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2" r:id="rId2"/>
    <p:sldMasterId id="2147483676" r:id="rId3"/>
  </p:sldMasterIdLst>
  <p:notesMasterIdLst>
    <p:notesMasterId r:id="rId52"/>
  </p:notesMasterIdLst>
  <p:sldIdLst>
    <p:sldId id="256" r:id="rId4"/>
    <p:sldId id="2312" r:id="rId5"/>
    <p:sldId id="323" r:id="rId6"/>
    <p:sldId id="322" r:id="rId7"/>
    <p:sldId id="321" r:id="rId8"/>
    <p:sldId id="551" r:id="rId9"/>
    <p:sldId id="281" r:id="rId10"/>
    <p:sldId id="2271" r:id="rId11"/>
    <p:sldId id="2273" r:id="rId12"/>
    <p:sldId id="487" r:id="rId13"/>
    <p:sldId id="520" r:id="rId14"/>
    <p:sldId id="549" r:id="rId15"/>
    <p:sldId id="500" r:id="rId16"/>
    <p:sldId id="2264" r:id="rId17"/>
    <p:sldId id="435" r:id="rId18"/>
    <p:sldId id="263" r:id="rId19"/>
    <p:sldId id="523" r:id="rId20"/>
    <p:sldId id="535" r:id="rId21"/>
    <p:sldId id="536" r:id="rId22"/>
    <p:sldId id="540" r:id="rId23"/>
    <p:sldId id="504" r:id="rId24"/>
    <p:sldId id="508" r:id="rId25"/>
    <p:sldId id="505" r:id="rId26"/>
    <p:sldId id="2266" r:id="rId27"/>
    <p:sldId id="372" r:id="rId28"/>
    <p:sldId id="2311" r:id="rId29"/>
    <p:sldId id="278" r:id="rId30"/>
    <p:sldId id="464" r:id="rId31"/>
    <p:sldId id="2262" r:id="rId32"/>
    <p:sldId id="2305" r:id="rId33"/>
    <p:sldId id="279" r:id="rId34"/>
    <p:sldId id="2306" r:id="rId35"/>
    <p:sldId id="2294" r:id="rId36"/>
    <p:sldId id="2307" r:id="rId37"/>
    <p:sldId id="919" r:id="rId38"/>
    <p:sldId id="2267" r:id="rId39"/>
    <p:sldId id="2265" r:id="rId40"/>
    <p:sldId id="340" r:id="rId41"/>
    <p:sldId id="2302" r:id="rId42"/>
    <p:sldId id="273" r:id="rId43"/>
    <p:sldId id="2303" r:id="rId44"/>
    <p:sldId id="2301" r:id="rId45"/>
    <p:sldId id="2310" r:id="rId46"/>
    <p:sldId id="2308" r:id="rId47"/>
    <p:sldId id="2309" r:id="rId48"/>
    <p:sldId id="275" r:id="rId49"/>
    <p:sldId id="271" r:id="rId50"/>
    <p:sldId id="517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F77079-0A88-4470-B23A-5AB0E481F1A9}" v="146" dt="2026-05-01T14:28:16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36" autoAdjust="0"/>
    <p:restoredTop sz="95928"/>
  </p:normalViewPr>
  <p:slideViewPr>
    <p:cSldViewPr snapToGrid="0" snapToObjects="1">
      <p:cViewPr varScale="1">
        <p:scale>
          <a:sx n="86" d="100"/>
          <a:sy n="86" d="100"/>
        </p:scale>
        <p:origin x="688" y="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4" d="100"/>
        <a:sy n="64" d="100"/>
      </p:scale>
      <p:origin x="0" y="-1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titsyn, Vadim" userId="be62e295-2c01-4b1b-9aaf-4b71c6a79daf" providerId="ADAL" clId="{2382AC07-B5DE-4E35-856C-47F2D73FDDC8}"/>
    <pc:docChg chg="undo custSel addSld delSld modSld sldOrd">
      <pc:chgData name="Ptitsyn, Vadim" userId="be62e295-2c01-4b1b-9aaf-4b71c6a79daf" providerId="ADAL" clId="{2382AC07-B5DE-4E35-856C-47F2D73FDDC8}" dt="2026-05-01T14:28:16.949" v="7284" actId="20577"/>
      <pc:docMkLst>
        <pc:docMk/>
      </pc:docMkLst>
      <pc:sldChg chg="addSp delSp modSp mod modClrScheme chgLayout">
        <pc:chgData name="Ptitsyn, Vadim" userId="be62e295-2c01-4b1b-9aaf-4b71c6a79daf" providerId="ADAL" clId="{2382AC07-B5DE-4E35-856C-47F2D73FDDC8}" dt="2026-04-28T23:57:20.197" v="2167" actId="1076"/>
        <pc:sldMkLst>
          <pc:docMk/>
          <pc:sldMk cId="3776947724" sldId="256"/>
        </pc:sldMkLst>
        <pc:spChg chg="mod ord">
          <ac:chgData name="Ptitsyn, Vadim" userId="be62e295-2c01-4b1b-9aaf-4b71c6a79daf" providerId="ADAL" clId="{2382AC07-B5DE-4E35-856C-47F2D73FDDC8}" dt="2026-04-28T23:57:20.197" v="2167" actId="1076"/>
          <ac:spMkLst>
            <pc:docMk/>
            <pc:sldMk cId="3776947724" sldId="256"/>
            <ac:spMk id="3" creationId="{9B6BAF07-4655-4A46-950E-0B1B7203D70C}"/>
          </ac:spMkLst>
        </pc:spChg>
        <pc:spChg chg="mod ord">
          <ac:chgData name="Ptitsyn, Vadim" userId="be62e295-2c01-4b1b-9aaf-4b71c6a79daf" providerId="ADAL" clId="{2382AC07-B5DE-4E35-856C-47F2D73FDDC8}" dt="2026-04-28T23:57:02.738" v="2165" actId="700"/>
          <ac:spMkLst>
            <pc:docMk/>
            <pc:sldMk cId="3776947724" sldId="256"/>
            <ac:spMk id="5" creationId="{113DA087-1FC2-A54E-B425-32F771174F25}"/>
          </ac:spMkLst>
        </pc:spChg>
        <pc:spChg chg="add del mod ord">
          <ac:chgData name="Ptitsyn, Vadim" userId="be62e295-2c01-4b1b-9aaf-4b71c6a79daf" providerId="ADAL" clId="{2382AC07-B5DE-4E35-856C-47F2D73FDDC8}" dt="2026-04-28T23:57:15.647" v="2166" actId="1076"/>
          <ac:spMkLst>
            <pc:docMk/>
            <pc:sldMk cId="3776947724" sldId="256"/>
            <ac:spMk id="7" creationId="{74109200-ABCE-5E84-66D3-249433F80632}"/>
          </ac:spMkLst>
        </pc:spChg>
      </pc:sldChg>
      <pc:sldChg chg="modSp add mod modClrScheme chgLayout">
        <pc:chgData name="Ptitsyn, Vadim" userId="be62e295-2c01-4b1b-9aaf-4b71c6a79daf" providerId="ADAL" clId="{2382AC07-B5DE-4E35-856C-47F2D73FDDC8}" dt="2026-04-29T13:32:35.673" v="6748" actId="1076"/>
        <pc:sldMkLst>
          <pc:docMk/>
          <pc:sldMk cId="3138968313" sldId="263"/>
        </pc:sldMkLst>
        <pc:spChg chg="mod ord">
          <ac:chgData name="Ptitsyn, Vadim" userId="be62e295-2c01-4b1b-9aaf-4b71c6a79daf" providerId="ADAL" clId="{2382AC07-B5DE-4E35-856C-47F2D73FDDC8}" dt="2026-04-29T13:32:35.673" v="6748" actId="1076"/>
          <ac:spMkLst>
            <pc:docMk/>
            <pc:sldMk cId="3138968313" sldId="263"/>
            <ac:spMk id="2" creationId="{00000000-0000-0000-0000-000000000000}"/>
          </ac:spMkLst>
        </pc:spChg>
        <pc:spChg chg="mod ord">
          <ac:chgData name="Ptitsyn, Vadim" userId="be62e295-2c01-4b1b-9aaf-4b71c6a79daf" providerId="ADAL" clId="{2382AC07-B5DE-4E35-856C-47F2D73FDDC8}" dt="2026-04-29T13:32:30.191" v="6746" actId="700"/>
          <ac:spMkLst>
            <pc:docMk/>
            <pc:sldMk cId="3138968313" sldId="263"/>
            <ac:spMk id="4" creationId="{00000000-0000-0000-0000-000000000000}"/>
          </ac:spMkLst>
        </pc:spChg>
      </pc:sldChg>
      <pc:sldChg chg="delSp modSp add del mod modClrScheme chgLayout">
        <pc:chgData name="Ptitsyn, Vadim" userId="be62e295-2c01-4b1b-9aaf-4b71c6a79daf" providerId="ADAL" clId="{2382AC07-B5DE-4E35-856C-47F2D73FDDC8}" dt="2026-04-29T03:12:58.448" v="3790" actId="700"/>
        <pc:sldMkLst>
          <pc:docMk/>
          <pc:sldMk cId="2539047862" sldId="271"/>
        </pc:sldMkLst>
        <pc:spChg chg="mod ord">
          <ac:chgData name="Ptitsyn, Vadim" userId="be62e295-2c01-4b1b-9aaf-4b71c6a79daf" providerId="ADAL" clId="{2382AC07-B5DE-4E35-856C-47F2D73FDDC8}" dt="2026-04-29T03:12:58.448" v="3790" actId="700"/>
          <ac:spMkLst>
            <pc:docMk/>
            <pc:sldMk cId="2539047862" sldId="271"/>
            <ac:spMk id="2" creationId="{00000000-0000-0000-0000-000000000000}"/>
          </ac:spMkLst>
        </pc:spChg>
        <pc:spChg chg="mod ord">
          <ac:chgData name="Ptitsyn, Vadim" userId="be62e295-2c01-4b1b-9aaf-4b71c6a79daf" providerId="ADAL" clId="{2382AC07-B5DE-4E35-856C-47F2D73FDDC8}" dt="2026-04-29T03:12:58.448" v="3790" actId="700"/>
          <ac:spMkLst>
            <pc:docMk/>
            <pc:sldMk cId="2539047862" sldId="271"/>
            <ac:spMk id="3" creationId="{00000000-0000-0000-0000-000000000000}"/>
          </ac:spMkLst>
        </pc:spChg>
        <pc:spChg chg="mod ord">
          <ac:chgData name="Ptitsyn, Vadim" userId="be62e295-2c01-4b1b-9aaf-4b71c6a79daf" providerId="ADAL" clId="{2382AC07-B5DE-4E35-856C-47F2D73FDDC8}" dt="2026-04-29T03:12:58.448" v="3790" actId="700"/>
          <ac:spMkLst>
            <pc:docMk/>
            <pc:sldMk cId="2539047862" sldId="271"/>
            <ac:spMk id="4" creationId="{00000000-0000-0000-0000-000000000000}"/>
          </ac:spMkLst>
        </pc:spChg>
      </pc:sldChg>
      <pc:sldChg chg="modSp add del mod modClrScheme chgLayout">
        <pc:chgData name="Ptitsyn, Vadim" userId="be62e295-2c01-4b1b-9aaf-4b71c6a79daf" providerId="ADAL" clId="{2382AC07-B5DE-4E35-856C-47F2D73FDDC8}" dt="2026-04-29T11:56:14.326" v="6348" actId="1076"/>
        <pc:sldMkLst>
          <pc:docMk/>
          <pc:sldMk cId="607085060" sldId="273"/>
        </pc:sldMkLst>
        <pc:spChg chg="mod ord">
          <ac:chgData name="Ptitsyn, Vadim" userId="be62e295-2c01-4b1b-9aaf-4b71c6a79daf" providerId="ADAL" clId="{2382AC07-B5DE-4E35-856C-47F2D73FDDC8}" dt="2026-04-29T11:56:06.448" v="6346" actId="700"/>
          <ac:spMkLst>
            <pc:docMk/>
            <pc:sldMk cId="607085060" sldId="273"/>
            <ac:spMk id="2" creationId="{00000000-0000-0000-0000-000000000000}"/>
          </ac:spMkLst>
        </pc:spChg>
        <pc:spChg chg="mod ord">
          <ac:chgData name="Ptitsyn, Vadim" userId="be62e295-2c01-4b1b-9aaf-4b71c6a79daf" providerId="ADAL" clId="{2382AC07-B5DE-4E35-856C-47F2D73FDDC8}" dt="2026-04-29T11:56:14.326" v="6348" actId="1076"/>
          <ac:spMkLst>
            <pc:docMk/>
            <pc:sldMk cId="607085060" sldId="273"/>
            <ac:spMk id="3" creationId="{00000000-0000-0000-0000-000000000000}"/>
          </ac:spMkLst>
        </pc:spChg>
        <pc:spChg chg="mod ord">
          <ac:chgData name="Ptitsyn, Vadim" userId="be62e295-2c01-4b1b-9aaf-4b71c6a79daf" providerId="ADAL" clId="{2382AC07-B5DE-4E35-856C-47F2D73FDDC8}" dt="2026-04-29T11:56:06.448" v="6346" actId="700"/>
          <ac:spMkLst>
            <pc:docMk/>
            <pc:sldMk cId="607085060" sldId="273"/>
            <ac:spMk id="4" creationId="{00000000-0000-0000-0000-000000000000}"/>
          </ac:spMkLst>
        </pc:spChg>
        <pc:spChg chg="mod">
          <ac:chgData name="Ptitsyn, Vadim" userId="be62e295-2c01-4b1b-9aaf-4b71c6a79daf" providerId="ADAL" clId="{2382AC07-B5DE-4E35-856C-47F2D73FDDC8}" dt="2026-04-28T19:18:06.697" v="1453" actId="1036"/>
          <ac:spMkLst>
            <pc:docMk/>
            <pc:sldMk cId="607085060" sldId="273"/>
            <ac:spMk id="6" creationId="{00000000-0000-0000-0000-000000000000}"/>
          </ac:spMkLst>
        </pc:spChg>
        <pc:graphicFrameChg chg="mod">
          <ac:chgData name="Ptitsyn, Vadim" userId="be62e295-2c01-4b1b-9aaf-4b71c6a79daf" providerId="ADAL" clId="{2382AC07-B5DE-4E35-856C-47F2D73FDDC8}" dt="2026-04-28T19:14:31.295" v="1448" actId="1076"/>
          <ac:graphicFrameMkLst>
            <pc:docMk/>
            <pc:sldMk cId="607085060" sldId="273"/>
            <ac:graphicFrameMk id="5" creationId="{00000000-0000-0000-0000-000000000000}"/>
          </ac:graphicFrameMkLst>
        </pc:graphicFrameChg>
      </pc:sldChg>
      <pc:sldChg chg="modSp add del mod modClrScheme chgLayout">
        <pc:chgData name="Ptitsyn, Vadim" userId="be62e295-2c01-4b1b-9aaf-4b71c6a79daf" providerId="ADAL" clId="{2382AC07-B5DE-4E35-856C-47F2D73FDDC8}" dt="2026-04-29T11:34:20.109" v="5836" actId="1076"/>
        <pc:sldMkLst>
          <pc:docMk/>
          <pc:sldMk cId="2317195936" sldId="275"/>
        </pc:sldMkLst>
        <pc:spChg chg="mod ord">
          <ac:chgData name="Ptitsyn, Vadim" userId="be62e295-2c01-4b1b-9aaf-4b71c6a79daf" providerId="ADAL" clId="{2382AC07-B5DE-4E35-856C-47F2D73FDDC8}" dt="2026-04-29T11:34:20.109" v="5836" actId="1076"/>
          <ac:spMkLst>
            <pc:docMk/>
            <pc:sldMk cId="2317195936" sldId="275"/>
            <ac:spMk id="2" creationId="{00000000-0000-0000-0000-000000000000}"/>
          </ac:spMkLst>
        </pc:spChg>
        <pc:spChg chg="mod ord">
          <ac:chgData name="Ptitsyn, Vadim" userId="be62e295-2c01-4b1b-9aaf-4b71c6a79daf" providerId="ADAL" clId="{2382AC07-B5DE-4E35-856C-47F2D73FDDC8}" dt="2026-04-29T11:34:06.874" v="5835" actId="207"/>
          <ac:spMkLst>
            <pc:docMk/>
            <pc:sldMk cId="2317195936" sldId="275"/>
            <ac:spMk id="3" creationId="{00000000-0000-0000-0000-000000000000}"/>
          </ac:spMkLst>
        </pc:spChg>
        <pc:spChg chg="mod ord">
          <ac:chgData name="Ptitsyn, Vadim" userId="be62e295-2c01-4b1b-9aaf-4b71c6a79daf" providerId="ADAL" clId="{2382AC07-B5DE-4E35-856C-47F2D73FDDC8}" dt="2026-04-29T03:13:33.605" v="3793" actId="700"/>
          <ac:spMkLst>
            <pc:docMk/>
            <pc:sldMk cId="2317195936" sldId="275"/>
            <ac:spMk id="4" creationId="{00000000-0000-0000-0000-000000000000}"/>
          </ac:spMkLst>
        </pc:spChg>
      </pc:sldChg>
      <pc:sldChg chg="modSp mod ord modClrScheme chgLayout">
        <pc:chgData name="Ptitsyn, Vadim" userId="be62e295-2c01-4b1b-9aaf-4b71c6a79daf" providerId="ADAL" clId="{2382AC07-B5DE-4E35-856C-47F2D73FDDC8}" dt="2026-04-29T13:30:28.848" v="6730" actId="1076"/>
        <pc:sldMkLst>
          <pc:docMk/>
          <pc:sldMk cId="758138936" sldId="278"/>
        </pc:sldMkLst>
        <pc:spChg chg="mod ord">
          <ac:chgData name="Ptitsyn, Vadim" userId="be62e295-2c01-4b1b-9aaf-4b71c6a79daf" providerId="ADAL" clId="{2382AC07-B5DE-4E35-856C-47F2D73FDDC8}" dt="2026-04-29T13:30:28.848" v="6730" actId="1076"/>
          <ac:spMkLst>
            <pc:docMk/>
            <pc:sldMk cId="758138936" sldId="278"/>
            <ac:spMk id="2" creationId="{2B3674F0-B33A-8340-B5D9-F7DEC9E85E20}"/>
          </ac:spMkLst>
        </pc:spChg>
        <pc:spChg chg="mod ord">
          <ac:chgData name="Ptitsyn, Vadim" userId="be62e295-2c01-4b1b-9aaf-4b71c6a79daf" providerId="ADAL" clId="{2382AC07-B5DE-4E35-856C-47F2D73FDDC8}" dt="2026-04-29T13:30:21.734" v="6729" actId="700"/>
          <ac:spMkLst>
            <pc:docMk/>
            <pc:sldMk cId="758138936" sldId="278"/>
            <ac:spMk id="3" creationId="{8870AA25-2654-004E-8B92-BDA549EE3C98}"/>
          </ac:spMkLst>
        </pc:spChg>
        <pc:spChg chg="mod">
          <ac:chgData name="Ptitsyn, Vadim" userId="be62e295-2c01-4b1b-9aaf-4b71c6a79daf" providerId="ADAL" clId="{2382AC07-B5DE-4E35-856C-47F2D73FDDC8}" dt="2026-04-29T12:42:43.284" v="6446" actId="20577"/>
          <ac:spMkLst>
            <pc:docMk/>
            <pc:sldMk cId="758138936" sldId="278"/>
            <ac:spMk id="7" creationId="{36D320A3-777C-3547-9359-1D41919F4ED4}"/>
          </ac:spMkLst>
        </pc:spChg>
      </pc:sldChg>
      <pc:sldChg chg="modSp mod ord modClrScheme chgLayout">
        <pc:chgData name="Ptitsyn, Vadim" userId="be62e295-2c01-4b1b-9aaf-4b71c6a79daf" providerId="ADAL" clId="{2382AC07-B5DE-4E35-856C-47F2D73FDDC8}" dt="2026-04-29T12:45:56.037" v="6487" actId="20577"/>
        <pc:sldMkLst>
          <pc:docMk/>
          <pc:sldMk cId="456122318" sldId="279"/>
        </pc:sldMkLst>
        <pc:spChg chg="mod ord">
          <ac:chgData name="Ptitsyn, Vadim" userId="be62e295-2c01-4b1b-9aaf-4b71c6a79daf" providerId="ADAL" clId="{2382AC07-B5DE-4E35-856C-47F2D73FDDC8}" dt="2026-04-29T01:45:58.660" v="3002" actId="700"/>
          <ac:spMkLst>
            <pc:docMk/>
            <pc:sldMk cId="456122318" sldId="279"/>
            <ac:spMk id="2" creationId="{6DA52C4E-F11A-0E4B-B65D-A25B9ACFA2D5}"/>
          </ac:spMkLst>
        </pc:spChg>
        <pc:spChg chg="mod ord">
          <ac:chgData name="Ptitsyn, Vadim" userId="be62e295-2c01-4b1b-9aaf-4b71c6a79daf" providerId="ADAL" clId="{2382AC07-B5DE-4E35-856C-47F2D73FDDC8}" dt="2026-04-29T12:45:56.037" v="6487" actId="20577"/>
          <ac:spMkLst>
            <pc:docMk/>
            <pc:sldMk cId="456122318" sldId="279"/>
            <ac:spMk id="3" creationId="{E6E877C5-E7E6-4445-A41B-9109C8AD5F66}"/>
          </ac:spMkLst>
        </pc:spChg>
        <pc:spChg chg="mod ord">
          <ac:chgData name="Ptitsyn, Vadim" userId="be62e295-2c01-4b1b-9aaf-4b71c6a79daf" providerId="ADAL" clId="{2382AC07-B5DE-4E35-856C-47F2D73FDDC8}" dt="2026-04-29T01:45:58.660" v="3002" actId="700"/>
          <ac:spMkLst>
            <pc:docMk/>
            <pc:sldMk cId="456122318" sldId="279"/>
            <ac:spMk id="4" creationId="{966F8A11-B822-EA4A-A677-54A709F3192D}"/>
          </ac:spMkLst>
        </pc:spChg>
      </pc:sldChg>
      <pc:sldChg chg="addSp delSp modSp add del mod modClrScheme chgLayout">
        <pc:chgData name="Ptitsyn, Vadim" userId="be62e295-2c01-4b1b-9aaf-4b71c6a79daf" providerId="ADAL" clId="{2382AC07-B5DE-4E35-856C-47F2D73FDDC8}" dt="2026-04-29T00:21:39.550" v="2277" actId="1076"/>
        <pc:sldMkLst>
          <pc:docMk/>
          <pc:sldMk cId="3983944703" sldId="281"/>
        </pc:sldMkLst>
        <pc:spChg chg="mod ord">
          <ac:chgData name="Ptitsyn, Vadim" userId="be62e295-2c01-4b1b-9aaf-4b71c6a79daf" providerId="ADAL" clId="{2382AC07-B5DE-4E35-856C-47F2D73FDDC8}" dt="2026-04-29T00:21:39.550" v="2277" actId="1076"/>
          <ac:spMkLst>
            <pc:docMk/>
            <pc:sldMk cId="3983944703" sldId="281"/>
            <ac:spMk id="29699" creationId="{00000000-0000-0000-0000-000000000000}"/>
          </ac:spMkLst>
        </pc:spChg>
        <pc:spChg chg="mod">
          <ac:chgData name="Ptitsyn, Vadim" userId="be62e295-2c01-4b1b-9aaf-4b71c6a79daf" providerId="ADAL" clId="{2382AC07-B5DE-4E35-856C-47F2D73FDDC8}" dt="2026-04-27T15:23:56.815" v="53" actId="20577"/>
          <ac:spMkLst>
            <pc:docMk/>
            <pc:sldMk cId="3983944703" sldId="281"/>
            <ac:spMk id="29700" creationId="{00000000-0000-0000-0000-000000000000}"/>
          </ac:spMkLst>
        </pc:spChg>
      </pc:sldChg>
      <pc:sldChg chg="modSp add del mod">
        <pc:chgData name="Ptitsyn, Vadim" userId="be62e295-2c01-4b1b-9aaf-4b71c6a79daf" providerId="ADAL" clId="{2382AC07-B5DE-4E35-856C-47F2D73FDDC8}" dt="2026-04-29T00:15:28.623" v="2221" actId="207"/>
        <pc:sldMkLst>
          <pc:docMk/>
          <pc:sldMk cId="361557527" sldId="321"/>
        </pc:sldMkLst>
        <pc:spChg chg="mod">
          <ac:chgData name="Ptitsyn, Vadim" userId="be62e295-2c01-4b1b-9aaf-4b71c6a79daf" providerId="ADAL" clId="{2382AC07-B5DE-4E35-856C-47F2D73FDDC8}" dt="2026-04-29T00:04:52.785" v="2184" actId="27636"/>
          <ac:spMkLst>
            <pc:docMk/>
            <pc:sldMk cId="361557527" sldId="321"/>
            <ac:spMk id="3" creationId="{45CA683E-1A65-340A-D284-71AEDDD25627}"/>
          </ac:spMkLst>
        </pc:spChg>
        <pc:spChg chg="mod">
          <ac:chgData name="Ptitsyn, Vadim" userId="be62e295-2c01-4b1b-9aaf-4b71c6a79daf" providerId="ADAL" clId="{2382AC07-B5DE-4E35-856C-47F2D73FDDC8}" dt="2026-04-29T00:15:28.623" v="2221" actId="207"/>
          <ac:spMkLst>
            <pc:docMk/>
            <pc:sldMk cId="361557527" sldId="321"/>
            <ac:spMk id="61" creationId="{749860FF-EE6D-1BA6-DAFC-B7EE0F0BB210}"/>
          </ac:spMkLst>
        </pc:spChg>
        <pc:picChg chg="mod">
          <ac:chgData name="Ptitsyn, Vadim" userId="be62e295-2c01-4b1b-9aaf-4b71c6a79daf" providerId="ADAL" clId="{2382AC07-B5DE-4E35-856C-47F2D73FDDC8}" dt="2026-04-29T00:11:16.494" v="2195" actId="1076"/>
          <ac:picMkLst>
            <pc:docMk/>
            <pc:sldMk cId="361557527" sldId="321"/>
            <ac:picMk id="9" creationId="{44BA410C-EADC-31AD-66F8-2FD249ECC110}"/>
          </ac:picMkLst>
        </pc:picChg>
      </pc:sldChg>
      <pc:sldChg chg="modSp add del mod">
        <pc:chgData name="Ptitsyn, Vadim" userId="be62e295-2c01-4b1b-9aaf-4b71c6a79daf" providerId="ADAL" clId="{2382AC07-B5DE-4E35-856C-47F2D73FDDC8}" dt="2026-04-29T00:14:54.635" v="2219" actId="20577"/>
        <pc:sldMkLst>
          <pc:docMk/>
          <pc:sldMk cId="1468549993" sldId="322"/>
        </pc:sldMkLst>
        <pc:spChg chg="mod">
          <ac:chgData name="Ptitsyn, Vadim" userId="be62e295-2c01-4b1b-9aaf-4b71c6a79daf" providerId="ADAL" clId="{2382AC07-B5DE-4E35-856C-47F2D73FDDC8}" dt="2026-04-29T00:14:54.635" v="2219" actId="20577"/>
          <ac:spMkLst>
            <pc:docMk/>
            <pc:sldMk cId="1468549993" sldId="322"/>
            <ac:spMk id="6" creationId="{A9039EB4-9540-60AE-6D75-56A19F64A4A2}"/>
          </ac:spMkLst>
        </pc:spChg>
      </pc:sldChg>
      <pc:sldChg chg="delSp modSp add del mod">
        <pc:chgData name="Ptitsyn, Vadim" userId="be62e295-2c01-4b1b-9aaf-4b71c6a79daf" providerId="ADAL" clId="{2382AC07-B5DE-4E35-856C-47F2D73FDDC8}" dt="2026-04-29T00:14:18.082" v="2209" actId="1076"/>
        <pc:sldMkLst>
          <pc:docMk/>
          <pc:sldMk cId="2385084568" sldId="323"/>
        </pc:sldMkLst>
        <pc:spChg chg="mod">
          <ac:chgData name="Ptitsyn, Vadim" userId="be62e295-2c01-4b1b-9aaf-4b71c6a79daf" providerId="ADAL" clId="{2382AC07-B5DE-4E35-856C-47F2D73FDDC8}" dt="2026-04-29T00:12:44.221" v="2204" actId="14100"/>
          <ac:spMkLst>
            <pc:docMk/>
            <pc:sldMk cId="2385084568" sldId="323"/>
            <ac:spMk id="2" creationId="{CCA4FBEC-335D-175C-DB31-3DD7A1682857}"/>
          </ac:spMkLst>
        </pc:spChg>
        <pc:spChg chg="mod">
          <ac:chgData name="Ptitsyn, Vadim" userId="be62e295-2c01-4b1b-9aaf-4b71c6a79daf" providerId="ADAL" clId="{2382AC07-B5DE-4E35-856C-47F2D73FDDC8}" dt="2026-04-29T00:12:44.221" v="2204" actId="14100"/>
          <ac:spMkLst>
            <pc:docMk/>
            <pc:sldMk cId="2385084568" sldId="323"/>
            <ac:spMk id="3" creationId="{C4A2E6EE-82C1-5E0C-A1E3-DA0873EF5984}"/>
          </ac:spMkLst>
        </pc:spChg>
        <pc:spChg chg="mod">
          <ac:chgData name="Ptitsyn, Vadim" userId="be62e295-2c01-4b1b-9aaf-4b71c6a79daf" providerId="ADAL" clId="{2382AC07-B5DE-4E35-856C-47F2D73FDDC8}" dt="2026-04-29T00:12:44.221" v="2204" actId="14100"/>
          <ac:spMkLst>
            <pc:docMk/>
            <pc:sldMk cId="2385084568" sldId="323"/>
            <ac:spMk id="5" creationId="{C29C4936-73AA-1AD1-C9A9-62F15385C12B}"/>
          </ac:spMkLst>
        </pc:spChg>
        <pc:spChg chg="mod">
          <ac:chgData name="Ptitsyn, Vadim" userId="be62e295-2c01-4b1b-9aaf-4b71c6a79daf" providerId="ADAL" clId="{2382AC07-B5DE-4E35-856C-47F2D73FDDC8}" dt="2026-04-29T00:12:44.221" v="2204" actId="14100"/>
          <ac:spMkLst>
            <pc:docMk/>
            <pc:sldMk cId="2385084568" sldId="323"/>
            <ac:spMk id="11" creationId="{132A14F0-12FC-0F8B-5D04-E494D1A7AF37}"/>
          </ac:spMkLst>
        </pc:spChg>
        <pc:grpChg chg="mod">
          <ac:chgData name="Ptitsyn, Vadim" userId="be62e295-2c01-4b1b-9aaf-4b71c6a79daf" providerId="ADAL" clId="{2382AC07-B5DE-4E35-856C-47F2D73FDDC8}" dt="2026-04-29T00:12:44.221" v="2204" actId="14100"/>
          <ac:grpSpMkLst>
            <pc:docMk/>
            <pc:sldMk cId="2385084568" sldId="323"/>
            <ac:grpSpMk id="6" creationId="{E8E67BCB-B073-91D8-9A39-33722403F96D}"/>
          </ac:grpSpMkLst>
        </pc:grpChg>
        <pc:picChg chg="mod">
          <ac:chgData name="Ptitsyn, Vadim" userId="be62e295-2c01-4b1b-9aaf-4b71c6a79daf" providerId="ADAL" clId="{2382AC07-B5DE-4E35-856C-47F2D73FDDC8}" dt="2026-04-29T00:14:18.082" v="2209" actId="1076"/>
          <ac:picMkLst>
            <pc:docMk/>
            <pc:sldMk cId="2385084568" sldId="323"/>
            <ac:picMk id="10" creationId="{32C32A61-3775-55FA-753B-26510D8DD1C1}"/>
          </ac:picMkLst>
        </pc:picChg>
      </pc:sldChg>
      <pc:sldChg chg="addSp delSp modSp add mod modClrScheme chgLayout">
        <pc:chgData name="Ptitsyn, Vadim" userId="be62e295-2c01-4b1b-9aaf-4b71c6a79daf" providerId="ADAL" clId="{2382AC07-B5DE-4E35-856C-47F2D73FDDC8}" dt="2026-04-29T11:55:53.636" v="6345" actId="1076"/>
        <pc:sldMkLst>
          <pc:docMk/>
          <pc:sldMk cId="3101126576" sldId="340"/>
        </pc:sldMkLst>
        <pc:spChg chg="mod ord">
          <ac:chgData name="Ptitsyn, Vadim" userId="be62e295-2c01-4b1b-9aaf-4b71c6a79daf" providerId="ADAL" clId="{2382AC07-B5DE-4E35-856C-47F2D73FDDC8}" dt="2026-04-29T11:55:44.346" v="6344" actId="700"/>
          <ac:spMkLst>
            <pc:docMk/>
            <pc:sldMk cId="3101126576" sldId="340"/>
            <ac:spMk id="2" creationId="{83A24DC6-D7DB-EACA-ABCF-74E7F2F06724}"/>
          </ac:spMkLst>
        </pc:spChg>
        <pc:spChg chg="mod ord">
          <ac:chgData name="Ptitsyn, Vadim" userId="be62e295-2c01-4b1b-9aaf-4b71c6a79daf" providerId="ADAL" clId="{2382AC07-B5DE-4E35-856C-47F2D73FDDC8}" dt="2026-04-29T11:55:53.636" v="6345" actId="1076"/>
          <ac:spMkLst>
            <pc:docMk/>
            <pc:sldMk cId="3101126576" sldId="340"/>
            <ac:spMk id="3" creationId="{9E9DB3B2-F90A-6863-8F95-07C239D41005}"/>
          </ac:spMkLst>
        </pc:spChg>
        <pc:spChg chg="add mod">
          <ac:chgData name="Ptitsyn, Vadim" userId="be62e295-2c01-4b1b-9aaf-4b71c6a79daf" providerId="ADAL" clId="{2382AC07-B5DE-4E35-856C-47F2D73FDDC8}" dt="2026-04-29T11:48:57.113" v="5965" actId="1076"/>
          <ac:spMkLst>
            <pc:docMk/>
            <pc:sldMk cId="3101126576" sldId="340"/>
            <ac:spMk id="4" creationId="{EEDFB66C-679B-ECEF-29A3-D5ADAF3E6765}"/>
          </ac:spMkLst>
        </pc:spChg>
        <pc:spChg chg="mod ord">
          <ac:chgData name="Ptitsyn, Vadim" userId="be62e295-2c01-4b1b-9aaf-4b71c6a79daf" providerId="ADAL" clId="{2382AC07-B5DE-4E35-856C-47F2D73FDDC8}" dt="2026-04-29T11:55:44.346" v="6344" actId="700"/>
          <ac:spMkLst>
            <pc:docMk/>
            <pc:sldMk cId="3101126576" sldId="340"/>
            <ac:spMk id="7" creationId="{3BD9FC4B-7192-0AE7-9160-95DDCEFD972E}"/>
          </ac:spMkLst>
        </pc:spChg>
        <pc:spChg chg="add mod">
          <ac:chgData name="Ptitsyn, Vadim" userId="be62e295-2c01-4b1b-9aaf-4b71c6a79daf" providerId="ADAL" clId="{2382AC07-B5DE-4E35-856C-47F2D73FDDC8}" dt="2026-04-29T11:50:29.520" v="6094" actId="207"/>
          <ac:spMkLst>
            <pc:docMk/>
            <pc:sldMk cId="3101126576" sldId="340"/>
            <ac:spMk id="9" creationId="{948AED2B-AAC0-3119-C805-D9D80B6330ED}"/>
          </ac:spMkLst>
        </pc:spChg>
        <pc:picChg chg="mod">
          <ac:chgData name="Ptitsyn, Vadim" userId="be62e295-2c01-4b1b-9aaf-4b71c6a79daf" providerId="ADAL" clId="{2382AC07-B5DE-4E35-856C-47F2D73FDDC8}" dt="2026-04-29T11:43:37.312" v="5848" actId="1076"/>
          <ac:picMkLst>
            <pc:docMk/>
            <pc:sldMk cId="3101126576" sldId="340"/>
            <ac:picMk id="8" creationId="{D82E47A1-85C7-005D-D6D8-A8DEDDB09D2B}"/>
          </ac:picMkLst>
        </pc:picChg>
      </pc:sldChg>
      <pc:sldChg chg="modSp add mod modClrScheme chgLayout">
        <pc:chgData name="Ptitsyn, Vadim" userId="be62e295-2c01-4b1b-9aaf-4b71c6a79daf" providerId="ADAL" clId="{2382AC07-B5DE-4E35-856C-47F2D73FDDC8}" dt="2026-04-29T13:26:44.069" v="6607" actId="1076"/>
        <pc:sldMkLst>
          <pc:docMk/>
          <pc:sldMk cId="2005232755" sldId="372"/>
        </pc:sldMkLst>
        <pc:spChg chg="mod ord">
          <ac:chgData name="Ptitsyn, Vadim" userId="be62e295-2c01-4b1b-9aaf-4b71c6a79daf" providerId="ADAL" clId="{2382AC07-B5DE-4E35-856C-47F2D73FDDC8}" dt="2026-04-29T13:26:33.220" v="6604" actId="700"/>
          <ac:spMkLst>
            <pc:docMk/>
            <pc:sldMk cId="2005232755" sldId="372"/>
            <ac:spMk id="2" creationId="{D96DA0EF-3651-B562-A11D-583FAB5F158E}"/>
          </ac:spMkLst>
        </pc:spChg>
        <pc:spChg chg="mod ord">
          <ac:chgData name="Ptitsyn, Vadim" userId="be62e295-2c01-4b1b-9aaf-4b71c6a79daf" providerId="ADAL" clId="{2382AC07-B5DE-4E35-856C-47F2D73FDDC8}" dt="2026-04-29T13:26:33.266" v="6605" actId="27636"/>
          <ac:spMkLst>
            <pc:docMk/>
            <pc:sldMk cId="2005232755" sldId="372"/>
            <ac:spMk id="3" creationId="{F7F80FA9-0F96-E757-A9FE-28DC2A278327}"/>
          </ac:spMkLst>
        </pc:spChg>
        <pc:spChg chg="mod ord">
          <ac:chgData name="Ptitsyn, Vadim" userId="be62e295-2c01-4b1b-9aaf-4b71c6a79daf" providerId="ADAL" clId="{2382AC07-B5DE-4E35-856C-47F2D73FDDC8}" dt="2026-04-29T13:26:44.069" v="6607" actId="1076"/>
          <ac:spMkLst>
            <pc:docMk/>
            <pc:sldMk cId="2005232755" sldId="372"/>
            <ac:spMk id="4" creationId="{5DC12CAC-96B2-74DC-0405-78E4FAA87997}"/>
          </ac:spMkLst>
        </pc:spChg>
        <pc:picChg chg="mod">
          <ac:chgData name="Ptitsyn, Vadim" userId="be62e295-2c01-4b1b-9aaf-4b71c6a79daf" providerId="ADAL" clId="{2382AC07-B5DE-4E35-856C-47F2D73FDDC8}" dt="2026-04-29T13:26:36.617" v="6606" actId="1076"/>
          <ac:picMkLst>
            <pc:docMk/>
            <pc:sldMk cId="2005232755" sldId="372"/>
            <ac:picMk id="5" creationId="{7A5506B6-F402-052E-BB0F-8716A97D80F3}"/>
          </ac:picMkLst>
        </pc:picChg>
      </pc:sldChg>
      <pc:sldChg chg="addSp delSp modSp add mod modClrScheme chgLayout">
        <pc:chgData name="Ptitsyn, Vadim" userId="be62e295-2c01-4b1b-9aaf-4b71c6a79daf" providerId="ADAL" clId="{2382AC07-B5DE-4E35-856C-47F2D73FDDC8}" dt="2026-04-29T00:40:05.151" v="2370" actId="478"/>
        <pc:sldMkLst>
          <pc:docMk/>
          <pc:sldMk cId="1462452967" sldId="435"/>
        </pc:sldMkLst>
        <pc:spChg chg="mod ord">
          <ac:chgData name="Ptitsyn, Vadim" userId="be62e295-2c01-4b1b-9aaf-4b71c6a79daf" providerId="ADAL" clId="{2382AC07-B5DE-4E35-856C-47F2D73FDDC8}" dt="2026-04-29T00:39:55.913" v="2369" actId="700"/>
          <ac:spMkLst>
            <pc:docMk/>
            <pc:sldMk cId="1462452967" sldId="435"/>
            <ac:spMk id="2" creationId="{7426B497-8399-9D0F-0CF7-61D51D9DF6F1}"/>
          </ac:spMkLst>
        </pc:spChg>
        <pc:spChg chg="mod">
          <ac:chgData name="Ptitsyn, Vadim" userId="be62e295-2c01-4b1b-9aaf-4b71c6a79daf" providerId="ADAL" clId="{2382AC07-B5DE-4E35-856C-47F2D73FDDC8}" dt="2026-04-29T00:37:46.387" v="2364" actId="1076"/>
          <ac:spMkLst>
            <pc:docMk/>
            <pc:sldMk cId="1462452967" sldId="435"/>
            <ac:spMk id="326681" creationId="{597FB5D8-FBCD-837B-45D3-A837DB46910E}"/>
          </ac:spMkLst>
        </pc:spChg>
        <pc:picChg chg="mod">
          <ac:chgData name="Ptitsyn, Vadim" userId="be62e295-2c01-4b1b-9aaf-4b71c6a79daf" providerId="ADAL" clId="{2382AC07-B5DE-4E35-856C-47F2D73FDDC8}" dt="2026-04-29T00:37:50.260" v="2366" actId="1076"/>
          <ac:picMkLst>
            <pc:docMk/>
            <pc:sldMk cId="1462452967" sldId="435"/>
            <ac:picMk id="326673" creationId="{A4464335-7010-43DD-D5EB-3CB669A615D8}"/>
          </ac:picMkLst>
        </pc:picChg>
      </pc:sldChg>
      <pc:sldChg chg="addSp delSp modSp add mod modClrScheme chgLayout">
        <pc:chgData name="Ptitsyn, Vadim" userId="be62e295-2c01-4b1b-9aaf-4b71c6a79daf" providerId="ADAL" clId="{2382AC07-B5DE-4E35-856C-47F2D73FDDC8}" dt="2026-04-29T13:30:06.351" v="6728" actId="20577"/>
        <pc:sldMkLst>
          <pc:docMk/>
          <pc:sldMk cId="2369194645" sldId="464"/>
        </pc:sldMkLst>
        <pc:spChg chg="add mod">
          <ac:chgData name="Ptitsyn, Vadim" userId="be62e295-2c01-4b1b-9aaf-4b71c6a79daf" providerId="ADAL" clId="{2382AC07-B5DE-4E35-856C-47F2D73FDDC8}" dt="2026-04-29T13:30:06.351" v="6728" actId="20577"/>
          <ac:spMkLst>
            <pc:docMk/>
            <pc:sldMk cId="2369194645" sldId="464"/>
            <ac:spMk id="12" creationId="{2C5DAD16-6DFA-E248-9B8C-7436B2AC270D}"/>
          </ac:spMkLst>
        </pc:spChg>
        <pc:spChg chg="mod ord">
          <ac:chgData name="Ptitsyn, Vadim" userId="be62e295-2c01-4b1b-9aaf-4b71c6a79daf" providerId="ADAL" clId="{2382AC07-B5DE-4E35-856C-47F2D73FDDC8}" dt="2026-04-29T01:41:55.410" v="3000" actId="700"/>
          <ac:spMkLst>
            <pc:docMk/>
            <pc:sldMk cId="2369194645" sldId="464"/>
            <ac:spMk id="387075" creationId="{104B5898-486D-57B5-B546-F06B6944E530}"/>
          </ac:spMkLst>
        </pc:spChg>
        <pc:spChg chg="mod">
          <ac:chgData name="Ptitsyn, Vadim" userId="be62e295-2c01-4b1b-9aaf-4b71c6a79daf" providerId="ADAL" clId="{2382AC07-B5DE-4E35-856C-47F2D73FDDC8}" dt="2026-04-29T01:26:53.451" v="2506" actId="1036"/>
          <ac:spMkLst>
            <pc:docMk/>
            <pc:sldMk cId="2369194645" sldId="464"/>
            <ac:spMk id="387079" creationId="{A51CDF89-96C3-0909-C89D-AD02220255C2}"/>
          </ac:spMkLst>
        </pc:spChg>
        <pc:spChg chg="mod">
          <ac:chgData name="Ptitsyn, Vadim" userId="be62e295-2c01-4b1b-9aaf-4b71c6a79daf" providerId="ADAL" clId="{2382AC07-B5DE-4E35-856C-47F2D73FDDC8}" dt="2026-04-29T01:26:53.451" v="2506" actId="1036"/>
          <ac:spMkLst>
            <pc:docMk/>
            <pc:sldMk cId="2369194645" sldId="464"/>
            <ac:spMk id="387080" creationId="{F0A4945C-4D3D-B39F-E22E-1B8BA2671247}"/>
          </ac:spMkLst>
        </pc:spChg>
        <pc:spChg chg="mod">
          <ac:chgData name="Ptitsyn, Vadim" userId="be62e295-2c01-4b1b-9aaf-4b71c6a79daf" providerId="ADAL" clId="{2382AC07-B5DE-4E35-856C-47F2D73FDDC8}" dt="2026-04-29T01:27:03.271" v="2545" actId="1035"/>
          <ac:spMkLst>
            <pc:docMk/>
            <pc:sldMk cId="2369194645" sldId="464"/>
            <ac:spMk id="387081" creationId="{D2F1B5B3-DCB2-E637-1896-D70A80A9E800}"/>
          </ac:spMkLst>
        </pc:spChg>
        <pc:spChg chg="mod">
          <ac:chgData name="Ptitsyn, Vadim" userId="be62e295-2c01-4b1b-9aaf-4b71c6a79daf" providerId="ADAL" clId="{2382AC07-B5DE-4E35-856C-47F2D73FDDC8}" dt="2026-04-29T01:27:03.271" v="2545" actId="1035"/>
          <ac:spMkLst>
            <pc:docMk/>
            <pc:sldMk cId="2369194645" sldId="464"/>
            <ac:spMk id="387082" creationId="{4B7A7627-0D90-9B81-20ED-5653061F569A}"/>
          </ac:spMkLst>
        </pc:spChg>
        <pc:picChg chg="add mod">
          <ac:chgData name="Ptitsyn, Vadim" userId="be62e295-2c01-4b1b-9aaf-4b71c6a79daf" providerId="ADAL" clId="{2382AC07-B5DE-4E35-856C-47F2D73FDDC8}" dt="2026-04-29T01:34:24.334" v="2740" actId="1076"/>
          <ac:picMkLst>
            <pc:docMk/>
            <pc:sldMk cId="2369194645" sldId="464"/>
            <ac:picMk id="11" creationId="{A20CD444-3922-1B45-9B0D-8FD340682DB2}"/>
          </ac:picMkLst>
        </pc:picChg>
        <pc:picChg chg="mod">
          <ac:chgData name="Ptitsyn, Vadim" userId="be62e295-2c01-4b1b-9aaf-4b71c6a79daf" providerId="ADAL" clId="{2382AC07-B5DE-4E35-856C-47F2D73FDDC8}" dt="2026-04-29T01:26:53.451" v="2506" actId="1036"/>
          <ac:picMkLst>
            <pc:docMk/>
            <pc:sldMk cId="2369194645" sldId="464"/>
            <ac:picMk id="387077" creationId="{922A973D-0D6C-DF83-85B7-CB73C3EAB8DD}"/>
          </ac:picMkLst>
        </pc:picChg>
        <pc:picChg chg="mod">
          <ac:chgData name="Ptitsyn, Vadim" userId="be62e295-2c01-4b1b-9aaf-4b71c6a79daf" providerId="ADAL" clId="{2382AC07-B5DE-4E35-856C-47F2D73FDDC8}" dt="2026-04-29T01:27:03.271" v="2545" actId="1035"/>
          <ac:picMkLst>
            <pc:docMk/>
            <pc:sldMk cId="2369194645" sldId="464"/>
            <ac:picMk id="387078" creationId="{FCAE7C7D-39C1-0AD0-9B77-5D06514D1386}"/>
          </ac:picMkLst>
        </pc:picChg>
      </pc:sldChg>
      <pc:sldChg chg="modSp mod ord modClrScheme chgLayout">
        <pc:chgData name="Ptitsyn, Vadim" userId="be62e295-2c01-4b1b-9aaf-4b71c6a79daf" providerId="ADAL" clId="{2382AC07-B5DE-4E35-856C-47F2D73FDDC8}" dt="2026-04-29T00:29:47.756" v="2330" actId="1076"/>
        <pc:sldMkLst>
          <pc:docMk/>
          <pc:sldMk cId="0" sldId="487"/>
        </pc:sldMkLst>
        <pc:spChg chg="mod ord">
          <ac:chgData name="Ptitsyn, Vadim" userId="be62e295-2c01-4b1b-9aaf-4b71c6a79daf" providerId="ADAL" clId="{2382AC07-B5DE-4E35-856C-47F2D73FDDC8}" dt="2026-04-29T00:29:28.123" v="2325" actId="700"/>
          <ac:spMkLst>
            <pc:docMk/>
            <pc:sldMk cId="0" sldId="487"/>
            <ac:spMk id="2" creationId="{C5B8601D-41FC-2A7A-D33C-7C4988037AD7}"/>
          </ac:spMkLst>
        </pc:spChg>
        <pc:spChg chg="mod ord">
          <ac:chgData name="Ptitsyn, Vadim" userId="be62e295-2c01-4b1b-9aaf-4b71c6a79daf" providerId="ADAL" clId="{2382AC07-B5DE-4E35-856C-47F2D73FDDC8}" dt="2026-04-29T00:29:33.720" v="2327" actId="1076"/>
          <ac:spMkLst>
            <pc:docMk/>
            <pc:sldMk cId="0" sldId="487"/>
            <ac:spMk id="433154" creationId="{EBC0FA31-994E-C566-C73A-69E0AE40A216}"/>
          </ac:spMkLst>
        </pc:spChg>
        <pc:spChg chg="mod ord">
          <ac:chgData name="Ptitsyn, Vadim" userId="be62e295-2c01-4b1b-9aaf-4b71c6a79daf" providerId="ADAL" clId="{2382AC07-B5DE-4E35-856C-47F2D73FDDC8}" dt="2026-04-29T00:29:40.614" v="2329" actId="20577"/>
          <ac:spMkLst>
            <pc:docMk/>
            <pc:sldMk cId="0" sldId="487"/>
            <ac:spMk id="433155" creationId="{012DF06A-61CD-B75F-1A51-43B0D9B95DA7}"/>
          </ac:spMkLst>
        </pc:spChg>
        <pc:spChg chg="mod">
          <ac:chgData name="Ptitsyn, Vadim" userId="be62e295-2c01-4b1b-9aaf-4b71c6a79daf" providerId="ADAL" clId="{2382AC07-B5DE-4E35-856C-47F2D73FDDC8}" dt="2026-04-29T00:29:47.756" v="2330" actId="1076"/>
          <ac:spMkLst>
            <pc:docMk/>
            <pc:sldMk cId="0" sldId="487"/>
            <ac:spMk id="433156" creationId="{FB4EC5C4-D1F0-FAC1-C2C7-E0B4FD0E5860}"/>
          </ac:spMkLst>
        </pc:spChg>
        <pc:spChg chg="mod">
          <ac:chgData name="Ptitsyn, Vadim" userId="be62e295-2c01-4b1b-9aaf-4b71c6a79daf" providerId="ADAL" clId="{2382AC07-B5DE-4E35-856C-47F2D73FDDC8}" dt="2026-04-29T00:29:47.756" v="2330" actId="1076"/>
          <ac:spMkLst>
            <pc:docMk/>
            <pc:sldMk cId="0" sldId="487"/>
            <ac:spMk id="433157" creationId="{351F3421-7671-D8D1-510D-88382ECD5E4C}"/>
          </ac:spMkLst>
        </pc:spChg>
        <pc:spChg chg="mod">
          <ac:chgData name="Ptitsyn, Vadim" userId="be62e295-2c01-4b1b-9aaf-4b71c6a79daf" providerId="ADAL" clId="{2382AC07-B5DE-4E35-856C-47F2D73FDDC8}" dt="2026-04-29T00:29:47.756" v="2330" actId="1076"/>
          <ac:spMkLst>
            <pc:docMk/>
            <pc:sldMk cId="0" sldId="487"/>
            <ac:spMk id="433158" creationId="{B48F01C8-DC3D-C9E5-3FC2-141928F62A7D}"/>
          </ac:spMkLst>
        </pc:spChg>
        <pc:spChg chg="mod">
          <ac:chgData name="Ptitsyn, Vadim" userId="be62e295-2c01-4b1b-9aaf-4b71c6a79daf" providerId="ADAL" clId="{2382AC07-B5DE-4E35-856C-47F2D73FDDC8}" dt="2026-04-29T00:29:47.756" v="2330" actId="1076"/>
          <ac:spMkLst>
            <pc:docMk/>
            <pc:sldMk cId="0" sldId="487"/>
            <ac:spMk id="433159" creationId="{831BD631-7EFD-1B15-760A-BB16358E9F3E}"/>
          </ac:spMkLst>
        </pc:spChg>
        <pc:spChg chg="mod">
          <ac:chgData name="Ptitsyn, Vadim" userId="be62e295-2c01-4b1b-9aaf-4b71c6a79daf" providerId="ADAL" clId="{2382AC07-B5DE-4E35-856C-47F2D73FDDC8}" dt="2026-04-29T00:29:47.756" v="2330" actId="1076"/>
          <ac:spMkLst>
            <pc:docMk/>
            <pc:sldMk cId="0" sldId="487"/>
            <ac:spMk id="433161" creationId="{08CCE288-0A7E-EDCD-3054-0A7CD27EB5B1}"/>
          </ac:spMkLst>
        </pc:spChg>
        <pc:spChg chg="mod">
          <ac:chgData name="Ptitsyn, Vadim" userId="be62e295-2c01-4b1b-9aaf-4b71c6a79daf" providerId="ADAL" clId="{2382AC07-B5DE-4E35-856C-47F2D73FDDC8}" dt="2026-04-29T00:29:47.756" v="2330" actId="1076"/>
          <ac:spMkLst>
            <pc:docMk/>
            <pc:sldMk cId="0" sldId="487"/>
            <ac:spMk id="433162" creationId="{54695B91-99E5-1C23-A949-99A3B5E68BE7}"/>
          </ac:spMkLst>
        </pc:spChg>
        <pc:spChg chg="mod">
          <ac:chgData name="Ptitsyn, Vadim" userId="be62e295-2c01-4b1b-9aaf-4b71c6a79daf" providerId="ADAL" clId="{2382AC07-B5DE-4E35-856C-47F2D73FDDC8}" dt="2026-04-29T00:29:47.756" v="2330" actId="1076"/>
          <ac:spMkLst>
            <pc:docMk/>
            <pc:sldMk cId="0" sldId="487"/>
            <ac:spMk id="433164" creationId="{8639711F-8450-E94A-1987-8782AED16EB3}"/>
          </ac:spMkLst>
        </pc:spChg>
        <pc:spChg chg="mod">
          <ac:chgData name="Ptitsyn, Vadim" userId="be62e295-2c01-4b1b-9aaf-4b71c6a79daf" providerId="ADAL" clId="{2382AC07-B5DE-4E35-856C-47F2D73FDDC8}" dt="2026-04-29T00:29:47.756" v="2330" actId="1076"/>
          <ac:spMkLst>
            <pc:docMk/>
            <pc:sldMk cId="0" sldId="487"/>
            <ac:spMk id="433165" creationId="{5263A050-C30E-330D-8F52-B7E33511F811}"/>
          </ac:spMkLst>
        </pc:spChg>
        <pc:spChg chg="mod">
          <ac:chgData name="Ptitsyn, Vadim" userId="be62e295-2c01-4b1b-9aaf-4b71c6a79daf" providerId="ADAL" clId="{2382AC07-B5DE-4E35-856C-47F2D73FDDC8}" dt="2026-04-29T00:29:47.756" v="2330" actId="1076"/>
          <ac:spMkLst>
            <pc:docMk/>
            <pc:sldMk cId="0" sldId="487"/>
            <ac:spMk id="433168" creationId="{27D2E720-DB7A-AE79-2FD3-01136E7C80D4}"/>
          </ac:spMkLst>
        </pc:spChg>
        <pc:spChg chg="mod">
          <ac:chgData name="Ptitsyn, Vadim" userId="be62e295-2c01-4b1b-9aaf-4b71c6a79daf" providerId="ADAL" clId="{2382AC07-B5DE-4E35-856C-47F2D73FDDC8}" dt="2026-04-29T00:29:47.756" v="2330" actId="1076"/>
          <ac:spMkLst>
            <pc:docMk/>
            <pc:sldMk cId="0" sldId="487"/>
            <ac:spMk id="433170" creationId="{917F5EB4-C86E-2331-5714-44FDBE92016F}"/>
          </ac:spMkLst>
        </pc:spChg>
        <pc:graphicFrameChg chg="mod ord">
          <ac:chgData name="Ptitsyn, Vadim" userId="be62e295-2c01-4b1b-9aaf-4b71c6a79daf" providerId="ADAL" clId="{2382AC07-B5DE-4E35-856C-47F2D73FDDC8}" dt="2026-04-29T00:29:28.123" v="2325" actId="700"/>
          <ac:graphicFrameMkLst>
            <pc:docMk/>
            <pc:sldMk cId="0" sldId="487"/>
            <ac:graphicFrameMk id="433171" creationId="{05B0E12B-02D9-FAA0-88C3-3049F06446D9}"/>
          </ac:graphicFrameMkLst>
        </pc:graphicFrameChg>
      </pc:sldChg>
      <pc:sldChg chg="modSp mod ord modClrScheme chgLayout">
        <pc:chgData name="Ptitsyn, Vadim" userId="be62e295-2c01-4b1b-9aaf-4b71c6a79daf" providerId="ADAL" clId="{2382AC07-B5DE-4E35-856C-47F2D73FDDC8}" dt="2026-04-29T00:35:58.113" v="2363" actId="1076"/>
        <pc:sldMkLst>
          <pc:docMk/>
          <pc:sldMk cId="0" sldId="500"/>
        </pc:sldMkLst>
        <pc:spChg chg="mod ord">
          <ac:chgData name="Ptitsyn, Vadim" userId="be62e295-2c01-4b1b-9aaf-4b71c6a79daf" providerId="ADAL" clId="{2382AC07-B5DE-4E35-856C-47F2D73FDDC8}" dt="2026-04-29T00:33:00.524" v="2338" actId="700"/>
          <ac:spMkLst>
            <pc:docMk/>
            <pc:sldMk cId="0" sldId="500"/>
            <ac:spMk id="2" creationId="{19741B91-D6E6-DBF6-0A84-F015FD148AF4}"/>
          </ac:spMkLst>
        </pc:spChg>
        <pc:spChg chg="mod ord">
          <ac:chgData name="Ptitsyn, Vadim" userId="be62e295-2c01-4b1b-9aaf-4b71c6a79daf" providerId="ADAL" clId="{2382AC07-B5DE-4E35-856C-47F2D73FDDC8}" dt="2026-04-29T00:34:09.619" v="2344" actId="14100"/>
          <ac:spMkLst>
            <pc:docMk/>
            <pc:sldMk cId="0" sldId="500"/>
            <ac:spMk id="456706" creationId="{80207017-4E96-09F3-B5DD-0EA141557BDC}"/>
          </ac:spMkLst>
        </pc:spChg>
        <pc:spChg chg="mod ord">
          <ac:chgData name="Ptitsyn, Vadim" userId="be62e295-2c01-4b1b-9aaf-4b71c6a79daf" providerId="ADAL" clId="{2382AC07-B5DE-4E35-856C-47F2D73FDDC8}" dt="2026-04-29T00:33:10.849" v="2342" actId="1076"/>
          <ac:spMkLst>
            <pc:docMk/>
            <pc:sldMk cId="0" sldId="500"/>
            <ac:spMk id="456707" creationId="{21941F04-19D1-0252-2D42-2CCB411BEC7E}"/>
          </ac:spMkLst>
        </pc:spChg>
        <pc:graphicFrameChg chg="mod ord">
          <ac:chgData name="Ptitsyn, Vadim" userId="be62e295-2c01-4b1b-9aaf-4b71c6a79daf" providerId="ADAL" clId="{2382AC07-B5DE-4E35-856C-47F2D73FDDC8}" dt="2026-04-29T00:35:58.113" v="2363" actId="1076"/>
          <ac:graphicFrameMkLst>
            <pc:docMk/>
            <pc:sldMk cId="0" sldId="500"/>
            <ac:graphicFrameMk id="456708" creationId="{E81D52B9-894C-6214-E1D7-D79C88C7DC5C}"/>
          </ac:graphicFrameMkLst>
        </pc:graphicFrameChg>
        <pc:graphicFrameChg chg="mod ord">
          <ac:chgData name="Ptitsyn, Vadim" userId="be62e295-2c01-4b1b-9aaf-4b71c6a79daf" providerId="ADAL" clId="{2382AC07-B5DE-4E35-856C-47F2D73FDDC8}" dt="2026-04-29T00:33:22.066" v="2343" actId="1076"/>
          <ac:graphicFrameMkLst>
            <pc:docMk/>
            <pc:sldMk cId="0" sldId="500"/>
            <ac:graphicFrameMk id="456711" creationId="{AB88F139-6658-AEFF-EFA2-F5A7951B967F}"/>
          </ac:graphicFrameMkLst>
        </pc:graphicFrameChg>
      </pc:sldChg>
      <pc:sldChg chg="modSp add mod modClrScheme chgLayout">
        <pc:chgData name="Ptitsyn, Vadim" userId="be62e295-2c01-4b1b-9aaf-4b71c6a79daf" providerId="ADAL" clId="{2382AC07-B5DE-4E35-856C-47F2D73FDDC8}" dt="2026-04-29T01:28:55.444" v="2552" actId="1076"/>
        <pc:sldMkLst>
          <pc:docMk/>
          <pc:sldMk cId="2291296830" sldId="504"/>
        </pc:sldMkLst>
        <pc:spChg chg="mod ord">
          <ac:chgData name="Ptitsyn, Vadim" userId="be62e295-2c01-4b1b-9aaf-4b71c6a79daf" providerId="ADAL" clId="{2382AC07-B5DE-4E35-856C-47F2D73FDDC8}" dt="2026-04-29T01:28:55.444" v="2552" actId="1076"/>
          <ac:spMkLst>
            <pc:docMk/>
            <pc:sldMk cId="2291296830" sldId="504"/>
            <ac:spMk id="2" creationId="{BF5EC39E-45E2-9448-BEE9-407453B430B0}"/>
          </ac:spMkLst>
        </pc:spChg>
        <pc:spChg chg="mod ord">
          <ac:chgData name="Ptitsyn, Vadim" userId="be62e295-2c01-4b1b-9aaf-4b71c6a79daf" providerId="ADAL" clId="{2382AC07-B5DE-4E35-856C-47F2D73FDDC8}" dt="2026-04-29T01:28:51.206" v="2551" actId="700"/>
          <ac:spMkLst>
            <pc:docMk/>
            <pc:sldMk cId="2291296830" sldId="504"/>
            <ac:spMk id="8" creationId="{D53187A1-635C-7741-9A86-5E7BF9C6AB25}"/>
          </ac:spMkLst>
        </pc:spChg>
      </pc:sldChg>
      <pc:sldChg chg="add">
        <pc:chgData name="Ptitsyn, Vadim" userId="be62e295-2c01-4b1b-9aaf-4b71c6a79daf" providerId="ADAL" clId="{2382AC07-B5DE-4E35-856C-47F2D73FDDC8}" dt="2026-04-28T15:27:28.331" v="874"/>
        <pc:sldMkLst>
          <pc:docMk/>
          <pc:sldMk cId="3735705714" sldId="505"/>
        </pc:sldMkLst>
      </pc:sldChg>
      <pc:sldChg chg="delSp modSp add mod modClrScheme chgLayout">
        <pc:chgData name="Ptitsyn, Vadim" userId="be62e295-2c01-4b1b-9aaf-4b71c6a79daf" providerId="ADAL" clId="{2382AC07-B5DE-4E35-856C-47F2D73FDDC8}" dt="2026-04-29T01:29:13.772" v="2553" actId="1076"/>
        <pc:sldMkLst>
          <pc:docMk/>
          <pc:sldMk cId="1333612480" sldId="508"/>
        </pc:sldMkLst>
        <pc:spChg chg="mod ord">
          <ac:chgData name="Ptitsyn, Vadim" userId="be62e295-2c01-4b1b-9aaf-4b71c6a79daf" providerId="ADAL" clId="{2382AC07-B5DE-4E35-856C-47F2D73FDDC8}" dt="2026-04-29T01:24:52.622" v="2462" actId="700"/>
          <ac:spMkLst>
            <pc:docMk/>
            <pc:sldMk cId="1333612480" sldId="508"/>
            <ac:spMk id="2" creationId="{69BBC081-A1DB-A647-B511-FCA3A18AC459}"/>
          </ac:spMkLst>
        </pc:spChg>
        <pc:spChg chg="mod ord">
          <ac:chgData name="Ptitsyn, Vadim" userId="be62e295-2c01-4b1b-9aaf-4b71c6a79daf" providerId="ADAL" clId="{2382AC07-B5DE-4E35-856C-47F2D73FDDC8}" dt="2026-04-29T01:24:52.622" v="2462" actId="700"/>
          <ac:spMkLst>
            <pc:docMk/>
            <pc:sldMk cId="1333612480" sldId="508"/>
            <ac:spMk id="4" creationId="{FD9AB111-B8D5-E940-A5F9-F4E333E0D84A}"/>
          </ac:spMkLst>
        </pc:spChg>
        <pc:spChg chg="mod">
          <ac:chgData name="Ptitsyn, Vadim" userId="be62e295-2c01-4b1b-9aaf-4b71c6a79daf" providerId="ADAL" clId="{2382AC07-B5DE-4E35-856C-47F2D73FDDC8}" dt="2026-04-29T01:25:07.469" v="2468" actId="20577"/>
          <ac:spMkLst>
            <pc:docMk/>
            <pc:sldMk cId="1333612480" sldId="508"/>
            <ac:spMk id="6" creationId="{CB8CA079-FAA2-834A-BFEC-F38C33830DF0}"/>
          </ac:spMkLst>
        </pc:spChg>
        <pc:spChg chg="mod">
          <ac:chgData name="Ptitsyn, Vadim" userId="be62e295-2c01-4b1b-9aaf-4b71c6a79daf" providerId="ADAL" clId="{2382AC07-B5DE-4E35-856C-47F2D73FDDC8}" dt="2026-04-29T01:29:13.772" v="2553" actId="1076"/>
          <ac:spMkLst>
            <pc:docMk/>
            <pc:sldMk cId="1333612480" sldId="508"/>
            <ac:spMk id="9" creationId="{0E5D4DA0-CCB5-4F4E-B8C5-102E186B0A05}"/>
          </ac:spMkLst>
        </pc:spChg>
      </pc:sldChg>
      <pc:sldChg chg="modSp mod modClrScheme chgLayout">
        <pc:chgData name="Ptitsyn, Vadim" userId="be62e295-2c01-4b1b-9aaf-4b71c6a79daf" providerId="ADAL" clId="{2382AC07-B5DE-4E35-856C-47F2D73FDDC8}" dt="2026-04-29T08:45:53.473" v="3796" actId="700"/>
        <pc:sldMkLst>
          <pc:docMk/>
          <pc:sldMk cId="1483427256" sldId="517"/>
        </pc:sldMkLst>
        <pc:spChg chg="mod ord">
          <ac:chgData name="Ptitsyn, Vadim" userId="be62e295-2c01-4b1b-9aaf-4b71c6a79daf" providerId="ADAL" clId="{2382AC07-B5DE-4E35-856C-47F2D73FDDC8}" dt="2026-04-29T08:45:53.473" v="3796" actId="700"/>
          <ac:spMkLst>
            <pc:docMk/>
            <pc:sldMk cId="1483427256" sldId="517"/>
            <ac:spMk id="4" creationId="{245B33E3-2BDB-1847-A944-2FD3F3FEEDB2}"/>
          </ac:spMkLst>
        </pc:spChg>
      </pc:sldChg>
      <pc:sldChg chg="modSp mod ord modClrScheme chgLayout">
        <pc:chgData name="Ptitsyn, Vadim" userId="be62e295-2c01-4b1b-9aaf-4b71c6a79daf" providerId="ADAL" clId="{2382AC07-B5DE-4E35-856C-47F2D73FDDC8}" dt="2026-04-29T00:30:21.313" v="2333" actId="1076"/>
        <pc:sldMkLst>
          <pc:docMk/>
          <pc:sldMk cId="2903078147" sldId="520"/>
        </pc:sldMkLst>
        <pc:spChg chg="mod ord">
          <ac:chgData name="Ptitsyn, Vadim" userId="be62e295-2c01-4b1b-9aaf-4b71c6a79daf" providerId="ADAL" clId="{2382AC07-B5DE-4E35-856C-47F2D73FDDC8}" dt="2026-04-29T00:30:21.313" v="2333" actId="1076"/>
          <ac:spMkLst>
            <pc:docMk/>
            <pc:sldMk cId="2903078147" sldId="520"/>
            <ac:spMk id="2" creationId="{5B4C005A-D544-1D45-89B4-DE22C7B4EC55}"/>
          </ac:spMkLst>
        </pc:spChg>
        <pc:spChg chg="mod ord">
          <ac:chgData name="Ptitsyn, Vadim" userId="be62e295-2c01-4b1b-9aaf-4b71c6a79daf" providerId="ADAL" clId="{2382AC07-B5DE-4E35-856C-47F2D73FDDC8}" dt="2026-04-29T00:30:15.419" v="2332" actId="27636"/>
          <ac:spMkLst>
            <pc:docMk/>
            <pc:sldMk cId="2903078147" sldId="520"/>
            <ac:spMk id="3" creationId="{E96B3A4C-B1A9-1840-9E60-6FF81F1B8BF5}"/>
          </ac:spMkLst>
        </pc:spChg>
        <pc:spChg chg="mod ord">
          <ac:chgData name="Ptitsyn, Vadim" userId="be62e295-2c01-4b1b-9aaf-4b71c6a79daf" providerId="ADAL" clId="{2382AC07-B5DE-4E35-856C-47F2D73FDDC8}" dt="2026-04-29T00:30:15.369" v="2331" actId="700"/>
          <ac:spMkLst>
            <pc:docMk/>
            <pc:sldMk cId="2903078147" sldId="520"/>
            <ac:spMk id="5" creationId="{B91A4B7D-2165-2342-8029-7ECC23AB97C4}"/>
          </ac:spMkLst>
        </pc:spChg>
      </pc:sldChg>
      <pc:sldChg chg="addSp delSp modSp add mod delAnim">
        <pc:chgData name="Ptitsyn, Vadim" userId="be62e295-2c01-4b1b-9aaf-4b71c6a79daf" providerId="ADAL" clId="{2382AC07-B5DE-4E35-856C-47F2D73FDDC8}" dt="2026-04-29T00:42:36.013" v="2372" actId="478"/>
        <pc:sldMkLst>
          <pc:docMk/>
          <pc:sldMk cId="2026590333" sldId="523"/>
        </pc:sldMkLst>
      </pc:sldChg>
      <pc:sldChg chg="modSp add mod modClrScheme chgLayout">
        <pc:chgData name="Ptitsyn, Vadim" userId="be62e295-2c01-4b1b-9aaf-4b71c6a79daf" providerId="ADAL" clId="{2382AC07-B5DE-4E35-856C-47F2D73FDDC8}" dt="2026-04-29T01:14:33.688" v="2380" actId="1076"/>
        <pc:sldMkLst>
          <pc:docMk/>
          <pc:sldMk cId="4148975205" sldId="535"/>
        </pc:sldMkLst>
        <pc:spChg chg="mod ord">
          <ac:chgData name="Ptitsyn, Vadim" userId="be62e295-2c01-4b1b-9aaf-4b71c6a79daf" providerId="ADAL" clId="{2382AC07-B5DE-4E35-856C-47F2D73FDDC8}" dt="2026-04-29T01:14:33.688" v="2380" actId="1076"/>
          <ac:spMkLst>
            <pc:docMk/>
            <pc:sldMk cId="4148975205" sldId="535"/>
            <ac:spMk id="2" creationId="{A9278501-38E6-C348-9985-9D625F0078E5}"/>
          </ac:spMkLst>
        </pc:spChg>
        <pc:spChg chg="mod ord">
          <ac:chgData name="Ptitsyn, Vadim" userId="be62e295-2c01-4b1b-9aaf-4b71c6a79daf" providerId="ADAL" clId="{2382AC07-B5DE-4E35-856C-47F2D73FDDC8}" dt="2026-04-29T00:43:55.080" v="2379" actId="700"/>
          <ac:spMkLst>
            <pc:docMk/>
            <pc:sldMk cId="4148975205" sldId="535"/>
            <ac:spMk id="4" creationId="{F9FD7685-250E-3D44-B744-7C0A68DEA068}"/>
          </ac:spMkLst>
        </pc:spChg>
      </pc:sldChg>
      <pc:sldChg chg="addSp delSp modSp add mod modClrScheme chgLayout">
        <pc:chgData name="Ptitsyn, Vadim" userId="be62e295-2c01-4b1b-9aaf-4b71c6a79daf" providerId="ADAL" clId="{2382AC07-B5DE-4E35-856C-47F2D73FDDC8}" dt="2026-04-29T01:21:48.280" v="2395" actId="1076"/>
        <pc:sldMkLst>
          <pc:docMk/>
          <pc:sldMk cId="3570495343" sldId="536"/>
        </pc:sldMkLst>
        <pc:spChg chg="mod ord">
          <ac:chgData name="Ptitsyn, Vadim" userId="be62e295-2c01-4b1b-9aaf-4b71c6a79daf" providerId="ADAL" clId="{2382AC07-B5DE-4E35-856C-47F2D73FDDC8}" dt="2026-04-29T01:21:35.807" v="2393" actId="1076"/>
          <ac:spMkLst>
            <pc:docMk/>
            <pc:sldMk cId="3570495343" sldId="536"/>
            <ac:spMk id="2" creationId="{9C39B2C3-0FD5-C946-A68F-E9228731B50B}"/>
          </ac:spMkLst>
        </pc:spChg>
        <pc:spChg chg="mod">
          <ac:chgData name="Ptitsyn, Vadim" userId="be62e295-2c01-4b1b-9aaf-4b71c6a79daf" providerId="ADAL" clId="{2382AC07-B5DE-4E35-856C-47F2D73FDDC8}" dt="2026-04-29T01:21:48.280" v="2395" actId="1076"/>
          <ac:spMkLst>
            <pc:docMk/>
            <pc:sldMk cId="3570495343" sldId="536"/>
            <ac:spMk id="16" creationId="{65A21A66-E3B2-154E-A8A9-0218607A6BF7}"/>
          </ac:spMkLst>
        </pc:spChg>
        <pc:spChg chg="mod">
          <ac:chgData name="Ptitsyn, Vadim" userId="be62e295-2c01-4b1b-9aaf-4b71c6a79daf" providerId="ADAL" clId="{2382AC07-B5DE-4E35-856C-47F2D73FDDC8}" dt="2026-04-29T01:21:30.021" v="2392" actId="164"/>
          <ac:spMkLst>
            <pc:docMk/>
            <pc:sldMk cId="3570495343" sldId="536"/>
            <ac:spMk id="22" creationId="{D9E459C3-F939-0044-A9F2-9B7DFF385CB4}"/>
          </ac:spMkLst>
        </pc:spChg>
        <pc:spChg chg="mod ord">
          <ac:chgData name="Ptitsyn, Vadim" userId="be62e295-2c01-4b1b-9aaf-4b71c6a79daf" providerId="ADAL" clId="{2382AC07-B5DE-4E35-856C-47F2D73FDDC8}" dt="2026-04-29T01:21:14.621" v="2389" actId="700"/>
          <ac:spMkLst>
            <pc:docMk/>
            <pc:sldMk cId="3570495343" sldId="536"/>
            <ac:spMk id="31" creationId="{80129870-67D4-8541-A9AE-BA73503BEE5B}"/>
          </ac:spMkLst>
        </pc:spChg>
        <pc:grpChg chg="add mod">
          <ac:chgData name="Ptitsyn, Vadim" userId="be62e295-2c01-4b1b-9aaf-4b71c6a79daf" providerId="ADAL" clId="{2382AC07-B5DE-4E35-856C-47F2D73FDDC8}" dt="2026-04-29T01:21:39.811" v="2394" actId="1076"/>
          <ac:grpSpMkLst>
            <pc:docMk/>
            <pc:sldMk cId="3570495343" sldId="536"/>
            <ac:grpSpMk id="6" creationId="{84F78FEB-D0DD-61E5-8BB4-191F3CE5E055}"/>
          </ac:grpSpMkLst>
        </pc:grpChg>
        <pc:picChg chg="add mod ord">
          <ac:chgData name="Ptitsyn, Vadim" userId="be62e295-2c01-4b1b-9aaf-4b71c6a79daf" providerId="ADAL" clId="{2382AC07-B5DE-4E35-856C-47F2D73FDDC8}" dt="2026-04-29T01:21:30.021" v="2392" actId="164"/>
          <ac:picMkLst>
            <pc:docMk/>
            <pc:sldMk cId="3570495343" sldId="536"/>
            <ac:picMk id="5" creationId="{8FCDEA37-1F1A-3B93-6676-F0B134C51223}"/>
          </ac:picMkLst>
        </pc:picChg>
      </pc:sldChg>
      <pc:sldChg chg="modSp add mod modClrScheme chgLayout">
        <pc:chgData name="Ptitsyn, Vadim" userId="be62e295-2c01-4b1b-9aaf-4b71c6a79daf" providerId="ADAL" clId="{2382AC07-B5DE-4E35-856C-47F2D73FDDC8}" dt="2026-04-29T01:27:27.220" v="2549" actId="27636"/>
        <pc:sldMkLst>
          <pc:docMk/>
          <pc:sldMk cId="864869957" sldId="540"/>
        </pc:sldMkLst>
        <pc:spChg chg="mod ord">
          <ac:chgData name="Ptitsyn, Vadim" userId="be62e295-2c01-4b1b-9aaf-4b71c6a79daf" providerId="ADAL" clId="{2382AC07-B5DE-4E35-856C-47F2D73FDDC8}" dt="2026-04-29T01:27:27.193" v="2548" actId="700"/>
          <ac:spMkLst>
            <pc:docMk/>
            <pc:sldMk cId="864869957" sldId="540"/>
            <ac:spMk id="2" creationId="{7B622BA5-9BCC-8748-B502-F13FC3B34056}"/>
          </ac:spMkLst>
        </pc:spChg>
        <pc:spChg chg="mod ord">
          <ac:chgData name="Ptitsyn, Vadim" userId="be62e295-2c01-4b1b-9aaf-4b71c6a79daf" providerId="ADAL" clId="{2382AC07-B5DE-4E35-856C-47F2D73FDDC8}" dt="2026-04-29T01:27:27.220" v="2549" actId="27636"/>
          <ac:spMkLst>
            <pc:docMk/>
            <pc:sldMk cId="864869957" sldId="540"/>
            <ac:spMk id="3" creationId="{61915A7D-EE80-1B45-A43F-3AF566AAB99A}"/>
          </ac:spMkLst>
        </pc:spChg>
        <pc:spChg chg="mod ord">
          <ac:chgData name="Ptitsyn, Vadim" userId="be62e295-2c01-4b1b-9aaf-4b71c6a79daf" providerId="ADAL" clId="{2382AC07-B5DE-4E35-856C-47F2D73FDDC8}" dt="2026-04-29T01:27:27.193" v="2548" actId="700"/>
          <ac:spMkLst>
            <pc:docMk/>
            <pc:sldMk cId="864869957" sldId="540"/>
            <ac:spMk id="4" creationId="{D549DFAC-4096-1D4C-8EA0-DED9C9D2EE52}"/>
          </ac:spMkLst>
        </pc:spChg>
      </pc:sldChg>
      <pc:sldChg chg="addSp modSp mod ord modClrScheme chgLayout">
        <pc:chgData name="Ptitsyn, Vadim" userId="be62e295-2c01-4b1b-9aaf-4b71c6a79daf" providerId="ADAL" clId="{2382AC07-B5DE-4E35-856C-47F2D73FDDC8}" dt="2026-04-29T14:14:45.991" v="7215" actId="2085"/>
        <pc:sldMkLst>
          <pc:docMk/>
          <pc:sldMk cId="1235317942" sldId="549"/>
        </pc:sldMkLst>
        <pc:spChg chg="mod ord">
          <ac:chgData name="Ptitsyn, Vadim" userId="be62e295-2c01-4b1b-9aaf-4b71c6a79daf" providerId="ADAL" clId="{2382AC07-B5DE-4E35-856C-47F2D73FDDC8}" dt="2026-04-29T00:32:07.962" v="2336" actId="1076"/>
          <ac:spMkLst>
            <pc:docMk/>
            <pc:sldMk cId="1235317942" sldId="549"/>
            <ac:spMk id="2" creationId="{0CC0EBA1-D357-5CA4-DF06-499B63075AE6}"/>
          </ac:spMkLst>
        </pc:spChg>
        <pc:spChg chg="add mod">
          <ac:chgData name="Ptitsyn, Vadim" userId="be62e295-2c01-4b1b-9aaf-4b71c6a79daf" providerId="ADAL" clId="{2382AC07-B5DE-4E35-856C-47F2D73FDDC8}" dt="2026-04-29T14:14:04.781" v="7212" actId="2085"/>
          <ac:spMkLst>
            <pc:docMk/>
            <pc:sldMk cId="1235317942" sldId="549"/>
            <ac:spMk id="3" creationId="{33A80AC8-9498-91DA-1139-06853A96DB3B}"/>
          </ac:spMkLst>
        </pc:spChg>
        <pc:spChg chg="add mod">
          <ac:chgData name="Ptitsyn, Vadim" userId="be62e295-2c01-4b1b-9aaf-4b71c6a79daf" providerId="ADAL" clId="{2382AC07-B5DE-4E35-856C-47F2D73FDDC8}" dt="2026-04-29T14:14:45.991" v="7215" actId="2085"/>
          <ac:spMkLst>
            <pc:docMk/>
            <pc:sldMk cId="1235317942" sldId="549"/>
            <ac:spMk id="5" creationId="{3237F959-8760-9753-697A-7CAE4D40842F}"/>
          </ac:spMkLst>
        </pc:spChg>
        <pc:spChg chg="mod ord">
          <ac:chgData name="Ptitsyn, Vadim" userId="be62e295-2c01-4b1b-9aaf-4b71c6a79daf" providerId="ADAL" clId="{2382AC07-B5DE-4E35-856C-47F2D73FDDC8}" dt="2026-04-29T00:32:02.910" v="2334" actId="700"/>
          <ac:spMkLst>
            <pc:docMk/>
            <pc:sldMk cId="1235317942" sldId="549"/>
            <ac:spMk id="6" creationId="{EB2B85EF-64DF-9570-EF8E-48614C030B1B}"/>
          </ac:spMkLst>
        </pc:spChg>
        <pc:picChg chg="mod ord">
          <ac:chgData name="Ptitsyn, Vadim" userId="be62e295-2c01-4b1b-9aaf-4b71c6a79daf" providerId="ADAL" clId="{2382AC07-B5DE-4E35-856C-47F2D73FDDC8}" dt="2026-04-29T00:32:23.284" v="2337" actId="1076"/>
          <ac:picMkLst>
            <pc:docMk/>
            <pc:sldMk cId="1235317942" sldId="549"/>
            <ac:picMk id="10" creationId="{0DA89EE6-8C19-D39F-31E8-E535D02AAF39}"/>
          </ac:picMkLst>
        </pc:picChg>
      </pc:sldChg>
      <pc:sldChg chg="modSp mod ord modClrScheme chgLayout">
        <pc:chgData name="Ptitsyn, Vadim" userId="be62e295-2c01-4b1b-9aaf-4b71c6a79daf" providerId="ADAL" clId="{2382AC07-B5DE-4E35-856C-47F2D73FDDC8}" dt="2026-04-29T12:33:55.076" v="6434" actId="1076"/>
        <pc:sldMkLst>
          <pc:docMk/>
          <pc:sldMk cId="1712596199" sldId="551"/>
        </pc:sldMkLst>
        <pc:spChg chg="mod ord">
          <ac:chgData name="Ptitsyn, Vadim" userId="be62e295-2c01-4b1b-9aaf-4b71c6a79daf" providerId="ADAL" clId="{2382AC07-B5DE-4E35-856C-47F2D73FDDC8}" dt="2026-04-29T00:16:28.222" v="2225" actId="700"/>
          <ac:spMkLst>
            <pc:docMk/>
            <pc:sldMk cId="1712596199" sldId="551"/>
            <ac:spMk id="2" creationId="{10BA85E5-3F10-320C-4CEC-2589AC69AB3B}"/>
          </ac:spMkLst>
        </pc:spChg>
        <pc:spChg chg="mod ord">
          <ac:chgData name="Ptitsyn, Vadim" userId="be62e295-2c01-4b1b-9aaf-4b71c6a79daf" providerId="ADAL" clId="{2382AC07-B5DE-4E35-856C-47F2D73FDDC8}" dt="2026-04-29T12:33:55.076" v="6434" actId="1076"/>
          <ac:spMkLst>
            <pc:docMk/>
            <pc:sldMk cId="1712596199" sldId="551"/>
            <ac:spMk id="3" creationId="{862657C1-9DC9-F292-49DD-9C7CDF29D3B0}"/>
          </ac:spMkLst>
        </pc:spChg>
        <pc:spChg chg="mod ord">
          <ac:chgData name="Ptitsyn, Vadim" userId="be62e295-2c01-4b1b-9aaf-4b71c6a79daf" providerId="ADAL" clId="{2382AC07-B5DE-4E35-856C-47F2D73FDDC8}" dt="2026-04-29T00:16:28.222" v="2225" actId="700"/>
          <ac:spMkLst>
            <pc:docMk/>
            <pc:sldMk cId="1712596199" sldId="551"/>
            <ac:spMk id="4" creationId="{950DD436-5AF0-02CB-F080-E52E682A9870}"/>
          </ac:spMkLst>
        </pc:spChg>
      </pc:sldChg>
      <pc:sldChg chg="add">
        <pc:chgData name="Ptitsyn, Vadim" userId="be62e295-2c01-4b1b-9aaf-4b71c6a79daf" providerId="ADAL" clId="{2382AC07-B5DE-4E35-856C-47F2D73FDDC8}" dt="2026-04-29T14:27:13.992" v="7281"/>
        <pc:sldMkLst>
          <pc:docMk/>
          <pc:sldMk cId="2816128171" sldId="919"/>
        </pc:sldMkLst>
      </pc:sldChg>
      <pc:sldChg chg="addSp delSp modSp add mod ord">
        <pc:chgData name="Ptitsyn, Vadim" userId="be62e295-2c01-4b1b-9aaf-4b71c6a79daf" providerId="ADAL" clId="{2382AC07-B5DE-4E35-856C-47F2D73FDDC8}" dt="2026-04-29T01:43:59.095" v="3001" actId="20577"/>
        <pc:sldMkLst>
          <pc:docMk/>
          <pc:sldMk cId="478206803" sldId="2262"/>
        </pc:sldMkLst>
        <pc:spChg chg="add mod">
          <ac:chgData name="Ptitsyn, Vadim" userId="be62e295-2c01-4b1b-9aaf-4b71c6a79daf" providerId="ADAL" clId="{2382AC07-B5DE-4E35-856C-47F2D73FDDC8}" dt="2026-04-29T01:43:59.095" v="3001" actId="20577"/>
          <ac:spMkLst>
            <pc:docMk/>
            <pc:sldMk cId="478206803" sldId="2262"/>
            <ac:spMk id="3" creationId="{5BFCEB28-C7CD-0366-A8F6-539E3B5344CE}"/>
          </ac:spMkLst>
        </pc:spChg>
      </pc:sldChg>
      <pc:sldChg chg="modSp add mod modClrScheme chgLayout">
        <pc:chgData name="Ptitsyn, Vadim" userId="be62e295-2c01-4b1b-9aaf-4b71c6a79daf" providerId="ADAL" clId="{2382AC07-B5DE-4E35-856C-47F2D73FDDC8}" dt="2026-05-01T14:28:16.949" v="7284" actId="20577"/>
        <pc:sldMkLst>
          <pc:docMk/>
          <pc:sldMk cId="2639820713" sldId="2264"/>
        </pc:sldMkLst>
        <pc:spChg chg="mod ord">
          <ac:chgData name="Ptitsyn, Vadim" userId="be62e295-2c01-4b1b-9aaf-4b71c6a79daf" providerId="ADAL" clId="{2382AC07-B5DE-4E35-856C-47F2D73FDDC8}" dt="2026-04-29T00:39:30.534" v="2368" actId="27636"/>
          <ac:spMkLst>
            <pc:docMk/>
            <pc:sldMk cId="2639820713" sldId="2264"/>
            <ac:spMk id="2" creationId="{D5B34576-E401-8196-FDFE-287C007DD423}"/>
          </ac:spMkLst>
        </pc:spChg>
        <pc:spChg chg="mod ord">
          <ac:chgData name="Ptitsyn, Vadim" userId="be62e295-2c01-4b1b-9aaf-4b71c6a79daf" providerId="ADAL" clId="{2382AC07-B5DE-4E35-856C-47F2D73FDDC8}" dt="2026-05-01T14:28:16.949" v="7284" actId="20577"/>
          <ac:spMkLst>
            <pc:docMk/>
            <pc:sldMk cId="2639820713" sldId="2264"/>
            <ac:spMk id="3" creationId="{52E8C6BF-5965-462F-EC89-273440F23652}"/>
          </ac:spMkLst>
        </pc:spChg>
        <pc:spChg chg="mod ord">
          <ac:chgData name="Ptitsyn, Vadim" userId="be62e295-2c01-4b1b-9aaf-4b71c6a79daf" providerId="ADAL" clId="{2382AC07-B5DE-4E35-856C-47F2D73FDDC8}" dt="2026-04-29T00:39:30.486" v="2367" actId="700"/>
          <ac:spMkLst>
            <pc:docMk/>
            <pc:sldMk cId="2639820713" sldId="2264"/>
            <ac:spMk id="6" creationId="{9FB34B20-18C6-13E5-C0FC-E69002AB9930}"/>
          </ac:spMkLst>
        </pc:spChg>
      </pc:sldChg>
      <pc:sldChg chg="addSp delSp modSp add mod modClrScheme chgLayout">
        <pc:chgData name="Ptitsyn, Vadim" userId="be62e295-2c01-4b1b-9aaf-4b71c6a79daf" providerId="ADAL" clId="{2382AC07-B5DE-4E35-856C-47F2D73FDDC8}" dt="2026-04-29T11:55:34.306" v="6343" actId="700"/>
        <pc:sldMkLst>
          <pc:docMk/>
          <pc:sldMk cId="1433965904" sldId="2265"/>
        </pc:sldMkLst>
        <pc:spChg chg="mod ord">
          <ac:chgData name="Ptitsyn, Vadim" userId="be62e295-2c01-4b1b-9aaf-4b71c6a79daf" providerId="ADAL" clId="{2382AC07-B5DE-4E35-856C-47F2D73FDDC8}" dt="2026-04-29T11:55:34.306" v="6343" actId="700"/>
          <ac:spMkLst>
            <pc:docMk/>
            <pc:sldMk cId="1433965904" sldId="2265"/>
            <ac:spMk id="2" creationId="{0B30FFB3-766B-6A49-9B39-C000CBA48687}"/>
          </ac:spMkLst>
        </pc:spChg>
        <pc:spChg chg="mod ord">
          <ac:chgData name="Ptitsyn, Vadim" userId="be62e295-2c01-4b1b-9aaf-4b71c6a79daf" providerId="ADAL" clId="{2382AC07-B5DE-4E35-856C-47F2D73FDDC8}" dt="2026-04-29T11:55:34.306" v="6343" actId="700"/>
          <ac:spMkLst>
            <pc:docMk/>
            <pc:sldMk cId="1433965904" sldId="2265"/>
            <ac:spMk id="3" creationId="{7FF55802-0203-B945-A079-8136E3F91F4A}"/>
          </ac:spMkLst>
        </pc:spChg>
        <pc:spChg chg="mod ord">
          <ac:chgData name="Ptitsyn, Vadim" userId="be62e295-2c01-4b1b-9aaf-4b71c6a79daf" providerId="ADAL" clId="{2382AC07-B5DE-4E35-856C-47F2D73FDDC8}" dt="2026-04-29T11:55:34.306" v="6343" actId="700"/>
          <ac:spMkLst>
            <pc:docMk/>
            <pc:sldMk cId="1433965904" sldId="2265"/>
            <ac:spMk id="4" creationId="{430114A5-5354-3C43-9A21-8A51A8C46335}"/>
          </ac:spMkLst>
        </pc:spChg>
        <pc:spChg chg="mod">
          <ac:chgData name="Ptitsyn, Vadim" userId="be62e295-2c01-4b1b-9aaf-4b71c6a79daf" providerId="ADAL" clId="{2382AC07-B5DE-4E35-856C-47F2D73FDDC8}" dt="2026-04-29T11:52:39.322" v="6116" actId="1076"/>
          <ac:spMkLst>
            <pc:docMk/>
            <pc:sldMk cId="1433965904" sldId="2265"/>
            <ac:spMk id="8" creationId="{E3511B46-1D1B-234F-A8D7-27DD89876A4C}"/>
          </ac:spMkLst>
        </pc:spChg>
        <pc:picChg chg="add mod">
          <ac:chgData name="Ptitsyn, Vadim" userId="be62e295-2c01-4b1b-9aaf-4b71c6a79daf" providerId="ADAL" clId="{2382AC07-B5DE-4E35-856C-47F2D73FDDC8}" dt="2026-04-29T11:52:33.370" v="6115" actId="1076"/>
          <ac:picMkLst>
            <pc:docMk/>
            <pc:sldMk cId="1433965904" sldId="2265"/>
            <ac:picMk id="9" creationId="{2B5A39AC-4446-9A2E-3B28-07280BF329A2}"/>
          </ac:picMkLst>
        </pc:picChg>
      </pc:sldChg>
      <pc:sldChg chg="modSp add mod ord">
        <pc:chgData name="Ptitsyn, Vadim" userId="be62e295-2c01-4b1b-9aaf-4b71c6a79daf" providerId="ADAL" clId="{2382AC07-B5DE-4E35-856C-47F2D73FDDC8}" dt="2026-04-29T01:31:18.423" v="2632" actId="20577"/>
        <pc:sldMkLst>
          <pc:docMk/>
          <pc:sldMk cId="3842230773" sldId="2266"/>
        </pc:sldMkLst>
        <pc:spChg chg="mod">
          <ac:chgData name="Ptitsyn, Vadim" userId="be62e295-2c01-4b1b-9aaf-4b71c6a79daf" providerId="ADAL" clId="{2382AC07-B5DE-4E35-856C-47F2D73FDDC8}" dt="2026-04-29T01:31:02.493" v="2603" actId="404"/>
          <ac:spMkLst>
            <pc:docMk/>
            <pc:sldMk cId="3842230773" sldId="2266"/>
            <ac:spMk id="621570" creationId="{00000000-0000-0000-0000-000000000000}"/>
          </ac:spMkLst>
        </pc:spChg>
        <pc:spChg chg="mod">
          <ac:chgData name="Ptitsyn, Vadim" userId="be62e295-2c01-4b1b-9aaf-4b71c6a79daf" providerId="ADAL" clId="{2382AC07-B5DE-4E35-856C-47F2D73FDDC8}" dt="2026-04-29T01:31:18.423" v="2632" actId="20577"/>
          <ac:spMkLst>
            <pc:docMk/>
            <pc:sldMk cId="3842230773" sldId="2266"/>
            <ac:spMk id="621572" creationId="{00000000-0000-0000-0000-000000000000}"/>
          </ac:spMkLst>
        </pc:spChg>
        <pc:grpChg chg="mod">
          <ac:chgData name="Ptitsyn, Vadim" userId="be62e295-2c01-4b1b-9aaf-4b71c6a79daf" providerId="ADAL" clId="{2382AC07-B5DE-4E35-856C-47F2D73FDDC8}" dt="2026-04-29T01:30:18.560" v="2554" actId="1076"/>
          <ac:grpSpMkLst>
            <pc:docMk/>
            <pc:sldMk cId="3842230773" sldId="2266"/>
            <ac:grpSpMk id="621578" creationId="{00000000-0000-0000-0000-000000000000}"/>
          </ac:grpSpMkLst>
        </pc:grpChg>
      </pc:sldChg>
      <pc:sldChg chg="modSp add del mod modClrScheme chgLayout">
        <pc:chgData name="Ptitsyn, Vadim" userId="be62e295-2c01-4b1b-9aaf-4b71c6a79daf" providerId="ADAL" clId="{2382AC07-B5DE-4E35-856C-47F2D73FDDC8}" dt="2026-04-29T01:54:24.757" v="3471" actId="1076"/>
        <pc:sldMkLst>
          <pc:docMk/>
          <pc:sldMk cId="1911909491" sldId="2267"/>
        </pc:sldMkLst>
        <pc:spChg chg="mod ord">
          <ac:chgData name="Ptitsyn, Vadim" userId="be62e295-2c01-4b1b-9aaf-4b71c6a79daf" providerId="ADAL" clId="{2382AC07-B5DE-4E35-856C-47F2D73FDDC8}" dt="2026-04-29T01:54:24.757" v="3471" actId="1076"/>
          <ac:spMkLst>
            <pc:docMk/>
            <pc:sldMk cId="1911909491" sldId="2267"/>
            <ac:spMk id="31747" creationId="{00000000-0000-0000-0000-000000000000}"/>
          </ac:spMkLst>
        </pc:spChg>
        <pc:spChg chg="mod ord">
          <ac:chgData name="Ptitsyn, Vadim" userId="be62e295-2c01-4b1b-9aaf-4b71c6a79daf" providerId="ADAL" clId="{2382AC07-B5DE-4E35-856C-47F2D73FDDC8}" dt="2026-04-29T01:54:15.173" v="3470" actId="700"/>
          <ac:spMkLst>
            <pc:docMk/>
            <pc:sldMk cId="1911909491" sldId="2267"/>
            <ac:spMk id="31748" creationId="{00000000-0000-0000-0000-000000000000}"/>
          </ac:spMkLst>
        </pc:spChg>
        <pc:graphicFrameChg chg="modGraphic">
          <ac:chgData name="Ptitsyn, Vadim" userId="be62e295-2c01-4b1b-9aaf-4b71c6a79daf" providerId="ADAL" clId="{2382AC07-B5DE-4E35-856C-47F2D73FDDC8}" dt="2026-04-29T01:51:47.271" v="3469" actId="113"/>
          <ac:graphicFrameMkLst>
            <pc:docMk/>
            <pc:sldMk cId="1911909491" sldId="2267"/>
            <ac:graphicFrameMk id="14" creationId="{00000000-0000-0000-0000-000000000000}"/>
          </ac:graphicFrameMkLst>
        </pc:graphicFrameChg>
      </pc:sldChg>
      <pc:sldChg chg="delSp modSp add mod modClrScheme chgLayout">
        <pc:chgData name="Ptitsyn, Vadim" userId="be62e295-2c01-4b1b-9aaf-4b71c6a79daf" providerId="ADAL" clId="{2382AC07-B5DE-4E35-856C-47F2D73FDDC8}" dt="2026-04-29T00:25:48.530" v="2303" actId="1076"/>
        <pc:sldMkLst>
          <pc:docMk/>
          <pc:sldMk cId="199567856" sldId="2271"/>
        </pc:sldMkLst>
        <pc:spChg chg="mod ord">
          <ac:chgData name="Ptitsyn, Vadim" userId="be62e295-2c01-4b1b-9aaf-4b71c6a79daf" providerId="ADAL" clId="{2382AC07-B5DE-4E35-856C-47F2D73FDDC8}" dt="2026-04-29T00:22:18.465" v="2280" actId="700"/>
          <ac:spMkLst>
            <pc:docMk/>
            <pc:sldMk cId="199567856" sldId="2271"/>
            <ac:spMk id="2" creationId="{015A2707-7110-6E6C-596F-E16D54E5B5B6}"/>
          </ac:spMkLst>
        </pc:spChg>
        <pc:spChg chg="mod ord">
          <ac:chgData name="Ptitsyn, Vadim" userId="be62e295-2c01-4b1b-9aaf-4b71c6a79daf" providerId="ADAL" clId="{2382AC07-B5DE-4E35-856C-47F2D73FDDC8}" dt="2026-04-29T00:25:48.530" v="2303" actId="1076"/>
          <ac:spMkLst>
            <pc:docMk/>
            <pc:sldMk cId="199567856" sldId="2271"/>
            <ac:spMk id="3" creationId="{2C9F7B8D-BA0E-C0B5-55A0-3E612BF3065F}"/>
          </ac:spMkLst>
        </pc:spChg>
        <pc:spChg chg="mod ord">
          <ac:chgData name="Ptitsyn, Vadim" userId="be62e295-2c01-4b1b-9aaf-4b71c6a79daf" providerId="ADAL" clId="{2382AC07-B5DE-4E35-856C-47F2D73FDDC8}" dt="2026-04-29T00:22:18.465" v="2280" actId="700"/>
          <ac:spMkLst>
            <pc:docMk/>
            <pc:sldMk cId="199567856" sldId="2271"/>
            <ac:spMk id="4" creationId="{29AA42C2-AF93-09E6-3C8B-6E42C590BEE3}"/>
          </ac:spMkLst>
        </pc:spChg>
        <pc:graphicFrameChg chg="mod modGraphic">
          <ac:chgData name="Ptitsyn, Vadim" userId="be62e295-2c01-4b1b-9aaf-4b71c6a79daf" providerId="ADAL" clId="{2382AC07-B5DE-4E35-856C-47F2D73FDDC8}" dt="2026-04-29T00:25:04.399" v="2301"/>
          <ac:graphicFrameMkLst>
            <pc:docMk/>
            <pc:sldMk cId="199567856" sldId="2271"/>
            <ac:graphicFrameMk id="5" creationId="{86DF0B95-BCE3-B62D-2461-B51C7878BAD6}"/>
          </ac:graphicFrameMkLst>
        </pc:graphicFrameChg>
      </pc:sldChg>
      <pc:sldChg chg="modSp add mod modClrScheme chgLayout">
        <pc:chgData name="Ptitsyn, Vadim" userId="be62e295-2c01-4b1b-9aaf-4b71c6a79daf" providerId="ADAL" clId="{2382AC07-B5DE-4E35-856C-47F2D73FDDC8}" dt="2026-04-29T00:29:14.591" v="2324" actId="1076"/>
        <pc:sldMkLst>
          <pc:docMk/>
          <pc:sldMk cId="3498309753" sldId="2273"/>
        </pc:sldMkLst>
        <pc:spChg chg="mod ord">
          <ac:chgData name="Ptitsyn, Vadim" userId="be62e295-2c01-4b1b-9aaf-4b71c6a79daf" providerId="ADAL" clId="{2382AC07-B5DE-4E35-856C-47F2D73FDDC8}" dt="2026-04-29T00:29:14.591" v="2324" actId="1076"/>
          <ac:spMkLst>
            <pc:docMk/>
            <pc:sldMk cId="3498309753" sldId="2273"/>
            <ac:spMk id="2" creationId="{E2222781-6896-2F0D-B911-F27EA93A6ACE}"/>
          </ac:spMkLst>
        </pc:spChg>
        <pc:spChg chg="mod ord">
          <ac:chgData name="Ptitsyn, Vadim" userId="be62e295-2c01-4b1b-9aaf-4b71c6a79daf" providerId="ADAL" clId="{2382AC07-B5DE-4E35-856C-47F2D73FDDC8}" dt="2026-04-29T00:29:02.508" v="2321" actId="700"/>
          <ac:spMkLst>
            <pc:docMk/>
            <pc:sldMk cId="3498309753" sldId="2273"/>
            <ac:spMk id="4" creationId="{699066D0-FEB0-A5C8-BEEE-3C9E44745A95}"/>
          </ac:spMkLst>
        </pc:spChg>
      </pc:sldChg>
      <pc:sldChg chg="modSp add del mod ord modClrScheme chgLayout">
        <pc:chgData name="Ptitsyn, Vadim" userId="be62e295-2c01-4b1b-9aaf-4b71c6a79daf" providerId="ADAL" clId="{2382AC07-B5DE-4E35-856C-47F2D73FDDC8}" dt="2026-04-29T01:46:25.088" v="3004" actId="700"/>
        <pc:sldMkLst>
          <pc:docMk/>
          <pc:sldMk cId="3192885741" sldId="2294"/>
        </pc:sldMkLst>
        <pc:spChg chg="mod ord">
          <ac:chgData name="Ptitsyn, Vadim" userId="be62e295-2c01-4b1b-9aaf-4b71c6a79daf" providerId="ADAL" clId="{2382AC07-B5DE-4E35-856C-47F2D73FDDC8}" dt="2026-04-29T01:46:25.088" v="3004" actId="700"/>
          <ac:spMkLst>
            <pc:docMk/>
            <pc:sldMk cId="3192885741" sldId="2294"/>
            <ac:spMk id="2" creationId="{064DF4AB-32DB-E040-B770-DBBDB0CD6275}"/>
          </ac:spMkLst>
        </pc:spChg>
        <pc:spChg chg="mod ord">
          <ac:chgData name="Ptitsyn, Vadim" userId="be62e295-2c01-4b1b-9aaf-4b71c6a79daf" providerId="ADAL" clId="{2382AC07-B5DE-4E35-856C-47F2D73FDDC8}" dt="2026-04-29T01:46:25.088" v="3004" actId="700"/>
          <ac:spMkLst>
            <pc:docMk/>
            <pc:sldMk cId="3192885741" sldId="2294"/>
            <ac:spMk id="3" creationId="{82E819A6-3EDE-14EC-9F20-60B49337AF8F}"/>
          </ac:spMkLst>
        </pc:spChg>
      </pc:sldChg>
      <pc:sldChg chg="addSp delSp modSp add mod ord modClrScheme chgLayout">
        <pc:chgData name="Ptitsyn, Vadim" userId="be62e295-2c01-4b1b-9aaf-4b71c6a79daf" providerId="ADAL" clId="{2382AC07-B5DE-4E35-856C-47F2D73FDDC8}" dt="2026-04-29T11:58:58.350" v="6362" actId="27636"/>
        <pc:sldMkLst>
          <pc:docMk/>
          <pc:sldMk cId="766584793" sldId="2301"/>
        </pc:sldMkLst>
        <pc:spChg chg="mod ord">
          <ac:chgData name="Ptitsyn, Vadim" userId="be62e295-2c01-4b1b-9aaf-4b71c6a79daf" providerId="ADAL" clId="{2382AC07-B5DE-4E35-856C-47F2D73FDDC8}" dt="2026-04-29T11:57:45.694" v="6357" actId="1076"/>
          <ac:spMkLst>
            <pc:docMk/>
            <pc:sldMk cId="766584793" sldId="2301"/>
            <ac:spMk id="2" creationId="{DA80719E-A1CE-6F48-ACF4-BBBCC7B479C7}"/>
          </ac:spMkLst>
        </pc:spChg>
        <pc:spChg chg="mod ord">
          <ac:chgData name="Ptitsyn, Vadim" userId="be62e295-2c01-4b1b-9aaf-4b71c6a79daf" providerId="ADAL" clId="{2382AC07-B5DE-4E35-856C-47F2D73FDDC8}" dt="2026-04-29T11:58:58.350" v="6362" actId="27636"/>
          <ac:spMkLst>
            <pc:docMk/>
            <pc:sldMk cId="766584793" sldId="2301"/>
            <ac:spMk id="3" creationId="{F5C313AD-EC23-594C-A1D9-5FB17D4D2E99}"/>
          </ac:spMkLst>
        </pc:spChg>
        <pc:spChg chg="mod ord">
          <ac:chgData name="Ptitsyn, Vadim" userId="be62e295-2c01-4b1b-9aaf-4b71c6a79daf" providerId="ADAL" clId="{2382AC07-B5DE-4E35-856C-47F2D73FDDC8}" dt="2026-04-29T11:57:39.444" v="6354" actId="700"/>
          <ac:spMkLst>
            <pc:docMk/>
            <pc:sldMk cId="766584793" sldId="2301"/>
            <ac:spMk id="4" creationId="{9B1BA4C4-2DD5-B94E-B326-FA03DB53A8B1}"/>
          </ac:spMkLst>
        </pc:spChg>
        <pc:spChg chg="add mod">
          <ac:chgData name="Ptitsyn, Vadim" userId="be62e295-2c01-4b1b-9aaf-4b71c6a79daf" providerId="ADAL" clId="{2382AC07-B5DE-4E35-856C-47F2D73FDDC8}" dt="2026-04-29T11:35:03.545" v="5837"/>
          <ac:spMkLst>
            <pc:docMk/>
            <pc:sldMk cId="766584793" sldId="2301"/>
            <ac:spMk id="10" creationId="{29F820C8-37F8-87BC-A634-4337FBCAC2EA}"/>
          </ac:spMkLst>
        </pc:spChg>
      </pc:sldChg>
      <pc:sldChg chg="modSp add mod modClrScheme chgLayout">
        <pc:chgData name="Ptitsyn, Vadim" userId="be62e295-2c01-4b1b-9aaf-4b71c6a79daf" providerId="ADAL" clId="{2382AC07-B5DE-4E35-856C-47F2D73FDDC8}" dt="2026-04-29T08:46:36.141" v="3798" actId="1076"/>
        <pc:sldMkLst>
          <pc:docMk/>
          <pc:sldMk cId="2293974944" sldId="2302"/>
        </pc:sldMkLst>
        <pc:spChg chg="mod ord">
          <ac:chgData name="Ptitsyn, Vadim" userId="be62e295-2c01-4b1b-9aaf-4b71c6a79daf" providerId="ADAL" clId="{2382AC07-B5DE-4E35-856C-47F2D73FDDC8}" dt="2026-04-29T08:46:36.141" v="3798" actId="1076"/>
          <ac:spMkLst>
            <pc:docMk/>
            <pc:sldMk cId="2293974944" sldId="2302"/>
            <ac:spMk id="2" creationId="{32BE24E4-7149-87DF-CCA1-8CB7BD2B3845}"/>
          </ac:spMkLst>
        </pc:spChg>
        <pc:spChg chg="mod ord">
          <ac:chgData name="Ptitsyn, Vadim" userId="be62e295-2c01-4b1b-9aaf-4b71c6a79daf" providerId="ADAL" clId="{2382AC07-B5DE-4E35-856C-47F2D73FDDC8}" dt="2026-04-29T08:46:32.044" v="3797" actId="700"/>
          <ac:spMkLst>
            <pc:docMk/>
            <pc:sldMk cId="2293974944" sldId="2302"/>
            <ac:spMk id="4" creationId="{1488196E-7D56-C4C5-900B-2BE97EAA368A}"/>
          </ac:spMkLst>
        </pc:spChg>
      </pc:sldChg>
      <pc:sldChg chg="addSp delSp modSp add mod ord modClrScheme chgLayout">
        <pc:chgData name="Ptitsyn, Vadim" userId="be62e295-2c01-4b1b-9aaf-4b71c6a79daf" providerId="ADAL" clId="{2382AC07-B5DE-4E35-856C-47F2D73FDDC8}" dt="2026-04-29T11:59:26.039" v="6365" actId="20578"/>
        <pc:sldMkLst>
          <pc:docMk/>
          <pc:sldMk cId="3331365670" sldId="2303"/>
        </pc:sldMkLst>
        <pc:spChg chg="mod ord">
          <ac:chgData name="Ptitsyn, Vadim" userId="be62e295-2c01-4b1b-9aaf-4b71c6a79daf" providerId="ADAL" clId="{2382AC07-B5DE-4E35-856C-47F2D73FDDC8}" dt="2026-04-29T11:57:06.859" v="6353" actId="1076"/>
          <ac:spMkLst>
            <pc:docMk/>
            <pc:sldMk cId="3331365670" sldId="2303"/>
            <ac:spMk id="2" creationId="{AA6991D6-D209-A552-3707-AAFEABFD99D4}"/>
          </ac:spMkLst>
        </pc:spChg>
        <pc:spChg chg="mod ord">
          <ac:chgData name="Ptitsyn, Vadim" userId="be62e295-2c01-4b1b-9aaf-4b71c6a79daf" providerId="ADAL" clId="{2382AC07-B5DE-4E35-856C-47F2D73FDDC8}" dt="2026-04-29T11:56:52.291" v="6349" actId="700"/>
          <ac:spMkLst>
            <pc:docMk/>
            <pc:sldMk cId="3331365670" sldId="2303"/>
            <ac:spMk id="4" creationId="{1219824F-EB28-5584-C1C3-379204E051E9}"/>
          </ac:spMkLst>
        </pc:spChg>
        <pc:spChg chg="add mod ord">
          <ac:chgData name="Ptitsyn, Vadim" userId="be62e295-2c01-4b1b-9aaf-4b71c6a79daf" providerId="ADAL" clId="{2382AC07-B5DE-4E35-856C-47F2D73FDDC8}" dt="2026-04-29T11:56:52.324" v="6351" actId="27636"/>
          <ac:spMkLst>
            <pc:docMk/>
            <pc:sldMk cId="3331365670" sldId="2303"/>
            <ac:spMk id="10" creationId="{264E9D03-CA03-52A2-6C97-9AB275FF2C26}"/>
          </ac:spMkLst>
        </pc:spChg>
      </pc:sldChg>
      <pc:sldChg chg="modSp add mod modClrScheme chgLayout">
        <pc:chgData name="Ptitsyn, Vadim" userId="be62e295-2c01-4b1b-9aaf-4b71c6a79daf" providerId="ADAL" clId="{2382AC07-B5DE-4E35-856C-47F2D73FDDC8}" dt="2026-04-29T12:44:43.946" v="6462" actId="1076"/>
        <pc:sldMkLst>
          <pc:docMk/>
          <pc:sldMk cId="1520837078" sldId="2305"/>
        </pc:sldMkLst>
        <pc:spChg chg="mod ord">
          <ac:chgData name="Ptitsyn, Vadim" userId="be62e295-2c01-4b1b-9aaf-4b71c6a79daf" providerId="ADAL" clId="{2382AC07-B5DE-4E35-856C-47F2D73FDDC8}" dt="2026-04-29T12:44:43.946" v="6462" actId="1076"/>
          <ac:spMkLst>
            <pc:docMk/>
            <pc:sldMk cId="1520837078" sldId="2305"/>
            <ac:spMk id="2" creationId="{3ABDFF52-6068-FB0E-1100-6F7693FEF6AC}"/>
          </ac:spMkLst>
        </pc:spChg>
        <pc:spChg chg="mod ord">
          <ac:chgData name="Ptitsyn, Vadim" userId="be62e295-2c01-4b1b-9aaf-4b71c6a79daf" providerId="ADAL" clId="{2382AC07-B5DE-4E35-856C-47F2D73FDDC8}" dt="2026-04-29T12:44:39.281" v="6461" actId="700"/>
          <ac:spMkLst>
            <pc:docMk/>
            <pc:sldMk cId="1520837078" sldId="2305"/>
            <ac:spMk id="4" creationId="{902CD88D-133C-50F0-0111-E382B36D7CB0}"/>
          </ac:spMkLst>
        </pc:spChg>
      </pc:sldChg>
      <pc:sldChg chg="modSp add mod ord">
        <pc:chgData name="Ptitsyn, Vadim" userId="be62e295-2c01-4b1b-9aaf-4b71c6a79daf" providerId="ADAL" clId="{2382AC07-B5DE-4E35-856C-47F2D73FDDC8}" dt="2026-04-29T13:31:28.037" v="6745" actId="20577"/>
        <pc:sldMkLst>
          <pc:docMk/>
          <pc:sldMk cId="3755412405" sldId="2306"/>
        </pc:sldMkLst>
        <pc:spChg chg="mod">
          <ac:chgData name="Ptitsyn, Vadim" userId="be62e295-2c01-4b1b-9aaf-4b71c6a79daf" providerId="ADAL" clId="{2382AC07-B5DE-4E35-856C-47F2D73FDDC8}" dt="2026-04-29T01:47:33.958" v="3026" actId="20577"/>
          <ac:spMkLst>
            <pc:docMk/>
            <pc:sldMk cId="3755412405" sldId="2306"/>
            <ac:spMk id="2" creationId="{36847463-94F1-DC49-A942-0ED3F216D3AE}"/>
          </ac:spMkLst>
        </pc:spChg>
        <pc:spChg chg="mod">
          <ac:chgData name="Ptitsyn, Vadim" userId="be62e295-2c01-4b1b-9aaf-4b71c6a79daf" providerId="ADAL" clId="{2382AC07-B5DE-4E35-856C-47F2D73FDDC8}" dt="2026-04-29T13:31:28.037" v="6745" actId="20577"/>
          <ac:spMkLst>
            <pc:docMk/>
            <pc:sldMk cId="3755412405" sldId="2306"/>
            <ac:spMk id="3" creationId="{09B7BF6F-67E3-863C-EC6F-0860A3CAAD26}"/>
          </ac:spMkLst>
        </pc:spChg>
      </pc:sldChg>
      <pc:sldChg chg="modSp add mod">
        <pc:chgData name="Ptitsyn, Vadim" userId="be62e295-2c01-4b1b-9aaf-4b71c6a79daf" providerId="ADAL" clId="{2382AC07-B5DE-4E35-856C-47F2D73FDDC8}" dt="2026-04-29T01:51:23.234" v="3468" actId="20577"/>
        <pc:sldMkLst>
          <pc:docMk/>
          <pc:sldMk cId="708003647" sldId="2307"/>
        </pc:sldMkLst>
        <pc:spChg chg="mod">
          <ac:chgData name="Ptitsyn, Vadim" userId="be62e295-2c01-4b1b-9aaf-4b71c6a79daf" providerId="ADAL" clId="{2382AC07-B5DE-4E35-856C-47F2D73FDDC8}" dt="2026-04-29T01:51:23.234" v="3468" actId="20577"/>
          <ac:spMkLst>
            <pc:docMk/>
            <pc:sldMk cId="708003647" sldId="2307"/>
            <ac:spMk id="2" creationId="{7A1B3B3B-90E5-9700-1FB4-53F7904E5114}"/>
          </ac:spMkLst>
        </pc:spChg>
      </pc:sldChg>
      <pc:sldChg chg="addSp delSp modSp add mod modClrScheme chgLayout">
        <pc:chgData name="Ptitsyn, Vadim" userId="be62e295-2c01-4b1b-9aaf-4b71c6a79daf" providerId="ADAL" clId="{2382AC07-B5DE-4E35-856C-47F2D73FDDC8}" dt="2026-04-29T10:42:17.696" v="4378" actId="20577"/>
        <pc:sldMkLst>
          <pc:docMk/>
          <pc:sldMk cId="3234787264" sldId="2308"/>
        </pc:sldMkLst>
        <pc:spChg chg="mod ord">
          <ac:chgData name="Ptitsyn, Vadim" userId="be62e295-2c01-4b1b-9aaf-4b71c6a79daf" providerId="ADAL" clId="{2382AC07-B5DE-4E35-856C-47F2D73FDDC8}" dt="2026-04-29T10:35:01.753" v="4366" actId="404"/>
          <ac:spMkLst>
            <pc:docMk/>
            <pc:sldMk cId="3234787264" sldId="2308"/>
            <ac:spMk id="2" creationId="{15A4976B-D2FE-B5B0-3B9F-C69E08260A2D}"/>
          </ac:spMkLst>
        </pc:spChg>
        <pc:spChg chg="mod ord">
          <ac:chgData name="Ptitsyn, Vadim" userId="be62e295-2c01-4b1b-9aaf-4b71c6a79daf" providerId="ADAL" clId="{2382AC07-B5DE-4E35-856C-47F2D73FDDC8}" dt="2026-04-29T10:34:56.197" v="4363" actId="700"/>
          <ac:spMkLst>
            <pc:docMk/>
            <pc:sldMk cId="3234787264" sldId="2308"/>
            <ac:spMk id="4" creationId="{D5DD6EDD-EBDC-289E-65A7-0F5260D4B5C3}"/>
          </ac:spMkLst>
        </pc:spChg>
        <pc:spChg chg="mod ord">
          <ac:chgData name="Ptitsyn, Vadim" userId="be62e295-2c01-4b1b-9aaf-4b71c6a79daf" providerId="ADAL" clId="{2382AC07-B5DE-4E35-856C-47F2D73FDDC8}" dt="2026-04-29T10:42:17.696" v="4378" actId="20577"/>
          <ac:spMkLst>
            <pc:docMk/>
            <pc:sldMk cId="3234787264" sldId="2308"/>
            <ac:spMk id="5" creationId="{E1677655-CEA8-D4E7-32AE-9F660D46688B}"/>
          </ac:spMkLst>
        </pc:spChg>
        <pc:picChg chg="add mod">
          <ac:chgData name="Ptitsyn, Vadim" userId="be62e295-2c01-4b1b-9aaf-4b71c6a79daf" providerId="ADAL" clId="{2382AC07-B5DE-4E35-856C-47F2D73FDDC8}" dt="2026-04-29T10:37:54.602" v="4369" actId="1076"/>
          <ac:picMkLst>
            <pc:docMk/>
            <pc:sldMk cId="3234787264" sldId="2308"/>
            <ac:picMk id="6" creationId="{FF2BFBD0-7AAA-D7F5-BB72-78535EC05AEE}"/>
          </ac:picMkLst>
        </pc:picChg>
      </pc:sldChg>
      <pc:sldChg chg="addSp delSp modSp add mod modClrScheme chgLayout">
        <pc:chgData name="Ptitsyn, Vadim" userId="be62e295-2c01-4b1b-9aaf-4b71c6a79daf" providerId="ADAL" clId="{2382AC07-B5DE-4E35-856C-47F2D73FDDC8}" dt="2026-04-29T10:32:10.113" v="4230" actId="20577"/>
        <pc:sldMkLst>
          <pc:docMk/>
          <pc:sldMk cId="2491875952" sldId="2309"/>
        </pc:sldMkLst>
        <pc:spChg chg="mod ord">
          <ac:chgData name="Ptitsyn, Vadim" userId="be62e295-2c01-4b1b-9aaf-4b71c6a79daf" providerId="ADAL" clId="{2382AC07-B5DE-4E35-856C-47F2D73FDDC8}" dt="2026-04-29T10:29:53.668" v="4162" actId="404"/>
          <ac:spMkLst>
            <pc:docMk/>
            <pc:sldMk cId="2491875952" sldId="2309"/>
            <ac:spMk id="2" creationId="{E1793D4A-1EB7-827C-BC2F-6D412A4708E0}"/>
          </ac:spMkLst>
        </pc:spChg>
        <pc:spChg chg="mod ord">
          <ac:chgData name="Ptitsyn, Vadim" userId="be62e295-2c01-4b1b-9aaf-4b71c6a79daf" providerId="ADAL" clId="{2382AC07-B5DE-4E35-856C-47F2D73FDDC8}" dt="2026-04-29T10:29:45.929" v="4159" actId="700"/>
          <ac:spMkLst>
            <pc:docMk/>
            <pc:sldMk cId="2491875952" sldId="2309"/>
            <ac:spMk id="4" creationId="{35766D00-DD2C-3052-A38B-6F38CDED64AA}"/>
          </ac:spMkLst>
        </pc:spChg>
        <pc:spChg chg="add mod ord">
          <ac:chgData name="Ptitsyn, Vadim" userId="be62e295-2c01-4b1b-9aaf-4b71c6a79daf" providerId="ADAL" clId="{2382AC07-B5DE-4E35-856C-47F2D73FDDC8}" dt="2026-04-29T10:32:10.113" v="4230" actId="20577"/>
          <ac:spMkLst>
            <pc:docMk/>
            <pc:sldMk cId="2491875952" sldId="2309"/>
            <ac:spMk id="7" creationId="{1B95DD15-FC72-765F-7FA3-07B5428EAAA0}"/>
          </ac:spMkLst>
        </pc:spChg>
        <pc:picChg chg="mod">
          <ac:chgData name="Ptitsyn, Vadim" userId="be62e295-2c01-4b1b-9aaf-4b71c6a79daf" providerId="ADAL" clId="{2382AC07-B5DE-4E35-856C-47F2D73FDDC8}" dt="2026-04-29T10:30:59.601" v="4204" actId="1076"/>
          <ac:picMkLst>
            <pc:docMk/>
            <pc:sldMk cId="2491875952" sldId="2309"/>
            <ac:picMk id="8" creationId="{3A31EFBD-846F-4AB6-D528-9B06B059B41A}"/>
          </ac:picMkLst>
        </pc:picChg>
      </pc:sldChg>
      <pc:sldChg chg="addSp delSp modSp add mod modClrScheme chgLayout">
        <pc:chgData name="Ptitsyn, Vadim" userId="be62e295-2c01-4b1b-9aaf-4b71c6a79daf" providerId="ADAL" clId="{2382AC07-B5DE-4E35-856C-47F2D73FDDC8}" dt="2026-04-29T11:59:39.108" v="6366" actId="700"/>
        <pc:sldMkLst>
          <pc:docMk/>
          <pc:sldMk cId="2405103701" sldId="2310"/>
        </pc:sldMkLst>
        <pc:spChg chg="mod ord">
          <ac:chgData name="Ptitsyn, Vadim" userId="be62e295-2c01-4b1b-9aaf-4b71c6a79daf" providerId="ADAL" clId="{2382AC07-B5DE-4E35-856C-47F2D73FDDC8}" dt="2026-04-29T11:59:39.108" v="6366" actId="700"/>
          <ac:spMkLst>
            <pc:docMk/>
            <pc:sldMk cId="2405103701" sldId="2310"/>
            <ac:spMk id="2" creationId="{1DEA2C81-2153-B068-AC7C-A4E41B1838F0}"/>
          </ac:spMkLst>
        </pc:spChg>
        <pc:spChg chg="mod ord">
          <ac:chgData name="Ptitsyn, Vadim" userId="be62e295-2c01-4b1b-9aaf-4b71c6a79daf" providerId="ADAL" clId="{2382AC07-B5DE-4E35-856C-47F2D73FDDC8}" dt="2026-04-29T11:59:39.108" v="6366" actId="700"/>
          <ac:spMkLst>
            <pc:docMk/>
            <pc:sldMk cId="2405103701" sldId="2310"/>
            <ac:spMk id="4" creationId="{6E89CDCA-07A6-7662-93E4-94337A3F7EAE}"/>
          </ac:spMkLst>
        </pc:spChg>
        <pc:spChg chg="add mod">
          <ac:chgData name="Ptitsyn, Vadim" userId="be62e295-2c01-4b1b-9aaf-4b71c6a79daf" providerId="ADAL" clId="{2382AC07-B5DE-4E35-856C-47F2D73FDDC8}" dt="2026-04-29T11:14:26.446" v="4560" actId="1076"/>
          <ac:spMkLst>
            <pc:docMk/>
            <pc:sldMk cId="2405103701" sldId="2310"/>
            <ac:spMk id="5" creationId="{6E1D5B3F-31E6-B242-9EA1-8208E04E3D5A}"/>
          </ac:spMkLst>
        </pc:spChg>
        <pc:spChg chg="mod ord">
          <ac:chgData name="Ptitsyn, Vadim" userId="be62e295-2c01-4b1b-9aaf-4b71c6a79daf" providerId="ADAL" clId="{2382AC07-B5DE-4E35-856C-47F2D73FDDC8}" dt="2026-04-29T11:59:39.108" v="6366" actId="700"/>
          <ac:spMkLst>
            <pc:docMk/>
            <pc:sldMk cId="2405103701" sldId="2310"/>
            <ac:spMk id="7" creationId="{59D27230-464F-F879-3F41-5F3725097E05}"/>
          </ac:spMkLst>
        </pc:spChg>
        <pc:picChg chg="add mod">
          <ac:chgData name="Ptitsyn, Vadim" userId="be62e295-2c01-4b1b-9aaf-4b71c6a79daf" providerId="ADAL" clId="{2382AC07-B5DE-4E35-856C-47F2D73FDDC8}" dt="2026-04-29T11:13:29.397" v="4537" actId="1076"/>
          <ac:picMkLst>
            <pc:docMk/>
            <pc:sldMk cId="2405103701" sldId="2310"/>
            <ac:picMk id="3" creationId="{87416FE6-225B-0366-D80A-84ED8C1AAFC4}"/>
          </ac:picMkLst>
        </pc:picChg>
      </pc:sldChg>
      <pc:sldChg chg="modSp add mod">
        <pc:chgData name="Ptitsyn, Vadim" userId="be62e295-2c01-4b1b-9aaf-4b71c6a79daf" providerId="ADAL" clId="{2382AC07-B5DE-4E35-856C-47F2D73FDDC8}" dt="2026-04-29T13:28:39.541" v="6727" actId="20577"/>
        <pc:sldMkLst>
          <pc:docMk/>
          <pc:sldMk cId="2171747811" sldId="2311"/>
        </pc:sldMkLst>
        <pc:spChg chg="mod">
          <ac:chgData name="Ptitsyn, Vadim" userId="be62e295-2c01-4b1b-9aaf-4b71c6a79daf" providerId="ADAL" clId="{2382AC07-B5DE-4E35-856C-47F2D73FDDC8}" dt="2026-04-29T13:22:02.636" v="6559" actId="1076"/>
          <ac:spMkLst>
            <pc:docMk/>
            <pc:sldMk cId="2171747811" sldId="2311"/>
            <ac:spMk id="3" creationId="{EDDB4F67-D306-23DE-BDB5-62CE37591870}"/>
          </ac:spMkLst>
        </pc:spChg>
        <pc:spChg chg="mod">
          <ac:chgData name="Ptitsyn, Vadim" userId="be62e295-2c01-4b1b-9aaf-4b71c6a79daf" providerId="ADAL" clId="{2382AC07-B5DE-4E35-856C-47F2D73FDDC8}" dt="2026-04-29T13:28:39.541" v="6727" actId="20577"/>
          <ac:spMkLst>
            <pc:docMk/>
            <pc:sldMk cId="2171747811" sldId="2311"/>
            <ac:spMk id="4" creationId="{83D66A68-6761-516B-358D-C2E628EE5DAD}"/>
          </ac:spMkLst>
        </pc:spChg>
        <pc:picChg chg="mod">
          <ac:chgData name="Ptitsyn, Vadim" userId="be62e295-2c01-4b1b-9aaf-4b71c6a79daf" providerId="ADAL" clId="{2382AC07-B5DE-4E35-856C-47F2D73FDDC8}" dt="2026-04-29T13:27:23.440" v="6608" actId="1076"/>
          <ac:picMkLst>
            <pc:docMk/>
            <pc:sldMk cId="2171747811" sldId="2311"/>
            <ac:picMk id="9" creationId="{EBEA3131-904B-2DB1-E5AA-24D3C3F494D5}"/>
          </ac:picMkLst>
        </pc:picChg>
      </pc:sldChg>
      <pc:sldChg chg="addSp modSp add mod modClrScheme chgLayout">
        <pc:chgData name="Ptitsyn, Vadim" userId="be62e295-2c01-4b1b-9aaf-4b71c6a79daf" providerId="ADAL" clId="{2382AC07-B5DE-4E35-856C-47F2D73FDDC8}" dt="2026-04-29T13:45:30.043" v="7209" actId="20577"/>
        <pc:sldMkLst>
          <pc:docMk/>
          <pc:sldMk cId="886802549" sldId="2312"/>
        </pc:sldMkLst>
        <pc:spChg chg="mod ord">
          <ac:chgData name="Ptitsyn, Vadim" userId="be62e295-2c01-4b1b-9aaf-4b71c6a79daf" providerId="ADAL" clId="{2382AC07-B5DE-4E35-856C-47F2D73FDDC8}" dt="2026-04-29T13:40:16.960" v="7013" actId="700"/>
          <ac:spMkLst>
            <pc:docMk/>
            <pc:sldMk cId="886802549" sldId="2312"/>
            <ac:spMk id="2" creationId="{27854CA6-48C9-FF3B-1B91-9A6B46E36EF3}"/>
          </ac:spMkLst>
        </pc:spChg>
        <pc:spChg chg="add mod ord">
          <ac:chgData name="Ptitsyn, Vadim" userId="be62e295-2c01-4b1b-9aaf-4b71c6a79daf" providerId="ADAL" clId="{2382AC07-B5DE-4E35-856C-47F2D73FDDC8}" dt="2026-04-29T13:45:30.043" v="7209" actId="20577"/>
          <ac:spMkLst>
            <pc:docMk/>
            <pc:sldMk cId="886802549" sldId="2312"/>
            <ac:spMk id="3" creationId="{4A418A05-7B5F-A314-5662-FCB4ED2EC5A7}"/>
          </ac:spMkLst>
        </pc:spChg>
        <pc:spChg chg="mod ord">
          <ac:chgData name="Ptitsyn, Vadim" userId="be62e295-2c01-4b1b-9aaf-4b71c6a79daf" providerId="ADAL" clId="{2382AC07-B5DE-4E35-856C-47F2D73FDDC8}" dt="2026-04-29T13:40:16.960" v="7013" actId="700"/>
          <ac:spMkLst>
            <pc:docMk/>
            <pc:sldMk cId="886802549" sldId="2312"/>
            <ac:spMk id="4" creationId="{D7246739-6079-EE11-80D5-BCCD5AA1C8B6}"/>
          </ac:spMkLst>
        </pc:spChg>
      </pc:sldChg>
      <pc:sldMasterChg chg="delSldLayout">
        <pc:chgData name="Ptitsyn, Vadim" userId="be62e295-2c01-4b1b-9aaf-4b71c6a79daf" providerId="ADAL" clId="{2382AC07-B5DE-4E35-856C-47F2D73FDDC8}" dt="2026-04-28T15:26:34.673" v="871" actId="2696"/>
        <pc:sldMasterMkLst>
          <pc:docMk/>
          <pc:sldMasterMk cId="730828159" sldId="2147483660"/>
        </pc:sldMasterMkLst>
      </pc:sldMasterChg>
      <pc:sldMasterChg chg="delSldLayout">
        <pc:chgData name="Ptitsyn, Vadim" userId="be62e295-2c01-4b1b-9aaf-4b71c6a79daf" providerId="ADAL" clId="{2382AC07-B5DE-4E35-856C-47F2D73FDDC8}" dt="2026-04-29T13:30:53.955" v="6731" actId="47"/>
        <pc:sldMasterMkLst>
          <pc:docMk/>
          <pc:sldMasterMk cId="3212019872" sldId="2147483692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363F93-7ADB-6442-9DE2-5F6140BC332C}" type="datetimeFigureOut">
              <a:rPr lang="en-US" smtClean="0"/>
              <a:t>5/1/2026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EC481-864A-6D41-8498-69DEEFFA3B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927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6CC6E3-A4B2-5F4B-B35E-2006BC755DE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rPr>
              <a:pPr marL="0" marR="0" lvl="0" indent="0" algn="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-128"/>
              <a:cs typeface="+mn-cs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4395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62540-A4D0-E34D-9498-FCC63344940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2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2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A2F88-E5F9-0A41-B90E-17FA0148F730}" type="datetime1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03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483C2-35BE-B84A-AC4E-557614C2517E}" type="datetime1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9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63568-D4DF-124C-87A0-6A24B977AF7B}" type="datetime1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878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2F3C9-AE2F-3B32-20CC-519449490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257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3898D-342C-04A0-200B-EBF4A4F81BDA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EF424D-DD93-C68F-E536-71AED8555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54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AD295-50C1-0F2D-DAAE-EF390F340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BF5A6EF-DAA8-8C49-B721-9524802A11A0}" type="datetime1">
              <a:rPr lang="en-US" altLang="en-US" smtClean="0"/>
              <a:t>5/1/2026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FA6E82-4817-5CDF-A77C-AB7BB1D00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5E34BC-14DA-ACED-EF4C-E422FC776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D50BCD1B-2874-F247-A3D6-22D20239B4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7559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5AEB3-31C8-FCF8-B46C-8FABB6739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257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6E656-801C-970E-5A20-2449EDDFD44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524000" y="1905000"/>
            <a:ext cx="3429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33357-E171-9E2D-B378-4BA56A1302C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D4B80C7-9411-A88B-08BB-372380B3B1DA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FD71B01-FC9E-170D-41D1-31306F1060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9E84697-F32F-4046-9470-137DF537F2D7}" type="datetime1">
              <a:rPr lang="en-US" altLang="en-US" smtClean="0"/>
              <a:t>5/1/2026</a:t>
            </a:fld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814833C-B242-BD91-4697-B273C9A24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D3E9709-57BE-C841-6D8B-767BA66D0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9DF45B82-2228-8840-B6AE-F8D08D128A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4104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61F6D7-63A2-71D3-C868-D19E3171BC63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1524000" y="190500"/>
            <a:ext cx="7010400" cy="5829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C08CDE-A7D4-F79C-95A6-515E53CA0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8BDC51D-81B2-A94B-80CC-3F76B8674F5F}" type="datetime1">
              <a:rPr lang="en-US" altLang="en-US" smtClean="0"/>
              <a:t>5/1/2026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BA5DA7-EC40-CC6D-9D8B-0A7105B05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33E864-D624-D4D7-508D-5606FFC15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ABF985D2-042C-124B-AE8D-865A0E2760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0505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FFBDB-6F85-F644-9BF8-2DEED1019BAE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1524000" y="190500"/>
            <a:ext cx="7010400" cy="1257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739F6-0A89-7F46-B4B1-19522485866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5240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0CCA5-9F91-3F48-A1F6-35211452250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5105400" y="19050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901667-EE66-8B46-BC50-4E1B4AC2AEC3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15240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8A69C5-D4BD-6843-8C3D-5D56BD4484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5400" y="4038600"/>
            <a:ext cx="3429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5AF819-63A4-D240-8843-B516B997C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629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FB71ACE9-E15B-7946-B790-5B147897B407}" type="datetime1">
              <a:rPr lang="en-US" altLang="en-US" smtClean="0"/>
              <a:t>5/1/2026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3D5878-7E94-244F-82B4-C57F1A72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A425DE-EE27-6D47-9D22-66BC02568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524000" y="6248400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fld id="{5AC0B472-4995-884E-821D-E432621D7E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3058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513" y="6316596"/>
            <a:ext cx="324365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75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35" y="0"/>
            <a:ext cx="8624944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472" y="981076"/>
            <a:ext cx="8624888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09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2692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536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82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42F81-4EC7-C54F-B29A-305875827B25}" type="datetime1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57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3201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856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976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854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9253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6173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93360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7678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513" y="6316596"/>
            <a:ext cx="324365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75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35" y="0"/>
            <a:ext cx="8624944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472" y="981076"/>
            <a:ext cx="8624888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07971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513" y="6316596"/>
            <a:ext cx="324365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75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35" y="0"/>
            <a:ext cx="8624944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472" y="981076"/>
            <a:ext cx="8624888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9057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D65D8A-2C8C-8A4B-891D-74165347BB70}" type="datetime1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656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513" y="6316596"/>
            <a:ext cx="324365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75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35" y="0"/>
            <a:ext cx="8624944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472" y="981076"/>
            <a:ext cx="8624888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38879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513" y="6316596"/>
            <a:ext cx="324365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75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35" y="0"/>
            <a:ext cx="8624944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472" y="981076"/>
            <a:ext cx="8624888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07971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513" y="6316596"/>
            <a:ext cx="324365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75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35" y="0"/>
            <a:ext cx="8624944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472" y="981076"/>
            <a:ext cx="8624888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90575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513" y="6316596"/>
            <a:ext cx="324365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75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35" y="0"/>
            <a:ext cx="8624944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472" y="981076"/>
            <a:ext cx="8624888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38879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513" y="6316596"/>
            <a:ext cx="324365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75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35" y="0"/>
            <a:ext cx="8624944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472" y="981076"/>
            <a:ext cx="8624888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831053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56185" y="2790092"/>
            <a:ext cx="4741984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56185" y="4642339"/>
            <a:ext cx="4741984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4733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Arial" charset="0"/>
                <a:ea typeface="Arial" charset="0"/>
                <a:cs typeface="Arial" charset="0"/>
              </a:defRPr>
            </a:lvl1pPr>
            <a:lvl2pPr>
              <a:defRPr sz="2000">
                <a:latin typeface="Arial" charset="0"/>
                <a:ea typeface="Arial" charset="0"/>
                <a:cs typeface="Arial" charset="0"/>
              </a:defRPr>
            </a:lvl2pPr>
            <a:lvl3pPr>
              <a:defRPr sz="1800"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9679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5376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602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34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1C980-D292-7F49-932C-C99F50515DBC}" type="datetime1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3318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04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4568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726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411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8111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750513" y="6311899"/>
            <a:ext cx="20574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3322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idx="1"/>
          </p:nvPr>
        </p:nvSpPr>
        <p:spPr bwMode="auto">
          <a:xfrm>
            <a:off x="266701" y="815976"/>
            <a:ext cx="8677275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30046" tIns="65023" rIns="130046" bIns="65023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52984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513" y="6316596"/>
            <a:ext cx="324365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75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35" y="0"/>
            <a:ext cx="8624944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472" y="981076"/>
            <a:ext cx="8624888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9424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47513" y="6316596"/>
            <a:ext cx="324365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750"/>
            </a:lvl1pPr>
          </a:lstStyle>
          <a:p>
            <a:pPr algn="ctr"/>
            <a:fld id="{933A556B-7C63-244D-9B7C-B0EA8042B330}" type="slidenum">
              <a:rPr lang="en-US" smtClean="0"/>
              <a:pPr algn="ctr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35" y="0"/>
            <a:ext cx="8624944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6472" y="981076"/>
            <a:ext cx="8624888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0150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6D698-B998-B04D-822E-9B1D2A9457C5}" type="datetime1">
              <a:rPr lang="en-US" smtClean="0"/>
              <a:t>5/1/2026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905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1DC85-4D73-AE42-8059-A22948D02655}" type="datetime1">
              <a:rPr lang="en-US" smtClean="0"/>
              <a:t>5/1/2026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147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C97CF-FFA0-724D-B3A8-76AA3D4DA127}" type="datetime1">
              <a:rPr lang="en-US" smtClean="0"/>
              <a:t>5/1/2026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371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C123-9514-254E-AC59-8BAF593C0499}" type="datetime1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37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795D6-89E5-524E-A351-830550ECDA77}" type="datetime1">
              <a:rPr lang="en-US" smtClean="0"/>
              <a:t>5/1/2026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58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3.jpg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image" Target="../media/image5.jp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C34ED-8F9C-EC41-83B8-A442D8DBE507}" type="datetime1">
              <a:rPr lang="en-US" smtClean="0"/>
              <a:t>5/1/2026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912BB-485B-AF47-AC4D-B8D45C0E0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28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  <p:sldLayoutId id="2147483689" r:id="rId14"/>
    <p:sldLayoutId id="2147483690" r:id="rId15"/>
    <p:sldLayoutId id="2147483691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1"/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1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2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1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710" r:id="rId13"/>
    <p:sldLayoutId id="214748371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4.emf"/><Relationship Id="rId7" Type="http://schemas.openxmlformats.org/officeDocument/2006/relationships/image" Target="../media/image16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2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5.emf"/><Relationship Id="rId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oleObject" Target="../embeddings/oleObject7.bin"/><Relationship Id="rId7" Type="http://schemas.openxmlformats.org/officeDocument/2006/relationships/image" Target="../media/image2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.jpeg"/><Relationship Id="rId5" Type="http://schemas.openxmlformats.org/officeDocument/2006/relationships/image" Target="../media/image19.jpe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4109200-ABCE-5E84-66D3-249433F80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6955" y="1733672"/>
            <a:ext cx="4741984" cy="1774948"/>
          </a:xfrm>
        </p:spPr>
        <p:txBody>
          <a:bodyPr/>
          <a:lstStyle/>
          <a:p>
            <a:r>
              <a:rPr lang="en-US" dirty="0"/>
              <a:t>Polarized Ion Beam at EIC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6BAF07-4655-4A46-950E-0B1B7203D7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76955" y="3615795"/>
            <a:ext cx="4741984" cy="580292"/>
          </a:xfrm>
        </p:spPr>
        <p:txBody>
          <a:bodyPr>
            <a:noAutofit/>
          </a:bodyPr>
          <a:lstStyle/>
          <a:p>
            <a:r>
              <a:rPr lang="en-US" dirty="0"/>
              <a:t>Vadim </a:t>
            </a:r>
            <a:r>
              <a:rPr lang="en-US" dirty="0" err="1"/>
              <a:t>Ptitsyn</a:t>
            </a:r>
            <a:endParaRPr lang="en-US" dirty="0"/>
          </a:p>
          <a:p>
            <a:r>
              <a:rPr lang="en-US" dirty="0"/>
              <a:t>EIC Project</a:t>
            </a:r>
          </a:p>
          <a:p>
            <a:r>
              <a:rPr lang="en-US" dirty="0"/>
              <a:t>Brookhaven National Laboratory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3DA087-1FC2-A54E-B425-32F771174F2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fld id="{E09912BB-485B-AF47-AC4D-B8D45C0E0F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47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>
            <a:extLst>
              <a:ext uri="{FF2B5EF4-FFF2-40B4-BE49-F238E27FC236}">
                <a16:creationId xmlns:a16="http://schemas.microsoft.com/office/drawing/2014/main" id="{EBC0FA31-994E-C566-C73A-69E0AE40A2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850" y="95341"/>
            <a:ext cx="7886700" cy="1325563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chemeClr val="accent1"/>
                </a:solidFill>
              </a:rPr>
              <a:t>Spin motion in a circular accelerator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B8601D-41FC-2A7A-D33C-7C498803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0BCD1B-2874-F247-A3D6-22D20239B49F}" type="slidenum">
              <a:rPr lang="en-US" altLang="en-US" smtClean="0"/>
              <a:pPr/>
              <a:t>10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3155" name="Rectangle 3">
                <a:extLst>
                  <a:ext uri="{FF2B5EF4-FFF2-40B4-BE49-F238E27FC236}">
                    <a16:creationId xmlns:a16="http://schemas.microsoft.com/office/drawing/2014/main" id="{012DF06A-61CD-B75F-1A51-43B0D9B95DA7}"/>
                  </a:ext>
                </a:extLst>
              </p:cNvPr>
              <p:cNvSpPr>
                <a:spLocks noGrp="1" noChangeArrowheads="1"/>
              </p:cNvSpPr>
              <p:nvPr>
                <p:ph type="body" sz="half" idx="4294967295"/>
              </p:nvPr>
            </p:nvSpPr>
            <p:spPr>
              <a:xfrm>
                <a:off x="0" y="1524000"/>
                <a:ext cx="7848600" cy="4953000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altLang="en-US" sz="2200" dirty="0"/>
                  <a:t>Thomas BMT equation</a:t>
                </a:r>
              </a:p>
              <a:p>
                <a:pPr>
                  <a:lnSpc>
                    <a:spcPct val="90000"/>
                  </a:lnSpc>
                </a:pPr>
                <a:endParaRPr lang="en-US" altLang="en-US" sz="2200" dirty="0"/>
              </a:p>
              <a:p>
                <a:pPr>
                  <a:lnSpc>
                    <a:spcPct val="90000"/>
                  </a:lnSpc>
                </a:pPr>
                <a:endParaRPr lang="en-US" altLang="en-US" sz="2200" dirty="0"/>
              </a:p>
              <a:p>
                <a:pPr marL="0" indent="0">
                  <a:lnSpc>
                    <a:spcPct val="90000"/>
                  </a:lnSpc>
                  <a:buNone/>
                </a:pPr>
                <a:endParaRPr lang="en-US" altLang="en-US" sz="2200" dirty="0"/>
              </a:p>
              <a:p>
                <a:pPr lvl="1">
                  <a:lnSpc>
                    <a:spcPct val="90000"/>
                  </a:lnSpc>
                </a:pPr>
                <a:endParaRPr lang="en-US" altLang="en-US" sz="1000" dirty="0"/>
              </a:p>
              <a:p>
                <a:pPr lvl="1">
                  <a:lnSpc>
                    <a:spcPct val="90000"/>
                  </a:lnSpc>
                </a:pPr>
                <a:r>
                  <a:rPr lang="en-US" altLang="en-US" sz="2000" dirty="0">
                    <a:solidFill>
                      <a:srgbClr val="003300"/>
                    </a:solidFill>
                  </a:rPr>
                  <a:t>In a perfect circular accelerator, spin vector </a:t>
                </a:r>
                <a:r>
                  <a:rPr lang="en-US" altLang="en-US" sz="2000" dirty="0" err="1">
                    <a:solidFill>
                      <a:srgbClr val="003300"/>
                    </a:solidFill>
                  </a:rPr>
                  <a:t>precesses</a:t>
                </a:r>
                <a:r>
                  <a:rPr lang="en-US" altLang="en-US" sz="2000" dirty="0">
                    <a:solidFill>
                      <a:srgbClr val="003300"/>
                    </a:solidFill>
                  </a:rPr>
                  <a:t> around its guiding field, i.e. vertical</a:t>
                </a:r>
              </a:p>
              <a:p>
                <a:pPr lvl="1">
                  <a:lnSpc>
                    <a:spcPct val="90000"/>
                  </a:lnSpc>
                </a:pPr>
                <a:endParaRPr lang="en-US" altLang="en-US" sz="400" dirty="0">
                  <a:solidFill>
                    <a:srgbClr val="003300"/>
                  </a:solidFill>
                </a:endParaRPr>
              </a:p>
              <a:p>
                <a:pPr lvl="1">
                  <a:lnSpc>
                    <a:spcPct val="90000"/>
                  </a:lnSpc>
                </a:pPr>
                <a:r>
                  <a:rPr lang="en-US" altLang="en-US" sz="2000" dirty="0">
                    <a:solidFill>
                      <a:srgbClr val="800000"/>
                    </a:solidFill>
                  </a:rPr>
                  <a:t>Spin tune </a:t>
                </a:r>
                <a:r>
                  <a:rPr lang="en-US" altLang="en-US" sz="2000" i="1" dirty="0">
                    <a:solidFill>
                      <a:srgbClr val="800000"/>
                    </a:solidFill>
                  </a:rPr>
                  <a:t>Q</a:t>
                </a:r>
                <a:r>
                  <a:rPr lang="en-US" altLang="en-US" sz="2000" dirty="0">
                    <a:solidFill>
                      <a:srgbClr val="800000"/>
                    </a:solidFill>
                  </a:rPr>
                  <a:t>s: number of precessions in one orbital revolution. In general,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en-US" sz="200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en-US" sz="20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       </m:t>
                        </m:r>
                        <m:r>
                          <a:rPr lang="en-US" altLang="en-US" sz="200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altLang="en-US" sz="2000" b="0" i="1" smtClean="0">
                            <a:solidFill>
                              <a:srgbClr val="800000"/>
                            </a:solidFill>
                            <a:latin typeface="Cambria Math" panose="02040503050406030204" pitchFamily="18" charset="0"/>
                          </a:rPr>
                          <m:t>𝑠𝑝</m:t>
                        </m:r>
                      </m:sub>
                    </m:sSub>
                    <m:r>
                      <a:rPr lang="en-US" altLang="en-US" sz="2000" b="0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000" b="0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altLang="en-US" sz="2000" b="0" i="1" smtClean="0">
                        <a:solidFill>
                          <a:srgbClr val="8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endParaRPr lang="en-US" altLang="en-US" sz="2000" dirty="0">
                  <a:solidFill>
                    <a:srgbClr val="800000"/>
                  </a:solidFill>
                </a:endParaRPr>
              </a:p>
              <a:p>
                <a:pPr lvl="1">
                  <a:lnSpc>
                    <a:spcPct val="90000"/>
                  </a:lnSpc>
                </a:pPr>
                <a:endParaRPr lang="en-US" altLang="en-US" sz="2000" dirty="0">
                  <a:solidFill>
                    <a:srgbClr val="800000"/>
                  </a:solidFill>
                </a:endParaRPr>
              </a:p>
              <a:p>
                <a:pPr lvl="1">
                  <a:lnSpc>
                    <a:spcPct val="90000"/>
                  </a:lnSpc>
                </a:pPr>
                <a:r>
                  <a:rPr lang="en-US" altLang="en-US" sz="2000" dirty="0"/>
                  <a:t>G is the anomalous magnetic moment. </a:t>
                </a:r>
                <a:br>
                  <a:rPr lang="en-US" altLang="en-US" sz="2000" dirty="0"/>
                </a:br>
                <a:r>
                  <a:rPr lang="en-US" altLang="en-US" sz="2000" dirty="0"/>
                  <a:t>For protons, G=1.793. For He-3, G=-4.18.</a:t>
                </a:r>
              </a:p>
              <a:p>
                <a:pPr lvl="1">
                  <a:lnSpc>
                    <a:spcPct val="90000"/>
                  </a:lnSpc>
                </a:pPr>
                <a:endParaRPr lang="en-US" altLang="en-US" sz="400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433155" name="Rectangle 3">
                <a:extLst>
                  <a:ext uri="{FF2B5EF4-FFF2-40B4-BE49-F238E27FC236}">
                    <a16:creationId xmlns:a16="http://schemas.microsoft.com/office/drawing/2014/main" id="{012DF06A-61CD-B75F-1A51-43B0D9B95DA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0" y="1524000"/>
                <a:ext cx="7848600" cy="4953000"/>
              </a:xfrm>
              <a:blipFill>
                <a:blip r:embed="rId2"/>
                <a:stretch>
                  <a:fillRect l="-854" t="-1476" r="-1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33171" name="Object 19">
            <a:extLst>
              <a:ext uri="{FF2B5EF4-FFF2-40B4-BE49-F238E27FC236}">
                <a16:creationId xmlns:a16="http://schemas.microsoft.com/office/drawing/2014/main" id="{05B0E12B-02D9-FAA0-88C3-3049F06446D9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122124883"/>
              </p:ext>
            </p:extLst>
          </p:nvPr>
        </p:nvGraphicFramePr>
        <p:xfrm>
          <a:off x="0" y="2209800"/>
          <a:ext cx="5715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65824100" imgH="10236200" progId="Equation.3">
                  <p:embed/>
                </p:oleObj>
              </mc:Choice>
              <mc:Fallback>
                <p:oleObj name="Equation" r:id="rId3" imgW="65824100" imgH="10236200" progId="Equation.3">
                  <p:embed/>
                  <p:pic>
                    <p:nvPicPr>
                      <p:cNvPr id="433171" name="Object 19">
                        <a:extLst>
                          <a:ext uri="{FF2B5EF4-FFF2-40B4-BE49-F238E27FC236}">
                            <a16:creationId xmlns:a16="http://schemas.microsoft.com/office/drawing/2014/main" id="{05B0E12B-02D9-FAA0-88C3-3049F06446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209800"/>
                        <a:ext cx="57150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33176" name="Group 24">
            <a:extLst>
              <a:ext uri="{FF2B5EF4-FFF2-40B4-BE49-F238E27FC236}">
                <a16:creationId xmlns:a16="http://schemas.microsoft.com/office/drawing/2014/main" id="{90BD3B57-9ED0-C418-BE89-10D8D16368CE}"/>
              </a:ext>
            </a:extLst>
          </p:cNvPr>
          <p:cNvGrpSpPr>
            <a:grpSpLocks/>
          </p:cNvGrpSpPr>
          <p:nvPr/>
        </p:nvGrpSpPr>
        <p:grpSpPr bwMode="auto">
          <a:xfrm>
            <a:off x="6380163" y="553631"/>
            <a:ext cx="2763837" cy="2486025"/>
            <a:chOff x="3456" y="2112"/>
            <a:chExt cx="1741" cy="1566"/>
          </a:xfrm>
        </p:grpSpPr>
        <p:sp>
          <p:nvSpPr>
            <p:cNvPr id="433156" name="Line 4">
              <a:extLst>
                <a:ext uri="{FF2B5EF4-FFF2-40B4-BE49-F238E27FC236}">
                  <a16:creationId xmlns:a16="http://schemas.microsoft.com/office/drawing/2014/main" id="{FB4EC5C4-D1F0-FAC1-C2C7-E0B4FD0E58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90" y="3258"/>
              <a:ext cx="923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33157" name="Line 5">
              <a:extLst>
                <a:ext uri="{FF2B5EF4-FFF2-40B4-BE49-F238E27FC236}">
                  <a16:creationId xmlns:a16="http://schemas.microsoft.com/office/drawing/2014/main" id="{351F3421-7671-D8D1-510D-88382ECD5E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13" y="2265"/>
              <a:ext cx="0" cy="98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33158" name="Line 6">
              <a:extLst>
                <a:ext uri="{FF2B5EF4-FFF2-40B4-BE49-F238E27FC236}">
                  <a16:creationId xmlns:a16="http://schemas.microsoft.com/office/drawing/2014/main" id="{B48F01C8-DC3D-C9E5-3FC2-141928F62A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586" y="3263"/>
              <a:ext cx="504" cy="2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33159" name="Line 7">
              <a:extLst>
                <a:ext uri="{FF2B5EF4-FFF2-40B4-BE49-F238E27FC236}">
                  <a16:creationId xmlns:a16="http://schemas.microsoft.com/office/drawing/2014/main" id="{831BD631-7EFD-1B15-760A-BB16358E9F3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495365" flipH="1" flipV="1">
              <a:off x="3915" y="2438"/>
              <a:ext cx="368" cy="75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lgDashDotDot"/>
              <a:round/>
              <a:headEnd/>
              <a:tailEnd type="stealth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33160" name="Line 8">
              <a:extLst>
                <a:ext uri="{FF2B5EF4-FFF2-40B4-BE49-F238E27FC236}">
                  <a16:creationId xmlns:a16="http://schemas.microsoft.com/office/drawing/2014/main" id="{D490FCC2-58B5-7C99-814A-8F08AF80C8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52" y="2690"/>
              <a:ext cx="261" cy="57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1" name="Line 9">
              <a:extLst>
                <a:ext uri="{FF2B5EF4-FFF2-40B4-BE49-F238E27FC236}">
                  <a16:creationId xmlns:a16="http://schemas.microsoft.com/office/drawing/2014/main" id="{08CCE288-0A7E-EDCD-3054-0A7CD27EB5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13" y="2690"/>
              <a:ext cx="262" cy="586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2" name="Text Box 10">
              <a:extLst>
                <a:ext uri="{FF2B5EF4-FFF2-40B4-BE49-F238E27FC236}">
                  <a16:creationId xmlns:a16="http://schemas.microsoft.com/office/drawing/2014/main" id="{54695B91-99E5-1C23-A949-99A3B5E68B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52" y="2159"/>
              <a:ext cx="19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 b="1">
                  <a:latin typeface="Tahoma" panose="020B0604030504040204" pitchFamily="34" charset="0"/>
                </a:rPr>
                <a:t>y</a:t>
              </a:r>
              <a:endParaRPr lang="en-US" altLang="en-US" sz="800">
                <a:latin typeface="Tahoma" panose="020B0604030504040204" pitchFamily="34" charset="0"/>
              </a:endParaRPr>
            </a:p>
          </p:txBody>
        </p:sp>
        <p:sp>
          <p:nvSpPr>
            <p:cNvPr id="433163" name="Text Box 11">
              <a:extLst>
                <a:ext uri="{FF2B5EF4-FFF2-40B4-BE49-F238E27FC236}">
                  <a16:creationId xmlns:a16="http://schemas.microsoft.com/office/drawing/2014/main" id="{E5ADE287-733A-A980-E871-C9A5BF6DE7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3466"/>
              <a:ext cx="19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 b="1">
                  <a:latin typeface="Tahoma" panose="020B0604030504040204" pitchFamily="34" charset="0"/>
                </a:rPr>
                <a:t>x</a:t>
              </a:r>
              <a:endParaRPr lang="en-US" altLang="en-US" sz="800">
                <a:latin typeface="Tahoma" panose="020B0604030504040204" pitchFamily="34" charset="0"/>
              </a:endParaRPr>
            </a:p>
          </p:txBody>
        </p:sp>
        <p:sp>
          <p:nvSpPr>
            <p:cNvPr id="433164" name="Text Box 12">
              <a:extLst>
                <a:ext uri="{FF2B5EF4-FFF2-40B4-BE49-F238E27FC236}">
                  <a16:creationId xmlns:a16="http://schemas.microsoft.com/office/drawing/2014/main" id="{8639711F-8450-E94A-1987-8782AED16E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13" y="3102"/>
              <a:ext cx="184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 b="1">
                  <a:latin typeface="Tahoma" panose="020B0604030504040204" pitchFamily="34" charset="0"/>
                </a:rPr>
                <a:t>z</a:t>
              </a:r>
              <a:endParaRPr lang="en-US" altLang="en-US" sz="800">
                <a:latin typeface="Tahoma" panose="020B0604030504040204" pitchFamily="34" charset="0"/>
              </a:endParaRPr>
            </a:p>
          </p:txBody>
        </p:sp>
        <p:sp>
          <p:nvSpPr>
            <p:cNvPr id="433165" name="Text Box 13">
              <a:extLst>
                <a:ext uri="{FF2B5EF4-FFF2-40B4-BE49-F238E27FC236}">
                  <a16:creationId xmlns:a16="http://schemas.microsoft.com/office/drawing/2014/main" id="{5263A050-C30E-330D-8F52-B7E33511F8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7" y="2112"/>
              <a:ext cx="117" cy="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endParaRPr lang="en-US" altLang="en-US" sz="800">
                <a:latin typeface="Tahoma" panose="020B0604030504040204" pitchFamily="34" charset="0"/>
              </a:endParaRPr>
            </a:p>
          </p:txBody>
        </p:sp>
        <p:graphicFrame>
          <p:nvGraphicFramePr>
            <p:cNvPr id="433166" name="Object 14">
              <a:extLst>
                <a:ext uri="{FF2B5EF4-FFF2-40B4-BE49-F238E27FC236}">
                  <a16:creationId xmlns:a16="http://schemas.microsoft.com/office/drawing/2014/main" id="{D2FC9D7F-EE51-11CF-E6C1-1F22B8EB5EE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179" y="2265"/>
            <a:ext cx="275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3505200" imgH="4686300" progId="Equation.3">
                    <p:embed/>
                  </p:oleObj>
                </mc:Choice>
                <mc:Fallback>
                  <p:oleObj name="Equation" r:id="rId5" imgW="3505200" imgH="4686300" progId="Equation.3">
                    <p:embed/>
                    <p:pic>
                      <p:nvPicPr>
                        <p:cNvPr id="433166" name="Object 14">
                          <a:extLst>
                            <a:ext uri="{FF2B5EF4-FFF2-40B4-BE49-F238E27FC236}">
                              <a16:creationId xmlns:a16="http://schemas.microsoft.com/office/drawing/2014/main" id="{D2FC9D7F-EE51-11CF-E6C1-1F22B8EB5EE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9" y="2265"/>
                          <a:ext cx="275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33167" name="Object 15">
              <a:extLst>
                <a:ext uri="{FF2B5EF4-FFF2-40B4-BE49-F238E27FC236}">
                  <a16:creationId xmlns:a16="http://schemas.microsoft.com/office/drawing/2014/main" id="{3A647977-BEBF-E7CA-FEEC-FD68113082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375" y="2957"/>
            <a:ext cx="234" cy="19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3213100" imgH="4978400" progId="Equation.3">
                    <p:embed/>
                  </p:oleObj>
                </mc:Choice>
                <mc:Fallback>
                  <p:oleObj name="Equation" r:id="rId7" imgW="3213100" imgH="4978400" progId="Equation.3">
                    <p:embed/>
                    <p:pic>
                      <p:nvPicPr>
                        <p:cNvPr id="433167" name="Object 15">
                          <a:extLst>
                            <a:ext uri="{FF2B5EF4-FFF2-40B4-BE49-F238E27FC236}">
                              <a16:creationId xmlns:a16="http://schemas.microsoft.com/office/drawing/2014/main" id="{3A647977-BEBF-E7CA-FEEC-FD681130827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75" y="2957"/>
                          <a:ext cx="234" cy="19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3168" name="Oval 16">
              <a:extLst>
                <a:ext uri="{FF2B5EF4-FFF2-40B4-BE49-F238E27FC236}">
                  <a16:creationId xmlns:a16="http://schemas.microsoft.com/office/drawing/2014/main" id="{27D2E720-DB7A-AE79-2FD3-01136E7C80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2" y="2584"/>
              <a:ext cx="523" cy="21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169" name="Line 17">
              <a:extLst>
                <a:ext uri="{FF2B5EF4-FFF2-40B4-BE49-F238E27FC236}">
                  <a16:creationId xmlns:a16="http://schemas.microsoft.com/office/drawing/2014/main" id="{56AC85DD-E043-2F38-7E6D-0D82A7155E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5" y="3362"/>
              <a:ext cx="5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3170" name="Text Box 18">
              <a:extLst>
                <a:ext uri="{FF2B5EF4-FFF2-40B4-BE49-F238E27FC236}">
                  <a16:creationId xmlns:a16="http://schemas.microsoft.com/office/drawing/2014/main" id="{917F5EB4-C86E-2331-5714-44FDBE9201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5" y="3414"/>
              <a:ext cx="107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600">
                  <a:latin typeface="Verdana" panose="020B0604030504040204" pitchFamily="34" charset="0"/>
                </a:rPr>
                <a:t>beam direction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C005A-D544-1D45-89B4-DE22C7B4E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132" y="87044"/>
            <a:ext cx="7886700" cy="1325563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Stable Spin in Ideal Circular Accelerator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1A4B7D-2165-2342-8029-7ECC23AB9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11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B3A4C-B1A9-1840-9E60-6FF81F1B8BF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92175" y="1690688"/>
            <a:ext cx="8251825" cy="2368550"/>
          </a:xfrm>
        </p:spPr>
        <p:txBody>
          <a:bodyPr>
            <a:normAutofit fontScale="92500"/>
          </a:bodyPr>
          <a:lstStyle/>
          <a:p>
            <a:r>
              <a:rPr lang="en-US" dirty="0"/>
              <a:t>Let’s consider circular accelerator with no spin rotators. </a:t>
            </a:r>
          </a:p>
          <a:p>
            <a:r>
              <a:rPr lang="en-US" dirty="0"/>
              <a:t>Ideal accelerator: no misalignment and magnet errors</a:t>
            </a:r>
          </a:p>
          <a:p>
            <a:r>
              <a:rPr lang="en-US" dirty="0"/>
              <a:t>Central beam orbit is formed by guiding vertical dipole field. It lies all in the horizontal plane.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05DEF6-42D2-A94C-938A-319F9A1091E1}"/>
              </a:ext>
            </a:extLst>
          </p:cNvPr>
          <p:cNvSpPr txBox="1"/>
          <p:nvPr/>
        </p:nvSpPr>
        <p:spPr>
          <a:xfrm>
            <a:off x="371443" y="5880643"/>
            <a:ext cx="876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 this case periodical spin solution n</a:t>
            </a:r>
            <a:r>
              <a:rPr lang="en-US" sz="2400" b="1" baseline="-25000" dirty="0"/>
              <a:t>0 </a:t>
            </a:r>
            <a:r>
              <a:rPr lang="en-US" sz="2400" b="1" dirty="0"/>
              <a:t>is vertical at any ring azimuth.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240976C-78F7-A446-A979-FE518AC528A7}"/>
              </a:ext>
            </a:extLst>
          </p:cNvPr>
          <p:cNvGrpSpPr/>
          <p:nvPr/>
        </p:nvGrpSpPr>
        <p:grpSpPr>
          <a:xfrm>
            <a:off x="2698594" y="4055733"/>
            <a:ext cx="3323063" cy="1973766"/>
            <a:chOff x="2810107" y="4090348"/>
            <a:chExt cx="3323063" cy="1973766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68A7485-7B02-BC49-BAE7-8A31C5DDC64E}"/>
                </a:ext>
              </a:extLst>
            </p:cNvPr>
            <p:cNvSpPr/>
            <p:nvPr/>
          </p:nvSpPr>
          <p:spPr>
            <a:xfrm>
              <a:off x="2810107" y="4404731"/>
              <a:ext cx="3323063" cy="128239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F0B1BA05-DA7D-A249-894B-EF4C723C9A1F}"/>
                </a:ext>
              </a:extLst>
            </p:cNvPr>
            <p:cNvCxnSpPr/>
            <p:nvPr/>
          </p:nvCxnSpPr>
          <p:spPr>
            <a:xfrm flipV="1">
              <a:off x="2888166" y="4404731"/>
              <a:ext cx="0" cy="7539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890F61B-2DCE-6547-B144-C6D02F856F26}"/>
                </a:ext>
              </a:extLst>
            </p:cNvPr>
            <p:cNvCxnSpPr/>
            <p:nvPr/>
          </p:nvCxnSpPr>
          <p:spPr>
            <a:xfrm flipV="1">
              <a:off x="3352800" y="4189141"/>
              <a:ext cx="0" cy="7539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66BB071-0178-BA45-9126-4FF0E9DCCF7D}"/>
                </a:ext>
              </a:extLst>
            </p:cNvPr>
            <p:cNvCxnSpPr/>
            <p:nvPr/>
          </p:nvCxnSpPr>
          <p:spPr>
            <a:xfrm flipV="1">
              <a:off x="4374995" y="4090348"/>
              <a:ext cx="0" cy="7539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F9CAA20D-DD40-3F43-AA5B-BD061F6AF844}"/>
                </a:ext>
              </a:extLst>
            </p:cNvPr>
            <p:cNvCxnSpPr/>
            <p:nvPr/>
          </p:nvCxnSpPr>
          <p:spPr>
            <a:xfrm flipV="1">
              <a:off x="5252224" y="4189141"/>
              <a:ext cx="0" cy="7539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4A596F4-8AF0-D647-9C12-9E61F0048C6F}"/>
                </a:ext>
              </a:extLst>
            </p:cNvPr>
            <p:cNvCxnSpPr/>
            <p:nvPr/>
          </p:nvCxnSpPr>
          <p:spPr>
            <a:xfrm flipV="1">
              <a:off x="6133170" y="4467341"/>
              <a:ext cx="0" cy="7539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58F33CA-79E2-FC41-ABB6-11DDE2F9F5F1}"/>
                </a:ext>
              </a:extLst>
            </p:cNvPr>
            <p:cNvCxnSpPr/>
            <p:nvPr/>
          </p:nvCxnSpPr>
          <p:spPr>
            <a:xfrm flipV="1">
              <a:off x="5252224" y="5158717"/>
              <a:ext cx="0" cy="7539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8F883DA-9556-DB4F-AF56-7578C42B1C8F}"/>
                </a:ext>
              </a:extLst>
            </p:cNvPr>
            <p:cNvCxnSpPr/>
            <p:nvPr/>
          </p:nvCxnSpPr>
          <p:spPr>
            <a:xfrm flipV="1">
              <a:off x="4382429" y="5310128"/>
              <a:ext cx="0" cy="7539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DEDD598-9A7D-EE44-9B14-4646ECDF631E}"/>
                </a:ext>
              </a:extLst>
            </p:cNvPr>
            <p:cNvCxnSpPr/>
            <p:nvPr/>
          </p:nvCxnSpPr>
          <p:spPr>
            <a:xfrm flipV="1">
              <a:off x="3508917" y="5158717"/>
              <a:ext cx="0" cy="7539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F030AA0-314E-C141-9A7F-919988154F88}"/>
                </a:ext>
              </a:extLst>
            </p:cNvPr>
            <p:cNvCxnSpPr/>
            <p:nvPr/>
          </p:nvCxnSpPr>
          <p:spPr>
            <a:xfrm flipV="1">
              <a:off x="3222702" y="4849620"/>
              <a:ext cx="0" cy="629754"/>
            </a:xfrm>
            <a:prstGeom prst="straightConnector1">
              <a:avLst/>
            </a:prstGeom>
            <a:ln w="412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99393277-3526-244F-8208-4D111E1A8790}"/>
                </a:ext>
              </a:extLst>
            </p:cNvPr>
            <p:cNvCxnSpPr/>
            <p:nvPr/>
          </p:nvCxnSpPr>
          <p:spPr>
            <a:xfrm flipV="1">
              <a:off x="5884126" y="4159813"/>
              <a:ext cx="0" cy="629754"/>
            </a:xfrm>
            <a:prstGeom prst="straightConnector1">
              <a:avLst/>
            </a:prstGeom>
            <a:ln w="412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3665E17-4657-EA44-807C-CCEA9856FBFF}"/>
                </a:ext>
              </a:extLst>
            </p:cNvPr>
            <p:cNvSpPr txBox="1"/>
            <p:nvPr/>
          </p:nvSpPr>
          <p:spPr>
            <a:xfrm>
              <a:off x="3380659" y="4547291"/>
              <a:ext cx="79175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2060"/>
                  </a:solidFill>
                </a:rPr>
                <a:t>B-field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07A804C-A7D4-E946-B8C2-C4E863E5B204}"/>
                </a:ext>
              </a:extLst>
            </p:cNvPr>
            <p:cNvSpPr txBox="1"/>
            <p:nvPr/>
          </p:nvSpPr>
          <p:spPr>
            <a:xfrm>
              <a:off x="5523316" y="4282675"/>
              <a:ext cx="3850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n</a:t>
              </a:r>
              <a:r>
                <a:rPr lang="en-US" b="1" baseline="-25000" dirty="0">
                  <a:solidFill>
                    <a:srgbClr val="C00000"/>
                  </a:solidFill>
                </a:rPr>
                <a:t>0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302330F-E026-E87E-6D27-277F62FF7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936" y="4055733"/>
            <a:ext cx="2527609" cy="40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078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0EBA1-D357-5CA4-DF06-499B63075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28" y="235413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Spin tune and depolarizing resonances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2B85EF-64DF-9570-EF8E-48614C030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5B82-2228-8840-B6AE-F8D08D128AA0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10" name="Content Placeholder 9" descr="Text&#10;&#10;AI-generated content may be incorrect.">
            <a:extLst>
              <a:ext uri="{FF2B5EF4-FFF2-40B4-BE49-F238E27FC236}">
                <a16:creationId xmlns:a16="http://schemas.microsoft.com/office/drawing/2014/main" id="{0DA89EE6-8C19-D39F-31E8-E535D02AAF39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0" y="1957525"/>
            <a:ext cx="9004300" cy="4329112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F7AE177-F215-6DD8-0FDE-C1F670BB93E3}"/>
              </a:ext>
            </a:extLst>
          </p:cNvPr>
          <p:cNvSpPr/>
          <p:nvPr/>
        </p:nvSpPr>
        <p:spPr>
          <a:xfrm>
            <a:off x="145473" y="5392882"/>
            <a:ext cx="1378527" cy="5773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D45F4D-C24F-A9EB-C28D-9C90AAEB4539}"/>
              </a:ext>
            </a:extLst>
          </p:cNvPr>
          <p:cNvSpPr/>
          <p:nvPr/>
        </p:nvSpPr>
        <p:spPr>
          <a:xfrm>
            <a:off x="4371278" y="5671060"/>
            <a:ext cx="1810215" cy="2991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DD562B-AA1C-FF88-A96A-756205350ED2}"/>
              </a:ext>
            </a:extLst>
          </p:cNvPr>
          <p:cNvSpPr txBox="1"/>
          <p:nvPr/>
        </p:nvSpPr>
        <p:spPr>
          <a:xfrm>
            <a:off x="983672" y="1624475"/>
            <a:ext cx="7018637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altLang="en-US" sz="1800" dirty="0">
                <a:solidFill>
                  <a:srgbClr val="003300"/>
                </a:solidFill>
              </a:rPr>
              <a:t>Kicks on the spin vector from horizontal field leads the spin vector away from its stable direction, i.e. vertical.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A80AC8-9498-91DA-1139-06853A96DB3B}"/>
              </a:ext>
            </a:extLst>
          </p:cNvPr>
          <p:cNvSpPr/>
          <p:nvPr/>
        </p:nvSpPr>
        <p:spPr>
          <a:xfrm>
            <a:off x="4882551" y="4019909"/>
            <a:ext cx="925362" cy="5003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37F959-8760-9753-697A-7CAE4D40842F}"/>
              </a:ext>
            </a:extLst>
          </p:cNvPr>
          <p:cNvSpPr/>
          <p:nvPr/>
        </p:nvSpPr>
        <p:spPr>
          <a:xfrm>
            <a:off x="4727275" y="4313208"/>
            <a:ext cx="422695" cy="207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17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>
            <a:extLst>
              <a:ext uri="{FF2B5EF4-FFF2-40B4-BE49-F238E27FC236}">
                <a16:creationId xmlns:a16="http://schemas.microsoft.com/office/drawing/2014/main" id="{80207017-4E96-09F3-B5DD-0EA141557B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76994"/>
            <a:ext cx="8362950" cy="1259537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chemeClr val="accent1"/>
                </a:solidFill>
              </a:rPr>
              <a:t>Crossing</a:t>
            </a:r>
            <a:r>
              <a:rPr lang="en-US" altLang="en-US" sz="3800" dirty="0"/>
              <a:t> </a:t>
            </a:r>
            <a:r>
              <a:rPr lang="en-US" altLang="en-US" dirty="0">
                <a:solidFill>
                  <a:schemeClr val="accent1"/>
                </a:solidFill>
              </a:rPr>
              <a:t>an isolated resonance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741B91-D6E6-DBF6-0A84-F015FD148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5B82-2228-8840-B6AE-F8D08D128AA0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456707" name="Rectangle 3">
            <a:extLst>
              <a:ext uri="{FF2B5EF4-FFF2-40B4-BE49-F238E27FC236}">
                <a16:creationId xmlns:a16="http://schemas.microsoft.com/office/drawing/2014/main" id="{21941F04-19D1-0252-2D42-2CCB411BEC7E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278675" y="1433513"/>
            <a:ext cx="6400800" cy="609600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sz="2200" dirty="0"/>
              <a:t>Froissart-Stora formula: general form, directly applicable to the case of an imperfection resonance with strength </a:t>
            </a:r>
            <a:r>
              <a:rPr lang="en-US" altLang="en-US" sz="2200" i="1" dirty="0"/>
              <a:t>|</a:t>
            </a:r>
            <a:r>
              <a:rPr lang="en-US" altLang="en-US" sz="2200" i="1" dirty="0">
                <a:latin typeface="Symbol" pitchFamily="2" charset="2"/>
              </a:rPr>
              <a:t>e</a:t>
            </a:r>
            <a:r>
              <a:rPr lang="en-US" altLang="en-US" sz="2200" i="1" dirty="0"/>
              <a:t>| .</a:t>
            </a:r>
          </a:p>
        </p:txBody>
      </p:sp>
      <p:graphicFrame>
        <p:nvGraphicFramePr>
          <p:cNvPr id="456708" name="Object 4">
            <a:extLst>
              <a:ext uri="{FF2B5EF4-FFF2-40B4-BE49-F238E27FC236}">
                <a16:creationId xmlns:a16="http://schemas.microsoft.com/office/drawing/2014/main" id="{E81D52B9-894C-6214-E1D7-D79C88C7DC5C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864671135"/>
              </p:ext>
            </p:extLst>
          </p:nvPr>
        </p:nvGraphicFramePr>
        <p:xfrm>
          <a:off x="1201737" y="2043113"/>
          <a:ext cx="2403475" cy="112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8676600" imgH="13462000" progId="Equation.3">
                  <p:embed/>
                </p:oleObj>
              </mc:Choice>
              <mc:Fallback>
                <p:oleObj name="Equation" r:id="rId2" imgW="28676600" imgH="13462000" progId="Equation.3">
                  <p:embed/>
                  <p:pic>
                    <p:nvPicPr>
                      <p:cNvPr id="456708" name="Object 4">
                        <a:extLst>
                          <a:ext uri="{FF2B5EF4-FFF2-40B4-BE49-F238E27FC236}">
                            <a16:creationId xmlns:a16="http://schemas.microsoft.com/office/drawing/2014/main" id="{E81D52B9-894C-6214-E1D7-D79C88C7DC5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1737" y="2043113"/>
                        <a:ext cx="2403475" cy="1128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6711" name="Object 7">
            <a:extLst>
              <a:ext uri="{FF2B5EF4-FFF2-40B4-BE49-F238E27FC236}">
                <a16:creationId xmlns:a16="http://schemas.microsoft.com/office/drawing/2014/main" id="{AB88F139-6658-AEFF-EFA2-F5A7951B967F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619037962"/>
              </p:ext>
            </p:extLst>
          </p:nvPr>
        </p:nvGraphicFramePr>
        <p:xfrm>
          <a:off x="1846217" y="4281487"/>
          <a:ext cx="2117725" cy="1541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742900" imgH="18719800" progId="Equation.3">
                  <p:embed/>
                </p:oleObj>
              </mc:Choice>
              <mc:Fallback>
                <p:oleObj name="Equation" r:id="rId4" imgW="25742900" imgH="18719800" progId="Equation.3">
                  <p:embed/>
                  <p:pic>
                    <p:nvPicPr>
                      <p:cNvPr id="456711" name="Object 7">
                        <a:extLst>
                          <a:ext uri="{FF2B5EF4-FFF2-40B4-BE49-F238E27FC236}">
                            <a16:creationId xmlns:a16="http://schemas.microsoft.com/office/drawing/2014/main" id="{AB88F139-6658-AEFF-EFA2-F5A7951B967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6217" y="4281487"/>
                        <a:ext cx="2117725" cy="1541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6710" name="Rectangle 6">
            <a:extLst>
              <a:ext uri="{FF2B5EF4-FFF2-40B4-BE49-F238E27FC236}">
                <a16:creationId xmlns:a16="http://schemas.microsoft.com/office/drawing/2014/main" id="{15C75304-B637-D85E-6848-57A2A3D4C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3505200"/>
            <a:ext cx="7848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70000"/>
              <a:buFont typeface="Wingdings" pitchFamily="2" charset="2"/>
              <a:buChar char="¢"/>
              <a:defRPr sz="26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Effective Froissart-Stora formula for a Gaussian distributed beam crossing an isolated intrinsic spin resonance </a:t>
            </a:r>
          </a:p>
        </p:txBody>
      </p:sp>
      <p:graphicFrame>
        <p:nvGraphicFramePr>
          <p:cNvPr id="456713" name="Object 9">
            <a:extLst>
              <a:ext uri="{FF2B5EF4-FFF2-40B4-BE49-F238E27FC236}">
                <a16:creationId xmlns:a16="http://schemas.microsoft.com/office/drawing/2014/main" id="{7DAC2B1F-575D-F78F-7E19-C38DB85A9BA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287928"/>
              </p:ext>
            </p:extLst>
          </p:nvPr>
        </p:nvGraphicFramePr>
        <p:xfrm>
          <a:off x="5933210" y="2070188"/>
          <a:ext cx="1170709" cy="812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4338300" imgH="9944100" progId="Equation.3">
                  <p:embed/>
                </p:oleObj>
              </mc:Choice>
              <mc:Fallback>
                <p:oleObj name="Equation" r:id="rId6" imgW="14338300" imgH="9944100" progId="Equation.3">
                  <p:embed/>
                  <p:pic>
                    <p:nvPicPr>
                      <p:cNvPr id="456713" name="Object 9">
                        <a:extLst>
                          <a:ext uri="{FF2B5EF4-FFF2-40B4-BE49-F238E27FC236}">
                            <a16:creationId xmlns:a16="http://schemas.microsoft.com/office/drawing/2014/main" id="{7DAC2B1F-575D-F78F-7E19-C38DB85A9BA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3210" y="2070188"/>
                        <a:ext cx="1170709" cy="8126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6715" name="Text Box 11">
            <a:extLst>
              <a:ext uri="{FF2B5EF4-FFF2-40B4-BE49-F238E27FC236}">
                <a16:creationId xmlns:a16="http://schemas.microsoft.com/office/drawing/2014/main" id="{2723F395-5F35-8BFE-D197-E4CFB3492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124200"/>
            <a:ext cx="2711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Resonance crossing rate</a:t>
            </a:r>
          </a:p>
        </p:txBody>
      </p:sp>
      <p:sp>
        <p:nvSpPr>
          <p:cNvPr id="456716" name="Line 12">
            <a:extLst>
              <a:ext uri="{FF2B5EF4-FFF2-40B4-BE49-F238E27FC236}">
                <a16:creationId xmlns:a16="http://schemas.microsoft.com/office/drawing/2014/main" id="{1923851F-905A-0DA0-EABC-300170FAB5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38800" y="2743200"/>
            <a:ext cx="304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6717" name="Text Box 13">
            <a:extLst>
              <a:ext uri="{FF2B5EF4-FFF2-40B4-BE49-F238E27FC236}">
                <a16:creationId xmlns:a16="http://schemas.microsoft.com/office/drawing/2014/main" id="{5A19114B-68AC-EE13-096F-9DB1B5A75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497388"/>
            <a:ext cx="393382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>
                <a:sym typeface="Symbol" pitchFamily="2" charset="2"/>
              </a:rPr>
              <a:t></a:t>
            </a:r>
            <a:r>
              <a:rPr lang="en-US" altLang="en-US" sz="2400" baseline="-25000">
                <a:sym typeface="Symbol" pitchFamily="2" charset="2"/>
              </a:rPr>
              <a:t>rms</a:t>
            </a:r>
            <a:r>
              <a:rPr lang="en-US" altLang="en-US">
                <a:sym typeface="Symbol" pitchFamily="2" charset="2"/>
              </a:rPr>
              <a:t>: resonance strength of a partice</a:t>
            </a:r>
          </a:p>
          <a:p>
            <a:r>
              <a:rPr lang="en-US" altLang="en-US">
                <a:sym typeface="Symbol" pitchFamily="2" charset="2"/>
              </a:rPr>
              <a:t>        at rms emittance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69B2F5F-F5CC-C69B-C5F3-120CF1258AA9}"/>
                  </a:ext>
                </a:extLst>
              </p:cNvPr>
              <p:cNvSpPr txBox="1"/>
              <p:nvPr/>
            </p:nvSpPr>
            <p:spPr>
              <a:xfrm>
                <a:off x="7052874" y="2657886"/>
                <a:ext cx="16414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69B2F5F-F5CC-C69B-C5F3-120CF1258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874" y="2657886"/>
                <a:ext cx="1641475" cy="369332"/>
              </a:xfrm>
              <a:prstGeom prst="rect">
                <a:avLst/>
              </a:prstGeom>
              <a:blipFill>
                <a:blip r:embed="rId8"/>
                <a:stretch>
                  <a:fillRect l="-3077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34576-E401-8196-FDFE-287C007DD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accent1"/>
                </a:solidFill>
              </a:rPr>
              <a:t>Two methods of resonance crossing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B34B20-18C6-13E5-C0FC-E69002AB9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45B82-2228-8840-B6AE-F8D08D128AA0}" type="slidenum">
              <a:rPr lang="en-US" altLang="en-US" smtClean="0"/>
              <a:pPr/>
              <a:t>14</a:t>
            </a:fld>
            <a:endParaRPr lang="en-US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2E8C6BF-5965-462F-EC89-273440F23652}"/>
                  </a:ext>
                </a:extLst>
              </p:cNvPr>
              <p:cNvSpPr>
                <a:spLocks noGrp="1"/>
              </p:cNvSpPr>
              <p:nvPr>
                <p:ph type="body" sz="half" idx="4294967295"/>
              </p:nvPr>
            </p:nvSpPr>
            <p:spPr>
              <a:xfrm>
                <a:off x="0" y="1819275"/>
                <a:ext cx="7423150" cy="3902075"/>
              </a:xfrm>
            </p:spPr>
            <p:txBody>
              <a:bodyPr/>
              <a:lstStyle/>
              <a:p>
                <a:r>
                  <a:rPr lang="en-US" dirty="0">
                    <a:solidFill>
                      <a:srgbClr val="0070C0"/>
                    </a:solidFill>
                  </a:rPr>
                  <a:t>Fast crossing (non-adiabatic):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≪1</m:t>
                    </m:r>
                  </m:oMath>
                </a14:m>
                <a:r>
                  <a:rPr lang="en-US" dirty="0">
                    <a:latin typeface="Symbol" pitchFamily="2" charset="2"/>
                  </a:rPr>
                  <a:t>   </a:t>
                </a:r>
                <a:br>
                  <a:rPr lang="en-US" dirty="0">
                    <a:latin typeface="Symbol" pitchFamily="2" charset="2"/>
                  </a:rPr>
                </a:br>
                <a:r>
                  <a:rPr lang="en-US" dirty="0">
                    <a:latin typeface="Symbol" pitchFamily="2" charset="2"/>
                  </a:rPr>
                  <a:t> </a:t>
                </a:r>
                <a:r>
                  <a:rPr lang="en-US" dirty="0"/>
                  <a:t>preserves polarization</a:t>
                </a:r>
                <a:br>
                  <a:rPr lang="en-US" dirty="0"/>
                </a:br>
                <a:endParaRPr lang="en-US" dirty="0">
                  <a:latin typeface="Symbol" pitchFamily="2" charset="2"/>
                </a:endParaRP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Adiabatic or slow crossing: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>
                    <a:latin typeface="Symbol" pitchFamily="2" charset="2"/>
                  </a:rPr>
                  <a:t>  </a:t>
                </a:r>
                <a:br>
                  <a:rPr lang="en-US" dirty="0">
                    <a:latin typeface="Symbol" pitchFamily="2" charset="2"/>
                  </a:rPr>
                </a:br>
                <a:r>
                  <a:rPr lang="en-US" dirty="0"/>
                  <a:t>flips polarization (from +1 to -1)</a:t>
                </a:r>
                <a:br>
                  <a:rPr lang="en-US" dirty="0"/>
                </a:br>
                <a:r>
                  <a:rPr lang="en-US" dirty="0"/>
                  <a:t>preserves absolute value of polarization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2E8C6BF-5965-462F-EC89-273440F236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4294967295"/>
              </p:nvPr>
            </p:nvSpPr>
            <p:spPr>
              <a:xfrm>
                <a:off x="0" y="1819275"/>
                <a:ext cx="7423150" cy="3902075"/>
              </a:xfrm>
              <a:blipFill>
                <a:blip r:embed="rId2"/>
                <a:stretch>
                  <a:fillRect l="-1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398207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73" name="Picture 17">
            <a:extLst>
              <a:ext uri="{FF2B5EF4-FFF2-40B4-BE49-F238E27FC236}">
                <a16:creationId xmlns:a16="http://schemas.microsoft.com/office/drawing/2014/main" id="{A4464335-7010-43DD-D5EB-3CB669A615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6962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6663" name="Text Box 7">
            <a:extLst>
              <a:ext uri="{FF2B5EF4-FFF2-40B4-BE49-F238E27FC236}">
                <a16:creationId xmlns:a16="http://schemas.microsoft.com/office/drawing/2014/main" id="{3125782E-6693-B6CA-759C-CCC4F6AF3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525" y="1250950"/>
            <a:ext cx="346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Verdana" panose="020B0604030504040204" pitchFamily="34" charset="0"/>
              </a:rPr>
              <a:t>  </a:t>
            </a:r>
          </a:p>
        </p:txBody>
      </p:sp>
      <p:sp>
        <p:nvSpPr>
          <p:cNvPr id="326670" name="Text Box 14">
            <a:extLst>
              <a:ext uri="{FF2B5EF4-FFF2-40B4-BE49-F238E27FC236}">
                <a16:creationId xmlns:a16="http://schemas.microsoft.com/office/drawing/2014/main" id="{899FB00F-2B0C-1134-53ED-875F1DAA359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335088" y="3316288"/>
            <a:ext cx="39211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latin typeface="Verdana" panose="020B0604030504040204" pitchFamily="34" charset="0"/>
              </a:rPr>
              <a:t>Intrinsic spin resonance</a:t>
            </a:r>
          </a:p>
          <a:p>
            <a:pPr algn="ctr"/>
            <a:r>
              <a:rPr lang="en-US" altLang="en-US">
                <a:latin typeface="Verdana" panose="020B0604030504040204" pitchFamily="34" charset="0"/>
              </a:rPr>
              <a:t>Qx=28.73, Qy=29.72, emit= 10</a:t>
            </a:r>
          </a:p>
        </p:txBody>
      </p:sp>
      <p:sp>
        <p:nvSpPr>
          <p:cNvPr id="326681" name="Rectangle 25">
            <a:extLst>
              <a:ext uri="{FF2B5EF4-FFF2-40B4-BE49-F238E27FC236}">
                <a16:creationId xmlns:a16="http://schemas.microsoft.com/office/drawing/2014/main" id="{597FB5D8-FBCD-837B-45D3-A837DB4691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3628" y="45720"/>
            <a:ext cx="73152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2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>
              <a:defRPr sz="42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>
              <a:defRPr sz="42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>
              <a:defRPr sz="42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>
              <a:defRPr sz="42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000" dirty="0"/>
              <a:t>RHIC intrinsic spin resonance strength</a:t>
            </a:r>
            <a:endParaRPr lang="en-US" altLang="en-US" sz="3000" dirty="0">
              <a:solidFill>
                <a:schemeClr val="tx1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26B497-8399-9D0F-0CF7-61D51D9DF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985D2-042C-124B-AE8D-865A0E276092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452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Technologies for spin resonance crossing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>
                <a:solidFill>
                  <a:prstClr val="white"/>
                </a:solidFill>
              </a:rPr>
              <a:pPr/>
              <a:t>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81000" y="990614"/>
            <a:ext cx="8548042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tabLst>
                <a:tab pos="3771900" algn="l"/>
                <a:tab pos="4337050" algn="l"/>
              </a:tabLst>
            </a:pPr>
            <a:endParaRPr lang="en-US" b="0" dirty="0">
              <a:solidFill>
                <a:srgbClr val="0000CC"/>
              </a:solidFill>
            </a:endParaRPr>
          </a:p>
          <a:p>
            <a:pPr algn="l">
              <a:spcBef>
                <a:spcPct val="50000"/>
              </a:spcBef>
              <a:tabLst>
                <a:tab pos="3771900" algn="l"/>
                <a:tab pos="4337050" algn="l"/>
              </a:tabLst>
            </a:pPr>
            <a:r>
              <a:rPr lang="en-US" dirty="0">
                <a:solidFill>
                  <a:srgbClr val="0000CC"/>
                </a:solidFill>
              </a:rPr>
              <a:t>Non-adiabatic (</a:t>
            </a:r>
            <a:r>
              <a:rPr lang="en-US" dirty="0">
                <a:solidFill>
                  <a:srgbClr val="0000CC"/>
                </a:solidFill>
                <a:latin typeface="Symbol" charset="0"/>
              </a:rPr>
              <a:t>e</a:t>
            </a:r>
            <a:r>
              <a:rPr lang="en-US" baseline="30000" dirty="0">
                <a:solidFill>
                  <a:srgbClr val="0000CC"/>
                </a:solidFill>
              </a:rPr>
              <a:t>2</a:t>
            </a:r>
            <a:r>
              <a:rPr lang="en-US" dirty="0">
                <a:solidFill>
                  <a:srgbClr val="0000CC"/>
                </a:solidFill>
              </a:rPr>
              <a:t>/</a:t>
            </a:r>
            <a:r>
              <a:rPr lang="en-US" dirty="0">
                <a:solidFill>
                  <a:srgbClr val="0000CC"/>
                </a:solidFill>
                <a:latin typeface="Symbol" charset="0"/>
              </a:rPr>
              <a:t>a &lt;&lt; </a:t>
            </a:r>
            <a:r>
              <a:rPr lang="en-US" dirty="0">
                <a:solidFill>
                  <a:srgbClr val="0000CC"/>
                </a:solidFill>
              </a:rPr>
              <a:t>1) 	</a:t>
            </a:r>
            <a:r>
              <a:rPr lang="en-US" dirty="0">
                <a:solidFill>
                  <a:srgbClr val="0000CC"/>
                </a:solidFill>
                <a:sym typeface="Symbol" charset="0"/>
              </a:rPr>
              <a:t></a:t>
            </a:r>
            <a:r>
              <a:rPr lang="en-US" dirty="0">
                <a:solidFill>
                  <a:srgbClr val="0000CC"/>
                </a:solidFill>
              </a:rPr>
              <a:t> 	Adiabatic (</a:t>
            </a:r>
            <a:r>
              <a:rPr lang="en-US" dirty="0">
                <a:solidFill>
                  <a:srgbClr val="0000CC"/>
                </a:solidFill>
                <a:latin typeface="Symbol" charset="0"/>
              </a:rPr>
              <a:t>e</a:t>
            </a:r>
            <a:r>
              <a:rPr lang="en-US" baseline="30000" dirty="0">
                <a:solidFill>
                  <a:srgbClr val="0000CC"/>
                </a:solidFill>
              </a:rPr>
              <a:t>2</a:t>
            </a:r>
            <a:r>
              <a:rPr lang="en-US" dirty="0">
                <a:solidFill>
                  <a:srgbClr val="0000CC"/>
                </a:solidFill>
              </a:rPr>
              <a:t>/</a:t>
            </a:r>
            <a:r>
              <a:rPr lang="en-US" dirty="0">
                <a:solidFill>
                  <a:srgbClr val="0000CC"/>
                </a:solidFill>
                <a:latin typeface="Symbol" charset="0"/>
              </a:rPr>
              <a:t>a &gt;&gt; </a:t>
            </a:r>
            <a:r>
              <a:rPr lang="en-US" dirty="0">
                <a:solidFill>
                  <a:srgbClr val="0000CC"/>
                </a:solidFill>
              </a:rPr>
              <a:t>1)</a:t>
            </a:r>
          </a:p>
          <a:p>
            <a:pPr algn="l">
              <a:spcBef>
                <a:spcPct val="50000"/>
              </a:spcBef>
              <a:tabLst>
                <a:tab pos="3771900" algn="l"/>
                <a:tab pos="4337050" algn="l"/>
              </a:tabLst>
            </a:pPr>
            <a:r>
              <a:rPr lang="en-US" b="0" dirty="0">
                <a:solidFill>
                  <a:srgbClr val="0000CC"/>
                </a:solidFill>
              </a:rPr>
              <a:t>P</a:t>
            </a:r>
            <a:r>
              <a:rPr lang="en-US" b="0" baseline="-25000" dirty="0">
                <a:solidFill>
                  <a:srgbClr val="0000CC"/>
                </a:solidFill>
              </a:rPr>
              <a:t>f </a:t>
            </a:r>
            <a:r>
              <a:rPr lang="en-US" b="0" dirty="0">
                <a:solidFill>
                  <a:srgbClr val="0000CC"/>
                </a:solidFill>
              </a:rPr>
              <a:t>/P</a:t>
            </a:r>
            <a:r>
              <a:rPr lang="en-US" b="0" baseline="-25000" dirty="0">
                <a:solidFill>
                  <a:srgbClr val="0000CC"/>
                </a:solidFill>
              </a:rPr>
              <a:t>i</a:t>
            </a:r>
            <a:r>
              <a:rPr lang="en-US" b="0" dirty="0">
                <a:solidFill>
                  <a:srgbClr val="0000CC"/>
                </a:solidFill>
              </a:rPr>
              <a:t> =  1		 P</a:t>
            </a:r>
            <a:r>
              <a:rPr lang="en-US" b="0" baseline="-25000" dirty="0">
                <a:solidFill>
                  <a:srgbClr val="0000CC"/>
                </a:solidFill>
              </a:rPr>
              <a:t>f </a:t>
            </a:r>
            <a:r>
              <a:rPr lang="en-US" b="0" dirty="0">
                <a:solidFill>
                  <a:srgbClr val="0000CC"/>
                </a:solidFill>
              </a:rPr>
              <a:t>/P</a:t>
            </a:r>
            <a:r>
              <a:rPr lang="en-US" b="0" baseline="-25000" dirty="0">
                <a:solidFill>
                  <a:srgbClr val="0000CC"/>
                </a:solidFill>
              </a:rPr>
              <a:t>i</a:t>
            </a:r>
            <a:r>
              <a:rPr lang="en-US" b="0" dirty="0">
                <a:solidFill>
                  <a:srgbClr val="0000CC"/>
                </a:solidFill>
              </a:rPr>
              <a:t> = </a:t>
            </a:r>
            <a:r>
              <a:rPr lang="en-US" b="0" dirty="0">
                <a:solidFill>
                  <a:srgbClr val="0000CC"/>
                </a:solidFill>
                <a:latin typeface="Symbol" charset="0"/>
              </a:rPr>
              <a:t>-</a:t>
            </a:r>
            <a:r>
              <a:rPr lang="en-US" b="0" dirty="0">
                <a:solidFill>
                  <a:srgbClr val="0000CC"/>
                </a:solidFill>
              </a:rPr>
              <a:t> 1</a:t>
            </a:r>
            <a:r>
              <a:rPr lang="en-US" sz="1600" dirty="0">
                <a:solidFill>
                  <a:srgbClr val="0000FF"/>
                </a:solidFill>
              </a:rPr>
              <a:t>	</a:t>
            </a:r>
          </a:p>
          <a:p>
            <a:pPr algn="l">
              <a:spcBef>
                <a:spcPct val="50000"/>
              </a:spcBef>
              <a:tabLst>
                <a:tab pos="3771900" algn="l"/>
                <a:tab pos="4337050" algn="l"/>
              </a:tabLst>
            </a:pPr>
            <a:r>
              <a:rPr lang="en-US" b="0" dirty="0">
                <a:solidFill>
                  <a:srgbClr val="0000FF"/>
                </a:solidFill>
              </a:rPr>
              <a:t>Imperfection Resonances:</a:t>
            </a:r>
          </a:p>
          <a:p>
            <a:pPr>
              <a:spcBef>
                <a:spcPct val="50000"/>
              </a:spcBef>
              <a:tabLst>
                <a:tab pos="3771900" algn="l"/>
                <a:tab pos="4337050" algn="l"/>
              </a:tabLst>
            </a:pPr>
            <a:r>
              <a:rPr lang="en-US" b="0" dirty="0">
                <a:solidFill>
                  <a:srgbClr val="FF0000"/>
                </a:solidFill>
              </a:rPr>
              <a:t>Correction Dipoles (</a:t>
            </a:r>
            <a:r>
              <a:rPr lang="en-US" b="0" dirty="0">
                <a:solidFill>
                  <a:srgbClr val="FF0000"/>
                </a:solidFill>
                <a:latin typeface="Symbol" charset="0"/>
              </a:rPr>
              <a:t>e </a:t>
            </a:r>
            <a:r>
              <a:rPr lang="en-US" b="0" dirty="0">
                <a:solidFill>
                  <a:srgbClr val="FF0000"/>
                </a:solidFill>
              </a:rPr>
              <a:t>small) (RHIC Booster)	</a:t>
            </a:r>
            <a:r>
              <a:rPr lang="en-US" dirty="0">
                <a:solidFill>
                  <a:srgbClr val="FF0000"/>
                </a:solidFill>
              </a:rPr>
              <a:t>Enhanced </a:t>
            </a:r>
            <a:r>
              <a:rPr lang="en-US" dirty="0" err="1">
                <a:solidFill>
                  <a:srgbClr val="FF0000"/>
                </a:solidFill>
              </a:rPr>
              <a:t>oribt</a:t>
            </a:r>
            <a:r>
              <a:rPr lang="en-US" dirty="0">
                <a:solidFill>
                  <a:srgbClr val="FF0000"/>
                </a:solidFill>
              </a:rPr>
              <a:t> excursion</a:t>
            </a:r>
            <a:r>
              <a:rPr lang="en-US" b="0" dirty="0">
                <a:solidFill>
                  <a:srgbClr val="FF0000"/>
                </a:solidFill>
              </a:rPr>
              <a:t> (</a:t>
            </a:r>
            <a:r>
              <a:rPr lang="en-US" b="0" dirty="0">
                <a:solidFill>
                  <a:srgbClr val="FF0000"/>
                </a:solidFill>
                <a:latin typeface="Symbol" charset="0"/>
              </a:rPr>
              <a:t>e </a:t>
            </a:r>
            <a:r>
              <a:rPr lang="en-US" b="0" dirty="0">
                <a:solidFill>
                  <a:srgbClr val="FF0000"/>
                </a:solidFill>
              </a:rPr>
              <a:t>large) </a:t>
            </a:r>
            <a:br>
              <a:rPr lang="en-US" b="0" dirty="0">
                <a:solidFill>
                  <a:srgbClr val="FF0000"/>
                </a:solidFill>
              </a:rPr>
            </a:br>
            <a:r>
              <a:rPr lang="en-US" b="0" dirty="0">
                <a:solidFill>
                  <a:srgbClr val="FF0000"/>
                </a:solidFill>
              </a:rPr>
              <a:t>		</a:t>
            </a:r>
            <a:r>
              <a:rPr lang="en-US" dirty="0">
                <a:solidFill>
                  <a:srgbClr val="FF0000"/>
                </a:solidFill>
              </a:rPr>
              <a:t>(RHIC Booster)</a:t>
            </a:r>
            <a:endParaRPr lang="en-US" b="0" dirty="0">
              <a:solidFill>
                <a:srgbClr val="FF0000"/>
              </a:solidFill>
            </a:endParaRPr>
          </a:p>
          <a:p>
            <a:pPr>
              <a:spcBef>
                <a:spcPct val="50000"/>
              </a:spcBef>
              <a:tabLst>
                <a:tab pos="3771900" algn="l"/>
                <a:tab pos="4337050" algn="l"/>
              </a:tabLst>
            </a:pPr>
            <a:r>
              <a:rPr lang="en-US" dirty="0">
                <a:solidFill>
                  <a:srgbClr val="FF0000"/>
                </a:solidFill>
              </a:rPr>
              <a:t>		Partial Snake (</a:t>
            </a:r>
            <a:r>
              <a:rPr lang="en-US" dirty="0">
                <a:solidFill>
                  <a:srgbClr val="FF0000"/>
                </a:solidFill>
                <a:latin typeface="Symbol" charset="0"/>
              </a:rPr>
              <a:t>e </a:t>
            </a:r>
            <a:r>
              <a:rPr lang="en-US" dirty="0">
                <a:solidFill>
                  <a:srgbClr val="FF0000"/>
                </a:solidFill>
              </a:rPr>
              <a:t>large)  (AGS, IUCF)</a:t>
            </a:r>
            <a:endParaRPr lang="en-US" b="0" dirty="0">
              <a:solidFill>
                <a:srgbClr val="FF0000"/>
              </a:solidFill>
            </a:endParaRPr>
          </a:p>
          <a:p>
            <a:pPr algn="l">
              <a:spcBef>
                <a:spcPct val="50000"/>
              </a:spcBef>
              <a:tabLst>
                <a:tab pos="3771900" algn="l"/>
                <a:tab pos="4337050" algn="l"/>
              </a:tabLst>
            </a:pPr>
            <a:r>
              <a:rPr lang="en-US" b="0" dirty="0">
                <a:solidFill>
                  <a:srgbClr val="0000FF"/>
                </a:solidFill>
              </a:rPr>
              <a:t>Intrinsic Resonances:</a:t>
            </a:r>
          </a:p>
          <a:p>
            <a:pPr algn="l">
              <a:spcBef>
                <a:spcPct val="50000"/>
              </a:spcBef>
              <a:tabLst>
                <a:tab pos="3771900" algn="l"/>
                <a:tab pos="4337050" algn="l"/>
              </a:tabLst>
            </a:pPr>
            <a:r>
              <a:rPr lang="en-US" b="0" dirty="0">
                <a:solidFill>
                  <a:srgbClr val="FF0000"/>
                </a:solidFill>
              </a:rPr>
              <a:t>Pulsed </a:t>
            </a:r>
            <a:r>
              <a:rPr lang="en-US" b="0" dirty="0" err="1">
                <a:solidFill>
                  <a:srgbClr val="FF0000"/>
                </a:solidFill>
              </a:rPr>
              <a:t>Quadrupoles</a:t>
            </a:r>
            <a:r>
              <a:rPr lang="en-US" b="0" dirty="0">
                <a:solidFill>
                  <a:srgbClr val="FF0000"/>
                </a:solidFill>
              </a:rPr>
              <a:t> (</a:t>
            </a:r>
            <a:r>
              <a:rPr lang="en-US" b="0" dirty="0">
                <a:solidFill>
                  <a:srgbClr val="FF0000"/>
                </a:solidFill>
                <a:latin typeface="Symbol" charset="0"/>
              </a:rPr>
              <a:t>a </a:t>
            </a:r>
            <a:r>
              <a:rPr lang="en-US" b="0" dirty="0">
                <a:solidFill>
                  <a:srgbClr val="FF0000"/>
                </a:solidFill>
              </a:rPr>
              <a:t>large) (ZGS,AGS ) 	RF Dipole (</a:t>
            </a:r>
            <a:r>
              <a:rPr lang="en-US" b="0" dirty="0">
                <a:solidFill>
                  <a:srgbClr val="FF0000"/>
                </a:solidFill>
                <a:latin typeface="Symbol" charset="0"/>
              </a:rPr>
              <a:t>e </a:t>
            </a:r>
            <a:r>
              <a:rPr lang="en-US" b="0" dirty="0">
                <a:solidFill>
                  <a:srgbClr val="FF0000"/>
                </a:solidFill>
              </a:rPr>
              <a:t>large) (AGS past)</a:t>
            </a:r>
          </a:p>
          <a:p>
            <a:pPr algn="l">
              <a:spcBef>
                <a:spcPct val="50000"/>
              </a:spcBef>
              <a:tabLst>
                <a:tab pos="3771900" algn="l"/>
                <a:tab pos="4337050" algn="l"/>
              </a:tabLst>
            </a:pPr>
            <a:r>
              <a:rPr lang="en-US" b="0" dirty="0">
                <a:solidFill>
                  <a:srgbClr val="FF0000"/>
                </a:solidFill>
              </a:rPr>
              <a:t>Lattice modifications (</a:t>
            </a:r>
            <a:r>
              <a:rPr lang="en-US" b="0" dirty="0">
                <a:solidFill>
                  <a:srgbClr val="FF0000"/>
                </a:solidFill>
                <a:latin typeface="Symbol" charset="0"/>
              </a:rPr>
              <a:t>e </a:t>
            </a:r>
            <a:r>
              <a:rPr lang="en-US" b="0" dirty="0">
                <a:solidFill>
                  <a:srgbClr val="FF0000"/>
                </a:solidFill>
              </a:rPr>
              <a:t>small) 	          Strong Partial Snake (</a:t>
            </a:r>
            <a:r>
              <a:rPr lang="en-US" b="0" dirty="0">
                <a:solidFill>
                  <a:srgbClr val="FF0000"/>
                </a:solidFill>
                <a:latin typeface="Symbol" charset="0"/>
              </a:rPr>
              <a:t>e </a:t>
            </a:r>
            <a:r>
              <a:rPr lang="en-US" b="0" dirty="0">
                <a:solidFill>
                  <a:srgbClr val="FF0000"/>
                </a:solidFill>
              </a:rPr>
              <a:t>large) (AGS present)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9540" y="5160727"/>
            <a:ext cx="8241175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/>
              <a:t>Ultimate tool: </a:t>
            </a:r>
          </a:p>
          <a:p>
            <a:r>
              <a:rPr lang="en-US" b="1" dirty="0"/>
              <a:t>Full Siberian Snakes </a:t>
            </a:r>
            <a:r>
              <a:rPr lang="en-US" dirty="0"/>
              <a:t>in RHIC (2 per ring) prevent first-order spin resonance conditions.</a:t>
            </a:r>
          </a:p>
          <a:p>
            <a:r>
              <a:rPr lang="en-US" dirty="0"/>
              <a:t>Weak depolarization still possible due to high-order spin resonances.</a:t>
            </a:r>
          </a:p>
        </p:txBody>
      </p:sp>
    </p:spTree>
    <p:extLst>
      <p:ext uri="{BB962C8B-B14F-4D97-AF65-F5344CB8AC3E}">
        <p14:creationId xmlns:p14="http://schemas.microsoft.com/office/powerpoint/2010/main" val="31389683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400" name="Group 344">
            <a:extLst>
              <a:ext uri="{FF2B5EF4-FFF2-40B4-BE49-F238E27FC236}">
                <a16:creationId xmlns:a16="http://schemas.microsoft.com/office/drawing/2014/main" id="{CE8DE336-7EED-2B4A-A5FD-46988BF644C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429401" name="Picture 345">
              <a:extLst>
                <a:ext uri="{FF2B5EF4-FFF2-40B4-BE49-F238E27FC236}">
                  <a16:creationId xmlns:a16="http://schemas.microsoft.com/office/drawing/2014/main" id="{873ED5B4-3C43-9A49-82E0-03C4E3EEA2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16" t="14598" r="21674" b="15193"/>
            <a:stretch>
              <a:fillRect/>
            </a:stretch>
          </p:blipFill>
          <p:spPr bwMode="auto">
            <a:xfrm>
              <a:off x="144" y="1440"/>
              <a:ext cx="912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429402" name="Object 346">
              <a:extLst>
                <a:ext uri="{FF2B5EF4-FFF2-40B4-BE49-F238E27FC236}">
                  <a16:creationId xmlns:a16="http://schemas.microsoft.com/office/drawing/2014/main" id="{065EC5BF-607D-4C47-A7BB-130475A84B3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0" y="0"/>
            <a:ext cx="1488" cy="1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Bitmap Image" r:id="rId3" imgW="3803650" imgH="2901950" progId="Paint.Picture">
                    <p:embed/>
                  </p:oleObj>
                </mc:Choice>
                <mc:Fallback>
                  <p:oleObj name="Bitmap Image" r:id="rId3" imgW="3803650" imgH="2901950" progId="Paint.Picture">
                    <p:embed/>
                    <p:pic>
                      <p:nvPicPr>
                        <p:cNvPr id="429402" name="Object 346">
                          <a:extLst>
                            <a:ext uri="{FF2B5EF4-FFF2-40B4-BE49-F238E27FC236}">
                              <a16:creationId xmlns:a16="http://schemas.microsoft.com/office/drawing/2014/main" id="{065EC5BF-607D-4C47-A7BB-130475A84B3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1488" cy="11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29403" name="Picture 347">
              <a:extLst>
                <a:ext uri="{FF2B5EF4-FFF2-40B4-BE49-F238E27FC236}">
                  <a16:creationId xmlns:a16="http://schemas.microsoft.com/office/drawing/2014/main" id="{11B51F36-6503-944F-8072-EB5A86CA65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6" y="0"/>
              <a:ext cx="1324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9404" name="Picture 348">
              <a:extLst>
                <a:ext uri="{FF2B5EF4-FFF2-40B4-BE49-F238E27FC236}">
                  <a16:creationId xmlns:a16="http://schemas.microsoft.com/office/drawing/2014/main" id="{8444EEB0-E2BC-0E41-AAB7-B85643CAFF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0"/>
              <a:ext cx="1205" cy="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9405" name="Oval 349">
              <a:extLst>
                <a:ext uri="{FF2B5EF4-FFF2-40B4-BE49-F238E27FC236}">
                  <a16:creationId xmlns:a16="http://schemas.microsoft.com/office/drawing/2014/main" id="{E2237711-EDF2-F149-87BA-97C348EA31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682010">
              <a:off x="4446" y="156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06" name="Line 350">
              <a:extLst>
                <a:ext uri="{FF2B5EF4-FFF2-40B4-BE49-F238E27FC236}">
                  <a16:creationId xmlns:a16="http://schemas.microsoft.com/office/drawing/2014/main" id="{DA071032-7DAE-0142-80F8-31944DCBF3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4" y="2724"/>
              <a:ext cx="69" cy="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07" name="Freeform 351">
              <a:extLst>
                <a:ext uri="{FF2B5EF4-FFF2-40B4-BE49-F238E27FC236}">
                  <a16:creationId xmlns:a16="http://schemas.microsoft.com/office/drawing/2014/main" id="{5887512B-FBAD-2B4F-9558-9852A5FE3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4" y="1643"/>
              <a:ext cx="292" cy="246"/>
            </a:xfrm>
            <a:custGeom>
              <a:avLst/>
              <a:gdLst>
                <a:gd name="T0" fmla="*/ 0 w 292"/>
                <a:gd name="T1" fmla="*/ 246 h 246"/>
                <a:gd name="T2" fmla="*/ 64 w 292"/>
                <a:gd name="T3" fmla="*/ 214 h 246"/>
                <a:gd name="T4" fmla="*/ 66 w 292"/>
                <a:gd name="T5" fmla="*/ 172 h 246"/>
                <a:gd name="T6" fmla="*/ 232 w 292"/>
                <a:gd name="T7" fmla="*/ 106 h 246"/>
                <a:gd name="T8" fmla="*/ 232 w 292"/>
                <a:gd name="T9" fmla="*/ 61 h 246"/>
                <a:gd name="T10" fmla="*/ 292 w 292"/>
                <a:gd name="T1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08" name="Rectangle 352">
              <a:extLst>
                <a:ext uri="{FF2B5EF4-FFF2-40B4-BE49-F238E27FC236}">
                  <a16:creationId xmlns:a16="http://schemas.microsoft.com/office/drawing/2014/main" id="{E56F1396-C248-824D-92F2-64695F575A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2" y="788"/>
              <a:ext cx="1153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409" name="Rectangle 353">
              <a:extLst>
                <a:ext uri="{FF2B5EF4-FFF2-40B4-BE49-F238E27FC236}">
                  <a16:creationId xmlns:a16="http://schemas.microsoft.com/office/drawing/2014/main" id="{9A7207BE-9FB3-524B-A446-37927F6ADD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3" y="1780"/>
              <a:ext cx="64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410" name="Rectangle 354">
              <a:extLst>
                <a:ext uri="{FF2B5EF4-FFF2-40B4-BE49-F238E27FC236}">
                  <a16:creationId xmlns:a16="http://schemas.microsoft.com/office/drawing/2014/main" id="{BD9F0438-29F3-BA4D-864C-2DA939B2FD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50" y="2041"/>
              <a:ext cx="643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411" name="Rectangle 355">
              <a:extLst>
                <a:ext uri="{FF2B5EF4-FFF2-40B4-BE49-F238E27FC236}">
                  <a16:creationId xmlns:a16="http://schemas.microsoft.com/office/drawing/2014/main" id="{20460CCD-4442-204A-91EE-2F6E82DA5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" y="1926"/>
              <a:ext cx="655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29412" name="Group 356">
              <a:extLst>
                <a:ext uri="{FF2B5EF4-FFF2-40B4-BE49-F238E27FC236}">
                  <a16:creationId xmlns:a16="http://schemas.microsoft.com/office/drawing/2014/main" id="{56A5D60E-44E6-D24C-8B28-7999C95B19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18" y="887"/>
              <a:ext cx="57" cy="37"/>
              <a:chOff x="4845" y="916"/>
              <a:chExt cx="57" cy="37"/>
            </a:xfrm>
          </p:grpSpPr>
          <p:sp>
            <p:nvSpPr>
              <p:cNvPr id="429413" name="Rectangle 357">
                <a:extLst>
                  <a:ext uri="{FF2B5EF4-FFF2-40B4-BE49-F238E27FC236}">
                    <a16:creationId xmlns:a16="http://schemas.microsoft.com/office/drawing/2014/main" id="{B06BD997-BBA9-2449-A3D8-D674F8D4D2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45" y="929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414" name="Freeform 358">
                <a:extLst>
                  <a:ext uri="{FF2B5EF4-FFF2-40B4-BE49-F238E27FC236}">
                    <a16:creationId xmlns:a16="http://schemas.microsoft.com/office/drawing/2014/main" id="{FFD38A1D-DB7F-1B4B-A691-0C7F6D9FCF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65" y="916"/>
                <a:ext cx="37" cy="37"/>
              </a:xfrm>
              <a:custGeom>
                <a:avLst/>
                <a:gdLst>
                  <a:gd name="T0" fmla="*/ 0 w 73"/>
                  <a:gd name="T1" fmla="*/ 73 h 73"/>
                  <a:gd name="T2" fmla="*/ 73 w 73"/>
                  <a:gd name="T3" fmla="*/ 36 h 73"/>
                  <a:gd name="T4" fmla="*/ 0 w 73"/>
                  <a:gd name="T5" fmla="*/ 0 h 73"/>
                  <a:gd name="T6" fmla="*/ 0 w 73"/>
                  <a:gd name="T7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73">
                    <a:moveTo>
                      <a:pt x="0" y="73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29415" name="Group 359">
              <a:extLst>
                <a:ext uri="{FF2B5EF4-FFF2-40B4-BE49-F238E27FC236}">
                  <a16:creationId xmlns:a16="http://schemas.microsoft.com/office/drawing/2014/main" id="{A1ADD702-8005-CA4C-AB55-40FDB6346A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31" y="1760"/>
              <a:ext cx="56" cy="36"/>
              <a:chOff x="3140" y="2171"/>
              <a:chExt cx="56" cy="36"/>
            </a:xfrm>
          </p:grpSpPr>
          <p:sp>
            <p:nvSpPr>
              <p:cNvPr id="429416" name="Rectangle 360">
                <a:extLst>
                  <a:ext uri="{FF2B5EF4-FFF2-40B4-BE49-F238E27FC236}">
                    <a16:creationId xmlns:a16="http://schemas.microsoft.com/office/drawing/2014/main" id="{3B677F60-0FD8-E74E-BCBC-9200326560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0" y="2184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417" name="Freeform 361">
                <a:extLst>
                  <a:ext uri="{FF2B5EF4-FFF2-40B4-BE49-F238E27FC236}">
                    <a16:creationId xmlns:a16="http://schemas.microsoft.com/office/drawing/2014/main" id="{DACE370F-67E7-BB4F-B8A1-0A51DC98AF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9" y="2171"/>
                <a:ext cx="37" cy="36"/>
              </a:xfrm>
              <a:custGeom>
                <a:avLst/>
                <a:gdLst>
                  <a:gd name="T0" fmla="*/ 0 w 73"/>
                  <a:gd name="T1" fmla="*/ 74 h 74"/>
                  <a:gd name="T2" fmla="*/ 73 w 73"/>
                  <a:gd name="T3" fmla="*/ 36 h 74"/>
                  <a:gd name="T4" fmla="*/ 0 w 73"/>
                  <a:gd name="T5" fmla="*/ 0 h 74"/>
                  <a:gd name="T6" fmla="*/ 0 w 73"/>
                  <a:gd name="T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74">
                    <a:moveTo>
                      <a:pt x="0" y="74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9418" name="Rectangle 362">
              <a:extLst>
                <a:ext uri="{FF2B5EF4-FFF2-40B4-BE49-F238E27FC236}">
                  <a16:creationId xmlns:a16="http://schemas.microsoft.com/office/drawing/2014/main" id="{5EC60F74-8C07-9E4F-95E6-62C493A3A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8" y="1572"/>
              <a:ext cx="58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 i="1" u="sng">
                  <a:latin typeface="Times New Roman" panose="02020603050405020304" pitchFamily="18" charset="0"/>
                </a:rPr>
                <a:t>PHENIX (p)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429419" name="Group 363">
              <a:extLst>
                <a:ext uri="{FF2B5EF4-FFF2-40B4-BE49-F238E27FC236}">
                  <a16:creationId xmlns:a16="http://schemas.microsoft.com/office/drawing/2014/main" id="{269E441C-8B65-0E4E-A789-B16AC76698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7" y="1584"/>
              <a:ext cx="57" cy="37"/>
              <a:chOff x="1391" y="2056"/>
              <a:chExt cx="57" cy="37"/>
            </a:xfrm>
          </p:grpSpPr>
          <p:sp>
            <p:nvSpPr>
              <p:cNvPr id="429420" name="Rectangle 364">
                <a:extLst>
                  <a:ext uri="{FF2B5EF4-FFF2-40B4-BE49-F238E27FC236}">
                    <a16:creationId xmlns:a16="http://schemas.microsoft.com/office/drawing/2014/main" id="{BA896C61-F78A-5B46-8BE3-8F65F23A07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1" y="2069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9421" name="Freeform 365">
                <a:extLst>
                  <a:ext uri="{FF2B5EF4-FFF2-40B4-BE49-F238E27FC236}">
                    <a16:creationId xmlns:a16="http://schemas.microsoft.com/office/drawing/2014/main" id="{9FC05D98-7434-9F43-B256-6D22F1206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1" y="2056"/>
                <a:ext cx="37" cy="37"/>
              </a:xfrm>
              <a:custGeom>
                <a:avLst/>
                <a:gdLst>
                  <a:gd name="T0" fmla="*/ 0 w 73"/>
                  <a:gd name="T1" fmla="*/ 73 h 73"/>
                  <a:gd name="T2" fmla="*/ 73 w 73"/>
                  <a:gd name="T3" fmla="*/ 36 h 73"/>
                  <a:gd name="T4" fmla="*/ 0 w 73"/>
                  <a:gd name="T5" fmla="*/ 0 h 73"/>
                  <a:gd name="T6" fmla="*/ 0 w 73"/>
                  <a:gd name="T7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73">
                    <a:moveTo>
                      <a:pt x="0" y="73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29422" name="Rectangle 366">
              <a:extLst>
                <a:ext uri="{FF2B5EF4-FFF2-40B4-BE49-F238E27FC236}">
                  <a16:creationId xmlns:a16="http://schemas.microsoft.com/office/drawing/2014/main" id="{2865561E-D00A-5042-AF0D-1AC673884A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8" y="1312"/>
              <a:ext cx="569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423" name="Rectangle 367">
              <a:extLst>
                <a:ext uri="{FF2B5EF4-FFF2-40B4-BE49-F238E27FC236}">
                  <a16:creationId xmlns:a16="http://schemas.microsoft.com/office/drawing/2014/main" id="{06434375-4774-964B-835C-9B08A23FA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2" y="2662"/>
              <a:ext cx="33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424" name="Rectangle 368">
              <a:extLst>
                <a:ext uri="{FF2B5EF4-FFF2-40B4-BE49-F238E27FC236}">
                  <a16:creationId xmlns:a16="http://schemas.microsoft.com/office/drawing/2014/main" id="{2697522E-CE37-DA4D-B041-F168F61D7B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6" y="2725"/>
              <a:ext cx="24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500" b="1">
                  <a:latin typeface="Times New Roman" panose="02020603050405020304" pitchFamily="18" charset="0"/>
                </a:rPr>
                <a:t>AGS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429425" name="Rectangle 369">
              <a:extLst>
                <a:ext uri="{FF2B5EF4-FFF2-40B4-BE49-F238E27FC236}">
                  <a16:creationId xmlns:a16="http://schemas.microsoft.com/office/drawing/2014/main" id="{498AF305-7C51-4B49-9802-3E71E9E32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2" y="2596"/>
              <a:ext cx="396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426" name="Rectangle 370">
              <a:extLst>
                <a:ext uri="{FF2B5EF4-FFF2-40B4-BE49-F238E27FC236}">
                  <a16:creationId xmlns:a16="http://schemas.microsoft.com/office/drawing/2014/main" id="{78B6BDB2-E3F9-A840-B883-46985F9263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6" y="2447"/>
              <a:ext cx="25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000" b="1">
                  <a:latin typeface="Times New Roman" panose="02020603050405020304" pitchFamily="18" charset="0"/>
                </a:rPr>
                <a:t>LINAC</a:t>
              </a:r>
              <a:endParaRPr lang="en-US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429427" name="Rectangle 371">
              <a:extLst>
                <a:ext uri="{FF2B5EF4-FFF2-40B4-BE49-F238E27FC236}">
                  <a16:creationId xmlns:a16="http://schemas.microsoft.com/office/drawing/2014/main" id="{C5425DFA-4224-8A4B-A927-358630A8C7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6" y="2504"/>
              <a:ext cx="31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800" b="1">
                  <a:solidFill>
                    <a:srgbClr val="000000"/>
                  </a:solidFill>
                  <a:latin typeface="Times New Roman" panose="02020603050405020304" pitchFamily="18" charset="0"/>
                </a:rPr>
                <a:t>BOOSTER</a:t>
              </a:r>
              <a:endParaRPr lang="en-US" altLang="en-US" sz="800">
                <a:latin typeface="Times New Roman" panose="02020603050405020304" pitchFamily="18" charset="0"/>
              </a:endParaRPr>
            </a:p>
          </p:txBody>
        </p:sp>
        <p:sp>
          <p:nvSpPr>
            <p:cNvPr id="429428" name="Rectangle 372">
              <a:extLst>
                <a:ext uri="{FF2B5EF4-FFF2-40B4-BE49-F238E27FC236}">
                  <a16:creationId xmlns:a16="http://schemas.microsoft.com/office/drawing/2014/main" id="{57A596C2-9BDD-B542-A690-0A40CFA1F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8" y="2247"/>
              <a:ext cx="627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429" name="Oval 373">
              <a:extLst>
                <a:ext uri="{FF2B5EF4-FFF2-40B4-BE49-F238E27FC236}">
                  <a16:creationId xmlns:a16="http://schemas.microsoft.com/office/drawing/2014/main" id="{5F8BAE36-F74C-7942-906B-D5D331DAB3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3" y="2575"/>
              <a:ext cx="1045" cy="46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430" name="Arc 374">
              <a:extLst>
                <a:ext uri="{FF2B5EF4-FFF2-40B4-BE49-F238E27FC236}">
                  <a16:creationId xmlns:a16="http://schemas.microsoft.com/office/drawing/2014/main" id="{7321CB92-0F41-7149-9898-83505237A1F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62" y="1043"/>
              <a:ext cx="1195" cy="448"/>
            </a:xfrm>
            <a:custGeom>
              <a:avLst/>
              <a:gdLst>
                <a:gd name="G0" fmla="+- 0 0 0"/>
                <a:gd name="G1" fmla="+- 21120 0 0"/>
                <a:gd name="G2" fmla="+- 21600 0 0"/>
                <a:gd name="T0" fmla="*/ 4530 w 15493"/>
                <a:gd name="T1" fmla="*/ 0 h 21120"/>
                <a:gd name="T2" fmla="*/ 15493 w 15493"/>
                <a:gd name="T3" fmla="*/ 6069 h 21120"/>
                <a:gd name="T4" fmla="*/ 0 w 15493"/>
                <a:gd name="T5" fmla="*/ 21120 h 2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31" name="Arc 375">
              <a:extLst>
                <a:ext uri="{FF2B5EF4-FFF2-40B4-BE49-F238E27FC236}">
                  <a16:creationId xmlns:a16="http://schemas.microsoft.com/office/drawing/2014/main" id="{362D13A2-1170-0E4C-95D8-08DE183056B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252" y="1308"/>
              <a:ext cx="1667" cy="343"/>
            </a:xfrm>
            <a:custGeom>
              <a:avLst/>
              <a:gdLst>
                <a:gd name="G0" fmla="+- 0 0 0"/>
                <a:gd name="G1" fmla="+- 8522 0 0"/>
                <a:gd name="G2" fmla="+- 21600 0 0"/>
                <a:gd name="T0" fmla="*/ 19848 w 21600"/>
                <a:gd name="T1" fmla="*/ 0 h 16156"/>
                <a:gd name="T2" fmla="*/ 20206 w 21600"/>
                <a:gd name="T3" fmla="*/ 16156 h 16156"/>
                <a:gd name="T4" fmla="*/ 0 w 21600"/>
                <a:gd name="T5" fmla="*/ 8522 h 16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32" name="Arc 376">
              <a:extLst>
                <a:ext uri="{FF2B5EF4-FFF2-40B4-BE49-F238E27FC236}">
                  <a16:creationId xmlns:a16="http://schemas.microsoft.com/office/drawing/2014/main" id="{6EE1E8D1-5D37-8A45-8AFB-D17889FD14E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17" y="1304"/>
              <a:ext cx="1667" cy="339"/>
            </a:xfrm>
            <a:custGeom>
              <a:avLst/>
              <a:gdLst>
                <a:gd name="G0" fmla="+- 21600 0 0"/>
                <a:gd name="G1" fmla="+- 8570 0 0"/>
                <a:gd name="G2" fmla="+- 21600 0 0"/>
                <a:gd name="T0" fmla="*/ 1307 w 21600"/>
                <a:gd name="T1" fmla="*/ 15969 h 15969"/>
                <a:gd name="T2" fmla="*/ 1773 w 21600"/>
                <a:gd name="T3" fmla="*/ 0 h 15969"/>
                <a:gd name="T4" fmla="*/ 21600 w 21600"/>
                <a:gd name="T5" fmla="*/ 8570 h 15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  <a:lnTo>
                    <a:pt x="21600" y="857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33" name="Arc 377">
              <a:extLst>
                <a:ext uri="{FF2B5EF4-FFF2-40B4-BE49-F238E27FC236}">
                  <a16:creationId xmlns:a16="http://schemas.microsoft.com/office/drawing/2014/main" id="{73B47C59-DB05-EB43-919A-7AEA3B5E5C5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3004" y="1420"/>
              <a:ext cx="1121" cy="522"/>
            </a:xfrm>
            <a:custGeom>
              <a:avLst/>
              <a:gdLst>
                <a:gd name="G0" fmla="+- 14614 0 0"/>
                <a:gd name="G1" fmla="+- 0 0 0"/>
                <a:gd name="G2" fmla="+- 21600 0 0"/>
                <a:gd name="T0" fmla="*/ 11646 w 14614"/>
                <a:gd name="T1" fmla="*/ 21395 h 21395"/>
                <a:gd name="T2" fmla="*/ 0 w 14614"/>
                <a:gd name="T3" fmla="*/ 15906 h 21395"/>
                <a:gd name="T4" fmla="*/ 14614 w 14614"/>
                <a:gd name="T5" fmla="*/ 0 h 21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34" name="Arc 378">
              <a:extLst>
                <a:ext uri="{FF2B5EF4-FFF2-40B4-BE49-F238E27FC236}">
                  <a16:creationId xmlns:a16="http://schemas.microsoft.com/office/drawing/2014/main" id="{4ABF5CBF-C266-2842-8D2A-0B717B7FFB8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1748" y="1540"/>
              <a:ext cx="1241" cy="398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6143 w 16143"/>
                <a:gd name="T1" fmla="*/ 14351 h 21035"/>
                <a:gd name="T2" fmla="*/ 4907 w 16143"/>
                <a:gd name="T3" fmla="*/ 21035 h 21035"/>
                <a:gd name="T4" fmla="*/ 0 w 16143"/>
                <a:gd name="T5" fmla="*/ 0 h 2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35" name="Arc 379">
              <a:extLst>
                <a:ext uri="{FF2B5EF4-FFF2-40B4-BE49-F238E27FC236}">
                  <a16:creationId xmlns:a16="http://schemas.microsoft.com/office/drawing/2014/main" id="{97ED0427-284F-3041-80B0-D549C6175F24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13" y="1047"/>
              <a:ext cx="1167" cy="441"/>
            </a:xfrm>
            <a:custGeom>
              <a:avLst/>
              <a:gdLst>
                <a:gd name="G0" fmla="+- 15115 0 0"/>
                <a:gd name="G1" fmla="+- 21197 0 0"/>
                <a:gd name="G2" fmla="+- 21600 0 0"/>
                <a:gd name="T0" fmla="*/ 0 w 15115"/>
                <a:gd name="T1" fmla="*/ 5766 h 21197"/>
                <a:gd name="T2" fmla="*/ 10963 w 15115"/>
                <a:gd name="T3" fmla="*/ 0 h 21197"/>
                <a:gd name="T4" fmla="*/ 15115 w 15115"/>
                <a:gd name="T5" fmla="*/ 21197 h 2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36" name="Arc 380">
              <a:extLst>
                <a:ext uri="{FF2B5EF4-FFF2-40B4-BE49-F238E27FC236}">
                  <a16:creationId xmlns:a16="http://schemas.microsoft.com/office/drawing/2014/main" id="{21F907E3-281F-3B4A-B2A3-1B80CA8A0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1505"/>
              <a:ext cx="1272" cy="534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5361 w 15361"/>
                <a:gd name="T1" fmla="*/ 15185 h 21244"/>
                <a:gd name="T2" fmla="*/ 3907 w 15361"/>
                <a:gd name="T3" fmla="*/ 21244 h 21244"/>
                <a:gd name="T4" fmla="*/ 0 w 15361"/>
                <a:gd name="T5" fmla="*/ 0 h 2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37" name="Arc 381">
              <a:extLst>
                <a:ext uri="{FF2B5EF4-FFF2-40B4-BE49-F238E27FC236}">
                  <a16:creationId xmlns:a16="http://schemas.microsoft.com/office/drawing/2014/main" id="{59E6CE45-D62A-6D4F-BC59-162DD9987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3" y="1505"/>
              <a:ext cx="1243" cy="534"/>
            </a:xfrm>
            <a:custGeom>
              <a:avLst/>
              <a:gdLst>
                <a:gd name="G0" fmla="+- 15013 0 0"/>
                <a:gd name="G1" fmla="+- 0 0 0"/>
                <a:gd name="G2" fmla="+- 21600 0 0"/>
                <a:gd name="T0" fmla="*/ 11120 w 15013"/>
                <a:gd name="T1" fmla="*/ 21246 h 21246"/>
                <a:gd name="T2" fmla="*/ 0 w 15013"/>
                <a:gd name="T3" fmla="*/ 15530 h 21246"/>
                <a:gd name="T4" fmla="*/ 15013 w 15013"/>
                <a:gd name="T5" fmla="*/ 0 h 2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38" name="Arc 382">
              <a:extLst>
                <a:ext uri="{FF2B5EF4-FFF2-40B4-BE49-F238E27FC236}">
                  <a16:creationId xmlns:a16="http://schemas.microsoft.com/office/drawing/2014/main" id="{47CC2390-9741-6E4F-8910-DC6B77DEA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" y="1273"/>
              <a:ext cx="1788" cy="444"/>
            </a:xfrm>
            <a:custGeom>
              <a:avLst/>
              <a:gdLst>
                <a:gd name="G0" fmla="+- 21600 0 0"/>
                <a:gd name="G1" fmla="+- 9253 0 0"/>
                <a:gd name="G2" fmla="+- 21600 0 0"/>
                <a:gd name="T0" fmla="*/ 1689 w 21600"/>
                <a:gd name="T1" fmla="*/ 17626 h 17626"/>
                <a:gd name="T2" fmla="*/ 2082 w 21600"/>
                <a:gd name="T3" fmla="*/ 0 h 17626"/>
                <a:gd name="T4" fmla="*/ 21600 w 21600"/>
                <a:gd name="T5" fmla="*/ 9253 h 17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  <a:lnTo>
                    <a:pt x="21600" y="925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39" name="Arc 383">
              <a:extLst>
                <a:ext uri="{FF2B5EF4-FFF2-40B4-BE49-F238E27FC236}">
                  <a16:creationId xmlns:a16="http://schemas.microsoft.com/office/drawing/2014/main" id="{82CF53ED-4FF5-0E48-99F0-2601494F2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968"/>
              <a:ext cx="1222" cy="542"/>
            </a:xfrm>
            <a:custGeom>
              <a:avLst/>
              <a:gdLst>
                <a:gd name="G0" fmla="+- 14768 0 0"/>
                <a:gd name="G1" fmla="+- 21256 0 0"/>
                <a:gd name="G2" fmla="+- 21600 0 0"/>
                <a:gd name="T0" fmla="*/ 0 w 14768"/>
                <a:gd name="T1" fmla="*/ 5493 h 21256"/>
                <a:gd name="T2" fmla="*/ 10930 w 14768"/>
                <a:gd name="T3" fmla="*/ 0 h 21256"/>
                <a:gd name="T4" fmla="*/ 14768 w 14768"/>
                <a:gd name="T5" fmla="*/ 21256 h 21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40" name="Arc 384">
              <a:extLst>
                <a:ext uri="{FF2B5EF4-FFF2-40B4-BE49-F238E27FC236}">
                  <a16:creationId xmlns:a16="http://schemas.microsoft.com/office/drawing/2014/main" id="{07E318F1-D785-9546-8739-1E5EC0DC4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971"/>
              <a:ext cx="1212" cy="538"/>
            </a:xfrm>
            <a:custGeom>
              <a:avLst/>
              <a:gdLst>
                <a:gd name="G0" fmla="+- 0 0 0"/>
                <a:gd name="G1" fmla="+- 21263 0 0"/>
                <a:gd name="G2" fmla="+- 21600 0 0"/>
                <a:gd name="T0" fmla="*/ 3803 w 14647"/>
                <a:gd name="T1" fmla="*/ 0 h 21263"/>
                <a:gd name="T2" fmla="*/ 14647 w 14647"/>
                <a:gd name="T3" fmla="*/ 5388 h 21263"/>
                <a:gd name="T4" fmla="*/ 0 w 14647"/>
                <a:gd name="T5" fmla="*/ 21263 h 21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41" name="Arc 385">
              <a:extLst>
                <a:ext uri="{FF2B5EF4-FFF2-40B4-BE49-F238E27FC236}">
                  <a16:creationId xmlns:a16="http://schemas.microsoft.com/office/drawing/2014/main" id="{C18B5985-D159-F54B-9993-AEBBF0B2418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1" y="1264"/>
              <a:ext cx="1788" cy="451"/>
            </a:xfrm>
            <a:custGeom>
              <a:avLst/>
              <a:gdLst>
                <a:gd name="G0" fmla="+- 0 0 0"/>
                <a:gd name="G1" fmla="+- 9577 0 0"/>
                <a:gd name="G2" fmla="+- 21600 0 0"/>
                <a:gd name="T0" fmla="*/ 19361 w 21600"/>
                <a:gd name="T1" fmla="*/ 0 h 17979"/>
                <a:gd name="T2" fmla="*/ 19899 w 21600"/>
                <a:gd name="T3" fmla="*/ 17979 h 17979"/>
                <a:gd name="T4" fmla="*/ 0 w 21600"/>
                <a:gd name="T5" fmla="*/ 9577 h 17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42" name="Freeform 386">
              <a:extLst>
                <a:ext uri="{FF2B5EF4-FFF2-40B4-BE49-F238E27FC236}">
                  <a16:creationId xmlns:a16="http://schemas.microsoft.com/office/drawing/2014/main" id="{F658202C-8B3F-9245-BC5B-3119826B4B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7" y="1938"/>
              <a:ext cx="639" cy="99"/>
            </a:xfrm>
            <a:custGeom>
              <a:avLst/>
              <a:gdLst>
                <a:gd name="T0" fmla="*/ 0 w 639"/>
                <a:gd name="T1" fmla="*/ 0 h 99"/>
                <a:gd name="T2" fmla="*/ 172 w 639"/>
                <a:gd name="T3" fmla="*/ 18 h 99"/>
                <a:gd name="T4" fmla="*/ 220 w 639"/>
                <a:gd name="T5" fmla="*/ 57 h 99"/>
                <a:gd name="T6" fmla="*/ 406 w 639"/>
                <a:gd name="T7" fmla="*/ 57 h 99"/>
                <a:gd name="T8" fmla="*/ 445 w 639"/>
                <a:gd name="T9" fmla="*/ 95 h 99"/>
                <a:gd name="T10" fmla="*/ 639 w 639"/>
                <a:gd name="T11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43" name="Freeform 387">
              <a:extLst>
                <a:ext uri="{FF2B5EF4-FFF2-40B4-BE49-F238E27FC236}">
                  <a16:creationId xmlns:a16="http://schemas.microsoft.com/office/drawing/2014/main" id="{8CFFE783-AE3A-A84F-A4EE-BAC8B0E32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2" y="1941"/>
              <a:ext cx="630" cy="97"/>
            </a:xfrm>
            <a:custGeom>
              <a:avLst/>
              <a:gdLst>
                <a:gd name="T0" fmla="*/ 0 w 630"/>
                <a:gd name="T1" fmla="*/ 97 h 97"/>
                <a:gd name="T2" fmla="*/ 177 w 630"/>
                <a:gd name="T3" fmla="*/ 96 h 97"/>
                <a:gd name="T4" fmla="*/ 225 w 630"/>
                <a:gd name="T5" fmla="*/ 51 h 97"/>
                <a:gd name="T6" fmla="*/ 408 w 630"/>
                <a:gd name="T7" fmla="*/ 51 h 97"/>
                <a:gd name="T8" fmla="*/ 449 w 630"/>
                <a:gd name="T9" fmla="*/ 15 h 97"/>
                <a:gd name="T10" fmla="*/ 630 w 630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44" name="Rectangle 388">
              <a:extLst>
                <a:ext uri="{FF2B5EF4-FFF2-40B4-BE49-F238E27FC236}">
                  <a16:creationId xmlns:a16="http://schemas.microsoft.com/office/drawing/2014/main" id="{CE00682B-0648-1F42-B0B4-6AE9CF927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74" y="1967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445" name="Arc 389">
              <a:extLst>
                <a:ext uri="{FF2B5EF4-FFF2-40B4-BE49-F238E27FC236}">
                  <a16:creationId xmlns:a16="http://schemas.microsoft.com/office/drawing/2014/main" id="{07013932-5BE4-0C42-8596-D61A44D92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1" y="2023"/>
              <a:ext cx="641" cy="310"/>
            </a:xfrm>
            <a:custGeom>
              <a:avLst/>
              <a:gdLst>
                <a:gd name="G0" fmla="+- 0 0 0"/>
                <a:gd name="G1" fmla="+- 21188 0 0"/>
                <a:gd name="G2" fmla="+- 21600 0 0"/>
                <a:gd name="T0" fmla="*/ 4198 w 21600"/>
                <a:gd name="T1" fmla="*/ 0 h 21188"/>
                <a:gd name="T2" fmla="*/ 21600 w 21600"/>
                <a:gd name="T3" fmla="*/ 21188 h 21188"/>
                <a:gd name="T4" fmla="*/ 0 w 21600"/>
                <a:gd name="T5" fmla="*/ 21188 h 21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46" name="Arc 390">
              <a:extLst>
                <a:ext uri="{FF2B5EF4-FFF2-40B4-BE49-F238E27FC236}">
                  <a16:creationId xmlns:a16="http://schemas.microsoft.com/office/drawing/2014/main" id="{24F5545E-7D95-4B41-9B6F-4983377B5D4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925" y="2023"/>
              <a:ext cx="641" cy="310"/>
            </a:xfrm>
            <a:custGeom>
              <a:avLst/>
              <a:gdLst>
                <a:gd name="G0" fmla="+- 0 0 0"/>
                <a:gd name="G1" fmla="+- 21188 0 0"/>
                <a:gd name="G2" fmla="+- 21600 0 0"/>
                <a:gd name="T0" fmla="*/ 4198 w 21600"/>
                <a:gd name="T1" fmla="*/ 0 h 21188"/>
                <a:gd name="T2" fmla="*/ 21600 w 21600"/>
                <a:gd name="T3" fmla="*/ 21188 h 21188"/>
                <a:gd name="T4" fmla="*/ 0 w 21600"/>
                <a:gd name="T5" fmla="*/ 21188 h 21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47" name="Freeform 391">
              <a:extLst>
                <a:ext uri="{FF2B5EF4-FFF2-40B4-BE49-F238E27FC236}">
                  <a16:creationId xmlns:a16="http://schemas.microsoft.com/office/drawing/2014/main" id="{3D636840-059B-194F-BC2E-63B14A553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4" y="968"/>
              <a:ext cx="636" cy="80"/>
            </a:xfrm>
            <a:custGeom>
              <a:avLst/>
              <a:gdLst>
                <a:gd name="T0" fmla="*/ 0 w 636"/>
                <a:gd name="T1" fmla="*/ 0 h 80"/>
                <a:gd name="T2" fmla="*/ 172 w 636"/>
                <a:gd name="T3" fmla="*/ 2 h 80"/>
                <a:gd name="T4" fmla="*/ 222 w 636"/>
                <a:gd name="T5" fmla="*/ 32 h 80"/>
                <a:gd name="T6" fmla="*/ 400 w 636"/>
                <a:gd name="T7" fmla="*/ 30 h 80"/>
                <a:gd name="T8" fmla="*/ 446 w 636"/>
                <a:gd name="T9" fmla="*/ 68 h 80"/>
                <a:gd name="T10" fmla="*/ 636 w 636"/>
                <a:gd name="T11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48" name="Freeform 392">
              <a:extLst>
                <a:ext uri="{FF2B5EF4-FFF2-40B4-BE49-F238E27FC236}">
                  <a16:creationId xmlns:a16="http://schemas.microsoft.com/office/drawing/2014/main" id="{245B85E6-58DA-EF46-8ADB-0F0D28E17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2" y="966"/>
              <a:ext cx="638" cy="80"/>
            </a:xfrm>
            <a:custGeom>
              <a:avLst/>
              <a:gdLst>
                <a:gd name="T0" fmla="*/ 0 w 638"/>
                <a:gd name="T1" fmla="*/ 80 h 80"/>
                <a:gd name="T2" fmla="*/ 178 w 638"/>
                <a:gd name="T3" fmla="*/ 74 h 80"/>
                <a:gd name="T4" fmla="*/ 222 w 638"/>
                <a:gd name="T5" fmla="*/ 32 h 80"/>
                <a:gd name="T6" fmla="*/ 398 w 638"/>
                <a:gd name="T7" fmla="*/ 32 h 80"/>
                <a:gd name="T8" fmla="*/ 452 w 638"/>
                <a:gd name="T9" fmla="*/ 0 h 80"/>
                <a:gd name="T10" fmla="*/ 638 w 638"/>
                <a:gd name="T11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49" name="Freeform 393">
              <a:extLst>
                <a:ext uri="{FF2B5EF4-FFF2-40B4-BE49-F238E27FC236}">
                  <a16:creationId xmlns:a16="http://schemas.microsoft.com/office/drawing/2014/main" id="{8445936C-0FED-7F44-A1C2-86C61AE217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0" y="1718"/>
              <a:ext cx="470" cy="96"/>
            </a:xfrm>
            <a:custGeom>
              <a:avLst/>
              <a:gdLst>
                <a:gd name="T0" fmla="*/ 0 w 470"/>
                <a:gd name="T1" fmla="*/ 0 h 96"/>
                <a:gd name="T2" fmla="*/ 106 w 470"/>
                <a:gd name="T3" fmla="*/ 54 h 96"/>
                <a:gd name="T4" fmla="*/ 152 w 470"/>
                <a:gd name="T5" fmla="*/ 44 h 96"/>
                <a:gd name="T6" fmla="*/ 270 w 470"/>
                <a:gd name="T7" fmla="*/ 90 h 96"/>
                <a:gd name="T8" fmla="*/ 344 w 470"/>
                <a:gd name="T9" fmla="*/ 68 h 96"/>
                <a:gd name="T10" fmla="*/ 470 w 470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50" name="Freeform 394">
              <a:extLst>
                <a:ext uri="{FF2B5EF4-FFF2-40B4-BE49-F238E27FC236}">
                  <a16:creationId xmlns:a16="http://schemas.microsoft.com/office/drawing/2014/main" id="{9AAEEA6A-A4AA-BC49-B6F1-E71B48A12E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8" y="1650"/>
              <a:ext cx="330" cy="248"/>
            </a:xfrm>
            <a:custGeom>
              <a:avLst/>
              <a:gdLst>
                <a:gd name="T0" fmla="*/ 0 w 330"/>
                <a:gd name="T1" fmla="*/ 0 h 248"/>
                <a:gd name="T2" fmla="*/ 68 w 330"/>
                <a:gd name="T3" fmla="*/ 46 h 248"/>
                <a:gd name="T4" fmla="*/ 78 w 330"/>
                <a:gd name="T5" fmla="*/ 110 h 248"/>
                <a:gd name="T6" fmla="*/ 192 w 330"/>
                <a:gd name="T7" fmla="*/ 156 h 248"/>
                <a:gd name="T8" fmla="*/ 196 w 330"/>
                <a:gd name="T9" fmla="*/ 202 h 248"/>
                <a:gd name="T10" fmla="*/ 330 w 330"/>
                <a:gd name="T11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51" name="Rectangle 395">
              <a:extLst>
                <a:ext uri="{FF2B5EF4-FFF2-40B4-BE49-F238E27FC236}">
                  <a16:creationId xmlns:a16="http://schemas.microsoft.com/office/drawing/2014/main" id="{35C4B044-655F-A24F-9267-E6C87A51F06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11052">
              <a:off x="1448" y="1748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452" name="Freeform 396">
              <a:extLst>
                <a:ext uri="{FF2B5EF4-FFF2-40B4-BE49-F238E27FC236}">
                  <a16:creationId xmlns:a16="http://schemas.microsoft.com/office/drawing/2014/main" id="{4866BDBE-1D1A-D34A-8BD3-8F95CE5DD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0" y="1168"/>
              <a:ext cx="456" cy="110"/>
            </a:xfrm>
            <a:custGeom>
              <a:avLst/>
              <a:gdLst>
                <a:gd name="T0" fmla="*/ 0 w 456"/>
                <a:gd name="T1" fmla="*/ 110 h 110"/>
                <a:gd name="T2" fmla="*/ 80 w 456"/>
                <a:gd name="T3" fmla="*/ 70 h 110"/>
                <a:gd name="T4" fmla="*/ 136 w 456"/>
                <a:gd name="T5" fmla="*/ 68 h 110"/>
                <a:gd name="T6" fmla="*/ 296 w 456"/>
                <a:gd name="T7" fmla="*/ 2 h 110"/>
                <a:gd name="T8" fmla="*/ 348 w 456"/>
                <a:gd name="T9" fmla="*/ 22 h 110"/>
                <a:gd name="T10" fmla="*/ 456 w 456"/>
                <a:gd name="T11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53" name="Freeform 397">
              <a:extLst>
                <a:ext uri="{FF2B5EF4-FFF2-40B4-BE49-F238E27FC236}">
                  <a16:creationId xmlns:a16="http://schemas.microsoft.com/office/drawing/2014/main" id="{5F284ED9-868D-224C-A11D-F4DD2E43B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6" y="1106"/>
              <a:ext cx="322" cy="204"/>
            </a:xfrm>
            <a:custGeom>
              <a:avLst/>
              <a:gdLst>
                <a:gd name="T0" fmla="*/ 0 w 322"/>
                <a:gd name="T1" fmla="*/ 204 h 204"/>
                <a:gd name="T2" fmla="*/ 58 w 322"/>
                <a:gd name="T3" fmla="*/ 164 h 204"/>
                <a:gd name="T4" fmla="*/ 58 w 322"/>
                <a:gd name="T5" fmla="*/ 130 h 204"/>
                <a:gd name="T6" fmla="*/ 218 w 322"/>
                <a:gd name="T7" fmla="*/ 66 h 204"/>
                <a:gd name="T8" fmla="*/ 222 w 322"/>
                <a:gd name="T9" fmla="*/ 30 h 204"/>
                <a:gd name="T10" fmla="*/ 322 w 322"/>
                <a:gd name="T11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54" name="Rectangle 398">
              <a:extLst>
                <a:ext uri="{FF2B5EF4-FFF2-40B4-BE49-F238E27FC236}">
                  <a16:creationId xmlns:a16="http://schemas.microsoft.com/office/drawing/2014/main" id="{A8DF4070-1079-9F45-A0E8-53B76E4BDC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77282">
              <a:off x="1486" y="1170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455" name="Freeform 399">
              <a:extLst>
                <a:ext uri="{FF2B5EF4-FFF2-40B4-BE49-F238E27FC236}">
                  <a16:creationId xmlns:a16="http://schemas.microsoft.com/office/drawing/2014/main" id="{46F990D3-B92D-694C-B048-D2DB567B5F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" y="1107"/>
              <a:ext cx="316" cy="197"/>
            </a:xfrm>
            <a:custGeom>
              <a:avLst/>
              <a:gdLst>
                <a:gd name="T0" fmla="*/ 0 w 316"/>
                <a:gd name="T1" fmla="*/ 0 h 197"/>
                <a:gd name="T2" fmla="*/ 75 w 316"/>
                <a:gd name="T3" fmla="*/ 24 h 197"/>
                <a:gd name="T4" fmla="*/ 87 w 316"/>
                <a:gd name="T5" fmla="*/ 57 h 197"/>
                <a:gd name="T6" fmla="*/ 264 w 316"/>
                <a:gd name="T7" fmla="*/ 125 h 197"/>
                <a:gd name="T8" fmla="*/ 262 w 316"/>
                <a:gd name="T9" fmla="*/ 164 h 197"/>
                <a:gd name="T10" fmla="*/ 316 w 316"/>
                <a:gd name="T11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56" name="Freeform 400">
              <a:extLst>
                <a:ext uri="{FF2B5EF4-FFF2-40B4-BE49-F238E27FC236}">
                  <a16:creationId xmlns:a16="http://schemas.microsoft.com/office/drawing/2014/main" id="{72340310-1F12-484B-A711-A786839BB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2" y="1715"/>
              <a:ext cx="448" cy="100"/>
            </a:xfrm>
            <a:custGeom>
              <a:avLst/>
              <a:gdLst>
                <a:gd name="T0" fmla="*/ 0 w 448"/>
                <a:gd name="T1" fmla="*/ 91 h 99"/>
                <a:gd name="T2" fmla="*/ 93 w 448"/>
                <a:gd name="T3" fmla="*/ 72 h 99"/>
                <a:gd name="T4" fmla="*/ 141 w 448"/>
                <a:gd name="T5" fmla="*/ 99 h 99"/>
                <a:gd name="T6" fmla="*/ 304 w 448"/>
                <a:gd name="T7" fmla="*/ 33 h 99"/>
                <a:gd name="T8" fmla="*/ 354 w 448"/>
                <a:gd name="T9" fmla="*/ 51 h 99"/>
                <a:gd name="T10" fmla="*/ 448 w 448"/>
                <a:gd name="T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57" name="Freeform 401">
              <a:extLst>
                <a:ext uri="{FF2B5EF4-FFF2-40B4-BE49-F238E27FC236}">
                  <a16:creationId xmlns:a16="http://schemas.microsoft.com/office/drawing/2014/main" id="{1AC74B81-3A1E-DF40-953A-0B455E90E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1166"/>
              <a:ext cx="449" cy="101"/>
            </a:xfrm>
            <a:custGeom>
              <a:avLst/>
              <a:gdLst>
                <a:gd name="T0" fmla="*/ 0 w 450"/>
                <a:gd name="T1" fmla="*/ 0 h 96"/>
                <a:gd name="T2" fmla="*/ 84 w 450"/>
                <a:gd name="T3" fmla="*/ 19 h 96"/>
                <a:gd name="T4" fmla="*/ 147 w 450"/>
                <a:gd name="T5" fmla="*/ 0 h 96"/>
                <a:gd name="T6" fmla="*/ 319 w 450"/>
                <a:gd name="T7" fmla="*/ 66 h 96"/>
                <a:gd name="T8" fmla="*/ 379 w 450"/>
                <a:gd name="T9" fmla="*/ 57 h 96"/>
                <a:gd name="T10" fmla="*/ 450 w 450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58" name="Rectangle 402">
              <a:extLst>
                <a:ext uri="{FF2B5EF4-FFF2-40B4-BE49-F238E27FC236}">
                  <a16:creationId xmlns:a16="http://schemas.microsoft.com/office/drawing/2014/main" id="{D8C005CC-84A7-E141-B524-DFE92B0D62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511052">
              <a:off x="4265" y="1169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459" name="Oval 403">
              <a:extLst>
                <a:ext uri="{FF2B5EF4-FFF2-40B4-BE49-F238E27FC236}">
                  <a16:creationId xmlns:a16="http://schemas.microsoft.com/office/drawing/2014/main" id="{3BB9E774-C293-D446-B5A1-FB7076FD29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3880">
              <a:off x="3053" y="1994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60" name="AutoShape 404">
              <a:extLst>
                <a:ext uri="{FF2B5EF4-FFF2-40B4-BE49-F238E27FC236}">
                  <a16:creationId xmlns:a16="http://schemas.microsoft.com/office/drawing/2014/main" id="{012C5ED1-AC45-7943-BB21-2F7C7F6BB8F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5893">
              <a:off x="3089" y="20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61" name="Oval 405">
              <a:extLst>
                <a:ext uri="{FF2B5EF4-FFF2-40B4-BE49-F238E27FC236}">
                  <a16:creationId xmlns:a16="http://schemas.microsoft.com/office/drawing/2014/main" id="{C5D7CD88-9794-334A-94C6-B00D6E86AC3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5518">
              <a:off x="3048" y="1905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62" name="AutoShape 406">
              <a:extLst>
                <a:ext uri="{FF2B5EF4-FFF2-40B4-BE49-F238E27FC236}">
                  <a16:creationId xmlns:a16="http://schemas.microsoft.com/office/drawing/2014/main" id="{203A4F38-59A6-E946-B8E4-6F0FEF192B6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504">
              <a:off x="3084" y="191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63" name="Oval 407">
              <a:extLst>
                <a:ext uri="{FF2B5EF4-FFF2-40B4-BE49-F238E27FC236}">
                  <a16:creationId xmlns:a16="http://schemas.microsoft.com/office/drawing/2014/main" id="{A3AAC063-DDCE-1E45-B89B-B162ADE0CB5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5518">
              <a:off x="2639" y="199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64" name="AutoShape 408">
              <a:extLst>
                <a:ext uri="{FF2B5EF4-FFF2-40B4-BE49-F238E27FC236}">
                  <a16:creationId xmlns:a16="http://schemas.microsoft.com/office/drawing/2014/main" id="{949D8173-5CC6-9944-B10C-E2BDEFC49F2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3504">
              <a:off x="2675" y="199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65" name="Oval 409">
              <a:extLst>
                <a:ext uri="{FF2B5EF4-FFF2-40B4-BE49-F238E27FC236}">
                  <a16:creationId xmlns:a16="http://schemas.microsoft.com/office/drawing/2014/main" id="{113E4701-01CC-2844-87BA-F332D3609D7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3880">
              <a:off x="2635" y="1903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66" name="AutoShape 410">
              <a:extLst>
                <a:ext uri="{FF2B5EF4-FFF2-40B4-BE49-F238E27FC236}">
                  <a16:creationId xmlns:a16="http://schemas.microsoft.com/office/drawing/2014/main" id="{51C2CAA8-734D-9C44-A140-26A3D7BD0DC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45893">
              <a:off x="2671" y="1914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67" name="Oval 411">
              <a:extLst>
                <a:ext uri="{FF2B5EF4-FFF2-40B4-BE49-F238E27FC236}">
                  <a16:creationId xmlns:a16="http://schemas.microsoft.com/office/drawing/2014/main" id="{8C4D76F7-908D-6C45-B0C9-679983EEE19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785994">
              <a:off x="1642" y="1768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68" name="AutoShape 412">
              <a:extLst>
                <a:ext uri="{FF2B5EF4-FFF2-40B4-BE49-F238E27FC236}">
                  <a16:creationId xmlns:a16="http://schemas.microsoft.com/office/drawing/2014/main" id="{8847CF55-AEFD-1E4D-A2AF-991E298547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633979">
              <a:off x="1677" y="1780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69" name="Oval 413">
              <a:extLst>
                <a:ext uri="{FF2B5EF4-FFF2-40B4-BE49-F238E27FC236}">
                  <a16:creationId xmlns:a16="http://schemas.microsoft.com/office/drawing/2014/main" id="{49A5336F-2ADE-9E42-AD01-2D7A77AF73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549088">
              <a:off x="1570" y="184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70" name="AutoShape 414">
              <a:extLst>
                <a:ext uri="{FF2B5EF4-FFF2-40B4-BE49-F238E27FC236}">
                  <a16:creationId xmlns:a16="http://schemas.microsoft.com/office/drawing/2014/main" id="{E4555D6A-9CF1-484B-A9AF-1871B23A72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397074">
              <a:off x="1607" y="185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71" name="Oval 415">
              <a:extLst>
                <a:ext uri="{FF2B5EF4-FFF2-40B4-BE49-F238E27FC236}">
                  <a16:creationId xmlns:a16="http://schemas.microsoft.com/office/drawing/2014/main" id="{FA8923BD-6802-E540-9322-FA4D8117F8C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9688670">
              <a:off x="1287" y="1606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72" name="AutoShape 416">
              <a:extLst>
                <a:ext uri="{FF2B5EF4-FFF2-40B4-BE49-F238E27FC236}">
                  <a16:creationId xmlns:a16="http://schemas.microsoft.com/office/drawing/2014/main" id="{0983DDA7-7399-7144-A2B5-F6982851D79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9536658">
              <a:off x="1324" y="1617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73" name="Oval 417">
              <a:extLst>
                <a:ext uri="{FF2B5EF4-FFF2-40B4-BE49-F238E27FC236}">
                  <a16:creationId xmlns:a16="http://schemas.microsoft.com/office/drawing/2014/main" id="{E3DE6AAB-404F-924A-8FD8-5A910E7CFE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005014">
              <a:off x="1224" y="167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74" name="AutoShape 418">
              <a:extLst>
                <a:ext uri="{FF2B5EF4-FFF2-40B4-BE49-F238E27FC236}">
                  <a16:creationId xmlns:a16="http://schemas.microsoft.com/office/drawing/2014/main" id="{B898FBB1-FDF8-1845-8C57-2B35A7D38FA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9853002">
              <a:off x="1259" y="168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75" name="Oval 419">
              <a:extLst>
                <a:ext uri="{FF2B5EF4-FFF2-40B4-BE49-F238E27FC236}">
                  <a16:creationId xmlns:a16="http://schemas.microsoft.com/office/drawing/2014/main" id="{3A162DC0-EA43-F34A-8048-FEA947D10AC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4250724">
              <a:off x="1152" y="1299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76" name="AutoShape 420">
              <a:extLst>
                <a:ext uri="{FF2B5EF4-FFF2-40B4-BE49-F238E27FC236}">
                  <a16:creationId xmlns:a16="http://schemas.microsoft.com/office/drawing/2014/main" id="{8F23D576-3601-6C44-BA1A-A402BF9CF1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4098712">
              <a:off x="1186" y="13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77" name="Oval 421">
              <a:extLst>
                <a:ext uri="{FF2B5EF4-FFF2-40B4-BE49-F238E27FC236}">
                  <a16:creationId xmlns:a16="http://schemas.microsoft.com/office/drawing/2014/main" id="{78B89272-AADD-3745-A68C-2A2A985F22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4319334">
              <a:off x="1248" y="1329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78" name="AutoShape 422">
              <a:extLst>
                <a:ext uri="{FF2B5EF4-FFF2-40B4-BE49-F238E27FC236}">
                  <a16:creationId xmlns:a16="http://schemas.microsoft.com/office/drawing/2014/main" id="{28788B1C-3155-7747-8951-EB6928229C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4167322">
              <a:off x="1279" y="1333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79" name="Oval 423">
              <a:extLst>
                <a:ext uri="{FF2B5EF4-FFF2-40B4-BE49-F238E27FC236}">
                  <a16:creationId xmlns:a16="http://schemas.microsoft.com/office/drawing/2014/main" id="{69421776-FD6B-B949-852E-EF8EFA598B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875454">
              <a:off x="4569" y="1603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80" name="AutoShape 424">
              <a:extLst>
                <a:ext uri="{FF2B5EF4-FFF2-40B4-BE49-F238E27FC236}">
                  <a16:creationId xmlns:a16="http://schemas.microsoft.com/office/drawing/2014/main" id="{B4CEA071-40CE-804C-80F7-F78E3090B4D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723441">
              <a:off x="4600" y="1606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81" name="Freeform 425">
              <a:extLst>
                <a:ext uri="{FF2B5EF4-FFF2-40B4-BE49-F238E27FC236}">
                  <a16:creationId xmlns:a16="http://schemas.microsoft.com/office/drawing/2014/main" id="{A6C4E637-F9EF-8040-9DED-6184DEF9F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8" y="2637"/>
              <a:ext cx="177" cy="89"/>
            </a:xfrm>
            <a:custGeom>
              <a:avLst/>
              <a:gdLst>
                <a:gd name="T0" fmla="*/ 177 w 177"/>
                <a:gd name="T1" fmla="*/ 0 h 89"/>
                <a:gd name="T2" fmla="*/ 138 w 177"/>
                <a:gd name="T3" fmla="*/ 44 h 89"/>
                <a:gd name="T4" fmla="*/ 155 w 177"/>
                <a:gd name="T5" fmla="*/ 89 h 89"/>
                <a:gd name="T6" fmla="*/ 0 w 177"/>
                <a:gd name="T7" fmla="*/ 3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82" name="Line 426">
              <a:extLst>
                <a:ext uri="{FF2B5EF4-FFF2-40B4-BE49-F238E27FC236}">
                  <a16:creationId xmlns:a16="http://schemas.microsoft.com/office/drawing/2014/main" id="{208B4E7B-50A7-6640-A43E-47A3E8A55E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16" y="2496"/>
              <a:ext cx="126" cy="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83" name="Freeform 427">
              <a:extLst>
                <a:ext uri="{FF2B5EF4-FFF2-40B4-BE49-F238E27FC236}">
                  <a16:creationId xmlns:a16="http://schemas.microsoft.com/office/drawing/2014/main" id="{EB092FFE-B86D-E541-90BB-138BD1E43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1" y="2522"/>
              <a:ext cx="103" cy="91"/>
            </a:xfrm>
            <a:custGeom>
              <a:avLst/>
              <a:gdLst>
                <a:gd name="T0" fmla="*/ 0 w 103"/>
                <a:gd name="T1" fmla="*/ 67 h 91"/>
                <a:gd name="T2" fmla="*/ 73 w 103"/>
                <a:gd name="T3" fmla="*/ 91 h 91"/>
                <a:gd name="T4" fmla="*/ 103 w 103"/>
                <a:gd name="T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84" name="Freeform 428">
              <a:extLst>
                <a:ext uri="{FF2B5EF4-FFF2-40B4-BE49-F238E27FC236}">
                  <a16:creationId xmlns:a16="http://schemas.microsoft.com/office/drawing/2014/main" id="{27AFE2D1-EA0B-D94B-B5F4-4008C99F9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6" y="2610"/>
              <a:ext cx="51" cy="168"/>
            </a:xfrm>
            <a:custGeom>
              <a:avLst/>
              <a:gdLst>
                <a:gd name="T0" fmla="*/ 9 w 54"/>
                <a:gd name="T1" fmla="*/ 0 h 168"/>
                <a:gd name="T2" fmla="*/ 54 w 54"/>
                <a:gd name="T3" fmla="*/ 54 h 168"/>
                <a:gd name="T4" fmla="*/ 0 w 54"/>
                <a:gd name="T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85" name="Oval 429">
              <a:extLst>
                <a:ext uri="{FF2B5EF4-FFF2-40B4-BE49-F238E27FC236}">
                  <a16:creationId xmlns:a16="http://schemas.microsoft.com/office/drawing/2014/main" id="{5396EE4E-4F80-984B-A2D2-BEFE73950B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5" y="2595"/>
              <a:ext cx="203" cy="10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486" name="Freeform 430">
              <a:extLst>
                <a:ext uri="{FF2B5EF4-FFF2-40B4-BE49-F238E27FC236}">
                  <a16:creationId xmlns:a16="http://schemas.microsoft.com/office/drawing/2014/main" id="{89D59B4F-FBF7-254B-8FEB-F91CB2FCE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3" y="2325"/>
              <a:ext cx="243" cy="378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87" name="Rectangle 431">
              <a:extLst>
                <a:ext uri="{FF2B5EF4-FFF2-40B4-BE49-F238E27FC236}">
                  <a16:creationId xmlns:a16="http://schemas.microsoft.com/office/drawing/2014/main" id="{EA69B35F-6584-6C43-98FC-3C5BA1C34A6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452156">
              <a:off x="1170" y="2537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88" name="Rectangle 432">
              <a:extLst>
                <a:ext uri="{FF2B5EF4-FFF2-40B4-BE49-F238E27FC236}">
                  <a16:creationId xmlns:a16="http://schemas.microsoft.com/office/drawing/2014/main" id="{A561D5C7-8F1E-384F-B06A-008F8E0953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452156">
              <a:off x="1204" y="2443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89" name="Rectangle 433">
              <a:extLst>
                <a:ext uri="{FF2B5EF4-FFF2-40B4-BE49-F238E27FC236}">
                  <a16:creationId xmlns:a16="http://schemas.microsoft.com/office/drawing/2014/main" id="{C97F9C89-969E-6D47-BEAF-55D76D2A48F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452156">
              <a:off x="1429" y="2574"/>
              <a:ext cx="428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90" name="Rectangle 434">
              <a:extLst>
                <a:ext uri="{FF2B5EF4-FFF2-40B4-BE49-F238E27FC236}">
                  <a16:creationId xmlns:a16="http://schemas.microsoft.com/office/drawing/2014/main" id="{25CB1E0A-81DD-D94E-9063-0D3E56195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2592"/>
              <a:ext cx="66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latin typeface="Times New Roman" panose="02020603050405020304" pitchFamily="18" charset="0"/>
                </a:rPr>
                <a:t>Pol. H</a:t>
              </a:r>
              <a:r>
                <a:rPr lang="en-US" altLang="en-US" sz="2400" baseline="30000">
                  <a:latin typeface="Times New Roman" panose="02020603050405020304" pitchFamily="18" charset="0"/>
                </a:rPr>
                <a:t>-</a:t>
              </a:r>
              <a:r>
                <a:rPr lang="en-US" altLang="en-US" sz="1400">
                  <a:latin typeface="Times New Roman" panose="02020603050405020304" pitchFamily="18" charset="0"/>
                </a:rPr>
                <a:t> Source</a:t>
              </a:r>
            </a:p>
          </p:txBody>
        </p:sp>
        <p:sp>
          <p:nvSpPr>
            <p:cNvPr id="429491" name="Oval 435">
              <a:extLst>
                <a:ext uri="{FF2B5EF4-FFF2-40B4-BE49-F238E27FC236}">
                  <a16:creationId xmlns:a16="http://schemas.microsoft.com/office/drawing/2014/main" id="{23E3A52E-DF7A-E244-89C9-6F8C5899A6C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5636">
              <a:off x="2718" y="2538"/>
              <a:ext cx="144" cy="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92" name="AutoShape 436">
              <a:extLst>
                <a:ext uri="{FF2B5EF4-FFF2-40B4-BE49-F238E27FC236}">
                  <a16:creationId xmlns:a16="http://schemas.microsoft.com/office/drawing/2014/main" id="{CB1F56A5-4F8C-814A-B742-E2F02A81C79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27649">
              <a:off x="2754" y="2548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93" name="Text Box 437">
              <a:extLst>
                <a:ext uri="{FF2B5EF4-FFF2-40B4-BE49-F238E27FC236}">
                  <a16:creationId xmlns:a16="http://schemas.microsoft.com/office/drawing/2014/main" id="{945C6760-EFB6-134D-B58C-40AF645D10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6" y="2238"/>
              <a:ext cx="153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latin typeface="Times New Roman" panose="02020603050405020304" pitchFamily="18" charset="0"/>
                </a:rPr>
                <a:t>Solenoid Partial Siberian Snake</a:t>
              </a:r>
            </a:p>
          </p:txBody>
        </p:sp>
        <p:sp>
          <p:nvSpPr>
            <p:cNvPr id="429494" name="Line 438">
              <a:extLst>
                <a:ext uri="{FF2B5EF4-FFF2-40B4-BE49-F238E27FC236}">
                  <a16:creationId xmlns:a16="http://schemas.microsoft.com/office/drawing/2014/main" id="{2271DACB-E86E-F140-ABED-5E655F189A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2" y="2388"/>
              <a:ext cx="22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95" name="Oval 439">
              <a:extLst>
                <a:ext uri="{FF2B5EF4-FFF2-40B4-BE49-F238E27FC236}">
                  <a16:creationId xmlns:a16="http://schemas.microsoft.com/office/drawing/2014/main" id="{5BA924C7-B185-9848-814A-9756FDBB77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923298">
              <a:off x="3109" y="291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96" name="Line 440">
              <a:extLst>
                <a:ext uri="{FF2B5EF4-FFF2-40B4-BE49-F238E27FC236}">
                  <a16:creationId xmlns:a16="http://schemas.microsoft.com/office/drawing/2014/main" id="{DB0C7A21-B41A-CE48-9812-58924CD0B20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18923298">
              <a:off x="3170" y="2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97" name="Line 441">
              <a:extLst>
                <a:ext uri="{FF2B5EF4-FFF2-40B4-BE49-F238E27FC236}">
                  <a16:creationId xmlns:a16="http://schemas.microsoft.com/office/drawing/2014/main" id="{2F38DFA9-BE52-C044-9F58-AF09B0316F5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18923298">
              <a:off x="3195" y="292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98" name="Line 442">
              <a:extLst>
                <a:ext uri="{FF2B5EF4-FFF2-40B4-BE49-F238E27FC236}">
                  <a16:creationId xmlns:a16="http://schemas.microsoft.com/office/drawing/2014/main" id="{84EFBF22-CEDA-3244-AF21-44C4A4EAE9D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24323298">
              <a:off x="3129" y="28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499" name="Line 443">
              <a:extLst>
                <a:ext uri="{FF2B5EF4-FFF2-40B4-BE49-F238E27FC236}">
                  <a16:creationId xmlns:a16="http://schemas.microsoft.com/office/drawing/2014/main" id="{3DB14062-4D7D-574B-9EFA-F7360D9CF2C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24323298">
              <a:off x="3129" y="285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00" name="Oval 444">
              <a:extLst>
                <a:ext uri="{FF2B5EF4-FFF2-40B4-BE49-F238E27FC236}">
                  <a16:creationId xmlns:a16="http://schemas.microsoft.com/office/drawing/2014/main" id="{F95621E6-7BEF-BF4B-BEA6-391252CEB14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5100317">
              <a:off x="2045" y="273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01" name="Line 445">
              <a:extLst>
                <a:ext uri="{FF2B5EF4-FFF2-40B4-BE49-F238E27FC236}">
                  <a16:creationId xmlns:a16="http://schemas.microsoft.com/office/drawing/2014/main" id="{7F0BFDB0-B622-954B-BFAC-FD229825080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15100317">
              <a:off x="2080" y="278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02" name="Line 446">
              <a:extLst>
                <a:ext uri="{FF2B5EF4-FFF2-40B4-BE49-F238E27FC236}">
                  <a16:creationId xmlns:a16="http://schemas.microsoft.com/office/drawing/2014/main" id="{92B43D8D-C26C-7E45-B9E5-E449F00755F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15100317">
              <a:off x="2092" y="281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03" name="Line 447">
              <a:extLst>
                <a:ext uri="{FF2B5EF4-FFF2-40B4-BE49-F238E27FC236}">
                  <a16:creationId xmlns:a16="http://schemas.microsoft.com/office/drawing/2014/main" id="{CC2C2F02-3627-1F41-85FE-0FF9D84C131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20500316">
              <a:off x="2102" y="273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04" name="Line 448">
              <a:extLst>
                <a:ext uri="{FF2B5EF4-FFF2-40B4-BE49-F238E27FC236}">
                  <a16:creationId xmlns:a16="http://schemas.microsoft.com/office/drawing/2014/main" id="{549038E4-4241-544A-8520-46E526EB6D7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20500316">
              <a:off x="2125" y="272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05" name="Oval 449">
              <a:extLst>
                <a:ext uri="{FF2B5EF4-FFF2-40B4-BE49-F238E27FC236}">
                  <a16:creationId xmlns:a16="http://schemas.microsoft.com/office/drawing/2014/main" id="{DD09DA9B-580A-4442-BAE8-804E6F1914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107" y="1015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06" name="Line 450">
              <a:extLst>
                <a:ext uri="{FF2B5EF4-FFF2-40B4-BE49-F238E27FC236}">
                  <a16:creationId xmlns:a16="http://schemas.microsoft.com/office/drawing/2014/main" id="{A3EE6E57-0191-3347-8145-6B033C2FE70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3155" y="106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07" name="Line 451">
              <a:extLst>
                <a:ext uri="{FF2B5EF4-FFF2-40B4-BE49-F238E27FC236}">
                  <a16:creationId xmlns:a16="http://schemas.microsoft.com/office/drawing/2014/main" id="{955A8DCA-875B-904C-8DFD-BCA2CAD9AC5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3173" y="10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08" name="Line 452">
              <a:extLst>
                <a:ext uri="{FF2B5EF4-FFF2-40B4-BE49-F238E27FC236}">
                  <a16:creationId xmlns:a16="http://schemas.microsoft.com/office/drawing/2014/main" id="{4A788434-DA10-8846-84CA-567E2423490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158" y="100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09" name="Line 453">
              <a:extLst>
                <a:ext uri="{FF2B5EF4-FFF2-40B4-BE49-F238E27FC236}">
                  <a16:creationId xmlns:a16="http://schemas.microsoft.com/office/drawing/2014/main" id="{140E6AB6-BD10-2D4B-8619-1973D00BEC9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176" y="98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10" name="Oval 454">
              <a:extLst>
                <a:ext uri="{FF2B5EF4-FFF2-40B4-BE49-F238E27FC236}">
                  <a16:creationId xmlns:a16="http://schemas.microsoft.com/office/drawing/2014/main" id="{43EDE813-9230-E44A-89A4-4A6E8A1E061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093" y="94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11" name="Line 455">
              <a:extLst>
                <a:ext uri="{FF2B5EF4-FFF2-40B4-BE49-F238E27FC236}">
                  <a16:creationId xmlns:a16="http://schemas.microsoft.com/office/drawing/2014/main" id="{8A7C68F5-A640-244F-ADCF-211DE95DDE4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5400000">
              <a:off x="3069" y="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12" name="Line 456">
              <a:extLst>
                <a:ext uri="{FF2B5EF4-FFF2-40B4-BE49-F238E27FC236}">
                  <a16:creationId xmlns:a16="http://schemas.microsoft.com/office/drawing/2014/main" id="{5DA3A72B-6E44-F64D-B48A-8A1D437EBE6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10800000">
              <a:off x="3066" y="98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13" name="Line 457">
              <a:extLst>
                <a:ext uri="{FF2B5EF4-FFF2-40B4-BE49-F238E27FC236}">
                  <a16:creationId xmlns:a16="http://schemas.microsoft.com/office/drawing/2014/main" id="{C540C59F-3056-C84A-815E-6FF3E6CD61B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10800000">
              <a:off x="3048" y="100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14" name="Rectangle 458">
              <a:extLst>
                <a:ext uri="{FF2B5EF4-FFF2-40B4-BE49-F238E27FC236}">
                  <a16:creationId xmlns:a16="http://schemas.microsoft.com/office/drawing/2014/main" id="{BF5D49F6-688A-C342-A136-4EF4E7A46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8" y="2784"/>
              <a:ext cx="97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latin typeface="Times New Roman" panose="02020603050405020304" pitchFamily="18" charset="0"/>
                </a:rPr>
                <a:t>200 MeV Polarimeter</a:t>
              </a:r>
            </a:p>
          </p:txBody>
        </p:sp>
        <p:sp>
          <p:nvSpPr>
            <p:cNvPr id="429515" name="Rectangle 459">
              <a:extLst>
                <a:ext uri="{FF2B5EF4-FFF2-40B4-BE49-F238E27FC236}">
                  <a16:creationId xmlns:a16="http://schemas.microsoft.com/office/drawing/2014/main" id="{3A09EEC6-A808-404A-85ED-F7DAB393359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32973">
              <a:off x="2188" y="2889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516" name="Line 460">
              <a:extLst>
                <a:ext uri="{FF2B5EF4-FFF2-40B4-BE49-F238E27FC236}">
                  <a16:creationId xmlns:a16="http://schemas.microsoft.com/office/drawing/2014/main" id="{D4A98BA1-4A6A-F744-8F9B-774B701C32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76" y="2784"/>
              <a:ext cx="192" cy="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17" name="Oval 461">
              <a:extLst>
                <a:ext uri="{FF2B5EF4-FFF2-40B4-BE49-F238E27FC236}">
                  <a16:creationId xmlns:a16="http://schemas.microsoft.com/office/drawing/2014/main" id="{26720DA9-3402-9B45-980A-6ADDA2EE21A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3499694">
              <a:off x="2888" y="97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29518" name="Group 462">
              <a:extLst>
                <a:ext uri="{FF2B5EF4-FFF2-40B4-BE49-F238E27FC236}">
                  <a16:creationId xmlns:a16="http://schemas.microsoft.com/office/drawing/2014/main" id="{B33ABFF8-3975-AA40-B980-F99F98FD852B}"/>
                </a:ext>
              </a:extLst>
            </p:cNvPr>
            <p:cNvGrpSpPr>
              <a:grpSpLocks/>
            </p:cNvGrpSpPr>
            <p:nvPr/>
          </p:nvGrpSpPr>
          <p:grpSpPr bwMode="auto">
            <a:xfrm rot="-18899694">
              <a:off x="2893" y="1037"/>
              <a:ext cx="41" cy="41"/>
              <a:chOff x="3936" y="1517"/>
              <a:chExt cx="41" cy="41"/>
            </a:xfrm>
          </p:grpSpPr>
          <p:sp>
            <p:nvSpPr>
              <p:cNvPr id="429519" name="Line 463">
                <a:extLst>
                  <a:ext uri="{FF2B5EF4-FFF2-40B4-BE49-F238E27FC236}">
                    <a16:creationId xmlns:a16="http://schemas.microsoft.com/office/drawing/2014/main" id="{90E2912D-1281-8243-BF1F-6AA55095170F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9520" name="Line 464">
                <a:extLst>
                  <a:ext uri="{FF2B5EF4-FFF2-40B4-BE49-F238E27FC236}">
                    <a16:creationId xmlns:a16="http://schemas.microsoft.com/office/drawing/2014/main" id="{81F339FD-B6D3-2B46-A131-4B2A8B9566D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29521" name="Group 465">
              <a:extLst>
                <a:ext uri="{FF2B5EF4-FFF2-40B4-BE49-F238E27FC236}">
                  <a16:creationId xmlns:a16="http://schemas.microsoft.com/office/drawing/2014/main" id="{01310D00-291C-1A4A-9159-5360F36654C5}"/>
                </a:ext>
              </a:extLst>
            </p:cNvPr>
            <p:cNvGrpSpPr>
              <a:grpSpLocks/>
            </p:cNvGrpSpPr>
            <p:nvPr/>
          </p:nvGrpSpPr>
          <p:grpSpPr bwMode="auto">
            <a:xfrm rot="-18899694">
              <a:off x="2894" y="922"/>
              <a:ext cx="41" cy="41"/>
              <a:chOff x="3936" y="1517"/>
              <a:chExt cx="41" cy="41"/>
            </a:xfrm>
          </p:grpSpPr>
          <p:sp>
            <p:nvSpPr>
              <p:cNvPr id="429522" name="Line 466">
                <a:extLst>
                  <a:ext uri="{FF2B5EF4-FFF2-40B4-BE49-F238E27FC236}">
                    <a16:creationId xmlns:a16="http://schemas.microsoft.com/office/drawing/2014/main" id="{5C30AA32-178E-844A-9DD5-BC9646AB115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9523" name="Line 467">
                <a:extLst>
                  <a:ext uri="{FF2B5EF4-FFF2-40B4-BE49-F238E27FC236}">
                    <a16:creationId xmlns:a16="http://schemas.microsoft.com/office/drawing/2014/main" id="{09D3D089-DC00-C542-9ADE-708D8B911169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29524" name="Rectangle 468">
              <a:extLst>
                <a:ext uri="{FF2B5EF4-FFF2-40B4-BE49-F238E27FC236}">
                  <a16:creationId xmlns:a16="http://schemas.microsoft.com/office/drawing/2014/main" id="{5A1B8925-2AE7-084D-A716-D2FC53FF29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8" y="900"/>
              <a:ext cx="21" cy="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525" name="Freeform 469">
              <a:extLst>
                <a:ext uri="{FF2B5EF4-FFF2-40B4-BE49-F238E27FC236}">
                  <a16:creationId xmlns:a16="http://schemas.microsoft.com/office/drawing/2014/main" id="{F9EB07B3-5822-494F-A574-49E78A5E7B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8" y="887"/>
              <a:ext cx="37" cy="37"/>
            </a:xfrm>
            <a:custGeom>
              <a:avLst/>
              <a:gdLst>
                <a:gd name="T0" fmla="*/ 0 w 73"/>
                <a:gd name="T1" fmla="*/ 73 h 73"/>
                <a:gd name="T2" fmla="*/ 73 w 73"/>
                <a:gd name="T3" fmla="*/ 36 h 73"/>
                <a:gd name="T4" fmla="*/ 0 w 73"/>
                <a:gd name="T5" fmla="*/ 0 h 73"/>
                <a:gd name="T6" fmla="*/ 0 w 73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3">
                  <a:moveTo>
                    <a:pt x="0" y="73"/>
                  </a:moveTo>
                  <a:lnTo>
                    <a:pt x="73" y="36"/>
                  </a:lnTo>
                  <a:lnTo>
                    <a:pt x="0" y="0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526" name="Oval 470">
              <a:extLst>
                <a:ext uri="{FF2B5EF4-FFF2-40B4-BE49-F238E27FC236}">
                  <a16:creationId xmlns:a16="http://schemas.microsoft.com/office/drawing/2014/main" id="{08D9049E-5A56-DE4E-B4DF-D38C9EF0DD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754641">
              <a:off x="2973" y="2978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27" name="Line 471">
              <a:extLst>
                <a:ext uri="{FF2B5EF4-FFF2-40B4-BE49-F238E27FC236}">
                  <a16:creationId xmlns:a16="http://schemas.microsoft.com/office/drawing/2014/main" id="{5FB945EE-16AE-C94C-BCC4-A1B6DB77A72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17754641">
              <a:off x="3032" y="3004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28" name="Line 472">
              <a:extLst>
                <a:ext uri="{FF2B5EF4-FFF2-40B4-BE49-F238E27FC236}">
                  <a16:creationId xmlns:a16="http://schemas.microsoft.com/office/drawing/2014/main" id="{D3C4C07C-D2C3-E44C-9D8F-CDE64A80369C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17754641">
              <a:off x="3056" y="301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29" name="Line 473">
              <a:extLst>
                <a:ext uri="{FF2B5EF4-FFF2-40B4-BE49-F238E27FC236}">
                  <a16:creationId xmlns:a16="http://schemas.microsoft.com/office/drawing/2014/main" id="{1F8D3954-8232-E741-9607-4DF4B7DA490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23154641">
              <a:off x="3009" y="2949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30" name="Line 474">
              <a:extLst>
                <a:ext uri="{FF2B5EF4-FFF2-40B4-BE49-F238E27FC236}">
                  <a16:creationId xmlns:a16="http://schemas.microsoft.com/office/drawing/2014/main" id="{52810585-1807-C947-8636-8B58181D848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-23154641">
              <a:off x="3017" y="292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31" name="Oval 475">
              <a:extLst>
                <a:ext uri="{FF2B5EF4-FFF2-40B4-BE49-F238E27FC236}">
                  <a16:creationId xmlns:a16="http://schemas.microsoft.com/office/drawing/2014/main" id="{C55EB5AB-CA1D-E349-A898-52F05D580B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733776">
              <a:off x="2299" y="2949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32" name="AutoShape 476">
              <a:extLst>
                <a:ext uri="{FF2B5EF4-FFF2-40B4-BE49-F238E27FC236}">
                  <a16:creationId xmlns:a16="http://schemas.microsoft.com/office/drawing/2014/main" id="{E6BCB8BE-9D3B-2E49-A059-1A3BC110916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8525">
              <a:off x="2326" y="2947"/>
              <a:ext cx="83" cy="58"/>
            </a:xfrm>
            <a:prstGeom prst="curvedDownArrow">
              <a:avLst>
                <a:gd name="adj1" fmla="val 39035"/>
                <a:gd name="adj2" fmla="val 67656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33" name="Oval 477">
              <a:extLst>
                <a:ext uri="{FF2B5EF4-FFF2-40B4-BE49-F238E27FC236}">
                  <a16:creationId xmlns:a16="http://schemas.microsoft.com/office/drawing/2014/main" id="{0D7FCADB-BA5E-CF4F-9520-18259884FC3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161290">
              <a:off x="3108" y="2700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34" name="AutoShape 478">
              <a:extLst>
                <a:ext uri="{FF2B5EF4-FFF2-40B4-BE49-F238E27FC236}">
                  <a16:creationId xmlns:a16="http://schemas.microsoft.com/office/drawing/2014/main" id="{9397E7FB-2555-184C-BD4E-C96161A0FC1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009276">
              <a:off x="3143" y="271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35" name="Text Box 479">
              <a:extLst>
                <a:ext uri="{FF2B5EF4-FFF2-40B4-BE49-F238E27FC236}">
                  <a16:creationId xmlns:a16="http://schemas.microsoft.com/office/drawing/2014/main" id="{05F25FC7-E8B9-9E49-A772-723C0704A5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0" y="2562"/>
              <a:ext cx="840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>
                  <a:solidFill>
                    <a:schemeClr val="folHlink"/>
                  </a:solidFill>
                  <a:latin typeface="Times New Roman" panose="02020603050405020304" pitchFamily="18" charset="0"/>
                </a:rPr>
                <a:t>Helical Partial </a:t>
              </a:r>
            </a:p>
            <a:p>
              <a:r>
                <a:rPr lang="en-US" altLang="en-US" sz="1400" b="1">
                  <a:solidFill>
                    <a:schemeClr val="folHlink"/>
                  </a:solidFill>
                  <a:latin typeface="Times New Roman" panose="02020603050405020304" pitchFamily="18" charset="0"/>
                </a:rPr>
                <a:t>Siberian Snake</a:t>
              </a:r>
            </a:p>
          </p:txBody>
        </p:sp>
        <p:sp>
          <p:nvSpPr>
            <p:cNvPr id="429536" name="Line 480">
              <a:extLst>
                <a:ext uri="{FF2B5EF4-FFF2-40B4-BE49-F238E27FC236}">
                  <a16:creationId xmlns:a16="http://schemas.microsoft.com/office/drawing/2014/main" id="{82AA5E7F-3F96-E04D-86C4-CFA58283FF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49" y="2679"/>
              <a:ext cx="139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37" name="Text Box 481">
              <a:extLst>
                <a:ext uri="{FF2B5EF4-FFF2-40B4-BE49-F238E27FC236}">
                  <a16:creationId xmlns:a16="http://schemas.microsoft.com/office/drawing/2014/main" id="{80177346-69F2-EC42-A870-BB565AA059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8" y="2064"/>
              <a:ext cx="129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400">
                  <a:latin typeface="Times New Roman" panose="02020603050405020304" pitchFamily="18" charset="0"/>
                </a:rPr>
                <a:t>Spin Rotators</a:t>
              </a:r>
            </a:p>
            <a:p>
              <a:pPr algn="ctr"/>
              <a:r>
                <a:rPr lang="en-US" altLang="en-US" sz="1400">
                  <a:latin typeface="Times New Roman" panose="02020603050405020304" pitchFamily="18" charset="0"/>
                </a:rPr>
                <a:t>(longitudinal polarization)</a:t>
              </a:r>
            </a:p>
          </p:txBody>
        </p:sp>
        <p:sp>
          <p:nvSpPr>
            <p:cNvPr id="429538" name="Rectangle 482">
              <a:extLst>
                <a:ext uri="{FF2B5EF4-FFF2-40B4-BE49-F238E27FC236}">
                  <a16:creationId xmlns:a16="http://schemas.microsoft.com/office/drawing/2014/main" id="{B7048003-9C84-C94E-BB12-30926546C7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13039">
              <a:off x="4296" y="1755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9539" name="Text Box 483">
              <a:extLst>
                <a:ext uri="{FF2B5EF4-FFF2-40B4-BE49-F238E27FC236}">
                  <a16:creationId xmlns:a16="http://schemas.microsoft.com/office/drawing/2014/main" id="{C16B4ED8-B01E-6147-8A5D-D049D5498F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1260"/>
              <a:ext cx="835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>
                  <a:latin typeface="Times New Roman" panose="02020603050405020304" pitchFamily="18" charset="0"/>
                </a:rPr>
                <a:t>Siberian Snakes</a:t>
              </a:r>
            </a:p>
          </p:txBody>
        </p:sp>
        <p:sp>
          <p:nvSpPr>
            <p:cNvPr id="429540" name="Line 484">
              <a:extLst>
                <a:ext uri="{FF2B5EF4-FFF2-40B4-BE49-F238E27FC236}">
                  <a16:creationId xmlns:a16="http://schemas.microsoft.com/office/drawing/2014/main" id="{647A469A-DC61-A54C-B291-3E7231DA0F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432" y="1368"/>
              <a:ext cx="2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41" name="Line 485">
              <a:extLst>
                <a:ext uri="{FF2B5EF4-FFF2-40B4-BE49-F238E27FC236}">
                  <a16:creationId xmlns:a16="http://schemas.microsoft.com/office/drawing/2014/main" id="{6C3829D1-7CF0-3F41-ABDB-1D8EAE5E65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06" y="720"/>
              <a:ext cx="72" cy="1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429542" name="Picture 486">
              <a:extLst>
                <a:ext uri="{FF2B5EF4-FFF2-40B4-BE49-F238E27FC236}">
                  <a16:creationId xmlns:a16="http://schemas.microsoft.com/office/drawing/2014/main" id="{5BB99021-5A47-8F44-BE8E-728E9A0311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50" r="33853" b="22487"/>
            <a:stretch>
              <a:fillRect/>
            </a:stretch>
          </p:blipFill>
          <p:spPr bwMode="auto">
            <a:xfrm>
              <a:off x="0" y="3072"/>
              <a:ext cx="1664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9543" name="Picture 487">
              <a:extLst>
                <a:ext uri="{FF2B5EF4-FFF2-40B4-BE49-F238E27FC236}">
                  <a16:creationId xmlns:a16="http://schemas.microsoft.com/office/drawing/2014/main" id="{03C12A0E-8DD8-0F42-83ED-980C1C5A66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lum brigh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75" t="10417" b="18750"/>
            <a:stretch>
              <a:fillRect/>
            </a:stretch>
          </p:blipFill>
          <p:spPr bwMode="auto">
            <a:xfrm>
              <a:off x="4096" y="3072"/>
              <a:ext cx="1664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9544" name="Picture 488">
              <a:extLst>
                <a:ext uri="{FF2B5EF4-FFF2-40B4-BE49-F238E27FC236}">
                  <a16:creationId xmlns:a16="http://schemas.microsoft.com/office/drawing/2014/main" id="{6FD2ADFB-DFBA-6846-96F5-72D0B42F5C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5" y="1824"/>
              <a:ext cx="1365" cy="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9545" name="AutoShape 489">
              <a:extLst>
                <a:ext uri="{FF2B5EF4-FFF2-40B4-BE49-F238E27FC236}">
                  <a16:creationId xmlns:a16="http://schemas.microsoft.com/office/drawing/2014/main" id="{D13E29A7-C832-A045-8B25-206E03CF0D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529997">
              <a:off x="4480" y="157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29546" name="Picture 490">
              <a:extLst>
                <a:ext uri="{FF2B5EF4-FFF2-40B4-BE49-F238E27FC236}">
                  <a16:creationId xmlns:a16="http://schemas.microsoft.com/office/drawing/2014/main" id="{4B459E83-D10D-AE4B-B0AB-1B4881346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3168"/>
              <a:ext cx="2256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9547" name="Line 491">
              <a:extLst>
                <a:ext uri="{FF2B5EF4-FFF2-40B4-BE49-F238E27FC236}">
                  <a16:creationId xmlns:a16="http://schemas.microsoft.com/office/drawing/2014/main" id="{4BC8C16E-AD86-324C-99D1-7A989EC630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" y="1152"/>
              <a:ext cx="912" cy="13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548" name="Line 492">
              <a:extLst>
                <a:ext uri="{FF2B5EF4-FFF2-40B4-BE49-F238E27FC236}">
                  <a16:creationId xmlns:a16="http://schemas.microsoft.com/office/drawing/2014/main" id="{58C3C018-8A88-B64F-8F49-F7A9C7FE55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32" y="2688"/>
              <a:ext cx="432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549" name="Line 493">
              <a:extLst>
                <a:ext uri="{FF2B5EF4-FFF2-40B4-BE49-F238E27FC236}">
                  <a16:creationId xmlns:a16="http://schemas.microsoft.com/office/drawing/2014/main" id="{11B4DFD5-50EE-E34D-992E-2607974393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00" y="3024"/>
              <a:ext cx="38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550" name="Line 494">
              <a:extLst>
                <a:ext uri="{FF2B5EF4-FFF2-40B4-BE49-F238E27FC236}">
                  <a16:creationId xmlns:a16="http://schemas.microsoft.com/office/drawing/2014/main" id="{39EBE1FD-D69A-A44C-A960-63BBB12786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6" y="2880"/>
              <a:ext cx="864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551" name="Line 495">
              <a:extLst>
                <a:ext uri="{FF2B5EF4-FFF2-40B4-BE49-F238E27FC236}">
                  <a16:creationId xmlns:a16="http://schemas.microsoft.com/office/drawing/2014/main" id="{0A0D4DD0-ABFB-174D-A18E-49C68DFD6D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04" y="1248"/>
              <a:ext cx="19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552" name="Line 496">
              <a:extLst>
                <a:ext uri="{FF2B5EF4-FFF2-40B4-BE49-F238E27FC236}">
                  <a16:creationId xmlns:a16="http://schemas.microsoft.com/office/drawing/2014/main" id="{11738E1A-3B89-904F-B5FF-F1342D2B76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60" y="1344"/>
              <a:ext cx="192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553" name="Text Box 497">
              <a:extLst>
                <a:ext uri="{FF2B5EF4-FFF2-40B4-BE49-F238E27FC236}">
                  <a16:creationId xmlns:a16="http://schemas.microsoft.com/office/drawing/2014/main" id="{3CB818F7-9347-964D-ADEC-16C0FC2A28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1872"/>
              <a:ext cx="129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400">
                  <a:latin typeface="Times New Roman" panose="02020603050405020304" pitchFamily="18" charset="0"/>
                </a:rPr>
                <a:t>Spin Rotators</a:t>
              </a:r>
            </a:p>
            <a:p>
              <a:pPr algn="ctr"/>
              <a:r>
                <a:rPr lang="en-US" altLang="en-US" sz="1400">
                  <a:latin typeface="Times New Roman" panose="02020603050405020304" pitchFamily="18" charset="0"/>
                </a:rPr>
                <a:t>(longitudinal polarization)</a:t>
              </a:r>
            </a:p>
          </p:txBody>
        </p:sp>
        <p:sp>
          <p:nvSpPr>
            <p:cNvPr id="429554" name="Line 498">
              <a:extLst>
                <a:ext uri="{FF2B5EF4-FFF2-40B4-BE49-F238E27FC236}">
                  <a16:creationId xmlns:a16="http://schemas.microsoft.com/office/drawing/2014/main" id="{16970997-BE47-CC45-B05A-048AFC02B2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96" y="1728"/>
              <a:ext cx="54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55" name="Line 499">
              <a:extLst>
                <a:ext uri="{FF2B5EF4-FFF2-40B4-BE49-F238E27FC236}">
                  <a16:creationId xmlns:a16="http://schemas.microsoft.com/office/drawing/2014/main" id="{B076A472-7F5E-1742-BFEB-1CCCD4439E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40" y="1872"/>
              <a:ext cx="1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56" name="Text Box 500">
              <a:extLst>
                <a:ext uri="{FF2B5EF4-FFF2-40B4-BE49-F238E27FC236}">
                  <a16:creationId xmlns:a16="http://schemas.microsoft.com/office/drawing/2014/main" id="{BAA47E24-BA14-7340-9CC8-3157BFDBE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" y="3168"/>
              <a:ext cx="1017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Strong AGS Snake</a:t>
              </a:r>
            </a:p>
          </p:txBody>
        </p:sp>
        <p:sp>
          <p:nvSpPr>
            <p:cNvPr id="429557" name="Rectangle 501">
              <a:extLst>
                <a:ext uri="{FF2B5EF4-FFF2-40B4-BE49-F238E27FC236}">
                  <a16:creationId xmlns:a16="http://schemas.microsoft.com/office/drawing/2014/main" id="{FDE739EB-A497-C14F-9D13-7B8B8BA18D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6" y="1200"/>
              <a:ext cx="102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latin typeface="Times New Roman" panose="02020603050405020304" pitchFamily="18" charset="0"/>
                </a:rPr>
                <a:t>RHIC pC Polarimeters</a:t>
              </a:r>
            </a:p>
          </p:txBody>
        </p:sp>
        <p:sp>
          <p:nvSpPr>
            <p:cNvPr id="429558" name="Rectangle 502">
              <a:extLst>
                <a:ext uri="{FF2B5EF4-FFF2-40B4-BE49-F238E27FC236}">
                  <a16:creationId xmlns:a16="http://schemas.microsoft.com/office/drawing/2014/main" id="{47A99D0E-681A-854B-9223-A4669047CC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152"/>
              <a:ext cx="136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>
                  <a:solidFill>
                    <a:schemeClr val="folHlink"/>
                  </a:solidFill>
                  <a:latin typeface="Times New Roman" panose="02020603050405020304" pitchFamily="18" charset="0"/>
                </a:rPr>
                <a:t>Absolute Polarimeter (H jet)</a:t>
              </a:r>
            </a:p>
          </p:txBody>
        </p:sp>
        <p:sp>
          <p:nvSpPr>
            <p:cNvPr id="429559" name="Line 503">
              <a:extLst>
                <a:ext uri="{FF2B5EF4-FFF2-40B4-BE49-F238E27FC236}">
                  <a16:creationId xmlns:a16="http://schemas.microsoft.com/office/drawing/2014/main" id="{DE4568C5-6577-974B-B711-0F48DF601B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85" y="809"/>
              <a:ext cx="72" cy="12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560" name="Line 504">
              <a:extLst>
                <a:ext uri="{FF2B5EF4-FFF2-40B4-BE49-F238E27FC236}">
                  <a16:creationId xmlns:a16="http://schemas.microsoft.com/office/drawing/2014/main" id="{12DB2082-F927-494D-BF51-3E841F86D3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1008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61" name="Line 505">
              <a:extLst>
                <a:ext uri="{FF2B5EF4-FFF2-40B4-BE49-F238E27FC236}">
                  <a16:creationId xmlns:a16="http://schemas.microsoft.com/office/drawing/2014/main" id="{6262F86B-C7F6-4745-B81B-E4F0674A11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16" y="1104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62" name="Rectangle 506">
              <a:extLst>
                <a:ext uri="{FF2B5EF4-FFF2-40B4-BE49-F238E27FC236}">
                  <a16:creationId xmlns:a16="http://schemas.microsoft.com/office/drawing/2014/main" id="{2AE50DF2-3F09-6846-AB3F-E2A592165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6" y="1747"/>
              <a:ext cx="43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 i="1" u="sng">
                  <a:latin typeface="Times New Roman" panose="02020603050405020304" pitchFamily="18" charset="0"/>
                </a:rPr>
                <a:t>STAR (p)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429563" name="Rectangle 507">
              <a:extLst>
                <a:ext uri="{FF2B5EF4-FFF2-40B4-BE49-F238E27FC236}">
                  <a16:creationId xmlns:a16="http://schemas.microsoft.com/office/drawing/2014/main" id="{CEC2F681-5F4C-6F4C-82F3-9694B1096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912"/>
              <a:ext cx="60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b="1" i="1" u="sng">
                  <a:latin typeface="Times New Roman" panose="02020603050405020304" pitchFamily="18" charset="0"/>
                </a:rPr>
                <a:t>BRAHMS(p)</a:t>
              </a:r>
              <a:endParaRPr lang="en-US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429564" name="Line 508">
              <a:extLst>
                <a:ext uri="{FF2B5EF4-FFF2-40B4-BE49-F238E27FC236}">
                  <a16:creationId xmlns:a16="http://schemas.microsoft.com/office/drawing/2014/main" id="{E53D6E78-4B0D-0449-97B4-534A194F91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056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65" name="Rectangle 509">
              <a:extLst>
                <a:ext uri="{FF2B5EF4-FFF2-40B4-BE49-F238E27FC236}">
                  <a16:creationId xmlns:a16="http://schemas.microsoft.com/office/drawing/2014/main" id="{A090AFB4-5758-9846-8CA9-2A8141E5FE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2976"/>
              <a:ext cx="81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>
                  <a:latin typeface="Times New Roman" panose="02020603050405020304" pitchFamily="18" charset="0"/>
                </a:rPr>
                <a:t>AGS Polarimeters</a:t>
              </a:r>
            </a:p>
          </p:txBody>
        </p:sp>
        <p:sp>
          <p:nvSpPr>
            <p:cNvPr id="429566" name="Text Box 510">
              <a:extLst>
                <a:ext uri="{FF2B5EF4-FFF2-40B4-BE49-F238E27FC236}">
                  <a16:creationId xmlns:a16="http://schemas.microsoft.com/office/drawing/2014/main" id="{35EB0469-AAAD-3443-9500-9D16F3EED5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536"/>
              <a:ext cx="6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400" b="1">
                  <a:solidFill>
                    <a:srgbClr val="663300"/>
                  </a:solidFill>
                  <a:latin typeface="Times New Roman" panose="02020603050405020304" pitchFamily="18" charset="0"/>
                </a:rPr>
                <a:t>Spin flipper</a:t>
              </a:r>
            </a:p>
          </p:txBody>
        </p:sp>
        <p:sp>
          <p:nvSpPr>
            <p:cNvPr id="429567" name="Line 511">
              <a:extLst>
                <a:ext uri="{FF2B5EF4-FFF2-40B4-BE49-F238E27FC236}">
                  <a16:creationId xmlns:a16="http://schemas.microsoft.com/office/drawing/2014/main" id="{A2195699-7DA2-F44D-985E-A27D291306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1680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9568" name="Line 512">
              <a:extLst>
                <a:ext uri="{FF2B5EF4-FFF2-40B4-BE49-F238E27FC236}">
                  <a16:creationId xmlns:a16="http://schemas.microsoft.com/office/drawing/2014/main" id="{B1E9208E-DC79-7C41-9579-A36EFCDD4C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36" y="2064"/>
              <a:ext cx="33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9569" name="Line 513">
              <a:extLst>
                <a:ext uri="{FF2B5EF4-FFF2-40B4-BE49-F238E27FC236}">
                  <a16:creationId xmlns:a16="http://schemas.microsoft.com/office/drawing/2014/main" id="{774C623C-34C3-0642-B5F1-E842EA6158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20" y="2064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570879-8D8F-E84C-9EED-9863C3E4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C0B472-4995-884E-821D-E432621D7E44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6590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2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FD7685-250E-3D44-B744-7C0A68DEA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18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278501-38E6-C348-9985-9D625F0078E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2167746"/>
            <a:ext cx="7886700" cy="13255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/>
              <a:t>Siberian Snakes and their properties</a:t>
            </a:r>
          </a:p>
        </p:txBody>
      </p:sp>
    </p:spTree>
    <p:extLst>
      <p:ext uri="{BB962C8B-B14F-4D97-AF65-F5344CB8AC3E}">
        <p14:creationId xmlns:p14="http://schemas.microsoft.com/office/powerpoint/2010/main" val="4148975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9B2C3-0FD5-C946-A68F-E9228731B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6524"/>
            <a:ext cx="7886700" cy="1325563"/>
          </a:xfrm>
        </p:spPr>
        <p:txBody>
          <a:bodyPr/>
          <a:lstStyle/>
          <a:p>
            <a:r>
              <a:rPr lang="en-US" dirty="0"/>
              <a:t>Siberian Snake (Full Snake)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80129870-67D4-8541-A9AE-BA73503BE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19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A21A66-E3B2-154E-A8A9-0218607A6BF7}"/>
              </a:ext>
            </a:extLst>
          </p:cNvPr>
          <p:cNvSpPr/>
          <p:nvPr/>
        </p:nvSpPr>
        <p:spPr>
          <a:xfrm>
            <a:off x="192881" y="3488454"/>
            <a:ext cx="875823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Siberian Snake </a:t>
            </a:r>
            <a:r>
              <a:rPr lang="en-US" sz="2400" dirty="0">
                <a:solidFill>
                  <a:srgbClr val="C00000"/>
                </a:solidFill>
              </a:rPr>
              <a:t>(or </a:t>
            </a:r>
            <a:r>
              <a:rPr lang="en-US" sz="2400" b="1" dirty="0">
                <a:solidFill>
                  <a:srgbClr val="C00000"/>
                </a:solidFill>
              </a:rPr>
              <a:t>Full Snake</a:t>
            </a:r>
            <a:r>
              <a:rPr lang="en-US" sz="2400" dirty="0">
                <a:solidFill>
                  <a:srgbClr val="C00000"/>
                </a:solidFill>
              </a:rPr>
              <a:t>): </a:t>
            </a:r>
            <a:br>
              <a:rPr lang="en-US" sz="2400" dirty="0"/>
            </a:br>
            <a:r>
              <a:rPr lang="en-US" sz="2400" dirty="0"/>
              <a:t>spin rotating device which rotates particle spin by 180 degree around a rotation axis, called </a:t>
            </a:r>
            <a:r>
              <a:rPr lang="en-US" sz="2400" b="1" dirty="0"/>
              <a:t>Snake axis (</a:t>
            </a:r>
            <a:r>
              <a:rPr lang="en-US" sz="2400" dirty="0"/>
              <a:t>which is usually in horizontal plane).</a:t>
            </a:r>
            <a:br>
              <a:rPr lang="en-US" sz="2400" dirty="0"/>
            </a:br>
            <a:endParaRPr lang="en-US" sz="2400" dirty="0"/>
          </a:p>
          <a:p>
            <a:r>
              <a:rPr lang="en-US" sz="2400" b="1" dirty="0"/>
              <a:t>Snake axis angle </a:t>
            </a:r>
            <a:r>
              <a:rPr lang="en-US" sz="2400" i="1" dirty="0">
                <a:latin typeface="Symbol" pitchFamily="2" charset="2"/>
              </a:rPr>
              <a:t>a</a:t>
            </a:r>
            <a:r>
              <a:rPr lang="en-US" sz="2400" i="1" baseline="-25000" dirty="0"/>
              <a:t>s</a:t>
            </a:r>
            <a:r>
              <a:rPr lang="en-US" sz="2400" baseline="-25000" dirty="0"/>
              <a:t> </a:t>
            </a:r>
            <a:r>
              <a:rPr lang="en-US" sz="2400" dirty="0"/>
              <a:t>characterizes the orientation of the Snake axis in the horizontal plane</a:t>
            </a:r>
            <a:r>
              <a:rPr lang="en-US" sz="2400" baseline="-25000" dirty="0"/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4F78FEB-D0DD-61E5-8BB4-191F3CE5E055}"/>
              </a:ext>
            </a:extLst>
          </p:cNvPr>
          <p:cNvGrpSpPr/>
          <p:nvPr/>
        </p:nvGrpSpPr>
        <p:grpSpPr>
          <a:xfrm>
            <a:off x="1733006" y="1284415"/>
            <a:ext cx="5390606" cy="2025756"/>
            <a:chOff x="1733006" y="1554380"/>
            <a:chExt cx="5390606" cy="20257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FCDEA37-1F1A-3B93-6676-F0B134C51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33006" y="1554380"/>
              <a:ext cx="5390606" cy="2022127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9E459C3-F939-0044-A9F2-9B7DFF385CB4}"/>
                </a:ext>
              </a:extLst>
            </p:cNvPr>
            <p:cNvSpPr txBox="1"/>
            <p:nvPr/>
          </p:nvSpPr>
          <p:spPr>
            <a:xfrm>
              <a:off x="5460455" y="3210804"/>
              <a:ext cx="1386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Rotation axis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04953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F7512-DC4F-FE4E-227A-EC2DC9791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54CA6-48C9-FF3B-1B91-9A6B46E36EF3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/>
              <a:t>Outline of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418A05-7B5F-A314-5662-FCB4ED2EC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Intro: EIC and its polarized beam requirements</a:t>
            </a:r>
          </a:p>
          <a:p>
            <a:r>
              <a:rPr lang="en-US" dirty="0"/>
              <a:t>Acceleration of polarized ion beams. Spin resonances</a:t>
            </a:r>
          </a:p>
          <a:p>
            <a:r>
              <a:rPr lang="en-US" dirty="0"/>
              <a:t>Siberian Snakes and their properties</a:t>
            </a:r>
          </a:p>
          <a:p>
            <a:r>
              <a:rPr lang="en-US" dirty="0"/>
              <a:t>HSR Snakes </a:t>
            </a:r>
          </a:p>
          <a:p>
            <a:r>
              <a:rPr lang="en-US" dirty="0"/>
              <a:t>HSR Spin Rotators</a:t>
            </a:r>
          </a:p>
          <a:p>
            <a:r>
              <a:rPr lang="en-US" dirty="0"/>
              <a:t>Acceleration of Polarized He-3 in EIC</a:t>
            </a:r>
          </a:p>
          <a:p>
            <a:r>
              <a:rPr lang="en-US" dirty="0"/>
              <a:t>Acceleration of Polarized Deuterons in EIC</a:t>
            </a:r>
          </a:p>
          <a:p>
            <a:r>
              <a:rPr lang="en-US"/>
              <a:t>Summary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246739-6079-EE11-80D5-BCCD5AA1C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02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22BA5-9BCC-8748-B502-F13FC3B34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Snakes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15A7D-EE80-1B45-A43F-3AF566AAB9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Idea (</a:t>
            </a:r>
            <a:r>
              <a:rPr lang="en-US" dirty="0" err="1"/>
              <a:t>Ya.S.Derbenev</a:t>
            </a:r>
            <a:r>
              <a:rPr lang="en-US" dirty="0"/>
              <a:t>, A.M. Kondratenko): 1976</a:t>
            </a:r>
          </a:p>
          <a:p>
            <a:r>
              <a:rPr lang="en-US" dirty="0"/>
              <a:t>Electron Partial Snake experiment at VEPP-2M (1977)</a:t>
            </a:r>
          </a:p>
          <a:p>
            <a:r>
              <a:rPr lang="en-US" dirty="0"/>
              <a:t>Snakes studies for SSC (in 80s): 36000 resonances!</a:t>
            </a:r>
          </a:p>
          <a:p>
            <a:r>
              <a:rPr lang="en-US" dirty="0"/>
              <a:t>IUCF cooler: Siberian Snake proof of principle studies (from 1989)</a:t>
            </a:r>
          </a:p>
          <a:p>
            <a:r>
              <a:rPr lang="en-US" dirty="0"/>
              <a:t>Proton Partial Snake at AGS(1994)</a:t>
            </a:r>
          </a:p>
          <a:p>
            <a:r>
              <a:rPr lang="en-US" dirty="0"/>
              <a:t>Electron Siberian Snakes in </a:t>
            </a:r>
            <a:r>
              <a:rPr lang="en-US" dirty="0" err="1"/>
              <a:t>AmPS</a:t>
            </a:r>
            <a:r>
              <a:rPr lang="en-US" dirty="0"/>
              <a:t> (1995) and SHR (MIT-Bates)</a:t>
            </a:r>
          </a:p>
          <a:p>
            <a:r>
              <a:rPr lang="en-US" dirty="0"/>
              <a:t>Proton Siberian Snakes (and Spin Rotators) in RHIC 1999-now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9DFAC-4096-1D4C-8EA0-DED9C9D2E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869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EC39E-45E2-9448-BEE9-407453B43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82" y="96469"/>
            <a:ext cx="7886700" cy="1325563"/>
          </a:xfrm>
        </p:spPr>
        <p:txBody>
          <a:bodyPr/>
          <a:lstStyle/>
          <a:p>
            <a:r>
              <a:rPr lang="en-US" dirty="0"/>
              <a:t>Two Siberian Snakes Configuration Properties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3187A1-635C-7741-9A86-5E7BF9C6A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1FD6BE-9046-0E4D-8838-63B871F50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526" y="1915777"/>
            <a:ext cx="4588364" cy="1336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295FA1-C05B-4846-BC62-6CA9A438E685}"/>
              </a:ext>
            </a:extLst>
          </p:cNvPr>
          <p:cNvSpPr txBox="1"/>
          <p:nvPr/>
        </p:nvSpPr>
        <p:spPr>
          <a:xfrm>
            <a:off x="344482" y="3429000"/>
            <a:ext cx="8170868" cy="2002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400" dirty="0"/>
              <a:t>Stable spin direction </a:t>
            </a:r>
            <a:r>
              <a:rPr lang="en-US" sz="2400" b="1" dirty="0"/>
              <a:t>n</a:t>
            </a:r>
            <a:r>
              <a:rPr lang="en-US" sz="2400" b="1" baseline="-25000" dirty="0"/>
              <a:t>0  </a:t>
            </a:r>
            <a:r>
              <a:rPr lang="en-US" sz="2400" dirty="0"/>
              <a:t>is vertical in the ring arcs, pointing up in one half, and down on another.  </a:t>
            </a:r>
          </a:p>
          <a:p>
            <a:pPr marL="342900" indent="-342900">
              <a:buAutoNum type="alphaLcParenR"/>
            </a:pPr>
            <a:r>
              <a:rPr lang="en-US" sz="2400" dirty="0"/>
              <a:t>Spin tune is independent on energy and defined by the Snake axis orientations:</a:t>
            </a:r>
            <a:br>
              <a:rPr lang="en-US" sz="2400" dirty="0"/>
            </a:br>
            <a:r>
              <a:rPr lang="en-US" sz="2400" dirty="0"/>
              <a:t> </a:t>
            </a:r>
            <a:endParaRPr lang="en-US" sz="24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A7F74F-18DC-6449-9C67-887C197ED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4744383"/>
            <a:ext cx="4248150" cy="6868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AD8D71-DF68-8D46-BBA7-6B447B348BA2}"/>
              </a:ext>
            </a:extLst>
          </p:cNvPr>
          <p:cNvSpPr txBox="1"/>
          <p:nvPr/>
        </p:nvSpPr>
        <p:spPr>
          <a:xfrm>
            <a:off x="551392" y="5682842"/>
            <a:ext cx="804121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Thus, for instance, to get the spin tune equal to 0.5, the Snake axes should be at 90 degree angle to each other.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30A647-AF6D-DAF7-5A9D-014D49BBD55E}"/>
              </a:ext>
            </a:extLst>
          </p:cNvPr>
          <p:cNvSpPr txBox="1"/>
          <p:nvPr/>
        </p:nvSpPr>
        <p:spPr>
          <a:xfrm>
            <a:off x="266762" y="1510606"/>
            <a:ext cx="8877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Let’s consider two Snakes placed on the opposite azimuths of the ring and having Snake Axis </a:t>
            </a:r>
          </a:p>
          <a:p>
            <a:r>
              <a:rPr lang="en-US" dirty="0"/>
              <a:t>angles </a:t>
            </a:r>
            <a:r>
              <a:rPr lang="en-US" i="1" dirty="0">
                <a:latin typeface="Symbol" pitchFamily="2" charset="2"/>
              </a:rPr>
              <a:t>a</a:t>
            </a:r>
            <a:r>
              <a:rPr lang="en-US" i="1" baseline="-25000" dirty="0"/>
              <a:t>s1 and </a:t>
            </a:r>
            <a:r>
              <a:rPr lang="en-US" i="1" dirty="0">
                <a:latin typeface="Symbol" pitchFamily="2" charset="2"/>
              </a:rPr>
              <a:t>a</a:t>
            </a:r>
            <a:r>
              <a:rPr lang="en-US" i="1" baseline="-25000" dirty="0"/>
              <a:t>s2</a:t>
            </a:r>
            <a:r>
              <a:rPr lang="en-US" dirty="0"/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2291296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BC081-A1DB-A647-B511-FCA3A18AC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Siberian Snakes in RHIC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9AB111-B8D5-E940-A5F9-F4E333E0D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5BE8C-269D-8240-BAD2-211DD02AF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70" y="1498778"/>
            <a:ext cx="4147319" cy="3704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8CA079-FAA2-834A-BFEC-F38C33830DF0}"/>
              </a:ext>
            </a:extLst>
          </p:cNvPr>
          <p:cNvSpPr txBox="1"/>
          <p:nvPr/>
        </p:nvSpPr>
        <p:spPr>
          <a:xfrm>
            <a:off x="4527613" y="1267945"/>
            <a:ext cx="46440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RHIC employed the configuration with two</a:t>
            </a:r>
          </a:p>
          <a:p>
            <a:r>
              <a:rPr lang="en-US" sz="2000" dirty="0"/>
              <a:t>Siberian Snakes in each ring.</a:t>
            </a:r>
          </a:p>
          <a:p>
            <a:r>
              <a:rPr lang="en-US" sz="2000" dirty="0"/>
              <a:t>The Snake axes are at 45 and 135 degrees</a:t>
            </a:r>
          </a:p>
          <a:p>
            <a:r>
              <a:rPr lang="en-US" sz="2000" dirty="0"/>
              <a:t> (symmetrical around longitudinal direction), thus giving the spin tune 0.5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F3F3729-3CEE-C74B-A3E7-70F04F6C38E7}"/>
              </a:ext>
            </a:extLst>
          </p:cNvPr>
          <p:cNvSpPr/>
          <p:nvPr/>
        </p:nvSpPr>
        <p:spPr>
          <a:xfrm>
            <a:off x="3217333" y="2976105"/>
            <a:ext cx="1546578" cy="10201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2CBF929-CCF4-A84B-A476-BDFE581193EC}"/>
              </a:ext>
            </a:extLst>
          </p:cNvPr>
          <p:cNvSpPr/>
          <p:nvPr/>
        </p:nvSpPr>
        <p:spPr>
          <a:xfrm>
            <a:off x="178474" y="2460380"/>
            <a:ext cx="1546578" cy="102016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5D4DA0-CCB5-4F4E-B8C5-102E186B0A05}"/>
              </a:ext>
            </a:extLst>
          </p:cNvPr>
          <p:cNvSpPr txBox="1"/>
          <p:nvPr/>
        </p:nvSpPr>
        <p:spPr>
          <a:xfrm>
            <a:off x="4335910" y="4078819"/>
            <a:ext cx="4835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RHIC Snakes allowed for acceleration of polarized protons up to 255 GeV with minimal polarization loss.  Up 60% polarization in the store.</a:t>
            </a:r>
          </a:p>
        </p:txBody>
      </p:sp>
    </p:spTree>
    <p:extLst>
      <p:ext uri="{BB962C8B-B14F-4D97-AF65-F5344CB8AC3E}">
        <p14:creationId xmlns:p14="http://schemas.microsoft.com/office/powerpoint/2010/main" val="1333612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5A38DA-C53B-1B48-A74A-D3127A437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Configuration with Even Number of Snakes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5C7D27-7CB2-8049-A850-FA5113E6F9B1}"/>
              </a:ext>
            </a:extLst>
          </p:cNvPr>
          <p:cNvSpPr txBox="1"/>
          <p:nvPr/>
        </p:nvSpPr>
        <p:spPr>
          <a:xfrm>
            <a:off x="0" y="1950403"/>
            <a:ext cx="1822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Spin tune then is: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1E11146A-A025-D64A-8EDF-ADC663DE6584}"/>
              </a:ext>
            </a:extLst>
          </p:cNvPr>
          <p:cNvSpPr/>
          <p:nvPr/>
        </p:nvSpPr>
        <p:spPr>
          <a:xfrm rot="5400000">
            <a:off x="3279309" y="1761508"/>
            <a:ext cx="95740" cy="3008489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17CDB8-567B-E748-87AD-94709D0FCD80}"/>
              </a:ext>
            </a:extLst>
          </p:cNvPr>
          <p:cNvSpPr txBox="1"/>
          <p:nvPr/>
        </p:nvSpPr>
        <p:spPr>
          <a:xfrm>
            <a:off x="877007" y="3313623"/>
            <a:ext cx="4767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 rule: place the Snakes in such locations</a:t>
            </a:r>
          </a:p>
          <a:p>
            <a:r>
              <a:rPr lang="en-US" dirty="0"/>
              <a:t> that this term becomes 0.</a:t>
            </a:r>
          </a:p>
          <a:p>
            <a:r>
              <a:rPr lang="en-US" dirty="0"/>
              <a:t>The spin tune is independent on energy.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88207D-E47E-9744-A533-D07103203EF5}"/>
              </a:ext>
            </a:extLst>
          </p:cNvPr>
          <p:cNvSpPr txBox="1"/>
          <p:nvPr/>
        </p:nvSpPr>
        <p:spPr>
          <a:xfrm>
            <a:off x="448028" y="4572265"/>
            <a:ext cx="84059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spin tune is independent on energy the spin resonance conditions are avoided during the acceleration process.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By selecting proper orientations of Snake axes one can choose the value of the spin tune. Common approach to have it at 0.5.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Stable spin direction </a:t>
            </a:r>
            <a:r>
              <a:rPr lang="en-US" b="1" dirty="0"/>
              <a:t>n</a:t>
            </a:r>
            <a:r>
              <a:rPr lang="en-US" b="1" baseline="-25000" dirty="0"/>
              <a:t>0 </a:t>
            </a:r>
            <a:r>
              <a:rPr lang="en-US" dirty="0"/>
              <a:t>is vertical in arcs. Each Snake switches </a:t>
            </a:r>
            <a:r>
              <a:rPr lang="en-US" b="1" dirty="0"/>
              <a:t>n</a:t>
            </a:r>
            <a:r>
              <a:rPr lang="en-US" b="1" baseline="-25000" dirty="0"/>
              <a:t>0  </a:t>
            </a:r>
            <a:r>
              <a:rPr lang="en-US" dirty="0"/>
              <a:t>from up to down, and vice verse.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592F4A30-D905-2B41-852A-2257012E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23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8F4058-842A-7F40-9EFA-26A8E3CF4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007" y="2387052"/>
            <a:ext cx="7006202" cy="9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057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53325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Partial and Full Snakes on Helical Dipoles</a:t>
            </a:r>
          </a:p>
        </p:txBody>
      </p:sp>
      <p:pic>
        <p:nvPicPr>
          <p:cNvPr id="621571" name="Picture 3" descr="Snake-003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3" t="9744" r="12115" b="15128"/>
          <a:stretch>
            <a:fillRect/>
          </a:stretch>
        </p:blipFill>
        <p:spPr bwMode="auto">
          <a:xfrm>
            <a:off x="0" y="4476750"/>
            <a:ext cx="28194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99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572" name="Text Box 4"/>
          <p:cNvSpPr txBox="1">
            <a:spLocks noChangeArrowheads="1"/>
          </p:cNvSpPr>
          <p:nvPr/>
        </p:nvSpPr>
        <p:spPr bwMode="auto">
          <a:xfrm>
            <a:off x="2514600" y="3228975"/>
            <a:ext cx="66294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accent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92100" indent="-2921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24003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25146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26289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743200" algn="l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57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charset="0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AGS </a:t>
            </a:r>
            <a:r>
              <a:rPr lang="en-US" sz="1800" dirty="0">
                <a:solidFill>
                  <a:srgbClr val="0033CC"/>
                </a:solidFill>
              </a:rPr>
              <a:t>Partial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Snakes: variable twist helical dipoles, 1.5 T (RT) and 3 T (SC), 2.6 m long</a:t>
            </a:r>
          </a:p>
          <a:p>
            <a:pPr marL="292100" marR="0" lvl="0" indent="-2921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 typeface="Wingdings" charset="0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RHIC </a:t>
            </a:r>
            <a:r>
              <a:rPr lang="en-US" sz="1800" dirty="0">
                <a:solidFill>
                  <a:srgbClr val="0033CC"/>
                </a:solidFill>
              </a:rPr>
              <a:t>Full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 Snakes: 4 SC helical dipoles, 4 T, each 2.4 m long and full  360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  <a:sym typeface="Symbol" charset="0"/>
              </a:rPr>
              <a:t> twist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  <a:sym typeface="Wingdings" charset="0"/>
            </a:endParaRPr>
          </a:p>
        </p:txBody>
      </p:sp>
      <p:grpSp>
        <p:nvGrpSpPr>
          <p:cNvPr id="621573" name="Group 5"/>
          <p:cNvGrpSpPr>
            <a:grpSpLocks/>
          </p:cNvGrpSpPr>
          <p:nvPr/>
        </p:nvGrpSpPr>
        <p:grpSpPr bwMode="auto">
          <a:xfrm>
            <a:off x="2895600" y="4571998"/>
            <a:ext cx="3657600" cy="1981199"/>
            <a:chOff x="2646" y="2736"/>
            <a:chExt cx="2562" cy="1284"/>
          </a:xfrm>
        </p:grpSpPr>
        <p:pic>
          <p:nvPicPr>
            <p:cNvPr id="62157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70" t="13472" r="19041" b="48347"/>
            <a:stretch>
              <a:fillRect/>
            </a:stretch>
          </p:blipFill>
          <p:spPr bwMode="auto">
            <a:xfrm>
              <a:off x="2688" y="2736"/>
              <a:ext cx="2353" cy="11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621575" name="Rectangle 7"/>
            <p:cNvSpPr>
              <a:spLocks noChangeArrowheads="1"/>
            </p:cNvSpPr>
            <p:nvPr/>
          </p:nvSpPr>
          <p:spPr bwMode="auto">
            <a:xfrm rot="1128713">
              <a:off x="3054" y="3732"/>
              <a:ext cx="1056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1576" name="Line 8"/>
            <p:cNvSpPr>
              <a:spLocks noChangeShapeType="1"/>
            </p:cNvSpPr>
            <p:nvPr/>
          </p:nvSpPr>
          <p:spPr bwMode="auto">
            <a:xfrm>
              <a:off x="2646" y="3114"/>
              <a:ext cx="2562" cy="498"/>
            </a:xfrm>
            <a:prstGeom prst="line">
              <a:avLst/>
            </a:prstGeom>
            <a:noFill/>
            <a:ln w="1905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21577" name="Picture 9" descr="Hel_Sect_Ph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6" t="14598" r="21674" b="15193"/>
          <a:stretch>
            <a:fillRect/>
          </a:stretch>
        </p:blipFill>
        <p:spPr bwMode="auto">
          <a:xfrm>
            <a:off x="6629400" y="4491038"/>
            <a:ext cx="2514600" cy="236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21578" name="Group 10"/>
          <p:cNvGrpSpPr>
            <a:grpSpLocks noChangeAspect="1"/>
          </p:cNvGrpSpPr>
          <p:nvPr/>
        </p:nvGrpSpPr>
        <p:grpSpPr bwMode="auto">
          <a:xfrm>
            <a:off x="0" y="907257"/>
            <a:ext cx="5486400" cy="1528762"/>
            <a:chOff x="1872" y="740"/>
            <a:chExt cx="3888" cy="1084"/>
          </a:xfrm>
        </p:grpSpPr>
        <p:pic>
          <p:nvPicPr>
            <p:cNvPr id="621579" name="Picture 11" descr="Warm helix coil"/>
            <p:cNvPicPr>
              <a:picLocks noChangeAspect="1" noChangeArrowheads="1"/>
            </p:cNvPicPr>
            <p:nvPr/>
          </p:nvPicPr>
          <p:blipFill>
            <a:blip r:embed="rId6">
              <a:lum brigh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00" b="36111"/>
            <a:stretch>
              <a:fillRect/>
            </a:stretch>
          </p:blipFill>
          <p:spPr bwMode="auto">
            <a:xfrm>
              <a:off x="1872" y="740"/>
              <a:ext cx="3888" cy="1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1580" name="Line 12"/>
            <p:cNvSpPr>
              <a:spLocks noChangeAspect="1" noChangeShapeType="1"/>
            </p:cNvSpPr>
            <p:nvPr/>
          </p:nvSpPr>
          <p:spPr bwMode="auto">
            <a:xfrm>
              <a:off x="2115" y="1248"/>
              <a:ext cx="340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1581" name="Text Box 13"/>
            <p:cNvSpPr txBox="1">
              <a:spLocks noChangeAspect="1" noChangeArrowheads="1"/>
            </p:cNvSpPr>
            <p:nvPr/>
          </p:nvSpPr>
          <p:spPr bwMode="auto">
            <a:xfrm>
              <a:off x="3452" y="1008"/>
              <a:ext cx="540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2.6 m</a:t>
              </a:r>
            </a:p>
          </p:txBody>
        </p:sp>
      </p:grpSp>
      <p:grpSp>
        <p:nvGrpSpPr>
          <p:cNvPr id="621582" name="Group 14"/>
          <p:cNvGrpSpPr>
            <a:grpSpLocks noChangeAspect="1"/>
          </p:cNvGrpSpPr>
          <p:nvPr/>
        </p:nvGrpSpPr>
        <p:grpSpPr bwMode="auto">
          <a:xfrm>
            <a:off x="5575300" y="808038"/>
            <a:ext cx="3568700" cy="2239962"/>
            <a:chOff x="2888" y="2496"/>
            <a:chExt cx="2832" cy="1778"/>
          </a:xfrm>
        </p:grpSpPr>
        <p:pic>
          <p:nvPicPr>
            <p:cNvPr id="621583" name="Picture 15" descr="AGSHELIX"/>
            <p:cNvPicPr>
              <a:picLocks noChangeAspect="1" noChangeArrowheads="1"/>
            </p:cNvPicPr>
            <p:nvPr/>
          </p:nvPicPr>
          <p:blipFill>
            <a:blip r:embed="rId7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48" t="18646" r="8598" b="19350"/>
            <a:stretch>
              <a:fillRect/>
            </a:stretch>
          </p:blipFill>
          <p:spPr bwMode="auto">
            <a:xfrm>
              <a:off x="2888" y="2496"/>
              <a:ext cx="2832" cy="1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1584" name="Line 16"/>
            <p:cNvSpPr>
              <a:spLocks noChangeAspect="1" noChangeShapeType="1"/>
            </p:cNvSpPr>
            <p:nvPr/>
          </p:nvSpPr>
          <p:spPr bwMode="auto">
            <a:xfrm>
              <a:off x="3212" y="2523"/>
              <a:ext cx="2356" cy="83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1585" name="Text Box 17"/>
            <p:cNvSpPr txBox="1">
              <a:spLocks noChangeAspect="1" noChangeArrowheads="1"/>
            </p:cNvSpPr>
            <p:nvPr/>
          </p:nvSpPr>
          <p:spPr bwMode="auto">
            <a:xfrm>
              <a:off x="4848" y="2880"/>
              <a:ext cx="605" cy="3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2.6 m</a:t>
              </a:r>
            </a:p>
          </p:txBody>
        </p:sp>
      </p:grpSp>
      <p:pic>
        <p:nvPicPr>
          <p:cNvPr id="621586" name="Picture 18" descr="IMG_117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76500"/>
            <a:ext cx="25146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230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9311F-A959-2A10-CAC7-43FE7758F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F80FA9-0F96-E757-A9FE-28DC2A278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Helical Magnets for Snakes and Rotators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6DA0EF-3651-B562-A11D-583FAB5F1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25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C12CAC-96B2-74DC-0405-78E4FAA8799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9556" y="1690689"/>
            <a:ext cx="8624887" cy="2451100"/>
          </a:xfrm>
        </p:spPr>
        <p:txBody>
          <a:bodyPr vert="horz" lIns="68580" tIns="34290" rIns="68580" bIns="34290" rtlCol="0" anchor="t">
            <a:normAutofit fontScale="62500" lnSpcReduction="20000"/>
          </a:bodyPr>
          <a:lstStyle/>
          <a:p>
            <a:pPr>
              <a:buFont typeface="Arial"/>
            </a:pPr>
            <a:r>
              <a:rPr lang="en-US" dirty="0">
                <a:cs typeface="Arial"/>
              </a:rPr>
              <a:t>These magnets are dipoles that have been twisted about the longitudinal axis into a helix.</a:t>
            </a:r>
          </a:p>
          <a:p>
            <a:pPr>
              <a:buFont typeface="Arial"/>
            </a:pPr>
            <a:r>
              <a:rPr lang="en-US" dirty="0">
                <a:cs typeface="Arial"/>
              </a:rPr>
              <a:t>RHIC and the future EIC will have two types of helical dipole assemblies which serve two different purposes:</a:t>
            </a:r>
          </a:p>
          <a:p>
            <a:pPr lvl="1">
              <a:buFont typeface="Arial"/>
            </a:pPr>
            <a:r>
              <a:rPr lang="en-US" dirty="0">
                <a:cs typeface="Arial"/>
              </a:rPr>
              <a:t>Snakes: rotate the spin of polarized particles 180</a:t>
            </a:r>
            <a:r>
              <a:rPr lang="en-US" baseline="30000" dirty="0">
                <a:cs typeface="Arial"/>
              </a:rPr>
              <a:t>o </a:t>
            </a:r>
            <a:r>
              <a:rPr lang="en-US" dirty="0">
                <a:cs typeface="Arial"/>
              </a:rPr>
              <a:t> to avoid depolarization from spin resonances.</a:t>
            </a:r>
          </a:p>
          <a:p>
            <a:pPr lvl="1">
              <a:buFont typeface="Arial"/>
            </a:pPr>
            <a:r>
              <a:rPr lang="en-US" dirty="0">
                <a:cs typeface="Arial"/>
              </a:rPr>
              <a:t>Rotators: rotate the spin of polarized particles into the horizontal plane to satisfy longitudinal polarization at collisions.</a:t>
            </a:r>
          </a:p>
          <a:p>
            <a:pPr>
              <a:buFont typeface="Arial"/>
            </a:pPr>
            <a:r>
              <a:rPr lang="en-US" dirty="0">
                <a:cs typeface="Arial"/>
              </a:rPr>
              <a:t>Each helical magnet assembly consists of four 2.4 m full twist helical dipoles.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5506B6-F402-052E-BB0F-8716A97D8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722" y="4178149"/>
            <a:ext cx="4846341" cy="199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327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D5589-DCA6-77F2-FA3D-A00FD5B88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AD20A3-E4A8-E832-FFCD-9B042A0BF7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26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DB4F67-D306-23DE-BDB5-62CE37591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935" y="369515"/>
            <a:ext cx="8624944" cy="825178"/>
          </a:xfrm>
        </p:spPr>
        <p:txBody>
          <a:bodyPr>
            <a:normAutofit fontScale="90000"/>
          </a:bodyPr>
          <a:lstStyle/>
          <a:p>
            <a:r>
              <a:rPr lang="en-US" dirty="0"/>
              <a:t>RHIC (and HSR) Helical Magnet Snake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83D66A68-6761-516B-358D-C2E628EE5DAD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346472" y="1593057"/>
                <a:ext cx="8624888" cy="1689239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>
                    <a:cs typeface="Arial"/>
                  </a:rPr>
                  <a:t>Four 2.4 m long helical dipoles with vertical field orientation in the center of each magnet</a:t>
                </a:r>
              </a:p>
              <a:p>
                <a:r>
                  <a:rPr lang="en-US" dirty="0"/>
                  <a:t>The configuration for the snakes have the two outer coils and the two inner coils powered independently with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sub>
                    </m:sSub>
                  </m:oMath>
                </a14:m>
                <a:r>
                  <a:rPr lang="en-US" dirty="0"/>
                  <a:t>, with alternating polarity (+-+-). </a:t>
                </a:r>
              </a:p>
              <a:p>
                <a:r>
                  <a:rPr lang="en-US" dirty="0"/>
                  <a:t>4 T is maximum operational field of helical dipoles</a:t>
                </a:r>
              </a:p>
            </p:txBody>
          </p:sp>
        </mc:Choice>
        <mc:Fallback xmlns="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83D66A68-6761-516B-358D-C2E628EE5DA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46472" y="1593057"/>
                <a:ext cx="8624888" cy="1689239"/>
              </a:xfrm>
              <a:blipFill>
                <a:blip r:embed="rId2"/>
                <a:stretch>
                  <a:fillRect l="-636" t="-6859" r="-212" b="-3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Chart, line chart&#10;&#10;AI-generated content may be incorrect.">
            <a:extLst>
              <a:ext uri="{FF2B5EF4-FFF2-40B4-BE49-F238E27FC236}">
                <a16:creationId xmlns:a16="http://schemas.microsoft.com/office/drawing/2014/main" id="{EBEA3131-904B-2DB1-E5AA-24D3C3F494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536" b="4315"/>
          <a:stretch>
            <a:fillRect/>
          </a:stretch>
        </p:blipFill>
        <p:spPr>
          <a:xfrm>
            <a:off x="1066800" y="3429000"/>
            <a:ext cx="7010400" cy="251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478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674F0-B33A-8340-B5D9-F7DEC9E8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6027"/>
            <a:ext cx="7886700" cy="1325563"/>
          </a:xfrm>
        </p:spPr>
        <p:txBody>
          <a:bodyPr/>
          <a:lstStyle/>
          <a:p>
            <a:r>
              <a:rPr lang="en-US" dirty="0"/>
              <a:t>RHIC (and HSR) Helical Snake: Spin and Orbit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70AA25-2654-004E-8B92-BDA549EE3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27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5172E6-F4FB-6F40-B485-994DFB1AD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137" y="1987476"/>
            <a:ext cx="3151613" cy="3841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1242A2-A3BA-BA44-B951-81C5A3F8C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9091" y="1438762"/>
            <a:ext cx="3339542" cy="21911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5F1F62-CBC8-774B-935E-BCD158CAD718}"/>
              </a:ext>
            </a:extLst>
          </p:cNvPr>
          <p:cNvSpPr txBox="1"/>
          <p:nvPr/>
        </p:nvSpPr>
        <p:spPr>
          <a:xfrm>
            <a:off x="829369" y="1330248"/>
            <a:ext cx="3042719" cy="657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Spin and orbit evolution</a:t>
            </a:r>
          </a:p>
          <a:p>
            <a:r>
              <a:rPr lang="en-US" dirty="0"/>
              <a:t>through RHIC helical Snake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D320A3-777C-3547-9359-1D41919F4ED4}"/>
              </a:ext>
            </a:extLst>
          </p:cNvPr>
          <p:cNvSpPr txBox="1"/>
          <p:nvPr/>
        </p:nvSpPr>
        <p:spPr>
          <a:xfrm>
            <a:off x="3668750" y="3766222"/>
            <a:ext cx="537095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Orbit deviation drops inversely proportionally </a:t>
            </a:r>
          </a:p>
          <a:p>
            <a:r>
              <a:rPr lang="en-US" dirty="0"/>
              <a:t>to beam energy.</a:t>
            </a:r>
          </a:p>
          <a:p>
            <a:endParaRPr lang="en-US" dirty="0"/>
          </a:p>
          <a:p>
            <a:r>
              <a:rPr lang="en-US" dirty="0"/>
              <a:t>Helical magnets have intrinsically non-linear fields,</a:t>
            </a:r>
          </a:p>
          <a:p>
            <a:r>
              <a:rPr lang="en-US" dirty="0"/>
              <a:t>thus the effect on particle dynamics should be carefully</a:t>
            </a:r>
          </a:p>
          <a:p>
            <a:r>
              <a:rPr lang="en-US" dirty="0"/>
              <a:t>evaluated.</a:t>
            </a:r>
            <a:br>
              <a:rPr lang="en-US" dirty="0"/>
            </a:br>
            <a:r>
              <a:rPr lang="en-US" dirty="0"/>
              <a:t> (</a:t>
            </a:r>
            <a:r>
              <a:rPr lang="en-US" dirty="0" err="1"/>
              <a:t>Betatron</a:t>
            </a:r>
            <a:r>
              <a:rPr lang="en-US" dirty="0"/>
              <a:t> tune shift, beta-function distortions)</a:t>
            </a:r>
          </a:p>
        </p:txBody>
      </p:sp>
    </p:spTree>
    <p:extLst>
      <p:ext uri="{BB962C8B-B14F-4D97-AF65-F5344CB8AC3E}">
        <p14:creationId xmlns:p14="http://schemas.microsoft.com/office/powerpoint/2010/main" val="758138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5" name="Rectangle 3">
            <a:extLst>
              <a:ext uri="{FF2B5EF4-FFF2-40B4-BE49-F238E27FC236}">
                <a16:creationId xmlns:a16="http://schemas.microsoft.com/office/drawing/2014/main" id="{104B5898-486D-57B5-B546-F06B6944E5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High-order Spin Resonances Observed in RHIC</a:t>
            </a:r>
          </a:p>
        </p:txBody>
      </p:sp>
      <p:pic>
        <p:nvPicPr>
          <p:cNvPr id="387077" name="Picture 5">
            <a:extLst>
              <a:ext uri="{FF2B5EF4-FFF2-40B4-BE49-F238E27FC236}">
                <a16:creationId xmlns:a16="http://schemas.microsoft.com/office/drawing/2014/main" id="{922A973D-0D6C-DF83-85B7-CB73C3EAB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05843"/>
            <a:ext cx="4724400" cy="365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7078" name="Picture 6">
            <a:extLst>
              <a:ext uri="{FF2B5EF4-FFF2-40B4-BE49-F238E27FC236}">
                <a16:creationId xmlns:a16="http://schemas.microsoft.com/office/drawing/2014/main" id="{FCAE7C7D-39C1-0AD0-9B77-5D06514D1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92123"/>
            <a:ext cx="4371975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7079" name="Text Box 7">
            <a:extLst>
              <a:ext uri="{FF2B5EF4-FFF2-40B4-BE49-F238E27FC236}">
                <a16:creationId xmlns:a16="http://schemas.microsoft.com/office/drawing/2014/main" id="{A51CDF89-96C3-0909-C89D-AD02220255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234443"/>
            <a:ext cx="2178050" cy="366713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¼ snake resonance</a:t>
            </a:r>
          </a:p>
        </p:txBody>
      </p:sp>
      <p:sp>
        <p:nvSpPr>
          <p:cNvPr id="387080" name="AutoShape 8">
            <a:extLst>
              <a:ext uri="{FF2B5EF4-FFF2-40B4-BE49-F238E27FC236}">
                <a16:creationId xmlns:a16="http://schemas.microsoft.com/office/drawing/2014/main" id="{F0A4945C-4D3D-B39F-E22E-1B8BA2671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4988" y="1651956"/>
            <a:ext cx="190500" cy="1044575"/>
          </a:xfrm>
          <a:prstGeom prst="downArrow">
            <a:avLst>
              <a:gd name="adj1" fmla="val 50000"/>
              <a:gd name="adj2" fmla="val 1370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387081" name="Text Box 9">
            <a:extLst>
              <a:ext uri="{FF2B5EF4-FFF2-40B4-BE49-F238E27FC236}">
                <a16:creationId xmlns:a16="http://schemas.microsoft.com/office/drawing/2014/main" id="{D2F1B5B3-DCB2-E637-1896-D70A80A9E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1195248"/>
            <a:ext cx="3346450" cy="366713"/>
          </a:xfrm>
          <a:prstGeom prst="rect">
            <a:avLst/>
          </a:prstGeom>
          <a:solidFill>
            <a:srgbClr val="FFCC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000000"/>
                </a:solidFill>
              </a:rPr>
              <a:t>Coupled 3/14 snake resonance</a:t>
            </a:r>
          </a:p>
        </p:txBody>
      </p:sp>
      <p:sp>
        <p:nvSpPr>
          <p:cNvPr id="387082" name="AutoShape 10">
            <a:extLst>
              <a:ext uri="{FF2B5EF4-FFF2-40B4-BE49-F238E27FC236}">
                <a16:creationId xmlns:a16="http://schemas.microsoft.com/office/drawing/2014/main" id="{4B7A7627-0D90-9B81-20ED-5653061F5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9113" y="1410516"/>
            <a:ext cx="190500" cy="1044575"/>
          </a:xfrm>
          <a:prstGeom prst="downArrow">
            <a:avLst>
              <a:gd name="adj1" fmla="val 50000"/>
              <a:gd name="adj2" fmla="val 1370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0CD444-3922-1B45-9B0D-8FD340682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5404" y="5737451"/>
            <a:ext cx="2353154" cy="41479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C5DAD16-6DFA-E248-9B8C-7436B2AC270D}"/>
              </a:ext>
            </a:extLst>
          </p:cNvPr>
          <p:cNvSpPr/>
          <p:nvPr/>
        </p:nvSpPr>
        <p:spPr>
          <a:xfrm>
            <a:off x="-46718" y="4835051"/>
            <a:ext cx="70539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While Snakes are suppressing first order resonances, the polarization still can be affected by high order spin  resonances (Snake resonances) are </a:t>
            </a:r>
          </a:p>
          <a:p>
            <a:r>
              <a:rPr lang="en-US" dirty="0"/>
              <a:t>pronounced at higher energies and has to be avoided:    </a:t>
            </a:r>
          </a:p>
        </p:txBody>
      </p:sp>
    </p:spTree>
    <p:extLst>
      <p:ext uri="{BB962C8B-B14F-4D97-AF65-F5344CB8AC3E}">
        <p14:creationId xmlns:p14="http://schemas.microsoft.com/office/powerpoint/2010/main" val="23691946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8BD9C-8459-B9E0-F8C4-347B91409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High-order spin resonance with different number of Snakes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236503-4914-ED91-C425-65120C2DC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1183D65-1891-371F-32BD-040637B9B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245" y="2044225"/>
            <a:ext cx="3403409" cy="2208086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DE41183-13DB-23BB-0F22-CDACA9282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108" y="1871378"/>
            <a:ext cx="3403408" cy="21754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458B58-5B68-11D8-50E1-FD346DDB0F09}"/>
              </a:ext>
            </a:extLst>
          </p:cNvPr>
          <p:cNvSpPr txBox="1"/>
          <p:nvPr/>
        </p:nvSpPr>
        <p:spPr>
          <a:xfrm>
            <a:off x="79650" y="2851549"/>
            <a:ext cx="3565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baseline="-25000" dirty="0"/>
              <a:t>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8C8B02-1F7C-C160-A339-37702CEFC8C6}"/>
              </a:ext>
            </a:extLst>
          </p:cNvPr>
          <p:cNvSpPr txBox="1"/>
          <p:nvPr/>
        </p:nvSpPr>
        <p:spPr>
          <a:xfrm>
            <a:off x="4657852" y="2670232"/>
            <a:ext cx="3565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baseline="-25000" dirty="0"/>
              <a:t>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38D23E-A021-D66A-8582-54BB24BBB167}"/>
              </a:ext>
            </a:extLst>
          </p:cNvPr>
          <p:cNvSpPr txBox="1"/>
          <p:nvPr/>
        </p:nvSpPr>
        <p:spPr>
          <a:xfrm>
            <a:off x="6390587" y="3813193"/>
            <a:ext cx="40908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Q</a:t>
            </a:r>
            <a:r>
              <a:rPr lang="en-US" baseline="-25000" dirty="0"/>
              <a:t>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F8C3B9-E31E-A9A0-2640-BEA583CC4038}"/>
              </a:ext>
            </a:extLst>
          </p:cNvPr>
          <p:cNvCxnSpPr/>
          <p:nvPr/>
        </p:nvCxnSpPr>
        <p:spPr>
          <a:xfrm>
            <a:off x="1538266" y="2655611"/>
            <a:ext cx="213360" cy="0"/>
          </a:xfrm>
          <a:prstGeom prst="straightConnector1">
            <a:avLst/>
          </a:prstGeom>
          <a:ln w="222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73B873-4FD8-8C96-32AC-2DAB2B9A3DD8}"/>
              </a:ext>
            </a:extLst>
          </p:cNvPr>
          <p:cNvSpPr txBox="1"/>
          <p:nvPr/>
        </p:nvSpPr>
        <p:spPr>
          <a:xfrm>
            <a:off x="647615" y="3401541"/>
            <a:ext cx="1013419" cy="24237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975" dirty="0"/>
              <a:t>RHIC tune space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E2E9AF1-C23A-2442-79D4-9C7961824CA0}"/>
              </a:ext>
            </a:extLst>
          </p:cNvPr>
          <p:cNvCxnSpPr>
            <a:cxnSpLocks/>
            <a:stCxn id="11" idx="0"/>
          </p:cNvCxnSpPr>
          <p:nvPr/>
        </p:nvCxnSpPr>
        <p:spPr>
          <a:xfrm flipV="1">
            <a:off x="1154325" y="2712333"/>
            <a:ext cx="486195" cy="689208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D0FDC4E-B3A9-3383-0F14-9E4E993D47E8}"/>
              </a:ext>
            </a:extLst>
          </p:cNvPr>
          <p:cNvSpPr txBox="1"/>
          <p:nvPr/>
        </p:nvSpPr>
        <p:spPr>
          <a:xfrm>
            <a:off x="2829375" y="1728733"/>
            <a:ext cx="2073132" cy="3000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350" dirty="0"/>
              <a:t>Snake resonance spectrum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BE1F3D-8048-EB6A-EB71-0973B4B4212B}"/>
              </a:ext>
            </a:extLst>
          </p:cNvPr>
          <p:cNvSpPr txBox="1"/>
          <p:nvPr/>
        </p:nvSpPr>
        <p:spPr>
          <a:xfrm>
            <a:off x="2642784" y="3628690"/>
            <a:ext cx="794641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350" dirty="0"/>
              <a:t>2-snakes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20E75-2DC1-0090-AEC1-92D320D9BAF8}"/>
              </a:ext>
            </a:extLst>
          </p:cNvPr>
          <p:cNvSpPr txBox="1"/>
          <p:nvPr/>
        </p:nvSpPr>
        <p:spPr>
          <a:xfrm>
            <a:off x="7106685" y="3379643"/>
            <a:ext cx="794641" cy="3000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350" dirty="0"/>
              <a:t>6-snakes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FDB45F8-3052-C4B7-4EE0-42E0DA4055B0}"/>
              </a:ext>
            </a:extLst>
          </p:cNvPr>
          <p:cNvCxnSpPr/>
          <p:nvPr/>
        </p:nvCxnSpPr>
        <p:spPr>
          <a:xfrm>
            <a:off x="4074570" y="1643016"/>
            <a:ext cx="439853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866533B-B93D-7F03-D74F-38C634F706E7}"/>
              </a:ext>
            </a:extLst>
          </p:cNvPr>
          <p:cNvSpPr txBox="1"/>
          <p:nvPr/>
        </p:nvSpPr>
        <p:spPr>
          <a:xfrm>
            <a:off x="861592" y="1807198"/>
            <a:ext cx="15719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RHIC with 2 Snakes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BC376A-398E-C15D-2276-62592574E689}"/>
              </a:ext>
            </a:extLst>
          </p:cNvPr>
          <p:cNvSpPr txBox="1"/>
          <p:nvPr/>
        </p:nvSpPr>
        <p:spPr>
          <a:xfrm>
            <a:off x="5379412" y="1716605"/>
            <a:ext cx="2431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EIC Hadron Ring  with 6 Snakes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2D761DC-DA42-4815-3C10-C54A9DD35372}"/>
              </a:ext>
            </a:extLst>
          </p:cNvPr>
          <p:cNvCxnSpPr>
            <a:cxnSpLocks/>
          </p:cNvCxnSpPr>
          <p:nvPr/>
        </p:nvCxnSpPr>
        <p:spPr>
          <a:xfrm flipV="1">
            <a:off x="6710465" y="2712333"/>
            <a:ext cx="0" cy="967392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0C9E69B-E43E-0C25-A867-93A0146F5422}"/>
              </a:ext>
            </a:extLst>
          </p:cNvPr>
          <p:cNvSpPr txBox="1"/>
          <p:nvPr/>
        </p:nvSpPr>
        <p:spPr>
          <a:xfrm>
            <a:off x="3437425" y="2077681"/>
            <a:ext cx="17058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½ =m +/- </a:t>
            </a:r>
            <a:r>
              <a:rPr lang="en-US" sz="1800" dirty="0" err="1"/>
              <a:t>nQ</a:t>
            </a:r>
            <a:r>
              <a:rPr lang="en-US" sz="1800" baseline="-25000" dirty="0" err="1"/>
              <a:t>y</a:t>
            </a:r>
            <a:r>
              <a:rPr lang="en-US" sz="1800" baseline="-25000" dirty="0"/>
              <a:t> 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FCEB28-C7CD-0366-A8F6-539E3B5344CE}"/>
              </a:ext>
            </a:extLst>
          </p:cNvPr>
          <p:cNvSpPr txBox="1"/>
          <p:nvPr/>
        </p:nvSpPr>
        <p:spPr>
          <a:xfrm>
            <a:off x="235245" y="4421796"/>
            <a:ext cx="893853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Increasing number of Snakes suppresses the strength of high-order spin resonances.</a:t>
            </a:r>
          </a:p>
          <a:p>
            <a:endParaRPr lang="en-US" dirty="0"/>
          </a:p>
          <a:p>
            <a:pPr algn="ctr"/>
            <a:r>
              <a:rPr lang="en-US" sz="2800" dirty="0">
                <a:solidFill>
                  <a:srgbClr val="0070C0"/>
                </a:solidFill>
              </a:rPr>
              <a:t>EIC HSR will use six Snakes </a:t>
            </a:r>
          </a:p>
        </p:txBody>
      </p:sp>
    </p:spTree>
    <p:extLst>
      <p:ext uri="{BB962C8B-B14F-4D97-AF65-F5344CB8AC3E}">
        <p14:creationId xmlns:p14="http://schemas.microsoft.com/office/powerpoint/2010/main" val="4782068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A4FBEC-335D-175C-DB31-3DD7A1682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3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A2E6EE-82C1-5E0C-A1E3-DA0873EF5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Electron-Ion Collider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9C4936-73AA-1AD1-C9A9-62F15385C12B}"/>
              </a:ext>
            </a:extLst>
          </p:cNvPr>
          <p:cNvSpPr txBox="1"/>
          <p:nvPr/>
        </p:nvSpPr>
        <p:spPr>
          <a:xfrm>
            <a:off x="4223163" y="1046504"/>
            <a:ext cx="4920837" cy="7848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EIC is a unique, high-energy, high-luminosity, polarized beam collider that will be one of the most challenging and exciting accelerator complexes ever built.</a:t>
            </a:r>
            <a:endParaRPr lang="en-US" sz="1500" dirty="0">
              <a:solidFill>
                <a:srgbClr val="C0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E67BCB-B073-91D8-9A39-33722403F96D}"/>
              </a:ext>
            </a:extLst>
          </p:cNvPr>
          <p:cNvGrpSpPr/>
          <p:nvPr/>
        </p:nvGrpSpPr>
        <p:grpSpPr>
          <a:xfrm>
            <a:off x="7473818" y="3567392"/>
            <a:ext cx="1564088" cy="1190484"/>
            <a:chOff x="9875713" y="2950099"/>
            <a:chExt cx="2084760" cy="16006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9B33CD7-2460-429D-C5C1-E9B81632A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875713" y="2950099"/>
              <a:ext cx="2084760" cy="151643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9AB786E-3D6A-1A93-65EE-ADF19CCAE8B4}"/>
                </a:ext>
              </a:extLst>
            </p:cNvPr>
            <p:cNvSpPr txBox="1"/>
            <p:nvPr/>
          </p:nvSpPr>
          <p:spPr>
            <a:xfrm>
              <a:off x="10058399" y="3882416"/>
              <a:ext cx="865761" cy="37243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350" b="1" dirty="0">
                  <a:cs typeface="Arial"/>
                </a:rPr>
                <a:t>HSR</a:t>
              </a:r>
              <a:endParaRPr lang="en-US" sz="1350" b="1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33BF16-E8FD-2443-33E4-BAF17032BE42}"/>
                </a:ext>
              </a:extLst>
            </p:cNvPr>
            <p:cNvSpPr txBox="1"/>
            <p:nvPr/>
          </p:nvSpPr>
          <p:spPr>
            <a:xfrm>
              <a:off x="10963303" y="4178318"/>
              <a:ext cx="725250" cy="37243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US" sz="1350" dirty="0">
                  <a:cs typeface="Arial"/>
                </a:rPr>
                <a:t>ESR</a:t>
              </a:r>
              <a:endParaRPr lang="en-US" sz="1350" dirty="0"/>
            </a:p>
          </p:txBody>
        </p:sp>
      </p:grpSp>
      <p:pic>
        <p:nvPicPr>
          <p:cNvPr id="10" name="Picture 9" descr="Diagram&#10;&#10;AI-generated content may be incorrect.">
            <a:extLst>
              <a:ext uri="{FF2B5EF4-FFF2-40B4-BE49-F238E27FC236}">
                <a16:creationId xmlns:a16="http://schemas.microsoft.com/office/drawing/2014/main" id="{32C32A61-3775-55FA-753B-26510D8DD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5803" y="2052660"/>
            <a:ext cx="3332584" cy="3332584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32A14F0-12FC-0F8B-5D04-E494D1A7AF37}"/>
              </a:ext>
            </a:extLst>
          </p:cNvPr>
          <p:cNvSpPr txBox="1">
            <a:spLocks/>
          </p:cNvSpPr>
          <p:nvPr/>
        </p:nvSpPr>
        <p:spPr>
          <a:xfrm>
            <a:off x="106094" y="1152218"/>
            <a:ext cx="3966519" cy="4018314"/>
          </a:xfrm>
          <a:prstGeom prst="rect">
            <a:avLst/>
          </a:prstGeom>
          <a:noFill/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latin typeface="PT Sans" panose="020B0503020203020204" pitchFamily="34" charset="77"/>
              </a:rPr>
              <a:t>Hadron Storage Ring (HSR)</a:t>
            </a:r>
            <a:r>
              <a:rPr lang="en-US" sz="1600" dirty="0">
                <a:latin typeface="PT Sans" panose="020B0503020203020204" pitchFamily="34" charset="77"/>
              </a:rPr>
              <a:t> </a:t>
            </a:r>
            <a:r>
              <a:rPr lang="en-US" sz="1600" b="1" dirty="0">
                <a:latin typeface="PT Sans" panose="020B0503020203020204" pitchFamily="34" charset="77"/>
              </a:rPr>
              <a:t>40-275 GeV</a:t>
            </a:r>
            <a:r>
              <a:rPr lang="en-US" sz="1600" dirty="0">
                <a:solidFill>
                  <a:schemeClr val="accent6"/>
                </a:solidFill>
                <a:latin typeface="PT Sans" panose="020B0503020203020204" pitchFamily="34" charset="77"/>
              </a:rPr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>
                <a:latin typeface="PT Sans" panose="020B0503020203020204" pitchFamily="34" charset="77"/>
                <a:cs typeface="Arial"/>
              </a:rPr>
              <a:t>Superconducting magnets (existing)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>
                <a:latin typeface="PT Sans" panose="020B0503020203020204" pitchFamily="34" charset="77"/>
              </a:rPr>
              <a:t>1160 bunches, 1A beam current  (3x RHIC)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>
                <a:latin typeface="PT Sans" panose="020B0503020203020204" pitchFamily="34" charset="77"/>
                <a:cs typeface="Arial"/>
              </a:rPr>
              <a:t>bright vertical beam emittance 1.5 nm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>
                <a:latin typeface="PT Sans" panose="020B0503020203020204" pitchFamily="34" charset="77"/>
                <a:cs typeface="Arial"/>
              </a:rPr>
              <a:t> hadron cooling</a:t>
            </a:r>
          </a:p>
          <a:p>
            <a:r>
              <a:rPr lang="en-US" sz="1600" b="1" dirty="0">
                <a:latin typeface="PT Sans" panose="020B0503020203020204" pitchFamily="34" charset="77"/>
              </a:rPr>
              <a:t>Electron Storage Ring (ESR) 2.5–18 GeV</a:t>
            </a:r>
            <a:r>
              <a:rPr lang="en-US" sz="1600" dirty="0">
                <a:latin typeface="PT Sans" panose="020B0503020203020204" pitchFamily="34" charset="77"/>
              </a:rPr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>
                <a:latin typeface="PT Sans" panose="020B0503020203020204" pitchFamily="34" charset="77"/>
                <a:cs typeface="Arial"/>
              </a:rPr>
              <a:t>large beam current, 2.5 A </a:t>
            </a:r>
            <a:r>
              <a:rPr lang="en-US" sz="1400" dirty="0">
                <a:latin typeface="PT Sans" panose="020B0503020203020204" pitchFamily="34" charset="77"/>
                <a:cs typeface="Arial"/>
                <a:sym typeface="Wingdings" panose="05000000000000000000" pitchFamily="2" charset="2"/>
              </a:rPr>
              <a:t> 9 MW S.R. power</a:t>
            </a:r>
            <a:endParaRPr lang="en-US" sz="1400" dirty="0">
              <a:latin typeface="PT Sans" panose="020B0503020203020204" pitchFamily="34" charset="77"/>
              <a:cs typeface="Arial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>
                <a:latin typeface="PT Sans" panose="020B0503020203020204" pitchFamily="34" charset="77"/>
                <a:cs typeface="Arial"/>
                <a:sym typeface="Wingdings" panose="05000000000000000000" pitchFamily="2" charset="2"/>
              </a:rPr>
              <a:t>S.C. RF cavities</a:t>
            </a:r>
            <a:endParaRPr lang="en-US" sz="1400" dirty="0">
              <a:latin typeface="PT Sans" panose="020B0503020203020204" pitchFamily="34" charset="77"/>
              <a:cs typeface="Arial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>
                <a:latin typeface="PT Sans" panose="020B0503020203020204" pitchFamily="34" charset="77"/>
                <a:cs typeface="Arial"/>
                <a:sym typeface="Wingdings" panose="05000000000000000000" pitchFamily="2" charset="2"/>
              </a:rPr>
              <a:t>Need to inject polarized bunches</a:t>
            </a:r>
            <a:endParaRPr lang="en-US" sz="1400" dirty="0">
              <a:latin typeface="PT Sans" panose="020B0503020203020204" pitchFamily="34" charset="77"/>
              <a:cs typeface="Arial"/>
            </a:endParaRPr>
          </a:p>
          <a:p>
            <a:r>
              <a:rPr lang="en-US" sz="1600" b="1" dirty="0">
                <a:latin typeface="PT Sans" panose="020B0503020203020204" pitchFamily="34" charset="77"/>
              </a:rPr>
              <a:t>Electron Rapid Cycling Synchrotron (RCS)  0.4- 18GeV </a:t>
            </a:r>
            <a:endParaRPr lang="en-US" sz="1600" dirty="0">
              <a:latin typeface="PT Sans" panose="020B0503020203020204" pitchFamily="34" charset="77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600" b="1" dirty="0">
                <a:latin typeface="PT Sans" panose="020B0503020203020204" pitchFamily="34" charset="77"/>
              </a:rPr>
              <a:t> </a:t>
            </a:r>
            <a:r>
              <a:rPr lang="en-US" sz="1400" dirty="0">
                <a:latin typeface="PT Sans" panose="020B0503020203020204" pitchFamily="34" charset="77"/>
              </a:rPr>
              <a:t>1 Hz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400" dirty="0">
                <a:latin typeface="PT Sans" panose="020B0503020203020204" pitchFamily="34" charset="77"/>
              </a:rPr>
              <a:t>Spin transparent due to high periodicity</a:t>
            </a:r>
          </a:p>
        </p:txBody>
      </p:sp>
    </p:spTree>
    <p:extLst>
      <p:ext uri="{BB962C8B-B14F-4D97-AF65-F5344CB8AC3E}">
        <p14:creationId xmlns:p14="http://schemas.microsoft.com/office/powerpoint/2010/main" val="23850845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3CC742-EEE5-2716-D4C1-696466BC1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CD88D-133C-50F0-0111-E382B36D7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30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BDFF52-6068-FB0E-1100-6F7693FEF6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2103437"/>
            <a:ext cx="7886700" cy="13255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/>
              <a:t>EIC Spin Rotators</a:t>
            </a:r>
          </a:p>
        </p:txBody>
      </p:sp>
    </p:spTree>
    <p:extLst>
      <p:ext uri="{BB962C8B-B14F-4D97-AF65-F5344CB8AC3E}">
        <p14:creationId xmlns:p14="http://schemas.microsoft.com/office/powerpoint/2010/main" val="1520837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52C4E-F11A-0E4B-B65D-A25B9ACFA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Rotators in Accelerators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6F8A11-B822-EA4A-A677-54A709F31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31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877C5-E7E6-4445-A41B-9109C8AD5F6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78867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Natural orientation of stable spin direction in accelerators is vertical. Particle physics experiments often require a specific polarization orientation (often, longitudinal) in experimental detectors.</a:t>
            </a:r>
          </a:p>
          <a:p>
            <a:r>
              <a:rPr lang="en-US" dirty="0"/>
              <a:t>In a circular accelerator usually a pair of spin rotators is installed around detector area, where the second rotator restored the polarization orientation to vertical.</a:t>
            </a:r>
          </a:p>
          <a:p>
            <a:r>
              <a:rPr lang="en-US" dirty="0"/>
              <a:t>Spin rotators also often used at low energies to convert the beam polarization produced by the particle source to a wanted orientation. </a:t>
            </a:r>
          </a:p>
        </p:txBody>
      </p:sp>
    </p:spTree>
    <p:extLst>
      <p:ext uri="{BB962C8B-B14F-4D97-AF65-F5344CB8AC3E}">
        <p14:creationId xmlns:p14="http://schemas.microsoft.com/office/powerpoint/2010/main" val="4561223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FD6CF2-EE73-5EDC-FA67-756CC0A7F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47463-94F1-DC49-A942-0ED3F216D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Spin Rotators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6F9E5-6A05-F9B5-1271-F7F9D6A9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32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7BF6F-67E3-863C-EC6F-0860A3CAAD2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759131"/>
            <a:ext cx="8961120" cy="4417832"/>
          </a:xfrm>
        </p:spPr>
        <p:txBody>
          <a:bodyPr>
            <a:normAutofit/>
          </a:bodyPr>
          <a:lstStyle/>
          <a:p>
            <a:r>
              <a:rPr lang="en-US" dirty="0"/>
              <a:t>EIC HSR will reuse the spin rotators from RHIC.</a:t>
            </a:r>
          </a:p>
          <a:p>
            <a:endParaRPr lang="en-US" dirty="0"/>
          </a:p>
          <a:p>
            <a:r>
              <a:rPr lang="en-US" dirty="0"/>
              <a:t>The rotators are based on the sequence of four helical dipole modules, similar to Siberian Snakes.</a:t>
            </a:r>
          </a:p>
          <a:p>
            <a:endParaRPr lang="en-US" dirty="0"/>
          </a:p>
          <a:p>
            <a:r>
              <a:rPr lang="en-US" dirty="0"/>
              <a:t>But, unlike the Snakes they use the helical magnets with </a:t>
            </a:r>
            <a:r>
              <a:rPr lang="en-US" dirty="0" err="1"/>
              <a:t>with</a:t>
            </a:r>
            <a:r>
              <a:rPr lang="en-US" dirty="0"/>
              <a:t> horizontal field orientation at the center of each helical module</a:t>
            </a:r>
          </a:p>
        </p:txBody>
      </p:sp>
    </p:spTree>
    <p:extLst>
      <p:ext uri="{BB962C8B-B14F-4D97-AF65-F5344CB8AC3E}">
        <p14:creationId xmlns:p14="http://schemas.microsoft.com/office/powerpoint/2010/main" val="37554124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DF4AB-32DB-E040-B770-DBBDB0CD6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 Spin Rotators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E819A6-3EDE-14EC-9F20-60B49337A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8B5828-75A1-8447-95A4-D96B4DCA4D33}"/>
              </a:ext>
            </a:extLst>
          </p:cNvPr>
          <p:cNvSpPr txBox="1"/>
          <p:nvPr/>
        </p:nvSpPr>
        <p:spPr>
          <a:xfrm>
            <a:off x="6353202" y="1229024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EIC HSR IR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FBAB1-9CF2-B940-B1C0-5509BA67433E}"/>
              </a:ext>
            </a:extLst>
          </p:cNvPr>
          <p:cNvSpPr txBox="1"/>
          <p:nvPr/>
        </p:nvSpPr>
        <p:spPr>
          <a:xfrm>
            <a:off x="1629903" y="1598356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RHIC IR6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31D519F-CCED-5F39-8D71-0757AFC7A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07" y="1967688"/>
            <a:ext cx="3402918" cy="196949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33301DF-38A8-4D14-B3C1-CF0435D0C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752" y="1598356"/>
            <a:ext cx="4677680" cy="311002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0B467FB-113C-DE95-CC1A-C51A7AAF884E}"/>
              </a:ext>
            </a:extLst>
          </p:cNvPr>
          <p:cNvSpPr txBox="1"/>
          <p:nvPr/>
        </p:nvSpPr>
        <p:spPr>
          <a:xfrm>
            <a:off x="374827" y="4136199"/>
            <a:ext cx="4054670" cy="230832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The Hadron Storage Ring spin rotators: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The spin rotators used presently in RHIC will be re-used in the EIC HSR.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The locations of the spin rotators in the HSR differ considerably from their RHIC locations The net bending angle between HSR spin rotators is non-zero. </a:t>
            </a:r>
          </a:p>
          <a:p>
            <a:pPr marL="342900" indent="-342900">
              <a:buFont typeface="Arial" charset="0"/>
              <a:buChar char="•"/>
            </a:pPr>
            <a:r>
              <a:rPr lang="en-US" sz="1600" dirty="0"/>
              <a:t>Snakes must be adjusted when the rotators are turned on at the store energy.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D33C2A-CF8C-658E-B942-4335A531AF6B}"/>
              </a:ext>
            </a:extLst>
          </p:cNvPr>
          <p:cNvSpPr txBox="1"/>
          <p:nvPr/>
        </p:nvSpPr>
        <p:spPr>
          <a:xfrm>
            <a:off x="4491622" y="4848093"/>
            <a:ext cx="4399930" cy="175432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From RHIC experience:</a:t>
            </a:r>
          </a:p>
          <a:p>
            <a:r>
              <a:rPr lang="en-US" dirty="0"/>
              <a:t>In order to ensure correct operation of spin</a:t>
            </a:r>
          </a:p>
          <a:p>
            <a:r>
              <a:rPr lang="en-US" dirty="0"/>
              <a:t>rotators and longitudinal polarization at</a:t>
            </a:r>
          </a:p>
          <a:p>
            <a:r>
              <a:rPr lang="en-US" dirty="0"/>
              <a:t>the interaction point the polarization measurement between rotators and the IP is required.</a:t>
            </a:r>
          </a:p>
        </p:txBody>
      </p:sp>
    </p:spTree>
    <p:extLst>
      <p:ext uri="{BB962C8B-B14F-4D97-AF65-F5344CB8AC3E}">
        <p14:creationId xmlns:p14="http://schemas.microsoft.com/office/powerpoint/2010/main" val="31928857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166B9-83EB-00FE-3D8E-2773456CD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B3B3B-90E5-9700-1FB4-53F7904E5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029" y="2161506"/>
            <a:ext cx="7886700" cy="13255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/>
              <a:t>Polarized He-3 in the EIC HSR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C8799-7668-A81A-8B73-E0D72173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0036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FC3A7-054F-EA1B-64D0-FE7454685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lIns="0" tIns="0" rIns="45720" bIns="0" anchor="ctr"/>
          <a:lstStyle>
            <a:defPPr>
              <a:defRPr lang="en-US"/>
            </a:defPPr>
            <a:lvl1pPr marL="0" algn="r" defTabSz="914400" rtl="0" eaLnBrk="1" latinLnBrk="0" hangingPunct="1">
              <a:defRPr sz="7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35</a:t>
            </a:fld>
            <a:endParaRPr lang="en-US" sz="75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3B759C-5860-A05C-E160-956FE1626D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40685" y="868785"/>
            <a:ext cx="8662629" cy="28557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587D6D-FD16-045E-2DA0-4F109D1E8BC7}"/>
              </a:ext>
            </a:extLst>
          </p:cNvPr>
          <p:cNvSpPr txBox="1"/>
          <p:nvPr/>
        </p:nvSpPr>
        <p:spPr>
          <a:xfrm>
            <a:off x="396394" y="3563310"/>
            <a:ext cx="850670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polarized </a:t>
            </a:r>
            <a:r>
              <a:rPr lang="en-US" sz="2000" baseline="30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solidFill>
                  <a:srgbClr val="7030A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ion source will be installed inside Solenoid 1.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atoms of the 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gas will be polarized by MEOP technique: </a:t>
            </a: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Metastability Exchange Optical Pumping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fast pulse valve will inject the polarized gas into the ion trap region of the EBIS.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Inside trap the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 ions will be stripped of electrons to the 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sz="20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++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state.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trap barrier is lowered and beam sent to Booster.</a:t>
            </a:r>
          </a:p>
          <a:p>
            <a:r>
              <a:rPr lang="en-US" altLang="en-US" sz="2000" dirty="0">
                <a:latin typeface="Calibri" pitchFamily="34" charset="0"/>
              </a:rPr>
              <a:t>Intensity ~ 2.5∙10</a:t>
            </a:r>
            <a:r>
              <a:rPr lang="en-US" altLang="en-US" sz="2000" baseline="30000" dirty="0">
                <a:latin typeface="Calibri" pitchFamily="34" charset="0"/>
              </a:rPr>
              <a:t>11</a:t>
            </a:r>
            <a:r>
              <a:rPr lang="en-US" altLang="en-US" sz="2000" dirty="0">
                <a:latin typeface="Calibri" pitchFamily="34" charset="0"/>
              </a:rPr>
              <a:t> </a:t>
            </a:r>
            <a:r>
              <a:rPr lang="en-US" altLang="en-US" sz="2000" baseline="30000" dirty="0">
                <a:latin typeface="Calibri" pitchFamily="34" charset="0"/>
              </a:rPr>
              <a:t>3</a:t>
            </a:r>
            <a:r>
              <a:rPr lang="en-US" altLang="en-US" sz="2000" dirty="0">
                <a:latin typeface="Calibri" pitchFamily="34" charset="0"/>
              </a:rPr>
              <a:t>He</a:t>
            </a:r>
            <a:r>
              <a:rPr lang="en-US" altLang="en-US" sz="2000" baseline="30000" dirty="0">
                <a:latin typeface="Calibri" pitchFamily="34" charset="0"/>
              </a:rPr>
              <a:t>++</a:t>
            </a:r>
            <a:r>
              <a:rPr lang="en-US" altLang="en-US" sz="2000" dirty="0">
                <a:latin typeface="Calibri" pitchFamily="34" charset="0"/>
              </a:rPr>
              <a:t> ions in 20 us pulse ~4 mA-peak current</a:t>
            </a:r>
          </a:p>
          <a:p>
            <a:r>
              <a:rPr lang="en-US" altLang="en-US" sz="2000" dirty="0">
                <a:latin typeface="Calibri" pitchFamily="34" charset="0"/>
              </a:rPr>
              <a:t>85% polarization at source to meet EIC 70% ring requirement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698A474-AC55-28EB-8981-BE0199906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73" y="70059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EBIS Polarized </a:t>
            </a:r>
            <a:r>
              <a:rPr lang="en-US" baseline="30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</a:t>
            </a:r>
            <a:r>
              <a:rPr lang="en-US" baseline="30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++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1281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61238" y="-59738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/>
              <a:t>Polarized</a:t>
            </a:r>
            <a:r>
              <a:rPr lang="en-US" altLang="en-US" baseline="30000" dirty="0"/>
              <a:t> 3</a:t>
            </a:r>
            <a:r>
              <a:rPr lang="en-US" altLang="en-US" dirty="0"/>
              <a:t>He</a:t>
            </a:r>
            <a:r>
              <a:rPr lang="en-US" altLang="en-US" baseline="30000" dirty="0"/>
              <a:t>+2</a:t>
            </a:r>
            <a:r>
              <a:rPr lang="en-US" altLang="en-US" dirty="0"/>
              <a:t> in EIC</a:t>
            </a:r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1413"/>
            <a:ext cx="3638550" cy="207327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solidFill>
                  <a:srgbClr val="0000FF"/>
                </a:solidFill>
              </a:rPr>
              <a:t>RHIC Siberian snakes and spin rotators can be used for the spin control, with less orbit excursions than with protons.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1800" dirty="0">
                <a:solidFill>
                  <a:srgbClr val="0000FF"/>
                </a:solidFill>
              </a:rPr>
              <a:t>More spin resonances. Larger resonance strength.</a:t>
            </a:r>
          </a:p>
          <a:p>
            <a:pPr eaLnBrk="1" hangingPunct="1">
              <a:lnSpc>
                <a:spcPct val="80000"/>
              </a:lnSpc>
            </a:pPr>
            <a:endParaRPr lang="en-US" altLang="en-US" sz="1800" dirty="0"/>
          </a:p>
        </p:txBody>
      </p:sp>
      <p:graphicFrame>
        <p:nvGraphicFramePr>
          <p:cNvPr id="14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8314775"/>
              </p:ext>
            </p:extLst>
          </p:nvPr>
        </p:nvGraphicFramePr>
        <p:xfrm>
          <a:off x="4735305" y="967273"/>
          <a:ext cx="3687447" cy="1924448"/>
        </p:xfrm>
        <a:graphic>
          <a:graphicData uri="http://schemas.openxmlformats.org/drawingml/2006/table">
            <a:tbl>
              <a:tblPr/>
              <a:tblGrid>
                <a:gridCol w="1229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91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91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732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</a:t>
                      </a:r>
                      <a:r>
                        <a:rPr kumimoji="0" lang="en-US" alt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He</a:t>
                      </a:r>
                      <a:r>
                        <a:rPr kumimoji="0" lang="en-US" altLang="en-US" sz="16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+2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732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m, </a:t>
                      </a:r>
                      <a:r>
                        <a:rPr kumimoji="0" lang="en-US" alt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GeV</a:t>
                      </a:r>
                      <a:endParaRPr kumimoji="0" lang="en-US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0.938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2.808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732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-4.18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19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E/u, </a:t>
                      </a:r>
                      <a:r>
                        <a:rPr kumimoji="0" lang="en-US" alt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GeV</a:t>
                      </a:r>
                      <a:endParaRPr kumimoji="0" lang="en-US" alt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24-275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16-183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5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|</a:t>
                      </a:r>
                      <a:r>
                        <a:rPr kumimoji="0" lang="en-US" alt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</a:t>
                      </a:r>
                      <a:r>
                        <a:rPr kumimoji="0" lang="en-US" alt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g</a:t>
                      </a:r>
                      <a:r>
                        <a:rPr kumimoji="0" lang="en-US" alt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|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46.5-525.5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72.6-819.4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7209" y="3255950"/>
            <a:ext cx="4586791" cy="3117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38" y="3214843"/>
            <a:ext cx="4161718" cy="30870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8560" y="3030177"/>
            <a:ext cx="3838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Proton spin resonances (10 mm*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mrad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011390" y="3030177"/>
            <a:ext cx="364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He-3 spin resonances (10 mm*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mrad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1909491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0FFB3-766B-6A49-9B39-C000CBA48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</a:t>
            </a:r>
            <a:r>
              <a:rPr lang="en-US" baseline="30000" dirty="0"/>
              <a:t>3</a:t>
            </a:r>
            <a:r>
              <a:rPr lang="en-US" dirty="0"/>
              <a:t>He Acceleration in EIC HSR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0114A5-5354-3C43-9A21-8A51A8C46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37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55802-0203-B945-A079-8136E3F91F4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776413"/>
            <a:ext cx="7988300" cy="132556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altLang="en-US" sz="2000" dirty="0"/>
              <a:t>Spin simulation studies showed that 6 Snakes are necessary to preserve </a:t>
            </a:r>
            <a:r>
              <a:rPr lang="en-US" altLang="en-US" sz="2000" baseline="30000" dirty="0"/>
              <a:t>3</a:t>
            </a:r>
            <a:r>
              <a:rPr lang="en-US" altLang="en-US" sz="2000" dirty="0"/>
              <a:t>He polarization at acceleration in HSR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Using Low Energy Cooling provides more margin against possible polarization loss by reducing the vertical beam emittance and, thus, intrinsic spin resonance strength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511B46-1D1B-234F-A8D7-27DD89876A4C}"/>
              </a:ext>
            </a:extLst>
          </p:cNvPr>
          <p:cNvSpPr txBox="1"/>
          <p:nvPr/>
        </p:nvSpPr>
        <p:spPr>
          <a:xfrm>
            <a:off x="2502426" y="3257707"/>
            <a:ext cx="4139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Crossing strongest spin resonance with 2 and 6 Snakes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5A39AC-4446-9A2E-3B28-07280BF329A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262981" y="3553901"/>
            <a:ext cx="4618037" cy="256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9659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5CD2F8-FD1A-534E-784F-AC934A5C9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9DB3B2-F90A-6863-8F95-07C239D41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7811"/>
            <a:ext cx="7886700" cy="1325563"/>
          </a:xfrm>
        </p:spPr>
        <p:txBody>
          <a:bodyPr/>
          <a:lstStyle/>
          <a:p>
            <a:r>
              <a:rPr lang="en-US" dirty="0"/>
              <a:t>He-3 Longitudinal Polarization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A24DC6-D7DB-EACA-ABCF-74E7F2F06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38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9FC4B-7192-0AE7-9160-95DDCEFD972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593850"/>
            <a:ext cx="3444875" cy="1903413"/>
          </a:xfrm>
        </p:spPr>
        <p:txBody>
          <a:bodyPr vert="horz" lIns="68580" tIns="34290" rIns="68580" bIns="34290" rtlCol="0" anchor="t"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en-US" dirty="0"/>
              <a:t>Using the same spin rotators as for protons</a:t>
            </a:r>
          </a:p>
          <a:p>
            <a:pPr>
              <a:lnSpc>
                <a:spcPct val="100000"/>
              </a:lnSpc>
            </a:pPr>
            <a:r>
              <a:rPr lang="en-US" dirty="0"/>
              <a:t>Summary table of currents show multiple configurations supported for each energy.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2E47A1-85C7-005D-D6D8-A8DEDDB09D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806282" y="1775741"/>
            <a:ext cx="5165597" cy="4132478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ECBACB1-EC26-0022-4D12-046B50297980}"/>
              </a:ext>
            </a:extLst>
          </p:cNvPr>
          <p:cNvGraphicFramePr>
            <a:graphicFrameLocks noGrp="1"/>
          </p:cNvGraphicFramePr>
          <p:nvPr/>
        </p:nvGraphicFramePr>
        <p:xfrm>
          <a:off x="346472" y="3692628"/>
          <a:ext cx="3258855" cy="1737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96528">
                  <a:extLst>
                    <a:ext uri="{9D8B030D-6E8A-4147-A177-3AD203B41FA5}">
                      <a16:colId xmlns:a16="http://schemas.microsoft.com/office/drawing/2014/main" val="2210773732"/>
                    </a:ext>
                  </a:extLst>
                </a:gridCol>
                <a:gridCol w="597310">
                  <a:extLst>
                    <a:ext uri="{9D8B030D-6E8A-4147-A177-3AD203B41FA5}">
                      <a16:colId xmlns:a16="http://schemas.microsoft.com/office/drawing/2014/main" val="3205902329"/>
                    </a:ext>
                  </a:extLst>
                </a:gridCol>
                <a:gridCol w="604684">
                  <a:extLst>
                    <a:ext uri="{9D8B030D-6E8A-4147-A177-3AD203B41FA5}">
                      <a16:colId xmlns:a16="http://schemas.microsoft.com/office/drawing/2014/main" val="4002320909"/>
                    </a:ext>
                  </a:extLst>
                </a:gridCol>
                <a:gridCol w="604684">
                  <a:extLst>
                    <a:ext uri="{9D8B030D-6E8A-4147-A177-3AD203B41FA5}">
                      <a16:colId xmlns:a16="http://schemas.microsoft.com/office/drawing/2014/main" val="2725089133"/>
                    </a:ext>
                  </a:extLst>
                </a:gridCol>
                <a:gridCol w="655649">
                  <a:extLst>
                    <a:ext uri="{9D8B030D-6E8A-4147-A177-3AD203B41FA5}">
                      <a16:colId xmlns:a16="http://schemas.microsoft.com/office/drawing/2014/main" val="286509769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r>
                        <a:rPr lang="en-US" sz="1200"/>
                        <a:t>Energy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V2H outer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V2H inner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H2V outer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H2V inner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56911965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1200"/>
                        <a:t>41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75</a:t>
                      </a:r>
                    </a:p>
                    <a:p>
                      <a:r>
                        <a:rPr lang="en-US" sz="1200"/>
                        <a:t>(-173)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150</a:t>
                      </a:r>
                    </a:p>
                    <a:p>
                      <a:r>
                        <a:rPr lang="en-US" sz="1200"/>
                        <a:t>(-234)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171</a:t>
                      </a:r>
                    </a:p>
                    <a:p>
                      <a:r>
                        <a:rPr lang="en-US" sz="1200"/>
                        <a:t>(-164)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160</a:t>
                      </a:r>
                    </a:p>
                    <a:p>
                      <a:r>
                        <a:rPr lang="en-US" sz="1200"/>
                        <a:t>(-133)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28452929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1200"/>
                        <a:t>100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174</a:t>
                      </a:r>
                    </a:p>
                    <a:p>
                      <a:r>
                        <a:rPr lang="en-US" sz="1200"/>
                        <a:t>(-94)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221</a:t>
                      </a:r>
                    </a:p>
                    <a:p>
                      <a:r>
                        <a:rPr lang="en-US" sz="1200"/>
                        <a:t>(-138)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47</a:t>
                      </a:r>
                    </a:p>
                    <a:p>
                      <a:r>
                        <a:rPr lang="en-US" sz="1200"/>
                        <a:t>(-157)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181</a:t>
                      </a:r>
                    </a:p>
                    <a:p>
                      <a:r>
                        <a:rPr lang="en-US" sz="1200"/>
                        <a:t>(-255)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69592633"/>
                  </a:ext>
                </a:extLst>
              </a:tr>
              <a:tr h="434340">
                <a:tc>
                  <a:txBody>
                    <a:bodyPr/>
                    <a:lstStyle/>
                    <a:p>
                      <a:r>
                        <a:rPr lang="en-US" sz="1200"/>
                        <a:t>183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174</a:t>
                      </a:r>
                    </a:p>
                    <a:p>
                      <a:r>
                        <a:rPr lang="en-US" sz="1200"/>
                        <a:t>(-139)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193</a:t>
                      </a:r>
                    </a:p>
                    <a:p>
                      <a:r>
                        <a:rPr lang="en-US" sz="1200" dirty="0"/>
                        <a:t>(-119)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174</a:t>
                      </a:r>
                    </a:p>
                    <a:p>
                      <a:r>
                        <a:rPr lang="en-US" sz="1200"/>
                        <a:t>(-89)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225</a:t>
                      </a:r>
                    </a:p>
                    <a:p>
                      <a:r>
                        <a:rPr lang="en-US" sz="1200" dirty="0"/>
                        <a:t>(-141)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6891444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EDFB66C-679B-ECEF-29A3-D5ADAF3E6765}"/>
              </a:ext>
            </a:extLst>
          </p:cNvPr>
          <p:cNvSpPr txBox="1"/>
          <p:nvPr/>
        </p:nvSpPr>
        <p:spPr>
          <a:xfrm>
            <a:off x="7539487" y="5723553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K. Hock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8AED2B-AAC0-3119-C805-D9D80B6330ED}"/>
              </a:ext>
            </a:extLst>
          </p:cNvPr>
          <p:cNvSpPr txBox="1"/>
          <p:nvPr/>
        </p:nvSpPr>
        <p:spPr>
          <a:xfrm>
            <a:off x="4028367" y="1219918"/>
            <a:ext cx="5059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Rotator magnet power supply currents required to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create longitudinal polarization at different energies</a:t>
            </a:r>
          </a:p>
        </p:txBody>
      </p:sp>
    </p:spTree>
    <p:extLst>
      <p:ext uri="{BB962C8B-B14F-4D97-AF65-F5344CB8AC3E}">
        <p14:creationId xmlns:p14="http://schemas.microsoft.com/office/powerpoint/2010/main" val="31011265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02E74B-58AB-14FC-2FCF-DB78ABF4A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8196E-7D56-C4C5-900B-2BE97EAA3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39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BE24E4-7149-87DF-CCA1-8CB7BD2B384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2164624"/>
            <a:ext cx="7886700" cy="13255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/>
              <a:t>Acceleration of polarized deuterons in EIC</a:t>
            </a:r>
          </a:p>
        </p:txBody>
      </p:sp>
    </p:spTree>
    <p:extLst>
      <p:ext uri="{BB962C8B-B14F-4D97-AF65-F5344CB8AC3E}">
        <p14:creationId xmlns:p14="http://schemas.microsoft.com/office/powerpoint/2010/main" val="2293974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5DAE8C-3986-788E-2F2B-CA7140710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4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76B914-66F5-8F6C-B73E-790DB62C8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cs typeface="Arial"/>
              </a:rPr>
              <a:t>EIC Hadron Storage Ring</a:t>
            </a:r>
            <a:endParaRPr lang="en-US" dirty="0"/>
          </a:p>
        </p:txBody>
      </p:sp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8CF74A22-842D-939C-4A23-44DDD43D6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401" y="1853296"/>
            <a:ext cx="2536448" cy="253644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9039EB4-9540-60AE-6D75-56A19F64A4A2}"/>
              </a:ext>
            </a:extLst>
          </p:cNvPr>
          <p:cNvSpPr txBox="1">
            <a:spLocks/>
          </p:cNvSpPr>
          <p:nvPr/>
        </p:nvSpPr>
        <p:spPr>
          <a:xfrm>
            <a:off x="346935" y="914401"/>
            <a:ext cx="5847807" cy="4576182"/>
          </a:xfrm>
          <a:prstGeom prst="rect">
            <a:avLst/>
          </a:prstGeom>
          <a:noFill/>
        </p:spPr>
        <p:txBody>
          <a:bodyPr vert="horz" lIns="68580" tIns="34290" rIns="68580" bIns="3429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Hadron Storage Ring (HSR)</a:t>
            </a:r>
            <a:r>
              <a:rPr lang="en-US" dirty="0"/>
              <a:t> </a:t>
            </a:r>
            <a:r>
              <a:rPr lang="en-US" b="1" dirty="0"/>
              <a:t>100-275 GeV, 41 GeV</a:t>
            </a:r>
            <a:r>
              <a:rPr lang="en-US" dirty="0">
                <a:solidFill>
                  <a:schemeClr val="accent6"/>
                </a:solidFill>
              </a:rPr>
              <a:t>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cs typeface="Arial"/>
              </a:rPr>
              <a:t>Based on existing Yellow ring of RHIC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cs typeface="Arial"/>
              </a:rPr>
              <a:t>Superconducting magnets (existing)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/>
              <a:t>1160 bunches, 1A beam current  (3x RHIC)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cs typeface="Arial"/>
              </a:rPr>
              <a:t>Flat beams; bright vertical beam emittance 1.5 nm </a:t>
            </a:r>
          </a:p>
          <a:p>
            <a:r>
              <a:rPr lang="en-US" sz="1600" dirty="0">
                <a:cs typeface="Arial"/>
              </a:rPr>
              <a:t>Tripled beam current (as compared with RHIC) combined with increased bunch peak current call for significant upgrades of vacuum system and beam instrumentation</a:t>
            </a:r>
            <a:endParaRPr lang="en-US" sz="1600" dirty="0"/>
          </a:p>
          <a:p>
            <a:r>
              <a:rPr lang="en-US" sz="1600" dirty="0">
                <a:cs typeface="Arial"/>
              </a:rPr>
              <a:t>Increased top energy (250 GeV-&gt;275 GeV) leads to modifications of central part of the straight sections. </a:t>
            </a:r>
          </a:p>
          <a:p>
            <a:r>
              <a:rPr lang="en-US" sz="1600" dirty="0">
                <a:cs typeface="Arial"/>
              </a:rPr>
              <a:t>New transfer line bringing the beam to IR4 area where new injection system and septum magnets will be installed</a:t>
            </a:r>
          </a:p>
          <a:p>
            <a:r>
              <a:rPr lang="en-US" sz="1600" dirty="0">
                <a:cs typeface="Arial"/>
              </a:rPr>
              <a:t>Low Energy Cooler in IR2 area to form emittances for the Ultimate Performance EIC .</a:t>
            </a:r>
          </a:p>
          <a:p>
            <a:pPr marL="0" indent="0">
              <a:buNone/>
            </a:pPr>
            <a:br>
              <a:rPr lang="en-US" sz="1050" dirty="0">
                <a:cs typeface="Arial"/>
              </a:rPr>
            </a:br>
            <a:endParaRPr lang="en-US" sz="105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85499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Possibility for Polarized Deuterons in EIC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21481" y="1627248"/>
            <a:ext cx="8301037" cy="2163763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/>
              <a:t>Unpolarized</a:t>
            </a:r>
            <a:r>
              <a:rPr lang="en-US" dirty="0"/>
              <a:t> deuteron beam has been used in RHIC in the course of its ion physics program.</a:t>
            </a:r>
          </a:p>
          <a:p>
            <a:r>
              <a:rPr lang="en-US" dirty="0"/>
              <a:t>Presently, EIC physics program does not include polarized deuterons.</a:t>
            </a:r>
            <a:br>
              <a:rPr lang="en-US" dirty="0"/>
            </a:br>
            <a:r>
              <a:rPr lang="en-US" dirty="0"/>
              <a:t>Although there is a clear interest from n some part of nuclear physics community.</a:t>
            </a:r>
          </a:p>
          <a:p>
            <a:r>
              <a:rPr lang="en-US" dirty="0"/>
              <a:t>EIC accelerator scientists looked into possibility of getting highly polarized deuteron beam in EIC</a:t>
            </a:r>
          </a:p>
          <a:p>
            <a:endParaRPr lang="en-US" dirty="0"/>
          </a:p>
          <a:p>
            <a:endParaRPr lang="en-US" sz="2100" i="1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Group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678529"/>
              </p:ext>
            </p:extLst>
          </p:nvPr>
        </p:nvGraphicFramePr>
        <p:xfrm>
          <a:off x="165422" y="3729247"/>
          <a:ext cx="5374472" cy="2319612"/>
        </p:xfrm>
        <a:graphic>
          <a:graphicData uri="http://schemas.openxmlformats.org/drawingml/2006/table">
            <a:tbl>
              <a:tblPr/>
              <a:tblGrid>
                <a:gridCol w="1343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6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03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</a:t>
                      </a: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He</a:t>
                      </a:r>
                      <a:r>
                        <a:rPr kumimoji="0" lang="en-US" alt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+2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165100" prst="coolSlant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3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m, </a:t>
                      </a:r>
                      <a:r>
                        <a:rPr kumimoji="0" lang="en-US" alt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GeV</a:t>
                      </a:r>
                      <a:endParaRPr kumimoji="0" lang="en-US" alt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0.938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2.808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1.876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165100" prst="coolSlant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-4.18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-0.14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165100" prst="coolSlant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26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E/u, </a:t>
                      </a:r>
                      <a:r>
                        <a:rPr kumimoji="0" lang="en-US" alt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GeV</a:t>
                      </a:r>
                      <a:endParaRPr kumimoji="0" lang="en-US" alt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24-275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16-183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12-138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165100" prst="coolSlant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26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|</a:t>
                      </a:r>
                      <a:r>
                        <a:rPr kumimoji="0" lang="en-US" alt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</a:t>
                      </a:r>
                      <a:r>
                        <a:rPr kumimoji="0" lang="en-US" alt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g</a:t>
                      </a: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|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46.5-525.5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72.6-819.4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1.9-20.9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165100" prst="coolSlant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72417" y="3886642"/>
            <a:ext cx="3471584" cy="20313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deuteron G: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Much higher magnetic field required for spin rotation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But: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Weaker resonances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Small number of resonances</a:t>
            </a:r>
          </a:p>
        </p:txBody>
      </p:sp>
    </p:spTree>
    <p:extLst>
      <p:ext uri="{BB962C8B-B14F-4D97-AF65-F5344CB8AC3E}">
        <p14:creationId xmlns:p14="http://schemas.microsoft.com/office/powerpoint/2010/main" val="6070850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2EA31-58FF-2767-0940-52306140F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991D6-D209-A552-3707-AAFEABFD9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59" y="152042"/>
            <a:ext cx="7886700" cy="1325563"/>
          </a:xfrm>
        </p:spPr>
        <p:txBody>
          <a:bodyPr>
            <a:noAutofit/>
          </a:bodyPr>
          <a:lstStyle/>
          <a:p>
            <a:r>
              <a:rPr lang="en-US" sz="3600" dirty="0"/>
              <a:t>Acceleration of Polarized Deuteron through the Injector Chain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19824F-EB28-5584-C1C3-379204E05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41</a:t>
            </a:fld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64E9D03-CA03-52A2-6C97-9AB275FF2C2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54075" y="1474788"/>
            <a:ext cx="8289925" cy="48371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Booster:</a:t>
            </a:r>
          </a:p>
          <a:p>
            <a:pPr lvl="1"/>
            <a:r>
              <a:rPr lang="en-US" dirty="0"/>
              <a:t>E:  0.95 GeV -&gt; 1.3 GeV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G</a:t>
            </a:r>
            <a:r>
              <a:rPr lang="en-US" dirty="0">
                <a:latin typeface="Symbol" pitchFamily="2" charset="2"/>
                <a:cs typeface="Times New Roman"/>
              </a:rPr>
              <a:t>g </a:t>
            </a:r>
            <a:r>
              <a:rPr lang="en-US" dirty="0"/>
              <a:t>: 0.14 -&gt; 0.2</a:t>
            </a:r>
          </a:p>
          <a:p>
            <a:pPr lvl="1"/>
            <a:r>
              <a:rPr lang="en-US" dirty="0"/>
              <a:t>No imperfection resonances</a:t>
            </a:r>
          </a:p>
          <a:p>
            <a:pPr lvl="1"/>
            <a:r>
              <a:rPr lang="en-US" dirty="0"/>
              <a:t>With a proper choice of </a:t>
            </a:r>
            <a:r>
              <a:rPr lang="en-US" dirty="0" err="1"/>
              <a:t>betatron</a:t>
            </a:r>
            <a:r>
              <a:rPr lang="en-US" dirty="0"/>
              <a:t> tune: no intrinsic resonances </a:t>
            </a:r>
            <a:br>
              <a:rPr lang="en-US" dirty="0"/>
            </a:br>
            <a:endParaRPr lang="en-US" dirty="0"/>
          </a:p>
          <a:p>
            <a:r>
              <a:rPr lang="en-US" dirty="0"/>
              <a:t>AGS:</a:t>
            </a:r>
          </a:p>
          <a:p>
            <a:pPr lvl="1"/>
            <a:r>
              <a:rPr lang="en-US" dirty="0"/>
              <a:t>E:  1.3 GeV -&gt; 10 GeV</a:t>
            </a:r>
          </a:p>
          <a:p>
            <a:pPr lvl="1"/>
            <a:r>
              <a:rPr lang="en-US" dirty="0">
                <a:latin typeface="Times New Roman"/>
                <a:cs typeface="Times New Roman"/>
              </a:rPr>
              <a:t>G</a:t>
            </a:r>
            <a:r>
              <a:rPr lang="en-US" dirty="0">
                <a:latin typeface="Symbol" pitchFamily="2" charset="2"/>
                <a:cs typeface="Times New Roman"/>
              </a:rPr>
              <a:t>g </a:t>
            </a:r>
            <a:r>
              <a:rPr lang="en-US" dirty="0"/>
              <a:t>: 0.2 -&gt; 1.5</a:t>
            </a:r>
          </a:p>
          <a:p>
            <a:pPr lvl="1"/>
            <a:r>
              <a:rPr lang="en-US" dirty="0"/>
              <a:t>Only one (very weak) imperfection resonance</a:t>
            </a:r>
          </a:p>
          <a:p>
            <a:pPr lvl="1"/>
            <a:r>
              <a:rPr lang="en-US" dirty="0"/>
              <a:t>Three weak intrinsic resonances</a:t>
            </a:r>
          </a:p>
          <a:p>
            <a:pPr marL="457200" lvl="1" indent="0">
              <a:buNone/>
            </a:pPr>
            <a:r>
              <a:rPr lang="en-US" dirty="0"/>
              <a:t>AGS acceleration rate is fast enough, and these resonances do not cause any polarization loss.</a:t>
            </a:r>
          </a:p>
          <a:p>
            <a:pPr lvl="1"/>
            <a:endParaRPr lang="en-US" dirty="0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66173168-3A02-3F08-01DE-558F742EF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0534" y="2797889"/>
            <a:ext cx="10207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13656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0719E-A1CE-6F48-ACF4-BBBCC7B47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012" y="88328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Polarized Deuteron Acceleration in EIC Hadron 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1BA4C4-2DD5-B94E-B326-FA03DB53A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t>42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313AD-EC23-594C-A1D9-5FB17D4D2E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57263" y="3313113"/>
            <a:ext cx="8186737" cy="2535237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Polarization loss at imperfection resonances can be overcome by applying a periodic magnetic field (in the horizontal plane) to create an artificial strong resonance:</a:t>
            </a: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Partial Snake </a:t>
            </a:r>
            <a:r>
              <a:rPr lang="en-US" i="1" dirty="0"/>
              <a:t>( technology used in AGS )</a:t>
            </a:r>
            <a:br>
              <a:rPr lang="en-US" i="1" dirty="0"/>
            </a:br>
            <a:endParaRPr lang="en-US" dirty="0"/>
          </a:p>
          <a:p>
            <a:r>
              <a:rPr lang="en-US" dirty="0"/>
              <a:t>It produces adiabatic resonance crossing with spin-flip</a:t>
            </a:r>
          </a:p>
          <a:p>
            <a:endParaRPr lang="en-US" dirty="0"/>
          </a:p>
          <a:p>
            <a:r>
              <a:rPr lang="en-US" dirty="0"/>
              <a:t>For creating the partial snake detector solenoids, helical magnets, vertical orbit bumps, or combination of those can be used.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F820C8-37F8-87BC-A634-4337FBCAC2EA}"/>
              </a:ext>
            </a:extLst>
          </p:cNvPr>
          <p:cNvSpPr txBox="1"/>
          <p:nvPr/>
        </p:nvSpPr>
        <p:spPr>
          <a:xfrm>
            <a:off x="372542" y="1376569"/>
            <a:ext cx="646335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Energy: 10 GeV -&gt; 137.5 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/>
                <a:cs typeface="Times New Roman"/>
              </a:rPr>
              <a:t>G</a:t>
            </a:r>
            <a:r>
              <a:rPr lang="en-US" dirty="0">
                <a:latin typeface="Symbol" pitchFamily="2" charset="2"/>
                <a:cs typeface="Times New Roman"/>
              </a:rPr>
              <a:t>g </a:t>
            </a:r>
            <a:r>
              <a:rPr lang="en-US" dirty="0"/>
              <a:t>: 1.5 – 20.9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Expected spin resonance strength: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Imperfection resonances</a:t>
            </a:r>
            <a:r>
              <a:rPr lang="en-US" dirty="0">
                <a:latin typeface="Symbol" charset="2"/>
                <a:cs typeface="Symbol" charset="2"/>
              </a:rPr>
              <a:t>: </a:t>
            </a:r>
            <a:r>
              <a:rPr lang="en-US" dirty="0" err="1">
                <a:latin typeface="Symbol" charset="2"/>
                <a:cs typeface="Symbol" charset="2"/>
              </a:rPr>
              <a:t>s</a:t>
            </a:r>
            <a:r>
              <a:rPr lang="en-US" baseline="-25000" dirty="0" err="1"/>
              <a:t>co</a:t>
            </a:r>
            <a:r>
              <a:rPr lang="en-US" dirty="0"/>
              <a:t> &lt; 0.3 mm , </a:t>
            </a:r>
            <a:r>
              <a:rPr lang="en-US" dirty="0" err="1">
                <a:latin typeface="Symbol" charset="2"/>
                <a:cs typeface="Symbol" charset="2"/>
              </a:rPr>
              <a:t>e</a:t>
            </a:r>
            <a:r>
              <a:rPr lang="en-US" baseline="-25000" dirty="0" err="1"/>
              <a:t>imp</a:t>
            </a:r>
            <a:r>
              <a:rPr lang="en-US" dirty="0"/>
              <a:t> &lt; 0.0015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Intrinsic resonances: </a:t>
            </a:r>
            <a:r>
              <a:rPr lang="en-US" dirty="0"/>
              <a:t> </a:t>
            </a:r>
            <a:r>
              <a:rPr lang="en-US" dirty="0" err="1">
                <a:latin typeface="Symbol" charset="2"/>
                <a:cs typeface="Symbol" charset="2"/>
              </a:rPr>
              <a:t>e</a:t>
            </a:r>
            <a:r>
              <a:rPr lang="en-US" baseline="-25000" dirty="0" err="1"/>
              <a:t>int</a:t>
            </a:r>
            <a:r>
              <a:rPr lang="en-US" dirty="0"/>
              <a:t> ~0.0005-0.004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665847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2C6093-71BB-EB63-2C36-52E555821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A2C81-2153-B068-AC7C-A4E41B183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Overcoming Imperfection Resonance for Polarized Deuterons with Partial Snakes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89CDCA-07A6-7662-93E4-94337A3F7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D27230-464F-F879-3F41-5F3725097E0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33463" y="1825625"/>
            <a:ext cx="8110537" cy="13255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Points on the plot demonstrate the efficiency of crossing imperfection resonances</a:t>
            </a:r>
          </a:p>
          <a:p>
            <a:r>
              <a:rPr lang="en-US" dirty="0"/>
              <a:t>Application of partial snakes based on solenoids</a:t>
            </a:r>
            <a:br>
              <a:rPr lang="en-US" dirty="0"/>
            </a:br>
            <a:r>
              <a:rPr lang="en-US" dirty="0"/>
              <a:t> (~20 Tm total field integral) prevents the polarization loss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416FE6-225B-0366-D80A-84ED8C1AAF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924" y="3150491"/>
            <a:ext cx="4339042" cy="309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1D5B3F-31E6-B242-9EA1-8208E04E3D5A}"/>
              </a:ext>
            </a:extLst>
          </p:cNvPr>
          <p:cNvSpPr txBox="1"/>
          <p:nvPr/>
        </p:nvSpPr>
        <p:spPr>
          <a:xfrm>
            <a:off x="2998132" y="3444714"/>
            <a:ext cx="814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H.Huang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51037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456DBD-05A8-17C3-BFA3-E2C177EFE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4976B-D2FE-B5B0-3B9F-C69E08260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Overcoming Intrinsic Resonance for Polarized Deuterons with Tune Jump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DD6EDD-EBDC-289E-65A7-0F5260D4B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1677655-CEA8-D4E7-32AE-9F660D46688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39800" y="1690688"/>
            <a:ext cx="8204200" cy="1038225"/>
          </a:xfrm>
        </p:spPr>
        <p:txBody>
          <a:bodyPr>
            <a:normAutofit fontScale="85000" lnSpcReduction="20000"/>
          </a:bodyPr>
          <a:lstStyle/>
          <a:p>
            <a:pPr marL="457200" lvl="1" indent="0">
              <a:buNone/>
            </a:pPr>
            <a:r>
              <a:rPr lang="en-US" dirty="0"/>
              <a:t>Speed up crossing of intrinsic resonances using </a:t>
            </a:r>
            <a:r>
              <a:rPr lang="en-US" dirty="0" err="1"/>
              <a:t>betatron</a:t>
            </a:r>
            <a:r>
              <a:rPr lang="en-US" dirty="0"/>
              <a:t> tune jump     </a:t>
            </a:r>
            <a:r>
              <a:rPr lang="en-US" i="1" dirty="0"/>
              <a:t>( technology used in AGS and IUCF )</a:t>
            </a:r>
          </a:p>
          <a:p>
            <a:pPr marL="457200" lvl="1" indent="0">
              <a:buNone/>
            </a:pPr>
            <a:r>
              <a:rPr lang="en-US" dirty="0"/>
              <a:t>Special quadrupoles are used capable of changing field on the scale of several hundred microseconds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2BFBD0-7AAA-D7F5-BB72-78535EC05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670" y="3016252"/>
            <a:ext cx="4584757" cy="316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7872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F17AE-4843-BF60-24D7-F25B7E0E8D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93D4A-1EB7-827C-BC2F-6D412A470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Overcoming Intrinsic Resonance for Polarized Deuterons with Tune Jump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66D00-DD2C-3052-A38B-6F38CDED6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95DD15-FC72-765F-7FA3-07B5428EAAA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44563" y="1824928"/>
            <a:ext cx="8110049" cy="13255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Points on the plot demonstrate the efficiency of crossing intrinsic resonances</a:t>
            </a:r>
          </a:p>
          <a:p>
            <a:r>
              <a:rPr lang="en-US" dirty="0"/>
              <a:t>Application of </a:t>
            </a:r>
            <a:r>
              <a:rPr lang="en-US" dirty="0" err="1"/>
              <a:t>betatron</a:t>
            </a:r>
            <a:r>
              <a:rPr lang="en-US" dirty="0"/>
              <a:t> tune jumps prevents the polarization loss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31EFBD-846F-4AB6-D528-9B06B059B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320" y="3129039"/>
            <a:ext cx="4612350" cy="324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759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14433"/>
            <a:ext cx="7886700" cy="1325563"/>
          </a:xfrm>
        </p:spPr>
        <p:txBody>
          <a:bodyPr/>
          <a:lstStyle/>
          <a:p>
            <a:r>
              <a:rPr lang="en-US" dirty="0"/>
              <a:t>Deuteron longitudinal polarization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90688"/>
            <a:ext cx="8078788" cy="448627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Helical spin rotators require unreasonably large field (~300T*m)</a:t>
            </a:r>
          </a:p>
          <a:p>
            <a:r>
              <a:rPr lang="en-US" dirty="0"/>
              <a:t>Approach: use spin resonances </a:t>
            </a:r>
            <a:r>
              <a:rPr lang="en-US" dirty="0">
                <a:latin typeface="Times New Roman"/>
                <a:cs typeface="Times New Roman"/>
              </a:rPr>
              <a:t>G</a:t>
            </a:r>
            <a:r>
              <a:rPr lang="en-US" dirty="0">
                <a:latin typeface="Symbol" pitchFamily="2" charset="2"/>
                <a:cs typeface="Times New Roman"/>
              </a:rPr>
              <a:t>g</a:t>
            </a:r>
            <a:r>
              <a:rPr lang="en-US" dirty="0">
                <a:latin typeface="Times New Roman"/>
                <a:cs typeface="Times New Roman"/>
              </a:rPr>
              <a:t> =n  to control spin direction</a:t>
            </a:r>
            <a:br>
              <a:rPr lang="en-US" dirty="0">
                <a:latin typeface="Times New Roman"/>
                <a:cs typeface="Times New Roman"/>
              </a:rPr>
            </a:br>
            <a:r>
              <a:rPr lang="en-US" dirty="0">
                <a:latin typeface="Times New Roman"/>
                <a:cs typeface="Times New Roman"/>
              </a:rPr>
              <a:t>At the resonance stable spin direction lies at the horizontal plane</a:t>
            </a:r>
          </a:p>
          <a:p>
            <a:r>
              <a:rPr lang="en-US" dirty="0"/>
              <a:t>Move the beam energy to an integer spin tune</a:t>
            </a:r>
          </a:p>
          <a:p>
            <a:r>
              <a:rPr lang="en-US" dirty="0"/>
              <a:t>Use combination of fields of detector solenoids, helical magnets and vertical orbit bumps (~3-4mm amplitude) to arrange the longitudinal polarization in one or two experimental detector locations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0070C0"/>
                </a:solidFill>
              </a:rPr>
              <a:t>This way the longitudinal polarization is obtained at particular energies. For single detector operation these energies are separated by 6.58 GeV</a:t>
            </a:r>
            <a:br>
              <a:rPr lang="en-US" sz="1900" i="1" dirty="0"/>
            </a:br>
            <a:endParaRPr lang="en-US" sz="1900" i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1959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Summary for Polarized Ions in EIC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485900"/>
            <a:ext cx="78867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Polarized He-3 will utilize devices and techniques presently used to accelerate polarized protons in the injector chain and in RHIC ring. </a:t>
            </a:r>
          </a:p>
          <a:p>
            <a:r>
              <a:rPr lang="en-US" dirty="0"/>
              <a:t>Number of Snakes in the hadron ring must be increased to 6 to guarantee the He-3 polarization preservation</a:t>
            </a:r>
          </a:p>
          <a:p>
            <a:r>
              <a:rPr lang="en-US" dirty="0"/>
              <a:t>Work on polarized He-3 source is underway in BNL. The source of the EBIS source.</a:t>
            </a:r>
          </a:p>
          <a:p>
            <a:r>
              <a:rPr lang="en-US" dirty="0"/>
              <a:t>Testing of polarized He-3 acceleration through the injector chain is expected in 2028-2030.</a:t>
            </a:r>
          </a:p>
          <a:p>
            <a:r>
              <a:rPr lang="en-US" dirty="0"/>
              <a:t>Acceleration of polarized deuteron looks feasible, involving a number of state-of-the-art technologies. </a:t>
            </a:r>
            <a:br>
              <a:rPr lang="en-US" dirty="0"/>
            </a:br>
            <a:r>
              <a:rPr lang="en-US" dirty="0"/>
              <a:t>Further polarized deuteron studies, including detailed simulations, can be arranged if a clear </a:t>
            </a:r>
            <a:r>
              <a:rPr lang="en-US" dirty="0" err="1"/>
              <a:t>eRHIC</a:t>
            </a:r>
            <a:r>
              <a:rPr lang="en-US" dirty="0"/>
              <a:t> physics program interest is declared in this topic.</a:t>
            </a:r>
          </a:p>
        </p:txBody>
      </p:sp>
    </p:spTree>
    <p:extLst>
      <p:ext uri="{BB962C8B-B14F-4D97-AF65-F5344CB8AC3E}">
        <p14:creationId xmlns:p14="http://schemas.microsoft.com/office/powerpoint/2010/main" val="25390478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B33E3-2BDB-1847-A944-2FD3F3FEE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48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F665FDC-1DD7-1A4D-87D0-8C22A858C57E}"/>
              </a:ext>
            </a:extLst>
          </p:cNvPr>
          <p:cNvSpPr txBox="1">
            <a:spLocks/>
          </p:cNvSpPr>
          <p:nvPr/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483427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62403A-91A7-3729-843B-EF54DB35D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mtClean="0"/>
              <a:pPr algn="ctr"/>
              <a:t>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CA683E-1A65-340A-D284-71AEDDD25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Polarized Beam Requirements</a:t>
            </a:r>
          </a:p>
        </p:txBody>
      </p:sp>
      <p:pic>
        <p:nvPicPr>
          <p:cNvPr id="9" name="Picture 8" descr="Diagram&#10;&#10;AI-generated content may be incorrect.">
            <a:extLst>
              <a:ext uri="{FF2B5EF4-FFF2-40B4-BE49-F238E27FC236}">
                <a16:creationId xmlns:a16="http://schemas.microsoft.com/office/drawing/2014/main" id="{44BA410C-EADC-31AD-66F8-2FD249ECC1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35" y="1010991"/>
            <a:ext cx="3724411" cy="3724411"/>
          </a:xfrm>
          <a:prstGeom prst="rect">
            <a:avLst/>
          </a:prstGeom>
        </p:spPr>
      </p:pic>
      <p:grpSp>
        <p:nvGrpSpPr>
          <p:cNvPr id="10" name="Group 203">
            <a:extLst>
              <a:ext uri="{FF2B5EF4-FFF2-40B4-BE49-F238E27FC236}">
                <a16:creationId xmlns:a16="http://schemas.microsoft.com/office/drawing/2014/main" id="{D14AAE0A-9BD0-AE20-D6F6-1D8AA9F45B2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701305" y="4775054"/>
            <a:ext cx="5916208" cy="887017"/>
            <a:chOff x="263385" y="1120049"/>
            <a:chExt cx="8760615" cy="13732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104DCB5-DE91-30D4-D42C-9ECF8FECA257}"/>
                </a:ext>
              </a:extLst>
            </p:cNvPr>
            <p:cNvSpPr/>
            <p:nvPr/>
          </p:nvSpPr>
          <p:spPr>
            <a:xfrm>
              <a:off x="263385" y="1671173"/>
              <a:ext cx="410791" cy="14561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6E31EA4-84BF-A94A-95D8-8D9376DDF6C2}"/>
                </a:ext>
              </a:extLst>
            </p:cNvPr>
            <p:cNvSpPr/>
            <p:nvPr/>
          </p:nvSpPr>
          <p:spPr>
            <a:xfrm>
              <a:off x="787011" y="1667486"/>
              <a:ext cx="410792" cy="14561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B755D48-E937-6042-D560-31758521717D}"/>
                </a:ext>
              </a:extLst>
            </p:cNvPr>
            <p:cNvSpPr/>
            <p:nvPr/>
          </p:nvSpPr>
          <p:spPr>
            <a:xfrm>
              <a:off x="1360005" y="1673015"/>
              <a:ext cx="409029" cy="14561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0FD4C16-6189-D2F0-99B4-F133FEB87862}"/>
                </a:ext>
              </a:extLst>
            </p:cNvPr>
            <p:cNvSpPr/>
            <p:nvPr/>
          </p:nvSpPr>
          <p:spPr>
            <a:xfrm>
              <a:off x="1892447" y="1680388"/>
              <a:ext cx="410791" cy="14561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F2FCBB7-6EEE-699E-4979-D2DEA01D3DD8}"/>
                </a:ext>
              </a:extLst>
            </p:cNvPr>
            <p:cNvCxnSpPr/>
            <p:nvPr/>
          </p:nvCxnSpPr>
          <p:spPr>
            <a:xfrm>
              <a:off x="302172" y="1591913"/>
              <a:ext cx="322638" cy="18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1E51D36-5582-58BC-00FB-4290020700DB}"/>
                </a:ext>
              </a:extLst>
            </p:cNvPr>
            <p:cNvCxnSpPr/>
            <p:nvPr/>
          </p:nvCxnSpPr>
          <p:spPr>
            <a:xfrm>
              <a:off x="1432289" y="1588227"/>
              <a:ext cx="322639" cy="18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E80EDC51-D1B7-046B-ADC9-54C3E17842B0}"/>
                </a:ext>
              </a:extLst>
            </p:cNvPr>
            <p:cNvCxnSpPr/>
            <p:nvPr/>
          </p:nvCxnSpPr>
          <p:spPr>
            <a:xfrm flipH="1">
              <a:off x="816984" y="1588227"/>
              <a:ext cx="320876" cy="18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81F5C1D-2047-026F-2734-77C4464E2D44}"/>
                </a:ext>
              </a:extLst>
            </p:cNvPr>
            <p:cNvCxnSpPr/>
            <p:nvPr/>
          </p:nvCxnSpPr>
          <p:spPr>
            <a:xfrm flipH="1">
              <a:off x="1925944" y="1575325"/>
              <a:ext cx="322639" cy="184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8AA1F46-F778-F892-4B44-8BF79AA86F16}"/>
                </a:ext>
              </a:extLst>
            </p:cNvPr>
            <p:cNvSpPr/>
            <p:nvPr/>
          </p:nvSpPr>
          <p:spPr>
            <a:xfrm>
              <a:off x="4857904" y="1907105"/>
              <a:ext cx="410791" cy="145614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EC7CCD1-A6BD-C2B0-BF83-85918031D50B}"/>
                </a:ext>
              </a:extLst>
            </p:cNvPr>
            <p:cNvSpPr/>
            <p:nvPr/>
          </p:nvSpPr>
          <p:spPr>
            <a:xfrm>
              <a:off x="5381530" y="1903418"/>
              <a:ext cx="410792" cy="145614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FBB1EAF-3698-2B5F-B9C7-DD7107C8F705}"/>
                </a:ext>
              </a:extLst>
            </p:cNvPr>
            <p:cNvSpPr/>
            <p:nvPr/>
          </p:nvSpPr>
          <p:spPr>
            <a:xfrm>
              <a:off x="7008830" y="1899732"/>
              <a:ext cx="410791" cy="145614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0ABF024-2F2B-1F2B-1E93-3DE8EBD41F42}"/>
                </a:ext>
              </a:extLst>
            </p:cNvPr>
            <p:cNvSpPr/>
            <p:nvPr/>
          </p:nvSpPr>
          <p:spPr>
            <a:xfrm>
              <a:off x="7543035" y="1905261"/>
              <a:ext cx="410792" cy="147458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9B91FCF-7F37-5AA3-A3C3-D1B9BE0756CA}"/>
                </a:ext>
              </a:extLst>
            </p:cNvPr>
            <p:cNvCxnSpPr/>
            <p:nvPr/>
          </p:nvCxnSpPr>
          <p:spPr>
            <a:xfrm>
              <a:off x="7613557" y="1818630"/>
              <a:ext cx="322639" cy="1843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D40DD35-D172-3119-41A3-8FD904198D99}"/>
                </a:ext>
              </a:extLst>
            </p:cNvPr>
            <p:cNvCxnSpPr/>
            <p:nvPr/>
          </p:nvCxnSpPr>
          <p:spPr>
            <a:xfrm>
              <a:off x="7081114" y="1814944"/>
              <a:ext cx="322639" cy="1843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0B2FF7E-B644-0846-5891-9630062E1743}"/>
                </a:ext>
              </a:extLst>
            </p:cNvPr>
            <p:cNvCxnSpPr/>
            <p:nvPr/>
          </p:nvCxnSpPr>
          <p:spPr>
            <a:xfrm flipH="1">
              <a:off x="4845562" y="1814944"/>
              <a:ext cx="320876" cy="1843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EBC92BE-E58C-FDFF-2C4C-9B4211675713}"/>
                </a:ext>
              </a:extLst>
            </p:cNvPr>
            <p:cNvCxnSpPr/>
            <p:nvPr/>
          </p:nvCxnSpPr>
          <p:spPr>
            <a:xfrm flipH="1">
              <a:off x="5416791" y="1820473"/>
              <a:ext cx="322639" cy="1844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24E7961-E3EF-1B3A-43BF-0CF8820A8C28}"/>
                </a:ext>
              </a:extLst>
            </p:cNvPr>
            <p:cNvSpPr/>
            <p:nvPr/>
          </p:nvSpPr>
          <p:spPr>
            <a:xfrm>
              <a:off x="5949234" y="1921851"/>
              <a:ext cx="409029" cy="147458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963E90A-84D1-FF54-F032-050F8DA6385B}"/>
                </a:ext>
              </a:extLst>
            </p:cNvPr>
            <p:cNvSpPr/>
            <p:nvPr/>
          </p:nvSpPr>
          <p:spPr>
            <a:xfrm>
              <a:off x="6472861" y="1918164"/>
              <a:ext cx="409029" cy="147458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E5426F5C-577C-F175-BA1F-DD99734FD628}"/>
                </a:ext>
              </a:extLst>
            </p:cNvPr>
            <p:cNvCxnSpPr/>
            <p:nvPr/>
          </p:nvCxnSpPr>
          <p:spPr>
            <a:xfrm flipH="1">
              <a:off x="5935129" y="1831532"/>
              <a:ext cx="322639" cy="0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DD5F47F8-0F9A-3251-BC33-39F50D833C32}"/>
                </a:ext>
              </a:extLst>
            </p:cNvPr>
            <p:cNvCxnSpPr/>
            <p:nvPr/>
          </p:nvCxnSpPr>
          <p:spPr>
            <a:xfrm flipH="1">
              <a:off x="6508122" y="1837062"/>
              <a:ext cx="320876" cy="1843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68A62EF-8A93-6C11-41E3-9064C58BABFB}"/>
                </a:ext>
              </a:extLst>
            </p:cNvPr>
            <p:cNvSpPr/>
            <p:nvPr/>
          </p:nvSpPr>
          <p:spPr>
            <a:xfrm>
              <a:off x="8080767" y="1914478"/>
              <a:ext cx="409029" cy="147458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5620EF7-5194-7C5B-41D1-4F343AF8EE18}"/>
                </a:ext>
              </a:extLst>
            </p:cNvPr>
            <p:cNvSpPr/>
            <p:nvPr/>
          </p:nvSpPr>
          <p:spPr>
            <a:xfrm>
              <a:off x="8613209" y="1921851"/>
              <a:ext cx="410791" cy="145614"/>
            </a:xfrm>
            <a:prstGeom prst="ellipse">
              <a:avLst/>
            </a:prstGeom>
            <a:solidFill>
              <a:srgbClr val="1513D7"/>
            </a:solidFill>
            <a:ln>
              <a:solidFill>
                <a:srgbClr val="1513D7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28E6E9E-E076-0505-72F5-E9875136D0E3}"/>
                </a:ext>
              </a:extLst>
            </p:cNvPr>
            <p:cNvCxnSpPr/>
            <p:nvPr/>
          </p:nvCxnSpPr>
          <p:spPr>
            <a:xfrm>
              <a:off x="8683731" y="1835219"/>
              <a:ext cx="322638" cy="1844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B70459A1-C8CB-B23D-2939-592F7F86E467}"/>
                </a:ext>
              </a:extLst>
            </p:cNvPr>
            <p:cNvCxnSpPr/>
            <p:nvPr/>
          </p:nvCxnSpPr>
          <p:spPr>
            <a:xfrm>
              <a:off x="8153051" y="1831532"/>
              <a:ext cx="322639" cy="0"/>
            </a:xfrm>
            <a:prstGeom prst="straightConnector1">
              <a:avLst/>
            </a:prstGeom>
            <a:ln>
              <a:solidFill>
                <a:srgbClr val="1513D7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97CEEFE9-E9A4-9FA8-3520-514ADA7E071E}"/>
                </a:ext>
              </a:extLst>
            </p:cNvPr>
            <p:cNvSpPr/>
            <p:nvPr/>
          </p:nvSpPr>
          <p:spPr>
            <a:xfrm>
              <a:off x="2391391" y="1663800"/>
              <a:ext cx="410792" cy="14561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5AAA4EA-ACE7-53F3-72F0-CE604AB29452}"/>
                </a:ext>
              </a:extLst>
            </p:cNvPr>
            <p:cNvSpPr/>
            <p:nvPr/>
          </p:nvSpPr>
          <p:spPr>
            <a:xfrm>
              <a:off x="2915018" y="1660113"/>
              <a:ext cx="410791" cy="14561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F0D3013-809B-A264-F0F6-11D83B3C5E67}"/>
                </a:ext>
              </a:extLst>
            </p:cNvPr>
            <p:cNvSpPr/>
            <p:nvPr/>
          </p:nvSpPr>
          <p:spPr>
            <a:xfrm>
              <a:off x="3488010" y="1665642"/>
              <a:ext cx="410792" cy="14561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47E567E-7BBF-3D12-B494-5D6D196DD99A}"/>
                </a:ext>
              </a:extLst>
            </p:cNvPr>
            <p:cNvSpPr/>
            <p:nvPr/>
          </p:nvSpPr>
          <p:spPr>
            <a:xfrm>
              <a:off x="4020453" y="1671173"/>
              <a:ext cx="410792" cy="14745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6518ADBD-9A75-51F0-91A1-7711917EF1EC}"/>
                </a:ext>
              </a:extLst>
            </p:cNvPr>
            <p:cNvCxnSpPr/>
            <p:nvPr/>
          </p:nvCxnSpPr>
          <p:spPr>
            <a:xfrm>
              <a:off x="2430178" y="1584541"/>
              <a:ext cx="322639" cy="18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85E48CEF-4358-13D2-AE46-1979F7CE7806}"/>
                </a:ext>
              </a:extLst>
            </p:cNvPr>
            <p:cNvCxnSpPr/>
            <p:nvPr/>
          </p:nvCxnSpPr>
          <p:spPr>
            <a:xfrm>
              <a:off x="3560296" y="1580854"/>
              <a:ext cx="322638" cy="18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A6D1E090-108D-4979-529F-5A03C74A2FF8}"/>
                </a:ext>
              </a:extLst>
            </p:cNvPr>
            <p:cNvCxnSpPr/>
            <p:nvPr/>
          </p:nvCxnSpPr>
          <p:spPr>
            <a:xfrm flipH="1">
              <a:off x="2944990" y="1580854"/>
              <a:ext cx="322639" cy="184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7CF09B26-E754-217D-B3C6-4D1E487442E2}"/>
                </a:ext>
              </a:extLst>
            </p:cNvPr>
            <p:cNvCxnSpPr/>
            <p:nvPr/>
          </p:nvCxnSpPr>
          <p:spPr>
            <a:xfrm flipH="1">
              <a:off x="4053951" y="1567952"/>
              <a:ext cx="322638" cy="184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236">
              <a:extLst>
                <a:ext uri="{FF2B5EF4-FFF2-40B4-BE49-F238E27FC236}">
                  <a16:creationId xmlns:a16="http://schemas.microsoft.com/office/drawing/2014/main" id="{143EF556-7B29-A72B-8A3D-0CEC882070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0045" y="1120049"/>
              <a:ext cx="1447569" cy="42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FF0000"/>
                  </a:solidFill>
                  <a:latin typeface="Comic Sans MS"/>
                  <a:cs typeface="Comic Sans MS"/>
                </a:rPr>
                <a:t>protons</a:t>
              </a:r>
            </a:p>
          </p:txBody>
        </p:sp>
        <p:sp>
          <p:nvSpPr>
            <p:cNvPr id="44" name="TextBox 237">
              <a:extLst>
                <a:ext uri="{FF2B5EF4-FFF2-40B4-BE49-F238E27FC236}">
                  <a16:creationId xmlns:a16="http://schemas.microsoft.com/office/drawing/2014/main" id="{0719B0B8-4183-6D1C-8F0E-4DA3473CAC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92557" y="1312459"/>
              <a:ext cx="1750441" cy="428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>
                  <a:solidFill>
                    <a:srgbClr val="000090"/>
                  </a:solidFill>
                  <a:latin typeface="Comic Sans MS"/>
                  <a:cs typeface="Comic Sans MS"/>
                </a:rPr>
                <a:t>electrons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008B614D-F26C-A6FA-EB94-717E1D0F2624}"/>
                </a:ext>
              </a:extLst>
            </p:cNvPr>
            <p:cNvSpPr/>
            <p:nvPr/>
          </p:nvSpPr>
          <p:spPr>
            <a:xfrm>
              <a:off x="316277" y="2084054"/>
              <a:ext cx="409029" cy="145614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9B28770-B4A6-B782-B448-F94F58659276}"/>
                </a:ext>
              </a:extLst>
            </p:cNvPr>
            <p:cNvSpPr/>
            <p:nvPr/>
          </p:nvSpPr>
          <p:spPr>
            <a:xfrm>
              <a:off x="839903" y="2078524"/>
              <a:ext cx="409029" cy="14745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5B760D3-D1D8-EC09-5E30-73BCEA588265}"/>
                </a:ext>
              </a:extLst>
            </p:cNvPr>
            <p:cNvSpPr/>
            <p:nvPr/>
          </p:nvSpPr>
          <p:spPr>
            <a:xfrm>
              <a:off x="1411133" y="2085897"/>
              <a:ext cx="410792" cy="14561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8861431-06DB-BDC9-77A9-7479152559B9}"/>
                </a:ext>
              </a:extLst>
            </p:cNvPr>
            <p:cNvSpPr/>
            <p:nvPr/>
          </p:nvSpPr>
          <p:spPr>
            <a:xfrm>
              <a:off x="1945339" y="2091427"/>
              <a:ext cx="410791" cy="14745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7C14FA9-4111-76FA-D5C8-F121CE160D12}"/>
                </a:ext>
              </a:extLst>
            </p:cNvPr>
            <p:cNvCxnSpPr/>
            <p:nvPr/>
          </p:nvCxnSpPr>
          <p:spPr>
            <a:xfrm rot="16200000">
              <a:off x="355101" y="2004835"/>
              <a:ext cx="322563" cy="17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27D223C1-F30B-514D-AB0D-A4F0950E4507}"/>
                </a:ext>
              </a:extLst>
            </p:cNvPr>
            <p:cNvCxnSpPr/>
            <p:nvPr/>
          </p:nvCxnSpPr>
          <p:spPr>
            <a:xfrm rot="16200000" flipH="1">
              <a:off x="889306" y="2331086"/>
              <a:ext cx="322564" cy="17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1926D22-9F25-94EC-75F1-8BD5503F9FB8}"/>
                </a:ext>
              </a:extLst>
            </p:cNvPr>
            <p:cNvSpPr/>
            <p:nvPr/>
          </p:nvSpPr>
          <p:spPr>
            <a:xfrm>
              <a:off x="2444282" y="2074837"/>
              <a:ext cx="410792" cy="14745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F1E04B7-2472-8657-6BA3-E27E5B4A0B87}"/>
                </a:ext>
              </a:extLst>
            </p:cNvPr>
            <p:cNvSpPr/>
            <p:nvPr/>
          </p:nvSpPr>
          <p:spPr>
            <a:xfrm>
              <a:off x="2967910" y="2071151"/>
              <a:ext cx="410791" cy="14745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1ADB7D68-E2E5-BAAA-76A5-31F0C5970417}"/>
                </a:ext>
              </a:extLst>
            </p:cNvPr>
            <p:cNvSpPr/>
            <p:nvPr/>
          </p:nvSpPr>
          <p:spPr>
            <a:xfrm>
              <a:off x="3540902" y="2078524"/>
              <a:ext cx="409029" cy="145615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687BCC19-BE26-43E5-4137-FB8CCEBADDFE}"/>
                </a:ext>
              </a:extLst>
            </p:cNvPr>
            <p:cNvSpPr/>
            <p:nvPr/>
          </p:nvSpPr>
          <p:spPr>
            <a:xfrm>
              <a:off x="4073344" y="2084054"/>
              <a:ext cx="410792" cy="147458"/>
            </a:xfrm>
            <a:prstGeom prst="ellipse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1200">
                <a:latin typeface="Comic Sans MS"/>
                <a:cs typeface="Comic Sans MS"/>
              </a:endParaRP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B45EDEE9-23A2-E388-2A25-11A1563C78C6}"/>
                </a:ext>
              </a:extLst>
            </p:cNvPr>
            <p:cNvCxnSpPr/>
            <p:nvPr/>
          </p:nvCxnSpPr>
          <p:spPr>
            <a:xfrm rot="16200000">
              <a:off x="1446431" y="1977187"/>
              <a:ext cx="322564" cy="17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5DA13550-4FFF-4D65-B275-5D53A85C3BD5}"/>
                </a:ext>
              </a:extLst>
            </p:cNvPr>
            <p:cNvCxnSpPr/>
            <p:nvPr/>
          </p:nvCxnSpPr>
          <p:spPr>
            <a:xfrm rot="16200000">
              <a:off x="2469003" y="1999306"/>
              <a:ext cx="322564" cy="17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E26F2549-E38A-17FA-6125-FA87E6860F33}"/>
                </a:ext>
              </a:extLst>
            </p:cNvPr>
            <p:cNvCxnSpPr/>
            <p:nvPr/>
          </p:nvCxnSpPr>
          <p:spPr>
            <a:xfrm rot="16200000">
              <a:off x="3560334" y="2010365"/>
              <a:ext cx="322564" cy="17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698A708-CF4D-D85E-57DB-96072F12882A}"/>
                </a:ext>
              </a:extLst>
            </p:cNvPr>
            <p:cNvCxnSpPr/>
            <p:nvPr/>
          </p:nvCxnSpPr>
          <p:spPr>
            <a:xfrm rot="16200000" flipH="1">
              <a:off x="2002716" y="2313575"/>
              <a:ext cx="320720" cy="17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1B726A40-899F-A73A-8F30-DCEB58BBCAD7}"/>
                </a:ext>
              </a:extLst>
            </p:cNvPr>
            <p:cNvCxnSpPr/>
            <p:nvPr/>
          </p:nvCxnSpPr>
          <p:spPr>
            <a:xfrm rot="16200000" flipH="1">
              <a:off x="3011143" y="2274827"/>
              <a:ext cx="32256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A02B1736-692B-7745-CEDB-D77C3DE1ED97}"/>
                </a:ext>
              </a:extLst>
            </p:cNvPr>
            <p:cNvCxnSpPr/>
            <p:nvPr/>
          </p:nvCxnSpPr>
          <p:spPr>
            <a:xfrm rot="16200000" flipH="1">
              <a:off x="4110407" y="2283162"/>
              <a:ext cx="322564" cy="176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749860FF-EE6D-1BA6-DAFC-B7EE0F0BB210}"/>
              </a:ext>
            </a:extLst>
          </p:cNvPr>
          <p:cNvSpPr txBox="1"/>
          <p:nvPr/>
        </p:nvSpPr>
        <p:spPr>
          <a:xfrm>
            <a:off x="4394250" y="1052569"/>
            <a:ext cx="3519974" cy="4101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Wingdings" pitchFamily="2" charset="2"/>
              <a:buChar char="v"/>
            </a:pPr>
            <a:r>
              <a:rPr lang="en-US" sz="2000" dirty="0"/>
              <a:t>Highly polarized beams of: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600" dirty="0"/>
              <a:t>Electrons </a:t>
            </a:r>
            <a:br>
              <a:rPr lang="en-US" sz="1600" dirty="0"/>
            </a:br>
            <a:r>
              <a:rPr lang="en-US" sz="1600" dirty="0"/>
              <a:t>(polarization goal: 70% average)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Proton, </a:t>
            </a:r>
            <a:r>
              <a:rPr lang="en-US" sz="1600" baseline="30000" dirty="0">
                <a:solidFill>
                  <a:srgbClr val="0070C0"/>
                </a:solidFill>
              </a:rPr>
              <a:t>3</a:t>
            </a:r>
            <a:r>
              <a:rPr lang="en-US" sz="1600" dirty="0">
                <a:solidFill>
                  <a:srgbClr val="0070C0"/>
                </a:solidFill>
              </a:rPr>
              <a:t>He</a:t>
            </a:r>
            <a:r>
              <a:rPr lang="en-US" sz="1600" baseline="30000" dirty="0">
                <a:solidFill>
                  <a:srgbClr val="0070C0"/>
                </a:solidFill>
              </a:rPr>
              <a:t>+2 </a:t>
            </a:r>
            <a:br>
              <a:rPr lang="en-US" sz="1600" dirty="0">
                <a:solidFill>
                  <a:srgbClr val="0070C0"/>
                </a:solidFill>
              </a:rPr>
            </a:br>
            <a:r>
              <a:rPr lang="en-US" sz="1600" dirty="0">
                <a:solidFill>
                  <a:srgbClr val="0070C0"/>
                </a:solidFill>
              </a:rPr>
              <a:t>(polarization goal: 70%)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  Note: Polarized deuterons under   	discussion.</a:t>
            </a:r>
            <a:endParaRPr lang="en-US" sz="2000" dirty="0">
              <a:solidFill>
                <a:srgbClr val="0070C0"/>
              </a:solidFill>
            </a:endParaRPr>
          </a:p>
          <a:p>
            <a:pPr marL="257175" indent="-257175">
              <a:buFont typeface="Wingdings" pitchFamily="2" charset="2"/>
              <a:buChar char="v"/>
            </a:pPr>
            <a:r>
              <a:rPr lang="en-US" sz="2000" dirty="0"/>
              <a:t>Spin orientation at the collision point: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sz="1600" dirty="0"/>
              <a:t>Electrons:  longitudinal</a:t>
            </a:r>
          </a:p>
          <a:p>
            <a:pPr marL="685800" lvl="1" indent="-342900">
              <a:buFont typeface="+mj-lt"/>
              <a:buAutoNum type="arabicPeriod"/>
            </a:pPr>
            <a:r>
              <a:rPr lang="en-US" sz="1600" dirty="0">
                <a:solidFill>
                  <a:srgbClr val="0070C0"/>
                </a:solidFill>
              </a:rPr>
              <a:t>Hadrons: longitudinal or vertical</a:t>
            </a:r>
          </a:p>
          <a:p>
            <a:pPr marL="257175" indent="-257175">
              <a:buFont typeface="Wingdings" pitchFamily="2" charset="2"/>
              <a:buChar char="v"/>
            </a:pPr>
            <a:r>
              <a:rPr lang="en-US" sz="1600" dirty="0"/>
              <a:t>Using bunches with opposite spin orientation on the same fill</a:t>
            </a:r>
          </a:p>
          <a:p>
            <a:endParaRPr lang="en-US" sz="1350" dirty="0"/>
          </a:p>
          <a:p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61557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85E5-3F10-320C-4CEC-2589AC69A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polarized ion beams?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657C1-9DC9-F292-49DD-9C7CDF29D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386" y="1497822"/>
            <a:ext cx="7886700" cy="4351338"/>
          </a:xfrm>
        </p:spPr>
        <p:txBody>
          <a:bodyPr/>
          <a:lstStyle/>
          <a:p>
            <a:r>
              <a:rPr lang="en-US" dirty="0"/>
              <a:t>Only way to produce the ion polarized beams is to use  a polarized ion source and then accelerate polarized ions to the high energy required for physics experiment.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The acceleration process can easily destroy beam polarization, since many spin resonance must crossed on the way to high energy. 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Several special techniques and hardware are used to preserve polarization during the acceleration.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DD436-5AF0-02CB-F080-E52E682A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96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351482" y="0"/>
            <a:ext cx="7886700" cy="1325563"/>
          </a:xfrm>
        </p:spPr>
        <p:txBody>
          <a:bodyPr/>
          <a:lstStyle/>
          <a:p>
            <a:pPr eaLnBrk="1" hangingPunct="1"/>
            <a:r>
              <a:rPr lang="en-US" altLang="en-US" dirty="0"/>
              <a:t>RHIC: polarized protons </a:t>
            </a:r>
          </a:p>
        </p:txBody>
      </p:sp>
      <p:sp>
        <p:nvSpPr>
          <p:cNvPr id="29700" name="Text Box 3"/>
          <p:cNvSpPr txBox="1">
            <a:spLocks noChangeArrowheads="1"/>
          </p:cNvSpPr>
          <p:nvPr/>
        </p:nvSpPr>
        <p:spPr bwMode="auto">
          <a:xfrm>
            <a:off x="228600" y="1027742"/>
            <a:ext cx="8534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RHIC: only polarized proton collider in the world.  Up to 65% at 100 GeV, up to 60% at 255 GeV. </a:t>
            </a:r>
          </a:p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altLang="en-US" sz="1600" b="1" dirty="0">
                <a:solidFill>
                  <a:srgbClr val="0000FF"/>
                </a:solidFill>
                <a:latin typeface="Tahoma" charset="0"/>
              </a:rPr>
              <a:t>E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  <a:t>IC will take favor of  existing hardware in RHIC and in the injector chain to accelerate polarized protons (up to 275 GeV) and He-3 (up to 184 GeV/u) .</a:t>
            </a:r>
          </a:p>
        </p:txBody>
      </p:sp>
      <p:grpSp>
        <p:nvGrpSpPr>
          <p:cNvPr id="29701" name="Group 4"/>
          <p:cNvGrpSpPr>
            <a:grpSpLocks/>
          </p:cNvGrpSpPr>
          <p:nvPr/>
        </p:nvGrpSpPr>
        <p:grpSpPr bwMode="auto">
          <a:xfrm>
            <a:off x="753996" y="2286002"/>
            <a:ext cx="7108828" cy="3870329"/>
            <a:chOff x="528" y="922"/>
            <a:chExt cx="4478" cy="2438"/>
          </a:xfrm>
        </p:grpSpPr>
        <p:sp>
          <p:nvSpPr>
            <p:cNvPr id="29703" name="Rectangle 5"/>
            <p:cNvSpPr>
              <a:spLocks noChangeArrowheads="1"/>
            </p:cNvSpPr>
            <p:nvPr/>
          </p:nvSpPr>
          <p:spPr bwMode="auto">
            <a:xfrm>
              <a:off x="4363" y="1780"/>
              <a:ext cx="64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04" name="Oval 6"/>
            <p:cNvSpPr>
              <a:spLocks noChangeArrowheads="1"/>
            </p:cNvSpPr>
            <p:nvPr/>
          </p:nvSpPr>
          <p:spPr bwMode="auto">
            <a:xfrm rot="-2682010">
              <a:off x="4446" y="156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05" name="Line 7"/>
            <p:cNvSpPr>
              <a:spLocks noChangeShapeType="1"/>
            </p:cNvSpPr>
            <p:nvPr/>
          </p:nvSpPr>
          <p:spPr bwMode="auto">
            <a:xfrm>
              <a:off x="1984" y="2724"/>
              <a:ext cx="69" cy="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06" name="Freeform 8"/>
            <p:cNvSpPr>
              <a:spLocks/>
            </p:cNvSpPr>
            <p:nvPr/>
          </p:nvSpPr>
          <p:spPr bwMode="auto">
            <a:xfrm>
              <a:off x="4194" y="1643"/>
              <a:ext cx="292" cy="246"/>
            </a:xfrm>
            <a:custGeom>
              <a:avLst/>
              <a:gdLst>
                <a:gd name="T0" fmla="*/ 0 w 292"/>
                <a:gd name="T1" fmla="*/ 246 h 246"/>
                <a:gd name="T2" fmla="*/ 64 w 292"/>
                <a:gd name="T3" fmla="*/ 214 h 246"/>
                <a:gd name="T4" fmla="*/ 66 w 292"/>
                <a:gd name="T5" fmla="*/ 172 h 246"/>
                <a:gd name="T6" fmla="*/ 232 w 292"/>
                <a:gd name="T7" fmla="*/ 106 h 246"/>
                <a:gd name="T8" fmla="*/ 232 w 292"/>
                <a:gd name="T9" fmla="*/ 61 h 246"/>
                <a:gd name="T10" fmla="*/ 292 w 292"/>
                <a:gd name="T11" fmla="*/ 0 h 24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2"/>
                <a:gd name="T19" fmla="*/ 0 h 246"/>
                <a:gd name="T20" fmla="*/ 292 w 292"/>
                <a:gd name="T21" fmla="*/ 246 h 24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07" name="Rectangle 9"/>
            <p:cNvSpPr>
              <a:spLocks noChangeArrowheads="1"/>
            </p:cNvSpPr>
            <p:nvPr/>
          </p:nvSpPr>
          <p:spPr bwMode="auto">
            <a:xfrm>
              <a:off x="2950" y="2041"/>
              <a:ext cx="643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08" name="Rectangle 10"/>
            <p:cNvSpPr>
              <a:spLocks noChangeArrowheads="1"/>
            </p:cNvSpPr>
            <p:nvPr/>
          </p:nvSpPr>
          <p:spPr bwMode="auto">
            <a:xfrm>
              <a:off x="1057" y="1926"/>
              <a:ext cx="655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29709" name="Group 11"/>
            <p:cNvGrpSpPr>
              <a:grpSpLocks/>
            </p:cNvGrpSpPr>
            <p:nvPr/>
          </p:nvGrpSpPr>
          <p:grpSpPr bwMode="auto">
            <a:xfrm>
              <a:off x="3031" y="1760"/>
              <a:ext cx="56" cy="36"/>
              <a:chOff x="3140" y="2171"/>
              <a:chExt cx="56" cy="36"/>
            </a:xfrm>
          </p:grpSpPr>
          <p:sp>
            <p:nvSpPr>
              <p:cNvPr id="29845" name="Rectangle 12"/>
              <p:cNvSpPr>
                <a:spLocks noChangeArrowheads="1"/>
              </p:cNvSpPr>
              <p:nvPr/>
            </p:nvSpPr>
            <p:spPr bwMode="auto">
              <a:xfrm>
                <a:off x="3140" y="2184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29846" name="Freeform 13"/>
              <p:cNvSpPr>
                <a:spLocks/>
              </p:cNvSpPr>
              <p:nvPr/>
            </p:nvSpPr>
            <p:spPr bwMode="auto">
              <a:xfrm>
                <a:off x="3159" y="2171"/>
                <a:ext cx="37" cy="36"/>
              </a:xfrm>
              <a:custGeom>
                <a:avLst/>
                <a:gdLst>
                  <a:gd name="T0" fmla="*/ 0 w 73"/>
                  <a:gd name="T1" fmla="*/ 74 h 74"/>
                  <a:gd name="T2" fmla="*/ 73 w 73"/>
                  <a:gd name="T3" fmla="*/ 36 h 74"/>
                  <a:gd name="T4" fmla="*/ 0 w 73"/>
                  <a:gd name="T5" fmla="*/ 0 h 74"/>
                  <a:gd name="T6" fmla="*/ 0 w 73"/>
                  <a:gd name="T7" fmla="*/ 74 h 7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4"/>
                  <a:gd name="T14" fmla="*/ 73 w 73"/>
                  <a:gd name="T15" fmla="*/ 74 h 7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4">
                    <a:moveTo>
                      <a:pt x="0" y="74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29710" name="Rectangle 14"/>
            <p:cNvSpPr>
              <a:spLocks noChangeArrowheads="1"/>
            </p:cNvSpPr>
            <p:nvPr/>
          </p:nvSpPr>
          <p:spPr bwMode="auto">
            <a:xfrm>
              <a:off x="1448" y="1572"/>
              <a:ext cx="58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1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PHENIX (p)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29711" name="Group 15"/>
            <p:cNvGrpSpPr>
              <a:grpSpLocks/>
            </p:cNvGrpSpPr>
            <p:nvPr/>
          </p:nvGrpSpPr>
          <p:grpSpPr bwMode="auto">
            <a:xfrm>
              <a:off x="1957" y="1584"/>
              <a:ext cx="57" cy="37"/>
              <a:chOff x="1391" y="2056"/>
              <a:chExt cx="57" cy="37"/>
            </a:xfrm>
          </p:grpSpPr>
          <p:sp>
            <p:nvSpPr>
              <p:cNvPr id="29843" name="Rectangle 16"/>
              <p:cNvSpPr>
                <a:spLocks noChangeArrowheads="1"/>
              </p:cNvSpPr>
              <p:nvPr/>
            </p:nvSpPr>
            <p:spPr bwMode="auto">
              <a:xfrm>
                <a:off x="1391" y="2069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  <p:sp>
            <p:nvSpPr>
              <p:cNvPr id="29844" name="Freeform 17"/>
              <p:cNvSpPr>
                <a:spLocks/>
              </p:cNvSpPr>
              <p:nvPr/>
            </p:nvSpPr>
            <p:spPr bwMode="auto">
              <a:xfrm>
                <a:off x="1411" y="2056"/>
                <a:ext cx="37" cy="37"/>
              </a:xfrm>
              <a:custGeom>
                <a:avLst/>
                <a:gdLst>
                  <a:gd name="T0" fmla="*/ 0 w 73"/>
                  <a:gd name="T1" fmla="*/ 73 h 73"/>
                  <a:gd name="T2" fmla="*/ 73 w 73"/>
                  <a:gd name="T3" fmla="*/ 36 h 73"/>
                  <a:gd name="T4" fmla="*/ 0 w 73"/>
                  <a:gd name="T5" fmla="*/ 0 h 73"/>
                  <a:gd name="T6" fmla="*/ 0 w 73"/>
                  <a:gd name="T7" fmla="*/ 73 h 7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"/>
                  <a:gd name="T13" fmla="*/ 0 h 73"/>
                  <a:gd name="T14" fmla="*/ 73 w 73"/>
                  <a:gd name="T15" fmla="*/ 73 h 7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" h="73">
                    <a:moveTo>
                      <a:pt x="0" y="73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ＭＳ Ｐゴシック" charset="-128"/>
                  <a:cs typeface="+mn-cs"/>
                </a:endParaRPr>
              </a:p>
            </p:txBody>
          </p:sp>
        </p:grpSp>
        <p:sp>
          <p:nvSpPr>
            <p:cNvPr id="29712" name="Rectangle 18"/>
            <p:cNvSpPr>
              <a:spLocks noChangeArrowheads="1"/>
            </p:cNvSpPr>
            <p:nvPr/>
          </p:nvSpPr>
          <p:spPr bwMode="auto">
            <a:xfrm>
              <a:off x="2598" y="1312"/>
              <a:ext cx="569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13" name="Rectangle 19"/>
            <p:cNvSpPr>
              <a:spLocks noChangeArrowheads="1"/>
            </p:cNvSpPr>
            <p:nvPr/>
          </p:nvSpPr>
          <p:spPr bwMode="auto">
            <a:xfrm>
              <a:off x="2472" y="2662"/>
              <a:ext cx="33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14" name="Rectangle 20"/>
            <p:cNvSpPr>
              <a:spLocks noChangeArrowheads="1"/>
            </p:cNvSpPr>
            <p:nvPr/>
          </p:nvSpPr>
          <p:spPr bwMode="auto">
            <a:xfrm>
              <a:off x="2576" y="2725"/>
              <a:ext cx="247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AGS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15" name="Rectangle 21"/>
            <p:cNvSpPr>
              <a:spLocks noChangeArrowheads="1"/>
            </p:cNvSpPr>
            <p:nvPr/>
          </p:nvSpPr>
          <p:spPr bwMode="auto">
            <a:xfrm>
              <a:off x="1242" y="2596"/>
              <a:ext cx="396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16" name="Rectangle 22"/>
            <p:cNvSpPr>
              <a:spLocks noChangeArrowheads="1"/>
            </p:cNvSpPr>
            <p:nvPr/>
          </p:nvSpPr>
          <p:spPr bwMode="auto">
            <a:xfrm>
              <a:off x="1636" y="2447"/>
              <a:ext cx="258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LINAC</a:t>
              </a:r>
              <a:endPara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17" name="Rectangle 23"/>
            <p:cNvSpPr>
              <a:spLocks noChangeArrowheads="1"/>
            </p:cNvSpPr>
            <p:nvPr/>
          </p:nvSpPr>
          <p:spPr bwMode="auto">
            <a:xfrm>
              <a:off x="1996" y="2504"/>
              <a:ext cx="311" cy="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BOOSTER</a:t>
              </a:r>
              <a:endParaRPr kumimoji="0" lang="en-US" alt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18" name="Rectangle 24"/>
            <p:cNvSpPr>
              <a:spLocks noChangeArrowheads="1"/>
            </p:cNvSpPr>
            <p:nvPr/>
          </p:nvSpPr>
          <p:spPr bwMode="auto">
            <a:xfrm>
              <a:off x="1638" y="2247"/>
              <a:ext cx="627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19" name="Oval 25"/>
            <p:cNvSpPr>
              <a:spLocks noChangeArrowheads="1"/>
            </p:cNvSpPr>
            <p:nvPr/>
          </p:nvSpPr>
          <p:spPr bwMode="auto">
            <a:xfrm>
              <a:off x="2173" y="2575"/>
              <a:ext cx="1045" cy="46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20" name="Arc 26"/>
            <p:cNvSpPr>
              <a:spLocks/>
            </p:cNvSpPr>
            <p:nvPr/>
          </p:nvSpPr>
          <p:spPr bwMode="auto">
            <a:xfrm flipH="1">
              <a:off x="1762" y="1043"/>
              <a:ext cx="1195" cy="448"/>
            </a:xfrm>
            <a:custGeom>
              <a:avLst/>
              <a:gdLst>
                <a:gd name="T0" fmla="*/ 349 w 15493"/>
                <a:gd name="T1" fmla="*/ 0 h 21120"/>
                <a:gd name="T2" fmla="*/ 1195 w 15493"/>
                <a:gd name="T3" fmla="*/ 129 h 21120"/>
                <a:gd name="T4" fmla="*/ 0 w 15493"/>
                <a:gd name="T5" fmla="*/ 448 h 21120"/>
                <a:gd name="T6" fmla="*/ 0 60000 65536"/>
                <a:gd name="T7" fmla="*/ 0 60000 65536"/>
                <a:gd name="T8" fmla="*/ 0 60000 65536"/>
                <a:gd name="T9" fmla="*/ 0 w 15493"/>
                <a:gd name="T10" fmla="*/ 0 h 21120"/>
                <a:gd name="T11" fmla="*/ 15493 w 15493"/>
                <a:gd name="T12" fmla="*/ 21120 h 2112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21" name="Arc 27"/>
            <p:cNvSpPr>
              <a:spLocks/>
            </p:cNvSpPr>
            <p:nvPr/>
          </p:nvSpPr>
          <p:spPr bwMode="auto">
            <a:xfrm flipH="1">
              <a:off x="1252" y="1308"/>
              <a:ext cx="1667" cy="343"/>
            </a:xfrm>
            <a:custGeom>
              <a:avLst/>
              <a:gdLst>
                <a:gd name="T0" fmla="*/ 1532 w 21600"/>
                <a:gd name="T1" fmla="*/ 0 h 16156"/>
                <a:gd name="T2" fmla="*/ 1559 w 21600"/>
                <a:gd name="T3" fmla="*/ 343 h 16156"/>
                <a:gd name="T4" fmla="*/ 0 w 21600"/>
                <a:gd name="T5" fmla="*/ 181 h 161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6156"/>
                <a:gd name="T11" fmla="*/ 21600 w 21600"/>
                <a:gd name="T12" fmla="*/ 16156 h 161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22" name="Arc 28"/>
            <p:cNvSpPr>
              <a:spLocks/>
            </p:cNvSpPr>
            <p:nvPr/>
          </p:nvSpPr>
          <p:spPr bwMode="auto">
            <a:xfrm flipH="1">
              <a:off x="2917" y="1304"/>
              <a:ext cx="1667" cy="339"/>
            </a:xfrm>
            <a:custGeom>
              <a:avLst/>
              <a:gdLst>
                <a:gd name="T0" fmla="*/ 101 w 21600"/>
                <a:gd name="T1" fmla="*/ 339 h 15969"/>
                <a:gd name="T2" fmla="*/ 137 w 21600"/>
                <a:gd name="T3" fmla="*/ 0 h 15969"/>
                <a:gd name="T4" fmla="*/ 1667 w 21600"/>
                <a:gd name="T5" fmla="*/ 182 h 1596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969"/>
                <a:gd name="T11" fmla="*/ 21600 w 21600"/>
                <a:gd name="T12" fmla="*/ 15969 h 1596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  <a:lnTo>
                    <a:pt x="21600" y="857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23" name="Arc 29"/>
            <p:cNvSpPr>
              <a:spLocks/>
            </p:cNvSpPr>
            <p:nvPr/>
          </p:nvSpPr>
          <p:spPr bwMode="auto">
            <a:xfrm flipH="1">
              <a:off x="3004" y="1420"/>
              <a:ext cx="1121" cy="522"/>
            </a:xfrm>
            <a:custGeom>
              <a:avLst/>
              <a:gdLst>
                <a:gd name="T0" fmla="*/ 893 w 14614"/>
                <a:gd name="T1" fmla="*/ 522 h 21395"/>
                <a:gd name="T2" fmla="*/ 0 w 14614"/>
                <a:gd name="T3" fmla="*/ 388 h 21395"/>
                <a:gd name="T4" fmla="*/ 1121 w 14614"/>
                <a:gd name="T5" fmla="*/ 0 h 21395"/>
                <a:gd name="T6" fmla="*/ 0 60000 65536"/>
                <a:gd name="T7" fmla="*/ 0 60000 65536"/>
                <a:gd name="T8" fmla="*/ 0 60000 65536"/>
                <a:gd name="T9" fmla="*/ 0 w 14614"/>
                <a:gd name="T10" fmla="*/ 0 h 21395"/>
                <a:gd name="T11" fmla="*/ 14614 w 14614"/>
                <a:gd name="T12" fmla="*/ 21395 h 213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24" name="Arc 30"/>
            <p:cNvSpPr>
              <a:spLocks/>
            </p:cNvSpPr>
            <p:nvPr/>
          </p:nvSpPr>
          <p:spPr bwMode="auto">
            <a:xfrm flipH="1">
              <a:off x="1748" y="1540"/>
              <a:ext cx="1241" cy="398"/>
            </a:xfrm>
            <a:custGeom>
              <a:avLst/>
              <a:gdLst>
                <a:gd name="T0" fmla="*/ 1241 w 16143"/>
                <a:gd name="T1" fmla="*/ 272 h 21035"/>
                <a:gd name="T2" fmla="*/ 377 w 16143"/>
                <a:gd name="T3" fmla="*/ 398 h 21035"/>
                <a:gd name="T4" fmla="*/ 0 w 16143"/>
                <a:gd name="T5" fmla="*/ 0 h 21035"/>
                <a:gd name="T6" fmla="*/ 0 60000 65536"/>
                <a:gd name="T7" fmla="*/ 0 60000 65536"/>
                <a:gd name="T8" fmla="*/ 0 60000 65536"/>
                <a:gd name="T9" fmla="*/ 0 w 16143"/>
                <a:gd name="T10" fmla="*/ 0 h 21035"/>
                <a:gd name="T11" fmla="*/ 16143 w 16143"/>
                <a:gd name="T12" fmla="*/ 21035 h 2103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25" name="Arc 31"/>
            <p:cNvSpPr>
              <a:spLocks/>
            </p:cNvSpPr>
            <p:nvPr/>
          </p:nvSpPr>
          <p:spPr bwMode="auto">
            <a:xfrm flipH="1">
              <a:off x="2913" y="1047"/>
              <a:ext cx="1167" cy="441"/>
            </a:xfrm>
            <a:custGeom>
              <a:avLst/>
              <a:gdLst>
                <a:gd name="T0" fmla="*/ 0 w 15115"/>
                <a:gd name="T1" fmla="*/ 120 h 21197"/>
                <a:gd name="T2" fmla="*/ 846 w 15115"/>
                <a:gd name="T3" fmla="*/ 0 h 21197"/>
                <a:gd name="T4" fmla="*/ 1167 w 15115"/>
                <a:gd name="T5" fmla="*/ 441 h 21197"/>
                <a:gd name="T6" fmla="*/ 0 60000 65536"/>
                <a:gd name="T7" fmla="*/ 0 60000 65536"/>
                <a:gd name="T8" fmla="*/ 0 60000 65536"/>
                <a:gd name="T9" fmla="*/ 0 w 15115"/>
                <a:gd name="T10" fmla="*/ 0 h 21197"/>
                <a:gd name="T11" fmla="*/ 15115 w 15115"/>
                <a:gd name="T12" fmla="*/ 21197 h 211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26" name="Arc 32"/>
            <p:cNvSpPr>
              <a:spLocks/>
            </p:cNvSpPr>
            <p:nvPr/>
          </p:nvSpPr>
          <p:spPr bwMode="auto">
            <a:xfrm>
              <a:off x="2921" y="1505"/>
              <a:ext cx="1272" cy="534"/>
            </a:xfrm>
            <a:custGeom>
              <a:avLst/>
              <a:gdLst>
                <a:gd name="T0" fmla="*/ 1272 w 15361"/>
                <a:gd name="T1" fmla="*/ 382 h 21244"/>
                <a:gd name="T2" fmla="*/ 324 w 15361"/>
                <a:gd name="T3" fmla="*/ 534 h 21244"/>
                <a:gd name="T4" fmla="*/ 0 w 15361"/>
                <a:gd name="T5" fmla="*/ 0 h 21244"/>
                <a:gd name="T6" fmla="*/ 0 60000 65536"/>
                <a:gd name="T7" fmla="*/ 0 60000 65536"/>
                <a:gd name="T8" fmla="*/ 0 60000 65536"/>
                <a:gd name="T9" fmla="*/ 0 w 15361"/>
                <a:gd name="T10" fmla="*/ 0 h 21244"/>
                <a:gd name="T11" fmla="*/ 15361 w 15361"/>
                <a:gd name="T12" fmla="*/ 21244 h 212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27" name="Arc 33"/>
            <p:cNvSpPr>
              <a:spLocks/>
            </p:cNvSpPr>
            <p:nvPr/>
          </p:nvSpPr>
          <p:spPr bwMode="auto">
            <a:xfrm>
              <a:off x="1683" y="1505"/>
              <a:ext cx="1243" cy="534"/>
            </a:xfrm>
            <a:custGeom>
              <a:avLst/>
              <a:gdLst>
                <a:gd name="T0" fmla="*/ 921 w 15013"/>
                <a:gd name="T1" fmla="*/ 534 h 21246"/>
                <a:gd name="T2" fmla="*/ 0 w 15013"/>
                <a:gd name="T3" fmla="*/ 390 h 21246"/>
                <a:gd name="T4" fmla="*/ 1243 w 15013"/>
                <a:gd name="T5" fmla="*/ 0 h 21246"/>
                <a:gd name="T6" fmla="*/ 0 60000 65536"/>
                <a:gd name="T7" fmla="*/ 0 60000 65536"/>
                <a:gd name="T8" fmla="*/ 0 60000 65536"/>
                <a:gd name="T9" fmla="*/ 0 w 15013"/>
                <a:gd name="T10" fmla="*/ 0 h 21246"/>
                <a:gd name="T11" fmla="*/ 15013 w 15013"/>
                <a:gd name="T12" fmla="*/ 21246 h 2124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28" name="Arc 34"/>
            <p:cNvSpPr>
              <a:spLocks/>
            </p:cNvSpPr>
            <p:nvPr/>
          </p:nvSpPr>
          <p:spPr bwMode="auto">
            <a:xfrm>
              <a:off x="1139" y="1273"/>
              <a:ext cx="1788" cy="444"/>
            </a:xfrm>
            <a:custGeom>
              <a:avLst/>
              <a:gdLst>
                <a:gd name="T0" fmla="*/ 140 w 21600"/>
                <a:gd name="T1" fmla="*/ 444 h 17626"/>
                <a:gd name="T2" fmla="*/ 172 w 21600"/>
                <a:gd name="T3" fmla="*/ 0 h 17626"/>
                <a:gd name="T4" fmla="*/ 1788 w 21600"/>
                <a:gd name="T5" fmla="*/ 233 h 176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626"/>
                <a:gd name="T11" fmla="*/ 21600 w 21600"/>
                <a:gd name="T12" fmla="*/ 17626 h 176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  <a:lnTo>
                    <a:pt x="21600" y="925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29" name="Arc 35"/>
            <p:cNvSpPr>
              <a:spLocks/>
            </p:cNvSpPr>
            <p:nvPr/>
          </p:nvSpPr>
          <p:spPr bwMode="auto">
            <a:xfrm>
              <a:off x="1705" y="968"/>
              <a:ext cx="1222" cy="542"/>
            </a:xfrm>
            <a:custGeom>
              <a:avLst/>
              <a:gdLst>
                <a:gd name="T0" fmla="*/ 0 w 14768"/>
                <a:gd name="T1" fmla="*/ 140 h 21256"/>
                <a:gd name="T2" fmla="*/ 904 w 14768"/>
                <a:gd name="T3" fmla="*/ 0 h 21256"/>
                <a:gd name="T4" fmla="*/ 1222 w 14768"/>
                <a:gd name="T5" fmla="*/ 542 h 21256"/>
                <a:gd name="T6" fmla="*/ 0 60000 65536"/>
                <a:gd name="T7" fmla="*/ 0 60000 65536"/>
                <a:gd name="T8" fmla="*/ 0 60000 65536"/>
                <a:gd name="T9" fmla="*/ 0 w 14768"/>
                <a:gd name="T10" fmla="*/ 0 h 21256"/>
                <a:gd name="T11" fmla="*/ 14768 w 14768"/>
                <a:gd name="T12" fmla="*/ 21256 h 2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30" name="Arc 36"/>
            <p:cNvSpPr>
              <a:spLocks/>
            </p:cNvSpPr>
            <p:nvPr/>
          </p:nvSpPr>
          <p:spPr bwMode="auto">
            <a:xfrm>
              <a:off x="2921" y="971"/>
              <a:ext cx="1212" cy="538"/>
            </a:xfrm>
            <a:custGeom>
              <a:avLst/>
              <a:gdLst>
                <a:gd name="T0" fmla="*/ 315 w 14647"/>
                <a:gd name="T1" fmla="*/ 0 h 21263"/>
                <a:gd name="T2" fmla="*/ 1212 w 14647"/>
                <a:gd name="T3" fmla="*/ 136 h 21263"/>
                <a:gd name="T4" fmla="*/ 0 w 14647"/>
                <a:gd name="T5" fmla="*/ 538 h 21263"/>
                <a:gd name="T6" fmla="*/ 0 60000 65536"/>
                <a:gd name="T7" fmla="*/ 0 60000 65536"/>
                <a:gd name="T8" fmla="*/ 0 60000 65536"/>
                <a:gd name="T9" fmla="*/ 0 w 14647"/>
                <a:gd name="T10" fmla="*/ 0 h 21263"/>
                <a:gd name="T11" fmla="*/ 14647 w 14647"/>
                <a:gd name="T12" fmla="*/ 21263 h 2126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31" name="Arc 37"/>
            <p:cNvSpPr>
              <a:spLocks/>
            </p:cNvSpPr>
            <p:nvPr/>
          </p:nvSpPr>
          <p:spPr bwMode="auto">
            <a:xfrm>
              <a:off x="2921" y="1264"/>
              <a:ext cx="1788" cy="451"/>
            </a:xfrm>
            <a:custGeom>
              <a:avLst/>
              <a:gdLst>
                <a:gd name="T0" fmla="*/ 1603 w 21600"/>
                <a:gd name="T1" fmla="*/ 0 h 17979"/>
                <a:gd name="T2" fmla="*/ 1647 w 21600"/>
                <a:gd name="T3" fmla="*/ 451 h 17979"/>
                <a:gd name="T4" fmla="*/ 0 w 21600"/>
                <a:gd name="T5" fmla="*/ 240 h 179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17979"/>
                <a:gd name="T11" fmla="*/ 21600 w 21600"/>
                <a:gd name="T12" fmla="*/ 17979 h 179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32" name="Freeform 38"/>
            <p:cNvSpPr>
              <a:spLocks/>
            </p:cNvSpPr>
            <p:nvPr/>
          </p:nvSpPr>
          <p:spPr bwMode="auto">
            <a:xfrm>
              <a:off x="2607" y="1938"/>
              <a:ext cx="639" cy="99"/>
            </a:xfrm>
            <a:custGeom>
              <a:avLst/>
              <a:gdLst>
                <a:gd name="T0" fmla="*/ 0 w 639"/>
                <a:gd name="T1" fmla="*/ 0 h 99"/>
                <a:gd name="T2" fmla="*/ 172 w 639"/>
                <a:gd name="T3" fmla="*/ 18 h 99"/>
                <a:gd name="T4" fmla="*/ 220 w 639"/>
                <a:gd name="T5" fmla="*/ 57 h 99"/>
                <a:gd name="T6" fmla="*/ 406 w 639"/>
                <a:gd name="T7" fmla="*/ 57 h 99"/>
                <a:gd name="T8" fmla="*/ 445 w 639"/>
                <a:gd name="T9" fmla="*/ 95 h 99"/>
                <a:gd name="T10" fmla="*/ 639 w 639"/>
                <a:gd name="T11" fmla="*/ 99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9"/>
                <a:gd name="T19" fmla="*/ 0 h 99"/>
                <a:gd name="T20" fmla="*/ 639 w 639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33" name="Freeform 39"/>
            <p:cNvSpPr>
              <a:spLocks/>
            </p:cNvSpPr>
            <p:nvPr/>
          </p:nvSpPr>
          <p:spPr bwMode="auto">
            <a:xfrm>
              <a:off x="2602" y="1941"/>
              <a:ext cx="630" cy="97"/>
            </a:xfrm>
            <a:custGeom>
              <a:avLst/>
              <a:gdLst>
                <a:gd name="T0" fmla="*/ 0 w 630"/>
                <a:gd name="T1" fmla="*/ 97 h 97"/>
                <a:gd name="T2" fmla="*/ 177 w 630"/>
                <a:gd name="T3" fmla="*/ 96 h 97"/>
                <a:gd name="T4" fmla="*/ 225 w 630"/>
                <a:gd name="T5" fmla="*/ 51 h 97"/>
                <a:gd name="T6" fmla="*/ 408 w 630"/>
                <a:gd name="T7" fmla="*/ 51 h 97"/>
                <a:gd name="T8" fmla="*/ 449 w 630"/>
                <a:gd name="T9" fmla="*/ 15 h 97"/>
                <a:gd name="T10" fmla="*/ 630 w 630"/>
                <a:gd name="T11" fmla="*/ 0 h 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0"/>
                <a:gd name="T19" fmla="*/ 0 h 97"/>
                <a:gd name="T20" fmla="*/ 630 w 630"/>
                <a:gd name="T21" fmla="*/ 97 h 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34" name="Rectangle 40"/>
            <p:cNvSpPr>
              <a:spLocks noChangeArrowheads="1"/>
            </p:cNvSpPr>
            <p:nvPr/>
          </p:nvSpPr>
          <p:spPr bwMode="auto">
            <a:xfrm>
              <a:off x="2874" y="1967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35" name="Arc 41"/>
            <p:cNvSpPr>
              <a:spLocks/>
            </p:cNvSpPr>
            <p:nvPr/>
          </p:nvSpPr>
          <p:spPr bwMode="auto">
            <a:xfrm>
              <a:off x="2281" y="2023"/>
              <a:ext cx="641" cy="310"/>
            </a:xfrm>
            <a:custGeom>
              <a:avLst/>
              <a:gdLst>
                <a:gd name="T0" fmla="*/ 125 w 21600"/>
                <a:gd name="T1" fmla="*/ 0 h 21188"/>
                <a:gd name="T2" fmla="*/ 641 w 21600"/>
                <a:gd name="T3" fmla="*/ 310 h 21188"/>
                <a:gd name="T4" fmla="*/ 0 w 21600"/>
                <a:gd name="T5" fmla="*/ 31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36" name="Arc 42"/>
            <p:cNvSpPr>
              <a:spLocks/>
            </p:cNvSpPr>
            <p:nvPr/>
          </p:nvSpPr>
          <p:spPr bwMode="auto">
            <a:xfrm flipH="1">
              <a:off x="2925" y="2023"/>
              <a:ext cx="641" cy="310"/>
            </a:xfrm>
            <a:custGeom>
              <a:avLst/>
              <a:gdLst>
                <a:gd name="T0" fmla="*/ 125 w 21600"/>
                <a:gd name="T1" fmla="*/ 0 h 21188"/>
                <a:gd name="T2" fmla="*/ 641 w 21600"/>
                <a:gd name="T3" fmla="*/ 310 h 21188"/>
                <a:gd name="T4" fmla="*/ 0 w 21600"/>
                <a:gd name="T5" fmla="*/ 310 h 21188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188"/>
                <a:gd name="T11" fmla="*/ 21600 w 21600"/>
                <a:gd name="T12" fmla="*/ 21188 h 2118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37" name="Freeform 43"/>
            <p:cNvSpPr>
              <a:spLocks/>
            </p:cNvSpPr>
            <p:nvPr/>
          </p:nvSpPr>
          <p:spPr bwMode="auto">
            <a:xfrm>
              <a:off x="2604" y="968"/>
              <a:ext cx="636" cy="80"/>
            </a:xfrm>
            <a:custGeom>
              <a:avLst/>
              <a:gdLst>
                <a:gd name="T0" fmla="*/ 0 w 636"/>
                <a:gd name="T1" fmla="*/ 0 h 80"/>
                <a:gd name="T2" fmla="*/ 172 w 636"/>
                <a:gd name="T3" fmla="*/ 2 h 80"/>
                <a:gd name="T4" fmla="*/ 222 w 636"/>
                <a:gd name="T5" fmla="*/ 32 h 80"/>
                <a:gd name="T6" fmla="*/ 400 w 636"/>
                <a:gd name="T7" fmla="*/ 30 h 80"/>
                <a:gd name="T8" fmla="*/ 446 w 636"/>
                <a:gd name="T9" fmla="*/ 68 h 80"/>
                <a:gd name="T10" fmla="*/ 636 w 636"/>
                <a:gd name="T11" fmla="*/ 80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6"/>
                <a:gd name="T19" fmla="*/ 0 h 80"/>
                <a:gd name="T20" fmla="*/ 636 w 636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38" name="Freeform 44"/>
            <p:cNvSpPr>
              <a:spLocks/>
            </p:cNvSpPr>
            <p:nvPr/>
          </p:nvSpPr>
          <p:spPr bwMode="auto">
            <a:xfrm>
              <a:off x="2602" y="966"/>
              <a:ext cx="638" cy="80"/>
            </a:xfrm>
            <a:custGeom>
              <a:avLst/>
              <a:gdLst>
                <a:gd name="T0" fmla="*/ 0 w 638"/>
                <a:gd name="T1" fmla="*/ 80 h 80"/>
                <a:gd name="T2" fmla="*/ 178 w 638"/>
                <a:gd name="T3" fmla="*/ 74 h 80"/>
                <a:gd name="T4" fmla="*/ 222 w 638"/>
                <a:gd name="T5" fmla="*/ 32 h 80"/>
                <a:gd name="T6" fmla="*/ 398 w 638"/>
                <a:gd name="T7" fmla="*/ 32 h 80"/>
                <a:gd name="T8" fmla="*/ 452 w 638"/>
                <a:gd name="T9" fmla="*/ 0 h 80"/>
                <a:gd name="T10" fmla="*/ 638 w 638"/>
                <a:gd name="T11" fmla="*/ 4 h 8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38"/>
                <a:gd name="T19" fmla="*/ 0 h 80"/>
                <a:gd name="T20" fmla="*/ 638 w 638"/>
                <a:gd name="T21" fmla="*/ 80 h 8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39" name="Freeform 45"/>
            <p:cNvSpPr>
              <a:spLocks/>
            </p:cNvSpPr>
            <p:nvPr/>
          </p:nvSpPr>
          <p:spPr bwMode="auto">
            <a:xfrm>
              <a:off x="1280" y="1718"/>
              <a:ext cx="470" cy="96"/>
            </a:xfrm>
            <a:custGeom>
              <a:avLst/>
              <a:gdLst>
                <a:gd name="T0" fmla="*/ 0 w 470"/>
                <a:gd name="T1" fmla="*/ 0 h 96"/>
                <a:gd name="T2" fmla="*/ 106 w 470"/>
                <a:gd name="T3" fmla="*/ 54 h 96"/>
                <a:gd name="T4" fmla="*/ 152 w 470"/>
                <a:gd name="T5" fmla="*/ 44 h 96"/>
                <a:gd name="T6" fmla="*/ 270 w 470"/>
                <a:gd name="T7" fmla="*/ 90 h 96"/>
                <a:gd name="T8" fmla="*/ 344 w 470"/>
                <a:gd name="T9" fmla="*/ 68 h 96"/>
                <a:gd name="T10" fmla="*/ 470 w 47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70"/>
                <a:gd name="T19" fmla="*/ 0 h 96"/>
                <a:gd name="T20" fmla="*/ 470 w 47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40" name="Freeform 46"/>
            <p:cNvSpPr>
              <a:spLocks/>
            </p:cNvSpPr>
            <p:nvPr/>
          </p:nvSpPr>
          <p:spPr bwMode="auto">
            <a:xfrm>
              <a:off x="1358" y="1650"/>
              <a:ext cx="330" cy="248"/>
            </a:xfrm>
            <a:custGeom>
              <a:avLst/>
              <a:gdLst>
                <a:gd name="T0" fmla="*/ 0 w 330"/>
                <a:gd name="T1" fmla="*/ 0 h 248"/>
                <a:gd name="T2" fmla="*/ 68 w 330"/>
                <a:gd name="T3" fmla="*/ 46 h 248"/>
                <a:gd name="T4" fmla="*/ 78 w 330"/>
                <a:gd name="T5" fmla="*/ 110 h 248"/>
                <a:gd name="T6" fmla="*/ 192 w 330"/>
                <a:gd name="T7" fmla="*/ 156 h 248"/>
                <a:gd name="T8" fmla="*/ 196 w 330"/>
                <a:gd name="T9" fmla="*/ 202 h 248"/>
                <a:gd name="T10" fmla="*/ 330 w 330"/>
                <a:gd name="T11" fmla="*/ 248 h 2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0"/>
                <a:gd name="T19" fmla="*/ 0 h 248"/>
                <a:gd name="T20" fmla="*/ 330 w 330"/>
                <a:gd name="T21" fmla="*/ 248 h 24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41" name="Rectangle 47"/>
            <p:cNvSpPr>
              <a:spLocks noChangeArrowheads="1"/>
            </p:cNvSpPr>
            <p:nvPr/>
          </p:nvSpPr>
          <p:spPr bwMode="auto">
            <a:xfrm rot="1511052">
              <a:off x="1448" y="1748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42" name="Freeform 48"/>
            <p:cNvSpPr>
              <a:spLocks/>
            </p:cNvSpPr>
            <p:nvPr/>
          </p:nvSpPr>
          <p:spPr bwMode="auto">
            <a:xfrm>
              <a:off x="1310" y="1168"/>
              <a:ext cx="456" cy="110"/>
            </a:xfrm>
            <a:custGeom>
              <a:avLst/>
              <a:gdLst>
                <a:gd name="T0" fmla="*/ 0 w 456"/>
                <a:gd name="T1" fmla="*/ 110 h 110"/>
                <a:gd name="T2" fmla="*/ 80 w 456"/>
                <a:gd name="T3" fmla="*/ 70 h 110"/>
                <a:gd name="T4" fmla="*/ 136 w 456"/>
                <a:gd name="T5" fmla="*/ 68 h 110"/>
                <a:gd name="T6" fmla="*/ 296 w 456"/>
                <a:gd name="T7" fmla="*/ 2 h 110"/>
                <a:gd name="T8" fmla="*/ 348 w 456"/>
                <a:gd name="T9" fmla="*/ 22 h 110"/>
                <a:gd name="T10" fmla="*/ 456 w 456"/>
                <a:gd name="T11" fmla="*/ 0 h 1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6"/>
                <a:gd name="T19" fmla="*/ 0 h 110"/>
                <a:gd name="T20" fmla="*/ 456 w 456"/>
                <a:gd name="T21" fmla="*/ 110 h 1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43" name="Freeform 49"/>
            <p:cNvSpPr>
              <a:spLocks/>
            </p:cNvSpPr>
            <p:nvPr/>
          </p:nvSpPr>
          <p:spPr bwMode="auto">
            <a:xfrm>
              <a:off x="1386" y="1106"/>
              <a:ext cx="322" cy="204"/>
            </a:xfrm>
            <a:custGeom>
              <a:avLst/>
              <a:gdLst>
                <a:gd name="T0" fmla="*/ 0 w 322"/>
                <a:gd name="T1" fmla="*/ 204 h 204"/>
                <a:gd name="T2" fmla="*/ 58 w 322"/>
                <a:gd name="T3" fmla="*/ 164 h 204"/>
                <a:gd name="T4" fmla="*/ 58 w 322"/>
                <a:gd name="T5" fmla="*/ 130 h 204"/>
                <a:gd name="T6" fmla="*/ 218 w 322"/>
                <a:gd name="T7" fmla="*/ 66 h 204"/>
                <a:gd name="T8" fmla="*/ 222 w 322"/>
                <a:gd name="T9" fmla="*/ 30 h 204"/>
                <a:gd name="T10" fmla="*/ 322 w 322"/>
                <a:gd name="T11" fmla="*/ 0 h 2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22"/>
                <a:gd name="T19" fmla="*/ 0 h 204"/>
                <a:gd name="T20" fmla="*/ 322 w 322"/>
                <a:gd name="T21" fmla="*/ 204 h 20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44" name="Rectangle 50"/>
            <p:cNvSpPr>
              <a:spLocks noChangeArrowheads="1"/>
            </p:cNvSpPr>
            <p:nvPr/>
          </p:nvSpPr>
          <p:spPr bwMode="auto">
            <a:xfrm rot="-1277282">
              <a:off x="1486" y="1170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45" name="Freeform 51"/>
            <p:cNvSpPr>
              <a:spLocks/>
            </p:cNvSpPr>
            <p:nvPr/>
          </p:nvSpPr>
          <p:spPr bwMode="auto">
            <a:xfrm>
              <a:off x="4134" y="1107"/>
              <a:ext cx="316" cy="197"/>
            </a:xfrm>
            <a:custGeom>
              <a:avLst/>
              <a:gdLst>
                <a:gd name="T0" fmla="*/ 0 w 316"/>
                <a:gd name="T1" fmla="*/ 0 h 197"/>
                <a:gd name="T2" fmla="*/ 75 w 316"/>
                <a:gd name="T3" fmla="*/ 24 h 197"/>
                <a:gd name="T4" fmla="*/ 87 w 316"/>
                <a:gd name="T5" fmla="*/ 57 h 197"/>
                <a:gd name="T6" fmla="*/ 264 w 316"/>
                <a:gd name="T7" fmla="*/ 125 h 197"/>
                <a:gd name="T8" fmla="*/ 262 w 316"/>
                <a:gd name="T9" fmla="*/ 164 h 197"/>
                <a:gd name="T10" fmla="*/ 316 w 316"/>
                <a:gd name="T11" fmla="*/ 197 h 19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6"/>
                <a:gd name="T19" fmla="*/ 0 h 197"/>
                <a:gd name="T20" fmla="*/ 316 w 316"/>
                <a:gd name="T21" fmla="*/ 197 h 19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46" name="Freeform 52"/>
            <p:cNvSpPr>
              <a:spLocks/>
            </p:cNvSpPr>
            <p:nvPr/>
          </p:nvSpPr>
          <p:spPr bwMode="auto">
            <a:xfrm>
              <a:off x="4122" y="1715"/>
              <a:ext cx="448" cy="100"/>
            </a:xfrm>
            <a:custGeom>
              <a:avLst/>
              <a:gdLst>
                <a:gd name="T0" fmla="*/ 0 w 448"/>
                <a:gd name="T1" fmla="*/ 91 h 99"/>
                <a:gd name="T2" fmla="*/ 93 w 448"/>
                <a:gd name="T3" fmla="*/ 72 h 99"/>
                <a:gd name="T4" fmla="*/ 141 w 448"/>
                <a:gd name="T5" fmla="*/ 99 h 99"/>
                <a:gd name="T6" fmla="*/ 304 w 448"/>
                <a:gd name="T7" fmla="*/ 33 h 99"/>
                <a:gd name="T8" fmla="*/ 354 w 448"/>
                <a:gd name="T9" fmla="*/ 51 h 99"/>
                <a:gd name="T10" fmla="*/ 448 w 448"/>
                <a:gd name="T11" fmla="*/ 0 h 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8"/>
                <a:gd name="T19" fmla="*/ 0 h 99"/>
                <a:gd name="T20" fmla="*/ 448 w 448"/>
                <a:gd name="T21" fmla="*/ 99 h 9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47" name="Freeform 53"/>
            <p:cNvSpPr>
              <a:spLocks/>
            </p:cNvSpPr>
            <p:nvPr/>
          </p:nvSpPr>
          <p:spPr bwMode="auto">
            <a:xfrm>
              <a:off x="4077" y="1166"/>
              <a:ext cx="449" cy="101"/>
            </a:xfrm>
            <a:custGeom>
              <a:avLst/>
              <a:gdLst>
                <a:gd name="T0" fmla="*/ 0 w 450"/>
                <a:gd name="T1" fmla="*/ 0 h 96"/>
                <a:gd name="T2" fmla="*/ 84 w 450"/>
                <a:gd name="T3" fmla="*/ 19 h 96"/>
                <a:gd name="T4" fmla="*/ 147 w 450"/>
                <a:gd name="T5" fmla="*/ 0 h 96"/>
                <a:gd name="T6" fmla="*/ 319 w 450"/>
                <a:gd name="T7" fmla="*/ 66 h 96"/>
                <a:gd name="T8" fmla="*/ 379 w 450"/>
                <a:gd name="T9" fmla="*/ 57 h 96"/>
                <a:gd name="T10" fmla="*/ 450 w 450"/>
                <a:gd name="T11" fmla="*/ 96 h 9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50"/>
                <a:gd name="T19" fmla="*/ 0 h 96"/>
                <a:gd name="T20" fmla="*/ 450 w 450"/>
                <a:gd name="T21" fmla="*/ 96 h 9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48" name="Rectangle 54"/>
            <p:cNvSpPr>
              <a:spLocks noChangeArrowheads="1"/>
            </p:cNvSpPr>
            <p:nvPr/>
          </p:nvSpPr>
          <p:spPr bwMode="auto">
            <a:xfrm rot="1511052">
              <a:off x="4265" y="1169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49" name="Oval 55"/>
            <p:cNvSpPr>
              <a:spLocks noChangeArrowheads="1"/>
            </p:cNvSpPr>
            <p:nvPr/>
          </p:nvSpPr>
          <p:spPr bwMode="auto">
            <a:xfrm rot="93880">
              <a:off x="3053" y="1994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50" name="AutoShape 56"/>
            <p:cNvSpPr>
              <a:spLocks noChangeArrowheads="1"/>
            </p:cNvSpPr>
            <p:nvPr/>
          </p:nvSpPr>
          <p:spPr bwMode="auto">
            <a:xfrm rot="245893">
              <a:off x="3089" y="20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51" name="Oval 57"/>
            <p:cNvSpPr>
              <a:spLocks noChangeArrowheads="1"/>
            </p:cNvSpPr>
            <p:nvPr/>
          </p:nvSpPr>
          <p:spPr bwMode="auto">
            <a:xfrm rot="-205518">
              <a:off x="3048" y="1905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52" name="AutoShape 58"/>
            <p:cNvSpPr>
              <a:spLocks noChangeArrowheads="1"/>
            </p:cNvSpPr>
            <p:nvPr/>
          </p:nvSpPr>
          <p:spPr bwMode="auto">
            <a:xfrm rot="-53504">
              <a:off x="3084" y="191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53" name="Oval 59"/>
            <p:cNvSpPr>
              <a:spLocks noChangeArrowheads="1"/>
            </p:cNvSpPr>
            <p:nvPr/>
          </p:nvSpPr>
          <p:spPr bwMode="auto">
            <a:xfrm rot="-205518">
              <a:off x="2639" y="199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54" name="AutoShape 60"/>
            <p:cNvSpPr>
              <a:spLocks noChangeArrowheads="1"/>
            </p:cNvSpPr>
            <p:nvPr/>
          </p:nvSpPr>
          <p:spPr bwMode="auto">
            <a:xfrm rot="-53504">
              <a:off x="2675" y="199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55" name="Oval 61"/>
            <p:cNvSpPr>
              <a:spLocks noChangeArrowheads="1"/>
            </p:cNvSpPr>
            <p:nvPr/>
          </p:nvSpPr>
          <p:spPr bwMode="auto">
            <a:xfrm rot="93880">
              <a:off x="2635" y="1903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56" name="AutoShape 62"/>
            <p:cNvSpPr>
              <a:spLocks noChangeArrowheads="1"/>
            </p:cNvSpPr>
            <p:nvPr/>
          </p:nvSpPr>
          <p:spPr bwMode="auto">
            <a:xfrm rot="245893">
              <a:off x="2671" y="1914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57" name="Oval 63"/>
            <p:cNvSpPr>
              <a:spLocks noChangeArrowheads="1"/>
            </p:cNvSpPr>
            <p:nvPr/>
          </p:nvSpPr>
          <p:spPr bwMode="auto">
            <a:xfrm rot="814006">
              <a:off x="1642" y="1768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58" name="AutoShape 64"/>
            <p:cNvSpPr>
              <a:spLocks noChangeArrowheads="1"/>
            </p:cNvSpPr>
            <p:nvPr/>
          </p:nvSpPr>
          <p:spPr bwMode="auto">
            <a:xfrm rot="966021">
              <a:off x="1677" y="1780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59" name="Oval 65"/>
            <p:cNvSpPr>
              <a:spLocks noChangeArrowheads="1"/>
            </p:cNvSpPr>
            <p:nvPr/>
          </p:nvSpPr>
          <p:spPr bwMode="auto">
            <a:xfrm rot="1050912">
              <a:off x="1570" y="1842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60" name="AutoShape 66"/>
            <p:cNvSpPr>
              <a:spLocks noChangeArrowheads="1"/>
            </p:cNvSpPr>
            <p:nvPr/>
          </p:nvSpPr>
          <p:spPr bwMode="auto">
            <a:xfrm rot="1202926">
              <a:off x="1607" y="1851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61" name="Oval 67"/>
            <p:cNvSpPr>
              <a:spLocks noChangeArrowheads="1"/>
            </p:cNvSpPr>
            <p:nvPr/>
          </p:nvSpPr>
          <p:spPr bwMode="auto">
            <a:xfrm rot="1911330">
              <a:off x="1287" y="1606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62" name="AutoShape 68"/>
            <p:cNvSpPr>
              <a:spLocks noChangeArrowheads="1"/>
            </p:cNvSpPr>
            <p:nvPr/>
          </p:nvSpPr>
          <p:spPr bwMode="auto">
            <a:xfrm rot="2063342">
              <a:off x="1324" y="1617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63" name="Oval 69"/>
            <p:cNvSpPr>
              <a:spLocks noChangeArrowheads="1"/>
            </p:cNvSpPr>
            <p:nvPr/>
          </p:nvSpPr>
          <p:spPr bwMode="auto">
            <a:xfrm rot="1594986">
              <a:off x="1224" y="1676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64" name="AutoShape 70"/>
            <p:cNvSpPr>
              <a:spLocks noChangeArrowheads="1"/>
            </p:cNvSpPr>
            <p:nvPr/>
          </p:nvSpPr>
          <p:spPr bwMode="auto">
            <a:xfrm rot="1746998">
              <a:off x="1259" y="1689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65" name="Oval 71"/>
            <p:cNvSpPr>
              <a:spLocks noChangeArrowheads="1"/>
            </p:cNvSpPr>
            <p:nvPr/>
          </p:nvSpPr>
          <p:spPr bwMode="auto">
            <a:xfrm rot="-2650724">
              <a:off x="1152" y="1299"/>
              <a:ext cx="144" cy="8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66" name="AutoShape 72"/>
            <p:cNvSpPr>
              <a:spLocks noChangeArrowheads="1"/>
            </p:cNvSpPr>
            <p:nvPr/>
          </p:nvSpPr>
          <p:spPr bwMode="auto">
            <a:xfrm rot="-2498712">
              <a:off x="1186" y="130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67" name="Oval 73"/>
            <p:cNvSpPr>
              <a:spLocks noChangeArrowheads="1"/>
            </p:cNvSpPr>
            <p:nvPr/>
          </p:nvSpPr>
          <p:spPr bwMode="auto">
            <a:xfrm rot="-2719334">
              <a:off x="1248" y="1329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68" name="AutoShape 74"/>
            <p:cNvSpPr>
              <a:spLocks noChangeArrowheads="1"/>
            </p:cNvSpPr>
            <p:nvPr/>
          </p:nvSpPr>
          <p:spPr bwMode="auto">
            <a:xfrm rot="-2567322">
              <a:off x="1279" y="1333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69" name="Oval 75"/>
            <p:cNvSpPr>
              <a:spLocks noChangeArrowheads="1"/>
            </p:cNvSpPr>
            <p:nvPr/>
          </p:nvSpPr>
          <p:spPr bwMode="auto">
            <a:xfrm rot="-2875454">
              <a:off x="4569" y="1603"/>
              <a:ext cx="144" cy="80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70" name="AutoShape 76"/>
            <p:cNvSpPr>
              <a:spLocks noChangeArrowheads="1"/>
            </p:cNvSpPr>
            <p:nvPr/>
          </p:nvSpPr>
          <p:spPr bwMode="auto">
            <a:xfrm rot="-2723441">
              <a:off x="4600" y="1606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71" name="Freeform 77"/>
            <p:cNvSpPr>
              <a:spLocks/>
            </p:cNvSpPr>
            <p:nvPr/>
          </p:nvSpPr>
          <p:spPr bwMode="auto">
            <a:xfrm>
              <a:off x="1828" y="2637"/>
              <a:ext cx="177" cy="89"/>
            </a:xfrm>
            <a:custGeom>
              <a:avLst/>
              <a:gdLst>
                <a:gd name="T0" fmla="*/ 177 w 177"/>
                <a:gd name="T1" fmla="*/ 0 h 89"/>
                <a:gd name="T2" fmla="*/ 138 w 177"/>
                <a:gd name="T3" fmla="*/ 44 h 89"/>
                <a:gd name="T4" fmla="*/ 155 w 177"/>
                <a:gd name="T5" fmla="*/ 89 h 89"/>
                <a:gd name="T6" fmla="*/ 0 w 177"/>
                <a:gd name="T7" fmla="*/ 36 h 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89"/>
                <a:gd name="T14" fmla="*/ 177 w 177"/>
                <a:gd name="T15" fmla="*/ 89 h 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72" name="Line 78"/>
            <p:cNvSpPr>
              <a:spLocks noChangeShapeType="1"/>
            </p:cNvSpPr>
            <p:nvPr/>
          </p:nvSpPr>
          <p:spPr bwMode="auto">
            <a:xfrm>
              <a:off x="1316" y="2496"/>
              <a:ext cx="126" cy="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73" name="Freeform 79"/>
            <p:cNvSpPr>
              <a:spLocks/>
            </p:cNvSpPr>
            <p:nvPr/>
          </p:nvSpPr>
          <p:spPr bwMode="auto">
            <a:xfrm>
              <a:off x="1281" y="2522"/>
              <a:ext cx="103" cy="91"/>
            </a:xfrm>
            <a:custGeom>
              <a:avLst/>
              <a:gdLst>
                <a:gd name="T0" fmla="*/ 0 w 103"/>
                <a:gd name="T1" fmla="*/ 67 h 91"/>
                <a:gd name="T2" fmla="*/ 73 w 103"/>
                <a:gd name="T3" fmla="*/ 91 h 91"/>
                <a:gd name="T4" fmla="*/ 103 w 103"/>
                <a:gd name="T5" fmla="*/ 0 h 91"/>
                <a:gd name="T6" fmla="*/ 0 60000 65536"/>
                <a:gd name="T7" fmla="*/ 0 60000 65536"/>
                <a:gd name="T8" fmla="*/ 0 60000 65536"/>
                <a:gd name="T9" fmla="*/ 0 w 103"/>
                <a:gd name="T10" fmla="*/ 0 h 91"/>
                <a:gd name="T11" fmla="*/ 103 w 103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74" name="Freeform 80"/>
            <p:cNvSpPr>
              <a:spLocks/>
            </p:cNvSpPr>
            <p:nvPr/>
          </p:nvSpPr>
          <p:spPr bwMode="auto">
            <a:xfrm>
              <a:off x="2176" y="2610"/>
              <a:ext cx="51" cy="168"/>
            </a:xfrm>
            <a:custGeom>
              <a:avLst/>
              <a:gdLst>
                <a:gd name="T0" fmla="*/ 9 w 54"/>
                <a:gd name="T1" fmla="*/ 0 h 168"/>
                <a:gd name="T2" fmla="*/ 54 w 54"/>
                <a:gd name="T3" fmla="*/ 54 h 168"/>
                <a:gd name="T4" fmla="*/ 0 w 54"/>
                <a:gd name="T5" fmla="*/ 168 h 168"/>
                <a:gd name="T6" fmla="*/ 0 60000 65536"/>
                <a:gd name="T7" fmla="*/ 0 60000 65536"/>
                <a:gd name="T8" fmla="*/ 0 60000 65536"/>
                <a:gd name="T9" fmla="*/ 0 w 54"/>
                <a:gd name="T10" fmla="*/ 0 h 168"/>
                <a:gd name="T11" fmla="*/ 54 w 54"/>
                <a:gd name="T12" fmla="*/ 168 h 1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75" name="Oval 81"/>
            <p:cNvSpPr>
              <a:spLocks noChangeArrowheads="1"/>
            </p:cNvSpPr>
            <p:nvPr/>
          </p:nvSpPr>
          <p:spPr bwMode="auto">
            <a:xfrm>
              <a:off x="2005" y="2595"/>
              <a:ext cx="203" cy="10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76" name="Freeform 82"/>
            <p:cNvSpPr>
              <a:spLocks/>
            </p:cNvSpPr>
            <p:nvPr/>
          </p:nvSpPr>
          <p:spPr bwMode="auto">
            <a:xfrm>
              <a:off x="2923" y="2325"/>
              <a:ext cx="243" cy="378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3"/>
                <a:gd name="T13" fmla="*/ 0 h 378"/>
                <a:gd name="T14" fmla="*/ 243 w 243"/>
                <a:gd name="T15" fmla="*/ 378 h 3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77" name="Rectangle 83"/>
            <p:cNvSpPr>
              <a:spLocks noChangeArrowheads="1"/>
            </p:cNvSpPr>
            <p:nvPr/>
          </p:nvSpPr>
          <p:spPr bwMode="auto">
            <a:xfrm rot="1147844">
              <a:off x="1170" y="2537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78" name="Rectangle 84"/>
            <p:cNvSpPr>
              <a:spLocks noChangeArrowheads="1"/>
            </p:cNvSpPr>
            <p:nvPr/>
          </p:nvSpPr>
          <p:spPr bwMode="auto">
            <a:xfrm rot="1147844">
              <a:off x="1204" y="2443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79" name="Rectangle 85"/>
            <p:cNvSpPr>
              <a:spLocks noChangeArrowheads="1"/>
            </p:cNvSpPr>
            <p:nvPr/>
          </p:nvSpPr>
          <p:spPr bwMode="auto">
            <a:xfrm rot="1147844">
              <a:off x="1429" y="2574"/>
              <a:ext cx="428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80" name="Rectangle 86"/>
            <p:cNvSpPr>
              <a:spLocks noChangeArrowheads="1"/>
            </p:cNvSpPr>
            <p:nvPr/>
          </p:nvSpPr>
          <p:spPr bwMode="auto">
            <a:xfrm>
              <a:off x="528" y="2592"/>
              <a:ext cx="66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Pol. H</a:t>
              </a:r>
              <a:r>
                <a:rPr kumimoji="0" lang="en-US" altLang="en-US" sz="2400" b="0" i="0" u="none" strike="noStrike" kern="1200" cap="none" spc="0" normalizeH="0" baseline="3000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-</a:t>
              </a: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 Source</a:t>
              </a:r>
            </a:p>
          </p:txBody>
        </p:sp>
        <p:sp>
          <p:nvSpPr>
            <p:cNvPr id="29781" name="Oval 87"/>
            <p:cNvSpPr>
              <a:spLocks noChangeArrowheads="1"/>
            </p:cNvSpPr>
            <p:nvPr/>
          </p:nvSpPr>
          <p:spPr bwMode="auto">
            <a:xfrm rot="275636">
              <a:off x="2718" y="2538"/>
              <a:ext cx="144" cy="8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82" name="AutoShape 88"/>
            <p:cNvSpPr>
              <a:spLocks noChangeArrowheads="1"/>
            </p:cNvSpPr>
            <p:nvPr/>
          </p:nvSpPr>
          <p:spPr bwMode="auto">
            <a:xfrm rot="427649">
              <a:off x="2754" y="2548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83" name="Text Box 89"/>
            <p:cNvSpPr txBox="1">
              <a:spLocks noChangeArrowheads="1"/>
            </p:cNvSpPr>
            <p:nvPr/>
          </p:nvSpPr>
          <p:spPr bwMode="auto">
            <a:xfrm>
              <a:off x="1426" y="2238"/>
              <a:ext cx="153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Solenoid Partial Siberian Snake</a:t>
              </a:r>
            </a:p>
          </p:txBody>
        </p:sp>
        <p:sp>
          <p:nvSpPr>
            <p:cNvPr id="29784" name="Line 90"/>
            <p:cNvSpPr>
              <a:spLocks noChangeShapeType="1"/>
            </p:cNvSpPr>
            <p:nvPr/>
          </p:nvSpPr>
          <p:spPr bwMode="auto">
            <a:xfrm>
              <a:off x="2772" y="2388"/>
              <a:ext cx="22" cy="1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85" name="Oval 91"/>
            <p:cNvSpPr>
              <a:spLocks noChangeArrowheads="1"/>
            </p:cNvSpPr>
            <p:nvPr/>
          </p:nvSpPr>
          <p:spPr bwMode="auto">
            <a:xfrm rot="2676702">
              <a:off x="3109" y="291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86" name="Line 92"/>
            <p:cNvSpPr>
              <a:spLocks noChangeAspect="1" noChangeShapeType="1"/>
            </p:cNvSpPr>
            <p:nvPr/>
          </p:nvSpPr>
          <p:spPr bwMode="auto">
            <a:xfrm rot="2676702">
              <a:off x="3170" y="2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87" name="Line 93"/>
            <p:cNvSpPr>
              <a:spLocks noChangeAspect="1" noChangeShapeType="1"/>
            </p:cNvSpPr>
            <p:nvPr/>
          </p:nvSpPr>
          <p:spPr bwMode="auto">
            <a:xfrm rot="2676702">
              <a:off x="3195" y="292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88" name="Line 94"/>
            <p:cNvSpPr>
              <a:spLocks noChangeAspect="1" noChangeShapeType="1"/>
            </p:cNvSpPr>
            <p:nvPr/>
          </p:nvSpPr>
          <p:spPr bwMode="auto">
            <a:xfrm rot="-2723298">
              <a:off x="3129" y="28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89" name="Line 95"/>
            <p:cNvSpPr>
              <a:spLocks noChangeAspect="1" noChangeShapeType="1"/>
            </p:cNvSpPr>
            <p:nvPr/>
          </p:nvSpPr>
          <p:spPr bwMode="auto">
            <a:xfrm rot="-2723298">
              <a:off x="3129" y="285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90" name="Oval 96"/>
            <p:cNvSpPr>
              <a:spLocks noChangeArrowheads="1"/>
            </p:cNvSpPr>
            <p:nvPr/>
          </p:nvSpPr>
          <p:spPr bwMode="auto">
            <a:xfrm rot="6499683">
              <a:off x="2045" y="273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91" name="Line 97"/>
            <p:cNvSpPr>
              <a:spLocks noChangeAspect="1" noChangeShapeType="1"/>
            </p:cNvSpPr>
            <p:nvPr/>
          </p:nvSpPr>
          <p:spPr bwMode="auto">
            <a:xfrm rot="6499683">
              <a:off x="2080" y="278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92" name="Line 98"/>
            <p:cNvSpPr>
              <a:spLocks noChangeAspect="1" noChangeShapeType="1"/>
            </p:cNvSpPr>
            <p:nvPr/>
          </p:nvSpPr>
          <p:spPr bwMode="auto">
            <a:xfrm rot="6499683">
              <a:off x="2092" y="281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93" name="Line 99"/>
            <p:cNvSpPr>
              <a:spLocks noChangeAspect="1" noChangeShapeType="1"/>
            </p:cNvSpPr>
            <p:nvPr/>
          </p:nvSpPr>
          <p:spPr bwMode="auto">
            <a:xfrm rot="1099684">
              <a:off x="2102" y="273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94" name="Line 100"/>
            <p:cNvSpPr>
              <a:spLocks noChangeAspect="1" noChangeShapeType="1"/>
            </p:cNvSpPr>
            <p:nvPr/>
          </p:nvSpPr>
          <p:spPr bwMode="auto">
            <a:xfrm rot="1099684">
              <a:off x="2125" y="272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95" name="Oval 101"/>
            <p:cNvSpPr>
              <a:spLocks noChangeArrowheads="1"/>
            </p:cNvSpPr>
            <p:nvPr/>
          </p:nvSpPr>
          <p:spPr bwMode="auto">
            <a:xfrm rot="5400000">
              <a:off x="3107" y="1015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796" name="Line 102"/>
            <p:cNvSpPr>
              <a:spLocks noChangeAspect="1" noChangeShapeType="1"/>
            </p:cNvSpPr>
            <p:nvPr/>
          </p:nvSpPr>
          <p:spPr bwMode="auto">
            <a:xfrm rot="5400000">
              <a:off x="3155" y="106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97" name="Line 103"/>
            <p:cNvSpPr>
              <a:spLocks noChangeAspect="1" noChangeShapeType="1"/>
            </p:cNvSpPr>
            <p:nvPr/>
          </p:nvSpPr>
          <p:spPr bwMode="auto">
            <a:xfrm rot="5400000">
              <a:off x="3173" y="1078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98" name="Line 104"/>
            <p:cNvSpPr>
              <a:spLocks noChangeAspect="1" noChangeShapeType="1"/>
            </p:cNvSpPr>
            <p:nvPr/>
          </p:nvSpPr>
          <p:spPr bwMode="auto">
            <a:xfrm>
              <a:off x="3158" y="1000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99" name="Line 105"/>
            <p:cNvSpPr>
              <a:spLocks noChangeAspect="1" noChangeShapeType="1"/>
            </p:cNvSpPr>
            <p:nvPr/>
          </p:nvSpPr>
          <p:spPr bwMode="auto">
            <a:xfrm>
              <a:off x="3176" y="982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00" name="Oval 106"/>
            <p:cNvSpPr>
              <a:spLocks noChangeArrowheads="1"/>
            </p:cNvSpPr>
            <p:nvPr/>
          </p:nvSpPr>
          <p:spPr bwMode="auto">
            <a:xfrm rot="-5400000">
              <a:off x="3093" y="944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801" name="Line 107"/>
            <p:cNvSpPr>
              <a:spLocks noChangeAspect="1" noChangeShapeType="1"/>
            </p:cNvSpPr>
            <p:nvPr/>
          </p:nvSpPr>
          <p:spPr bwMode="auto">
            <a:xfrm rot="-5400000">
              <a:off x="3069" y="92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02" name="Line 108"/>
            <p:cNvSpPr>
              <a:spLocks noChangeAspect="1" noChangeShapeType="1"/>
            </p:cNvSpPr>
            <p:nvPr/>
          </p:nvSpPr>
          <p:spPr bwMode="auto">
            <a:xfrm rot="10800000">
              <a:off x="3066" y="98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03" name="Line 109"/>
            <p:cNvSpPr>
              <a:spLocks noChangeAspect="1" noChangeShapeType="1"/>
            </p:cNvSpPr>
            <p:nvPr/>
          </p:nvSpPr>
          <p:spPr bwMode="auto">
            <a:xfrm rot="10800000">
              <a:off x="3048" y="1001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04" name="Rectangle 110"/>
            <p:cNvSpPr>
              <a:spLocks noChangeArrowheads="1"/>
            </p:cNvSpPr>
            <p:nvPr/>
          </p:nvSpPr>
          <p:spPr bwMode="auto">
            <a:xfrm>
              <a:off x="868" y="2784"/>
              <a:ext cx="977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200 MeV Polarimeter</a:t>
              </a:r>
            </a:p>
          </p:txBody>
        </p:sp>
        <p:sp>
          <p:nvSpPr>
            <p:cNvPr id="29805" name="Rectangle 111"/>
            <p:cNvSpPr>
              <a:spLocks noChangeArrowheads="1"/>
            </p:cNvSpPr>
            <p:nvPr/>
          </p:nvSpPr>
          <p:spPr bwMode="auto">
            <a:xfrm rot="2732973">
              <a:off x="2188" y="2889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806" name="Line 112"/>
            <p:cNvSpPr>
              <a:spLocks noChangeShapeType="1"/>
            </p:cNvSpPr>
            <p:nvPr/>
          </p:nvSpPr>
          <p:spPr bwMode="auto">
            <a:xfrm flipV="1">
              <a:off x="1776" y="2784"/>
              <a:ext cx="192" cy="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07" name="Oval 113"/>
            <p:cNvSpPr>
              <a:spLocks noChangeArrowheads="1"/>
            </p:cNvSpPr>
            <p:nvPr/>
          </p:nvSpPr>
          <p:spPr bwMode="auto">
            <a:xfrm rot="8100306">
              <a:off x="2888" y="973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grpSp>
          <p:nvGrpSpPr>
            <p:cNvPr id="29808" name="Group 114"/>
            <p:cNvGrpSpPr>
              <a:grpSpLocks/>
            </p:cNvGrpSpPr>
            <p:nvPr/>
          </p:nvGrpSpPr>
          <p:grpSpPr bwMode="auto">
            <a:xfrm rot="2700306">
              <a:off x="2893" y="1037"/>
              <a:ext cx="41" cy="41"/>
              <a:chOff x="3936" y="1517"/>
              <a:chExt cx="41" cy="41"/>
            </a:xfrm>
          </p:grpSpPr>
          <p:sp>
            <p:nvSpPr>
              <p:cNvPr id="29841" name="Line 115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42" name="Line 116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809" name="Group 117"/>
            <p:cNvGrpSpPr>
              <a:grpSpLocks/>
            </p:cNvGrpSpPr>
            <p:nvPr/>
          </p:nvGrpSpPr>
          <p:grpSpPr bwMode="auto">
            <a:xfrm rot="2700306">
              <a:off x="2894" y="922"/>
              <a:ext cx="41" cy="41"/>
              <a:chOff x="3936" y="1517"/>
              <a:chExt cx="41" cy="41"/>
            </a:xfrm>
          </p:grpSpPr>
          <p:sp>
            <p:nvSpPr>
              <p:cNvPr id="29839" name="Line 118"/>
              <p:cNvSpPr>
                <a:spLocks noChangeAspect="1" noChangeShapeType="1"/>
              </p:cNvSpPr>
              <p:nvPr/>
            </p:nvSpPr>
            <p:spPr bwMode="auto">
              <a:xfrm rot="5400000">
                <a:off x="3936" y="1517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840" name="Line 119"/>
              <p:cNvSpPr>
                <a:spLocks noChangeAspect="1" noChangeShapeType="1"/>
              </p:cNvSpPr>
              <p:nvPr/>
            </p:nvSpPr>
            <p:spPr bwMode="auto">
              <a:xfrm rot="5400000">
                <a:off x="3954" y="153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810" name="Oval 120"/>
            <p:cNvSpPr>
              <a:spLocks noChangeArrowheads="1"/>
            </p:cNvSpPr>
            <p:nvPr/>
          </p:nvSpPr>
          <p:spPr bwMode="auto">
            <a:xfrm rot="3845359">
              <a:off x="2973" y="2978"/>
              <a:ext cx="48" cy="48"/>
            </a:xfrm>
            <a:prstGeom prst="ellipse">
              <a:avLst/>
            </a:prstGeom>
            <a:solidFill>
              <a:srgbClr val="CC00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811" name="Line 121"/>
            <p:cNvSpPr>
              <a:spLocks noChangeAspect="1" noChangeShapeType="1"/>
            </p:cNvSpPr>
            <p:nvPr/>
          </p:nvSpPr>
          <p:spPr bwMode="auto">
            <a:xfrm rot="3845359">
              <a:off x="3032" y="3004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12" name="Line 122"/>
            <p:cNvSpPr>
              <a:spLocks noChangeAspect="1" noChangeShapeType="1"/>
            </p:cNvSpPr>
            <p:nvPr/>
          </p:nvSpPr>
          <p:spPr bwMode="auto">
            <a:xfrm rot="3845359">
              <a:off x="3056" y="3013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13" name="Line 123"/>
            <p:cNvSpPr>
              <a:spLocks noChangeAspect="1" noChangeShapeType="1"/>
            </p:cNvSpPr>
            <p:nvPr/>
          </p:nvSpPr>
          <p:spPr bwMode="auto">
            <a:xfrm rot="-1554641">
              <a:off x="3009" y="2949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14" name="Line 124"/>
            <p:cNvSpPr>
              <a:spLocks noChangeAspect="1" noChangeShapeType="1"/>
            </p:cNvSpPr>
            <p:nvPr/>
          </p:nvSpPr>
          <p:spPr bwMode="auto">
            <a:xfrm rot="-1554641">
              <a:off x="3017" y="2925"/>
              <a:ext cx="23" cy="23"/>
            </a:xfrm>
            <a:prstGeom prst="line">
              <a:avLst/>
            </a:prstGeom>
            <a:noFill/>
            <a:ln w="9525">
              <a:solidFill>
                <a:srgbClr val="CC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15" name="Oval 125"/>
            <p:cNvSpPr>
              <a:spLocks noChangeArrowheads="1"/>
            </p:cNvSpPr>
            <p:nvPr/>
          </p:nvSpPr>
          <p:spPr bwMode="auto">
            <a:xfrm rot="1733776">
              <a:off x="2299" y="2949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816" name="AutoShape 126"/>
            <p:cNvSpPr>
              <a:spLocks noChangeArrowheads="1"/>
            </p:cNvSpPr>
            <p:nvPr/>
          </p:nvSpPr>
          <p:spPr bwMode="auto">
            <a:xfrm rot="-88525">
              <a:off x="2326" y="2947"/>
              <a:ext cx="83" cy="58"/>
            </a:xfrm>
            <a:prstGeom prst="curvedDownArrow">
              <a:avLst>
                <a:gd name="adj1" fmla="val 39035"/>
                <a:gd name="adj2" fmla="val 67656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817" name="Oval 127"/>
            <p:cNvSpPr>
              <a:spLocks noChangeArrowheads="1"/>
            </p:cNvSpPr>
            <p:nvPr/>
          </p:nvSpPr>
          <p:spPr bwMode="auto">
            <a:xfrm rot="3438710">
              <a:off x="3108" y="2700"/>
              <a:ext cx="144" cy="80"/>
            </a:xfrm>
            <a:prstGeom prst="ellipse">
              <a:avLst/>
            </a:prstGeom>
            <a:solidFill>
              <a:srgbClr val="33CC33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818" name="AutoShape 128"/>
            <p:cNvSpPr>
              <a:spLocks noChangeArrowheads="1"/>
            </p:cNvSpPr>
            <p:nvPr/>
          </p:nvSpPr>
          <p:spPr bwMode="auto">
            <a:xfrm rot="3590724">
              <a:off x="3143" y="2715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819" name="Text Box 129"/>
            <p:cNvSpPr txBox="1">
              <a:spLocks noChangeArrowheads="1"/>
            </p:cNvSpPr>
            <p:nvPr/>
          </p:nvSpPr>
          <p:spPr bwMode="auto">
            <a:xfrm>
              <a:off x="3360" y="2562"/>
              <a:ext cx="840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954F72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Helical Partial </a:t>
              </a: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954F72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Siberian Snake</a:t>
              </a:r>
            </a:p>
          </p:txBody>
        </p:sp>
        <p:sp>
          <p:nvSpPr>
            <p:cNvPr id="29820" name="Line 130"/>
            <p:cNvSpPr>
              <a:spLocks noChangeShapeType="1"/>
            </p:cNvSpPr>
            <p:nvPr/>
          </p:nvSpPr>
          <p:spPr bwMode="auto">
            <a:xfrm flipH="1">
              <a:off x="3249" y="2679"/>
              <a:ext cx="139" cy="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21" name="Text Box 131"/>
            <p:cNvSpPr txBox="1">
              <a:spLocks noChangeArrowheads="1"/>
            </p:cNvSpPr>
            <p:nvPr/>
          </p:nvSpPr>
          <p:spPr bwMode="auto">
            <a:xfrm>
              <a:off x="2973" y="2157"/>
              <a:ext cx="1294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Spin Rotators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(longitudinal polarization)</a:t>
              </a:r>
            </a:p>
          </p:txBody>
        </p:sp>
        <p:sp>
          <p:nvSpPr>
            <p:cNvPr id="29822" name="Rectangle 132"/>
            <p:cNvSpPr>
              <a:spLocks noChangeArrowheads="1"/>
            </p:cNvSpPr>
            <p:nvPr/>
          </p:nvSpPr>
          <p:spPr bwMode="auto">
            <a:xfrm rot="-1213039">
              <a:off x="4296" y="1755"/>
              <a:ext cx="95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823" name="Text Box 133"/>
            <p:cNvSpPr txBox="1">
              <a:spLocks noChangeArrowheads="1"/>
            </p:cNvSpPr>
            <p:nvPr/>
          </p:nvSpPr>
          <p:spPr bwMode="auto">
            <a:xfrm>
              <a:off x="1680" y="1260"/>
              <a:ext cx="83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Siberian Snakes</a:t>
              </a:r>
            </a:p>
          </p:txBody>
        </p:sp>
        <p:sp>
          <p:nvSpPr>
            <p:cNvPr id="29824" name="Line 134"/>
            <p:cNvSpPr>
              <a:spLocks noChangeShapeType="1"/>
            </p:cNvSpPr>
            <p:nvPr/>
          </p:nvSpPr>
          <p:spPr bwMode="auto">
            <a:xfrm flipH="1">
              <a:off x="1432" y="1368"/>
              <a:ext cx="2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25" name="AutoShape 135"/>
            <p:cNvSpPr>
              <a:spLocks noChangeArrowheads="1"/>
            </p:cNvSpPr>
            <p:nvPr/>
          </p:nvSpPr>
          <p:spPr bwMode="auto">
            <a:xfrm rot="-2529997">
              <a:off x="4480" y="1572"/>
              <a:ext cx="83" cy="58"/>
            </a:xfrm>
            <a:prstGeom prst="curvedDownArrow">
              <a:avLst>
                <a:gd name="adj1" fmla="val 28621"/>
                <a:gd name="adj2" fmla="val 57241"/>
                <a:gd name="adj3" fmla="val 42009"/>
              </a:avLst>
            </a:prstGeom>
            <a:solidFill>
              <a:srgbClr val="FFFFFF"/>
            </a:solidFill>
            <a:ln w="31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826" name="Line 136"/>
            <p:cNvSpPr>
              <a:spLocks noChangeShapeType="1"/>
            </p:cNvSpPr>
            <p:nvPr/>
          </p:nvSpPr>
          <p:spPr bwMode="auto">
            <a:xfrm flipH="1" flipV="1">
              <a:off x="2400" y="3024"/>
              <a:ext cx="38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27" name="Text Box 137"/>
            <p:cNvSpPr txBox="1">
              <a:spLocks noChangeArrowheads="1"/>
            </p:cNvSpPr>
            <p:nvPr/>
          </p:nvSpPr>
          <p:spPr bwMode="auto">
            <a:xfrm>
              <a:off x="864" y="1872"/>
              <a:ext cx="1294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Spin Rotators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(longitudinal polarization)</a:t>
              </a:r>
            </a:p>
          </p:txBody>
        </p:sp>
        <p:sp>
          <p:nvSpPr>
            <p:cNvPr id="29828" name="Line 138"/>
            <p:cNvSpPr>
              <a:spLocks noChangeShapeType="1"/>
            </p:cNvSpPr>
            <p:nvPr/>
          </p:nvSpPr>
          <p:spPr bwMode="auto">
            <a:xfrm flipH="1" flipV="1">
              <a:off x="1296" y="1728"/>
              <a:ext cx="54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29" name="Line 139"/>
            <p:cNvSpPr>
              <a:spLocks noChangeShapeType="1"/>
            </p:cNvSpPr>
            <p:nvPr/>
          </p:nvSpPr>
          <p:spPr bwMode="auto">
            <a:xfrm flipV="1">
              <a:off x="1440" y="1872"/>
              <a:ext cx="1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30" name="Text Box 140"/>
            <p:cNvSpPr txBox="1">
              <a:spLocks noChangeArrowheads="1"/>
            </p:cNvSpPr>
            <p:nvPr/>
          </p:nvSpPr>
          <p:spPr bwMode="auto">
            <a:xfrm>
              <a:off x="2640" y="3168"/>
              <a:ext cx="101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954F72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Strong AGS Snake</a:t>
              </a:r>
            </a:p>
          </p:txBody>
        </p:sp>
        <p:sp>
          <p:nvSpPr>
            <p:cNvPr id="29831" name="Rectangle 141"/>
            <p:cNvSpPr>
              <a:spLocks noChangeArrowheads="1"/>
            </p:cNvSpPr>
            <p:nvPr/>
          </p:nvSpPr>
          <p:spPr bwMode="auto">
            <a:xfrm>
              <a:off x="3216" y="1200"/>
              <a:ext cx="1021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RHIC pC Polarimeters</a:t>
              </a:r>
            </a:p>
          </p:txBody>
        </p:sp>
        <p:sp>
          <p:nvSpPr>
            <p:cNvPr id="29832" name="Rectangle 142"/>
            <p:cNvSpPr>
              <a:spLocks noChangeArrowheads="1"/>
            </p:cNvSpPr>
            <p:nvPr/>
          </p:nvSpPr>
          <p:spPr bwMode="auto">
            <a:xfrm>
              <a:off x="1824" y="1152"/>
              <a:ext cx="1364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954F72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Absolute Polarimeter (H jet)</a:t>
              </a:r>
            </a:p>
          </p:txBody>
        </p:sp>
        <p:sp>
          <p:nvSpPr>
            <p:cNvPr id="29833" name="Line 143"/>
            <p:cNvSpPr>
              <a:spLocks noChangeShapeType="1"/>
            </p:cNvSpPr>
            <p:nvPr/>
          </p:nvSpPr>
          <p:spPr bwMode="auto">
            <a:xfrm flipV="1">
              <a:off x="2784" y="1008"/>
              <a:ext cx="9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34" name="Line 144"/>
            <p:cNvSpPr>
              <a:spLocks noChangeShapeType="1"/>
            </p:cNvSpPr>
            <p:nvPr/>
          </p:nvSpPr>
          <p:spPr bwMode="auto">
            <a:xfrm flipH="1" flipV="1">
              <a:off x="3216" y="1104"/>
              <a:ext cx="144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835" name="Rectangle 145"/>
            <p:cNvSpPr>
              <a:spLocks noChangeArrowheads="1"/>
            </p:cNvSpPr>
            <p:nvPr/>
          </p:nvSpPr>
          <p:spPr bwMode="auto">
            <a:xfrm>
              <a:off x="2676" y="1747"/>
              <a:ext cx="43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1" u="sng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STAR (p)</a:t>
              </a: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-128"/>
                <a:cs typeface="+mn-cs"/>
              </a:endParaRPr>
            </a:p>
          </p:txBody>
        </p:sp>
        <p:sp>
          <p:nvSpPr>
            <p:cNvPr id="29836" name="Rectangle 146"/>
            <p:cNvSpPr>
              <a:spLocks noChangeArrowheads="1"/>
            </p:cNvSpPr>
            <p:nvPr/>
          </p:nvSpPr>
          <p:spPr bwMode="auto">
            <a:xfrm>
              <a:off x="3072" y="2976"/>
              <a:ext cx="818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AGS Polarimeters</a:t>
              </a:r>
            </a:p>
          </p:txBody>
        </p:sp>
        <p:sp>
          <p:nvSpPr>
            <p:cNvPr id="29837" name="Text Box 147"/>
            <p:cNvSpPr txBox="1">
              <a:spLocks noChangeArrowheads="1"/>
            </p:cNvSpPr>
            <p:nvPr/>
          </p:nvSpPr>
          <p:spPr bwMode="auto">
            <a:xfrm>
              <a:off x="3552" y="1536"/>
              <a:ext cx="6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663300"/>
                  </a:solidFill>
                  <a:effectLst/>
                  <a:uLnTx/>
                  <a:uFillTx/>
                  <a:latin typeface="Times New Roman" charset="0"/>
                  <a:ea typeface="ＭＳ Ｐゴシック" charset="-128"/>
                  <a:cs typeface="+mn-cs"/>
                </a:rPr>
                <a:t>Spin flipper</a:t>
              </a:r>
            </a:p>
          </p:txBody>
        </p:sp>
        <p:sp>
          <p:nvSpPr>
            <p:cNvPr id="29838" name="Line 148"/>
            <p:cNvSpPr>
              <a:spLocks noChangeShapeType="1"/>
            </p:cNvSpPr>
            <p:nvPr/>
          </p:nvSpPr>
          <p:spPr bwMode="auto">
            <a:xfrm>
              <a:off x="4176" y="1680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9702" name="Text Box 150"/>
          <p:cNvSpPr txBox="1">
            <a:spLocks noChangeArrowheads="1"/>
          </p:cNvSpPr>
          <p:nvPr/>
        </p:nvSpPr>
        <p:spPr bwMode="auto">
          <a:xfrm>
            <a:off x="6150917" y="4264025"/>
            <a:ext cx="1847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ＭＳ Ｐゴシック" charset="-128"/>
                <a:cs typeface="+mn-cs"/>
              </a:rPr>
            </a:b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3944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D4FDB-B0B9-E68F-FC11-04A0046AC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A2707-7110-6E6C-596F-E16D54E5B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ions in EIC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A42C2-AF93-09E6-3C8B-6E42C590B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C5830-40F3-F04E-B2E3-10E6672BA8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F7B8D-BA0E-C0B5-55A0-3E612BF3065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1481" y="1536982"/>
            <a:ext cx="8301037" cy="216376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Polarized protons and He-3 ions are in the EIC Physics program scope.</a:t>
            </a:r>
            <a:br>
              <a:rPr lang="en-US" dirty="0"/>
            </a:br>
            <a:r>
              <a:rPr lang="en-US" dirty="0"/>
              <a:t>EIC hadron accelerator should provisions to preserve polarization of these species and provide the polarization direction control at the detector</a:t>
            </a:r>
            <a:br>
              <a:rPr lang="en-US" dirty="0"/>
            </a:br>
            <a:endParaRPr lang="en-US" dirty="0"/>
          </a:p>
          <a:p>
            <a:r>
              <a:rPr lang="en-US" dirty="0"/>
              <a:t>Present RHIC/</a:t>
            </a:r>
            <a:r>
              <a:rPr lang="en-US" dirty="0" err="1"/>
              <a:t>eRHIC</a:t>
            </a:r>
            <a:r>
              <a:rPr lang="en-US" dirty="0"/>
              <a:t> physics program does not include polarized deuterons. </a:t>
            </a:r>
          </a:p>
          <a:p>
            <a:pPr marL="0" indent="0">
              <a:buNone/>
            </a:pPr>
            <a:r>
              <a:rPr lang="en-US" dirty="0"/>
              <a:t>However feasibility of polarized deuteron acceleration in the HSR has been studied by the accelerator physicist.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Group 44">
            <a:extLst>
              <a:ext uri="{FF2B5EF4-FFF2-40B4-BE49-F238E27FC236}">
                <a16:creationId xmlns:a16="http://schemas.microsoft.com/office/drawing/2014/main" id="{86DF0B95-BCE3-B62D-2461-B51C7878BA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099751"/>
              </p:ext>
            </p:extLst>
          </p:nvPr>
        </p:nvGraphicFramePr>
        <p:xfrm>
          <a:off x="1525853" y="3527168"/>
          <a:ext cx="5374472" cy="2319612"/>
        </p:xfrm>
        <a:graphic>
          <a:graphicData uri="http://schemas.openxmlformats.org/drawingml/2006/table">
            <a:tbl>
              <a:tblPr/>
              <a:tblGrid>
                <a:gridCol w="1343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3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3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36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03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</a:t>
                      </a: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He</a:t>
                      </a:r>
                      <a:r>
                        <a:rPr kumimoji="0" lang="en-US" altLang="en-US" sz="1800" b="0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+2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165100" prst="coolSlant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3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m, </a:t>
                      </a:r>
                      <a:r>
                        <a:rPr kumimoji="0" lang="en-US" alt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GeV</a:t>
                      </a:r>
                      <a:endParaRPr kumimoji="0" lang="en-US" alt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0.938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2.808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1.876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165100" prst="coolSlant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036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1.79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-4.18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-0.14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165100" prst="coolSlant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26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E/u, </a:t>
                      </a:r>
                      <a:r>
                        <a:rPr kumimoji="0" lang="en-US" alt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GeV</a:t>
                      </a:r>
                      <a:endParaRPr kumimoji="0" lang="en-US" alt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24-275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16-183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12-138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165100" prst="coolSlant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26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|</a:t>
                      </a:r>
                      <a:r>
                        <a:rPr kumimoji="0" lang="en-US" alt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G</a:t>
                      </a:r>
                      <a:r>
                        <a:rPr kumimoji="0" lang="en-US" alt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g</a:t>
                      </a: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 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ＭＳ Ｐゴシック" charset="-128"/>
                        </a:rPr>
                        <a:t>|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46.5-525.5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72.6-819.4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1.9-20.9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cell3D prstMaterial="dkEdge">
                      <a:bevel w="165100" prst="coolSlant"/>
                      <a:lightRig rig="flood" dir="t"/>
                    </a:cell3D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567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2C230-A9EF-4EB1-7221-258769436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9066D0-FEB0-A5C8-BEEE-3C9E44745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12BB-485B-AF47-AC4D-B8D45C0E0FE7}" type="slidenum">
              <a:rPr lang="en-US" smtClean="0"/>
              <a:t>9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222781-6896-2F0D-B911-F27EA93A6AC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6101" y="2103437"/>
            <a:ext cx="8391797" cy="132556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US" dirty="0"/>
              <a:t>Acceleration of Polarized Ion Beams</a:t>
            </a:r>
          </a:p>
        </p:txBody>
      </p:sp>
    </p:spTree>
    <p:extLst>
      <p:ext uri="{BB962C8B-B14F-4D97-AF65-F5344CB8AC3E}">
        <p14:creationId xmlns:p14="http://schemas.microsoft.com/office/powerpoint/2010/main" val="3498309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P-BNL-TJNAF March 11 Meeting DRAFTv3.pptx" id="{46AF6D6A-4294-4B22-94CD-AA52460A2916}" vid="{4162AC15-BCCC-4400-91DD-5CAEFA6AE184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RHIC_Overview.potx" id="{95EE3CEC-A396-4132-9EBE-CF3D4A3931C9}" vid="{24D7944E-D72D-4E6A-B07A-715694163BD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89561e60-dc75-4c28-a1c9-2e8d8870196b}" enabled="0" method="" siteId="{89561e60-dc75-4c28-a1c9-2e8d8870196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18374</TotalTime>
  <Words>3208</Words>
  <Application>Microsoft Office PowerPoint</Application>
  <PresentationFormat>On-screen Show (4:3)</PresentationFormat>
  <Paragraphs>466</Paragraphs>
  <Slides>48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5" baseType="lpstr">
      <vt:lpstr>Arial</vt:lpstr>
      <vt:lpstr>Calibri</vt:lpstr>
      <vt:lpstr>Calibri Light</vt:lpstr>
      <vt:lpstr>Cambria Math</vt:lpstr>
      <vt:lpstr>Comic Sans MS</vt:lpstr>
      <vt:lpstr>Courier New</vt:lpstr>
      <vt:lpstr>PT Sans</vt:lpstr>
      <vt:lpstr>Symbol</vt:lpstr>
      <vt:lpstr>Tahoma</vt:lpstr>
      <vt:lpstr>Times New Roman</vt:lpstr>
      <vt:lpstr>Verdana</vt:lpstr>
      <vt:lpstr>Wingdings</vt:lpstr>
      <vt:lpstr>Office Theme</vt:lpstr>
      <vt:lpstr>2_Office Theme</vt:lpstr>
      <vt:lpstr>1_Office Theme</vt:lpstr>
      <vt:lpstr>Equation</vt:lpstr>
      <vt:lpstr>Bitmap Image</vt:lpstr>
      <vt:lpstr>Polarized Ion Beam at EIC</vt:lpstr>
      <vt:lpstr>Outline of This Lecture</vt:lpstr>
      <vt:lpstr>Electron-Ion Collider</vt:lpstr>
      <vt:lpstr>EIC Hadron Storage Ring</vt:lpstr>
      <vt:lpstr>EIC Polarized Beam Requirements</vt:lpstr>
      <vt:lpstr>How to get polarized ion beams?</vt:lpstr>
      <vt:lpstr>RHIC: polarized protons </vt:lpstr>
      <vt:lpstr>Polarized ions in EIC</vt:lpstr>
      <vt:lpstr>Acceleration of Polarized Ion Beams</vt:lpstr>
      <vt:lpstr>Spin motion in a circular accelerator</vt:lpstr>
      <vt:lpstr> Stable Spin in Ideal Circular Accelerator</vt:lpstr>
      <vt:lpstr>Spin tune and depolarizing resonances</vt:lpstr>
      <vt:lpstr>Crossing an isolated resonance</vt:lpstr>
      <vt:lpstr> Two methods of resonance crossing</vt:lpstr>
      <vt:lpstr>PowerPoint Presentation</vt:lpstr>
      <vt:lpstr>Technologies for spin resonance crossing </vt:lpstr>
      <vt:lpstr>PowerPoint Presentation</vt:lpstr>
      <vt:lpstr>Siberian Snakes and their properties</vt:lpstr>
      <vt:lpstr>Siberian Snake (Full Snake)</vt:lpstr>
      <vt:lpstr>History of Snakes</vt:lpstr>
      <vt:lpstr>Two Siberian Snakes Configuration Properties</vt:lpstr>
      <vt:lpstr>Siberian Snakes in RHIC</vt:lpstr>
      <vt:lpstr>Properties of Configuration with Even Number of Snakes</vt:lpstr>
      <vt:lpstr>Partial and Full Snakes on Helical Dipoles</vt:lpstr>
      <vt:lpstr>The Helical Magnets for Snakes and Rotators</vt:lpstr>
      <vt:lpstr>RHIC (and HSR) Helical Magnet Snake</vt:lpstr>
      <vt:lpstr>RHIC (and HSR) Helical Snake: Spin and Orbit</vt:lpstr>
      <vt:lpstr>High-order Spin Resonances Observed in RHIC</vt:lpstr>
      <vt:lpstr>High-order spin resonance with different number of Snakes</vt:lpstr>
      <vt:lpstr>EIC Spin Rotators</vt:lpstr>
      <vt:lpstr>Spin Rotators in Accelerators</vt:lpstr>
      <vt:lpstr>EIC Spin Rotators </vt:lpstr>
      <vt:lpstr>EIC Spin Rotators</vt:lpstr>
      <vt:lpstr>Polarized He-3 in the EIC HSR</vt:lpstr>
      <vt:lpstr>EBIS Polarized 3He++</vt:lpstr>
      <vt:lpstr>Polarized 3He+2 in EIC</vt:lpstr>
      <vt:lpstr>Polarized 3He Acceleration in EIC HSR</vt:lpstr>
      <vt:lpstr>He-3 Longitudinal Polarization</vt:lpstr>
      <vt:lpstr>Acceleration of polarized deuterons in EIC</vt:lpstr>
      <vt:lpstr>Possibility for Polarized Deuterons in EIC</vt:lpstr>
      <vt:lpstr>Acceleration of Polarized Deuteron through the Injector Chain</vt:lpstr>
      <vt:lpstr>Polarized Deuteron Acceleration in EIC Hadron Ring</vt:lpstr>
      <vt:lpstr>Overcoming Imperfection Resonance for Polarized Deuterons with Partial Snakes</vt:lpstr>
      <vt:lpstr>Overcoming Intrinsic Resonance for Polarized Deuterons with Tune Jump</vt:lpstr>
      <vt:lpstr>Overcoming Intrinsic Resonance for Polarized Deuterons with Tune Jump</vt:lpstr>
      <vt:lpstr>Deuteron longitudinal polarization</vt:lpstr>
      <vt:lpstr>Summary for Polarized Ions in EIC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Spin Rotators and Snakes Lecture 1</dc:title>
  <dc:creator>Ptitsyn, Vadim</dc:creator>
  <cp:lastModifiedBy>Ptitsyn, Vadim</cp:lastModifiedBy>
  <cp:revision>287</cp:revision>
  <cp:lastPrinted>2025-01-30T15:25:57Z</cp:lastPrinted>
  <dcterms:created xsi:type="dcterms:W3CDTF">2020-01-20T16:10:17Z</dcterms:created>
  <dcterms:modified xsi:type="dcterms:W3CDTF">2026-05-01T14:28:25Z</dcterms:modified>
</cp:coreProperties>
</file>