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78" r:id="rId4"/>
    <p:sldId id="280" r:id="rId5"/>
    <p:sldId id="258" r:id="rId6"/>
    <p:sldId id="283" r:id="rId7"/>
    <p:sldId id="259" r:id="rId8"/>
    <p:sldId id="260" r:id="rId9"/>
    <p:sldId id="261" r:id="rId10"/>
    <p:sldId id="262" r:id="rId11"/>
    <p:sldId id="266" r:id="rId12"/>
    <p:sldId id="263" r:id="rId13"/>
    <p:sldId id="276" r:id="rId14"/>
    <p:sldId id="264" r:id="rId15"/>
    <p:sldId id="265" r:id="rId16"/>
    <p:sldId id="277" r:id="rId17"/>
    <p:sldId id="275" r:id="rId18"/>
    <p:sldId id="267" r:id="rId19"/>
    <p:sldId id="268" r:id="rId20"/>
    <p:sldId id="284" r:id="rId21"/>
    <p:sldId id="269" r:id="rId22"/>
    <p:sldId id="270" r:id="rId23"/>
    <p:sldId id="271" r:id="rId24"/>
    <p:sldId id="272" r:id="rId25"/>
    <p:sldId id="281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3F01"/>
    <a:srgbClr val="010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EE880-B2DD-2A4C-B4D7-02A7FF1FEDB7}" v="1315" dt="2026-06-04T18:04:04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7"/>
    <p:restoredTop sz="94635"/>
  </p:normalViewPr>
  <p:slideViewPr>
    <p:cSldViewPr snapToGrid="0">
      <p:cViewPr varScale="1">
        <p:scale>
          <a:sx n="159" d="100"/>
          <a:sy n="159" d="100"/>
        </p:scale>
        <p:origin x="2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y, Devin Allen (das5pzq)" userId="3cf91918-f4e9-42bc-9e2d-b49b191b4a44" providerId="ADAL" clId="{5AA68BB6-CCA2-453B-B412-935143243E5A}"/>
    <pc:docChg chg="undo custSel addSld delSld modSld sldOrd modMainMaster">
      <pc:chgData name="Seay, Devin Allen (das5pzq)" userId="3cf91918-f4e9-42bc-9e2d-b49b191b4a44" providerId="ADAL" clId="{5AA68BB6-CCA2-453B-B412-935143243E5A}" dt="2026-06-03T12:03:43.126" v="3067" actId="313"/>
      <pc:docMkLst>
        <pc:docMk/>
      </pc:docMkLst>
      <pc:sldChg chg="modSp mod">
        <pc:chgData name="Seay, Devin Allen (das5pzq)" userId="3cf91918-f4e9-42bc-9e2d-b49b191b4a44" providerId="ADAL" clId="{5AA68BB6-CCA2-453B-B412-935143243E5A}" dt="2026-06-02T15:45:49.079" v="2010" actId="20577"/>
        <pc:sldMkLst>
          <pc:docMk/>
          <pc:sldMk cId="903293257" sldId="256"/>
        </pc:sldMkLst>
        <pc:spChg chg="mod">
          <ac:chgData name="Seay, Devin Allen (das5pzq)" userId="3cf91918-f4e9-42bc-9e2d-b49b191b4a44" providerId="ADAL" clId="{5AA68BB6-CCA2-453B-B412-935143243E5A}" dt="2026-06-02T15:45:49.079" v="2010" actId="20577"/>
          <ac:spMkLst>
            <pc:docMk/>
            <pc:sldMk cId="903293257" sldId="256"/>
            <ac:spMk id="2" creationId="{1BCE57D2-A3C3-9517-5AE1-71848A4692C6}"/>
          </ac:spMkLst>
        </pc:spChg>
      </pc:sldChg>
      <pc:sldChg chg="modSp mod">
        <pc:chgData name="Seay, Devin Allen (das5pzq)" userId="3cf91918-f4e9-42bc-9e2d-b49b191b4a44" providerId="ADAL" clId="{5AA68BB6-CCA2-453B-B412-935143243E5A}" dt="2026-06-03T11:09:48.021" v="2475" actId="113"/>
        <pc:sldMkLst>
          <pc:docMk/>
          <pc:sldMk cId="457458621" sldId="258"/>
        </pc:sldMkLst>
        <pc:spChg chg="mod">
          <ac:chgData name="Seay, Devin Allen (das5pzq)" userId="3cf91918-f4e9-42bc-9e2d-b49b191b4a44" providerId="ADAL" clId="{5AA68BB6-CCA2-453B-B412-935143243E5A}" dt="2026-06-03T11:05:15.850" v="2275" actId="20577"/>
          <ac:spMkLst>
            <pc:docMk/>
            <pc:sldMk cId="457458621" sldId="258"/>
            <ac:spMk id="2" creationId="{0D2DD795-87E8-FC3E-6A30-090FC798F4AF}"/>
          </ac:spMkLst>
        </pc:spChg>
        <pc:spChg chg="mod">
          <ac:chgData name="Seay, Devin Allen (das5pzq)" userId="3cf91918-f4e9-42bc-9e2d-b49b191b4a44" providerId="ADAL" clId="{5AA68BB6-CCA2-453B-B412-935143243E5A}" dt="2026-06-03T11:09:48.021" v="2475" actId="113"/>
          <ac:spMkLst>
            <pc:docMk/>
            <pc:sldMk cId="457458621" sldId="258"/>
            <ac:spMk id="3" creationId="{12C0EF5C-AA62-4DD7-0991-00D5FE1212C1}"/>
          </ac:spMkLst>
        </pc:spChg>
      </pc:sldChg>
      <pc:sldChg chg="delSp modSp new mod">
        <pc:chgData name="Seay, Devin Allen (das5pzq)" userId="3cf91918-f4e9-42bc-9e2d-b49b191b4a44" providerId="ADAL" clId="{5AA68BB6-CCA2-453B-B412-935143243E5A}" dt="2026-05-25T20:16:02.437" v="515" actId="478"/>
        <pc:sldMkLst>
          <pc:docMk/>
          <pc:sldMk cId="3542020912" sldId="259"/>
        </pc:sldMkLst>
        <pc:spChg chg="mod">
          <ac:chgData name="Seay, Devin Allen (das5pzq)" userId="3cf91918-f4e9-42bc-9e2d-b49b191b4a44" providerId="ADAL" clId="{5AA68BB6-CCA2-453B-B412-935143243E5A}" dt="2026-05-25T20:15:58.357" v="514" actId="20577"/>
          <ac:spMkLst>
            <pc:docMk/>
            <pc:sldMk cId="3542020912" sldId="259"/>
            <ac:spMk id="2" creationId="{10CCACB8-F6B8-BA7E-A517-2FC7B4E3DBA7}"/>
          </ac:spMkLst>
        </pc:spChg>
      </pc:sldChg>
      <pc:sldChg chg="addSp delSp modSp new mod">
        <pc:chgData name="Seay, Devin Allen (das5pzq)" userId="3cf91918-f4e9-42bc-9e2d-b49b191b4a44" providerId="ADAL" clId="{5AA68BB6-CCA2-453B-B412-935143243E5A}" dt="2026-05-25T20:17:09.084" v="537"/>
        <pc:sldMkLst>
          <pc:docMk/>
          <pc:sldMk cId="87042959" sldId="260"/>
        </pc:sldMkLst>
        <pc:spChg chg="add mod">
          <ac:chgData name="Seay, Devin Allen (das5pzq)" userId="3cf91918-f4e9-42bc-9e2d-b49b191b4a44" providerId="ADAL" clId="{5AA68BB6-CCA2-453B-B412-935143243E5A}" dt="2026-05-25T20:16:24.230" v="518"/>
          <ac:spMkLst>
            <pc:docMk/>
            <pc:sldMk cId="87042959" sldId="260"/>
            <ac:spMk id="4" creationId="{BB9F844A-E368-52E8-E154-0CA3FC3E1AD8}"/>
          </ac:spMkLst>
        </pc:spChg>
        <pc:spChg chg="add mod">
          <ac:chgData name="Seay, Devin Allen (das5pzq)" userId="3cf91918-f4e9-42bc-9e2d-b49b191b4a44" providerId="ADAL" clId="{5AA68BB6-CCA2-453B-B412-935143243E5A}" dt="2026-05-25T20:16:24.230" v="518"/>
          <ac:spMkLst>
            <pc:docMk/>
            <pc:sldMk cId="87042959" sldId="260"/>
            <ac:spMk id="5" creationId="{41329D9F-87D0-25D7-56A1-5E8C2A6E2441}"/>
          </ac:spMkLst>
        </pc:spChg>
        <pc:spChg chg="add mod">
          <ac:chgData name="Seay, Devin Allen (das5pzq)" userId="3cf91918-f4e9-42bc-9e2d-b49b191b4a44" providerId="ADAL" clId="{5AA68BB6-CCA2-453B-B412-935143243E5A}" dt="2026-05-25T20:16:24.230" v="518"/>
          <ac:spMkLst>
            <pc:docMk/>
            <pc:sldMk cId="87042959" sldId="260"/>
            <ac:spMk id="6" creationId="{D44468CB-3741-459C-0602-89D912D87387}"/>
          </ac:spMkLst>
        </pc:spChg>
        <pc:spChg chg="add mod">
          <ac:chgData name="Seay, Devin Allen (das5pzq)" userId="3cf91918-f4e9-42bc-9e2d-b49b191b4a44" providerId="ADAL" clId="{5AA68BB6-CCA2-453B-B412-935143243E5A}" dt="2026-05-25T20:16:24.230" v="518"/>
          <ac:spMkLst>
            <pc:docMk/>
            <pc:sldMk cId="87042959" sldId="260"/>
            <ac:spMk id="7" creationId="{2872CB08-6775-3BD1-2A90-4E4E2D92FAD3}"/>
          </ac:spMkLst>
        </pc:spChg>
        <pc:picChg chg="add mod">
          <ac:chgData name="Seay, Devin Allen (das5pzq)" userId="3cf91918-f4e9-42bc-9e2d-b49b191b4a44" providerId="ADAL" clId="{5AA68BB6-CCA2-453B-B412-935143243E5A}" dt="2026-05-25T20:16:24.230" v="518"/>
          <ac:picMkLst>
            <pc:docMk/>
            <pc:sldMk cId="87042959" sldId="260"/>
            <ac:picMk id="8" creationId="{5C5113CD-A4A9-B8FA-6D67-B2306EDB2B1F}"/>
          </ac:picMkLst>
        </pc:picChg>
        <pc:picChg chg="add mod">
          <ac:chgData name="Seay, Devin Allen (das5pzq)" userId="3cf91918-f4e9-42bc-9e2d-b49b191b4a44" providerId="ADAL" clId="{5AA68BB6-CCA2-453B-B412-935143243E5A}" dt="2026-05-25T20:16:24.230" v="518"/>
          <ac:picMkLst>
            <pc:docMk/>
            <pc:sldMk cId="87042959" sldId="260"/>
            <ac:picMk id="9" creationId="{4A4E4575-DCA1-5952-C77C-271169C1E234}"/>
          </ac:picMkLst>
        </pc:picChg>
      </pc:sldChg>
      <pc:sldChg chg="modSp new mod">
        <pc:chgData name="Seay, Devin Allen (das5pzq)" userId="3cf91918-f4e9-42bc-9e2d-b49b191b4a44" providerId="ADAL" clId="{5AA68BB6-CCA2-453B-B412-935143243E5A}" dt="2026-06-03T12:01:19.069" v="3062" actId="20577"/>
        <pc:sldMkLst>
          <pc:docMk/>
          <pc:sldMk cId="2590962819" sldId="261"/>
        </pc:sldMkLst>
        <pc:spChg chg="mod">
          <ac:chgData name="Seay, Devin Allen (das5pzq)" userId="3cf91918-f4e9-42bc-9e2d-b49b191b4a44" providerId="ADAL" clId="{5AA68BB6-CCA2-453B-B412-935143243E5A}" dt="2026-05-25T20:17:27.746" v="546" actId="1076"/>
          <ac:spMkLst>
            <pc:docMk/>
            <pc:sldMk cId="2590962819" sldId="261"/>
            <ac:spMk id="2" creationId="{159BB785-DEEA-332C-5037-CC94C656FDE8}"/>
          </ac:spMkLst>
        </pc:spChg>
        <pc:spChg chg="mod">
          <ac:chgData name="Seay, Devin Allen (das5pzq)" userId="3cf91918-f4e9-42bc-9e2d-b49b191b4a44" providerId="ADAL" clId="{5AA68BB6-CCA2-453B-B412-935143243E5A}" dt="2026-06-03T12:01:19.069" v="3062" actId="20577"/>
          <ac:spMkLst>
            <pc:docMk/>
            <pc:sldMk cId="2590962819" sldId="261"/>
            <ac:spMk id="3" creationId="{2AEE214F-CD8E-AD43-D6A7-362A1B5899AE}"/>
          </ac:spMkLst>
        </pc:spChg>
      </pc:sldChg>
      <pc:sldChg chg="addSp modSp new mod">
        <pc:chgData name="Seay, Devin Allen (das5pzq)" userId="3cf91918-f4e9-42bc-9e2d-b49b191b4a44" providerId="ADAL" clId="{5AA68BB6-CCA2-453B-B412-935143243E5A}" dt="2026-05-28T16:31:56.832" v="1582" actId="1076"/>
        <pc:sldMkLst>
          <pc:docMk/>
          <pc:sldMk cId="2066197894" sldId="262"/>
        </pc:sldMkLst>
        <pc:spChg chg="mod">
          <ac:chgData name="Seay, Devin Allen (das5pzq)" userId="3cf91918-f4e9-42bc-9e2d-b49b191b4a44" providerId="ADAL" clId="{5AA68BB6-CCA2-453B-B412-935143243E5A}" dt="2026-05-25T20:17:48.762" v="572" actId="20577"/>
          <ac:spMkLst>
            <pc:docMk/>
            <pc:sldMk cId="2066197894" sldId="262"/>
            <ac:spMk id="2" creationId="{4770E89B-5A32-338A-6794-CA805AC7B0E0}"/>
          </ac:spMkLst>
        </pc:spChg>
        <pc:spChg chg="mod">
          <ac:chgData name="Seay, Devin Allen (das5pzq)" userId="3cf91918-f4e9-42bc-9e2d-b49b191b4a44" providerId="ADAL" clId="{5AA68BB6-CCA2-453B-B412-935143243E5A}" dt="2026-05-28T16:31:18.007" v="1568" actId="14100"/>
          <ac:spMkLst>
            <pc:docMk/>
            <pc:sldMk cId="2066197894" sldId="262"/>
            <ac:spMk id="3" creationId="{CFD26C37-691C-4ABC-4850-7A57BBE90BE4}"/>
          </ac:spMkLst>
        </pc:spChg>
        <pc:spChg chg="add mod">
          <ac:chgData name="Seay, Devin Allen (das5pzq)" userId="3cf91918-f4e9-42bc-9e2d-b49b191b4a44" providerId="ADAL" clId="{5AA68BB6-CCA2-453B-B412-935143243E5A}" dt="2026-05-28T16:31:56.832" v="1582" actId="1076"/>
          <ac:spMkLst>
            <pc:docMk/>
            <pc:sldMk cId="2066197894" sldId="262"/>
            <ac:spMk id="12" creationId="{E394BF05-3D0A-CA2C-6A63-BB9E267C31A8}"/>
          </ac:spMkLst>
        </pc:spChg>
        <pc:picChg chg="add mod">
          <ac:chgData name="Seay, Devin Allen (das5pzq)" userId="3cf91918-f4e9-42bc-9e2d-b49b191b4a44" providerId="ADAL" clId="{5AA68BB6-CCA2-453B-B412-935143243E5A}" dt="2026-05-28T16:31:22.359" v="1570" actId="1076"/>
          <ac:picMkLst>
            <pc:docMk/>
            <pc:sldMk cId="2066197894" sldId="262"/>
            <ac:picMk id="10" creationId="{BFEC5F98-963F-A452-B821-9CDA8C476118}"/>
          </ac:picMkLst>
        </pc:picChg>
        <pc:picChg chg="add mod">
          <ac:chgData name="Seay, Devin Allen (das5pzq)" userId="3cf91918-f4e9-42bc-9e2d-b49b191b4a44" providerId="ADAL" clId="{5AA68BB6-CCA2-453B-B412-935143243E5A}" dt="2026-05-28T16:31:34.151" v="1577" actId="1076"/>
          <ac:picMkLst>
            <pc:docMk/>
            <pc:sldMk cId="2066197894" sldId="262"/>
            <ac:picMk id="11" creationId="{AE1EB448-027E-D552-5FB2-29489F5C38FF}"/>
          </ac:picMkLst>
        </pc:picChg>
        <pc:picChg chg="add mod">
          <ac:chgData name="Seay, Devin Allen (das5pzq)" userId="3cf91918-f4e9-42bc-9e2d-b49b191b4a44" providerId="ADAL" clId="{5AA68BB6-CCA2-453B-B412-935143243E5A}" dt="2026-05-28T16:31:56.832" v="1582" actId="1076"/>
          <ac:picMkLst>
            <pc:docMk/>
            <pc:sldMk cId="2066197894" sldId="262"/>
            <ac:picMk id="13" creationId="{62F29D76-8088-3457-6726-872C07416D92}"/>
          </ac:picMkLst>
        </pc:picChg>
      </pc:sldChg>
      <pc:sldChg chg="modSp new mod">
        <pc:chgData name="Seay, Devin Allen (das5pzq)" userId="3cf91918-f4e9-42bc-9e2d-b49b191b4a44" providerId="ADAL" clId="{5AA68BB6-CCA2-453B-B412-935143243E5A}" dt="2026-06-02T16:05:19.005" v="2189" actId="20577"/>
        <pc:sldMkLst>
          <pc:docMk/>
          <pc:sldMk cId="1248520849" sldId="263"/>
        </pc:sldMkLst>
        <pc:spChg chg="mod">
          <ac:chgData name="Seay, Devin Allen (das5pzq)" userId="3cf91918-f4e9-42bc-9e2d-b49b191b4a44" providerId="ADAL" clId="{5AA68BB6-CCA2-453B-B412-935143243E5A}" dt="2026-05-25T20:18:22.979" v="590" actId="20577"/>
          <ac:spMkLst>
            <pc:docMk/>
            <pc:sldMk cId="1248520849" sldId="263"/>
            <ac:spMk id="2" creationId="{350B3141-3A51-C6F4-53AD-8966C7F642E1}"/>
          </ac:spMkLst>
        </pc:spChg>
        <pc:spChg chg="mod">
          <ac:chgData name="Seay, Devin Allen (das5pzq)" userId="3cf91918-f4e9-42bc-9e2d-b49b191b4a44" providerId="ADAL" clId="{5AA68BB6-CCA2-453B-B412-935143243E5A}" dt="2026-06-02T16:05:19.005" v="2189" actId="20577"/>
          <ac:spMkLst>
            <pc:docMk/>
            <pc:sldMk cId="1248520849" sldId="263"/>
            <ac:spMk id="3" creationId="{300C69F5-CDBE-0703-D32A-7B4A65A2B375}"/>
          </ac:spMkLst>
        </pc:spChg>
      </pc:sldChg>
      <pc:sldChg chg="delSp modSp new mod">
        <pc:chgData name="Seay, Devin Allen (das5pzq)" userId="3cf91918-f4e9-42bc-9e2d-b49b191b4a44" providerId="ADAL" clId="{5AA68BB6-CCA2-453B-B412-935143243E5A}" dt="2026-05-25T20:32:47.741" v="820" actId="20577"/>
        <pc:sldMkLst>
          <pc:docMk/>
          <pc:sldMk cId="344543704" sldId="264"/>
        </pc:sldMkLst>
        <pc:spChg chg="mod">
          <ac:chgData name="Seay, Devin Allen (das5pzq)" userId="3cf91918-f4e9-42bc-9e2d-b49b191b4a44" providerId="ADAL" clId="{5AA68BB6-CCA2-453B-B412-935143243E5A}" dt="2026-05-25T20:32:47.741" v="820" actId="20577"/>
          <ac:spMkLst>
            <pc:docMk/>
            <pc:sldMk cId="344543704" sldId="264"/>
            <ac:spMk id="2" creationId="{AB47FB1C-5FCD-F1AF-80AF-461EE1C7E0F3}"/>
          </ac:spMkLst>
        </pc:spChg>
      </pc:sldChg>
      <pc:sldChg chg="addSp delSp modSp new mod">
        <pc:chgData name="Seay, Devin Allen (das5pzq)" userId="3cf91918-f4e9-42bc-9e2d-b49b191b4a44" providerId="ADAL" clId="{5AA68BB6-CCA2-453B-B412-935143243E5A}" dt="2026-05-25T20:53:46.141" v="1311" actId="1076"/>
        <pc:sldMkLst>
          <pc:docMk/>
          <pc:sldMk cId="433777885" sldId="265"/>
        </pc:sldMkLst>
        <pc:spChg chg="add mod">
          <ac:chgData name="Seay, Devin Allen (das5pzq)" userId="3cf91918-f4e9-42bc-9e2d-b49b191b4a44" providerId="ADAL" clId="{5AA68BB6-CCA2-453B-B412-935143243E5A}" dt="2026-05-25T20:53:29.693" v="1277" actId="1076"/>
          <ac:spMkLst>
            <pc:docMk/>
            <pc:sldMk cId="433777885" sldId="265"/>
            <ac:spMk id="14" creationId="{7641037F-EC68-B6ED-15C6-AC042C6BF464}"/>
          </ac:spMkLst>
        </pc:spChg>
        <pc:spChg chg="add mod">
          <ac:chgData name="Seay, Devin Allen (das5pzq)" userId="3cf91918-f4e9-42bc-9e2d-b49b191b4a44" providerId="ADAL" clId="{5AA68BB6-CCA2-453B-B412-935143243E5A}" dt="2026-05-25T20:53:46.141" v="1311" actId="1076"/>
          <ac:spMkLst>
            <pc:docMk/>
            <pc:sldMk cId="433777885" sldId="265"/>
            <ac:spMk id="15" creationId="{303308BD-B74C-C993-2405-312328CFEE0F}"/>
          </ac:spMkLst>
        </pc:spChg>
        <pc:picChg chg="add mod">
          <ac:chgData name="Seay, Devin Allen (das5pzq)" userId="3cf91918-f4e9-42bc-9e2d-b49b191b4a44" providerId="ADAL" clId="{5AA68BB6-CCA2-453B-B412-935143243E5A}" dt="2026-05-25T20:53:29.693" v="1277" actId="1076"/>
          <ac:picMkLst>
            <pc:docMk/>
            <pc:sldMk cId="433777885" sldId="265"/>
            <ac:picMk id="9" creationId="{9B65EB46-BC14-F7B1-0B35-CC8E6F7C1B60}"/>
          </ac:picMkLst>
        </pc:picChg>
      </pc:sldChg>
      <pc:sldChg chg="addSp modSp new mod">
        <pc:chgData name="Seay, Devin Allen (das5pzq)" userId="3cf91918-f4e9-42bc-9e2d-b49b191b4a44" providerId="ADAL" clId="{5AA68BB6-CCA2-453B-B412-935143243E5A}" dt="2026-06-01T12:00:14.140" v="1666" actId="113"/>
        <pc:sldMkLst>
          <pc:docMk/>
          <pc:sldMk cId="2923261165" sldId="266"/>
        </pc:sldMkLst>
        <pc:spChg chg="mod">
          <ac:chgData name="Seay, Devin Allen (das5pzq)" userId="3cf91918-f4e9-42bc-9e2d-b49b191b4a44" providerId="ADAL" clId="{5AA68BB6-CCA2-453B-B412-935143243E5A}" dt="2026-05-25T20:43:14.481" v="900" actId="20577"/>
          <ac:spMkLst>
            <pc:docMk/>
            <pc:sldMk cId="2923261165" sldId="266"/>
            <ac:spMk id="2" creationId="{08D10522-E04A-F374-F0F1-3FF196B66D35}"/>
          </ac:spMkLst>
        </pc:spChg>
        <pc:spChg chg="mod">
          <ac:chgData name="Seay, Devin Allen (das5pzq)" userId="3cf91918-f4e9-42bc-9e2d-b49b191b4a44" providerId="ADAL" clId="{5AA68BB6-CCA2-453B-B412-935143243E5A}" dt="2026-06-01T12:00:14.140" v="1666" actId="113"/>
          <ac:spMkLst>
            <pc:docMk/>
            <pc:sldMk cId="2923261165" sldId="266"/>
            <ac:spMk id="3" creationId="{EC5E2A4E-F2E1-C8DC-EFA3-17E527ED034C}"/>
          </ac:spMkLst>
        </pc:spChg>
        <pc:picChg chg="add mod">
          <ac:chgData name="Seay, Devin Allen (das5pzq)" userId="3cf91918-f4e9-42bc-9e2d-b49b191b4a44" providerId="ADAL" clId="{5AA68BB6-CCA2-453B-B412-935143243E5A}" dt="2026-05-25T20:49:47.155" v="1273" actId="1076"/>
          <ac:picMkLst>
            <pc:docMk/>
            <pc:sldMk cId="2923261165" sldId="266"/>
            <ac:picMk id="5" creationId="{41C000FC-63DD-FE8C-FD95-4BC5315A3E61}"/>
          </ac:picMkLst>
        </pc:picChg>
        <pc:picChg chg="add mod">
          <ac:chgData name="Seay, Devin Allen (das5pzq)" userId="3cf91918-f4e9-42bc-9e2d-b49b191b4a44" providerId="ADAL" clId="{5AA68BB6-CCA2-453B-B412-935143243E5A}" dt="2026-05-25T20:49:50.213" v="1274" actId="1076"/>
          <ac:picMkLst>
            <pc:docMk/>
            <pc:sldMk cId="2923261165" sldId="266"/>
            <ac:picMk id="7" creationId="{06A6B58B-5829-94D5-6402-86BFFE66978E}"/>
          </ac:picMkLst>
        </pc:picChg>
      </pc:sldChg>
      <pc:sldChg chg="addSp delSp modSp add mod">
        <pc:chgData name="Seay, Devin Allen (das5pzq)" userId="3cf91918-f4e9-42bc-9e2d-b49b191b4a44" providerId="ADAL" clId="{5AA68BB6-CCA2-453B-B412-935143243E5A}" dt="2026-05-25T21:09:51.216" v="1526" actId="1076"/>
        <pc:sldMkLst>
          <pc:docMk/>
          <pc:sldMk cId="3260106710" sldId="267"/>
        </pc:sldMkLst>
        <pc:spChg chg="add mod">
          <ac:chgData name="Seay, Devin Allen (das5pzq)" userId="3cf91918-f4e9-42bc-9e2d-b49b191b4a44" providerId="ADAL" clId="{5AA68BB6-CCA2-453B-B412-935143243E5A}" dt="2026-05-25T21:09:30.644" v="1502" actId="1076"/>
          <ac:spMkLst>
            <pc:docMk/>
            <pc:sldMk cId="3260106710" sldId="267"/>
            <ac:spMk id="12" creationId="{87C55084-7C58-81B4-2312-619E00E1AA19}"/>
          </ac:spMkLst>
        </pc:spChg>
        <pc:spChg chg="mod">
          <ac:chgData name="Seay, Devin Allen (das5pzq)" userId="3cf91918-f4e9-42bc-9e2d-b49b191b4a44" providerId="ADAL" clId="{5AA68BB6-CCA2-453B-B412-935143243E5A}" dt="2026-05-25T21:06:11.456" v="1370" actId="1076"/>
          <ac:spMkLst>
            <pc:docMk/>
            <pc:sldMk cId="3260106710" sldId="267"/>
            <ac:spMk id="15" creationId="{702388DE-4E47-6F57-BA30-768450907D64}"/>
          </ac:spMkLst>
        </pc:spChg>
        <pc:spChg chg="add mod">
          <ac:chgData name="Seay, Devin Allen (das5pzq)" userId="3cf91918-f4e9-42bc-9e2d-b49b191b4a44" providerId="ADAL" clId="{5AA68BB6-CCA2-453B-B412-935143243E5A}" dt="2026-05-25T21:09:51.216" v="1526" actId="1076"/>
          <ac:spMkLst>
            <pc:docMk/>
            <pc:sldMk cId="3260106710" sldId="267"/>
            <ac:spMk id="16" creationId="{F9236FE6-087C-724E-7F3A-DB09AE1C0426}"/>
          </ac:spMkLst>
        </pc:spChg>
        <pc:picChg chg="add mod">
          <ac:chgData name="Seay, Devin Allen (das5pzq)" userId="3cf91918-f4e9-42bc-9e2d-b49b191b4a44" providerId="ADAL" clId="{5AA68BB6-CCA2-453B-B412-935143243E5A}" dt="2026-05-25T21:04:37.327" v="1347" actId="1076"/>
          <ac:picMkLst>
            <pc:docMk/>
            <pc:sldMk cId="3260106710" sldId="267"/>
            <ac:picMk id="5" creationId="{024D2C75-82CB-6562-FA0A-32AA48837304}"/>
          </ac:picMkLst>
        </pc:picChg>
        <pc:picChg chg="add mod">
          <ac:chgData name="Seay, Devin Allen (das5pzq)" userId="3cf91918-f4e9-42bc-9e2d-b49b191b4a44" providerId="ADAL" clId="{5AA68BB6-CCA2-453B-B412-935143243E5A}" dt="2026-05-25T21:06:06.186" v="1368" actId="1076"/>
          <ac:picMkLst>
            <pc:docMk/>
            <pc:sldMk cId="3260106710" sldId="267"/>
            <ac:picMk id="7" creationId="{D2BDF0E1-B9A3-B299-8721-91631BB054FE}"/>
          </ac:picMkLst>
        </pc:picChg>
        <pc:picChg chg="add mod">
          <ac:chgData name="Seay, Devin Allen (das5pzq)" userId="3cf91918-f4e9-42bc-9e2d-b49b191b4a44" providerId="ADAL" clId="{5AA68BB6-CCA2-453B-B412-935143243E5A}" dt="2026-05-25T21:05:57.734" v="1364" actId="1076"/>
          <ac:picMkLst>
            <pc:docMk/>
            <pc:sldMk cId="3260106710" sldId="267"/>
            <ac:picMk id="10" creationId="{EC951594-A43E-6E4E-EC2A-BED31EF9DBE9}"/>
          </ac:picMkLst>
        </pc:picChg>
      </pc:sldChg>
      <pc:sldChg chg="delSp modSp new mod">
        <pc:chgData name="Seay, Devin Allen (das5pzq)" userId="3cf91918-f4e9-42bc-9e2d-b49b191b4a44" providerId="ADAL" clId="{5AA68BB6-CCA2-453B-B412-935143243E5A}" dt="2026-05-25T21:12:32.990" v="1562" actId="20577"/>
        <pc:sldMkLst>
          <pc:docMk/>
          <pc:sldMk cId="2631214217" sldId="268"/>
        </pc:sldMkLst>
        <pc:spChg chg="mod">
          <ac:chgData name="Seay, Devin Allen (das5pzq)" userId="3cf91918-f4e9-42bc-9e2d-b49b191b4a44" providerId="ADAL" clId="{5AA68BB6-CCA2-453B-B412-935143243E5A}" dt="2026-05-25T21:12:32.990" v="1562" actId="20577"/>
          <ac:spMkLst>
            <pc:docMk/>
            <pc:sldMk cId="2631214217" sldId="268"/>
            <ac:spMk id="2" creationId="{7985752A-A791-136B-0452-A04E64A3F608}"/>
          </ac:spMkLst>
        </pc:spChg>
      </pc:sldChg>
      <pc:sldChg chg="mod modShow">
        <pc:chgData name="Seay, Devin Allen (das5pzq)" userId="3cf91918-f4e9-42bc-9e2d-b49b191b4a44" providerId="ADAL" clId="{5AA68BB6-CCA2-453B-B412-935143243E5A}" dt="2026-06-03T11:29:07.704" v="2624" actId="729"/>
        <pc:sldMkLst>
          <pc:docMk/>
          <pc:sldMk cId="2309906829" sldId="269"/>
        </pc:sldMkLst>
      </pc:sldChg>
      <pc:sldChg chg="mod modShow">
        <pc:chgData name="Seay, Devin Allen (das5pzq)" userId="3cf91918-f4e9-42bc-9e2d-b49b191b4a44" providerId="ADAL" clId="{5AA68BB6-CCA2-453B-B412-935143243E5A}" dt="2026-06-03T11:29:07.704" v="2624" actId="729"/>
        <pc:sldMkLst>
          <pc:docMk/>
          <pc:sldMk cId="1149283779" sldId="270"/>
        </pc:sldMkLst>
      </pc:sldChg>
      <pc:sldChg chg="modSp mod modShow">
        <pc:chgData name="Seay, Devin Allen (das5pzq)" userId="3cf91918-f4e9-42bc-9e2d-b49b191b4a44" providerId="ADAL" clId="{5AA68BB6-CCA2-453B-B412-935143243E5A}" dt="2026-06-03T11:29:07.704" v="2624" actId="729"/>
        <pc:sldMkLst>
          <pc:docMk/>
          <pc:sldMk cId="190399196" sldId="271"/>
        </pc:sldMkLst>
        <pc:spChg chg="mod">
          <ac:chgData name="Seay, Devin Allen (das5pzq)" userId="3cf91918-f4e9-42bc-9e2d-b49b191b4a44" providerId="ADAL" clId="{5AA68BB6-CCA2-453B-B412-935143243E5A}" dt="2026-05-28T16:39:15.002" v="1616" actId="20577"/>
          <ac:spMkLst>
            <pc:docMk/>
            <pc:sldMk cId="190399196" sldId="271"/>
            <ac:spMk id="3" creationId="{7578FA02-E74D-F013-E4EF-AA7C791EDE42}"/>
          </ac:spMkLst>
        </pc:spChg>
        <pc:picChg chg="mod">
          <ac:chgData name="Seay, Devin Allen (das5pzq)" userId="3cf91918-f4e9-42bc-9e2d-b49b191b4a44" providerId="ADAL" clId="{5AA68BB6-CCA2-453B-B412-935143243E5A}" dt="2026-05-28T16:33:50.342" v="1587" actId="1076"/>
          <ac:picMkLst>
            <pc:docMk/>
            <pc:sldMk cId="190399196" sldId="271"/>
            <ac:picMk id="4" creationId="{F56C2F4E-9F6C-F2E4-3B4C-BFDD681CA63D}"/>
          </ac:picMkLst>
        </pc:picChg>
      </pc:sldChg>
      <pc:sldChg chg="addSp delSp modSp mod modShow">
        <pc:chgData name="Seay, Devin Allen (das5pzq)" userId="3cf91918-f4e9-42bc-9e2d-b49b191b4a44" providerId="ADAL" clId="{5AA68BB6-CCA2-453B-B412-935143243E5A}" dt="2026-06-03T11:29:07.704" v="2624" actId="729"/>
        <pc:sldMkLst>
          <pc:docMk/>
          <pc:sldMk cId="684450332" sldId="272"/>
        </pc:sldMkLst>
        <pc:picChg chg="add mod">
          <ac:chgData name="Seay, Devin Allen (das5pzq)" userId="3cf91918-f4e9-42bc-9e2d-b49b191b4a44" providerId="ADAL" clId="{5AA68BB6-CCA2-453B-B412-935143243E5A}" dt="2026-06-02T23:04:13.986" v="2213" actId="1076"/>
          <ac:picMkLst>
            <pc:docMk/>
            <pc:sldMk cId="684450332" sldId="272"/>
            <ac:picMk id="5" creationId="{B624E23D-0B60-82A6-3C60-9396FC7A3CD6}"/>
          </ac:picMkLst>
        </pc:picChg>
      </pc:sldChg>
      <pc:sldChg chg="modSp new mod">
        <pc:chgData name="Seay, Devin Allen (das5pzq)" userId="3cf91918-f4e9-42bc-9e2d-b49b191b4a44" providerId="ADAL" clId="{5AA68BB6-CCA2-453B-B412-935143243E5A}" dt="2026-05-28T16:35:51.075" v="1615" actId="122"/>
        <pc:sldMkLst>
          <pc:docMk/>
          <pc:sldMk cId="4197272644" sldId="274"/>
        </pc:sldMkLst>
        <pc:spChg chg="mod">
          <ac:chgData name="Seay, Devin Allen (das5pzq)" userId="3cf91918-f4e9-42bc-9e2d-b49b191b4a44" providerId="ADAL" clId="{5AA68BB6-CCA2-453B-B412-935143243E5A}" dt="2026-05-28T16:35:43.666" v="1612" actId="20577"/>
          <ac:spMkLst>
            <pc:docMk/>
            <pc:sldMk cId="4197272644" sldId="274"/>
            <ac:spMk id="2" creationId="{A4A4D72F-07C0-9C10-6DC4-ABFD9D072A72}"/>
          </ac:spMkLst>
        </pc:spChg>
        <pc:spChg chg="mod">
          <ac:chgData name="Seay, Devin Allen (das5pzq)" userId="3cf91918-f4e9-42bc-9e2d-b49b191b4a44" providerId="ADAL" clId="{5AA68BB6-CCA2-453B-B412-935143243E5A}" dt="2026-05-28T16:35:51.075" v="1615" actId="122"/>
          <ac:spMkLst>
            <pc:docMk/>
            <pc:sldMk cId="4197272644" sldId="274"/>
            <ac:spMk id="3" creationId="{5C1086FC-5E01-ECB9-D5CE-6B2F39BA31BD}"/>
          </ac:spMkLst>
        </pc:spChg>
      </pc:sldChg>
      <pc:sldChg chg="addSp delSp modSp add mod">
        <pc:chgData name="Seay, Devin Allen (das5pzq)" userId="3cf91918-f4e9-42bc-9e2d-b49b191b4a44" providerId="ADAL" clId="{5AA68BB6-CCA2-453B-B412-935143243E5A}" dt="2026-05-28T20:28:46.712" v="1649" actId="1076"/>
        <pc:sldMkLst>
          <pc:docMk/>
          <pc:sldMk cId="576932741" sldId="275"/>
        </pc:sldMkLst>
        <pc:spChg chg="mod">
          <ac:chgData name="Seay, Devin Allen (das5pzq)" userId="3cf91918-f4e9-42bc-9e2d-b49b191b4a44" providerId="ADAL" clId="{5AA68BB6-CCA2-453B-B412-935143243E5A}" dt="2026-05-28T16:42:51.183" v="1623" actId="20577"/>
          <ac:spMkLst>
            <pc:docMk/>
            <pc:sldMk cId="576932741" sldId="275"/>
            <ac:spMk id="15" creationId="{4E18D2A1-2A8B-D7C8-FBDE-57D85EFBFDB4}"/>
          </ac:spMkLst>
        </pc:spChg>
      </pc:sldChg>
      <pc:sldChg chg="modSp mod">
        <pc:chgData name="Seay, Devin Allen (das5pzq)" userId="3cf91918-f4e9-42bc-9e2d-b49b191b4a44" providerId="ADAL" clId="{5AA68BB6-CCA2-453B-B412-935143243E5A}" dt="2026-06-02T16:06:01.256" v="2207" actId="20577"/>
        <pc:sldMkLst>
          <pc:docMk/>
          <pc:sldMk cId="1105822913" sldId="276"/>
        </pc:sldMkLst>
        <pc:spChg chg="mod">
          <ac:chgData name="Seay, Devin Allen (das5pzq)" userId="3cf91918-f4e9-42bc-9e2d-b49b191b4a44" providerId="ADAL" clId="{5AA68BB6-CCA2-453B-B412-935143243E5A}" dt="2026-06-02T16:06:01.256" v="2207" actId="20577"/>
          <ac:spMkLst>
            <pc:docMk/>
            <pc:sldMk cId="1105822913" sldId="276"/>
            <ac:spMk id="12" creationId="{00912B27-1FE6-D36F-02C4-66DEED271D35}"/>
          </ac:spMkLst>
        </pc:spChg>
        <pc:spChg chg="mod">
          <ac:chgData name="Seay, Devin Allen (das5pzq)" userId="3cf91918-f4e9-42bc-9e2d-b49b191b4a44" providerId="ADAL" clId="{5AA68BB6-CCA2-453B-B412-935143243E5A}" dt="2026-06-02T16:05:54.482" v="2200" actId="1076"/>
          <ac:spMkLst>
            <pc:docMk/>
            <pc:sldMk cId="1105822913" sldId="276"/>
            <ac:spMk id="14" creationId="{58FBC2DA-A198-F934-5252-FD31DB17E478}"/>
          </ac:spMkLst>
        </pc:spChg>
      </pc:sldChg>
      <pc:sldChg chg="modSp">
        <pc:chgData name="Seay, Devin Allen (das5pzq)" userId="3cf91918-f4e9-42bc-9e2d-b49b191b4a44" providerId="ADAL" clId="{5AA68BB6-CCA2-453B-B412-935143243E5A}" dt="2026-06-03T12:01:42.706" v="3066" actId="113"/>
        <pc:sldMkLst>
          <pc:docMk/>
          <pc:sldMk cId="3017237503" sldId="277"/>
        </pc:sldMkLst>
        <pc:spChg chg="mod">
          <ac:chgData name="Seay, Devin Allen (das5pzq)" userId="3cf91918-f4e9-42bc-9e2d-b49b191b4a44" providerId="ADAL" clId="{5AA68BB6-CCA2-453B-B412-935143243E5A}" dt="2026-06-03T12:01:39.310" v="3065" actId="113"/>
          <ac:spMkLst>
            <pc:docMk/>
            <pc:sldMk cId="3017237503" sldId="277"/>
            <ac:spMk id="8" creationId="{48DC400B-7020-C852-66B6-D2C67BCA92BE}"/>
          </ac:spMkLst>
        </pc:spChg>
        <pc:spChg chg="mod">
          <ac:chgData name="Seay, Devin Allen (das5pzq)" userId="3cf91918-f4e9-42bc-9e2d-b49b191b4a44" providerId="ADAL" clId="{5AA68BB6-CCA2-453B-B412-935143243E5A}" dt="2026-06-03T12:01:42.706" v="3066" actId="113"/>
          <ac:spMkLst>
            <pc:docMk/>
            <pc:sldMk cId="3017237503" sldId="277"/>
            <ac:spMk id="10" creationId="{3188BA96-CFA8-E372-152F-B250A4E4C78C}"/>
          </ac:spMkLst>
        </pc:spChg>
      </pc:sldChg>
      <pc:sldChg chg="addSp delSp modSp new mod">
        <pc:chgData name="Seay, Devin Allen (das5pzq)" userId="3cf91918-f4e9-42bc-9e2d-b49b191b4a44" providerId="ADAL" clId="{5AA68BB6-CCA2-453B-B412-935143243E5A}" dt="2026-06-01T12:16:03.424" v="2002"/>
        <pc:sldMkLst>
          <pc:docMk/>
          <pc:sldMk cId="4250175791" sldId="278"/>
        </pc:sldMkLst>
        <pc:spChg chg="mod">
          <ac:chgData name="Seay, Devin Allen (das5pzq)" userId="3cf91918-f4e9-42bc-9e2d-b49b191b4a44" providerId="ADAL" clId="{5AA68BB6-CCA2-453B-B412-935143243E5A}" dt="2026-06-01T11:57:29.040" v="1661" actId="20577"/>
          <ac:spMkLst>
            <pc:docMk/>
            <pc:sldMk cId="4250175791" sldId="278"/>
            <ac:spMk id="2" creationId="{F5567F1C-8E3E-18CD-AED7-0F6679A770EF}"/>
          </ac:spMkLst>
        </pc:spChg>
        <pc:spChg chg="mod">
          <ac:chgData name="Seay, Devin Allen (das5pzq)" userId="3cf91918-f4e9-42bc-9e2d-b49b191b4a44" providerId="ADAL" clId="{5AA68BB6-CCA2-453B-B412-935143243E5A}" dt="2026-06-01T12:16:03.424" v="2002"/>
          <ac:spMkLst>
            <pc:docMk/>
            <pc:sldMk cId="4250175791" sldId="278"/>
            <ac:spMk id="3" creationId="{B2F0A2C9-4943-165C-680A-2734B9800B9C}"/>
          </ac:spMkLst>
        </pc:spChg>
        <pc:picChg chg="add mod">
          <ac:chgData name="Seay, Devin Allen (das5pzq)" userId="3cf91918-f4e9-42bc-9e2d-b49b191b4a44" providerId="ADAL" clId="{5AA68BB6-CCA2-453B-B412-935143243E5A}" dt="2026-06-01T12:12:46.768" v="1835" actId="14100"/>
          <ac:picMkLst>
            <pc:docMk/>
            <pc:sldMk cId="4250175791" sldId="278"/>
            <ac:picMk id="10" creationId="{5E1163AE-4E10-DA6C-9559-AC93028C33AA}"/>
          </ac:picMkLst>
        </pc:picChg>
        <pc:picChg chg="add mod">
          <ac:chgData name="Seay, Devin Allen (das5pzq)" userId="3cf91918-f4e9-42bc-9e2d-b49b191b4a44" providerId="ADAL" clId="{5AA68BB6-CCA2-453B-B412-935143243E5A}" dt="2026-06-01T12:12:57.933" v="1839" actId="1076"/>
          <ac:picMkLst>
            <pc:docMk/>
            <pc:sldMk cId="4250175791" sldId="278"/>
            <ac:picMk id="12" creationId="{C397491B-627B-3BDF-F2B9-94BE69AFB95D}"/>
          </ac:picMkLst>
        </pc:picChg>
      </pc:sldChg>
      <pc:sldChg chg="ord">
        <pc:chgData name="Seay, Devin Allen (das5pzq)" userId="3cf91918-f4e9-42bc-9e2d-b49b191b4a44" providerId="ADAL" clId="{5AA68BB6-CCA2-453B-B412-935143243E5A}" dt="2026-06-03T11:47:42.358" v="2626"/>
        <pc:sldMkLst>
          <pc:docMk/>
          <pc:sldMk cId="2900511583" sldId="280"/>
        </pc:sldMkLst>
      </pc:sldChg>
      <pc:sldChg chg="modSp new mod ord">
        <pc:chgData name="Seay, Devin Allen (das5pzq)" userId="3cf91918-f4e9-42bc-9e2d-b49b191b4a44" providerId="ADAL" clId="{5AA68BB6-CCA2-453B-B412-935143243E5A}" dt="2026-06-02T16:13:12.860" v="2209"/>
        <pc:sldMkLst>
          <pc:docMk/>
          <pc:sldMk cId="2205663077" sldId="281"/>
        </pc:sldMkLst>
        <pc:spChg chg="mod">
          <ac:chgData name="Seay, Devin Allen (das5pzq)" userId="3cf91918-f4e9-42bc-9e2d-b49b191b4a44" providerId="ADAL" clId="{5AA68BB6-CCA2-453B-B412-935143243E5A}" dt="2026-06-02T15:46:28.600" v="2052" actId="20577"/>
          <ac:spMkLst>
            <pc:docMk/>
            <pc:sldMk cId="2205663077" sldId="281"/>
            <ac:spMk id="2" creationId="{507767E1-8D3C-C4AE-A29B-916BC0E1A32C}"/>
          </ac:spMkLst>
        </pc:spChg>
      </pc:sldChg>
      <pc:sldChg chg="modSp add mod modShow">
        <pc:chgData name="Seay, Devin Allen (das5pzq)" userId="3cf91918-f4e9-42bc-9e2d-b49b191b4a44" providerId="ADAL" clId="{5AA68BB6-CCA2-453B-B412-935143243E5A}" dt="2026-06-03T12:00:30.545" v="2905" actId="729"/>
        <pc:sldMkLst>
          <pc:docMk/>
          <pc:sldMk cId="2327519355" sldId="282"/>
        </pc:sldMkLst>
        <pc:spChg chg="mod">
          <ac:chgData name="Seay, Devin Allen (das5pzq)" userId="3cf91918-f4e9-42bc-9e2d-b49b191b4a44" providerId="ADAL" clId="{5AA68BB6-CCA2-453B-B412-935143243E5A}" dt="2026-06-03T11:04:34.339" v="2264" actId="27636"/>
          <ac:spMkLst>
            <pc:docMk/>
            <pc:sldMk cId="2327519355" sldId="282"/>
            <ac:spMk id="3" creationId="{5D91A6B0-3423-4BE2-4603-A7BAC6BD69AB}"/>
          </ac:spMkLst>
        </pc:spChg>
      </pc:sldChg>
      <pc:sldChg chg="modSp add mod">
        <pc:chgData name="Seay, Devin Allen (das5pzq)" userId="3cf91918-f4e9-42bc-9e2d-b49b191b4a44" providerId="ADAL" clId="{5AA68BB6-CCA2-453B-B412-935143243E5A}" dt="2026-06-03T12:00:24.943" v="2904" actId="113"/>
        <pc:sldMkLst>
          <pc:docMk/>
          <pc:sldMk cId="3809002234" sldId="283"/>
        </pc:sldMkLst>
        <pc:spChg chg="mod">
          <ac:chgData name="Seay, Devin Allen (das5pzq)" userId="3cf91918-f4e9-42bc-9e2d-b49b191b4a44" providerId="ADAL" clId="{5AA68BB6-CCA2-453B-B412-935143243E5A}" dt="2026-06-03T11:10:00.510" v="2478" actId="20577"/>
          <ac:spMkLst>
            <pc:docMk/>
            <pc:sldMk cId="3809002234" sldId="283"/>
            <ac:spMk id="2" creationId="{5F54381F-205F-EC61-279F-5A96A6DC0545}"/>
          </ac:spMkLst>
        </pc:spChg>
        <pc:spChg chg="mod">
          <ac:chgData name="Seay, Devin Allen (das5pzq)" userId="3cf91918-f4e9-42bc-9e2d-b49b191b4a44" providerId="ADAL" clId="{5AA68BB6-CCA2-453B-B412-935143243E5A}" dt="2026-06-03T12:00:24.943" v="2904" actId="113"/>
          <ac:spMkLst>
            <pc:docMk/>
            <pc:sldMk cId="3809002234" sldId="283"/>
            <ac:spMk id="3" creationId="{376D8224-9D5F-A96A-CE5A-24FFB2BBC7E8}"/>
          </ac:spMkLst>
        </pc:spChg>
      </pc:sldChg>
      <pc:sldChg chg="addSp delSp modSp add mod ord">
        <pc:chgData name="Seay, Devin Allen (das5pzq)" userId="3cf91918-f4e9-42bc-9e2d-b49b191b4a44" providerId="ADAL" clId="{5AA68BB6-CCA2-453B-B412-935143243E5A}" dt="2026-06-03T12:03:43.126" v="3067" actId="313"/>
        <pc:sldMkLst>
          <pc:docMk/>
          <pc:sldMk cId="2477329058" sldId="284"/>
        </pc:sldMkLst>
        <pc:spChg chg="mod">
          <ac:chgData name="Seay, Devin Allen (das5pzq)" userId="3cf91918-f4e9-42bc-9e2d-b49b191b4a44" providerId="ADAL" clId="{5AA68BB6-CCA2-453B-B412-935143243E5A}" dt="2026-06-03T12:03:43.126" v="3067" actId="313"/>
          <ac:spMkLst>
            <pc:docMk/>
            <pc:sldMk cId="2477329058" sldId="284"/>
            <ac:spMk id="3" creationId="{3BAB6D89-CEA3-ECB8-B64C-5E07C636C9E6}"/>
          </ac:spMkLst>
        </pc:spChg>
        <pc:spChg chg="del mod">
          <ac:chgData name="Seay, Devin Allen (das5pzq)" userId="3cf91918-f4e9-42bc-9e2d-b49b191b4a44" providerId="ADAL" clId="{5AA68BB6-CCA2-453B-B412-935143243E5A}" dt="2026-06-03T11:25:49.689" v="2538" actId="478"/>
          <ac:spMkLst>
            <pc:docMk/>
            <pc:sldMk cId="2477329058" sldId="284"/>
            <ac:spMk id="5" creationId="{5B84B9A2-050B-E024-142F-D1FDA1276CCA}"/>
          </ac:spMkLst>
        </pc:spChg>
        <pc:spChg chg="del">
          <ac:chgData name="Seay, Devin Allen (das5pzq)" userId="3cf91918-f4e9-42bc-9e2d-b49b191b4a44" providerId="ADAL" clId="{5AA68BB6-CCA2-453B-B412-935143243E5A}" dt="2026-06-03T11:25:51.664" v="2540" actId="478"/>
          <ac:spMkLst>
            <pc:docMk/>
            <pc:sldMk cId="2477329058" sldId="284"/>
            <ac:spMk id="6" creationId="{7EC47F22-BD92-0013-55BD-DA763B2501AB}"/>
          </ac:spMkLst>
        </pc:spChg>
        <pc:picChg chg="del mod">
          <ac:chgData name="Seay, Devin Allen (das5pzq)" userId="3cf91918-f4e9-42bc-9e2d-b49b191b4a44" providerId="ADAL" clId="{5AA68BB6-CCA2-453B-B412-935143243E5A}" dt="2026-06-03T11:25:50.037" v="2539" actId="478"/>
          <ac:picMkLst>
            <pc:docMk/>
            <pc:sldMk cId="2477329058" sldId="284"/>
            <ac:picMk id="4" creationId="{55C03C22-9721-4CDD-C684-35A4995B7B87}"/>
          </ac:picMkLst>
        </pc:picChg>
        <pc:picChg chg="add mod">
          <ac:chgData name="Seay, Devin Allen (das5pzq)" userId="3cf91918-f4e9-42bc-9e2d-b49b191b4a44" providerId="ADAL" clId="{5AA68BB6-CCA2-453B-B412-935143243E5A}" dt="2026-06-03T11:27:55.555" v="2559" actId="1076"/>
          <ac:picMkLst>
            <pc:docMk/>
            <pc:sldMk cId="2477329058" sldId="284"/>
            <ac:picMk id="7" creationId="{4247CC32-B656-2B71-2387-162088071FAF}"/>
          </ac:picMkLst>
        </pc:picChg>
        <pc:picChg chg="add mod">
          <ac:chgData name="Seay, Devin Allen (das5pzq)" userId="3cf91918-f4e9-42bc-9e2d-b49b191b4a44" providerId="ADAL" clId="{5AA68BB6-CCA2-453B-B412-935143243E5A}" dt="2026-06-03T11:27:49.452" v="2558" actId="1076"/>
          <ac:picMkLst>
            <pc:docMk/>
            <pc:sldMk cId="2477329058" sldId="284"/>
            <ac:picMk id="11" creationId="{26D7B591-78B0-76D6-E95F-2B724F45412E}"/>
          </ac:picMkLst>
        </pc:picChg>
        <pc:picChg chg="del">
          <ac:chgData name="Seay, Devin Allen (das5pzq)" userId="3cf91918-f4e9-42bc-9e2d-b49b191b4a44" providerId="ADAL" clId="{5AA68BB6-CCA2-453B-B412-935143243E5A}" dt="2026-06-03T11:25:51.987" v="2541" actId="478"/>
          <ac:picMkLst>
            <pc:docMk/>
            <pc:sldMk cId="2477329058" sldId="284"/>
            <ac:picMk id="1026" creationId="{4C472EA2-58E1-8C76-5444-AD2F6E9E24D9}"/>
          </ac:picMkLst>
        </pc:picChg>
      </pc:sldChg>
      <pc:sldMasterChg chg="modSldLayout">
        <pc:chgData name="Seay, Devin Allen (das5pzq)" userId="3cf91918-f4e9-42bc-9e2d-b49b191b4a44" providerId="ADAL" clId="{5AA68BB6-CCA2-453B-B412-935143243E5A}" dt="2026-05-28T16:26:57.212" v="1565" actId="20577"/>
        <pc:sldMasterMkLst>
          <pc:docMk/>
          <pc:sldMasterMk cId="3776232005" sldId="2147483648"/>
        </pc:sldMasterMkLst>
        <pc:sldLayoutChg chg="modSp mod">
          <pc:chgData name="Seay, Devin Allen (das5pzq)" userId="3cf91918-f4e9-42bc-9e2d-b49b191b4a44" providerId="ADAL" clId="{5AA68BB6-CCA2-453B-B412-935143243E5A}" dt="2026-05-28T16:26:57.212" v="1565" actId="20577"/>
          <pc:sldLayoutMkLst>
            <pc:docMk/>
            <pc:sldMasterMk cId="3776232005" sldId="2147483648"/>
            <pc:sldLayoutMk cId="4209123748" sldId="2147483649"/>
          </pc:sldLayoutMkLst>
          <pc:spChg chg="mod">
            <ac:chgData name="Seay, Devin Allen (das5pzq)" userId="3cf91918-f4e9-42bc-9e2d-b49b191b4a44" providerId="ADAL" clId="{5AA68BB6-CCA2-453B-B412-935143243E5A}" dt="2026-05-28T16:26:57.212" v="1565" actId="20577"/>
            <ac:spMkLst>
              <pc:docMk/>
              <pc:sldMasterMk cId="3776232005" sldId="2147483648"/>
              <pc:sldLayoutMk cId="4209123748" sldId="2147483649"/>
              <ac:spMk id="5" creationId="{4AB09D42-693F-AEF0-6D68-AC21DBF00FFF}"/>
            </ac:spMkLst>
          </pc:spChg>
        </pc:sldLayoutChg>
      </pc:sldMasterChg>
    </pc:docChg>
  </pc:docChgLst>
  <pc:docChgLst>
    <pc:chgData name="Seay, Devin Allen (das5pzq)" userId="3cf91918-f4e9-42bc-9e2d-b49b191b4a44" providerId="ADAL" clId="{4442607A-696C-56A2-AB2C-4ED091317C6A}"/>
    <pc:docChg chg="undo redo custSel addSld delSld modSld sldOrd modMainMaster">
      <pc:chgData name="Seay, Devin Allen (das5pzq)" userId="3cf91918-f4e9-42bc-9e2d-b49b191b4a44" providerId="ADAL" clId="{4442607A-696C-56A2-AB2C-4ED091317C6A}" dt="2026-06-04T18:04:18.041" v="4707" actId="1076"/>
      <pc:docMkLst>
        <pc:docMk/>
      </pc:docMkLst>
      <pc:sldChg chg="modSp mod">
        <pc:chgData name="Seay, Devin Allen (das5pzq)" userId="3cf91918-f4e9-42bc-9e2d-b49b191b4a44" providerId="ADAL" clId="{4442607A-696C-56A2-AB2C-4ED091317C6A}" dt="2026-06-04T13:46:09.582" v="4469" actId="20577"/>
        <pc:sldMkLst>
          <pc:docMk/>
          <pc:sldMk cId="903293257" sldId="256"/>
        </pc:sldMkLst>
        <pc:spChg chg="mod">
          <ac:chgData name="Seay, Devin Allen (das5pzq)" userId="3cf91918-f4e9-42bc-9e2d-b49b191b4a44" providerId="ADAL" clId="{4442607A-696C-56A2-AB2C-4ED091317C6A}" dt="2026-06-04T13:46:09.582" v="4469" actId="20577"/>
          <ac:spMkLst>
            <pc:docMk/>
            <pc:sldMk cId="903293257" sldId="256"/>
            <ac:spMk id="2" creationId="{1BCE57D2-A3C3-9517-5AE1-71848A4692C6}"/>
          </ac:spMkLst>
        </pc:spChg>
      </pc:sldChg>
      <pc:sldChg chg="modSp mod">
        <pc:chgData name="Seay, Devin Allen (das5pzq)" userId="3cf91918-f4e9-42bc-9e2d-b49b191b4a44" providerId="ADAL" clId="{4442607A-696C-56A2-AB2C-4ED091317C6A}" dt="2026-06-03T16:22:11.949" v="4402" actId="1076"/>
        <pc:sldMkLst>
          <pc:docMk/>
          <pc:sldMk cId="1455548881" sldId="257"/>
        </pc:sldMkLst>
        <pc:spChg chg="mod">
          <ac:chgData name="Seay, Devin Allen (das5pzq)" userId="3cf91918-f4e9-42bc-9e2d-b49b191b4a44" providerId="ADAL" clId="{4442607A-696C-56A2-AB2C-4ED091317C6A}" dt="2026-06-03T16:22:11.949" v="4402" actId="1076"/>
          <ac:spMkLst>
            <pc:docMk/>
            <pc:sldMk cId="1455548881" sldId="257"/>
            <ac:spMk id="2" creationId="{17F91EE4-BE89-F663-3F63-A5BEB44E9908}"/>
          </ac:spMkLst>
        </pc:spChg>
        <pc:spChg chg="mod">
          <ac:chgData name="Seay, Devin Allen (das5pzq)" userId="3cf91918-f4e9-42bc-9e2d-b49b191b4a44" providerId="ADAL" clId="{4442607A-696C-56A2-AB2C-4ED091317C6A}" dt="2026-06-03T16:22:05.856" v="4401" actId="20577"/>
          <ac:spMkLst>
            <pc:docMk/>
            <pc:sldMk cId="1455548881" sldId="257"/>
            <ac:spMk id="3" creationId="{4919C40D-4263-79DA-8BFA-48A1492DBD2A}"/>
          </ac:spMkLst>
        </pc:spChg>
      </pc:sldChg>
      <pc:sldChg chg="addSp delSp modSp mod">
        <pc:chgData name="Seay, Devin Allen (das5pzq)" userId="3cf91918-f4e9-42bc-9e2d-b49b191b4a44" providerId="ADAL" clId="{4442607A-696C-56A2-AB2C-4ED091317C6A}" dt="2026-06-04T13:51:27.949" v="4501" actId="20577"/>
        <pc:sldMkLst>
          <pc:docMk/>
          <pc:sldMk cId="457458621" sldId="258"/>
        </pc:sldMkLst>
        <pc:spChg chg="mod">
          <ac:chgData name="Seay, Devin Allen (das5pzq)" userId="3cf91918-f4e9-42bc-9e2d-b49b191b4a44" providerId="ADAL" clId="{4442607A-696C-56A2-AB2C-4ED091317C6A}" dt="2026-06-01T17:08:49.392" v="3435" actId="1076"/>
          <ac:spMkLst>
            <pc:docMk/>
            <pc:sldMk cId="457458621" sldId="258"/>
            <ac:spMk id="2" creationId="{0D2DD795-87E8-FC3E-6A30-090FC798F4AF}"/>
          </ac:spMkLst>
        </pc:spChg>
        <pc:spChg chg="mod">
          <ac:chgData name="Seay, Devin Allen (das5pzq)" userId="3cf91918-f4e9-42bc-9e2d-b49b191b4a44" providerId="ADAL" clId="{4442607A-696C-56A2-AB2C-4ED091317C6A}" dt="2026-06-04T13:51:27.949" v="4501" actId="20577"/>
          <ac:spMkLst>
            <pc:docMk/>
            <pc:sldMk cId="457458621" sldId="258"/>
            <ac:spMk id="3" creationId="{12C0EF5C-AA62-4DD7-0991-00D5FE1212C1}"/>
          </ac:spMkLst>
        </pc:spChg>
      </pc:sldChg>
      <pc:sldChg chg="modSp mod">
        <pc:chgData name="Seay, Devin Allen (das5pzq)" userId="3cf91918-f4e9-42bc-9e2d-b49b191b4a44" providerId="ADAL" clId="{4442607A-696C-56A2-AB2C-4ED091317C6A}" dt="2026-05-29T16:46:56.222" v="1744" actId="207"/>
        <pc:sldMkLst>
          <pc:docMk/>
          <pc:sldMk cId="2590962819" sldId="261"/>
        </pc:sldMkLst>
        <pc:spChg chg="mod">
          <ac:chgData name="Seay, Devin Allen (das5pzq)" userId="3cf91918-f4e9-42bc-9e2d-b49b191b4a44" providerId="ADAL" clId="{4442607A-696C-56A2-AB2C-4ED091317C6A}" dt="2026-05-29T16:46:56.222" v="1744" actId="207"/>
          <ac:spMkLst>
            <pc:docMk/>
            <pc:sldMk cId="2590962819" sldId="261"/>
            <ac:spMk id="3" creationId="{2AEE214F-CD8E-AD43-D6A7-362A1B5899AE}"/>
          </ac:spMkLst>
        </pc:spChg>
      </pc:sldChg>
      <pc:sldChg chg="modSp mod">
        <pc:chgData name="Seay, Devin Allen (das5pzq)" userId="3cf91918-f4e9-42bc-9e2d-b49b191b4a44" providerId="ADAL" clId="{4442607A-696C-56A2-AB2C-4ED091317C6A}" dt="2026-05-29T16:47:09.108" v="1747" actId="14100"/>
        <pc:sldMkLst>
          <pc:docMk/>
          <pc:sldMk cId="2066197894" sldId="262"/>
        </pc:sldMkLst>
        <pc:spChg chg="mod">
          <ac:chgData name="Seay, Devin Allen (das5pzq)" userId="3cf91918-f4e9-42bc-9e2d-b49b191b4a44" providerId="ADAL" clId="{4442607A-696C-56A2-AB2C-4ED091317C6A}" dt="2026-05-29T16:47:09.108" v="1747" actId="14100"/>
          <ac:spMkLst>
            <pc:docMk/>
            <pc:sldMk cId="2066197894" sldId="262"/>
            <ac:spMk id="12" creationId="{E394BF05-3D0A-CA2C-6A63-BB9E267C31A8}"/>
          </ac:spMkLst>
        </pc:spChg>
      </pc:sldChg>
      <pc:sldChg chg="addSp modSp mod">
        <pc:chgData name="Seay, Devin Allen (das5pzq)" userId="3cf91918-f4e9-42bc-9e2d-b49b191b4a44" providerId="ADAL" clId="{4442607A-696C-56A2-AB2C-4ED091317C6A}" dt="2026-06-04T13:58:46.210" v="4522" actId="27636"/>
        <pc:sldMkLst>
          <pc:docMk/>
          <pc:sldMk cId="1248520849" sldId="263"/>
        </pc:sldMkLst>
        <pc:spChg chg="mod">
          <ac:chgData name="Seay, Devin Allen (das5pzq)" userId="3cf91918-f4e9-42bc-9e2d-b49b191b4a44" providerId="ADAL" clId="{4442607A-696C-56A2-AB2C-4ED091317C6A}" dt="2026-06-04T13:58:46.210" v="4522" actId="27636"/>
          <ac:spMkLst>
            <pc:docMk/>
            <pc:sldMk cId="1248520849" sldId="263"/>
            <ac:spMk id="3" creationId="{300C69F5-CDBE-0703-D32A-7B4A65A2B375}"/>
          </ac:spMkLst>
        </pc:spChg>
        <pc:picChg chg="add mod">
          <ac:chgData name="Seay, Devin Allen (das5pzq)" userId="3cf91918-f4e9-42bc-9e2d-b49b191b4a44" providerId="ADAL" clId="{4442607A-696C-56A2-AB2C-4ED091317C6A}" dt="2026-05-29T16:44:17.794" v="1742" actId="1076"/>
          <ac:picMkLst>
            <pc:docMk/>
            <pc:sldMk cId="1248520849" sldId="263"/>
            <ac:picMk id="4" creationId="{947DB7A0-F0DF-8E15-5D71-1D88736208EA}"/>
          </ac:picMkLst>
        </pc:picChg>
        <pc:picChg chg="add mod">
          <ac:chgData name="Seay, Devin Allen (das5pzq)" userId="3cf91918-f4e9-42bc-9e2d-b49b191b4a44" providerId="ADAL" clId="{4442607A-696C-56A2-AB2C-4ED091317C6A}" dt="2026-05-29T16:44:19.670" v="1743" actId="1076"/>
          <ac:picMkLst>
            <pc:docMk/>
            <pc:sldMk cId="1248520849" sldId="263"/>
            <ac:picMk id="5" creationId="{7D4ECB2C-25EF-FD14-B5B8-40750D775FBB}"/>
          </ac:picMkLst>
        </pc:picChg>
      </pc:sldChg>
      <pc:sldChg chg="addSp delSp modSp mod">
        <pc:chgData name="Seay, Devin Allen (das5pzq)" userId="3cf91918-f4e9-42bc-9e2d-b49b191b4a44" providerId="ADAL" clId="{4442607A-696C-56A2-AB2C-4ED091317C6A}" dt="2026-06-04T17:58:38.733" v="4692" actId="1076"/>
        <pc:sldMkLst>
          <pc:docMk/>
          <pc:sldMk cId="433777885" sldId="265"/>
        </pc:sldMkLst>
        <pc:spChg chg="add mod">
          <ac:chgData name="Seay, Devin Allen (das5pzq)" userId="3cf91918-f4e9-42bc-9e2d-b49b191b4a44" providerId="ADAL" clId="{4442607A-696C-56A2-AB2C-4ED091317C6A}" dt="2026-05-29T16:49:07.834" v="1783" actId="1076"/>
          <ac:spMkLst>
            <pc:docMk/>
            <pc:sldMk cId="433777885" sldId="265"/>
            <ac:spMk id="2" creationId="{7DE34837-EBBC-2910-64EA-8795A06AC1BF}"/>
          </ac:spMkLst>
        </pc:spChg>
        <pc:spChg chg="add mod">
          <ac:chgData name="Seay, Devin Allen (das5pzq)" userId="3cf91918-f4e9-42bc-9e2d-b49b191b4a44" providerId="ADAL" clId="{4442607A-696C-56A2-AB2C-4ED091317C6A}" dt="2026-06-04T17:50:40.941" v="4610" actId="1076"/>
          <ac:spMkLst>
            <pc:docMk/>
            <pc:sldMk cId="433777885" sldId="265"/>
            <ac:spMk id="3" creationId="{FEE0FF21-6873-FB40-FF03-81A82A071A78}"/>
          </ac:spMkLst>
        </pc:spChg>
        <pc:spChg chg="add mod">
          <ac:chgData name="Seay, Devin Allen (das5pzq)" userId="3cf91918-f4e9-42bc-9e2d-b49b191b4a44" providerId="ADAL" clId="{4442607A-696C-56A2-AB2C-4ED091317C6A}" dt="2026-06-04T17:52:22.584" v="4686" actId="20577"/>
          <ac:spMkLst>
            <pc:docMk/>
            <pc:sldMk cId="433777885" sldId="265"/>
            <ac:spMk id="8" creationId="{E67AC66F-9FA2-F35E-BCAA-D0FD5487D4E5}"/>
          </ac:spMkLst>
        </pc:spChg>
        <pc:spChg chg="mod">
          <ac:chgData name="Seay, Devin Allen (das5pzq)" userId="3cf91918-f4e9-42bc-9e2d-b49b191b4a44" providerId="ADAL" clId="{4442607A-696C-56A2-AB2C-4ED091317C6A}" dt="2026-06-04T17:50:44.454" v="4611" actId="1076"/>
          <ac:spMkLst>
            <pc:docMk/>
            <pc:sldMk cId="433777885" sldId="265"/>
            <ac:spMk id="14" creationId="{7641037F-EC68-B6ED-15C6-AC042C6BF464}"/>
          </ac:spMkLst>
        </pc:spChg>
        <pc:spChg chg="mod">
          <ac:chgData name="Seay, Devin Allen (das5pzq)" userId="3cf91918-f4e9-42bc-9e2d-b49b191b4a44" providerId="ADAL" clId="{4442607A-696C-56A2-AB2C-4ED091317C6A}" dt="2026-05-29T16:26:09.293" v="1728" actId="2711"/>
          <ac:spMkLst>
            <pc:docMk/>
            <pc:sldMk cId="433777885" sldId="265"/>
            <ac:spMk id="15" creationId="{303308BD-B74C-C993-2405-312328CFEE0F}"/>
          </ac:spMkLst>
        </pc:spChg>
        <pc:picChg chg="mod">
          <ac:chgData name="Seay, Devin Allen (das5pzq)" userId="3cf91918-f4e9-42bc-9e2d-b49b191b4a44" providerId="ADAL" clId="{4442607A-696C-56A2-AB2C-4ED091317C6A}" dt="2026-05-29T16:25:55.245" v="1727" actId="1076"/>
          <ac:picMkLst>
            <pc:docMk/>
            <pc:sldMk cId="433777885" sldId="265"/>
            <ac:picMk id="9" creationId="{9B65EB46-BC14-F7B1-0B35-CC8E6F7C1B60}"/>
          </ac:picMkLst>
        </pc:picChg>
        <pc:picChg chg="del">
          <ac:chgData name="Seay, Devin Allen (das5pzq)" userId="3cf91918-f4e9-42bc-9e2d-b49b191b4a44" providerId="ADAL" clId="{4442607A-696C-56A2-AB2C-4ED091317C6A}" dt="2026-06-04T17:57:26.146" v="4687" actId="478"/>
          <ac:picMkLst>
            <pc:docMk/>
            <pc:sldMk cId="433777885" sldId="265"/>
            <ac:picMk id="11" creationId="{EB8575EB-1A37-D79A-4406-20BBBDC0F15B}"/>
          </ac:picMkLst>
        </pc:picChg>
        <pc:picChg chg="add del">
          <ac:chgData name="Seay, Devin Allen (das5pzq)" userId="3cf91918-f4e9-42bc-9e2d-b49b191b4a44" providerId="ADAL" clId="{4442607A-696C-56A2-AB2C-4ED091317C6A}" dt="2026-06-04T17:58:33.013" v="4689" actId="478"/>
          <ac:picMkLst>
            <pc:docMk/>
            <pc:sldMk cId="433777885" sldId="265"/>
            <ac:picMk id="1026" creationId="{3937B3F3-2F17-5DD7-E46F-BBA219666E26}"/>
          </ac:picMkLst>
        </pc:picChg>
        <pc:picChg chg="add mod">
          <ac:chgData name="Seay, Devin Allen (das5pzq)" userId="3cf91918-f4e9-42bc-9e2d-b49b191b4a44" providerId="ADAL" clId="{4442607A-696C-56A2-AB2C-4ED091317C6A}" dt="2026-06-04T17:58:38.733" v="4692" actId="1076"/>
          <ac:picMkLst>
            <pc:docMk/>
            <pc:sldMk cId="433777885" sldId="265"/>
            <ac:picMk id="1028" creationId="{B54529F4-A9BD-32DC-B02F-1AF8EC556469}"/>
          </ac:picMkLst>
        </pc:picChg>
      </pc:sldChg>
      <pc:sldChg chg="modSp mod">
        <pc:chgData name="Seay, Devin Allen (das5pzq)" userId="3cf91918-f4e9-42bc-9e2d-b49b191b4a44" providerId="ADAL" clId="{4442607A-696C-56A2-AB2C-4ED091317C6A}" dt="2026-05-29T15:21:08.440" v="443" actId="27636"/>
        <pc:sldMkLst>
          <pc:docMk/>
          <pc:sldMk cId="2923261165" sldId="266"/>
        </pc:sldMkLst>
        <pc:spChg chg="mod">
          <ac:chgData name="Seay, Devin Allen (das5pzq)" userId="3cf91918-f4e9-42bc-9e2d-b49b191b4a44" providerId="ADAL" clId="{4442607A-696C-56A2-AB2C-4ED091317C6A}" dt="2026-05-29T15:21:08.440" v="443" actId="27636"/>
          <ac:spMkLst>
            <pc:docMk/>
            <pc:sldMk cId="2923261165" sldId="266"/>
            <ac:spMk id="3" creationId="{EC5E2A4E-F2E1-C8DC-EFA3-17E527ED034C}"/>
          </ac:spMkLst>
        </pc:spChg>
      </pc:sldChg>
      <pc:sldChg chg="addSp delSp modSp mod">
        <pc:chgData name="Seay, Devin Allen (das5pzq)" userId="3cf91918-f4e9-42bc-9e2d-b49b191b4a44" providerId="ADAL" clId="{4442607A-696C-56A2-AB2C-4ED091317C6A}" dt="2026-06-04T15:45:59.859" v="4556" actId="478"/>
        <pc:sldMkLst>
          <pc:docMk/>
          <pc:sldMk cId="3260106710" sldId="267"/>
        </pc:sldMkLst>
        <pc:spChg chg="add mod">
          <ac:chgData name="Seay, Devin Allen (das5pzq)" userId="3cf91918-f4e9-42bc-9e2d-b49b191b4a44" providerId="ADAL" clId="{4442607A-696C-56A2-AB2C-4ED091317C6A}" dt="2026-05-29T15:25:30.569" v="455" actId="2711"/>
          <ac:spMkLst>
            <pc:docMk/>
            <pc:sldMk cId="3260106710" sldId="267"/>
            <ac:spMk id="2" creationId="{A47DFCD0-4DAB-1D32-DCD3-3125CE8DB801}"/>
          </ac:spMkLst>
        </pc:spChg>
        <pc:spChg chg="add mod">
          <ac:chgData name="Seay, Devin Allen (das5pzq)" userId="3cf91918-f4e9-42bc-9e2d-b49b191b4a44" providerId="ADAL" clId="{4442607A-696C-56A2-AB2C-4ED091317C6A}" dt="2026-05-29T15:26:02.587" v="460" actId="692"/>
          <ac:spMkLst>
            <pc:docMk/>
            <pc:sldMk cId="3260106710" sldId="267"/>
            <ac:spMk id="3" creationId="{D1FA8831-14EC-8D6A-B3AB-DD2BF3CDB03E}"/>
          </ac:spMkLst>
        </pc:spChg>
        <pc:spChg chg="add mod">
          <ac:chgData name="Seay, Devin Allen (das5pzq)" userId="3cf91918-f4e9-42bc-9e2d-b49b191b4a44" providerId="ADAL" clId="{4442607A-696C-56A2-AB2C-4ED091317C6A}" dt="2026-05-29T16:49:23.774" v="1786" actId="1076"/>
          <ac:spMkLst>
            <pc:docMk/>
            <pc:sldMk cId="3260106710" sldId="267"/>
            <ac:spMk id="4" creationId="{EA418D77-29A7-BBEE-EFCD-1F4F6B9784FD}"/>
          </ac:spMkLst>
        </pc:spChg>
        <pc:spChg chg="add del mod">
          <ac:chgData name="Seay, Devin Allen (das5pzq)" userId="3cf91918-f4e9-42bc-9e2d-b49b191b4a44" providerId="ADAL" clId="{4442607A-696C-56A2-AB2C-4ED091317C6A}" dt="2026-06-04T15:45:59.859" v="4556" actId="478"/>
          <ac:spMkLst>
            <pc:docMk/>
            <pc:sldMk cId="3260106710" sldId="267"/>
            <ac:spMk id="6" creationId="{72FD3BAC-6001-67E0-64B8-2FA91F3C98DA}"/>
          </ac:spMkLst>
        </pc:spChg>
        <pc:spChg chg="add mod">
          <ac:chgData name="Seay, Devin Allen (das5pzq)" userId="3cf91918-f4e9-42bc-9e2d-b49b191b4a44" providerId="ADAL" clId="{4442607A-696C-56A2-AB2C-4ED091317C6A}" dt="2026-06-04T15:45:57.611" v="4555" actId="571"/>
          <ac:spMkLst>
            <pc:docMk/>
            <pc:sldMk cId="3260106710" sldId="267"/>
            <ac:spMk id="8" creationId="{380D4069-1D2D-ED7E-3801-4A38F850C4D4}"/>
          </ac:spMkLst>
        </pc:spChg>
        <pc:spChg chg="mod">
          <ac:chgData name="Seay, Devin Allen (das5pzq)" userId="3cf91918-f4e9-42bc-9e2d-b49b191b4a44" providerId="ADAL" clId="{4442607A-696C-56A2-AB2C-4ED091317C6A}" dt="2026-06-04T15:45:54.027" v="4554" actId="1076"/>
          <ac:spMkLst>
            <pc:docMk/>
            <pc:sldMk cId="3260106710" sldId="267"/>
            <ac:spMk id="16" creationId="{F9236FE6-087C-724E-7F3A-DB09AE1C0426}"/>
          </ac:spMkLst>
        </pc:spChg>
      </pc:sldChg>
      <pc:sldChg chg="modSp mod ord">
        <pc:chgData name="Seay, Devin Allen (das5pzq)" userId="3cf91918-f4e9-42bc-9e2d-b49b191b4a44" providerId="ADAL" clId="{4442607A-696C-56A2-AB2C-4ED091317C6A}" dt="2026-05-29T15:25:22.919" v="454" actId="122"/>
        <pc:sldMkLst>
          <pc:docMk/>
          <pc:sldMk cId="2631214217" sldId="268"/>
        </pc:sldMkLst>
        <pc:spChg chg="mod">
          <ac:chgData name="Seay, Devin Allen (das5pzq)" userId="3cf91918-f4e9-42bc-9e2d-b49b191b4a44" providerId="ADAL" clId="{4442607A-696C-56A2-AB2C-4ED091317C6A}" dt="2026-05-29T15:25:22.919" v="454" actId="122"/>
          <ac:spMkLst>
            <pc:docMk/>
            <pc:sldMk cId="2631214217" sldId="268"/>
            <ac:spMk id="2" creationId="{7985752A-A791-136B-0452-A04E64A3F608}"/>
          </ac:spMkLst>
        </pc:spChg>
      </pc:sldChg>
      <pc:sldChg chg="addSp modSp new mod">
        <pc:chgData name="Seay, Devin Allen (das5pzq)" userId="3cf91918-f4e9-42bc-9e2d-b49b191b4a44" providerId="ADAL" clId="{4442607A-696C-56A2-AB2C-4ED091317C6A}" dt="2026-05-29T15:25:16.033" v="452" actId="404"/>
        <pc:sldMkLst>
          <pc:docMk/>
          <pc:sldMk cId="2309906829" sldId="269"/>
        </pc:sldMkLst>
        <pc:spChg chg="add mod">
          <ac:chgData name="Seay, Devin Allen (das5pzq)" userId="3cf91918-f4e9-42bc-9e2d-b49b191b4a44" providerId="ADAL" clId="{4442607A-696C-56A2-AB2C-4ED091317C6A}" dt="2026-05-26T16:15:27.182" v="3" actId="1076"/>
          <ac:spMkLst>
            <pc:docMk/>
            <pc:sldMk cId="2309906829" sldId="269"/>
            <ac:spMk id="2" creationId="{9C8CD40F-02FF-5585-8533-9C346E47F7DE}"/>
          </ac:spMkLst>
        </pc:spChg>
        <pc:spChg chg="add mod">
          <ac:chgData name="Seay, Devin Allen (das5pzq)" userId="3cf91918-f4e9-42bc-9e2d-b49b191b4a44" providerId="ADAL" clId="{4442607A-696C-56A2-AB2C-4ED091317C6A}" dt="2026-05-29T15:25:16.033" v="452" actId="404"/>
          <ac:spMkLst>
            <pc:docMk/>
            <pc:sldMk cId="2309906829" sldId="269"/>
            <ac:spMk id="5" creationId="{139A11D8-ADE6-79EC-1C51-282FE7027DD5}"/>
          </ac:spMkLst>
        </pc:spChg>
        <pc:picChg chg="add mod">
          <ac:chgData name="Seay, Devin Allen (das5pzq)" userId="3cf91918-f4e9-42bc-9e2d-b49b191b4a44" providerId="ADAL" clId="{4442607A-696C-56A2-AB2C-4ED091317C6A}" dt="2026-05-26T16:15:20.720" v="1"/>
          <ac:picMkLst>
            <pc:docMk/>
            <pc:sldMk cId="2309906829" sldId="269"/>
            <ac:picMk id="3" creationId="{4C75AE29-7E48-535C-556F-FFA52CF11A28}"/>
          </ac:picMkLst>
        </pc:picChg>
        <pc:picChg chg="add mod">
          <ac:chgData name="Seay, Devin Allen (das5pzq)" userId="3cf91918-f4e9-42bc-9e2d-b49b191b4a44" providerId="ADAL" clId="{4442607A-696C-56A2-AB2C-4ED091317C6A}" dt="2026-05-26T16:15:20.720" v="1"/>
          <ac:picMkLst>
            <pc:docMk/>
            <pc:sldMk cId="2309906829" sldId="269"/>
            <ac:picMk id="4" creationId="{F7CDAE2F-D2DC-0C7C-7F2B-E7129646A6A7}"/>
          </ac:picMkLst>
        </pc:picChg>
        <pc:picChg chg="add mod">
          <ac:chgData name="Seay, Devin Allen (das5pzq)" userId="3cf91918-f4e9-42bc-9e2d-b49b191b4a44" providerId="ADAL" clId="{4442607A-696C-56A2-AB2C-4ED091317C6A}" dt="2026-05-26T16:15:20.720" v="1"/>
          <ac:picMkLst>
            <pc:docMk/>
            <pc:sldMk cId="2309906829" sldId="269"/>
            <ac:picMk id="6" creationId="{7C639519-5D8C-191D-A10A-01DD99A34864}"/>
          </ac:picMkLst>
        </pc:picChg>
      </pc:sldChg>
      <pc:sldChg chg="addSp delSp modSp add mod">
        <pc:chgData name="Seay, Devin Allen (das5pzq)" userId="3cf91918-f4e9-42bc-9e2d-b49b191b4a44" providerId="ADAL" clId="{4442607A-696C-56A2-AB2C-4ED091317C6A}" dt="2026-05-29T15:24:59.206" v="449" actId="122"/>
        <pc:sldMkLst>
          <pc:docMk/>
          <pc:sldMk cId="1149283779" sldId="270"/>
        </pc:sldMkLst>
        <pc:spChg chg="mod">
          <ac:chgData name="Seay, Devin Allen (das5pzq)" userId="3cf91918-f4e9-42bc-9e2d-b49b191b4a44" providerId="ADAL" clId="{4442607A-696C-56A2-AB2C-4ED091317C6A}" dt="2026-05-26T21:39:08.403" v="65" actId="20577"/>
          <ac:spMkLst>
            <pc:docMk/>
            <pc:sldMk cId="1149283779" sldId="270"/>
            <ac:spMk id="2" creationId="{286BF37B-3437-8778-F614-8C9F74DE6D92}"/>
          </ac:spMkLst>
        </pc:spChg>
        <pc:spChg chg="mod">
          <ac:chgData name="Seay, Devin Allen (das5pzq)" userId="3cf91918-f4e9-42bc-9e2d-b49b191b4a44" providerId="ADAL" clId="{4442607A-696C-56A2-AB2C-4ED091317C6A}" dt="2026-05-29T15:24:59.206" v="449" actId="122"/>
          <ac:spMkLst>
            <pc:docMk/>
            <pc:sldMk cId="1149283779" sldId="270"/>
            <ac:spMk id="5" creationId="{6B5C3E68-CA10-DF95-C154-6148A8714598}"/>
          </ac:spMkLst>
        </pc:spChg>
        <pc:picChg chg="add mod">
          <ac:chgData name="Seay, Devin Allen (das5pzq)" userId="3cf91918-f4e9-42bc-9e2d-b49b191b4a44" providerId="ADAL" clId="{4442607A-696C-56A2-AB2C-4ED091317C6A}" dt="2026-05-26T21:41:35.728" v="67" actId="1076"/>
          <ac:picMkLst>
            <pc:docMk/>
            <pc:sldMk cId="1149283779" sldId="270"/>
            <ac:picMk id="7" creationId="{8C89F116-64DC-8DC7-7695-82A95A01C5AC}"/>
          </ac:picMkLst>
        </pc:picChg>
        <pc:picChg chg="add mod">
          <ac:chgData name="Seay, Devin Allen (das5pzq)" userId="3cf91918-f4e9-42bc-9e2d-b49b191b4a44" providerId="ADAL" clId="{4442607A-696C-56A2-AB2C-4ED091317C6A}" dt="2026-05-26T21:41:41.277" v="69" actId="1076"/>
          <ac:picMkLst>
            <pc:docMk/>
            <pc:sldMk cId="1149283779" sldId="270"/>
            <ac:picMk id="8" creationId="{6A90992B-2648-E004-8180-812262C7FBBB}"/>
          </ac:picMkLst>
        </pc:picChg>
      </pc:sldChg>
      <pc:sldChg chg="addSp delSp modSp new mod">
        <pc:chgData name="Seay, Devin Allen (das5pzq)" userId="3cf91918-f4e9-42bc-9e2d-b49b191b4a44" providerId="ADAL" clId="{4442607A-696C-56A2-AB2C-4ED091317C6A}" dt="2026-05-29T16:48:07.237" v="1776" actId="1076"/>
        <pc:sldMkLst>
          <pc:docMk/>
          <pc:sldMk cId="190399196" sldId="271"/>
        </pc:sldMkLst>
        <pc:spChg chg="mod">
          <ac:chgData name="Seay, Devin Allen (das5pzq)" userId="3cf91918-f4e9-42bc-9e2d-b49b191b4a44" providerId="ADAL" clId="{4442607A-696C-56A2-AB2C-4ED091317C6A}" dt="2026-05-26T21:42:02.768" v="80" actId="1076"/>
          <ac:spMkLst>
            <pc:docMk/>
            <pc:sldMk cId="190399196" sldId="271"/>
            <ac:spMk id="2" creationId="{A1092388-7AA1-C127-9CA9-01383733473C}"/>
          </ac:spMkLst>
        </pc:spChg>
        <pc:spChg chg="mod">
          <ac:chgData name="Seay, Devin Allen (das5pzq)" userId="3cf91918-f4e9-42bc-9e2d-b49b191b4a44" providerId="ADAL" clId="{4442607A-696C-56A2-AB2C-4ED091317C6A}" dt="2026-05-29T16:02:13.939" v="1457" actId="15"/>
          <ac:spMkLst>
            <pc:docMk/>
            <pc:sldMk cId="190399196" sldId="271"/>
            <ac:spMk id="3" creationId="{7578FA02-E74D-F013-E4EF-AA7C791EDE42}"/>
          </ac:spMkLst>
        </pc:spChg>
        <pc:spChg chg="add mod">
          <ac:chgData name="Seay, Devin Allen (das5pzq)" userId="3cf91918-f4e9-42bc-9e2d-b49b191b4a44" providerId="ADAL" clId="{4442607A-696C-56A2-AB2C-4ED091317C6A}" dt="2026-05-29T16:48:07.237" v="1776" actId="1076"/>
          <ac:spMkLst>
            <pc:docMk/>
            <pc:sldMk cId="190399196" sldId="271"/>
            <ac:spMk id="5" creationId="{C1D62B0F-319C-69C9-EA19-1444D56E6C85}"/>
          </ac:spMkLst>
        </pc:spChg>
        <pc:spChg chg="add mod">
          <ac:chgData name="Seay, Devin Allen (das5pzq)" userId="3cf91918-f4e9-42bc-9e2d-b49b191b4a44" providerId="ADAL" clId="{4442607A-696C-56A2-AB2C-4ED091317C6A}" dt="2026-05-29T16:48:03.460" v="1775" actId="1076"/>
          <ac:spMkLst>
            <pc:docMk/>
            <pc:sldMk cId="190399196" sldId="271"/>
            <ac:spMk id="6" creationId="{9AF00A34-C7D1-BD97-D11E-8BB815C61935}"/>
          </ac:spMkLst>
        </pc:spChg>
        <pc:picChg chg="add mod">
          <ac:chgData name="Seay, Devin Allen (das5pzq)" userId="3cf91918-f4e9-42bc-9e2d-b49b191b4a44" providerId="ADAL" clId="{4442607A-696C-56A2-AB2C-4ED091317C6A}" dt="2026-05-29T16:48:07.237" v="1776" actId="1076"/>
          <ac:picMkLst>
            <pc:docMk/>
            <pc:sldMk cId="190399196" sldId="271"/>
            <ac:picMk id="4" creationId="{F56C2F4E-9F6C-F2E4-3B4C-BFDD681CA63D}"/>
          </ac:picMkLst>
        </pc:picChg>
        <pc:picChg chg="add mod">
          <ac:chgData name="Seay, Devin Allen (das5pzq)" userId="3cf91918-f4e9-42bc-9e2d-b49b191b4a44" providerId="ADAL" clId="{4442607A-696C-56A2-AB2C-4ED091317C6A}" dt="2026-05-29T16:48:03.460" v="1775" actId="1076"/>
          <ac:picMkLst>
            <pc:docMk/>
            <pc:sldMk cId="190399196" sldId="271"/>
            <ac:picMk id="1026" creationId="{FB39C173-8BC0-13E8-886B-E5A74C17C3E5}"/>
          </ac:picMkLst>
        </pc:picChg>
      </pc:sldChg>
      <pc:sldChg chg="addSp delSp modSp new mod">
        <pc:chgData name="Seay, Devin Allen (das5pzq)" userId="3cf91918-f4e9-42bc-9e2d-b49b191b4a44" providerId="ADAL" clId="{4442607A-696C-56A2-AB2C-4ED091317C6A}" dt="2026-05-29T15:50:32.998" v="1322" actId="2711"/>
        <pc:sldMkLst>
          <pc:docMk/>
          <pc:sldMk cId="684450332" sldId="272"/>
        </pc:sldMkLst>
        <pc:spChg chg="add mod">
          <ac:chgData name="Seay, Devin Allen (das5pzq)" userId="3cf91918-f4e9-42bc-9e2d-b49b191b4a44" providerId="ADAL" clId="{4442607A-696C-56A2-AB2C-4ED091317C6A}" dt="2026-05-29T15:50:32.998" v="1322" actId="2711"/>
          <ac:spMkLst>
            <pc:docMk/>
            <pc:sldMk cId="684450332" sldId="272"/>
            <ac:spMk id="6" creationId="{9815A372-6DD2-AE88-C3D8-21F2B568EC2B}"/>
          </ac:spMkLst>
        </pc:spChg>
        <pc:picChg chg="add mod">
          <ac:chgData name="Seay, Devin Allen (das5pzq)" userId="3cf91918-f4e9-42bc-9e2d-b49b191b4a44" providerId="ADAL" clId="{4442607A-696C-56A2-AB2C-4ED091317C6A}" dt="2026-05-26T23:11:21.361" v="348" actId="1076"/>
          <ac:picMkLst>
            <pc:docMk/>
            <pc:sldMk cId="684450332" sldId="272"/>
            <ac:picMk id="4" creationId="{BC9E977D-D653-2A84-29EF-DE5A327521BB}"/>
          </ac:picMkLst>
        </pc:picChg>
      </pc:sldChg>
      <pc:sldChg chg="addSp delSp modSp mod">
        <pc:chgData name="Seay, Devin Allen (das5pzq)" userId="3cf91918-f4e9-42bc-9e2d-b49b191b4a44" providerId="ADAL" clId="{4442607A-696C-56A2-AB2C-4ED091317C6A}" dt="2026-06-04T18:04:18.041" v="4707" actId="1076"/>
        <pc:sldMkLst>
          <pc:docMk/>
          <pc:sldMk cId="576932741" sldId="275"/>
        </pc:sldMkLst>
        <pc:spChg chg="add mod">
          <ac:chgData name="Seay, Devin Allen (das5pzq)" userId="3cf91918-f4e9-42bc-9e2d-b49b191b4a44" providerId="ADAL" clId="{4442607A-696C-56A2-AB2C-4ED091317C6A}" dt="2026-06-04T18:04:14.422" v="4706" actId="1076"/>
          <ac:spMkLst>
            <pc:docMk/>
            <pc:sldMk cId="576932741" sldId="275"/>
            <ac:spMk id="2" creationId="{BCF42A15-2945-359D-080B-5627469383B9}"/>
          </ac:spMkLst>
        </pc:spChg>
        <pc:spChg chg="add mod">
          <ac:chgData name="Seay, Devin Allen (das5pzq)" userId="3cf91918-f4e9-42bc-9e2d-b49b191b4a44" providerId="ADAL" clId="{4442607A-696C-56A2-AB2C-4ED091317C6A}" dt="2026-05-29T16:25:33.047" v="1722" actId="113"/>
          <ac:spMkLst>
            <pc:docMk/>
            <pc:sldMk cId="576932741" sldId="275"/>
            <ac:spMk id="3" creationId="{4E6A1787-1129-7A7A-9C35-6254C1C08FB5}"/>
          </ac:spMkLst>
        </pc:spChg>
        <pc:spChg chg="add mod">
          <ac:chgData name="Seay, Devin Allen (das5pzq)" userId="3cf91918-f4e9-42bc-9e2d-b49b191b4a44" providerId="ADAL" clId="{4442607A-696C-56A2-AB2C-4ED091317C6A}" dt="2026-06-04T18:04:18.041" v="4707" actId="1076"/>
          <ac:spMkLst>
            <pc:docMk/>
            <pc:sldMk cId="576932741" sldId="275"/>
            <ac:spMk id="4" creationId="{9A4240A5-D90A-6B4B-E155-BA3A75BF31C7}"/>
          </ac:spMkLst>
        </pc:spChg>
        <pc:spChg chg="mod">
          <ac:chgData name="Seay, Devin Allen (das5pzq)" userId="3cf91918-f4e9-42bc-9e2d-b49b191b4a44" providerId="ADAL" clId="{4442607A-696C-56A2-AB2C-4ED091317C6A}" dt="2026-05-29T15:18:53.217" v="420" actId="2711"/>
          <ac:spMkLst>
            <pc:docMk/>
            <pc:sldMk cId="576932741" sldId="275"/>
            <ac:spMk id="15" creationId="{4E18D2A1-2A8B-D7C8-FBDE-57D85EFBFDB4}"/>
          </ac:spMkLst>
        </pc:spChg>
        <pc:picChg chg="del mod">
          <ac:chgData name="Seay, Devin Allen (das5pzq)" userId="3cf91918-f4e9-42bc-9e2d-b49b191b4a44" providerId="ADAL" clId="{4442607A-696C-56A2-AB2C-4ED091317C6A}" dt="2026-06-04T18:03:41.912" v="4693" actId="478"/>
          <ac:picMkLst>
            <pc:docMk/>
            <pc:sldMk cId="576932741" sldId="275"/>
            <ac:picMk id="10" creationId="{E4F0E499-277A-93EF-FD59-12A94855E3DF}"/>
          </ac:picMkLst>
        </pc:picChg>
        <pc:picChg chg="add mod">
          <ac:chgData name="Seay, Devin Allen (das5pzq)" userId="3cf91918-f4e9-42bc-9e2d-b49b191b4a44" providerId="ADAL" clId="{4442607A-696C-56A2-AB2C-4ED091317C6A}" dt="2026-06-04T18:04:04.894" v="4703" actId="1076"/>
          <ac:picMkLst>
            <pc:docMk/>
            <pc:sldMk cId="576932741" sldId="275"/>
            <ac:picMk id="2050" creationId="{2EF707B4-FF49-5722-A134-3D01E3E46A8F}"/>
          </ac:picMkLst>
        </pc:picChg>
      </pc:sldChg>
      <pc:sldChg chg="addSp delSp modSp add mod">
        <pc:chgData name="Seay, Devin Allen (das5pzq)" userId="3cf91918-f4e9-42bc-9e2d-b49b191b4a44" providerId="ADAL" clId="{4442607A-696C-56A2-AB2C-4ED091317C6A}" dt="2026-05-29T15:45:23.332" v="891" actId="20577"/>
        <pc:sldMkLst>
          <pc:docMk/>
          <pc:sldMk cId="1105822913" sldId="276"/>
        </pc:sldMkLst>
        <pc:spChg chg="mod">
          <ac:chgData name="Seay, Devin Allen (das5pzq)" userId="3cf91918-f4e9-42bc-9e2d-b49b191b4a44" providerId="ADAL" clId="{4442607A-696C-56A2-AB2C-4ED091317C6A}" dt="2026-05-29T15:36:31.461" v="491" actId="20577"/>
          <ac:spMkLst>
            <pc:docMk/>
            <pc:sldMk cId="1105822913" sldId="276"/>
            <ac:spMk id="2" creationId="{6F5D33F2-6BC0-0185-BBF1-B8F4F54D7D10}"/>
          </ac:spMkLst>
        </pc:spChg>
        <pc:spChg chg="add mod">
          <ac:chgData name="Seay, Devin Allen (das5pzq)" userId="3cf91918-f4e9-42bc-9e2d-b49b191b4a44" providerId="ADAL" clId="{4442607A-696C-56A2-AB2C-4ED091317C6A}" dt="2026-05-29T15:45:10.334" v="880" actId="404"/>
          <ac:spMkLst>
            <pc:docMk/>
            <pc:sldMk cId="1105822913" sldId="276"/>
            <ac:spMk id="12" creationId="{00912B27-1FE6-D36F-02C4-66DEED271D35}"/>
          </ac:spMkLst>
        </pc:spChg>
        <pc:spChg chg="add mod">
          <ac:chgData name="Seay, Devin Allen (das5pzq)" userId="3cf91918-f4e9-42bc-9e2d-b49b191b4a44" providerId="ADAL" clId="{4442607A-696C-56A2-AB2C-4ED091317C6A}" dt="2026-05-29T15:45:23.332" v="891" actId="20577"/>
          <ac:spMkLst>
            <pc:docMk/>
            <pc:sldMk cId="1105822913" sldId="276"/>
            <ac:spMk id="14" creationId="{58FBC2DA-A198-F934-5252-FD31DB17E478}"/>
          </ac:spMkLst>
        </pc:spChg>
      </pc:sldChg>
      <pc:sldChg chg="addSp delSp modSp add mod">
        <pc:chgData name="Seay, Devin Allen (das5pzq)" userId="3cf91918-f4e9-42bc-9e2d-b49b191b4a44" providerId="ADAL" clId="{4442607A-696C-56A2-AB2C-4ED091317C6A}" dt="2026-06-04T15:45:00.123" v="4543" actId="1076"/>
        <pc:sldMkLst>
          <pc:docMk/>
          <pc:sldMk cId="3017237503" sldId="277"/>
        </pc:sldMkLst>
        <pc:spChg chg="add mod">
          <ac:chgData name="Seay, Devin Allen (das5pzq)" userId="3cf91918-f4e9-42bc-9e2d-b49b191b4a44" providerId="ADAL" clId="{4442607A-696C-56A2-AB2C-4ED091317C6A}" dt="2026-06-04T15:45:00.123" v="4543" actId="1076"/>
          <ac:spMkLst>
            <pc:docMk/>
            <pc:sldMk cId="3017237503" sldId="277"/>
            <ac:spMk id="2" creationId="{5AED7006-A977-F64A-59C2-1F8D82ABDE5E}"/>
          </ac:spMkLst>
        </pc:spChg>
        <pc:spChg chg="add mod">
          <ac:chgData name="Seay, Devin Allen (das5pzq)" userId="3cf91918-f4e9-42bc-9e2d-b49b191b4a44" providerId="ADAL" clId="{4442607A-696C-56A2-AB2C-4ED091317C6A}" dt="2026-06-02T17:34:17.001" v="4117" actId="20577"/>
          <ac:spMkLst>
            <pc:docMk/>
            <pc:sldMk cId="3017237503" sldId="277"/>
            <ac:spMk id="8" creationId="{48DC400B-7020-C852-66B6-D2C67BCA92BE}"/>
          </ac:spMkLst>
        </pc:spChg>
        <pc:spChg chg="add mod">
          <ac:chgData name="Seay, Devin Allen (das5pzq)" userId="3cf91918-f4e9-42bc-9e2d-b49b191b4a44" providerId="ADAL" clId="{4442607A-696C-56A2-AB2C-4ED091317C6A}" dt="2026-06-02T17:34:46.791" v="4147" actId="20577"/>
          <ac:spMkLst>
            <pc:docMk/>
            <pc:sldMk cId="3017237503" sldId="277"/>
            <ac:spMk id="10" creationId="{3188BA96-CFA8-E372-152F-B250A4E4C78C}"/>
          </ac:spMkLst>
        </pc:spChg>
        <pc:picChg chg="add mod">
          <ac:chgData name="Seay, Devin Allen (das5pzq)" userId="3cf91918-f4e9-42bc-9e2d-b49b191b4a44" providerId="ADAL" clId="{4442607A-696C-56A2-AB2C-4ED091317C6A}" dt="2026-06-02T17:29:49.181" v="4055" actId="1076"/>
          <ac:picMkLst>
            <pc:docMk/>
            <pc:sldMk cId="3017237503" sldId="277"/>
            <ac:picMk id="16" creationId="{47976F7F-14DD-9B8C-5F77-A60E67401D48}"/>
          </ac:picMkLst>
        </pc:picChg>
        <pc:picChg chg="add mod">
          <ac:chgData name="Seay, Devin Allen (das5pzq)" userId="3cf91918-f4e9-42bc-9e2d-b49b191b4a44" providerId="ADAL" clId="{4442607A-696C-56A2-AB2C-4ED091317C6A}" dt="2026-06-02T17:30:19.966" v="4061" actId="1076"/>
          <ac:picMkLst>
            <pc:docMk/>
            <pc:sldMk cId="3017237503" sldId="277"/>
            <ac:picMk id="17" creationId="{33E95959-9D6B-224B-188A-D985F353A269}"/>
          </ac:picMkLst>
        </pc:picChg>
      </pc:sldChg>
      <pc:sldChg chg="addSp delSp modSp add mod">
        <pc:chgData name="Seay, Devin Allen (das5pzq)" userId="3cf91918-f4e9-42bc-9e2d-b49b191b4a44" providerId="ADAL" clId="{4442607A-696C-56A2-AB2C-4ED091317C6A}" dt="2026-06-03T16:36:34.834" v="4406" actId="20577"/>
        <pc:sldMkLst>
          <pc:docMk/>
          <pc:sldMk cId="2900511583" sldId="280"/>
        </pc:sldMkLst>
        <pc:spChg chg="mod">
          <ac:chgData name="Seay, Devin Allen (das5pzq)" userId="3cf91918-f4e9-42bc-9e2d-b49b191b4a44" providerId="ADAL" clId="{4442607A-696C-56A2-AB2C-4ED091317C6A}" dt="2026-06-01T17:08:31.315" v="3434" actId="1076"/>
          <ac:spMkLst>
            <pc:docMk/>
            <pc:sldMk cId="2900511583" sldId="280"/>
            <ac:spMk id="2" creationId="{58739669-8AA3-BCC3-C374-09AC8CD313AA}"/>
          </ac:spMkLst>
        </pc:spChg>
        <pc:spChg chg="mod">
          <ac:chgData name="Seay, Devin Allen (das5pzq)" userId="3cf91918-f4e9-42bc-9e2d-b49b191b4a44" providerId="ADAL" clId="{4442607A-696C-56A2-AB2C-4ED091317C6A}" dt="2026-06-03T16:36:34.834" v="4406" actId="20577"/>
          <ac:spMkLst>
            <pc:docMk/>
            <pc:sldMk cId="2900511583" sldId="280"/>
            <ac:spMk id="3" creationId="{93231AF5-E98D-B651-30F2-4D2D2574E53E}"/>
          </ac:spMkLst>
        </pc:spChg>
      </pc:sldChg>
      <pc:sldChg chg="addSp delSp modSp mod">
        <pc:chgData name="Seay, Devin Allen (das5pzq)" userId="3cf91918-f4e9-42bc-9e2d-b49b191b4a44" providerId="ADAL" clId="{4442607A-696C-56A2-AB2C-4ED091317C6A}" dt="2026-06-03T16:41:01.795" v="4411" actId="1076"/>
        <pc:sldMkLst>
          <pc:docMk/>
          <pc:sldMk cId="2205663077" sldId="281"/>
        </pc:sldMkLst>
        <pc:spChg chg="mod">
          <ac:chgData name="Seay, Devin Allen (das5pzq)" userId="3cf91918-f4e9-42bc-9e2d-b49b191b4a44" providerId="ADAL" clId="{4442607A-696C-56A2-AB2C-4ED091317C6A}" dt="2026-06-03T16:08:24.467" v="4288" actId="20577"/>
          <ac:spMkLst>
            <pc:docMk/>
            <pc:sldMk cId="2205663077" sldId="281"/>
            <ac:spMk id="2" creationId="{507767E1-8D3C-C4AE-A29B-916BC0E1A32C}"/>
          </ac:spMkLst>
        </pc:spChg>
        <pc:spChg chg="del">
          <ac:chgData name="Seay, Devin Allen (das5pzq)" userId="3cf91918-f4e9-42bc-9e2d-b49b191b4a44" providerId="ADAL" clId="{4442607A-696C-56A2-AB2C-4ED091317C6A}" dt="2026-06-03T16:01:38.484" v="4259" actId="478"/>
          <ac:spMkLst>
            <pc:docMk/>
            <pc:sldMk cId="2205663077" sldId="281"/>
            <ac:spMk id="3" creationId="{6B5E2ABB-FFAC-05E9-C967-657110C19640}"/>
          </ac:spMkLst>
        </pc:spChg>
        <pc:spChg chg="add mod">
          <ac:chgData name="Seay, Devin Allen (das5pzq)" userId="3cf91918-f4e9-42bc-9e2d-b49b191b4a44" providerId="ADAL" clId="{4442607A-696C-56A2-AB2C-4ED091317C6A}" dt="2026-06-03T16:41:01.795" v="4411" actId="1076"/>
          <ac:spMkLst>
            <pc:docMk/>
            <pc:sldMk cId="2205663077" sldId="281"/>
            <ac:spMk id="8" creationId="{FAD99E99-5BA7-6096-7551-02253387DCFB}"/>
          </ac:spMkLst>
        </pc:spChg>
        <pc:picChg chg="add mod">
          <ac:chgData name="Seay, Devin Allen (das5pzq)" userId="3cf91918-f4e9-42bc-9e2d-b49b191b4a44" providerId="ADAL" clId="{4442607A-696C-56A2-AB2C-4ED091317C6A}" dt="2026-06-03T16:04:58.969" v="4284" actId="571"/>
          <ac:picMkLst>
            <pc:docMk/>
            <pc:sldMk cId="2205663077" sldId="281"/>
            <ac:picMk id="7" creationId="{7A00C06E-D2B9-9336-BE58-126C3E1B12F7}"/>
          </ac:picMkLst>
        </pc:picChg>
        <pc:picChg chg="add mod">
          <ac:chgData name="Seay, Devin Allen (das5pzq)" userId="3cf91918-f4e9-42bc-9e2d-b49b191b4a44" providerId="ADAL" clId="{4442607A-696C-56A2-AB2C-4ED091317C6A}" dt="2026-06-03T16:02:22.293" v="4263" actId="1076"/>
          <ac:picMkLst>
            <pc:docMk/>
            <pc:sldMk cId="2205663077" sldId="281"/>
            <ac:picMk id="1026" creationId="{5097F746-AF41-B81F-EFD1-B4C68577C245}"/>
          </ac:picMkLst>
        </pc:picChg>
        <pc:picChg chg="add mod">
          <ac:chgData name="Seay, Devin Allen (das5pzq)" userId="3cf91918-f4e9-42bc-9e2d-b49b191b4a44" providerId="ADAL" clId="{4442607A-696C-56A2-AB2C-4ED091317C6A}" dt="2026-06-03T16:09:24.147" v="4340" actId="1076"/>
          <ac:picMkLst>
            <pc:docMk/>
            <pc:sldMk cId="2205663077" sldId="281"/>
            <ac:picMk id="1028" creationId="{A218DE3A-09A6-E6C6-3859-F413BE18F67B}"/>
          </ac:picMkLst>
        </pc:picChg>
        <pc:picChg chg="add mod">
          <ac:chgData name="Seay, Devin Allen (das5pzq)" userId="3cf91918-f4e9-42bc-9e2d-b49b191b4a44" providerId="ADAL" clId="{4442607A-696C-56A2-AB2C-4ED091317C6A}" dt="2026-06-03T16:40:56.403" v="4410" actId="1076"/>
          <ac:picMkLst>
            <pc:docMk/>
            <pc:sldMk cId="2205663077" sldId="281"/>
            <ac:picMk id="1030" creationId="{4062A21A-25ED-9A31-148D-D0DDE57BFFBF}"/>
          </ac:picMkLst>
        </pc:picChg>
        <pc:picChg chg="add del mod">
          <ac:chgData name="Seay, Devin Allen (das5pzq)" userId="3cf91918-f4e9-42bc-9e2d-b49b191b4a44" providerId="ADAL" clId="{4442607A-696C-56A2-AB2C-4ED091317C6A}" dt="2026-06-03T16:39:57.109" v="4407" actId="478"/>
          <ac:picMkLst>
            <pc:docMk/>
            <pc:sldMk cId="2205663077" sldId="281"/>
            <ac:picMk id="1032" creationId="{7A636CE8-1FC9-512F-38FC-C4651245F074}"/>
          </ac:picMkLst>
        </pc:picChg>
        <pc:picChg chg="add">
          <ac:chgData name="Seay, Devin Allen (das5pzq)" userId="3cf91918-f4e9-42bc-9e2d-b49b191b4a44" providerId="ADAL" clId="{4442607A-696C-56A2-AB2C-4ED091317C6A}" dt="2026-06-03T16:04:33.719" v="4277"/>
          <ac:picMkLst>
            <pc:docMk/>
            <pc:sldMk cId="2205663077" sldId="281"/>
            <ac:picMk id="1034" creationId="{8F6424BE-0470-0D84-2BFA-512EC0A599B1}"/>
          </ac:picMkLst>
        </pc:picChg>
        <pc:picChg chg="add mod">
          <ac:chgData name="Seay, Devin Allen (das5pzq)" userId="3cf91918-f4e9-42bc-9e2d-b49b191b4a44" providerId="ADAL" clId="{4442607A-696C-56A2-AB2C-4ED091317C6A}" dt="2026-06-03T16:04:47.960" v="4280" actId="14100"/>
          <ac:picMkLst>
            <pc:docMk/>
            <pc:sldMk cId="2205663077" sldId="281"/>
            <ac:picMk id="1036" creationId="{8EB6EC1B-EB9E-4895-2D4F-E522344B42B8}"/>
          </ac:picMkLst>
        </pc:picChg>
        <pc:picChg chg="add del mod">
          <ac:chgData name="Seay, Devin Allen (das5pzq)" userId="3cf91918-f4e9-42bc-9e2d-b49b191b4a44" providerId="ADAL" clId="{4442607A-696C-56A2-AB2C-4ED091317C6A}" dt="2026-06-03T16:40:52.003" v="4409" actId="1076"/>
          <ac:picMkLst>
            <pc:docMk/>
            <pc:sldMk cId="2205663077" sldId="281"/>
            <ac:picMk id="1038" creationId="{7F4E2F14-E0DE-6D4B-B34A-BD8DF1AE2789}"/>
          </ac:picMkLst>
        </pc:picChg>
      </pc:sldChg>
      <pc:sldChg chg="del">
        <pc:chgData name="Seay, Devin Allen (das5pzq)" userId="3cf91918-f4e9-42bc-9e2d-b49b191b4a44" providerId="ADAL" clId="{4442607A-696C-56A2-AB2C-4ED091317C6A}" dt="2026-06-04T15:47:57.408" v="4594" actId="2696"/>
        <pc:sldMkLst>
          <pc:docMk/>
          <pc:sldMk cId="2327519355" sldId="282"/>
        </pc:sldMkLst>
      </pc:sldChg>
      <pc:sldChg chg="modSp mod">
        <pc:chgData name="Seay, Devin Allen (das5pzq)" userId="3cf91918-f4e9-42bc-9e2d-b49b191b4a44" providerId="ADAL" clId="{4442607A-696C-56A2-AB2C-4ED091317C6A}" dt="2026-06-04T15:49:01.870" v="4608" actId="27636"/>
        <pc:sldMkLst>
          <pc:docMk/>
          <pc:sldMk cId="3809002234" sldId="283"/>
        </pc:sldMkLst>
        <pc:spChg chg="mod">
          <ac:chgData name="Seay, Devin Allen (das5pzq)" userId="3cf91918-f4e9-42bc-9e2d-b49b191b4a44" providerId="ADAL" clId="{4442607A-696C-56A2-AB2C-4ED091317C6A}" dt="2026-06-04T15:49:01.870" v="4608" actId="27636"/>
          <ac:spMkLst>
            <pc:docMk/>
            <pc:sldMk cId="3809002234" sldId="283"/>
            <ac:spMk id="3" creationId="{376D8224-9D5F-A96A-CE5A-24FFB2BBC7E8}"/>
          </ac:spMkLst>
        </pc:spChg>
      </pc:sldChg>
      <pc:sldMasterChg chg="modSp mod modSldLayout">
        <pc:chgData name="Seay, Devin Allen (das5pzq)" userId="3cf91918-f4e9-42bc-9e2d-b49b191b4a44" providerId="ADAL" clId="{4442607A-696C-56A2-AB2C-4ED091317C6A}" dt="2026-05-29T15:21:08.381" v="442" actId="2711"/>
        <pc:sldMasterMkLst>
          <pc:docMk/>
          <pc:sldMasterMk cId="3776232005" sldId="2147483648"/>
        </pc:sldMasterMkLst>
        <pc:spChg chg="mod">
          <ac:chgData name="Seay, Devin Allen (das5pzq)" userId="3cf91918-f4e9-42bc-9e2d-b49b191b4a44" providerId="ADAL" clId="{4442607A-696C-56A2-AB2C-4ED091317C6A}" dt="2026-05-29T15:21:02.724" v="441" actId="2711"/>
          <ac:spMkLst>
            <pc:docMk/>
            <pc:sldMasterMk cId="3776232005" sldId="2147483648"/>
            <ac:spMk id="2" creationId="{D237462F-6E57-5C29-E271-DDA4E1671AA3}"/>
          </ac:spMkLst>
        </pc:spChg>
        <pc:spChg chg="mod">
          <ac:chgData name="Seay, Devin Allen (das5pzq)" userId="3cf91918-f4e9-42bc-9e2d-b49b191b4a44" providerId="ADAL" clId="{4442607A-696C-56A2-AB2C-4ED091317C6A}" dt="2026-05-29T15:21:08.381" v="442" actId="2711"/>
          <ac:spMkLst>
            <pc:docMk/>
            <pc:sldMasterMk cId="3776232005" sldId="2147483648"/>
            <ac:spMk id="3" creationId="{6E6FF43A-38CB-4485-A697-535DC6EC3EAF}"/>
          </ac:spMkLst>
        </pc:spChg>
        <pc:spChg chg="mod">
          <ac:chgData name="Seay, Devin Allen (das5pzq)" userId="3cf91918-f4e9-42bc-9e2d-b49b191b4a44" providerId="ADAL" clId="{4442607A-696C-56A2-AB2C-4ED091317C6A}" dt="2026-05-29T15:20:28.313" v="436" actId="122"/>
          <ac:spMkLst>
            <pc:docMk/>
            <pc:sldMasterMk cId="3776232005" sldId="2147483648"/>
            <ac:spMk id="4" creationId="{E84E4146-9B97-2AEC-FBF2-A5246614250B}"/>
          </ac:spMkLst>
        </pc:spChg>
        <pc:spChg chg="mod">
          <ac:chgData name="Seay, Devin Allen (das5pzq)" userId="3cf91918-f4e9-42bc-9e2d-b49b191b4a44" providerId="ADAL" clId="{4442607A-696C-56A2-AB2C-4ED091317C6A}" dt="2026-05-29T15:20:13.791" v="431" actId="108"/>
          <ac:spMkLst>
            <pc:docMk/>
            <pc:sldMasterMk cId="3776232005" sldId="2147483648"/>
            <ac:spMk id="5" creationId="{067E32D5-94DA-1647-20E9-18575C1EAA09}"/>
          </ac:spMkLst>
        </pc:spChg>
        <pc:spChg chg="mod">
          <ac:chgData name="Seay, Devin Allen (das5pzq)" userId="3cf91918-f4e9-42bc-9e2d-b49b191b4a44" providerId="ADAL" clId="{4442607A-696C-56A2-AB2C-4ED091317C6A}" dt="2026-05-29T15:20:32.924" v="437" actId="108"/>
          <ac:spMkLst>
            <pc:docMk/>
            <pc:sldMasterMk cId="3776232005" sldId="2147483648"/>
            <ac:spMk id="6" creationId="{FFDB69EA-58A5-C78C-B8BB-045A730DB5ED}"/>
          </ac:spMkLst>
        </pc:spChg>
        <pc:picChg chg="mod">
          <ac:chgData name="Seay, Devin Allen (das5pzq)" userId="3cf91918-f4e9-42bc-9e2d-b49b191b4a44" providerId="ADAL" clId="{4442607A-696C-56A2-AB2C-4ED091317C6A}" dt="2026-05-29T15:20:19.477" v="433" actId="1076"/>
          <ac:picMkLst>
            <pc:docMk/>
            <pc:sldMasterMk cId="3776232005" sldId="2147483648"/>
            <ac:picMk id="12" creationId="{6547A691-F899-FB5D-4929-616B4A9C3C18}"/>
          </ac:picMkLst>
        </pc:picChg>
        <pc:sldLayoutChg chg="modSp mod">
          <pc:chgData name="Seay, Devin Allen (das5pzq)" userId="3cf91918-f4e9-42bc-9e2d-b49b191b4a44" providerId="ADAL" clId="{4442607A-696C-56A2-AB2C-4ED091317C6A}" dt="2026-05-29T15:20:52.050" v="440" actId="108"/>
          <pc:sldLayoutMkLst>
            <pc:docMk/>
            <pc:sldMasterMk cId="3776232005" sldId="2147483648"/>
            <pc:sldLayoutMk cId="4209123748" sldId="2147483649"/>
          </pc:sldLayoutMkLst>
          <pc:spChg chg="mod">
            <ac:chgData name="Seay, Devin Allen (das5pzq)" userId="3cf91918-f4e9-42bc-9e2d-b49b191b4a44" providerId="ADAL" clId="{4442607A-696C-56A2-AB2C-4ED091317C6A}" dt="2026-05-29T15:20:44.146" v="438" actId="108"/>
            <ac:spMkLst>
              <pc:docMk/>
              <pc:sldMasterMk cId="3776232005" sldId="2147483648"/>
              <pc:sldLayoutMk cId="4209123748" sldId="2147483649"/>
              <ac:spMk id="4" creationId="{D898203E-0F2F-A697-73B9-2F956E72FD99}"/>
            </ac:spMkLst>
          </pc:spChg>
          <pc:spChg chg="mod">
            <ac:chgData name="Seay, Devin Allen (das5pzq)" userId="3cf91918-f4e9-42bc-9e2d-b49b191b4a44" providerId="ADAL" clId="{4442607A-696C-56A2-AB2C-4ED091317C6A}" dt="2026-05-29T15:20:47.890" v="439" actId="108"/>
            <ac:spMkLst>
              <pc:docMk/>
              <pc:sldMasterMk cId="3776232005" sldId="2147483648"/>
              <pc:sldLayoutMk cId="4209123748" sldId="2147483649"/>
              <ac:spMk id="5" creationId="{4AB09D42-693F-AEF0-6D68-AC21DBF00FFF}"/>
            </ac:spMkLst>
          </pc:spChg>
          <pc:spChg chg="mod">
            <ac:chgData name="Seay, Devin Allen (das5pzq)" userId="3cf91918-f4e9-42bc-9e2d-b49b191b4a44" providerId="ADAL" clId="{4442607A-696C-56A2-AB2C-4ED091317C6A}" dt="2026-05-29T15:20:52.050" v="440" actId="108"/>
            <ac:spMkLst>
              <pc:docMk/>
              <pc:sldMasterMk cId="3776232005" sldId="2147483648"/>
              <pc:sldLayoutMk cId="4209123748" sldId="2147483649"/>
              <ac:spMk id="6" creationId="{9B16EA27-FD1B-E5A0-51A0-E4CF102EB834}"/>
            </ac:spMkLst>
          </pc:spChg>
        </pc:sldLayoutChg>
        <pc:sldLayoutChg chg="modSp mod">
          <pc:chgData name="Seay, Devin Allen (das5pzq)" userId="3cf91918-f4e9-42bc-9e2d-b49b191b4a44" providerId="ADAL" clId="{4442607A-696C-56A2-AB2C-4ED091317C6A}" dt="2026-05-29T15:19:42.504" v="430" actId="403"/>
          <pc:sldLayoutMkLst>
            <pc:docMk/>
            <pc:sldMasterMk cId="3776232005" sldId="2147483648"/>
            <pc:sldLayoutMk cId="2996557499" sldId="2147483655"/>
          </pc:sldLayoutMkLst>
          <pc:spChg chg="mod">
            <ac:chgData name="Seay, Devin Allen (das5pzq)" userId="3cf91918-f4e9-42bc-9e2d-b49b191b4a44" providerId="ADAL" clId="{4442607A-696C-56A2-AB2C-4ED091317C6A}" dt="2026-05-29T15:19:42.504" v="430" actId="403"/>
            <ac:spMkLst>
              <pc:docMk/>
              <pc:sldMasterMk cId="3776232005" sldId="2147483648"/>
              <pc:sldLayoutMk cId="2996557499" sldId="2147483655"/>
              <ac:spMk id="2" creationId="{256B3AB8-2C76-22B8-52BF-484A3A9831D0}"/>
            </ac:spMkLst>
          </pc:spChg>
          <pc:spChg chg="mod">
            <ac:chgData name="Seay, Devin Allen (das5pzq)" userId="3cf91918-f4e9-42bc-9e2d-b49b191b4a44" providerId="ADAL" clId="{4442607A-696C-56A2-AB2C-4ED091317C6A}" dt="2026-05-29T15:19:39.147" v="429" actId="403"/>
            <ac:spMkLst>
              <pc:docMk/>
              <pc:sldMasterMk cId="3776232005" sldId="2147483648"/>
              <pc:sldLayoutMk cId="2996557499" sldId="2147483655"/>
              <ac:spMk id="3" creationId="{68A78A2E-87F4-CEB7-5F01-AF79A7C01205}"/>
            </ac:spMkLst>
          </pc:spChg>
          <pc:spChg chg="mod">
            <ac:chgData name="Seay, Devin Allen (das5pzq)" userId="3cf91918-f4e9-42bc-9e2d-b49b191b4a44" providerId="ADAL" clId="{4442607A-696C-56A2-AB2C-4ED091317C6A}" dt="2026-05-29T15:19:34.959" v="428" actId="403"/>
            <ac:spMkLst>
              <pc:docMk/>
              <pc:sldMasterMk cId="3776232005" sldId="2147483648"/>
              <pc:sldLayoutMk cId="2996557499" sldId="2147483655"/>
              <ac:spMk id="4" creationId="{3548842F-E790-11EF-2E3F-8AEAEFC718B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E14716-D86D-FF57-C161-EA69F238ED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97425-F974-B4FC-9282-F3531DAE6E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2E7BF-E7CF-430B-A1A1-2855C9DEF556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77F08-D00A-9629-DC9C-1D79BE31B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3F10C-8547-F772-5E03-C7AEDB4D7A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64EF6-7987-45A8-B382-D7593DA81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3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777A8-5184-4436-8C3C-0C8DA88AFEA3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9E7AE-05AC-41F8-9F0F-204C9A5ED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123B-2BD2-D711-4866-8579E7826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52A14-00DF-1809-4DB1-E56803440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8203E-0F2F-A697-73B9-2F956E72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z="1400" kern="12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fld id="{745F9B75-9AAB-4F74-8EE8-7DC5F4695703}" type="datetime1">
              <a:rPr lang="en-US" smtClean="0"/>
              <a:pPr/>
              <a:t>6/4/26</a:t>
            </a:fld>
            <a:endParaRPr lang="en-US" sz="1400" kern="1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09D42-693F-AEF0-6D68-AC21DBF0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z="1400" kern="1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/>
              <a:t>Azz/b1 Tensor Collaboration Meeting, </a:t>
            </a:r>
            <a:r>
              <a:rPr lang="en-US" err="1"/>
              <a:t>JLab</a:t>
            </a:r>
            <a:r>
              <a:rPr lang="en-US"/>
              <a:t>, 2026</a:t>
            </a:r>
            <a:endParaRPr lang="en-US" sz="1400" kern="1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6EA27-FD1B-E5A0-51A0-E4CF102E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400" kern="12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fld id="{B9E11224-670D-8C4C-9FC8-F64CB33DCF0B}" type="slidenum">
              <a:rPr lang="en-US" smtClean="0"/>
              <a:pPr/>
              <a:t>‹#›</a:t>
            </a:fld>
            <a:endParaRPr lang="en-US" sz="1400" kern="1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12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8F1A-BB93-7AA9-2DDF-7EDC820F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1BA69-1D23-CA76-F5CA-7264472A5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83A6F-7834-76B6-F3EF-0097C10DF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B63B-5409-4D3F-80F9-963C2D70E0E4}" type="datetime1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8710A-1A43-521C-7AE8-AE3ED266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BE166-5B02-4EF0-D750-B05FBF11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7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E0E4B-8CFF-035E-9FC1-0C68AF54C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D859B-EA0D-E73D-7B77-B30F7586B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920B9-8E19-9471-8A13-E547CD4E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D214-120C-49CD-B417-4CD86ECE7246}" type="datetime1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B5864-F87F-55AF-E82C-C1E8F354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C129E-1F57-E270-CD91-0D7D97C3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9145-BA4E-4220-360D-B7B6A08EB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70DF-7543-A620-3CE6-43EE46DDD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3AC6-3AEA-3095-ABFB-6DDE5D53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8EEC-FE44-4AE0-9D8E-5A04BB3C7068}" type="datetime1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D3B4E-DC60-91A5-120E-CB397C97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A83F6-E315-26B6-A2A8-E4689F46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DB4A-90B0-B788-945A-D3FB17C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C8C8-6AEE-70BB-8226-96D6818EC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B3ABA-8CD4-6893-3558-D3F6768D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B8BD7-6121-49D1-85BD-A3E0BFFB2A1F}" type="datetime1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3BEBA-9495-89C1-9C30-87ABED64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29161-0E0A-6389-B410-76FD2859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0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1719-11D8-812C-EBE7-E3ED5338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22F9-F180-DFD9-AAAD-B9FB4783E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442C4-6020-C941-D8AF-A5E8BB06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51BD1-1CEB-9010-CCFA-A9ABFAE5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8527-F8DE-4C23-8305-88B476C830E8}" type="datetime1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F7E14-3C8A-1A06-4F68-31E7FDB9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5DC10-533C-19DC-8810-6D42DFA9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8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1D82-64D8-A1E2-0AC5-926DFC1D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6C4C5-0448-879C-25E4-3AD58ACCD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93FF8-0376-1B19-4DC7-659C62398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41782-16F4-B764-14D8-F269879B6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C8FD2-0207-4030-109D-9484BA3CD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802C8-DA45-4159-BEFA-45562B66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987-2A5D-4E0D-8262-2A03561C86C0}" type="datetime1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3EB47-3D17-AB16-AC9C-6451844A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A3702C-4A52-A9D9-E3FF-29170E89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4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077C-A32C-4A2D-8993-E85C772C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03DC4-8C42-B43B-62C3-70B8BC72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3F517-C349-436E-B0A3-466731D30AA9}" type="datetime1">
              <a:rPr lang="en-US" smtClean="0"/>
              <a:t>6/4/26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94587-A494-ED63-C0FD-4235EA90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03B79-8899-9C37-BDA5-362F811E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4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B3AB8-2C76-22B8-52BF-484A3A98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algn="ctr"/>
            <a:fld id="{803DC11A-E159-4281-AD08-FD01C94B7C04}" type="datetime1">
              <a:rPr lang="en-US" smtClean="0"/>
              <a:pPr algn="ctr"/>
              <a:t>6/4/26</a:t>
            </a:fld>
            <a:endParaRPr lang="en-US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78A2E-87F4-CEB7-5F01-AF79A7C0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/>
              <a:t>Azz/b1 Tensor Collaboration Meeting, </a:t>
            </a:r>
            <a:r>
              <a:rPr lang="en-US" err="1"/>
              <a:t>JLab</a:t>
            </a:r>
            <a:r>
              <a:rPr lang="en-US"/>
              <a:t>, 2026</a:t>
            </a: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8842F-E790-11EF-2E3F-8AEAEFC7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algn="ctr"/>
            <a:fld id="{B9E11224-670D-8C4C-9FC8-F64CB33DCF0B}" type="slidenum">
              <a:rPr lang="en-US" smtClean="0"/>
              <a:pPr algn="ctr"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99655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7A89-ED27-B009-97AA-EE14B51E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07C3D-B9DF-DFE7-07EE-BE665C5F3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E8652-F771-9187-40DC-BD48F3EE3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BF41A-BB07-62B9-925C-1AE51125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DF85-D45E-41B5-AA0F-C20A3847F047}" type="datetime1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A5A32-A117-8CBE-5267-30CFCE6C3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BA315-1800-9CD1-D59B-8CA8CE6C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2642C-8D46-F580-6E5D-C76A8B9C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2C5A5-7DEA-A48B-D08C-F93FACDBA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AD160-72D7-BEE2-83D6-D9B5EFF2F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D35C7-F920-7C0B-77BD-CE0351BC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16A5-E8C4-48D0-9BEF-82D6DF2580BF}" type="datetime1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C24ED-5F61-D99C-6965-C9C992B48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FA0EB-0230-7491-D081-21412701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E31123-A58A-3120-DBAF-E93ADDE6FA24}"/>
              </a:ext>
            </a:extLst>
          </p:cNvPr>
          <p:cNvSpPr/>
          <p:nvPr userDrawn="1"/>
        </p:nvSpPr>
        <p:spPr>
          <a:xfrm>
            <a:off x="-27354" y="6279868"/>
            <a:ext cx="12246708" cy="606829"/>
          </a:xfrm>
          <a:prstGeom prst="rect">
            <a:avLst/>
          </a:prstGeom>
          <a:solidFill>
            <a:srgbClr val="CE3F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37462F-6E57-5C29-E271-DDA4E167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FF43A-38CB-4485-A697-535DC6EC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4146-9B97-2AEC-FBF2-A52466142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400" kern="12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fld id="{1ADA0E4C-306E-4106-B8AF-1BAC68C0E260}" type="datetime1">
              <a:rPr lang="en-US" smtClean="0"/>
              <a:pPr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E32D5-94DA-1647-20E9-18575C1EA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kern="1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/>
              <a:t>Azz/b1 Tensor Collaboration Meeting, </a:t>
            </a:r>
            <a:r>
              <a:rPr lang="en-US" err="1"/>
              <a:t>JLab</a:t>
            </a:r>
            <a:r>
              <a:rPr lang="en-US"/>
              <a:t>, 2026</a:t>
            </a:r>
            <a:endParaRPr lang="en-US" sz="1400" kern="1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B69EA-58A5-C78C-B8BB-045A730DB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00" kern="12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fld id="{B9E11224-670D-8C4C-9FC8-F64CB33DCF0B}" type="slidenum">
              <a:rPr lang="en-US" smtClean="0"/>
              <a:pPr/>
              <a:t>‹#›</a:t>
            </a:fld>
            <a:endParaRPr lang="en-US" sz="1400" kern="1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3ACC7-E849-BF6B-5A0A-A707A5BE9081}"/>
              </a:ext>
            </a:extLst>
          </p:cNvPr>
          <p:cNvSpPr/>
          <p:nvPr userDrawn="1"/>
        </p:nvSpPr>
        <p:spPr>
          <a:xfrm>
            <a:off x="-54708" y="-7145"/>
            <a:ext cx="12301416" cy="606829"/>
          </a:xfrm>
          <a:prstGeom prst="rect">
            <a:avLst/>
          </a:prstGeom>
          <a:solidFill>
            <a:srgbClr val="010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iversity Logos | BrandDot | University of Virginia">
            <a:extLst>
              <a:ext uri="{FF2B5EF4-FFF2-40B4-BE49-F238E27FC236}">
                <a16:creationId xmlns:a16="http://schemas.microsoft.com/office/drawing/2014/main" id="{37130005-3731-DD39-7B4B-39779EAF6D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46832"/>
            <a:ext cx="462280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partment of Energy Electrical Safety">
            <a:extLst>
              <a:ext uri="{FF2B5EF4-FFF2-40B4-BE49-F238E27FC236}">
                <a16:creationId xmlns:a16="http://schemas.microsoft.com/office/drawing/2014/main" id="{12F99000-5AFF-1887-2E6A-754E2A2F4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7145"/>
            <a:ext cx="2419004" cy="6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JLab and Partnership Logos | Jefferson Lab">
            <a:extLst>
              <a:ext uri="{FF2B5EF4-FFF2-40B4-BE49-F238E27FC236}">
                <a16:creationId xmlns:a16="http://schemas.microsoft.com/office/drawing/2014/main" id="{679503C6-244B-38FE-447A-FA8B57EE95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-30380"/>
            <a:ext cx="1123951" cy="6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ogo of a game">
            <a:extLst>
              <a:ext uri="{FF2B5EF4-FFF2-40B4-BE49-F238E27FC236}">
                <a16:creationId xmlns:a16="http://schemas.microsoft.com/office/drawing/2014/main" id="{6547A691-F899-FB5D-4929-616B4A9C3C1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42" y="5568286"/>
            <a:ext cx="1423164" cy="14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3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90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doi.org/10.1016/j.nima.2023.16817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i.org/10.1016/j.nima.2013.06.103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0168-9002(99)00582-3" TargetMode="External"/><Relationship Id="rId2" Type="http://schemas.openxmlformats.org/officeDocument/2006/relationships/hyperlink" Target="https://doi.org/10.1016/S0168-9002(97)00317-3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57D2-A3C3-9517-5AE1-71848A469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Machine-Learning Enhanced Polarization Extraction and Manipulation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DA07B-916E-F3FA-62DD-6E741FF33D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Devin Seay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66692-A1B4-C8D8-DACA-5AFDBC46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A41-305C-4C3F-A201-68FF15D3176B}" type="datetime1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E13CC-23B3-6D07-521E-D71DB8AD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C9406-9BF9-DDC7-048C-ADA20A3D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93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89B-5A32-338A-6794-CA805AC7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Why Neural Networks?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26C37-691C-4ABC-4850-7A57BBE90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3576" cy="4351338"/>
          </a:xfrm>
        </p:spPr>
        <p:txBody>
          <a:bodyPr/>
          <a:lstStyle/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Most Flexible ML approach to regression problems (UAT)</a:t>
            </a:r>
          </a:p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Very fast inference is possible (~</a:t>
            </a:r>
            <a:r>
              <a:rPr lang="en-US" sz="260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 scale updates with standard GPU)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2200">
                <a:latin typeface="Cambria Math" panose="02040503050406030204" pitchFamily="18" charset="0"/>
                <a:ea typeface="Cambria Math" panose="02040503050406030204" pitchFamily="18" charset="0"/>
              </a:rPr>
              <a:t>More accurate real-time polarization monitoring</a:t>
            </a:r>
          </a:p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Can do more with multidimensional information</a:t>
            </a:r>
          </a:p>
          <a:p>
            <a:r>
              <a:rPr lang="en-US" sz="2600">
                <a:latin typeface="Cambria Math" panose="02040503050406030204" pitchFamily="18" charset="0"/>
                <a:ea typeface="Cambria Math" panose="02040503050406030204" pitchFamily="18" charset="0"/>
              </a:rPr>
              <a:t>Common libraries help to leverage basic hardware (CUDA, ONNX, Metal, etc.)</a:t>
            </a:r>
          </a:p>
          <a:p>
            <a:endParaRPr lang="en-US" sz="260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D66FE2-4605-4BDA-963C-99F9CDAB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25F4-DB1B-41D2-A881-B03A6FF4AB68}" type="datetime1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00E51E-FA11-1E57-1145-38324C18C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75B3C-7656-46E9-A4E2-2903B419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6" descr="undefined">
            <a:extLst>
              <a:ext uri="{FF2B5EF4-FFF2-40B4-BE49-F238E27FC236}">
                <a16:creationId xmlns:a16="http://schemas.microsoft.com/office/drawing/2014/main" id="{BFEC5F98-963F-A452-B821-9CDA8C47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159" y="1825625"/>
            <a:ext cx="1734488" cy="17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ndefined">
            <a:extLst>
              <a:ext uri="{FF2B5EF4-FFF2-40B4-BE49-F238E27FC236}">
                <a16:creationId xmlns:a16="http://schemas.microsoft.com/office/drawing/2014/main" id="{AE1EB448-027E-D552-5FB2-29489F5C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30" y="1897977"/>
            <a:ext cx="2743200" cy="166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16">
            <a:extLst>
              <a:ext uri="{FF2B5EF4-FFF2-40B4-BE49-F238E27FC236}">
                <a16:creationId xmlns:a16="http://schemas.microsoft.com/office/drawing/2014/main" id="{E394BF05-3D0A-CA2C-6A63-BB9E267C31A8}"/>
              </a:ext>
            </a:extLst>
          </p:cNvPr>
          <p:cNvSpPr/>
          <p:nvPr/>
        </p:nvSpPr>
        <p:spPr>
          <a:xfrm>
            <a:off x="7798279" y="3901778"/>
            <a:ext cx="3554069" cy="1075664"/>
          </a:xfrm>
          <a:prstGeom prst="round2DiagRect">
            <a:avLst/>
          </a:prstGeom>
          <a:solidFill>
            <a:srgbClr val="CE3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tencil" pitchFamily="82" charset="77"/>
            </a:endParaRPr>
          </a:p>
        </p:txBody>
      </p:sp>
      <p:pic>
        <p:nvPicPr>
          <p:cNvPr id="13" name="Picture 2" descr="undefined">
            <a:extLst>
              <a:ext uri="{FF2B5EF4-FFF2-40B4-BE49-F238E27FC236}">
                <a16:creationId xmlns:a16="http://schemas.microsoft.com/office/drawing/2014/main" id="{62F29D76-8088-3457-6726-872C0741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81921" y="4018482"/>
            <a:ext cx="3334661" cy="83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9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0522-E04A-F374-F0F1-3FF196B6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Types of Models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E2A4E-F2E1-C8DC-EFA3-17E527ED0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112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For Extraction:</a:t>
            </a:r>
          </a:p>
          <a:p>
            <a:pPr lvl="1"/>
            <a:r>
              <a:rPr lang="en-US"/>
              <a:t>Spin-1 Polarization:</a:t>
            </a:r>
          </a:p>
          <a:p>
            <a:pPr lvl="2"/>
            <a:r>
              <a:rPr lang="en-US"/>
              <a:t>TE-2%: </a:t>
            </a:r>
            <a:r>
              <a:rPr lang="en-US" b="1"/>
              <a:t>CNN</a:t>
            </a:r>
            <a:r>
              <a:rPr lang="en-US"/>
              <a:t>-based model </a:t>
            </a:r>
          </a:p>
          <a:p>
            <a:pPr lvl="2"/>
            <a:r>
              <a:rPr lang="en-US"/>
              <a:t>2-60%: </a:t>
            </a:r>
            <a:r>
              <a:rPr lang="en-US" b="1"/>
              <a:t>MLP</a:t>
            </a:r>
            <a:r>
              <a:rPr lang="en-US"/>
              <a:t>-based model</a:t>
            </a:r>
          </a:p>
          <a:p>
            <a:pPr lvl="1"/>
            <a:r>
              <a:rPr lang="en-US"/>
              <a:t>Spin-1/2 Area:</a:t>
            </a:r>
          </a:p>
          <a:p>
            <a:pPr lvl="2"/>
            <a:r>
              <a:rPr lang="en-US"/>
              <a:t>TE-100%: </a:t>
            </a:r>
            <a:r>
              <a:rPr lang="en-US" b="1"/>
              <a:t>MLP</a:t>
            </a:r>
            <a:r>
              <a:rPr lang="en-US"/>
              <a:t>-based model (very simple)</a:t>
            </a:r>
          </a:p>
          <a:p>
            <a:r>
              <a:rPr lang="en-US"/>
              <a:t>Additional: Denoising</a:t>
            </a:r>
          </a:p>
          <a:p>
            <a:pPr lvl="1"/>
            <a:r>
              <a:rPr lang="en-US"/>
              <a:t>Use Denoising Autoencoder (</a:t>
            </a:r>
            <a:r>
              <a:rPr lang="en-US" b="1"/>
              <a:t>DAE</a:t>
            </a:r>
            <a:r>
              <a:rPr lang="en-US"/>
              <a:t>) to remove noise from NMR </a:t>
            </a:r>
            <a:r>
              <a:rPr lang="en-US" err="1"/>
              <a:t>lineshapes</a:t>
            </a:r>
            <a:r>
              <a:rPr lang="en-US"/>
              <a:t> (Spin-1 for now)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000FC-63DD-FE8C-FD95-4BC5315A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42" y="3429000"/>
            <a:ext cx="2810582" cy="253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6B58B-5829-94D5-6402-86BFFE66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746" y="897114"/>
            <a:ext cx="3096057" cy="508706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9716F0A-11EA-5CAD-515E-863829DC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7725-C29B-4578-BABA-2053806A897B}" type="datetime1">
              <a:rPr lang="en-US" smtClean="0"/>
              <a:t>6/4/26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AD23FD8-442B-E9F4-24C7-7DC47AF3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EFD7D2-79B4-FA64-7133-E9AF5C4A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61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B3141-3A51-C6F4-53AD-8966C7F6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Data Generation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69F5-CDBE-0703-D32A-7B4A65A2B3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116852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1800" dirty="0"/>
                  <a:t>Spin-1 </a:t>
                </a:r>
                <a:r>
                  <a:rPr lang="en-US" sz="1800" dirty="0" err="1"/>
                  <a:t>lineshape</a:t>
                </a:r>
                <a:r>
                  <a:rPr lang="en-US" sz="1800" dirty="0"/>
                  <a:t> modeled from Dulya’s analytical formula, with parameters varied</a:t>
                </a:r>
              </a:p>
              <a:p>
                <a:r>
                  <a:rPr lang="en-US" sz="1800" dirty="0"/>
                  <a:t>Spin-1/2 modeled as Voigt function (parameters varied)</a:t>
                </a:r>
              </a:p>
              <a:p>
                <a:r>
                  <a:rPr lang="en-US" sz="1800" dirty="0"/>
                  <a:t>Baseline simulated from (varied) Q-Meter circuitry parameters</a:t>
                </a:r>
              </a:p>
              <a:p>
                <a:pPr lvl="1"/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Voltage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𝑆𝑡𝑟𝑎𝑦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Stray capacitance </a:t>
                </a: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Capacitance</a:t>
                </a: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Current (Constant)</a:t>
                </a: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Phase</a:t>
                </a: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Filling Factor (of coil)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Cable length</a:t>
                </a:r>
              </a:p>
              <a:p>
                <a:pPr lvl="1"/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-&gt; U, Capacitance, Phase, Filling Factor, &amp; Cable Length </a:t>
                </a:r>
                <a:r>
                  <a:rPr lang="en-US" sz="1600" b="1" dirty="0"/>
                  <a:t>all varied!</a:t>
                </a: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1600" dirty="0"/>
              </a:p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Signal-To-Noise Ratio: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𝑆𝑁𝑅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𝐿𝑖𝑛𝑒𝑠h𝑎𝑝𝑒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𝑁𝑜𝑖𝑠𝑒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600" dirty="0"/>
                  <a:t>Noise simulated with measured values from experimental baselines (For Gaussian, ~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=2.55×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en-US" sz="1600" dirty="0"/>
              </a:p>
              <a:p>
                <a:pPr lvl="1"/>
                <a:r>
                  <a:rPr lang="en-US" sz="1600" dirty="0"/>
                  <a:t>Residuals shifts </a:t>
                </a: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69F5-CDBE-0703-D32A-7B4A65A2B3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116852" cy="4351338"/>
              </a:xfrm>
              <a:blipFill>
                <a:blip r:embed="rId2"/>
                <a:stretch>
                  <a:fillRect l="-713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C2C3D-41B0-AE62-3C92-AD290911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AF32-CBE4-4433-A8DA-1646ACBE600F}" type="datetime1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C0698B-B50B-F9EA-99E2-32F00FA8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78EA7-621E-49CE-CCF1-3F82C43F9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DB7A0-F0DF-8E15-5D71-1D8873620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165" y="3712209"/>
            <a:ext cx="2926108" cy="2364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ECB2C-25EF-FD14-B5B8-40750D775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052" y="1082367"/>
            <a:ext cx="3703548" cy="22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2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C5560-EFA2-1BBF-DDB9-662E32A1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33F2-6BC0-0185-BBF1-B8F4F54D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/>
              <a:t>Performance Metrics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BBCBF-63F4-3048-9182-CC1F2BDF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AF32-CBE4-4433-A8DA-1646ACBE600F}" type="datetime1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0F37E-57D6-9DA3-1F94-841EF739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D3861-6D50-458B-9C22-4ACE0BDF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0912B27-1FE6-D36F-02C4-66DEED271D35}"/>
                  </a:ext>
                </a:extLst>
              </p:cNvPr>
              <p:cNvSpPr/>
              <p:nvPr/>
            </p:nvSpPr>
            <p:spPr>
              <a:xfrm>
                <a:off x="2662351" y="2380891"/>
                <a:ext cx="6867293" cy="104810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𝐴𝑐𝑐𝑢𝑟𝑎𝑐𝑦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𝑝𝑟𝑒𝑑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𝑅𝑒𝑠𝑖𝑑𝑢𝑎𝑙𝑠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0912B27-1FE6-D36F-02C4-66DEED271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351" y="2380891"/>
                <a:ext cx="6867293" cy="104810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58FBC2DA-A198-F934-5252-FD31DB17E478}"/>
                  </a:ext>
                </a:extLst>
              </p:cNvPr>
              <p:cNvSpPr/>
              <p:nvPr/>
            </p:nvSpPr>
            <p:spPr>
              <a:xfrm>
                <a:off x="2662350" y="3844565"/>
                <a:ext cx="6867293" cy="104810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𝑡𝑟𝑢𝑒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𝑝𝑟𝑒𝑑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𝑅𝑒𝑠𝑖𝑑𝑢𝑎𝑙𝑠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58FBC2DA-A198-F934-5252-FD31DB17E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350" y="3844565"/>
                <a:ext cx="6867293" cy="104810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582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FB1C-5FCD-F1AF-80AF-461EE1C7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73CDE9-6CE4-E397-A737-860111FAA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ACC-E329-47A5-8FC4-E3A571E25F02}" type="datetime1">
              <a:rPr lang="en-US" smtClean="0"/>
              <a:t>6/4/26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B33833-1E25-4E44-B620-E39B0ED24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BA9D68-E129-9E9D-356E-F37A85F5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5EB46-BC14-F7B1-0B35-CC8E6F7C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62" y="2562569"/>
            <a:ext cx="3020155" cy="1896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41037F-EC68-B6ED-15C6-AC042C6BF464}"/>
              </a:ext>
            </a:extLst>
          </p:cNvPr>
          <p:cNvSpPr txBox="1"/>
          <p:nvPr/>
        </p:nvSpPr>
        <p:spPr>
          <a:xfrm>
            <a:off x="1627630" y="1777532"/>
            <a:ext cx="172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TE-1% Fit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3308BD-B74C-C993-2405-312328CFEE0F}"/>
              </a:ext>
            </a:extLst>
          </p:cNvPr>
          <p:cNvSpPr txBox="1">
            <a:spLocks/>
          </p:cNvSpPr>
          <p:nvPr/>
        </p:nvSpPr>
        <p:spPr>
          <a:xfrm>
            <a:off x="829469" y="11189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Polarization Extraction (Spin-1)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524BB-20A5-2531-F338-B4958009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C48C-62BA-429C-B6DF-D3AC7A7B39FD}" type="datetime1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0B85F-E95D-25B9-32E8-F939DA02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6D122-D66D-CC2D-8353-AF48A356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15</a:t>
            </a:fld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E34837-EBBC-2910-64EA-8795A06AC1BF}"/>
              </a:ext>
            </a:extLst>
          </p:cNvPr>
          <p:cNvSpPr/>
          <p:nvPr/>
        </p:nvSpPr>
        <p:spPr>
          <a:xfrm>
            <a:off x="8955657" y="1118919"/>
            <a:ext cx="2905664" cy="5695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https://</a:t>
            </a:r>
            <a:r>
              <a:rPr lang="en-US" sz="160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arxiv.org</a:t>
            </a:r>
            <a:r>
              <a:rPr lang="en-US" sz="16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/abs/2603.10146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E0FF21-6873-FB40-FF03-81A82A071A78}"/>
                  </a:ext>
                </a:extLst>
              </p:cNvPr>
              <p:cNvSpPr txBox="1"/>
              <p:nvPr/>
            </p:nvSpPr>
            <p:spPr>
              <a:xfrm>
                <a:off x="537101" y="4809596"/>
                <a:ext cx="3909275" cy="929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Low Noise: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=2.55×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pPr algn="ctr"/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High Noise: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=2∗2.55×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E0FF21-6873-FB40-FF03-81A82A071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01" y="4809596"/>
                <a:ext cx="3909275" cy="929485"/>
              </a:xfrm>
              <a:prstGeom prst="rect">
                <a:avLst/>
              </a:prstGeom>
              <a:blipFill>
                <a:blip r:embed="rId3"/>
                <a:stretch>
                  <a:fillRect l="-974" t="-2703" r="-974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7AC66F-9FA2-F35E-BCAA-D0FD5487D4E5}"/>
                  </a:ext>
                </a:extLst>
              </p:cNvPr>
              <p:cNvSpPr txBox="1"/>
              <p:nvPr/>
            </p:nvSpPr>
            <p:spPr>
              <a:xfrm>
                <a:off x="388244" y="2259816"/>
                <a:ext cx="41820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SNR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(5.2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21.5)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7AC66F-9FA2-F35E-BCAA-D0FD5487D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44" y="2259816"/>
                <a:ext cx="4182014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B54529F4-A9BD-32DC-B02F-1AF8EC55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83" y="1803185"/>
            <a:ext cx="6679179" cy="39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7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34D65-F3A5-8478-F73F-ABFADD06D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AE99166-A4B8-5718-29F4-45BEED94CBB7}"/>
              </a:ext>
            </a:extLst>
          </p:cNvPr>
          <p:cNvSpPr txBox="1">
            <a:spLocks/>
          </p:cNvSpPr>
          <p:nvPr/>
        </p:nvSpPr>
        <p:spPr>
          <a:xfrm>
            <a:off x="829469" y="11189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Polarization Extraction (Spin-1)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80B4E-8CD0-BD3C-FB70-B21F99FE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C48C-62BA-429C-B6DF-D3AC7A7B39FD}" type="datetime1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09FD2-8352-B37E-202B-2B1AEF3C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00860-2CB6-427B-0081-DBFD5244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DC400B-7020-C852-66B6-D2C67BCA92BE}"/>
                  </a:ext>
                </a:extLst>
              </p:cNvPr>
              <p:cNvSpPr txBox="1"/>
              <p:nvPr/>
            </p:nvSpPr>
            <p:spPr>
              <a:xfrm>
                <a:off x="1940304" y="5159008"/>
                <a:ext cx="212410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𝑇𝑟𝑢𝑒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=40%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39.929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DC400B-7020-C852-66B6-D2C67BCA9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04" y="5159008"/>
                <a:ext cx="2124108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88BA96-CFA8-E372-152F-B250A4E4C78C}"/>
                  </a:ext>
                </a:extLst>
              </p:cNvPr>
              <p:cNvSpPr txBox="1"/>
              <p:nvPr/>
            </p:nvSpPr>
            <p:spPr>
              <a:xfrm>
                <a:off x="7467221" y="5161318"/>
                <a:ext cx="212654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𝑇𝑟𝑢𝑒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=40%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37.650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𝟖𝟖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88BA96-CFA8-E372-152F-B250A4E4C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221" y="5161318"/>
                <a:ext cx="212654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7976F7F-14DD-9B8C-5F77-A60E6740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718" y="1974984"/>
            <a:ext cx="4108259" cy="3098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E95959-9D6B-224B-188A-D985F353A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56" y="1974983"/>
            <a:ext cx="4139550" cy="30984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ED7006-A977-F64A-59C2-1F8D82ABDE5E}"/>
                  </a:ext>
                </a:extLst>
              </p:cNvPr>
              <p:cNvSpPr txBox="1"/>
              <p:nvPr/>
            </p:nvSpPr>
            <p:spPr>
              <a:xfrm>
                <a:off x="5266128" y="5456876"/>
                <a:ext cx="1361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=105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ED7006-A977-F64A-59C2-1F8D82ABD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128" y="5456876"/>
                <a:ext cx="13615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7237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09781-14A2-4B4B-679A-870D8F7F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F707B4-FF49-5722-A134-3D01E3E4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71" y="2378793"/>
            <a:ext cx="7787077" cy="280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E18D2A1-2A8B-D7C8-FBDE-57D85EFBFDB4}"/>
              </a:ext>
            </a:extLst>
          </p:cNvPr>
          <p:cNvSpPr txBox="1">
            <a:spLocks/>
          </p:cNvSpPr>
          <p:nvPr/>
        </p:nvSpPr>
        <p:spPr>
          <a:xfrm>
            <a:off x="829469" y="11189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Area Extraction (Spin-1/2)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D66DB-8468-7137-09C9-C25FB5F4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C48C-62BA-429C-B6DF-D3AC7A7B39FD}" type="datetime1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7D142-1D46-F232-FBC3-539EC4D2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730DC-0BC6-50BA-376A-13B223BD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A1787-1129-7A7A-9C35-6254C1C08FB5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51135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looking at </a:t>
            </a:r>
            <a:r>
              <a:rPr lang="en-US" b="1" dirty="0"/>
              <a:t>TE region </a:t>
            </a:r>
            <a:r>
              <a:rPr lang="en-US" dirty="0"/>
              <a:t>(0.1% - 0.8%)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42A15-2945-359D-080B-5627469383B9}"/>
              </a:ext>
            </a:extLst>
          </p:cNvPr>
          <p:cNvSpPr txBox="1"/>
          <p:nvPr/>
        </p:nvSpPr>
        <p:spPr>
          <a:xfrm>
            <a:off x="4803624" y="4494690"/>
            <a:ext cx="1828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(Riemann Sum)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4240A5-D90A-6B4B-E155-BA3A75BF31C7}"/>
                  </a:ext>
                </a:extLst>
              </p:cNvPr>
              <p:cNvSpPr txBox="1"/>
              <p:nvPr/>
            </p:nvSpPr>
            <p:spPr>
              <a:xfrm>
                <a:off x="346674" y="3350698"/>
                <a:ext cx="3909275" cy="929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Low Noise: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=2.55×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pPr algn="ctr"/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High Noise: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=2∗2.55×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4240A5-D90A-6B4B-E155-BA3A75BF3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74" y="3350698"/>
                <a:ext cx="3909275" cy="929485"/>
              </a:xfrm>
              <a:prstGeom prst="rect">
                <a:avLst/>
              </a:prstGeom>
              <a:blipFill>
                <a:blip r:embed="rId3"/>
                <a:stretch>
                  <a:fillRect l="-971" t="-4110" r="-647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93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B8B56-C06E-C24A-99FE-0CC1B180D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02388DE-4E47-6F57-BA30-768450907D64}"/>
              </a:ext>
            </a:extLst>
          </p:cNvPr>
          <p:cNvSpPr txBox="1">
            <a:spLocks/>
          </p:cNvSpPr>
          <p:nvPr/>
        </p:nvSpPr>
        <p:spPr>
          <a:xfrm>
            <a:off x="829468" y="93603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Denoising Autoencoder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D2C75-82CB-6562-FA0A-32AA4883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69" y="1781700"/>
            <a:ext cx="3107877" cy="3616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DF0E1-B9A3-B299-8721-91631BB05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480" y="1800606"/>
            <a:ext cx="3107878" cy="3635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951594-A43E-6E4E-EC2A-BED31EF9D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492" y="1800607"/>
            <a:ext cx="2523576" cy="3635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C55084-7C58-81B4-2312-619E00E1AA19}"/>
                  </a:ext>
                </a:extLst>
              </p:cNvPr>
              <p:cNvSpPr txBox="1"/>
              <p:nvPr/>
            </p:nvSpPr>
            <p:spPr>
              <a:xfrm>
                <a:off x="8958652" y="5288614"/>
                <a:ext cx="2523576" cy="1266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pred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=4.98 ±0.04%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C55084-7C58-81B4-2312-619E00E1A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652" y="5288614"/>
                <a:ext cx="2523576" cy="12666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236FE6-087C-724E-7F3A-DB09AE1C0426}"/>
                  </a:ext>
                </a:extLst>
              </p:cNvPr>
              <p:cNvSpPr txBox="1"/>
              <p:nvPr/>
            </p:nvSpPr>
            <p:spPr>
              <a:xfrm>
                <a:off x="8254656" y="1420288"/>
                <a:ext cx="26951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true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=5%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236FE6-087C-724E-7F3A-DB09AE1C0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656" y="1420288"/>
                <a:ext cx="26951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47DFCD0-4DAB-1D32-DCD3-3125CE8DB801}"/>
              </a:ext>
            </a:extLst>
          </p:cNvPr>
          <p:cNvSpPr txBox="1"/>
          <p:nvPr/>
        </p:nvSpPr>
        <p:spPr>
          <a:xfrm>
            <a:off x="3856764" y="5764298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Experimental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D1FA8831-14EC-8D6A-B3AB-DD2BF3CDB03E}"/>
              </a:ext>
            </a:extLst>
          </p:cNvPr>
          <p:cNvSpPr/>
          <p:nvPr/>
        </p:nvSpPr>
        <p:spPr>
          <a:xfrm rot="16200000">
            <a:off x="4516043" y="3385140"/>
            <a:ext cx="182880" cy="4448152"/>
          </a:xfrm>
          <a:prstGeom prst="leftBrace">
            <a:avLst>
              <a:gd name="adj1" fmla="val 0"/>
              <a:gd name="adj2" fmla="val 5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F02EB2-0342-BC82-3022-83939F0A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A2AF-9486-444F-8188-532E43C695C0}" type="datetime1">
              <a:rPr lang="en-US" smtClean="0"/>
              <a:t>6/4/26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B1704BF-3E85-298A-4043-A7D55F24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101374-DC28-5B6A-D64E-FE879A7A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18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418D77-29A7-BBEE-EFCD-1F4F6B9784FD}"/>
              </a:ext>
            </a:extLst>
          </p:cNvPr>
          <p:cNvSpPr/>
          <p:nvPr/>
        </p:nvSpPr>
        <p:spPr>
          <a:xfrm>
            <a:off x="8767608" y="769871"/>
            <a:ext cx="2905664" cy="5695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https://</a:t>
            </a:r>
            <a:r>
              <a:rPr lang="en-US" sz="160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arxiv.org</a:t>
            </a:r>
            <a:r>
              <a:rPr lang="en-US" sz="16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/abs/2603.10146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0D4069-1D2D-ED7E-3801-4A38F850C4D4}"/>
                  </a:ext>
                </a:extLst>
              </p:cNvPr>
              <p:cNvSpPr txBox="1"/>
              <p:nvPr/>
            </p:nvSpPr>
            <p:spPr>
              <a:xfrm>
                <a:off x="10300062" y="1431274"/>
                <a:ext cx="15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=0.805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0D4069-1D2D-ED7E-3801-4A38F850C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062" y="1431274"/>
                <a:ext cx="153792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106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5752A-A791-136B-0452-A04E64A3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Tensor Polarization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3550BB8-D723-8902-C223-FEDF8B87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7B1F-96C8-498D-9218-D7E2952C26FA}" type="datetime1">
              <a:rPr lang="en-US" smtClean="0"/>
              <a:t>6/4/26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50E7D4-EBB0-AB9A-5F39-BED1577D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0AE47C-A0D0-747F-B22D-C30480D1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14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91EE4-BE89-F663-3F63-A5BEB44E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9C40D-4263-79DA-8BFA-48A1492DB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Polarization Extraction Methods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  <a:cs typeface="Calibri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Neural Networks 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Results for Vector Polarization Extraction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alibri"/>
              </a:rPr>
              <a:t>ML-Powered Spin-1 Manipulation and Extraction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8F9A4A-B885-3993-77B5-8CDB4BFA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4309-DD92-4411-8BDB-9E5F3E287C11}" type="datetime1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4D334-B412-8CD8-7AD9-A17790A7E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63677-753B-280A-C521-335DD65B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48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F484A-C7E5-9BA0-C85B-C579567AE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2710-2D27-41D5-AAC4-304F8439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Ongoing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B6D89-CEA3-ECB8-B64C-5E07C636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13564" cy="4351338"/>
          </a:xfrm>
        </p:spPr>
        <p:txBody>
          <a:bodyPr>
            <a:normAutofit/>
          </a:bodyPr>
          <a:lstStyle/>
          <a:p>
            <a:r>
              <a:rPr lang="en-US" dirty="0"/>
              <a:t>ML Polarization Extraction from manipulated </a:t>
            </a:r>
            <a:r>
              <a:rPr lang="en-US" dirty="0" err="1"/>
              <a:t>lineshapes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Including ss-RF/AFP manipulation</a:t>
            </a:r>
          </a:p>
          <a:p>
            <a:pPr lvl="1"/>
            <a:r>
              <a:rPr lang="en-US" dirty="0"/>
              <a:t>Enables extraction of both </a:t>
            </a:r>
            <a:r>
              <a:rPr lang="en-US" b="1" dirty="0"/>
              <a:t>vector</a:t>
            </a:r>
            <a:r>
              <a:rPr lang="en-US" dirty="0"/>
              <a:t> and </a:t>
            </a:r>
            <a:r>
              <a:rPr lang="en-US" b="1" dirty="0"/>
              <a:t>tensor</a:t>
            </a:r>
            <a:r>
              <a:rPr lang="en-US" dirty="0"/>
              <a:t> simultaneously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3DABF27-6C88-DD72-969F-4DF58312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2AFF-5176-48C6-820F-24853C16695B}" type="datetime1">
              <a:rPr lang="en-US" smtClean="0"/>
              <a:t>6/4/26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CA02C6-60FF-59D0-3436-6FB6D4F3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D8DA83-C38D-B481-A164-10AAA135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7CC32-B656-2B71-2387-162088071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21" y="861882"/>
            <a:ext cx="4782356" cy="2648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7B591-78B0-76D6-E95F-2B724F45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44" y="3429000"/>
            <a:ext cx="4782355" cy="24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9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D40F-02FF-5585-8533-9C346E47F7DE}"/>
              </a:ext>
            </a:extLst>
          </p:cNvPr>
          <p:cNvSpPr txBox="1">
            <a:spLocks/>
          </p:cNvSpPr>
          <p:nvPr/>
        </p:nvSpPr>
        <p:spPr>
          <a:xfrm>
            <a:off x="899375" y="10777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Semi-Saturated Radiofrequency (ss-RF)</a:t>
            </a:r>
          </a:p>
        </p:txBody>
      </p:sp>
      <p:pic>
        <p:nvPicPr>
          <p:cNvPr id="3" name="Picture 2" descr="A graph of a graph with arrows pointing to different colors&#10;&#10;AI-generated content may be incorrect.">
            <a:extLst>
              <a:ext uri="{FF2B5EF4-FFF2-40B4-BE49-F238E27FC236}">
                <a16:creationId xmlns:a16="http://schemas.microsoft.com/office/drawing/2014/main" id="{4C75AE29-7E48-535C-556F-FFA52CF11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1" y="2395878"/>
            <a:ext cx="2926577" cy="2666319"/>
          </a:xfrm>
          <a:prstGeom prst="rect">
            <a:avLst/>
          </a:prstGeom>
        </p:spPr>
      </p:pic>
      <p:pic>
        <p:nvPicPr>
          <p:cNvPr id="4" name="Picture 3" descr="A graph of a graph of a function&#10;&#10;AI-generated content may be incorrect.">
            <a:extLst>
              <a:ext uri="{FF2B5EF4-FFF2-40B4-BE49-F238E27FC236}">
                <a16:creationId xmlns:a16="http://schemas.microsoft.com/office/drawing/2014/main" id="{F7CDAE2F-D2DC-0C7C-7F2B-E7129646A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23" y="2077600"/>
            <a:ext cx="2932842" cy="388445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39A11D8-ADE6-79EC-1C51-282FE7027DD5}"/>
              </a:ext>
            </a:extLst>
          </p:cNvPr>
          <p:cNvSpPr/>
          <p:nvPr/>
        </p:nvSpPr>
        <p:spPr>
          <a:xfrm>
            <a:off x="7833575" y="5751295"/>
            <a:ext cx="3581400" cy="3715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https://</a:t>
            </a:r>
            <a:r>
              <a:rPr lang="en-US" sz="160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arxiv.org</a:t>
            </a:r>
            <a:r>
              <a:rPr lang="en-US" sz="16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/abs/1707.07065</a:t>
            </a:r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7C639519-5D8C-191D-A10A-01DD99A34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24" y="2403278"/>
            <a:ext cx="3584863" cy="2665926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99B168-9241-7A74-7E26-17D0D9BC5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2C31-DF9A-4429-9CCB-FE68FE563DE5}" type="datetime1">
              <a:rPr lang="en-US" smtClean="0"/>
              <a:t>6/4/26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AEE8DC0-3382-310C-428F-2BFBD7C0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5EA70-975F-6A40-7029-4DA85F03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6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FA455D-E04C-F728-B384-8C88E0ED9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F37B-3437-8778-F614-8C9F74DE6D92}"/>
              </a:ext>
            </a:extLst>
          </p:cNvPr>
          <p:cNvSpPr txBox="1">
            <a:spLocks/>
          </p:cNvSpPr>
          <p:nvPr/>
        </p:nvSpPr>
        <p:spPr>
          <a:xfrm>
            <a:off x="899375" y="10777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Adiabatic Fast Passage (AFP)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5C3E68-CA10-DF95-C154-6148A8714598}"/>
              </a:ext>
            </a:extLst>
          </p:cNvPr>
          <p:cNvSpPr/>
          <p:nvPr/>
        </p:nvSpPr>
        <p:spPr>
          <a:xfrm>
            <a:off x="7833575" y="5751295"/>
            <a:ext cx="3581400" cy="3715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10.1016/j.nima.2023.168177</a:t>
            </a:r>
            <a:endParaRPr lang="en-US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9F116-64DC-8DC7-7695-82A95A01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75" y="2403278"/>
            <a:ext cx="4569110" cy="3023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0992B-2648-E004-8180-812262C7F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17" y="2403278"/>
            <a:ext cx="4574706" cy="3023118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67FF0BE-F8AF-E99D-78A7-BD54C483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28E67-9DE7-41CB-841C-3E700E5F516F}" type="datetime1">
              <a:rPr lang="en-US" smtClean="0"/>
              <a:t>6/4/26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BB50560-2B03-D86E-B9AE-A0820BF8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3A9424-5D45-1DAF-F0E5-34E29B08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83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Q in Q-learning: A Comprehensive Guide to this Powerful Reinforcement  Learning Algorithm | by udit | Medium">
            <a:extLst>
              <a:ext uri="{FF2B5EF4-FFF2-40B4-BE49-F238E27FC236}">
                <a16:creationId xmlns:a16="http://schemas.microsoft.com/office/drawing/2014/main" id="{F56C2F4E-9F6C-F2E4-3B4C-BFDD681C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404" y="1512634"/>
            <a:ext cx="5415337" cy="1636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92388-7AA1-C127-9CA9-0138373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Ongoing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FA02-E74D-F013-E4EF-AA7C791ED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13564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Reinforcement Learning to optimize tensor polarization (</a:t>
            </a:r>
            <a:r>
              <a:rPr lang="en-US" err="1"/>
              <a:t>Pzz</a:t>
            </a:r>
            <a:r>
              <a:rPr lang="en-US"/>
              <a:t>)</a:t>
            </a:r>
          </a:p>
          <a:p>
            <a:pPr lvl="1"/>
            <a:r>
              <a:rPr lang="en-US"/>
              <a:t>Using SARSA (State-Action-Reward-State-Action) algorithm</a:t>
            </a:r>
          </a:p>
          <a:p>
            <a:pPr lvl="2"/>
            <a:r>
              <a:rPr lang="en-US"/>
              <a:t>Modified </a:t>
            </a:r>
            <a:r>
              <a:rPr lang="en-US" b="1"/>
              <a:t>on-policy </a:t>
            </a:r>
            <a:r>
              <a:rPr lang="en-US"/>
              <a:t>Q-Learning algorithm</a:t>
            </a:r>
          </a:p>
          <a:p>
            <a:pPr lvl="3"/>
            <a:r>
              <a:rPr lang="en-US"/>
              <a:t>Q: Expected long-term return for a given action a in a given state s</a:t>
            </a:r>
          </a:p>
          <a:p>
            <a:r>
              <a:rPr lang="en-US"/>
              <a:t>ML Polarization Extraction from manipulated </a:t>
            </a:r>
            <a:r>
              <a:rPr lang="en-US" err="1"/>
              <a:t>lineshapes</a:t>
            </a:r>
            <a:r>
              <a:rPr lang="en-US"/>
              <a:t>:</a:t>
            </a:r>
          </a:p>
          <a:p>
            <a:pPr lvl="1"/>
            <a:r>
              <a:rPr lang="en-US"/>
              <a:t>Including ss-RF/AFP </a:t>
            </a:r>
            <a:r>
              <a:rPr lang="en-US" err="1"/>
              <a:t>manipualtion</a:t>
            </a:r>
            <a:endParaRPr lang="en-US"/>
          </a:p>
          <a:p>
            <a:endParaRPr lang="en-US"/>
          </a:p>
          <a:p>
            <a:pPr lvl="2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CA93265-B0A3-A61D-ACBA-80C83EEC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2AFF-5176-48C6-820F-24853C16695B}" type="datetime1">
              <a:rPr lang="en-US" smtClean="0"/>
              <a:t>6/4/26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4E351F-BC10-D840-EB25-5CB1B9E4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4CDCDE-E7EC-06EC-29CA-9F6F4EA5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SARSA Reinforcement Learning">
            <a:extLst>
              <a:ext uri="{FF2B5EF4-FFF2-40B4-BE49-F238E27FC236}">
                <a16:creationId xmlns:a16="http://schemas.microsoft.com/office/drawing/2014/main" id="{FB39C173-8BC0-13E8-886B-E5A74C17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37" y="4001294"/>
            <a:ext cx="5509913" cy="16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62B0F-319C-69C9-EA19-1444D56E6C85}"/>
              </a:ext>
            </a:extLst>
          </p:cNvPr>
          <p:cNvSpPr txBox="1"/>
          <p:nvPr/>
        </p:nvSpPr>
        <p:spPr>
          <a:xfrm>
            <a:off x="7937783" y="927859"/>
            <a:ext cx="2152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</a:rPr>
              <a:t>Q-Learning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00A34-C7D1-BD97-D11E-8BB815C61935}"/>
              </a:ext>
            </a:extLst>
          </p:cNvPr>
          <p:cNvSpPr txBox="1"/>
          <p:nvPr/>
        </p:nvSpPr>
        <p:spPr>
          <a:xfrm>
            <a:off x="8321961" y="3427610"/>
            <a:ext cx="1346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</a:rPr>
              <a:t>SARSA</a:t>
            </a:r>
          </a:p>
        </p:txBody>
      </p:sp>
    </p:spTree>
    <p:extLst>
      <p:ext uri="{BB962C8B-B14F-4D97-AF65-F5344CB8AC3E}">
        <p14:creationId xmlns:p14="http://schemas.microsoft.com/office/powerpoint/2010/main" val="190399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E977D-D653-2A84-29EF-DE5A32752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04" y="1933852"/>
            <a:ext cx="5400119" cy="29902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815A372-6DD2-AE88-C3D8-21F2B568EC2B}"/>
              </a:ext>
            </a:extLst>
          </p:cNvPr>
          <p:cNvSpPr txBox="1">
            <a:spLocks/>
          </p:cNvSpPr>
          <p:nvPr/>
        </p:nvSpPr>
        <p:spPr>
          <a:xfrm>
            <a:off x="538197" y="10239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Preliminary Results (AFP/ss-RF ML)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ED8E7D-5D91-0787-41DD-32B2A66F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B216-E2E7-4C6E-9764-218BCC7BE957}" type="datetime1">
              <a:rPr lang="en-US" smtClean="0"/>
              <a:t>6/4/26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785353C-3CF0-BE18-E350-01D56E1D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</a:t>
            </a:r>
            <a:r>
              <a:rPr lang="en-US" err="1"/>
              <a:t>JLab</a:t>
            </a:r>
            <a:r>
              <a:rPr lang="en-US"/>
              <a:t>,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8F32FC-CC13-DDE3-2476-60AF630F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4E23D-0B60-82A6-3C60-9396FC7A3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1" y="2129361"/>
            <a:ext cx="5493639" cy="279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67E1-8D3C-C4AE-A29B-916BC0E1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/>
              <a:t>A Big Thanks To Everyone!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CF4B-0F01-CB48-760F-8853936B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8EEC-FE44-4AE0-9D8E-5A04BB3C7068}" type="datetime1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62F68-19DA-4DED-5A65-9A669758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FC5B-24FB-4805-9271-EBC32093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 descr="Jefferson Lab and Partnership Logos | Jefferson Lab">
            <a:extLst>
              <a:ext uri="{FF2B5EF4-FFF2-40B4-BE49-F238E27FC236}">
                <a16:creationId xmlns:a16="http://schemas.microsoft.com/office/drawing/2014/main" id="{5097F746-AF41-B81F-EFD1-B4C68577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86" y="2220684"/>
            <a:ext cx="3248298" cy="10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Virginia Logo and symbol, meaning, history, PNG, brand">
            <a:extLst>
              <a:ext uri="{FF2B5EF4-FFF2-40B4-BE49-F238E27FC236}">
                <a16:creationId xmlns:a16="http://schemas.microsoft.com/office/drawing/2014/main" id="{A218DE3A-09A6-E6C6-3859-F413BE18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4" y="1865915"/>
            <a:ext cx="3268436" cy="183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tected Trademarks and Use | UNHInnovation">
            <a:extLst>
              <a:ext uri="{FF2B5EF4-FFF2-40B4-BE49-F238E27FC236}">
                <a16:creationId xmlns:a16="http://schemas.microsoft.com/office/drawing/2014/main" id="{4062A21A-25ED-9A31-148D-D0DDE57BF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63" y="3835046"/>
            <a:ext cx="2824841" cy="21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ew Mexico State University - Wikipedia">
            <a:extLst>
              <a:ext uri="{FF2B5EF4-FFF2-40B4-BE49-F238E27FC236}">
                <a16:creationId xmlns:a16="http://schemas.microsoft.com/office/drawing/2014/main" id="{7F4E2F14-E0DE-6D4B-B34A-BD8DF1AE2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35277"/>
            <a:ext cx="2141764" cy="20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99E99-5BA7-6096-7551-02253387DCFB}"/>
              </a:ext>
            </a:extLst>
          </p:cNvPr>
          <p:cNvSpPr txBox="1"/>
          <p:nvPr/>
        </p:nvSpPr>
        <p:spPr>
          <a:xfrm>
            <a:off x="6339298" y="4737992"/>
            <a:ext cx="2281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…and more!</a:t>
            </a:r>
          </a:p>
        </p:txBody>
      </p:sp>
    </p:spTree>
    <p:extLst>
      <p:ext uri="{BB962C8B-B14F-4D97-AF65-F5344CB8AC3E}">
        <p14:creationId xmlns:p14="http://schemas.microsoft.com/office/powerpoint/2010/main" val="2205663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D72F-07C0-9C10-6DC4-ABFD9D07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086FC-5E01-ECB9-D5CE-6B2F39BA3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This work was supported by DOE contract DE-FG02-96ER40950.</a:t>
            </a:r>
          </a:p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0AE9F-1B32-A929-2313-06E68BF9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B8BD7-6121-49D1-85BD-A3E0BFFB2A1F}" type="datetime1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030F1-B074-1300-2BAC-40B1F4A8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7582C-BF6F-4A33-94A4-0E045990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7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7F1C-8E3E-18CD-AED7-0F6679A7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F0A2C9-4943-165C-680A-2734B9800B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05806"/>
                <a:ext cx="4996992" cy="3706837"/>
              </a:xfrm>
            </p:spPr>
            <p:txBody>
              <a:bodyPr/>
              <a:lstStyle/>
              <a:p>
                <a:r>
                  <a:rPr lang="en-US"/>
                  <a:t>Traditional Extraction performed with Liverpool-style Q-meter systems</a:t>
                </a:r>
              </a:p>
              <a:p>
                <a:r>
                  <a:rPr lang="en-US"/>
                  <a:t>Signal extracted as real part of output signal</a:t>
                </a:r>
              </a:p>
              <a:p>
                <a:pPr lvl="1"/>
                <a:r>
                  <a:rPr lang="en-US" sz="200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ℜ</m:t>
                    </m:r>
                    <m:d>
                      <m:dPr>
                        <m:begChr m:val="{"/>
                        <m:endChr m:val="}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/>
                  <a:t>:</a:t>
                </a:r>
                <a:r>
                  <a:rPr lang="en-US" b="1"/>
                  <a:t> magnetic susceptibility </a:t>
                </a:r>
                <a:endParaRPr lang="en-US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/>
                  <a:t>: </a:t>
                </a:r>
                <a:r>
                  <a:rPr lang="en-US" b="1"/>
                  <a:t>absorption function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F0A2C9-4943-165C-680A-2734B9800B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05806"/>
                <a:ext cx="4996992" cy="3706837"/>
              </a:xfrm>
              <a:blipFill>
                <a:blip r:embed="rId2"/>
                <a:stretch>
                  <a:fillRect l="-2198" t="-2796" r="-3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82FE1-5FB4-6D29-98A5-7BA580D5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8EEC-FE44-4AE0-9D8E-5A04BB3C7068}" type="datetime1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4443E-6FFC-DCFC-98CD-B01528F1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025ED-569A-9A3E-DBE3-2E44EF23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163AE-4E10-DA6C-9559-AC93028C3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65879" y="995457"/>
            <a:ext cx="2085896" cy="2781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7491B-627B-3BDF-F2B9-94BE69AFB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432" y="3787831"/>
            <a:ext cx="3407595" cy="2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75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36282-3585-8315-0D99-4E5F65138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9669-8AA3-BCC3-C374-09AC8CD3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81037"/>
            <a:ext cx="10515600" cy="1325563"/>
          </a:xfrm>
        </p:spPr>
        <p:txBody>
          <a:bodyPr/>
          <a:lstStyle/>
          <a:p>
            <a:r>
              <a:rPr lang="en-US"/>
              <a:t>Calibration Constant (CC)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231AF5-E98D-B651-30F2-4D2D2574E53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10515599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Linear response of Q-Meter </a:t>
                </a:r>
                <a:r>
                  <a:rPr lang="en-US" dirty="0">
                    <a:sym typeface="Wingdings" pitchFamily="2" charset="2"/>
                  </a:rPr>
                  <a:t> CC acts as </a:t>
                </a:r>
                <a:r>
                  <a:rPr lang="en-US" i="1" dirty="0">
                    <a:sym typeface="Wingdings" pitchFamily="2" charset="2"/>
                  </a:rPr>
                  <a:t>mapping</a:t>
                </a:r>
                <a:r>
                  <a:rPr lang="en-US" dirty="0">
                    <a:sym typeface="Wingdings" pitchFamily="2" charset="2"/>
                  </a:rPr>
                  <a:t> between Polarization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Spin-1, analytical </a:t>
                </a:r>
                <a:r>
                  <a:rPr lang="en-US" dirty="0" err="1"/>
                  <a:t>lineshape</a:t>
                </a:r>
                <a:r>
                  <a:rPr lang="en-US" dirty="0"/>
                  <a:t> can be </a:t>
                </a:r>
                <a:r>
                  <a:rPr lang="en-US" dirty="0" err="1"/>
                  <a:t>formuled</a:t>
                </a:r>
                <a:r>
                  <a:rPr lang="en-US" dirty="0"/>
                  <a:t> to simulated </a:t>
                </a:r>
                <a:r>
                  <a:rPr lang="en-US" dirty="0" err="1"/>
                  <a:t>lineshapes</a:t>
                </a:r>
                <a:r>
                  <a:rPr lang="en-US" dirty="0"/>
                  <a:t> for a given polarization: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 Gives </a:t>
                </a:r>
                <a:r>
                  <a:rPr lang="en-US" b="1" dirty="0">
                    <a:sym typeface="Wingdings" pitchFamily="2" charset="2"/>
                  </a:rPr>
                  <a:t>truth</a:t>
                </a:r>
                <a:r>
                  <a:rPr lang="en-US" dirty="0">
                    <a:sym typeface="Wingdings" pitchFamily="2" charset="2"/>
                  </a:rPr>
                  <a:t> value directly for polarization</a:t>
                </a:r>
              </a:p>
              <a:p>
                <a:r>
                  <a:rPr lang="en-US" dirty="0">
                    <a:sym typeface="Wingdings" pitchFamily="2" charset="2"/>
                  </a:rPr>
                  <a:t>Spin-1/2: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No analytical </a:t>
                </a:r>
                <a:r>
                  <a:rPr lang="en-US" dirty="0" err="1">
                    <a:sym typeface="Wingdings" pitchFamily="2" charset="2"/>
                  </a:rPr>
                  <a:t>lineshape</a:t>
                </a:r>
                <a:r>
                  <a:rPr lang="en-US" dirty="0">
                    <a:sym typeface="Wingdings" pitchFamily="2" charset="2"/>
                  </a:rPr>
                  <a:t> in terms of polarization, requires baseline (experimental CC’s, e.g.) for simulation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231AF5-E98D-B651-30F2-4D2D2574E5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10515599" cy="4351338"/>
              </a:xfrm>
              <a:blipFill>
                <a:blip r:embed="rId2"/>
                <a:stretch>
                  <a:fillRect l="-965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69E871-2FF0-6F88-C331-5ADA34D7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7A1D-FFC3-4BA4-9DF1-F90B14E97B12}" type="datetime1">
              <a:rPr lang="en-US" smtClean="0"/>
              <a:t>6/4/26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3B166A6-5205-5882-6A3D-A0CE8638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9A45F6-8A96-77ED-9D91-98C1B096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11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D795-87E8-FC3E-6A30-090FC798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/>
              <a:t>Polarization Extraction (Spin-1/2)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C0EF5C-AA62-4DD7-0991-00D5FE1212C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1065064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Additional Sources of Error:</a:t>
                </a:r>
              </a:p>
              <a:p>
                <a:pPr lvl="1"/>
                <a:r>
                  <a:rPr lang="en-US" b="1" dirty="0"/>
                  <a:t>Polynomial Fit / Subtraction ~ 1%</a:t>
                </a:r>
                <a:endParaRPr lang="en-US" dirty="0"/>
              </a:p>
              <a:p>
                <a:pPr lvl="1"/>
                <a:r>
                  <a:rPr lang="en-US" b="1" dirty="0"/>
                  <a:t>TE CC</a:t>
                </a:r>
                <a:r>
                  <a:rPr lang="en-US" dirty="0"/>
                  <a:t>: ~1-2%</a:t>
                </a:r>
              </a:p>
              <a:p>
                <a:r>
                  <a:rPr lang="en-US" dirty="0"/>
                  <a:t>Thermal Equilibrium</a:t>
                </a:r>
              </a:p>
              <a:p>
                <a:pPr lvl="1"/>
                <a:r>
                  <a:rPr lang="en-US" sz="2300" dirty="0" err="1"/>
                  <a:t>JLab</a:t>
                </a:r>
                <a:r>
                  <a:rPr lang="en-US" sz="2300" dirty="0"/>
                  <a:t> E08-007 </a:t>
                </a:r>
                <a14:m>
                  <m:oMath xmlns:m="http://schemas.openxmlformats.org/officeDocument/2006/math">
                    <m:r>
                      <a:rPr lang="en-US" sz="2300" b="0" i="0" smtClean="0">
                        <a:latin typeface="Cambria Math" panose="02040503050406030204" pitchFamily="18" charset="0"/>
                      </a:rPr>
                      <m:t>14</m:t>
                    </m:r>
                    <m:r>
                      <m:rPr>
                        <m:sty m:val="p"/>
                      </m:rPr>
                      <a:rPr lang="en-US" sz="2300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</a:t>
                </a:r>
                <a:r>
                  <a:rPr lang="en-US" sz="2000" dirty="0">
                    <a:hlinkClick r:id="rId2"/>
                  </a:rPr>
                  <a:t>10.1016/j.nima.2013.06.103</a:t>
                </a:r>
                <a:r>
                  <a:rPr lang="en-US" dirty="0"/>
                  <a:t>)</a:t>
                </a:r>
                <a:r>
                  <a:rPr lang="en-US" sz="2300" dirty="0"/>
                  <a:t>:</a:t>
                </a:r>
              </a:p>
              <a:p>
                <a:pPr lvl="2"/>
                <a:r>
                  <a:rPr lang="en-US" sz="1900" dirty="0"/>
                  <a:t>TE area error: </a:t>
                </a:r>
                <a:r>
                  <a:rPr lang="en-US" sz="1900" b="1" dirty="0"/>
                  <a:t>1.61%</a:t>
                </a:r>
              </a:p>
              <a:p>
                <a:pPr lvl="2"/>
                <a:r>
                  <a:rPr lang="en-US" sz="1900" dirty="0"/>
                  <a:t>Polynomial fit / </a:t>
                </a:r>
                <a:r>
                  <a:rPr lang="en-US" sz="1900" dirty="0" err="1"/>
                  <a:t>substraction</a:t>
                </a:r>
                <a:r>
                  <a:rPr lang="en-US" sz="1900" b="1" dirty="0"/>
                  <a:t>: 0.75%</a:t>
                </a:r>
              </a:p>
              <a:p>
                <a:pPr lvl="2"/>
                <a:r>
                  <a:rPr lang="en-US" sz="1900" dirty="0"/>
                  <a:t>Overall </a:t>
                </a:r>
                <a:r>
                  <a:rPr lang="en-US" sz="1900" b="1" dirty="0"/>
                  <a:t>3.9% </a:t>
                </a:r>
                <a:r>
                  <a:rPr lang="en-US" sz="1900" dirty="0"/>
                  <a:t>including CC and instrument errors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C0EF5C-AA62-4DD7-0991-00D5FE1212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10650648" cy="4351338"/>
              </a:xfrm>
              <a:blipFill>
                <a:blip r:embed="rId3"/>
                <a:stretch>
                  <a:fillRect l="-107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29A4027-A846-57D5-A510-1B02FF021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7A1D-FFC3-4BA4-9DF1-F90B14E97B12}" type="datetime1">
              <a:rPr lang="en-US" smtClean="0"/>
              <a:t>6/4/26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73FBE0-688F-95A4-51D2-1554FF14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FC127E6-E7BA-7FE8-3961-2B9BC136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5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B629-50F6-22C7-350D-B10A98AD9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381F-205F-EC61-279F-5A96A6DC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/>
              <a:t>Polarization Extraction (Spin-1)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6D8224-9D5F-A96A-CE5A-24FFB2BBC7E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10650648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Additional Sources of Error:</a:t>
                </a:r>
              </a:p>
              <a:p>
                <a:pPr lvl="1"/>
                <a:r>
                  <a:rPr lang="en-US" b="1" dirty="0"/>
                  <a:t>Polynomial Fit / Subtraction ~ 1%</a:t>
                </a:r>
              </a:p>
              <a:p>
                <a:pPr lvl="1"/>
                <a:r>
                  <a:rPr lang="en-US" b="1" dirty="0"/>
                  <a:t>Wing subtraction ~ 1%</a:t>
                </a:r>
              </a:p>
              <a:p>
                <a:pPr lvl="1"/>
                <a:r>
                  <a:rPr lang="en-US" b="1" dirty="0"/>
                  <a:t>False Asymmetry ~1%</a:t>
                </a:r>
                <a:endParaRPr lang="en-US" dirty="0"/>
              </a:p>
              <a:p>
                <a:r>
                  <a:rPr lang="en-US" dirty="0" err="1"/>
                  <a:t>Lineshape</a:t>
                </a:r>
                <a:r>
                  <a:rPr lang="en-US" dirty="0"/>
                  <a:t>-Fitting Method</a:t>
                </a:r>
              </a:p>
              <a:p>
                <a:pPr lvl="1"/>
                <a:r>
                  <a:rPr lang="en-US" sz="2000" dirty="0"/>
                  <a:t>Dulya 14ND3(</a:t>
                </a:r>
                <a:r>
                  <a:rPr lang="en-US" sz="2000" dirty="0">
                    <a:hlinkClick r:id="rId2"/>
                  </a:rPr>
                  <a:t>10.1016/S0168-9002(97)00317-3</a:t>
                </a:r>
                <a:r>
                  <a:rPr lang="en-US" sz="2000" dirty="0"/>
                  <a:t>) (</a:t>
                </a:r>
                <a:r>
                  <a:rPr lang="en-US" sz="2000" b="1" dirty="0"/>
                  <a:t>Not applied at TE</a:t>
                </a:r>
                <a:r>
                  <a:rPr lang="en-US" sz="2000" dirty="0"/>
                  <a:t>):</a:t>
                </a:r>
              </a:p>
              <a:p>
                <a:pPr lvl="2"/>
                <a:r>
                  <a:rPr lang="en-US" sz="1600" dirty="0"/>
                  <a:t>Enhanced TE Fit error of </a:t>
                </a:r>
                <a:r>
                  <a:rPr lang="en-US" sz="1600" b="1" dirty="0"/>
                  <a:t>3%, </a:t>
                </a:r>
                <a:r>
                  <a:rPr lang="en-US" sz="1600" dirty="0"/>
                  <a:t>overall</a:t>
                </a:r>
                <a:r>
                  <a:rPr lang="en-US" sz="1600" b="1" dirty="0"/>
                  <a:t> 5%</a:t>
                </a:r>
              </a:p>
              <a:p>
                <a:pPr lvl="1"/>
                <a:r>
                  <a:rPr lang="en-US" sz="2300" dirty="0">
                    <a:solidFill>
                      <a:srgbClr val="FF0000"/>
                    </a:solidFill>
                  </a:rPr>
                  <a:t>Smallest 14ND3 Fit error: Adams,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300" dirty="0">
                    <a:solidFill>
                      <a:srgbClr val="FF0000"/>
                    </a:solidFill>
                  </a:rPr>
                  <a:t> TE: Fit error of 0.83% with overall 2.0% error</a:t>
                </a:r>
                <a:r>
                  <a:rPr lang="en-US" sz="2300" dirty="0"/>
                  <a:t> (</a:t>
                </a:r>
                <a:r>
                  <a:rPr lang="en-US" sz="2000" dirty="0">
                    <a:hlinkClick r:id="rId3"/>
                  </a:rPr>
                  <a:t>10.1016/S0168-9002(99)00582-3</a:t>
                </a:r>
                <a:r>
                  <a:rPr lang="en-US" sz="2300" dirty="0"/>
                  <a:t>)</a:t>
                </a:r>
              </a:p>
              <a:p>
                <a:pPr lvl="2"/>
                <a:r>
                  <a:rPr lang="en-US" sz="1900" dirty="0"/>
                  <a:t>Done by fitting </a:t>
                </a:r>
                <a:r>
                  <a:rPr lang="en-US" sz="1900" b="1" dirty="0"/>
                  <a:t>area</a:t>
                </a:r>
                <a:r>
                  <a:rPr lang="en-US" sz="1900" dirty="0"/>
                  <a:t>, not </a:t>
                </a:r>
                <a:r>
                  <a:rPr lang="en-US" sz="1900" dirty="0" err="1"/>
                  <a:t>lineshape</a:t>
                </a:r>
                <a:r>
                  <a:rPr lang="en-US" sz="1900" dirty="0"/>
                  <a:t> – not conventional!</a:t>
                </a:r>
              </a:p>
              <a:p>
                <a:pPr lvl="2"/>
                <a:r>
                  <a:rPr lang="en-US" sz="1900" dirty="0"/>
                  <a:t>Averaged over 100 signals (super-TE) – took several days to obtain </a:t>
                </a:r>
                <a:r>
                  <a:rPr lang="en-US" sz="1900" b="1" dirty="0"/>
                  <a:t>one</a:t>
                </a:r>
                <a:r>
                  <a:rPr lang="en-US" sz="1900" dirty="0"/>
                  <a:t> point of data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Additional errors </a:t>
                </a:r>
                <a:r>
                  <a:rPr lang="en-US" dirty="0"/>
                  <a:t>from </a:t>
                </a:r>
                <a:r>
                  <a:rPr lang="en-US" b="1" dirty="0"/>
                  <a:t>thermometry</a:t>
                </a:r>
                <a:r>
                  <a:rPr lang="en-US" dirty="0"/>
                  <a:t>, </a:t>
                </a:r>
                <a:r>
                  <a:rPr lang="en-US" b="1" dirty="0"/>
                  <a:t>Q-Meter response</a:t>
                </a:r>
                <a:r>
                  <a:rPr lang="en-US" dirty="0"/>
                  <a:t>, and other additional </a:t>
                </a:r>
                <a:r>
                  <a:rPr lang="en-US" b="1" dirty="0"/>
                  <a:t>systemic effects </a:t>
                </a:r>
                <a:r>
                  <a:rPr lang="en-US" dirty="0"/>
                  <a:t>are included: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 Smallest directly relevant fit errors not single universal numbers</a:t>
                </a:r>
                <a:endParaRPr lang="en-US" dirty="0"/>
              </a:p>
              <a:p>
                <a:endParaRPr lang="en-US" sz="2700" dirty="0"/>
              </a:p>
              <a:p>
                <a:pPr lvl="2"/>
                <a:endParaRPr lang="en-US" sz="1900" dirty="0"/>
              </a:p>
              <a:p>
                <a:pPr lvl="1"/>
                <a:endParaRPr lang="en-US" sz="23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6D8224-9D5F-A96A-CE5A-24FFB2BBC7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10650648" cy="4351338"/>
              </a:xfrm>
              <a:blipFill>
                <a:blip r:embed="rId4"/>
                <a:stretch>
                  <a:fillRect l="-954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6AB971C-6F03-9ECC-C7E0-288798EB2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7A1D-FFC3-4BA4-9DF1-F90B14E97B12}" type="datetime1">
              <a:rPr lang="en-US" smtClean="0"/>
              <a:t>6/4/26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E95E90-5B27-BA29-6167-D6D36DAA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2EF182-0E43-1348-1AED-C57511C5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0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ACB8-F6B8-BA7E-A517-2FC7B4E3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Artificial Neural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ACB216-16AF-ABA7-3B18-BAA34DF35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05E99-ED1E-43F0-A7AC-C4DC2B827C96}" type="datetime1">
              <a:rPr lang="en-US" smtClean="0"/>
              <a:t>6/4/26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CEF74F-6350-BA80-2E4C-713B5BA9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BC4887-ACC2-B1BC-070C-7DE6335A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2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9F844A-E368-52E8-E154-0CA3FC3E1AD8}"/>
                  </a:ext>
                </a:extLst>
              </p:cNvPr>
              <p:cNvSpPr txBox="1"/>
              <p:nvPr/>
            </p:nvSpPr>
            <p:spPr>
              <a:xfrm>
                <a:off x="6229350" y="1400175"/>
                <a:ext cx="4819650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𝑿𝒘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9F844A-E368-52E8-E154-0CA3FC3E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1400175"/>
                <a:ext cx="4819650" cy="392993"/>
              </a:xfrm>
              <a:prstGeom prst="rect">
                <a:avLst/>
              </a:prstGeom>
              <a:blipFill>
                <a:blip r:embed="rId2"/>
                <a:stretch>
                  <a:fillRect t="-3125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329D9F-87D0-25D7-56A1-5E8C2A6E2441}"/>
                  </a:ext>
                </a:extLst>
              </p:cNvPr>
              <p:cNvSpPr txBox="1"/>
              <p:nvPr/>
            </p:nvSpPr>
            <p:spPr>
              <a:xfrm>
                <a:off x="6229350" y="1945568"/>
                <a:ext cx="4819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Loss 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) (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., 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MSE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1" i="0" smtClean="0">
                        <a:latin typeface="Cambria Math" panose="02040503050406030204" pitchFamily="18" charset="0"/>
                      </a:rPr>
                      <m:t>MAE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329D9F-87D0-25D7-56A1-5E8C2A6E2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1945568"/>
                <a:ext cx="4819650" cy="369332"/>
              </a:xfrm>
              <a:prstGeom prst="rect">
                <a:avLst/>
              </a:prstGeom>
              <a:blipFill>
                <a:blip r:embed="rId3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4468CB-3741-459C-0602-89D912D87387}"/>
                  </a:ext>
                </a:extLst>
              </p:cNvPr>
              <p:cNvSpPr txBox="1"/>
              <p:nvPr/>
            </p:nvSpPr>
            <p:spPr>
              <a:xfrm>
                <a:off x="6229350" y="2586855"/>
                <a:ext cx="4819650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Minimize: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1" i="1" smtClean="0"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1" i="1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argmin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1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1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4468CB-3741-459C-0602-89D912D8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2586855"/>
                <a:ext cx="4819650" cy="404983"/>
              </a:xfrm>
              <a:prstGeom prst="rect">
                <a:avLst/>
              </a:prstGeom>
              <a:blipFill>
                <a:blip r:embed="rId4"/>
                <a:stretch>
                  <a:fillRect t="-5970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2CB08-6775-3BD1-2A90-4E4E2D92FAD3}"/>
                  </a:ext>
                </a:extLst>
              </p:cNvPr>
              <p:cNvSpPr txBox="1"/>
              <p:nvPr/>
            </p:nvSpPr>
            <p:spPr>
              <a:xfrm>
                <a:off x="6200775" y="3232503"/>
                <a:ext cx="4819650" cy="1710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←</m:t>
                      </m:r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η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←</m:t>
                      </m:r>
                      <m:r>
                        <m:rPr>
                          <m:sty m:val="p"/>
                        </m:rPr>
                        <a:rPr lang="en-US" b="1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η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1" i="1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/>
              </a:p>
              <a:p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2CB08-6775-3BD1-2A90-4E4E2D92F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75" y="3232503"/>
                <a:ext cx="4819650" cy="17108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C5113CD-A4A9-B8FA-6D67-B2306EDB2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96" y="1097604"/>
            <a:ext cx="2743200" cy="2286000"/>
          </a:xfrm>
          <a:prstGeom prst="rect">
            <a:avLst/>
          </a:prstGeom>
        </p:spPr>
      </p:pic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4A4E4575-DCA1-5952-C77C-271169C1E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" y="3572257"/>
            <a:ext cx="4480560" cy="192283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CCAC8EF-FB01-081C-D62A-6DD4F6EA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ED39-E6B5-40CE-B25D-A1AEE669FE95}" type="datetime1">
              <a:rPr lang="en-US" smtClean="0"/>
              <a:t>6/4/26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21F3937-DA36-5EB7-3E38-1CC70A6E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JLab, 2026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5E03DE-6A4D-76FC-C85C-5B9A7547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B785-DEEA-332C-5037-CC94C656F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E214F-CD8E-AD43-D6A7-362A1B589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ncrease accuracy and precision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(for spin ½ and 1)</a:t>
            </a:r>
          </a:p>
          <a:p>
            <a:pPr lvl="1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Reduce extraction errors </a:t>
            </a:r>
          </a:p>
          <a:p>
            <a:pPr lvl="2"/>
            <a:r>
              <a:rPr lang="en-US" dirty="0"/>
              <a:t>Baseline subtraction</a:t>
            </a:r>
          </a:p>
          <a:p>
            <a:pPr lvl="2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Polynomial subtraction</a:t>
            </a:r>
          </a:p>
          <a:p>
            <a:pPr lvl="2"/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Lineshape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fitting</a:t>
            </a:r>
          </a:p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Achieve reliable results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even with large range of noise and shifts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Develop flexible software that improves reliability even when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working Q-meter outside its design specifications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Enable </a:t>
            </a:r>
            <a:r>
              <a:rPr lang="en-US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real-time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polarization readings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Apply to </a:t>
            </a:r>
            <a:r>
              <a:rPr lang="en-US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ss-RF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AFP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type manipulations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E9504-A502-2347-06B7-85B42201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0418-DBD4-451E-8DA6-129555E72772}" type="datetime1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4C7AE8-C1CE-3DE8-F5C1-65957CD8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Azz/b1 Tensor Collaboration Meeting, </a:t>
            </a:r>
            <a:r>
              <a:rPr lang="en-US" err="1"/>
              <a:t>JLab</a:t>
            </a:r>
            <a:r>
              <a:rPr lang="en-US"/>
              <a:t>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BDD270-C35C-44B0-73AF-CA080F96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1224-670D-8C4C-9FC8-F64CB33DCF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62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B16507A-DD95-1840-91BE-223BD8CA8EC0}">
  <we:reference id="c22bf5f7-55ef-4467-ac55-88a268666587" version="1.0.0.5" store="EXCatalog" storeType="EXCatalog"/>
  <we:alternateReferences>
    <we:reference id="WA200006038" version="1.0.0.5" store="en-US" storeType="OMEX"/>
  </we:alternateReferences>
  <we:properties>
    <we:property name="pptx_export_from_biorender" value="false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1243</Words>
  <Application>Microsoft Macintosh PowerPoint</Application>
  <PresentationFormat>Widescreen</PresentationFormat>
  <Paragraphs>224</Paragraphs>
  <Slides>26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Cambria Math</vt:lpstr>
      <vt:lpstr>Stencil</vt:lpstr>
      <vt:lpstr>Wingdings</vt:lpstr>
      <vt:lpstr>Office Theme</vt:lpstr>
      <vt:lpstr>Machine-Learning Enhanced Polarization Extraction and Manipulation</vt:lpstr>
      <vt:lpstr>Outline</vt:lpstr>
      <vt:lpstr>Background</vt:lpstr>
      <vt:lpstr>Calibration Constant (CC)</vt:lpstr>
      <vt:lpstr>Polarization Extraction (Spin-1/2)</vt:lpstr>
      <vt:lpstr>Polarization Extraction (Spin-1)</vt:lpstr>
      <vt:lpstr>Artificial Neural Networks</vt:lpstr>
      <vt:lpstr>PowerPoint Presentation</vt:lpstr>
      <vt:lpstr>Goals</vt:lpstr>
      <vt:lpstr>Why Neural Networks?</vt:lpstr>
      <vt:lpstr>Types of Models Used</vt:lpstr>
      <vt:lpstr>Data Generation</vt:lpstr>
      <vt:lpstr>Performance Metrics</vt:lpstr>
      <vt:lpstr>Results</vt:lpstr>
      <vt:lpstr>PowerPoint Presentation</vt:lpstr>
      <vt:lpstr>PowerPoint Presentation</vt:lpstr>
      <vt:lpstr>PowerPoint Presentation</vt:lpstr>
      <vt:lpstr>PowerPoint Presentation</vt:lpstr>
      <vt:lpstr>Tensor Polarization</vt:lpstr>
      <vt:lpstr>Ongoing</vt:lpstr>
      <vt:lpstr>PowerPoint Presentation</vt:lpstr>
      <vt:lpstr>PowerPoint Presentation</vt:lpstr>
      <vt:lpstr>Ongoing</vt:lpstr>
      <vt:lpstr>PowerPoint Presentation</vt:lpstr>
      <vt:lpstr>A Big Thanks To Everyone!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Seay, Devin Allen (das5pzq)</dc:creator>
  <cp:lastModifiedBy>Seay, Devin Allen (das5pzq)</cp:lastModifiedBy>
  <cp:revision>1</cp:revision>
  <dcterms:created xsi:type="dcterms:W3CDTF">2026-05-25T18:26:36Z</dcterms:created>
  <dcterms:modified xsi:type="dcterms:W3CDTF">2026-06-04T18:04:19Z</dcterms:modified>
</cp:coreProperties>
</file>