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notesMasterIdLst>
    <p:notesMasterId r:id="rId35"/>
  </p:notesMasterIdLst>
  <p:sldIdLst>
    <p:sldId id="256" r:id="rId2"/>
    <p:sldId id="279" r:id="rId3"/>
    <p:sldId id="269" r:id="rId4"/>
    <p:sldId id="270" r:id="rId5"/>
    <p:sldId id="300" r:id="rId6"/>
    <p:sldId id="273" r:id="rId7"/>
    <p:sldId id="277" r:id="rId8"/>
    <p:sldId id="280" r:id="rId9"/>
    <p:sldId id="282" r:id="rId10"/>
    <p:sldId id="278" r:id="rId11"/>
    <p:sldId id="283" r:id="rId12"/>
    <p:sldId id="303" r:id="rId13"/>
    <p:sldId id="304" r:id="rId14"/>
    <p:sldId id="309" r:id="rId15"/>
    <p:sldId id="306" r:id="rId16"/>
    <p:sldId id="307" r:id="rId17"/>
    <p:sldId id="308" r:id="rId18"/>
    <p:sldId id="296" r:id="rId19"/>
    <p:sldId id="302" r:id="rId20"/>
    <p:sldId id="286" r:id="rId21"/>
    <p:sldId id="290" r:id="rId22"/>
    <p:sldId id="291" r:id="rId23"/>
    <p:sldId id="287" r:id="rId24"/>
    <p:sldId id="297" r:id="rId25"/>
    <p:sldId id="299" r:id="rId26"/>
    <p:sldId id="292" r:id="rId27"/>
    <p:sldId id="879" r:id="rId28"/>
    <p:sldId id="890" r:id="rId29"/>
    <p:sldId id="896" r:id="rId30"/>
    <p:sldId id="891" r:id="rId31"/>
    <p:sldId id="887" r:id="rId32"/>
    <p:sldId id="889" r:id="rId33"/>
    <p:sldId id="90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FF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00"/>
    <a:srgbClr val="909796"/>
    <a:srgbClr val="CC6600"/>
    <a:srgbClr val="94C794"/>
    <a:srgbClr val="FFC097"/>
    <a:srgbClr val="FFC096"/>
    <a:srgbClr val="92C692"/>
    <a:srgbClr val="FFBD92"/>
    <a:srgbClr val="93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10649D-A28F-41A1-8223-01283F77123E}" v="394" dt="2026-06-03T02:08:07.8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5" autoAdjust="0"/>
    <p:restoredTop sz="94492" autoAdjust="0"/>
  </p:normalViewPr>
  <p:slideViewPr>
    <p:cSldViewPr snapToGrid="0">
      <p:cViewPr varScale="1">
        <p:scale>
          <a:sx n="104" d="100"/>
          <a:sy n="104" d="100"/>
        </p:scale>
        <p:origin x="2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Long" userId="3151066e-a619-4d94-bc0a-2038df9f18dc" providerId="ADAL" clId="{5581932D-74FA-438B-BDE4-20CA17F9A894}"/>
    <pc:docChg chg="undo custSel addSld delSld modSld sldOrd">
      <pc:chgData name="Elena Long" userId="3151066e-a619-4d94-bc0a-2038df9f18dc" providerId="ADAL" clId="{5581932D-74FA-438B-BDE4-20CA17F9A894}" dt="2026-06-03T02:09:26.812" v="14717"/>
      <pc:docMkLst>
        <pc:docMk/>
      </pc:docMkLst>
      <pc:sldChg chg="addSp delSp modSp mod">
        <pc:chgData name="Elena Long" userId="3151066e-a619-4d94-bc0a-2038df9f18dc" providerId="ADAL" clId="{5581932D-74FA-438B-BDE4-20CA17F9A894}" dt="2026-06-03T00:37:50.926" v="13007" actId="20577"/>
        <pc:sldMkLst>
          <pc:docMk/>
          <pc:sldMk cId="2398926399" sldId="256"/>
        </pc:sldMkLst>
        <pc:spChg chg="mod">
          <ac:chgData name="Elena Long" userId="3151066e-a619-4d94-bc0a-2038df9f18dc" providerId="ADAL" clId="{5581932D-74FA-438B-BDE4-20CA17F9A894}" dt="2026-06-03T00:37:50.926" v="13007" actId="20577"/>
          <ac:spMkLst>
            <pc:docMk/>
            <pc:sldMk cId="2398926399" sldId="256"/>
            <ac:spMk id="3" creationId="{00000000-0000-0000-0000-000000000000}"/>
          </ac:spMkLst>
        </pc:spChg>
        <pc:spChg chg="mod">
          <ac:chgData name="Elena Long" userId="3151066e-a619-4d94-bc0a-2038df9f18dc" providerId="ADAL" clId="{5581932D-74FA-438B-BDE4-20CA17F9A894}" dt="2026-06-03T00:37:05.831" v="12993" actId="20577"/>
          <ac:spMkLst>
            <pc:docMk/>
            <pc:sldMk cId="2398926399" sldId="256"/>
            <ac:spMk id="55" creationId="{00000000-0000-0000-0000-000000000000}"/>
          </ac:spMkLst>
        </pc:spChg>
        <pc:picChg chg="add del mod ord">
          <ac:chgData name="Elena Long" userId="3151066e-a619-4d94-bc0a-2038df9f18dc" providerId="ADAL" clId="{5581932D-74FA-438B-BDE4-20CA17F9A894}" dt="2026-06-03T00:37:08.312" v="12994" actId="478"/>
          <ac:picMkLst>
            <pc:docMk/>
            <pc:sldMk cId="2398926399" sldId="256"/>
            <ac:picMk id="2" creationId="{C1BB3C03-EE71-DB63-28E0-A8006C6CA0A5}"/>
          </ac:picMkLst>
        </pc:picChg>
      </pc:sldChg>
      <pc:sldChg chg="del">
        <pc:chgData name="Elena Long" userId="3151066e-a619-4d94-bc0a-2038df9f18dc" providerId="ADAL" clId="{5581932D-74FA-438B-BDE4-20CA17F9A894}" dt="2026-06-03T02:09:08.411" v="14715" actId="47"/>
        <pc:sldMkLst>
          <pc:docMk/>
          <pc:sldMk cId="956398629" sldId="259"/>
        </pc:sldMkLst>
      </pc:sldChg>
      <pc:sldChg chg="addSp delSp modSp mod">
        <pc:chgData name="Elena Long" userId="3151066e-a619-4d94-bc0a-2038df9f18dc" providerId="ADAL" clId="{5581932D-74FA-438B-BDE4-20CA17F9A894}" dt="2026-06-03T02:08:41.344" v="14714" actId="20577"/>
        <pc:sldMkLst>
          <pc:docMk/>
          <pc:sldMk cId="1063087805" sldId="269"/>
        </pc:sldMkLst>
        <pc:spChg chg="mod">
          <ac:chgData name="Elena Long" userId="3151066e-a619-4d94-bc0a-2038df9f18dc" providerId="ADAL" clId="{5581932D-74FA-438B-BDE4-20CA17F9A894}" dt="2026-06-03T02:08:41.344" v="14714" actId="20577"/>
          <ac:spMkLst>
            <pc:docMk/>
            <pc:sldMk cId="1063087805" sldId="269"/>
            <ac:spMk id="3" creationId="{B7A40EB9-6C04-8892-7CE5-352F2D5CE93D}"/>
          </ac:spMkLst>
        </pc:spChg>
        <pc:spChg chg="del">
          <ac:chgData name="Elena Long" userId="3151066e-a619-4d94-bc0a-2038df9f18dc" providerId="ADAL" clId="{5581932D-74FA-438B-BDE4-20CA17F9A894}" dt="2026-06-03T01:35:12.191" v="14315" actId="478"/>
          <ac:spMkLst>
            <pc:docMk/>
            <pc:sldMk cId="1063087805" sldId="269"/>
            <ac:spMk id="23" creationId="{FB08EC3B-67F8-110B-1C82-DEBD95945624}"/>
          </ac:spMkLst>
        </pc:spChg>
        <pc:spChg chg="del">
          <ac:chgData name="Elena Long" userId="3151066e-a619-4d94-bc0a-2038df9f18dc" providerId="ADAL" clId="{5581932D-74FA-438B-BDE4-20CA17F9A894}" dt="2026-06-03T01:35:12.191" v="14315" actId="478"/>
          <ac:spMkLst>
            <pc:docMk/>
            <pc:sldMk cId="1063087805" sldId="269"/>
            <ac:spMk id="24" creationId="{AE06E39B-D62C-C88E-C915-EBBA1EFA8CE9}"/>
          </ac:spMkLst>
        </pc:spChg>
        <pc:spChg chg="del">
          <ac:chgData name="Elena Long" userId="3151066e-a619-4d94-bc0a-2038df9f18dc" providerId="ADAL" clId="{5581932D-74FA-438B-BDE4-20CA17F9A894}" dt="2026-06-03T01:35:12.191" v="14315" actId="478"/>
          <ac:spMkLst>
            <pc:docMk/>
            <pc:sldMk cId="1063087805" sldId="269"/>
            <ac:spMk id="29" creationId="{8FC3C512-3C67-9B84-25C2-0B0DF3E37404}"/>
          </ac:spMkLst>
        </pc:spChg>
        <pc:spChg chg="del">
          <ac:chgData name="Elena Long" userId="3151066e-a619-4d94-bc0a-2038df9f18dc" providerId="ADAL" clId="{5581932D-74FA-438B-BDE4-20CA17F9A894}" dt="2026-06-03T01:35:15.475" v="14316" actId="478"/>
          <ac:spMkLst>
            <pc:docMk/>
            <pc:sldMk cId="1063087805" sldId="269"/>
            <ac:spMk id="30" creationId="{D42CCDDE-33D7-4FC8-6CEA-1442E846D1D7}"/>
          </ac:spMkLst>
        </pc:spChg>
        <pc:grpChg chg="del">
          <ac:chgData name="Elena Long" userId="3151066e-a619-4d94-bc0a-2038df9f18dc" providerId="ADAL" clId="{5581932D-74FA-438B-BDE4-20CA17F9A894}" dt="2026-06-03T01:35:07.080" v="14314" actId="478"/>
          <ac:grpSpMkLst>
            <pc:docMk/>
            <pc:sldMk cId="1063087805" sldId="269"/>
            <ac:grpSpMk id="25" creationId="{B140D379-AA41-1B54-A947-F2796D2CE933}"/>
          </ac:grpSpMkLst>
        </pc:grpChg>
        <pc:grpChg chg="del">
          <ac:chgData name="Elena Long" userId="3151066e-a619-4d94-bc0a-2038df9f18dc" providerId="ADAL" clId="{5581932D-74FA-438B-BDE4-20CA17F9A894}" dt="2026-06-03T01:35:07.080" v="14314" actId="478"/>
          <ac:grpSpMkLst>
            <pc:docMk/>
            <pc:sldMk cId="1063087805" sldId="269"/>
            <ac:grpSpMk id="26" creationId="{7662BCEC-9192-3879-B075-8AA40151A8EC}"/>
          </ac:grpSpMkLst>
        </pc:grpChg>
        <pc:grpChg chg="del">
          <ac:chgData name="Elena Long" userId="3151066e-a619-4d94-bc0a-2038df9f18dc" providerId="ADAL" clId="{5581932D-74FA-438B-BDE4-20CA17F9A894}" dt="2026-06-03T01:35:07.080" v="14314" actId="478"/>
          <ac:grpSpMkLst>
            <pc:docMk/>
            <pc:sldMk cId="1063087805" sldId="269"/>
            <ac:grpSpMk id="27" creationId="{5D909F1B-A2C5-C988-CBA6-185909A9A130}"/>
          </ac:grpSpMkLst>
        </pc:grpChg>
        <pc:grpChg chg="del">
          <ac:chgData name="Elena Long" userId="3151066e-a619-4d94-bc0a-2038df9f18dc" providerId="ADAL" clId="{5581932D-74FA-438B-BDE4-20CA17F9A894}" dt="2026-06-03T01:35:07.080" v="14314" actId="478"/>
          <ac:grpSpMkLst>
            <pc:docMk/>
            <pc:sldMk cId="1063087805" sldId="269"/>
            <ac:grpSpMk id="28" creationId="{AF2A8847-4FF0-5312-4E87-F9D3A0AAA983}"/>
          </ac:grpSpMkLst>
        </pc:grpChg>
        <pc:picChg chg="add mod">
          <ac:chgData name="Elena Long" userId="3151066e-a619-4d94-bc0a-2038df9f18dc" providerId="ADAL" clId="{5581932D-74FA-438B-BDE4-20CA17F9A894}" dt="2026-06-03T01:37:13.859" v="14358" actId="1076"/>
          <ac:picMkLst>
            <pc:docMk/>
            <pc:sldMk cId="1063087805" sldId="269"/>
            <ac:picMk id="10" creationId="{1DAB6155-8272-6DE7-B814-BE8E82B3BAD9}"/>
          </ac:picMkLst>
        </pc:picChg>
        <pc:picChg chg="add mod">
          <ac:chgData name="Elena Long" userId="3151066e-a619-4d94-bc0a-2038df9f18dc" providerId="ADAL" clId="{5581932D-74FA-438B-BDE4-20CA17F9A894}" dt="2026-06-03T01:40:31.549" v="14397" actId="1076"/>
          <ac:picMkLst>
            <pc:docMk/>
            <pc:sldMk cId="1063087805" sldId="269"/>
            <ac:picMk id="15" creationId="{4362852C-4D20-7B49-0C47-8D9E76712296}"/>
          </ac:picMkLst>
        </pc:picChg>
      </pc:sldChg>
      <pc:sldChg chg="addSp delSp modSp mod">
        <pc:chgData name="Elena Long" userId="3151066e-a619-4d94-bc0a-2038df9f18dc" providerId="ADAL" clId="{5581932D-74FA-438B-BDE4-20CA17F9A894}" dt="2026-06-03T01:43:36.374" v="14413" actId="1036"/>
        <pc:sldMkLst>
          <pc:docMk/>
          <pc:sldMk cId="656435062" sldId="270"/>
        </pc:sldMkLst>
        <pc:spChg chg="del">
          <ac:chgData name="Elena Long" userId="3151066e-a619-4d94-bc0a-2038df9f18dc" providerId="ADAL" clId="{5581932D-74FA-438B-BDE4-20CA17F9A894}" dt="2026-06-03T01:42:34.388" v="14399" actId="478"/>
          <ac:spMkLst>
            <pc:docMk/>
            <pc:sldMk cId="656435062" sldId="270"/>
            <ac:spMk id="18" creationId="{BCCC9204-78CC-C25F-06C3-8101E5A7E2DA}"/>
          </ac:spMkLst>
        </pc:spChg>
        <pc:grpChg chg="del">
          <ac:chgData name="Elena Long" userId="3151066e-a619-4d94-bc0a-2038df9f18dc" providerId="ADAL" clId="{5581932D-74FA-438B-BDE4-20CA17F9A894}" dt="2026-06-03T01:42:31.578" v="14398" actId="478"/>
          <ac:grpSpMkLst>
            <pc:docMk/>
            <pc:sldMk cId="656435062" sldId="270"/>
            <ac:grpSpMk id="14" creationId="{114114AB-8D7C-4B0B-02C8-692198B7A95B}"/>
          </ac:grpSpMkLst>
        </pc:grpChg>
        <pc:picChg chg="add mod">
          <ac:chgData name="Elena Long" userId="3151066e-a619-4d94-bc0a-2038df9f18dc" providerId="ADAL" clId="{5581932D-74FA-438B-BDE4-20CA17F9A894}" dt="2026-06-03T01:43:03.320" v="14401" actId="1076"/>
          <ac:picMkLst>
            <pc:docMk/>
            <pc:sldMk cId="656435062" sldId="270"/>
            <ac:picMk id="9" creationId="{4E573381-E7E2-803D-1175-6AF421FBF60F}"/>
          </ac:picMkLst>
        </pc:picChg>
        <pc:picChg chg="add mod">
          <ac:chgData name="Elena Long" userId="3151066e-a619-4d94-bc0a-2038df9f18dc" providerId="ADAL" clId="{5581932D-74FA-438B-BDE4-20CA17F9A894}" dt="2026-06-03T01:43:36.374" v="14413" actId="1036"/>
          <ac:picMkLst>
            <pc:docMk/>
            <pc:sldMk cId="656435062" sldId="270"/>
            <ac:picMk id="15" creationId="{9864B52C-D708-D3AB-58F4-F6D894ABCB8E}"/>
          </ac:picMkLst>
        </pc:picChg>
        <pc:picChg chg="del">
          <ac:chgData name="Elena Long" userId="3151066e-a619-4d94-bc0a-2038df9f18dc" providerId="ADAL" clId="{5581932D-74FA-438B-BDE4-20CA17F9A894}" dt="2026-06-03T01:42:31.578" v="14398" actId="478"/>
          <ac:picMkLst>
            <pc:docMk/>
            <pc:sldMk cId="656435062" sldId="270"/>
            <ac:picMk id="16" creationId="{F030A9C7-DF21-2EA7-9BFB-BB9C29CB69CD}"/>
          </ac:picMkLst>
        </pc:picChg>
      </pc:sldChg>
      <pc:sldChg chg="del">
        <pc:chgData name="Elena Long" userId="3151066e-a619-4d94-bc0a-2038df9f18dc" providerId="ADAL" clId="{5581932D-74FA-438B-BDE4-20CA17F9A894}" dt="2026-06-03T01:49:32.024" v="14532" actId="47"/>
        <pc:sldMkLst>
          <pc:docMk/>
          <pc:sldMk cId="3183338376" sldId="271"/>
        </pc:sldMkLst>
      </pc:sldChg>
      <pc:sldChg chg="delSp del mod">
        <pc:chgData name="Elena Long" userId="3151066e-a619-4d94-bc0a-2038df9f18dc" providerId="ADAL" clId="{5581932D-74FA-438B-BDE4-20CA17F9A894}" dt="2026-06-03T01:44:26.437" v="14415" actId="47"/>
        <pc:sldMkLst>
          <pc:docMk/>
          <pc:sldMk cId="3213850555" sldId="272"/>
        </pc:sldMkLst>
        <pc:grpChg chg="del">
          <ac:chgData name="Elena Long" userId="3151066e-a619-4d94-bc0a-2038df9f18dc" providerId="ADAL" clId="{5581932D-74FA-438B-BDE4-20CA17F9A894}" dt="2026-06-03T01:43:53.122" v="14414" actId="478"/>
          <ac:grpSpMkLst>
            <pc:docMk/>
            <pc:sldMk cId="3213850555" sldId="272"/>
            <ac:grpSpMk id="53" creationId="{32492767-CACB-930B-A570-BA73CF29D1D7}"/>
          </ac:grpSpMkLst>
        </pc:grpChg>
      </pc:sldChg>
      <pc:sldChg chg="addSp delSp modSp mod">
        <pc:chgData name="Elena Long" userId="3151066e-a619-4d94-bc0a-2038df9f18dc" providerId="ADAL" clId="{5581932D-74FA-438B-BDE4-20CA17F9A894}" dt="2026-06-03T01:46:11.854" v="14515" actId="1076"/>
        <pc:sldMkLst>
          <pc:docMk/>
          <pc:sldMk cId="864597464" sldId="273"/>
        </pc:sldMkLst>
        <pc:grpChg chg="del">
          <ac:chgData name="Elena Long" userId="3151066e-a619-4d94-bc0a-2038df9f18dc" providerId="ADAL" clId="{5581932D-74FA-438B-BDE4-20CA17F9A894}" dt="2026-06-03T01:44:33.412" v="14416" actId="478"/>
          <ac:grpSpMkLst>
            <pc:docMk/>
            <pc:sldMk cId="864597464" sldId="273"/>
            <ac:grpSpMk id="11" creationId="{498E881A-BCA7-2172-7A57-7C60C5C0514C}"/>
          </ac:grpSpMkLst>
        </pc:grpChg>
        <pc:grpChg chg="add mod">
          <ac:chgData name="Elena Long" userId="3151066e-a619-4d94-bc0a-2038df9f18dc" providerId="ADAL" clId="{5581932D-74FA-438B-BDE4-20CA17F9A894}" dt="2026-06-03T01:46:06.309" v="14513" actId="1037"/>
          <ac:grpSpMkLst>
            <pc:docMk/>
            <pc:sldMk cId="864597464" sldId="273"/>
            <ac:grpSpMk id="23" creationId="{F9A0246A-7CC4-61D7-1CEA-397BA89B73D9}"/>
          </ac:grpSpMkLst>
        </pc:grpChg>
        <pc:picChg chg="add mod">
          <ac:chgData name="Elena Long" userId="3151066e-a619-4d94-bc0a-2038df9f18dc" providerId="ADAL" clId="{5581932D-74FA-438B-BDE4-20CA17F9A894}" dt="2026-06-03T01:45:59.486" v="14423" actId="164"/>
          <ac:picMkLst>
            <pc:docMk/>
            <pc:sldMk cId="864597464" sldId="273"/>
            <ac:picMk id="10" creationId="{5C2C6E50-98EA-C8A8-3110-2FC42095A085}"/>
          </ac:picMkLst>
        </pc:picChg>
        <pc:picChg chg="add mod">
          <ac:chgData name="Elena Long" userId="3151066e-a619-4d94-bc0a-2038df9f18dc" providerId="ADAL" clId="{5581932D-74FA-438B-BDE4-20CA17F9A894}" dt="2026-06-03T01:45:59.486" v="14423" actId="164"/>
          <ac:picMkLst>
            <pc:docMk/>
            <pc:sldMk cId="864597464" sldId="273"/>
            <ac:picMk id="16" creationId="{CC06479F-EBC3-4523-B958-320868DA1E1B}"/>
          </ac:picMkLst>
        </pc:picChg>
        <pc:picChg chg="add mod">
          <ac:chgData name="Elena Long" userId="3151066e-a619-4d94-bc0a-2038df9f18dc" providerId="ADAL" clId="{5581932D-74FA-438B-BDE4-20CA17F9A894}" dt="2026-06-03T01:46:11.854" v="14515" actId="1076"/>
          <ac:picMkLst>
            <pc:docMk/>
            <pc:sldMk cId="864597464" sldId="273"/>
            <ac:picMk id="22" creationId="{99BCA0B1-7ED4-C4BF-BB2D-D8CA5F8FE4E2}"/>
          </ac:picMkLst>
        </pc:picChg>
      </pc:sldChg>
      <pc:sldChg chg="del">
        <pc:chgData name="Elena Long" userId="3151066e-a619-4d94-bc0a-2038df9f18dc" providerId="ADAL" clId="{5581932D-74FA-438B-BDE4-20CA17F9A894}" dt="2026-06-03T01:46:57.512" v="14517" actId="47"/>
        <pc:sldMkLst>
          <pc:docMk/>
          <pc:sldMk cId="2257495066" sldId="274"/>
        </pc:sldMkLst>
      </pc:sldChg>
      <pc:sldChg chg="del">
        <pc:chgData name="Elena Long" userId="3151066e-a619-4d94-bc0a-2038df9f18dc" providerId="ADAL" clId="{5581932D-74FA-438B-BDE4-20CA17F9A894}" dt="2026-06-03T01:47:07.783" v="14519" actId="47"/>
        <pc:sldMkLst>
          <pc:docMk/>
          <pc:sldMk cId="1117661443" sldId="275"/>
        </pc:sldMkLst>
      </pc:sldChg>
      <pc:sldChg chg="del">
        <pc:chgData name="Elena Long" userId="3151066e-a619-4d94-bc0a-2038df9f18dc" providerId="ADAL" clId="{5581932D-74FA-438B-BDE4-20CA17F9A894}" dt="2026-06-03T01:46:53.428" v="14516" actId="47"/>
        <pc:sldMkLst>
          <pc:docMk/>
          <pc:sldMk cId="1840753372" sldId="276"/>
        </pc:sldMkLst>
      </pc:sldChg>
      <pc:sldChg chg="addSp delSp modSp mod">
        <pc:chgData name="Elena Long" userId="3151066e-a619-4d94-bc0a-2038df9f18dc" providerId="ADAL" clId="{5581932D-74FA-438B-BDE4-20CA17F9A894}" dt="2026-06-03T01:48:32.716" v="14526" actId="1076"/>
        <pc:sldMkLst>
          <pc:docMk/>
          <pc:sldMk cId="4129115925" sldId="278"/>
        </pc:sldMkLst>
        <pc:spChg chg="del">
          <ac:chgData name="Elena Long" userId="3151066e-a619-4d94-bc0a-2038df9f18dc" providerId="ADAL" clId="{5581932D-74FA-438B-BDE4-20CA17F9A894}" dt="2026-06-03T01:48:08.788" v="14524" actId="478"/>
          <ac:spMkLst>
            <pc:docMk/>
            <pc:sldMk cId="4129115925" sldId="278"/>
            <ac:spMk id="23" creationId="{5F13BC2C-4986-81CD-E574-6E146A041713}"/>
          </ac:spMkLst>
        </pc:spChg>
        <pc:picChg chg="add mod">
          <ac:chgData name="Elena Long" userId="3151066e-a619-4d94-bc0a-2038df9f18dc" providerId="ADAL" clId="{5581932D-74FA-438B-BDE4-20CA17F9A894}" dt="2026-06-03T01:48:32.716" v="14526" actId="1076"/>
          <ac:picMkLst>
            <pc:docMk/>
            <pc:sldMk cId="4129115925" sldId="278"/>
            <ac:picMk id="8" creationId="{9F843F74-DB29-A761-EC0C-1E1209E6EC4D}"/>
          </ac:picMkLst>
        </pc:picChg>
        <pc:picChg chg="del">
          <ac:chgData name="Elena Long" userId="3151066e-a619-4d94-bc0a-2038df9f18dc" providerId="ADAL" clId="{5581932D-74FA-438B-BDE4-20CA17F9A894}" dt="2026-06-03T01:48:06.146" v="14523" actId="478"/>
          <ac:picMkLst>
            <pc:docMk/>
            <pc:sldMk cId="4129115925" sldId="278"/>
            <ac:picMk id="22" creationId="{CD99919B-D4D2-3432-0A09-D7D49EF8EB72}"/>
          </ac:picMkLst>
        </pc:picChg>
      </pc:sldChg>
      <pc:sldChg chg="del">
        <pc:chgData name="Elena Long" userId="3151066e-a619-4d94-bc0a-2038df9f18dc" providerId="ADAL" clId="{5581932D-74FA-438B-BDE4-20CA17F9A894}" dt="2026-06-03T01:49:15.124" v="14531" actId="47"/>
        <pc:sldMkLst>
          <pc:docMk/>
          <pc:sldMk cId="3886642277" sldId="281"/>
        </pc:sldMkLst>
      </pc:sldChg>
      <pc:sldChg chg="addSp delSp modSp mod">
        <pc:chgData name="Elena Long" userId="3151066e-a619-4d94-bc0a-2038df9f18dc" providerId="ADAL" clId="{5581932D-74FA-438B-BDE4-20CA17F9A894}" dt="2026-06-03T01:47:50.596" v="14522" actId="1076"/>
        <pc:sldMkLst>
          <pc:docMk/>
          <pc:sldMk cId="981396267" sldId="282"/>
        </pc:sldMkLst>
        <pc:spChg chg="del">
          <ac:chgData name="Elena Long" userId="3151066e-a619-4d94-bc0a-2038df9f18dc" providerId="ADAL" clId="{5581932D-74FA-438B-BDE4-20CA17F9A894}" dt="2026-06-03T01:47:22.356" v="14520" actId="478"/>
          <ac:spMkLst>
            <pc:docMk/>
            <pc:sldMk cId="981396267" sldId="282"/>
            <ac:spMk id="10" creationId="{88E3B559-15EB-8580-F2C2-F16082D86741}"/>
          </ac:spMkLst>
        </pc:spChg>
        <pc:spChg chg="del">
          <ac:chgData name="Elena Long" userId="3151066e-a619-4d94-bc0a-2038df9f18dc" providerId="ADAL" clId="{5581932D-74FA-438B-BDE4-20CA17F9A894}" dt="2026-06-03T01:47:22.356" v="14520" actId="478"/>
          <ac:spMkLst>
            <pc:docMk/>
            <pc:sldMk cId="981396267" sldId="282"/>
            <ac:spMk id="13" creationId="{0BFC01B6-2711-5A9D-1B0E-4597AB0104D2}"/>
          </ac:spMkLst>
        </pc:spChg>
        <pc:picChg chg="del">
          <ac:chgData name="Elena Long" userId="3151066e-a619-4d94-bc0a-2038df9f18dc" providerId="ADAL" clId="{5581932D-74FA-438B-BDE4-20CA17F9A894}" dt="2026-06-03T01:47:22.356" v="14520" actId="478"/>
          <ac:picMkLst>
            <pc:docMk/>
            <pc:sldMk cId="981396267" sldId="282"/>
            <ac:picMk id="9" creationId="{52F8565F-5CF7-CD4F-FDB1-3E1CB322231B}"/>
          </ac:picMkLst>
        </pc:picChg>
        <pc:picChg chg="del">
          <ac:chgData name="Elena Long" userId="3151066e-a619-4d94-bc0a-2038df9f18dc" providerId="ADAL" clId="{5581932D-74FA-438B-BDE4-20CA17F9A894}" dt="2026-06-03T01:47:22.356" v="14520" actId="478"/>
          <ac:picMkLst>
            <pc:docMk/>
            <pc:sldMk cId="981396267" sldId="282"/>
            <ac:picMk id="11" creationId="{C8E85C13-6177-23E4-3AD4-903BF709A5E4}"/>
          </ac:picMkLst>
        </pc:picChg>
        <pc:picChg chg="add mod">
          <ac:chgData name="Elena Long" userId="3151066e-a619-4d94-bc0a-2038df9f18dc" providerId="ADAL" clId="{5581932D-74FA-438B-BDE4-20CA17F9A894}" dt="2026-06-03T01:47:50.596" v="14522" actId="1076"/>
          <ac:picMkLst>
            <pc:docMk/>
            <pc:sldMk cId="981396267" sldId="282"/>
            <ac:picMk id="15" creationId="{E53893C6-29F5-A7B1-CB2D-6ECA4E8351E9}"/>
          </ac:picMkLst>
        </pc:picChg>
      </pc:sldChg>
      <pc:sldChg chg="delSp mod">
        <pc:chgData name="Elena Long" userId="3151066e-a619-4d94-bc0a-2038df9f18dc" providerId="ADAL" clId="{5581932D-74FA-438B-BDE4-20CA17F9A894}" dt="2026-06-03T01:48:49.324" v="14528" actId="478"/>
        <pc:sldMkLst>
          <pc:docMk/>
          <pc:sldMk cId="2172167675" sldId="283"/>
        </pc:sldMkLst>
        <pc:spChg chg="del">
          <ac:chgData name="Elena Long" userId="3151066e-a619-4d94-bc0a-2038df9f18dc" providerId="ADAL" clId="{5581932D-74FA-438B-BDE4-20CA17F9A894}" dt="2026-06-03T01:48:47.082" v="14527" actId="478"/>
          <ac:spMkLst>
            <pc:docMk/>
            <pc:sldMk cId="2172167675" sldId="283"/>
            <ac:spMk id="16" creationId="{4914A9BE-3383-AA88-6DB9-C8145A495D84}"/>
          </ac:spMkLst>
        </pc:spChg>
        <pc:spChg chg="del">
          <ac:chgData name="Elena Long" userId="3151066e-a619-4d94-bc0a-2038df9f18dc" providerId="ADAL" clId="{5581932D-74FA-438B-BDE4-20CA17F9A894}" dt="2026-06-03T01:48:47.082" v="14527" actId="478"/>
          <ac:spMkLst>
            <pc:docMk/>
            <pc:sldMk cId="2172167675" sldId="283"/>
            <ac:spMk id="21" creationId="{427290AC-63A5-545F-49EA-9A05863327EF}"/>
          </ac:spMkLst>
        </pc:spChg>
        <pc:spChg chg="del">
          <ac:chgData name="Elena Long" userId="3151066e-a619-4d94-bc0a-2038df9f18dc" providerId="ADAL" clId="{5581932D-74FA-438B-BDE4-20CA17F9A894}" dt="2026-06-03T01:48:47.082" v="14527" actId="478"/>
          <ac:spMkLst>
            <pc:docMk/>
            <pc:sldMk cId="2172167675" sldId="283"/>
            <ac:spMk id="22" creationId="{7493FC29-ADAA-0D58-8D68-EC6CE62C7611}"/>
          </ac:spMkLst>
        </pc:spChg>
        <pc:spChg chg="del">
          <ac:chgData name="Elena Long" userId="3151066e-a619-4d94-bc0a-2038df9f18dc" providerId="ADAL" clId="{5581932D-74FA-438B-BDE4-20CA17F9A894}" dt="2026-06-03T01:48:47.082" v="14527" actId="478"/>
          <ac:spMkLst>
            <pc:docMk/>
            <pc:sldMk cId="2172167675" sldId="283"/>
            <ac:spMk id="23" creationId="{89D67FDA-EFBF-5DB3-756E-45DBA8BD873C}"/>
          </ac:spMkLst>
        </pc:spChg>
        <pc:picChg chg="del">
          <ac:chgData name="Elena Long" userId="3151066e-a619-4d94-bc0a-2038df9f18dc" providerId="ADAL" clId="{5581932D-74FA-438B-BDE4-20CA17F9A894}" dt="2026-06-03T01:48:47.082" v="14527" actId="478"/>
          <ac:picMkLst>
            <pc:docMk/>
            <pc:sldMk cId="2172167675" sldId="283"/>
            <ac:picMk id="13" creationId="{EBEF92E2-A725-8553-D1D8-FE06C44106BE}"/>
          </ac:picMkLst>
        </pc:picChg>
        <pc:picChg chg="del">
          <ac:chgData name="Elena Long" userId="3151066e-a619-4d94-bc0a-2038df9f18dc" providerId="ADAL" clId="{5581932D-74FA-438B-BDE4-20CA17F9A894}" dt="2026-06-03T01:48:47.082" v="14527" actId="478"/>
          <ac:picMkLst>
            <pc:docMk/>
            <pc:sldMk cId="2172167675" sldId="283"/>
            <ac:picMk id="15" creationId="{DF5FF9BF-F3AB-C9ED-067A-44F6A3033639}"/>
          </ac:picMkLst>
        </pc:picChg>
        <pc:picChg chg="del">
          <ac:chgData name="Elena Long" userId="3151066e-a619-4d94-bc0a-2038df9f18dc" providerId="ADAL" clId="{5581932D-74FA-438B-BDE4-20CA17F9A894}" dt="2026-06-03T01:48:49.324" v="14528" actId="478"/>
          <ac:picMkLst>
            <pc:docMk/>
            <pc:sldMk cId="2172167675" sldId="283"/>
            <ac:picMk id="18" creationId="{A5D500AB-CA6A-F582-3F74-EAAD6A10B5F8}"/>
          </ac:picMkLst>
        </pc:picChg>
      </pc:sldChg>
      <pc:sldChg chg="delSp del mod">
        <pc:chgData name="Elena Long" userId="3151066e-a619-4d94-bc0a-2038df9f18dc" providerId="ADAL" clId="{5581932D-74FA-438B-BDE4-20CA17F9A894}" dt="2026-06-03T01:49:06.217" v="14530" actId="47"/>
        <pc:sldMkLst>
          <pc:docMk/>
          <pc:sldMk cId="2516995640" sldId="284"/>
        </pc:sldMkLst>
        <pc:spChg chg="del">
          <ac:chgData name="Elena Long" userId="3151066e-a619-4d94-bc0a-2038df9f18dc" providerId="ADAL" clId="{5581932D-74FA-438B-BDE4-20CA17F9A894}" dt="2026-06-03T01:49:01.339" v="14529" actId="478"/>
          <ac:spMkLst>
            <pc:docMk/>
            <pc:sldMk cId="2516995640" sldId="284"/>
            <ac:spMk id="26" creationId="{825E31F4-0B36-5486-0463-BB3D0D6AA27E}"/>
          </ac:spMkLst>
        </pc:spChg>
      </pc:sldChg>
      <pc:sldChg chg="del">
        <pc:chgData name="Elena Long" userId="3151066e-a619-4d94-bc0a-2038df9f18dc" providerId="ADAL" clId="{5581932D-74FA-438B-BDE4-20CA17F9A894}" dt="2026-06-03T01:49:15.124" v="14531" actId="47"/>
        <pc:sldMkLst>
          <pc:docMk/>
          <pc:sldMk cId="270370886" sldId="285"/>
        </pc:sldMkLst>
      </pc:sldChg>
      <pc:sldChg chg="del">
        <pc:chgData name="Elena Long" userId="3151066e-a619-4d94-bc0a-2038df9f18dc" providerId="ADAL" clId="{5581932D-74FA-438B-BDE4-20CA17F9A894}" dt="2026-06-03T02:07:15.209" v="14697" actId="2696"/>
        <pc:sldMkLst>
          <pc:docMk/>
          <pc:sldMk cId="2024901607" sldId="286"/>
        </pc:sldMkLst>
      </pc:sldChg>
      <pc:sldChg chg="add">
        <pc:chgData name="Elena Long" userId="3151066e-a619-4d94-bc0a-2038df9f18dc" providerId="ADAL" clId="{5581932D-74FA-438B-BDE4-20CA17F9A894}" dt="2026-06-03T02:07:19.245" v="14698"/>
        <pc:sldMkLst>
          <pc:docMk/>
          <pc:sldMk cId="2224520301" sldId="286"/>
        </pc:sldMkLst>
      </pc:sldChg>
      <pc:sldChg chg="del">
        <pc:chgData name="Elena Long" userId="3151066e-a619-4d94-bc0a-2038df9f18dc" providerId="ADAL" clId="{5581932D-74FA-438B-BDE4-20CA17F9A894}" dt="2026-06-03T02:07:15.209" v="14697" actId="2696"/>
        <pc:sldMkLst>
          <pc:docMk/>
          <pc:sldMk cId="342250494" sldId="287"/>
        </pc:sldMkLst>
      </pc:sldChg>
      <pc:sldChg chg="add">
        <pc:chgData name="Elena Long" userId="3151066e-a619-4d94-bc0a-2038df9f18dc" providerId="ADAL" clId="{5581932D-74FA-438B-BDE4-20CA17F9A894}" dt="2026-06-03T02:07:19.245" v="14698"/>
        <pc:sldMkLst>
          <pc:docMk/>
          <pc:sldMk cId="1801439432" sldId="287"/>
        </pc:sldMkLst>
      </pc:sldChg>
      <pc:sldChg chg="del">
        <pc:chgData name="Elena Long" userId="3151066e-a619-4d94-bc0a-2038df9f18dc" providerId="ADAL" clId="{5581932D-74FA-438B-BDE4-20CA17F9A894}" dt="2026-06-03T01:46:59.552" v="14518" actId="47"/>
        <pc:sldMkLst>
          <pc:docMk/>
          <pc:sldMk cId="1491822667" sldId="288"/>
        </pc:sldMkLst>
      </pc:sldChg>
      <pc:sldChg chg="del">
        <pc:chgData name="Elena Long" userId="3151066e-a619-4d94-bc0a-2038df9f18dc" providerId="ADAL" clId="{5581932D-74FA-438B-BDE4-20CA17F9A894}" dt="2026-06-03T02:07:15.209" v="14697" actId="2696"/>
        <pc:sldMkLst>
          <pc:docMk/>
          <pc:sldMk cId="3287892802" sldId="290"/>
        </pc:sldMkLst>
      </pc:sldChg>
      <pc:sldChg chg="add">
        <pc:chgData name="Elena Long" userId="3151066e-a619-4d94-bc0a-2038df9f18dc" providerId="ADAL" clId="{5581932D-74FA-438B-BDE4-20CA17F9A894}" dt="2026-06-03T02:07:19.245" v="14698"/>
        <pc:sldMkLst>
          <pc:docMk/>
          <pc:sldMk cId="3515699933" sldId="290"/>
        </pc:sldMkLst>
      </pc:sldChg>
      <pc:sldChg chg="add">
        <pc:chgData name="Elena Long" userId="3151066e-a619-4d94-bc0a-2038df9f18dc" providerId="ADAL" clId="{5581932D-74FA-438B-BDE4-20CA17F9A894}" dt="2026-06-03T02:07:19.245" v="14698"/>
        <pc:sldMkLst>
          <pc:docMk/>
          <pc:sldMk cId="1415428718" sldId="291"/>
        </pc:sldMkLst>
      </pc:sldChg>
      <pc:sldChg chg="del">
        <pc:chgData name="Elena Long" userId="3151066e-a619-4d94-bc0a-2038df9f18dc" providerId="ADAL" clId="{5581932D-74FA-438B-BDE4-20CA17F9A894}" dt="2026-06-03T02:07:15.209" v="14697" actId="2696"/>
        <pc:sldMkLst>
          <pc:docMk/>
          <pc:sldMk cId="2581032150" sldId="291"/>
        </pc:sldMkLst>
      </pc:sldChg>
      <pc:sldChg chg="add">
        <pc:chgData name="Elena Long" userId="3151066e-a619-4d94-bc0a-2038df9f18dc" providerId="ADAL" clId="{5581932D-74FA-438B-BDE4-20CA17F9A894}" dt="2026-06-03T02:07:19.245" v="14698"/>
        <pc:sldMkLst>
          <pc:docMk/>
          <pc:sldMk cId="768082691" sldId="292"/>
        </pc:sldMkLst>
      </pc:sldChg>
      <pc:sldChg chg="del">
        <pc:chgData name="Elena Long" userId="3151066e-a619-4d94-bc0a-2038df9f18dc" providerId="ADAL" clId="{5581932D-74FA-438B-BDE4-20CA17F9A894}" dt="2026-06-03T02:07:15.209" v="14697" actId="2696"/>
        <pc:sldMkLst>
          <pc:docMk/>
          <pc:sldMk cId="3500840003" sldId="292"/>
        </pc:sldMkLst>
      </pc:sldChg>
      <pc:sldChg chg="del">
        <pc:chgData name="Elena Long" userId="3151066e-a619-4d94-bc0a-2038df9f18dc" providerId="ADAL" clId="{5581932D-74FA-438B-BDE4-20CA17F9A894}" dt="2026-06-03T01:49:42.449" v="14533" actId="47"/>
        <pc:sldMkLst>
          <pc:docMk/>
          <pc:sldMk cId="3286358035" sldId="294"/>
        </pc:sldMkLst>
      </pc:sldChg>
      <pc:sldChg chg="del">
        <pc:chgData name="Elena Long" userId="3151066e-a619-4d94-bc0a-2038df9f18dc" providerId="ADAL" clId="{5581932D-74FA-438B-BDE4-20CA17F9A894}" dt="2026-06-03T01:49:42.449" v="14533" actId="47"/>
        <pc:sldMkLst>
          <pc:docMk/>
          <pc:sldMk cId="3537937273" sldId="295"/>
        </pc:sldMkLst>
      </pc:sldChg>
      <pc:sldChg chg="del">
        <pc:chgData name="Elena Long" userId="3151066e-a619-4d94-bc0a-2038df9f18dc" providerId="ADAL" clId="{5581932D-74FA-438B-BDE4-20CA17F9A894}" dt="2026-06-03T02:07:15.209" v="14697" actId="2696"/>
        <pc:sldMkLst>
          <pc:docMk/>
          <pc:sldMk cId="2522983405" sldId="297"/>
        </pc:sldMkLst>
      </pc:sldChg>
      <pc:sldChg chg="add">
        <pc:chgData name="Elena Long" userId="3151066e-a619-4d94-bc0a-2038df9f18dc" providerId="ADAL" clId="{5581932D-74FA-438B-BDE4-20CA17F9A894}" dt="2026-06-03T02:07:19.245" v="14698"/>
        <pc:sldMkLst>
          <pc:docMk/>
          <pc:sldMk cId="2639947710" sldId="297"/>
        </pc:sldMkLst>
      </pc:sldChg>
      <pc:sldChg chg="add">
        <pc:chgData name="Elena Long" userId="3151066e-a619-4d94-bc0a-2038df9f18dc" providerId="ADAL" clId="{5581932D-74FA-438B-BDE4-20CA17F9A894}" dt="2026-06-03T02:07:19.245" v="14698"/>
        <pc:sldMkLst>
          <pc:docMk/>
          <pc:sldMk cId="563501443" sldId="299"/>
        </pc:sldMkLst>
      </pc:sldChg>
      <pc:sldChg chg="del">
        <pc:chgData name="Elena Long" userId="3151066e-a619-4d94-bc0a-2038df9f18dc" providerId="ADAL" clId="{5581932D-74FA-438B-BDE4-20CA17F9A894}" dt="2026-06-03T02:07:15.209" v="14697" actId="2696"/>
        <pc:sldMkLst>
          <pc:docMk/>
          <pc:sldMk cId="1335557946" sldId="299"/>
        </pc:sldMkLst>
      </pc:sldChg>
      <pc:sldChg chg="del">
        <pc:chgData name="Elena Long" userId="3151066e-a619-4d94-bc0a-2038df9f18dc" providerId="ADAL" clId="{5581932D-74FA-438B-BDE4-20CA17F9A894}" dt="2026-06-03T02:07:27.397" v="14699" actId="47"/>
        <pc:sldMkLst>
          <pc:docMk/>
          <pc:sldMk cId="2480524942" sldId="301"/>
        </pc:sldMkLst>
      </pc:sldChg>
      <pc:sldChg chg="add del">
        <pc:chgData name="Elena Long" userId="3151066e-a619-4d94-bc0a-2038df9f18dc" providerId="ADAL" clId="{5581932D-74FA-438B-BDE4-20CA17F9A894}" dt="2026-06-03T02:08:07.820" v="14702"/>
        <pc:sldMkLst>
          <pc:docMk/>
          <pc:sldMk cId="736297638" sldId="303"/>
        </pc:sldMkLst>
      </pc:sldChg>
      <pc:sldChg chg="modSp add del mod">
        <pc:chgData name="Elena Long" userId="3151066e-a619-4d94-bc0a-2038df9f18dc" providerId="ADAL" clId="{5581932D-74FA-438B-BDE4-20CA17F9A894}" dt="2026-06-03T02:07:44.211" v="14700" actId="2696"/>
        <pc:sldMkLst>
          <pc:docMk/>
          <pc:sldMk cId="3173335520" sldId="303"/>
        </pc:sldMkLst>
        <pc:spChg chg="mod">
          <ac:chgData name="Elena Long" userId="3151066e-a619-4d94-bc0a-2038df9f18dc" providerId="ADAL" clId="{5581932D-74FA-438B-BDE4-20CA17F9A894}" dt="2026-06-03T00:38:20.056" v="13021" actId="1076"/>
          <ac:spMkLst>
            <pc:docMk/>
            <pc:sldMk cId="3173335520" sldId="303"/>
            <ac:spMk id="12" creationId="{6DB9B9FC-FCFD-2E7F-1510-F9FE979A841E}"/>
          </ac:spMkLst>
        </pc:spChg>
      </pc:sldChg>
      <pc:sldChg chg="add">
        <pc:chgData name="Elena Long" userId="3151066e-a619-4d94-bc0a-2038df9f18dc" providerId="ADAL" clId="{5581932D-74FA-438B-BDE4-20CA17F9A894}" dt="2026-06-03T02:08:07.869" v="14703"/>
        <pc:sldMkLst>
          <pc:docMk/>
          <pc:sldMk cId="3954025154" sldId="303"/>
        </pc:sldMkLst>
      </pc:sldChg>
      <pc:sldChg chg="add">
        <pc:chgData name="Elena Long" userId="3151066e-a619-4d94-bc0a-2038df9f18dc" providerId="ADAL" clId="{5581932D-74FA-438B-BDE4-20CA17F9A894}" dt="2026-06-03T02:08:07.869" v="14703"/>
        <pc:sldMkLst>
          <pc:docMk/>
          <pc:sldMk cId="589768647" sldId="304"/>
        </pc:sldMkLst>
      </pc:sldChg>
      <pc:sldChg chg="addSp modSp new del mod">
        <pc:chgData name="Elena Long" userId="3151066e-a619-4d94-bc0a-2038df9f18dc" providerId="ADAL" clId="{5581932D-74FA-438B-BDE4-20CA17F9A894}" dt="2026-06-03T02:07:44.211" v="14700" actId="2696"/>
        <pc:sldMkLst>
          <pc:docMk/>
          <pc:sldMk cId="1266816579" sldId="304"/>
        </pc:sldMkLst>
        <pc:spChg chg="mod">
          <ac:chgData name="Elena Long" userId="3151066e-a619-4d94-bc0a-2038df9f18dc" providerId="ADAL" clId="{5581932D-74FA-438B-BDE4-20CA17F9A894}" dt="2026-06-03T00:48:26.945" v="13170" actId="20577"/>
          <ac:spMkLst>
            <pc:docMk/>
            <pc:sldMk cId="1266816579" sldId="304"/>
            <ac:spMk id="2" creationId="{D322CDFB-42B7-6B04-85B9-E04A70FEDE32}"/>
          </ac:spMkLst>
        </pc:spChg>
        <pc:spChg chg="mod">
          <ac:chgData name="Elena Long" userId="3151066e-a619-4d94-bc0a-2038df9f18dc" providerId="ADAL" clId="{5581932D-74FA-438B-BDE4-20CA17F9A894}" dt="2026-06-03T01:06:37.366" v="13615" actId="20577"/>
          <ac:spMkLst>
            <pc:docMk/>
            <pc:sldMk cId="1266816579" sldId="304"/>
            <ac:spMk id="3" creationId="{ADE2FABE-3FD7-CD39-5E80-CEE10B96B1E1}"/>
          </ac:spMkLst>
        </pc:spChg>
        <pc:spChg chg="add mod ord">
          <ac:chgData name="Elena Long" userId="3151066e-a619-4d94-bc0a-2038df9f18dc" providerId="ADAL" clId="{5581932D-74FA-438B-BDE4-20CA17F9A894}" dt="2026-06-03T01:38:46.600" v="14388" actId="1036"/>
          <ac:spMkLst>
            <pc:docMk/>
            <pc:sldMk cId="1266816579" sldId="304"/>
            <ac:spMk id="11" creationId="{5F962375-4229-0D29-9F68-F3A8F00DD6FA}"/>
          </ac:spMkLst>
        </pc:spChg>
        <pc:spChg chg="add mod">
          <ac:chgData name="Elena Long" userId="3151066e-a619-4d94-bc0a-2038df9f18dc" providerId="ADAL" clId="{5581932D-74FA-438B-BDE4-20CA17F9A894}" dt="2026-06-03T00:55:52.517" v="13312" actId="164"/>
          <ac:spMkLst>
            <pc:docMk/>
            <pc:sldMk cId="1266816579" sldId="304"/>
            <ac:spMk id="12" creationId="{D3B7F36F-A7B2-7E7A-BA81-768900F50EA1}"/>
          </ac:spMkLst>
        </pc:spChg>
        <pc:spChg chg="add mod">
          <ac:chgData name="Elena Long" userId="3151066e-a619-4d94-bc0a-2038df9f18dc" providerId="ADAL" clId="{5581932D-74FA-438B-BDE4-20CA17F9A894}" dt="2026-06-03T00:55:55.077" v="13313" actId="164"/>
          <ac:spMkLst>
            <pc:docMk/>
            <pc:sldMk cId="1266816579" sldId="304"/>
            <ac:spMk id="13" creationId="{DB7BD146-396D-42D6-2464-45F43A631392}"/>
          </ac:spMkLst>
        </pc:spChg>
        <pc:spChg chg="add mod">
          <ac:chgData name="Elena Long" userId="3151066e-a619-4d94-bc0a-2038df9f18dc" providerId="ADAL" clId="{5581932D-74FA-438B-BDE4-20CA17F9A894}" dt="2026-06-03T01:38:46.600" v="14388" actId="1036"/>
          <ac:spMkLst>
            <pc:docMk/>
            <pc:sldMk cId="1266816579" sldId="304"/>
            <ac:spMk id="16" creationId="{6BD5DCC0-F71B-560F-DC30-DD16BEE7825D}"/>
          </ac:spMkLst>
        </pc:spChg>
        <pc:grpChg chg="add mod">
          <ac:chgData name="Elena Long" userId="3151066e-a619-4d94-bc0a-2038df9f18dc" providerId="ADAL" clId="{5581932D-74FA-438B-BDE4-20CA17F9A894}" dt="2026-06-03T01:38:46.600" v="14388" actId="1036"/>
          <ac:grpSpMkLst>
            <pc:docMk/>
            <pc:sldMk cId="1266816579" sldId="304"/>
            <ac:grpSpMk id="14" creationId="{B10E3FC4-8F0F-A65F-B1B8-6CB9E0498292}"/>
          </ac:grpSpMkLst>
        </pc:grpChg>
        <pc:grpChg chg="add mod">
          <ac:chgData name="Elena Long" userId="3151066e-a619-4d94-bc0a-2038df9f18dc" providerId="ADAL" clId="{5581932D-74FA-438B-BDE4-20CA17F9A894}" dt="2026-06-03T01:38:46.600" v="14388" actId="1036"/>
          <ac:grpSpMkLst>
            <pc:docMk/>
            <pc:sldMk cId="1266816579" sldId="304"/>
            <ac:grpSpMk id="15" creationId="{3F21493C-3AC4-297E-4227-B8B487F15547}"/>
          </ac:grpSpMkLst>
        </pc:grpChg>
        <pc:picChg chg="add mod modCrop">
          <ac:chgData name="Elena Long" userId="3151066e-a619-4d94-bc0a-2038df9f18dc" providerId="ADAL" clId="{5581932D-74FA-438B-BDE4-20CA17F9A894}" dt="2026-06-03T00:55:55.077" v="13313" actId="164"/>
          <ac:picMkLst>
            <pc:docMk/>
            <pc:sldMk cId="1266816579" sldId="304"/>
            <ac:picMk id="8" creationId="{DDD77AB5-0097-BC8C-7CB1-0C85DD196AC8}"/>
          </ac:picMkLst>
        </pc:picChg>
        <pc:picChg chg="add mod modCrop">
          <ac:chgData name="Elena Long" userId="3151066e-a619-4d94-bc0a-2038df9f18dc" providerId="ADAL" clId="{5581932D-74FA-438B-BDE4-20CA17F9A894}" dt="2026-06-03T00:55:52.517" v="13312" actId="164"/>
          <ac:picMkLst>
            <pc:docMk/>
            <pc:sldMk cId="1266816579" sldId="304"/>
            <ac:picMk id="10" creationId="{0741B1BB-E46F-E701-A539-F7730141D41D}"/>
          </ac:picMkLst>
        </pc:picChg>
        <pc:picChg chg="add mod">
          <ac:chgData name="Elena Long" userId="3151066e-a619-4d94-bc0a-2038df9f18dc" providerId="ADAL" clId="{5581932D-74FA-438B-BDE4-20CA17F9A894}" dt="2026-06-03T01:38:54.216" v="14389" actId="1076"/>
          <ac:picMkLst>
            <pc:docMk/>
            <pc:sldMk cId="1266816579" sldId="304"/>
            <ac:picMk id="18" creationId="{DF5B4B5B-7A67-4DB4-F743-66B1548D1BCA}"/>
          </ac:picMkLst>
        </pc:picChg>
        <pc:picChg chg="add mod">
          <ac:chgData name="Elena Long" userId="3151066e-a619-4d94-bc0a-2038df9f18dc" providerId="ADAL" clId="{5581932D-74FA-438B-BDE4-20CA17F9A894}" dt="2026-06-03T01:39:58.552" v="14395" actId="1076"/>
          <ac:picMkLst>
            <pc:docMk/>
            <pc:sldMk cId="1266816579" sldId="304"/>
            <ac:picMk id="20" creationId="{049D6B2B-0B91-933E-47B3-339CB0A1CB1B}"/>
          </ac:picMkLst>
        </pc:picChg>
      </pc:sldChg>
      <pc:sldChg chg="add del">
        <pc:chgData name="Elena Long" userId="3151066e-a619-4d94-bc0a-2038df9f18dc" providerId="ADAL" clId="{5581932D-74FA-438B-BDE4-20CA17F9A894}" dt="2026-06-03T02:08:07.820" v="14702"/>
        <pc:sldMkLst>
          <pc:docMk/>
          <pc:sldMk cId="3906009632" sldId="304"/>
        </pc:sldMkLst>
      </pc:sldChg>
      <pc:sldChg chg="new del">
        <pc:chgData name="Elena Long" userId="3151066e-a619-4d94-bc0a-2038df9f18dc" providerId="ADAL" clId="{5581932D-74FA-438B-BDE4-20CA17F9A894}" dt="2026-06-03T00:46:16.034" v="13024" actId="47"/>
        <pc:sldMkLst>
          <pc:docMk/>
          <pc:sldMk cId="3927439092" sldId="304"/>
        </pc:sldMkLst>
      </pc:sldChg>
      <pc:sldChg chg="new del">
        <pc:chgData name="Elena Long" userId="3151066e-a619-4d94-bc0a-2038df9f18dc" providerId="ADAL" clId="{5581932D-74FA-438B-BDE4-20CA17F9A894}" dt="2026-06-03T00:46:20.674" v="13025" actId="47"/>
        <pc:sldMkLst>
          <pc:docMk/>
          <pc:sldMk cId="1032055874" sldId="305"/>
        </pc:sldMkLst>
      </pc:sldChg>
      <pc:sldChg chg="add del">
        <pc:chgData name="Elena Long" userId="3151066e-a619-4d94-bc0a-2038df9f18dc" providerId="ADAL" clId="{5581932D-74FA-438B-BDE4-20CA17F9A894}" dt="2026-06-03T01:06:08.795" v="13535" actId="47"/>
        <pc:sldMkLst>
          <pc:docMk/>
          <pc:sldMk cId="1087402280" sldId="305"/>
        </pc:sldMkLst>
      </pc:sldChg>
      <pc:sldChg chg="addSp delSp modSp new del mod">
        <pc:chgData name="Elena Long" userId="3151066e-a619-4d94-bc0a-2038df9f18dc" providerId="ADAL" clId="{5581932D-74FA-438B-BDE4-20CA17F9A894}" dt="2026-06-03T02:07:44.211" v="14700" actId="2696"/>
        <pc:sldMkLst>
          <pc:docMk/>
          <pc:sldMk cId="956312496" sldId="306"/>
        </pc:sldMkLst>
        <pc:spChg chg="mod">
          <ac:chgData name="Elena Long" userId="3151066e-a619-4d94-bc0a-2038df9f18dc" providerId="ADAL" clId="{5581932D-74FA-438B-BDE4-20CA17F9A894}" dt="2026-06-03T01:02:34.222" v="13487" actId="20577"/>
          <ac:spMkLst>
            <pc:docMk/>
            <pc:sldMk cId="956312496" sldId="306"/>
            <ac:spMk id="2" creationId="{E9A32000-54A6-C60F-A14A-229D67D20A82}"/>
          </ac:spMkLst>
        </pc:spChg>
        <pc:spChg chg="del mod">
          <ac:chgData name="Elena Long" userId="3151066e-a619-4d94-bc0a-2038df9f18dc" providerId="ADAL" clId="{5581932D-74FA-438B-BDE4-20CA17F9A894}" dt="2026-06-03T01:51:58.951" v="14540" actId="478"/>
          <ac:spMkLst>
            <pc:docMk/>
            <pc:sldMk cId="956312496" sldId="306"/>
            <ac:spMk id="3" creationId="{E4A18D26-FD84-7B35-57C8-64602DA6CCA4}"/>
          </ac:spMkLst>
        </pc:spChg>
        <pc:spChg chg="add del mod">
          <ac:chgData name="Elena Long" userId="3151066e-a619-4d94-bc0a-2038df9f18dc" providerId="ADAL" clId="{5581932D-74FA-438B-BDE4-20CA17F9A894}" dt="2026-06-03T01:52:01.060" v="14541" actId="478"/>
          <ac:spMkLst>
            <pc:docMk/>
            <pc:sldMk cId="956312496" sldId="306"/>
            <ac:spMk id="16" creationId="{CCA36014-9191-AC1B-BD54-0D6B95EAA57C}"/>
          </ac:spMkLst>
        </pc:spChg>
        <pc:picChg chg="add mod">
          <ac:chgData name="Elena Long" userId="3151066e-a619-4d94-bc0a-2038df9f18dc" providerId="ADAL" clId="{5581932D-74FA-438B-BDE4-20CA17F9A894}" dt="2026-06-03T01:50:44.005" v="14538" actId="1076"/>
          <ac:picMkLst>
            <pc:docMk/>
            <pc:sldMk cId="956312496" sldId="306"/>
            <ac:picMk id="8" creationId="{6C253EDA-613A-44D2-90C4-641EAE23D23A}"/>
          </ac:picMkLst>
        </pc:picChg>
        <pc:picChg chg="add mod">
          <ac:chgData name="Elena Long" userId="3151066e-a619-4d94-bc0a-2038df9f18dc" providerId="ADAL" clId="{5581932D-74FA-438B-BDE4-20CA17F9A894}" dt="2026-06-03T01:50:38.372" v="14537" actId="1076"/>
          <ac:picMkLst>
            <pc:docMk/>
            <pc:sldMk cId="956312496" sldId="306"/>
            <ac:picMk id="10" creationId="{E52B6675-A852-B728-D3F1-148C5AAA0906}"/>
          </ac:picMkLst>
        </pc:picChg>
        <pc:picChg chg="add mod">
          <ac:chgData name="Elena Long" userId="3151066e-a619-4d94-bc0a-2038df9f18dc" providerId="ADAL" clId="{5581932D-74FA-438B-BDE4-20CA17F9A894}" dt="2026-06-03T01:50:35.974" v="14536" actId="14100"/>
          <ac:picMkLst>
            <pc:docMk/>
            <pc:sldMk cId="956312496" sldId="306"/>
            <ac:picMk id="12" creationId="{676B5920-F963-C0A2-5BDF-713423F98B55}"/>
          </ac:picMkLst>
        </pc:picChg>
        <pc:picChg chg="add del mod">
          <ac:chgData name="Elena Long" userId="3151066e-a619-4d94-bc0a-2038df9f18dc" providerId="ADAL" clId="{5581932D-74FA-438B-BDE4-20CA17F9A894}" dt="2026-06-03T01:55:32.097" v="14544" actId="478"/>
          <ac:picMkLst>
            <pc:docMk/>
            <pc:sldMk cId="956312496" sldId="306"/>
            <ac:picMk id="14" creationId="{023FFCC5-4EB4-6581-5B7F-9E10D5505B92}"/>
          </ac:picMkLst>
        </pc:picChg>
        <pc:picChg chg="add mod">
          <ac:chgData name="Elena Long" userId="3151066e-a619-4d94-bc0a-2038df9f18dc" providerId="ADAL" clId="{5581932D-74FA-438B-BDE4-20CA17F9A894}" dt="2026-06-03T01:55:43.483" v="14549" actId="14100"/>
          <ac:picMkLst>
            <pc:docMk/>
            <pc:sldMk cId="956312496" sldId="306"/>
            <ac:picMk id="18" creationId="{54666628-0B1D-828D-C046-FC212D96303C}"/>
          </ac:picMkLst>
        </pc:picChg>
        <pc:picChg chg="add del">
          <ac:chgData name="Elena Long" userId="3151066e-a619-4d94-bc0a-2038df9f18dc" providerId="ADAL" clId="{5581932D-74FA-438B-BDE4-20CA17F9A894}" dt="2026-06-03T01:56:07.710" v="14551" actId="22"/>
          <ac:picMkLst>
            <pc:docMk/>
            <pc:sldMk cId="956312496" sldId="306"/>
            <ac:picMk id="20" creationId="{5E9F15E7-66D6-795E-5ED7-C7ED5B39C412}"/>
          </ac:picMkLst>
        </pc:picChg>
      </pc:sldChg>
      <pc:sldChg chg="add">
        <pc:chgData name="Elena Long" userId="3151066e-a619-4d94-bc0a-2038df9f18dc" providerId="ADAL" clId="{5581932D-74FA-438B-BDE4-20CA17F9A894}" dt="2026-06-03T02:08:07.869" v="14703"/>
        <pc:sldMkLst>
          <pc:docMk/>
          <pc:sldMk cId="1895078990" sldId="306"/>
        </pc:sldMkLst>
      </pc:sldChg>
      <pc:sldChg chg="add del">
        <pc:chgData name="Elena Long" userId="3151066e-a619-4d94-bc0a-2038df9f18dc" providerId="ADAL" clId="{5581932D-74FA-438B-BDE4-20CA17F9A894}" dt="2026-06-03T02:08:07.820" v="14702"/>
        <pc:sldMkLst>
          <pc:docMk/>
          <pc:sldMk cId="2829966330" sldId="306"/>
        </pc:sldMkLst>
      </pc:sldChg>
      <pc:sldChg chg="add">
        <pc:chgData name="Elena Long" userId="3151066e-a619-4d94-bc0a-2038df9f18dc" providerId="ADAL" clId="{5581932D-74FA-438B-BDE4-20CA17F9A894}" dt="2026-06-03T02:08:07.869" v="14703"/>
        <pc:sldMkLst>
          <pc:docMk/>
          <pc:sldMk cId="1353945850" sldId="307"/>
        </pc:sldMkLst>
      </pc:sldChg>
      <pc:sldChg chg="modSp new del mod">
        <pc:chgData name="Elena Long" userId="3151066e-a619-4d94-bc0a-2038df9f18dc" providerId="ADAL" clId="{5581932D-74FA-438B-BDE4-20CA17F9A894}" dt="2026-06-03T01:06:52.243" v="13616" actId="47"/>
        <pc:sldMkLst>
          <pc:docMk/>
          <pc:sldMk cId="1375222377" sldId="307"/>
        </pc:sldMkLst>
        <pc:spChg chg="mod">
          <ac:chgData name="Elena Long" userId="3151066e-a619-4d94-bc0a-2038df9f18dc" providerId="ADAL" clId="{5581932D-74FA-438B-BDE4-20CA17F9A894}" dt="2026-06-03T01:05:20.141" v="13534" actId="20577"/>
          <ac:spMkLst>
            <pc:docMk/>
            <pc:sldMk cId="1375222377" sldId="307"/>
            <ac:spMk id="2" creationId="{20847306-173E-E277-5568-8C90F3FC5A55}"/>
          </ac:spMkLst>
        </pc:spChg>
      </pc:sldChg>
      <pc:sldChg chg="addSp modSp new del mod">
        <pc:chgData name="Elena Long" userId="3151066e-a619-4d94-bc0a-2038df9f18dc" providerId="ADAL" clId="{5581932D-74FA-438B-BDE4-20CA17F9A894}" dt="2026-06-03T02:07:44.211" v="14700" actId="2696"/>
        <pc:sldMkLst>
          <pc:docMk/>
          <pc:sldMk cId="2097851986" sldId="307"/>
        </pc:sldMkLst>
        <pc:spChg chg="mod">
          <ac:chgData name="Elena Long" userId="3151066e-a619-4d94-bc0a-2038df9f18dc" providerId="ADAL" clId="{5581932D-74FA-438B-BDE4-20CA17F9A894}" dt="2026-06-03T01:15:19.889" v="13680" actId="20577"/>
          <ac:spMkLst>
            <pc:docMk/>
            <pc:sldMk cId="2097851986" sldId="307"/>
            <ac:spMk id="2" creationId="{1F916B2F-38C4-1F59-EFEF-A59A8C36E968}"/>
          </ac:spMkLst>
        </pc:spChg>
        <pc:spChg chg="mod">
          <ac:chgData name="Elena Long" userId="3151066e-a619-4d94-bc0a-2038df9f18dc" providerId="ADAL" clId="{5581932D-74FA-438B-BDE4-20CA17F9A894}" dt="2026-06-03T01:20:58.734" v="14026" actId="14100"/>
          <ac:spMkLst>
            <pc:docMk/>
            <pc:sldMk cId="2097851986" sldId="307"/>
            <ac:spMk id="3" creationId="{5E3860D8-EE28-EDA1-2E68-C1D7BC9C813A}"/>
          </ac:spMkLst>
        </pc:spChg>
        <pc:spChg chg="add mod">
          <ac:chgData name="Elena Long" userId="3151066e-a619-4d94-bc0a-2038df9f18dc" providerId="ADAL" clId="{5581932D-74FA-438B-BDE4-20CA17F9A894}" dt="2026-06-03T01:19:10.645" v="13861" actId="1076"/>
          <ac:spMkLst>
            <pc:docMk/>
            <pc:sldMk cId="2097851986" sldId="307"/>
            <ac:spMk id="11" creationId="{69ECF948-69E9-6336-1395-45A4E82B1186}"/>
          </ac:spMkLst>
        </pc:spChg>
        <pc:spChg chg="add mod">
          <ac:chgData name="Elena Long" userId="3151066e-a619-4d94-bc0a-2038df9f18dc" providerId="ADAL" clId="{5581932D-74FA-438B-BDE4-20CA17F9A894}" dt="2026-06-03T01:20:48.599" v="14024" actId="1076"/>
          <ac:spMkLst>
            <pc:docMk/>
            <pc:sldMk cId="2097851986" sldId="307"/>
            <ac:spMk id="12" creationId="{E1B14AFC-8FF9-8246-9DF5-9BECC7D5DCB0}"/>
          </ac:spMkLst>
        </pc:spChg>
        <pc:picChg chg="add mod">
          <ac:chgData name="Elena Long" userId="3151066e-a619-4d94-bc0a-2038df9f18dc" providerId="ADAL" clId="{5581932D-74FA-438B-BDE4-20CA17F9A894}" dt="2026-06-03T01:18:25.725" v="13798" actId="1035"/>
          <ac:picMkLst>
            <pc:docMk/>
            <pc:sldMk cId="2097851986" sldId="307"/>
            <ac:picMk id="8" creationId="{DA674067-63B3-AD6A-E882-E7D595D34DC3}"/>
          </ac:picMkLst>
        </pc:picChg>
        <pc:picChg chg="add mod modCrop">
          <ac:chgData name="Elena Long" userId="3151066e-a619-4d94-bc0a-2038df9f18dc" providerId="ADAL" clId="{5581932D-74FA-438B-BDE4-20CA17F9A894}" dt="2026-06-03T01:18:39.572" v="13820" actId="1036"/>
          <ac:picMkLst>
            <pc:docMk/>
            <pc:sldMk cId="2097851986" sldId="307"/>
            <ac:picMk id="10" creationId="{43ABE7CF-88DA-6A44-77B5-EEF146076B3A}"/>
          </ac:picMkLst>
        </pc:picChg>
      </pc:sldChg>
      <pc:sldChg chg="add del">
        <pc:chgData name="Elena Long" userId="3151066e-a619-4d94-bc0a-2038df9f18dc" providerId="ADAL" clId="{5581932D-74FA-438B-BDE4-20CA17F9A894}" dt="2026-06-03T02:08:07.820" v="14702"/>
        <pc:sldMkLst>
          <pc:docMk/>
          <pc:sldMk cId="3158808255" sldId="307"/>
        </pc:sldMkLst>
      </pc:sldChg>
      <pc:sldChg chg="add del">
        <pc:chgData name="Elena Long" userId="3151066e-a619-4d94-bc0a-2038df9f18dc" providerId="ADAL" clId="{5581932D-74FA-438B-BDE4-20CA17F9A894}" dt="2026-06-03T02:08:07.820" v="14702"/>
        <pc:sldMkLst>
          <pc:docMk/>
          <pc:sldMk cId="2151909279" sldId="308"/>
        </pc:sldMkLst>
      </pc:sldChg>
      <pc:sldChg chg="add">
        <pc:chgData name="Elena Long" userId="3151066e-a619-4d94-bc0a-2038df9f18dc" providerId="ADAL" clId="{5581932D-74FA-438B-BDE4-20CA17F9A894}" dt="2026-06-03T02:08:07.869" v="14703"/>
        <pc:sldMkLst>
          <pc:docMk/>
          <pc:sldMk cId="2196150109" sldId="308"/>
        </pc:sldMkLst>
      </pc:sldChg>
      <pc:sldChg chg="addSp delSp modSp add del mod">
        <pc:chgData name="Elena Long" userId="3151066e-a619-4d94-bc0a-2038df9f18dc" providerId="ADAL" clId="{5581932D-74FA-438B-BDE4-20CA17F9A894}" dt="2026-06-03T02:07:44.211" v="14700" actId="2696"/>
        <pc:sldMkLst>
          <pc:docMk/>
          <pc:sldMk cId="2390677526" sldId="308"/>
        </pc:sldMkLst>
        <pc:spChg chg="mod">
          <ac:chgData name="Elena Long" userId="3151066e-a619-4d94-bc0a-2038df9f18dc" providerId="ADAL" clId="{5581932D-74FA-438B-BDE4-20CA17F9A894}" dt="2026-06-03T01:33:15.401" v="14313" actId="14100"/>
          <ac:spMkLst>
            <pc:docMk/>
            <pc:sldMk cId="2390677526" sldId="308"/>
            <ac:spMk id="3" creationId="{7F49BF70-C3FF-8E36-ED96-A03C85AD01C4}"/>
          </ac:spMkLst>
        </pc:spChg>
        <pc:spChg chg="del">
          <ac:chgData name="Elena Long" userId="3151066e-a619-4d94-bc0a-2038df9f18dc" providerId="ADAL" clId="{5581932D-74FA-438B-BDE4-20CA17F9A894}" dt="2026-06-03T01:31:07.490" v="14028" actId="478"/>
          <ac:spMkLst>
            <pc:docMk/>
            <pc:sldMk cId="2390677526" sldId="308"/>
            <ac:spMk id="11" creationId="{2E94CDB8-D28E-F90B-D6EE-22B6AA84704C}"/>
          </ac:spMkLst>
        </pc:spChg>
        <pc:spChg chg="del">
          <ac:chgData name="Elena Long" userId="3151066e-a619-4d94-bc0a-2038df9f18dc" providerId="ADAL" clId="{5581932D-74FA-438B-BDE4-20CA17F9A894}" dt="2026-06-03T01:31:07.490" v="14028" actId="478"/>
          <ac:spMkLst>
            <pc:docMk/>
            <pc:sldMk cId="2390677526" sldId="308"/>
            <ac:spMk id="12" creationId="{CD2668EA-FC4D-1940-3FEB-7724464D24DF}"/>
          </ac:spMkLst>
        </pc:spChg>
        <pc:picChg chg="del">
          <ac:chgData name="Elena Long" userId="3151066e-a619-4d94-bc0a-2038df9f18dc" providerId="ADAL" clId="{5581932D-74FA-438B-BDE4-20CA17F9A894}" dt="2026-06-03T01:31:07.490" v="14028" actId="478"/>
          <ac:picMkLst>
            <pc:docMk/>
            <pc:sldMk cId="2390677526" sldId="308"/>
            <ac:picMk id="8" creationId="{C455B022-556A-59AA-5A4C-90F6BDB2DB36}"/>
          </ac:picMkLst>
        </pc:picChg>
        <pc:picChg chg="add mod">
          <ac:chgData name="Elena Long" userId="3151066e-a619-4d94-bc0a-2038df9f18dc" providerId="ADAL" clId="{5581932D-74FA-438B-BDE4-20CA17F9A894}" dt="2026-06-03T01:31:19.319" v="14032" actId="14100"/>
          <ac:picMkLst>
            <pc:docMk/>
            <pc:sldMk cId="2390677526" sldId="308"/>
            <ac:picMk id="9" creationId="{D72CC8A6-71DB-9CAD-DBD1-8136E59B9AE1}"/>
          </ac:picMkLst>
        </pc:picChg>
        <pc:picChg chg="del">
          <ac:chgData name="Elena Long" userId="3151066e-a619-4d94-bc0a-2038df9f18dc" providerId="ADAL" clId="{5581932D-74FA-438B-BDE4-20CA17F9A894}" dt="2026-06-03T01:31:07.490" v="14028" actId="478"/>
          <ac:picMkLst>
            <pc:docMk/>
            <pc:sldMk cId="2390677526" sldId="308"/>
            <ac:picMk id="10" creationId="{98C40827-9C6C-63E7-B5A7-666244B9CFB1}"/>
          </ac:picMkLst>
        </pc:picChg>
      </pc:sldChg>
      <pc:sldChg chg="addSp delSp modSp add del mod">
        <pc:chgData name="Elena Long" userId="3151066e-a619-4d94-bc0a-2038df9f18dc" providerId="ADAL" clId="{5581932D-74FA-438B-BDE4-20CA17F9A894}" dt="2026-06-03T02:07:44.211" v="14700" actId="2696"/>
        <pc:sldMkLst>
          <pc:docMk/>
          <pc:sldMk cId="442703290" sldId="309"/>
        </pc:sldMkLst>
        <pc:spChg chg="add mod">
          <ac:chgData name="Elena Long" userId="3151066e-a619-4d94-bc0a-2038df9f18dc" providerId="ADAL" clId="{5581932D-74FA-438B-BDE4-20CA17F9A894}" dt="2026-06-03T01:59:45.811" v="14585" actId="1076"/>
          <ac:spMkLst>
            <pc:docMk/>
            <pc:sldMk cId="442703290" sldId="309"/>
            <ac:spMk id="9" creationId="{8B2268AF-C7C0-E8EA-47C5-DC3BD5FCF24A}"/>
          </ac:spMkLst>
        </pc:spChg>
        <pc:spChg chg="add mod">
          <ac:chgData name="Elena Long" userId="3151066e-a619-4d94-bc0a-2038df9f18dc" providerId="ADAL" clId="{5581932D-74FA-438B-BDE4-20CA17F9A894}" dt="2026-06-03T02:06:02.519" v="14694" actId="1076"/>
          <ac:spMkLst>
            <pc:docMk/>
            <pc:sldMk cId="442703290" sldId="309"/>
            <ac:spMk id="17" creationId="{A767E4FD-5EB5-2C32-77C2-0E0F67E20454}"/>
          </ac:spMkLst>
        </pc:spChg>
        <pc:spChg chg="add mod">
          <ac:chgData name="Elena Long" userId="3151066e-a619-4d94-bc0a-2038df9f18dc" providerId="ADAL" clId="{5581932D-74FA-438B-BDE4-20CA17F9A894}" dt="2026-06-03T02:05:15.489" v="14679" actId="1076"/>
          <ac:spMkLst>
            <pc:docMk/>
            <pc:sldMk cId="442703290" sldId="309"/>
            <ac:spMk id="19" creationId="{2E5F25A1-E43D-FF1E-1FB4-9598C3E76737}"/>
          </ac:spMkLst>
        </pc:spChg>
        <pc:spChg chg="add mod">
          <ac:chgData name="Elena Long" userId="3151066e-a619-4d94-bc0a-2038df9f18dc" providerId="ADAL" clId="{5581932D-74FA-438B-BDE4-20CA17F9A894}" dt="2026-06-03T02:05:42.140" v="14686" actId="164"/>
          <ac:spMkLst>
            <pc:docMk/>
            <pc:sldMk cId="442703290" sldId="309"/>
            <ac:spMk id="22" creationId="{F877E4F9-BFED-6F91-76C7-A2394E601566}"/>
          </ac:spMkLst>
        </pc:spChg>
        <pc:grpChg chg="add mod">
          <ac:chgData name="Elena Long" userId="3151066e-a619-4d94-bc0a-2038df9f18dc" providerId="ADAL" clId="{5581932D-74FA-438B-BDE4-20CA17F9A894}" dt="2026-06-03T02:06:05.470" v="14695" actId="1076"/>
          <ac:grpSpMkLst>
            <pc:docMk/>
            <pc:sldMk cId="442703290" sldId="309"/>
            <ac:grpSpMk id="23" creationId="{52AE9F4C-A19B-F073-1F57-92C9BA3B6013}"/>
          </ac:grpSpMkLst>
        </pc:grpChg>
        <pc:picChg chg="add mod">
          <ac:chgData name="Elena Long" userId="3151066e-a619-4d94-bc0a-2038df9f18dc" providerId="ADAL" clId="{5581932D-74FA-438B-BDE4-20CA17F9A894}" dt="2026-06-03T01:59:33.343" v="14556" actId="1076"/>
          <ac:picMkLst>
            <pc:docMk/>
            <pc:sldMk cId="442703290" sldId="309"/>
            <ac:picMk id="7" creationId="{2B7DFA35-D556-1916-6D1B-DBE54A6035B7}"/>
          </ac:picMkLst>
        </pc:picChg>
        <pc:picChg chg="mod modCrop">
          <ac:chgData name="Elena Long" userId="3151066e-a619-4d94-bc0a-2038df9f18dc" providerId="ADAL" clId="{5581932D-74FA-438B-BDE4-20CA17F9A894}" dt="2026-06-03T02:02:24.322" v="14595" actId="732"/>
          <ac:picMkLst>
            <pc:docMk/>
            <pc:sldMk cId="442703290" sldId="309"/>
            <ac:picMk id="12" creationId="{60FECDA1-D913-B2C1-C79C-3CABD08F4C1D}"/>
          </ac:picMkLst>
        </pc:picChg>
        <pc:picChg chg="add mod">
          <ac:chgData name="Elena Long" userId="3151066e-a619-4d94-bc0a-2038df9f18dc" providerId="ADAL" clId="{5581932D-74FA-438B-BDE4-20CA17F9A894}" dt="2026-06-03T02:05:58.934" v="14693" actId="1076"/>
          <ac:picMkLst>
            <pc:docMk/>
            <pc:sldMk cId="442703290" sldId="309"/>
            <ac:picMk id="13" creationId="{408B6B6A-FD6C-E0C9-C155-65170E02FF76}"/>
          </ac:picMkLst>
        </pc:picChg>
        <pc:picChg chg="add mod">
          <ac:chgData name="Elena Long" userId="3151066e-a619-4d94-bc0a-2038df9f18dc" providerId="ADAL" clId="{5581932D-74FA-438B-BDE4-20CA17F9A894}" dt="2026-06-03T02:02:55.179" v="14602" actId="1076"/>
          <ac:picMkLst>
            <pc:docMk/>
            <pc:sldMk cId="442703290" sldId="309"/>
            <ac:picMk id="15" creationId="{705C926C-5A5C-F462-19FA-3835F22EDF5F}"/>
          </ac:picMkLst>
        </pc:picChg>
        <pc:picChg chg="add mod modCrop">
          <ac:chgData name="Elena Long" userId="3151066e-a619-4d94-bc0a-2038df9f18dc" providerId="ADAL" clId="{5581932D-74FA-438B-BDE4-20CA17F9A894}" dt="2026-06-03T02:02:39.717" v="14599" actId="1076"/>
          <ac:picMkLst>
            <pc:docMk/>
            <pc:sldMk cId="442703290" sldId="309"/>
            <ac:picMk id="16" creationId="{C9B0C4C9-ED09-0CBC-7E65-3F81E3C1487D}"/>
          </ac:picMkLst>
        </pc:picChg>
        <pc:picChg chg="del">
          <ac:chgData name="Elena Long" userId="3151066e-a619-4d94-bc0a-2038df9f18dc" providerId="ADAL" clId="{5581932D-74FA-438B-BDE4-20CA17F9A894}" dt="2026-06-03T01:56:13.316" v="14553" actId="478"/>
          <ac:picMkLst>
            <pc:docMk/>
            <pc:sldMk cId="442703290" sldId="309"/>
            <ac:picMk id="18" creationId="{58A663CE-CF62-C07C-8D9A-AD6C2B03FDA1}"/>
          </ac:picMkLst>
        </pc:picChg>
        <pc:picChg chg="add del mod">
          <ac:chgData name="Elena Long" userId="3151066e-a619-4d94-bc0a-2038df9f18dc" providerId="ADAL" clId="{5581932D-74FA-438B-BDE4-20CA17F9A894}" dt="2026-06-03T02:05:29.401" v="14684" actId="478"/>
          <ac:picMkLst>
            <pc:docMk/>
            <pc:sldMk cId="442703290" sldId="309"/>
            <ac:picMk id="20" creationId="{C46E7E23-F13D-6239-B5CC-22BD7C0D4B87}"/>
          </ac:picMkLst>
        </pc:picChg>
        <pc:picChg chg="add mod">
          <ac:chgData name="Elena Long" userId="3151066e-a619-4d94-bc0a-2038df9f18dc" providerId="ADAL" clId="{5581932D-74FA-438B-BDE4-20CA17F9A894}" dt="2026-06-03T02:05:42.140" v="14686" actId="164"/>
          <ac:picMkLst>
            <pc:docMk/>
            <pc:sldMk cId="442703290" sldId="309"/>
            <ac:picMk id="21" creationId="{0F0D9636-1B01-B308-083B-93CB8491AC47}"/>
          </ac:picMkLst>
        </pc:picChg>
      </pc:sldChg>
      <pc:sldChg chg="add ord">
        <pc:chgData name="Elena Long" userId="3151066e-a619-4d94-bc0a-2038df9f18dc" providerId="ADAL" clId="{5581932D-74FA-438B-BDE4-20CA17F9A894}" dt="2026-06-03T02:09:26.812" v="14717"/>
        <pc:sldMkLst>
          <pc:docMk/>
          <pc:sldMk cId="744963269" sldId="309"/>
        </pc:sldMkLst>
      </pc:sldChg>
      <pc:sldChg chg="add del">
        <pc:chgData name="Elena Long" userId="3151066e-a619-4d94-bc0a-2038df9f18dc" providerId="ADAL" clId="{5581932D-74FA-438B-BDE4-20CA17F9A894}" dt="2026-06-03T02:08:07.820" v="14702"/>
        <pc:sldMkLst>
          <pc:docMk/>
          <pc:sldMk cId="3797600739" sldId="309"/>
        </pc:sldMkLst>
      </pc:sldChg>
      <pc:sldChg chg="add">
        <pc:chgData name="Elena Long" userId="3151066e-a619-4d94-bc0a-2038df9f18dc" providerId="ADAL" clId="{5581932D-74FA-438B-BDE4-20CA17F9A894}" dt="2026-06-03T02:06:30.543" v="14696"/>
        <pc:sldMkLst>
          <pc:docMk/>
          <pc:sldMk cId="1223641838" sldId="879"/>
        </pc:sldMkLst>
      </pc:sldChg>
      <pc:sldChg chg="add">
        <pc:chgData name="Elena Long" userId="3151066e-a619-4d94-bc0a-2038df9f18dc" providerId="ADAL" clId="{5581932D-74FA-438B-BDE4-20CA17F9A894}" dt="2026-06-03T02:06:30.543" v="14696"/>
        <pc:sldMkLst>
          <pc:docMk/>
          <pc:sldMk cId="3779605229" sldId="887"/>
        </pc:sldMkLst>
      </pc:sldChg>
      <pc:sldChg chg="add">
        <pc:chgData name="Elena Long" userId="3151066e-a619-4d94-bc0a-2038df9f18dc" providerId="ADAL" clId="{5581932D-74FA-438B-BDE4-20CA17F9A894}" dt="2026-06-03T02:06:30.543" v="14696"/>
        <pc:sldMkLst>
          <pc:docMk/>
          <pc:sldMk cId="958558511" sldId="889"/>
        </pc:sldMkLst>
      </pc:sldChg>
      <pc:sldChg chg="add">
        <pc:chgData name="Elena Long" userId="3151066e-a619-4d94-bc0a-2038df9f18dc" providerId="ADAL" clId="{5581932D-74FA-438B-BDE4-20CA17F9A894}" dt="2026-06-03T02:06:30.543" v="14696"/>
        <pc:sldMkLst>
          <pc:docMk/>
          <pc:sldMk cId="4221551962" sldId="890"/>
        </pc:sldMkLst>
      </pc:sldChg>
      <pc:sldChg chg="add">
        <pc:chgData name="Elena Long" userId="3151066e-a619-4d94-bc0a-2038df9f18dc" providerId="ADAL" clId="{5581932D-74FA-438B-BDE4-20CA17F9A894}" dt="2026-06-03T02:06:30.543" v="14696"/>
        <pc:sldMkLst>
          <pc:docMk/>
          <pc:sldMk cId="1872160831" sldId="891"/>
        </pc:sldMkLst>
      </pc:sldChg>
      <pc:sldChg chg="add">
        <pc:chgData name="Elena Long" userId="3151066e-a619-4d94-bc0a-2038df9f18dc" providerId="ADAL" clId="{5581932D-74FA-438B-BDE4-20CA17F9A894}" dt="2026-06-03T02:06:30.543" v="14696"/>
        <pc:sldMkLst>
          <pc:docMk/>
          <pc:sldMk cId="2123158080" sldId="896"/>
        </pc:sldMkLst>
      </pc:sldChg>
      <pc:sldChg chg="add">
        <pc:chgData name="Elena Long" userId="3151066e-a619-4d94-bc0a-2038df9f18dc" providerId="ADAL" clId="{5581932D-74FA-438B-BDE4-20CA17F9A894}" dt="2026-06-03T02:06:30.543" v="14696"/>
        <pc:sldMkLst>
          <pc:docMk/>
          <pc:sldMk cId="1606310705" sldId="905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9T15:53:55.08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269 116 456 0 0,'1'-18'1208'0'0,"-1"16"-875"0"0,-1 0-1 0 0,1 0 1 0 0,0 1-1 0 0,0-1 0 0 0,0 0 1 0 0,0 1-1 0 0,0-1 1 0 0,1 0-1 0 0,-1 0 0 0 0,1 1 1 0 0,0-4-1 0 0,0 4-205 0 0,0 1 0 0 0,-1-1-1 0 0,1 0 1 0 0,0 0-1 0 0,0 0 1 0 0,0 0 0 0 0,0 1-1 0 0,0-1 1 0 0,0 0 0 0 0,0 1-1 0 0,0-1 1 0 0,0 1 0 0 0,0 0-1 0 0,1-1 1 0 0,-1 1 0 0 0,1-1-1 0 0,1 0 102 0 0,8-3 230 0 0,0 0 0 0 0,0 1 0 0 0,0 0 0 0 0,13-2 0 0 0,12-2 435 0 0,-11 1-504 0 0,1 2 0 0 0,-1 1 0 0 0,27 1 0 0 0,25-4 838 0 0,-43 4-847 0 0,41 1-1 0 0,8 1-243 0 0,80 2 1547 0 0,-11 1-688 0 0,-96-7-769 0 0,119 1 863 0 0,64 6-270 0 0,-140-4-610 0 0,50-1 2 0 0,90 1 218 0 0,225-6 264 0 0,-425 6-681 0 0,175 4 198 0 0,-6 0 13 0 0,261 2-195 0 0,-142 2 231 0 0,-140-5-179 0 0,167-3 80 0 0,242-8-160 0 0,-350 6 101 0 0,9 1 6 0 0,-205 3-101 0 0,323 6 169 0 0,-358-7-171 0 0,400 9 206 0 0,-48 9-93 0 0,244 6-5 0 0,-571-24-91 0 0,388 12 150 0 0,-279-12-164 0 0,-2 1-98 0 0,-131 0 130 0 0,57 5 4 0 0,114-5-1 0 0,-31-7-35 0 0,-40 3-86 0 0,-79 3 35 0 0,52 6 0 0 0,-57-2 94 0 0,0-2 1 0 0,50-3 0 0 0,19-1-86 0 0,-98 2 22 0 0,-1 1 0 0 0,1 0 0 0 0,0 1 0 0 0,0-1 0 0 0,-1 0 0 0 0,1 1 0 0 0,-1-1 0 0 0,4 4 0 0 0,-6-4 13 0 0,-1 0-5 0 0,0-1 0 0 0,0 1 1 0 0,0 0-1 0 0,0-1 0 0 0,0 1 0 0 0,0-1 1 0 0,0 0-1 0 0,-1 1 0 0 0,1-1 0 0 0,0 0 1 0 0,0 0-1 0 0,0 0 0 0 0,-2 0 0 0 0,-17 3-39 0 0,1-1 0 0 0,-1 0-1 0 0,1-2 1 0 0,-29-2 0 0 0,14 0 44 0 0,-398-30-147 0 0,111 5 38 0 0,-23 32 10 0 0,189 1 70 0 0,-178-4 29 0 0,3 0 0 0 0,145-3 0 0 0,-109 7 0 0 0,-229 10 10 0 0,422-16-23 0 0,-507 21-88 0 0,245 1 1069 0 0,185-18-1877 0 0,-100 4 900 0 0,-97 13-41 0 0,-529 18 46 0 0,612-34-635 0 0,-116-9 1722 0 0,40-4-799 0 0,75 13-1044 0 0,92 3 750 0 0,74-8 173 0 0,-160 1 665 0 0,78-5-1733 0 0,45-2 921 0 0,97 6-33 0 0,-108-16 0 0 0,110 6-464 0 0,-60-10 820 0 0,-20-19-294 0 0,94 24-186 0 0,32 10 399 0 0,12 4-252 0 0,0-1 0 0 0,-1 0 1 0 0,1 0-1 0 0,0-1 1 0 0,0 0-1 0 0,1 0 1 0 0,-10-6-1 0 0,16 8-13 0 0,-1 1 0 0 0,1 0 0 0 0,0 0 0 0 0,-1-1 0 0 0,1 1 0 0 0,0 0 0 0 0,-1 0 0 0 0,1-1 0 0 0,0 1 0 0 0,-1-1 0 0 0,1 1-1 0 0,0 0 1 0 0,0-1 0 0 0,-1 1 0 0 0,1-1 0 0 0,0 1 0 0 0,0 0 0 0 0,0-1 0 0 0,0 1 0 0 0,0-1 0 0 0,-1 1 0 0 0,1-1 0 0 0,0 1 0 0 0,0-1 0 0 0,0 1 0 0 0,0 0 0 0 0,0-1 0 0 0,0 1 0 0 0,1-1 0 0 0,-1 1-1 0 0,0-1 1 0 0,0 1 0 0 0,0-1 0 0 0,0 1 0 0 0,0 0 0 0 0,1-1 0 0 0,-1 0 0 0 0,2 0-26 0 0,-1-1 0 0 0,1 1 0 0 0,-1-1 0 0 0,1 1 0 0 0,0 0-1 0 0,-1 0 1 0 0,1 0 0 0 0,0 0 0 0 0,2-1 0 0 0,4-1 53 0 0,0 0 1 0 0,1 0-1 0 0,14-2 1 0 0,13 3-47 0 0,1 2 0 0 0,42 5 0 0 0,20 0-155 0 0,-7-4 341 0 0,134-4-284 0 0,-105-8 262 0 0,144-4 35 0 0,220 20-240 0 0,-379-5-74 0 0,147 11 354 0 0,-54-1-122 0 0,374 5 135 0 0,146 19-20 0 0,-202-16-86 0 0,-420-18-82 0 0,254 4 356 0 0,26 1-283 0 0,-265-5-94 0 0,-3-1 118 0 0,142 3-445 0 0,126-9 481 0 0,-363 6-206 0 0,156-13 387 0 0,69-1-268 0 0,21 22-37 0 0,107-2-35 0 0,-55 5 187 0 0,-107 1-409 0 0,35-13 308 0 0,148 9 152 0 0,-204-5-382 0 0,-27-1 264 0 0,-45 13-304 0 0,-8-1 176 0 0,163-3-170 0 0,-214-11 333 0 0,-20 0-157 0 0,52 4-1 0 0,-68 1-2273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9T15:54:07.06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92 189 2160 0 0,'6'-20'5643'0'0,"-3"22"-5452"0"0,1 1 1 0 0,0-1-1 0 0,1 0 0 0 0,-1 0 1 0 0,0-1-1 0 0,0 1 0 0 0,1-1 1 0 0,-1 0-1 0 0,1 0 0 0 0,5 0 1 0 0,48-1 1974 0 0,-50-1-1933 0 0,7 1 39 0 0,0 1 0 0 0,27 4 0 0 0,-26-2 62 0 0,0-2 1 0 0,22 1 0 0 0,136-17 1760 0 0,6 0-1527 0 0,-92 8-219 0 0,124-27 0 0 0,-170 26-321 0 0,28-1 85 0 0,137 0 1 0 0,-90 6 47 0 0,69 9 576 0 0,-40 0-326 0 0,-49-8-319 0 0,106 5 192 0 0,35 0-284 0 0,-127-5 0 0 0,247 15 72 0 0,-187-9 11 0 0,79-1 80 0 0,-29-1-3 0 0,-5 0-22 0 0,27 4-138 0 0,-55 0 0 0 0,-31 0 0 0 0,-88-2 0 0 0,0-3 0 0 0,82-9 0 0 0,-90 4 134 0 0,0 2 0 0 0,91 9 0 0 0,-34-1-24 0 0,1-7-110 0 0,68 5 0 0 0,19 2 0 0 0,-4-1 0 0 0,-102 0 22 0 0,147-12 0 0 0,-36 0 414 0 0,-137 7-416 0 0,376-16 1082 0 0,-351 10-1078 0 0,0 5 0 0 0,101 11 1 0 0,-100-4-19 0 0,63 12-6 0 0,-96-9 0 0 0,77 1 0 0 0,194 6 64 0 0,-99-10-21 0 0,-89-4-22 0 0,15-1 4 0 0,53 3 14 0 0,-41 3 36 0 0,80 6 58 0 0,-59-8-133 0 0,37 3 0 0 0,-195-4 0 0 0,0-1 0 0 0,0-2 0 0 0,1-3 0 0 0,-1 0 0 0 0,47-11 0 0 0,122-11 0 0 0,-188 23 0 0 0,33-4 0 0 0,21-2 0 0 0,0 3 0 0 0,109 8 0 0 0,-66 4 32 0 0,233-18 0 0 0,-254 6-11 0 0,0 4 1 0 0,120 15-1 0 0,-170-11-21 0 0,0-3 0 0 0,49-5 0 0 0,-34 1 0 0 0,107 12 0 0 0,-114-4 0 0 0,65-2 0 0 0,-89-4 0 0 0,46-3 0 0 0,136 10 0 0 0,-177-1-11 0 0,0-2 1 0 0,-1-1-1 0 0,1-2 0 0 0,0-2 1 0 0,65-10-1 0 0,-88 9-163 0 0,-1 2 0 0 0,0 0 0 0 0,15 0 0 0 0,-160 9-1331 0 0,117-8 1471 0 0,-54 0-171 0 0,0-2-1 0 0,-75-13 1 0 0,-310-60-265 0 0,277 55 470 0 0,-47-9 0 0 0,-350-50 0 0 0,224 69 87 0 0,127 8 172 0 0,-55 3 283 0 0,-477 38-94 0 0,344-30-372 0 0,75-4 152 0 0,-21 0 77 0 0,-28 1 9 0 0,286-1-268 0 0,-377 27 26 0 0,463-30-72 0 0,-356 47 0 0 0,-84-14 143 0 0,441-35-142 0 0,-189-5 33 0 0,19-2-4 0 0,-8 5-5 0 0,-65 3 14 0 0,59 2-39 0 0,-47 3 0 0 0,5-1 0 0 0,75-5 0 0 0,-114 1 0 0 0,73 3-1 0 0,15 2 12 0 0,-124 1 104 0 0,138 0 76 0 0,-30 6-176 0 0,31 0-18 0 0,27-6 3 0 0,-171 4 0 0 0,43-2 41 0 0,87 1-18 0 0,-100 2 22 0 0,150-6-26 0 0,110-4-17 0 0,-40 2 44 0 0,0-3-1 0 0,-123-14 0 0 0,107 3 18 0 0,-98 1-1 0 0,128 8-61 0 0,-171-22 42 0 0,85 5-22 0 0,61 9 1 0 0,-43-4 20 0 0,-35 18-42 0 0,38 0 0 0 0,114-5-2 0 0,-4 0-16 0 0,-1 0-1 0 0,1-1 1 0 0,-10-1 0 0 0,18 1 15 0 0,-1 1-1 0 0,1-1 1 0 0,0 1 0 0 0,0-1 0 0 0,-1 0 0 0 0,1 0-1 0 0,0 0 1 0 0,0 0 0 0 0,0 0 0 0 0,0-1-1 0 0,0 1 1 0 0,0-1 0 0 0,1 1 0 0 0,-1-1 0 0 0,0 0-1 0 0,1 1 1 0 0,-1-1 0 0 0,-2-4 0 0 0,4 5 3 0 0,5-1 0 0 0,10 4-11 0 0,-1 1-1 0 0,0 0 1 0 0,23 8 0 0 0,20 6-8 0 0,3-7-2 0 0,0-3-1 0 0,1-2 1 0 0,-1-3-1 0 0,1-3 1 0 0,116-16 0 0 0,32-2 21 0 0,13-2 0 0 0,49-5 0 0 0,-98 12 0 0 0,83 4 0 0 0,-91 6 0 0 0,37 2-29 0 0,27-1-6 0 0,43-1-8 0 0,-101 5 22 0 0,22 0 21 0 0,57-1 0 0 0,-25 4 0 0 0,-62 2 0 0 0,58 2 0 0 0,55-1 0 0 0,-76-2 0 0 0,14-1 0 0 0,14-7 0 0 0,17 0 0 0 0,-17 7 0 0 0,-65 3 0 0 0,49-2 0 0 0,53 0 0 0 0,-40 1 0 0 0,-34 1 0 0 0,-41-3 0 0 0,141-7 0 0 0,-16-2 0 0 0,-82 5 0 0 0,-46 1 63 0 0,-91 2-62 0 0,1-4-1 0 0,62-7 0 0 0,-51-3 0 0 0,-18 3 0 0 0,0 1 0 0 0,65 1 0 0 0,11 6 0 0 0,145 10 0 0 0,-28-4 0 0 0,-44-3 0 0 0,119 12 0 0 0,-142-8 0 0 0,30-10 0 0 0,4 0 0 0 0,-161 4-2699 0 0,65-9 0 0 0,-60 3-216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9T15:54:21.88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114 37 3225 0 0,'-25'-10'7524'0'0,"58"10"-5008"0"0,-20-1-1571 0 0,127 13 762 0 0,-10-9-295 0 0,44 0-377 0 0,-43-2-203 0 0,-68 1-739 0 0,95-10 1 0 0,86-5 934 0 0,-112 9-1083 0 0,-86 1 10 0 0,6 0 236 0 0,0 1 0 0 0,95 11 0 0 0,-95-4-153 0 0,1-2-1 0 0,66-5 0 0 0,7 0-5 0 0,224 16 211 0 0,-27-6 27 0 0,-144-6-166 0 0,276-5-51 0 0,-350 6 143 0 0,180-1-157 0 0,-12-18 181 0 0,62-2 80 0 0,48 3-300 0 0,-338 14 10 0 0,262 1 212 0 0,-214 5-61 0 0,554 14-114 0 0,-429-33 21 0 0,-44 1-72 0 0,152 14 4 0 0,-287 0 0 0 0,757 15 0 0 0,-382-15 0 0 0,-195-3 0 0 0,153 12 203 0 0,-177-3-118 0 0,201-6-89 0 0,-200-2 92 0 0,361 12 45 0 0,-380-6-118 0 0,-25-2-21 0 0,286 18-41 0 0,-84 16 100 0 0,-335-35-79 0 0,-1 0 1 0 0,0 1-1 0 0,0 1 1 0 0,18 7-1 0 0,1-4-102 0 0,-44-8 90 0 0,0 0-1 0 0,0 0 1 0 0,0 1 0 0 0,0-1-1 0 0,-11 3 1 0 0,-9-1 12 0 0,-293-5-1 0 0,13 5 27 0 0,-261 4-185 0 0,417-5 189 0 0,-453 0 148 0 0,-110-12-139 0 0,424 10 54 0 0,-284 5-147 0 0,305 3 147 0 0,-12 4-67 0 0,96-1-22 0 0,46-1-23 0 0,-157 8 45 0 0,-4-6 45 0 0,22-5-45 0 0,-16 4 0 0 0,-36 0 11 0 0,-377 4-11 0 0,231-16 0 0 0,364 1 0 0 0,-185-4 11 0 0,4 4 191 0 0,-290 5-135 0 0,303-7-67 0 0,55 0 0 0 0,167 2 0 0 0,-232-10 112 0 0,7-3-32 0 0,122 3-23 0 0,24 1-50 0 0,22 1 86 0 0,-53-1 70 0 0,52 8-163 0 0,-75 2 0 0 0,31 5 0 0 0,30-1 0 0 0,110-2-25 0 0,0 0 1 0 0,0-2-1 0 0,1 0 0 0 0,-1-1 1 0 0,-22-5-1 0 0,43 5-8 0 0,8-2-17 0 0,10 0-15 0 0,58-7 65 0 0,1 3 0 0 0,0 5 0 0 0,84 5 0 0 0,347 50 141 0 0,-501-51-139 0 0,233 12-33 0 0,-150-11-176 0 0,99-4 101 0 0,-91 0 118 0 0,194-6 137 0 0,-44-5-156 0 0,-192 9 6 0 0,293-14 65 0 0,55 9-117 0 0,855-34 82 0 0,-401 11 118 0 0,-470 22-241 0 0,723-8 66 0 0,-846 15 39 0 0,202 15-125 0 0,-47 0 160 0 0,-293-12-141 0 0,537 23-113 0 0,-596-14-712 0 0,-24-1-5408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9T16:04:49.28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 63 1960 0 0,'0'0'147'0'0,"-1"-1"-107"0"0,32-12 5682 0 0,-6 3-4422 0 0,29-6 0 0 0,3 9-837 0 0,1 2 0 0 0,67 4 1 0 0,-80 1 152 0 0,313 2 1064 0 0,-99 14-592 0 0,-76-1-352 0 0,-5-18-130 0 0,-111-1-229 0 0,73 6 1 0 0,-18 11-360 0 0,-51-4 157 0 0,125-1 0 0 0,-70-13 497 0 0,145 12 0 0 0,30-1-672 0 0,-184-8 0 0 0,33 12 0 0 0,-93-4 0 0 0,60-3 0 0 0,-6-8 116 0 0,-18 0 130 0 0,97 7 0 0 0,69 8-22 0 0,173-2 200 0 0,-138-10-338 0 0,-111-3-44 0 0,-47 8-18 0 0,61-1 16 0 0,-88 0-18 0 0,0 4-1 0 0,111 20 0 0 0,-118-16-24 0 0,109-4 0 0 0,53 3 439 0 0,25-1-330 0 0,-74-6-41 0 0,-137 4-87 0 0,-28-2-11 0 0,66-3 0 0 0,84 1 11 0 0,-77 1 12 0 0,-93-5 18 0 0,56-10 0 0 0,-26 3-273 0 0,-58 8 236 0 0,30-5-331 0 0,-30 6 361 0 0,0-1 0 0 0,0 1 1 0 0,-1-1-1 0 0,1 1 0 0 0,0-1 1 0 0,0 0-1 0 0,-1 0 0 0 0,1 0 1 0 0,-1 0-1 0 0,1 0 1 0 0,-1 0-1 0 0,1-1 0 0 0,-1 1 1 0 0,0 0-1 0 0,2-3 0 0 0,-3 3-4 0 0,0 1 0 0 0,0-1-1 0 0,-1 0 1 0 0,1 1-1 0 0,0-1 1 0 0,0 1 0 0 0,-1-1-1 0 0,1 1 1 0 0,-1-1-1 0 0,1 1 1 0 0,0-1 0 0 0,-1 1-1 0 0,1 0 1 0 0,-1-1-1 0 0,1 1 1 0 0,-1 0 0 0 0,0-1-1 0 0,1 1 1 0 0,-1 0-1 0 0,1-1 1 0 0,-1 1 0 0 0,1 0-1 0 0,-1 0 1 0 0,0 0-1 0 0,0 0 1 0 0,-14-5-58 0 0,-21-4-100 0 0,-1 2 0 0 0,-72-5 0 0 0,34 5-32 0 0,-399-47-254 0 0,400 47 440 0 0,-137 7 0 0 0,87 2-43 0 0,-104-12 50 0 0,-66 2 0 0 0,28 12-4 0 0,-113 7-68 0 0,120-4-285 0 0,-45 4 270 0 0,-51 8-375 0 0,270-18 412 0 0,-146 16 43 0 0,-34 0-2 0 0,-58 1-32 0 0,56-1 10 0 0,137-13-37 0 0,-171 28 0 0 0,218-22 68 0 0,-110 0 0 0 0,13-2 0 0 0,110-1 15 0 0,-90 5-75 0 0,126-11-3 0 0,-1-2 1 0 0,-56-8 0 0 0,50 2 69 0 0,-25-6-49 0 0,-2 4 1 0 0,-70-1-1 0 0,66 6-70 0 0,-119-21-1 0 0,-26-2-616 0 0,119 24 745 0 0,0 5 0 0 0,0 3 0 0 0,-129 25 0 0 0,208-27-22 0 0,-88 20-130 0 0,91-18 111 0 0,0 0-1 0 0,1 0 1 0 0,0 2 0 0 0,-23 12-1 0 0,35-17-4 0 0,1-1-1 0 0,-1 1 0 0 0,1 0 0 0 0,-1 0 0 0 0,1-1 0 0 0,0 2 0 0 0,-1-1 0 0 0,1 0 0 0 0,0 0 0 0 0,1 1 0 0 0,-1-1 0 0 0,0 1 0 0 0,1-1 0 0 0,-1 1 0 0 0,1 0 0 0 0,-1 4 0 0 0,1-5 6 0 0,1 0 0 0 0,0 1 1 0 0,0-1-1 0 0,1 0 0 0 0,-1 0 0 0 0,0 1 0 0 0,1-1 0 0 0,0 0 1 0 0,-1 0-1 0 0,1 0 0 0 0,0 0 0 0 0,0 0 0 0 0,0 0 0 0 0,0 0 1 0 0,0 0-1 0 0,1 0 0 0 0,-1 0 0 0 0,1-1 0 0 0,-1 1 0 0 0,1 0 1 0 0,0-1-1 0 0,2 3 0 0 0,11 7 24 0 0,0 0 0 0 0,0-2 0 0 0,1 1-1 0 0,0-2 1 0 0,1 0 0 0 0,0-1 0 0 0,0-1 0 0 0,1 0 0 0 0,18 3 0 0 0,21 2 293 0 0,89 5 0 0 0,151-10 292 0 0,-32-2 1 0 0,-79 9-535 0 0,175 7 820 0 0,142-11-60 0 0,-455-7-800 0 0,693-7 1280 0 0,-515 9-1214 0 0,-69 0-814 0 0,-718-29-1270 0 0,223 7 1934 0 0,-124-10-44 0 0,-140-9 383 0 0,487 39-679 0 0,-162 25 0 0 0,86-6 152 0 0,-222 40-298 0 0,348-47 528 0 0,-76 27 0 0 0,140-41 32 0 0,1 1 0 0 0,-1-1 0 0 0,0 0 0 0 0,0 0-1 0 0,0 0 1 0 0,0 1 0 0 0,0-1 0 0 0,0 1 0 0 0,1-1-1 0 0,-1 0 1 0 0,0 1 0 0 0,0 0 0 0 0,1-1 0 0 0,-1 1 0 0 0,0-1-1 0 0,1 1 1 0 0,-1 0 0 0 0,1-1 0 0 0,-1 1 0 0 0,1 0-1 0 0,-1 0 1 0 0,1-1 0 0 0,-1 1 0 0 0,1 0 0 0 0,-1 0-1 0 0,1 1 1 0 0,0 0 0 0 0,0-1-1 0 0,1 0 1 0 0,-1 0-1 0 0,1 0 0 0 0,-1 0 1 0 0,1 0-1 0 0,-1 0 1 0 0,1 0-1 0 0,-1 0 1 0 0,1 0-1 0 0,0 0 1 0 0,0 0-1 0 0,0 0 0 0 0,0 0 1 0 0,-1 0-1 0 0,3 1 1 0 0,4 3 0 0 0,1 0 0 0 0,-1-1 0 0 0,1 0 1 0 0,10 5-1 0 0,6-2 122 0 0,0 0-1 0 0,1-1 1 0 0,0-1-1 0 0,46 2 1 0 0,105-8 1453 0 0,-72-1-801 0 0,49 1-208 0 0,248 5-83 0 0,-164-2-301 0 0,31 1 352 0 0,131 5-460 0 0,-176-5 146 0 0,87-4-42 0 0,23-11-187 0 0,-5 0 192 0 0,0-1 208 0 0,-54 0-363 0 0,-1 0 136 0 0,256 11 44 0 0,-412 2-158 0 0,170-1 166 0 0,-38 0-79 0 0,82-3 32 0 0,-238-3-147 0 0,150-5 24 0 0,4 4-245 0 0,-1 0 352 0 0,-179 9-178 0 0,99 12 0 0 0,-156-12 16 0 0,-1 0 0 0 0,1-1 0 0 0,-1 0 0 0 0,1 0 0 0 0,-1-1 1 0 0,1-1-1 0 0,10-2 0 0 0,63-25-93 0 0,-53 18 91 0 0,7-8-160 0 0,-35 17 166 0 0,1 1-1 0 0,-1 0 0 0 0,0-1 1 0 0,0 1-1 0 0,-1-1 0 0 0,1 0 0 0 0,0 1 1 0 0,0-1-1 0 0,-1 0 0 0 0,1 0 1 0 0,-1 0-1 0 0,0 0 0 0 0,1-1 0 0 0,0-2 1 0 0,-2 3-3 0 0,0 1 0 0 0,0-1 0 0 0,0 1 0 0 0,-1-1 0 0 0,1 1 0 0 0,0-1 0 0 0,-1 1 0 0 0,1-1 0 0 0,-1 1 0 0 0,0-1 1 0 0,1 1-1 0 0,-1 0 0 0 0,0-1 0 0 0,0 1 0 0 0,0 0 0 0 0,0-1 0 0 0,0 1 0 0 0,0 0 0 0 0,0 0 0 0 0,-1 0 0 0 0,1 0 0 0 0,0 0 0 0 0,0 1 1 0 0,-3-2-1 0 0,-35-18-250 0 0,-36-6-434 0 0,-95-20 0 0 0,28 10 302 0 0,-326-109 187 0 0,395 123 225 0 0,-2 3-1 0 0,-119-15 0 0 0,-187-8 51 0 0,279 32-378 0 0,-129 3-1 0 0,39 3-297 0 0,-213-4 144 0 0,215 6 337 0 0,-244 9-13 0 0,203 1-572 0 0,-101 9 325 0 0,53-5-69 0 0,67-6 330 0 0,63 8 130 0 0,49-4-244 0 0,-106-2 0 0 0,-135 10 151 0 0,107 0 66 0 0,-93 12 68 0 0,173-13-34 0 0,-74-6 174 0 0,88-7-98 0 0,-5-1-71 0 0,-149-16 0 0 0,275 13-174 0 0,-34 2-1 0 0,4 1-37 0 0,38 4-172 0 0,3-2 424 0 0,3-2-91 0 0,1-1-1 0 0,0 1 1 0 0,0-1 0 0 0,0 1 0 0 0,0 1-1 0 0,-5 4 1 0 0,9-7 26 0 0,0 0 0 0 0,0-1 1 0 0,0 1-1 0 0,1-1 0 0 0,-1 1 0 0 0,0-1 0 0 0,0 1 0 0 0,0-1 0 0 0,1 1 1 0 0,-1-1-1 0 0,0 1 0 0 0,1-1 0 0 0,-1 1 0 0 0,0-1 0 0 0,1 1 0 0 0,-1-1 1 0 0,0 1-1 0 0,1-1 0 0 0,-1 0 0 0 0,1 1 0 0 0,-1-1 0 0 0,1 0 0 0 0,-1 0 0 0 0,1 1 1 0 0,-1-1-1 0 0,1 0 0 0 0,0 0 0 0 0,-1 0 0 0 0,1 1 0 0 0,-1-1 0 0 0,1 0 1 0 0,-1 0-1 0 0,1 0 0 0 0,-1 0 0 0 0,2 0 0 0 0,24 5-315 0 0,-25-5 312 0 0,295 18 324 0 0,1-24 780 0 0,16 0-118 0 0,14-3-284 0 0,-76 0-302 0 0,50-1 315 0 0,45-1 6 0 0,-113 8-527 0 0,153 3 44 0 0,-90-5-230 0 0,-76 0 16 0 0,92-3 136 0 0,60 1 62 0 0,-155 6-33 0 0,151 6-120 0 0,-44 3-21 0 0,-53-3 194 0 0,-51 3 176 0 0,152 10-293 0 0,-322-15-9 0 0,1-2 1 0 0,0-3 0 0 0,-1-1 0 0 0,51-11 0 0 0,-68 9-102 0 0,1 2 0 0 0,54 1 0 0 0,67 14 30 0 0,-33-2-23 0 0,-115-10-18 0 0,2 2 24 0 0,0-2-1 0 0,0 0 1 0 0,0 0-1 0 0,0 0 1 0 0,0-1-1 0 0,0 0 1 0 0,-1-1-1 0 0,12-3 1 0 0,-11 5-261 0 0,-6 2 216 0 0,-8-1-611 0 0,-8 0 404 0 0,1-1 0 0 0,0-1 0 0 0,-24-4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1T18:19:59.60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0 210,'43'-3,"81"-14,-11 0,470-20,-393 35,202 24,-218 1,-76-9,187 4,-135-32,-55 3,-31 5,193-11,-214 18,0 1,0 2,-1 2,44 12,-24-4,0-3,119 6,130-17,-130-3,28 5,232-5,-276-8,76-1,-188 12,1-2,-1-2,80-18,114-25,-33 7,39 1,-113 21,232-6,-142 16,-100 4,0 6,0 5,0 6,211 49,-251-47,152 7,-81-11,155 39,34 2,-148-31,152 5,593-27,-945 1,0 0,0 0,0 0,0 0,0 0,0 1,0-1,0 0,0 1,0 0,-1-1,1 1,2 1,-4-2,0 1,0-1,1 0,-1 1,0-1,0 0,0 1,0-1,0 1,0-1,0 0,0 1,0-1,0 1,0-1,0 0,0 1,0-1,0 1,0-1,0 0,-1 1,1-1,0 0,0 1,0-1,-1 0,1 1,0-1,0 0,-1 1,1-1,0 0,-1 0,1 1,-1-1,-4 4,-1 0,0 0,0 0,0-1,0 0,-8 3,-53 15,0-3,-88 13,-143 5,290-35,-326 25,-343-18,421-31,-11 0,75 20,-281-16,74-36,-126-10,506 63,-480-18,402 22,0 4,0 4,-107 27,86-14,-1-4,-161 4,-245-22,233-5,42 5,-303-39,439 22,-348-61,363 59,-1 5,-174 0,79 5,-115-18,-203-6,332 31,-166 4,329 0,1 0,0 0,1 1,-20 8,-22 6,41-14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5T16:32:21.67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1 169,'31'2,"1"1,-1 2,0 1,0 2,-1 0,33 16,-36-15,107 27,-43-12,114 29,406 50,-446-81,-68-8,139 4,-179-17,0-3,0-3,112-22,-81 6,-53 14,0-1,0-2,-1-1,-1-2,0-1,36-21,46-36,-70 52,-39 18,1-1,-1-1,0 1,0-1,0 0,8-6,-12 3,-11 5,-16 4,-42 14,-2-4,0-2,0-3,-96-3,120-6,0 2,1 2,-86 16,83-9,0-2,-84 3,-97-13,84 0,89 1,1 3,-1 3,0 1,-104 28,97-16,26-8,0 1,-50 23,67-25,-1 0,-1-2,1-1,-1 0,0-1,-39 3,35-4,0 1,0 1,-30 12,26-8,-54 11,23-10,34-5,0-2,-47 3,38-7,-52 0,62 1,22 0,9 0,322 53,277 34,-507-76,100 27,-155-30,-9-1,113 19,-71-18,78 6,-136-15,1 0,-1-1,0-2,0 1,0-2,24-8,-1-5,0-2,-1-1,-1-3,-1-1,54-45,-5 4,2 5,154-77,-221 127,0 2,0 0,0 2,1 0,0 2,1 0,-1 2,0 1,46 2,-17 5,-1 1,0 3,67 21,-105-29,-11-5,-18-15,-34-19,0 6,-85-37,-3-3,73 28,50 31,-1 1,0 1,-1 0,-23-9,-25-3,-119-23,148 39,-1 2,0 1,-51 4,-110 18,150-14,-28 8,-136 40,181-44,-1-2,0-1,1-1,-2-2,-43-1,-173 0,-181-6,392 0,-71-17,85 14,-1 1,0 2,0 0,-1 2,1 0,-43 4,68-2,1 0,-1 0,0 1,0-1,1 0,-1 0,0 0,0 1,1-1,-1 0,0 0,0 1,0-1,1 0,-1 0,0 1,0-1,0 0,0 1,0-1,0 0,0 1,1-1,-1 0,0 0,0 1,0-1,0 0,0 1,0-1,-1 0,1 1,0-1,0 0,0 1,0-1,0 0,0 1,0-1,-1 0,1 0,0 1,0-1,0 0,-1 0,1 1,0-1,0 0,-1 0,1 0,0 0,-1 1,1-1,0 0,0 0,-1 0,1 0,0 0,-1 0,1 0,0 0,-1 0,1 0,0 0,-1 0,1 0,0 0,-1 0,26 16,72 24,2-4,112 24,26-4,121 37,-250-64,0-4,180 16,-200-30,-72-10,1 0,-1-1,1-1,-1-1,1-1,-1 0,29-10,-9 4,5 2,0 1,1 3,-1 1,67 6,-12-1,-64-3,-1-1,0 2,0 1,51 10,-72-10,0 0,0 1,0 0,0 0,-1 1,1 1,-1-1,0 2,0-1,-1 1,1 0,-1 1,-1 0,9 9,4 6,-14-18,0 1,-1 1,0-1,0 1,-1 0,0 0,0 0,0 1,-1-1,1 1,1 7,-5-12,0-1,0 1,0-1,0 1,0-1,-1 0,1 1,0-1,-1 0,1 1,-1-1,1 0,-1 1,0-1,0 0,0 0,1 0,-1 0,0 0,0 0,0 0,-1 0,1 0,0 0,0-1,0 1,-1 0,1-1,0 1,-1-1,1 1,-3-1,-49 10,50-10,-327 2,156-5,155 3,-20 1,1-1,0-2,-1-2,1-1,-59-17,-2-15,-108-60,11 4,-288-140,293 137,169 86,-1 1,0 1,0 1,-1 1,0 1,-37-2,-148 4,109 5,80-2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5T16:32:51.48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1 169,'31'2,"1"1,-1 2,0 1,0 2,-1 0,33 16,-36-15,107 27,-43-12,114 29,406 50,-446-81,-68-8,139 4,-179-17,0-3,0-3,112-22,-81 6,-53 14,0-1,0-2,-1-1,-1-2,0-1,36-21,46-36,-70 52,-39 18,1-1,-1-1,0 1,0-1,0 0,8-6,-12 3,-11 5,-16 4,-42 14,-2-4,0-2,0-3,-96-3,120-6,0 2,1 2,-86 16,83-9,0-2,-84 3,-97-13,84 0,89 1,1 3,-1 3,0 1,-104 28,97-16,26-8,0 1,-50 23,67-25,-1 0,-1-2,1-1,-1 0,0-1,-39 3,35-4,0 1,0 1,-30 12,26-8,-54 11,23-10,34-5,0-2,-47 3,38-7,-52 0,62 1,22 0,9 0,322 53,277 34,-507-76,100 27,-155-30,-9-1,113 19,-71-18,78 6,-136-15,1 0,-1-1,0-2,0 1,0-2,24-8,-1-5,0-2,-1-1,-1-3,-1-1,54-45,-5 4,2 5,154-77,-221 127,0 2,0 0,0 2,1 0,0 2,1 0,-1 2,0 1,46 2,-17 5,-1 1,0 3,67 21,-105-29,-11-5,-18-15,-34-19,0 6,-85-37,-3-3,73 28,50 31,-1 1,0 1,-1 0,-23-9,-25-3,-119-23,148 39,-1 2,0 1,-51 4,-110 18,150-14,-28 8,-136 40,181-44,-1-2,0-1,1-1,-2-2,-43-1,-173 0,-181-6,392 0,-71-17,85 14,-1 1,0 2,0 0,-1 2,1 0,-43 4,68-2,1 0,-1 0,0 1,0-1,1 0,-1 0,0 0,0 1,1-1,-1 0,0 0,0 1,0-1,1 0,-1 0,0 1,0-1,0 0,0 1,0-1,0 0,0 1,1-1,-1 0,0 0,0 1,0-1,0 0,0 1,0-1,-1 0,1 1,0-1,0 0,0 1,0-1,0 0,0 1,0-1,-1 0,1 0,0 1,0-1,0 0,-1 0,1 1,0-1,0 0,-1 0,1 0,0 0,-1 1,1-1,0 0,0 0,-1 0,1 0,0 0,-1 0,1 0,0 0,-1 0,1 0,0 0,-1 0,1 0,0 0,-1 0,26 16,72 24,2-4,112 24,26-4,121 37,-250-64,0-4,180 16,-200-30,-72-10,1 0,-1-1,1-1,-1-1,1-1,-1 0,29-10,-9 4,5 2,0 1,1 3,-1 1,67 6,-12-1,-64-3,-1-1,0 2,0 1,51 10,-72-10,0 0,0 1,0 0,0 0,-1 1,1 1,-1-1,0 2,0-1,-1 1,1 0,-1 1,-1 0,9 9,4 6,-14-18,0 1,-1 1,0-1,0 1,-1 0,0 0,0 0,0 1,-1-1,1 1,1 7,-5-12,0-1,0 1,0-1,0 1,0-1,-1 0,1 1,0-1,-1 0,1 1,-1-1,1 0,-1 1,0-1,0 0,0 0,1 0,-1 0,0 0,0 0,0 0,-1 0,1 0,0 0,0-1,0 1,-1 0,1-1,0 1,-1-1,1 1,-3-1,-49 10,50-10,-327 2,156-5,155 3,-20 1,1-1,0-2,-1-2,1-1,-59-17,-2-15,-108-60,11 4,-288-140,293 137,169 86,-1 1,0 1,0 1,-1 1,0 1,-37-2,-148 4,109 5,80-2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38454-8889-4665-8064-DF2CA0B88A75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480D2-5CDA-445A-AA25-7147CCE19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8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" y="634066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860406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200" cap="none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1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8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44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3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7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9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5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65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1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04079" y="6459785"/>
            <a:ext cx="6313094" cy="365125"/>
          </a:xfrm>
        </p:spPr>
        <p:txBody>
          <a:bodyPr/>
          <a:lstStyle>
            <a:lvl1pPr>
              <a:defRPr>
                <a:solidFill>
                  <a:srgbClr val="000092"/>
                </a:solidFill>
              </a:defRPr>
            </a:lvl1pPr>
          </a:lstStyle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9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44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1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98324"/>
            <a:ext cx="12192000" cy="459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000" y="6459785"/>
            <a:ext cx="993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35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440.png"/><Relationship Id="rId7" Type="http://schemas.openxmlformats.org/officeDocument/2006/relationships/image" Target="../media/image4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450.png"/><Relationship Id="rId4" Type="http://schemas.openxmlformats.org/officeDocument/2006/relationships/customXml" Target="../ink/ink2.xml"/><Relationship Id="rId9" Type="http://schemas.openxmlformats.org/officeDocument/2006/relationships/image" Target="../media/image4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" Type="http://schemas.openxmlformats.org/officeDocument/2006/relationships/image" Target="../media/image490.pn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2" Type="http://schemas.openxmlformats.org/officeDocument/2006/relationships/image" Target="../media/image52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5" Type="http://schemas.openxmlformats.org/officeDocument/2006/relationships/image" Target="../media/image510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5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0.png"/><Relationship Id="rId5" Type="http://schemas.openxmlformats.org/officeDocument/2006/relationships/image" Target="../media/image810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83.png"/><Relationship Id="rId7" Type="http://schemas.openxmlformats.org/officeDocument/2006/relationships/image" Target="../media/image100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130.png"/><Relationship Id="rId4" Type="http://schemas.openxmlformats.org/officeDocument/2006/relationships/image" Target="../media/image84.png"/><Relationship Id="rId9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00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customXml" Target="../ink/ink5.xml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89.png"/><Relationship Id="rId4" Type="http://schemas.openxmlformats.org/officeDocument/2006/relationships/image" Target="../media/image1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89.png"/><Relationship Id="rId4" Type="http://schemas.openxmlformats.org/officeDocument/2006/relationships/image" Target="../media/image2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280.png"/><Relationship Id="rId7" Type="http://schemas.openxmlformats.org/officeDocument/2006/relationships/customXml" Target="../ink/ink6.xml"/><Relationship Id="rId2" Type="http://schemas.openxmlformats.org/officeDocument/2006/relationships/image" Target="../media/image3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3400.png"/><Relationship Id="rId7" Type="http://schemas.openxmlformats.org/officeDocument/2006/relationships/customXml" Target="../ink/ink7.xml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4" Type="http://schemas.openxmlformats.org/officeDocument/2006/relationships/image" Target="../media/image92.png"/><Relationship Id="rId9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54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4819581" cy="3566160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  <a:t>ERR Task List Status</a:t>
            </a:r>
            <a:br>
              <a:rPr lang="en-US" sz="5400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</a:br>
            <a:endParaRPr lang="en-US" sz="5400" dirty="0">
              <a:effectLst>
                <a:outerShdw blurRad="50800" dist="38100" dir="2700000" algn="tl" rotWithShape="0">
                  <a:schemeClr val="bg1">
                    <a:alpha val="74000"/>
                  </a:scheme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Elena Long</a:t>
            </a:r>
          </a:p>
          <a:p>
            <a:r>
              <a:rPr lang="en-US" dirty="0"/>
              <a:t>b1/Azz Tensor </a:t>
            </a:r>
            <a:br>
              <a:rPr lang="en-US" dirty="0"/>
            </a:br>
            <a:r>
              <a:rPr lang="en-US" dirty="0"/>
              <a:t>Collaboration Meeting</a:t>
            </a:r>
          </a:p>
          <a:p>
            <a:r>
              <a:rPr lang="en-US" dirty="0"/>
              <a:t>June 3</a:t>
            </a:r>
            <a:r>
              <a:rPr lang="en-US" baseline="30000" dirty="0"/>
              <a:t>rd</a:t>
            </a:r>
            <a:r>
              <a:rPr lang="en-US" dirty="0"/>
              <a:t>, 2026</a:t>
            </a:r>
          </a:p>
        </p:txBody>
      </p:sp>
      <p:sp>
        <p:nvSpPr>
          <p:cNvPr id="51" name="Date Placeholder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71" y="4835443"/>
            <a:ext cx="3686778" cy="96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F45C-C4F3-E651-F2E6-5D6376A6C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Tasks:</a:t>
            </a:r>
            <a:br>
              <a:rPr lang="en-US" dirty="0"/>
            </a:br>
            <a:r>
              <a:rPr lang="en-US" dirty="0"/>
              <a:t>◦ Commissioning of Slow Raster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FAEB2-233A-90C8-8A32-51633A203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dirty="0"/>
              <a:t>Slow raster of electron beam required for DNP target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AB3FB-160E-5970-C13A-051B1EC69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CA5C0-1969-F2A1-80E5-7405C6B6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18AC5-11DD-7CDF-34AB-123646535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AA471E-99A3-1411-9501-25653C56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50"/>
          <a:stretch>
            <a:fillRect/>
          </a:stretch>
        </p:blipFill>
        <p:spPr>
          <a:xfrm>
            <a:off x="2963873" y="2168899"/>
            <a:ext cx="6190509" cy="28819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5B033C-E7D6-331E-7CA9-680570FDFD07}"/>
              </a:ext>
            </a:extLst>
          </p:cNvPr>
          <p:cNvSpPr txBox="1"/>
          <p:nvPr/>
        </p:nvSpPr>
        <p:spPr>
          <a:xfrm>
            <a:off x="2577371" y="4647030"/>
            <a:ext cx="2729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Hall A slow raster for g2p</a:t>
            </a:r>
          </a:p>
          <a:p>
            <a:pPr algn="ctr"/>
            <a:r>
              <a:rPr lang="en-US" dirty="0"/>
              <a:t>P. Zhu, NIM A </a:t>
            </a:r>
            <a:r>
              <a:rPr lang="en-US" b="1" dirty="0"/>
              <a:t>808</a:t>
            </a:r>
            <a:r>
              <a:rPr lang="en-US" dirty="0"/>
              <a:t>, 1 (2016)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43F74-DB29-A761-EC0C-1E1209E6E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383" y="5641584"/>
            <a:ext cx="6229670" cy="41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15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431F1-B579-EDAA-44ED-B7583D385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37F0E-A3A5-38F6-D802-9F1829456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Tasks:</a:t>
            </a:r>
            <a:br>
              <a:rPr lang="en-US" dirty="0"/>
            </a:br>
            <a:r>
              <a:rPr lang="en-US" dirty="0"/>
              <a:t>◦ List Detector &amp; Trigger Configuration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682A0-6DB1-C678-DD44-030D691A4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34F89-AF69-E9E9-06BC-36E97B43E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6FFF6-F33E-F982-CC77-95A90BDAA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986FF7-6015-27DD-BBE9-63AD3844E208}"/>
              </a:ext>
            </a:extLst>
          </p:cNvPr>
          <p:cNvSpPr/>
          <p:nvPr/>
        </p:nvSpPr>
        <p:spPr>
          <a:xfrm>
            <a:off x="9184206" y="286603"/>
            <a:ext cx="1971474" cy="690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797E00-BECC-21F1-EC66-419F059DB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13428"/>
            <a:ext cx="3344091" cy="3655665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Draft run plans have been created for both Azz and b1</a:t>
            </a:r>
          </a:p>
        </p:txBody>
      </p:sp>
      <p:pic>
        <p:nvPicPr>
          <p:cNvPr id="3" name="Picture 2" descr="A blue and white graph&#10;&#10;AI-generated content may be incorrect.">
            <a:extLst>
              <a:ext uri="{FF2B5EF4-FFF2-40B4-BE49-F238E27FC236}">
                <a16:creationId xmlns:a16="http://schemas.microsoft.com/office/drawing/2014/main" id="{E46449CE-350B-7BD0-2088-45BFD4A4C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564" y="1770489"/>
            <a:ext cx="7606748" cy="45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67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F987B-A0A2-5738-4F65-30378AB19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294140-25CA-00B2-45F2-B48AB93B9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6/3/2026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557F07-060E-021A-62B3-CA3C724D9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Tensor Collaboration Meeting           Elena Long &lt;elena.long@unh.edu&gt;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86441-022F-9552-2373-D7CA8E0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7845D9-E088-39E2-3989-0AF886EEE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9"/>
            <a:ext cx="12192000" cy="68265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9A7D89-A3AC-7466-1167-A93FB318DE53}"/>
              </a:ext>
            </a:extLst>
          </p:cNvPr>
          <p:cNvSpPr txBox="1"/>
          <p:nvPr/>
        </p:nvSpPr>
        <p:spPr>
          <a:xfrm rot="20838703">
            <a:off x="116709" y="76248"/>
            <a:ext cx="1950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P. Rossi’s Talk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10/13/2025</a:t>
            </a:r>
          </a:p>
        </p:txBody>
      </p:sp>
    </p:spTree>
    <p:extLst>
      <p:ext uri="{BB962C8B-B14F-4D97-AF65-F5344CB8AC3E}">
        <p14:creationId xmlns:p14="http://schemas.microsoft.com/office/powerpoint/2010/main" val="3954025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6D246-3EA9-0FBD-F73D-8F55AD1EE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B3945E-D02D-A09D-A22E-60B1C300E7B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Techniques to produce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=30%</m:t>
                    </m:r>
                  </m:oMath>
                </a14:m>
                <a:r>
                  <a:rPr lang="en-US" dirty="0"/>
                  <a:t> under standard experimental conditions 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B3945E-D02D-A09D-A22E-60B1C300E7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t="-8824" r="-667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5237A7-6644-9859-23FB-37EDFF195C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4998720" cy="4023360"/>
              </a:xfrm>
            </p:spPr>
            <p:txBody>
              <a:bodyPr/>
              <a:lstStyle/>
              <a:p>
                <a:pPr lvl="1"/>
                <a:r>
                  <a:rPr lang="en-US" sz="2000" dirty="0"/>
                  <a:t>ssRF only</a:t>
                </a:r>
              </a:p>
              <a:p>
                <a:pPr lvl="2"/>
                <a:r>
                  <a:rPr lang="en-US" sz="1800" dirty="0"/>
                  <a:t>Recent results indicate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≈−10%</m:t>
                    </m:r>
                  </m:oMath>
                </a14:m>
                <a:r>
                  <a:rPr lang="en-US" sz="1800" dirty="0"/>
                  <a:t> possible</a:t>
                </a:r>
                <a:endParaRPr lang="en-US" dirty="0"/>
              </a:p>
              <a:p>
                <a:pPr lvl="1"/>
                <a:r>
                  <a:rPr lang="en-US" dirty="0" err="1"/>
                  <a:t>ssRF</a:t>
                </a:r>
                <a:r>
                  <a:rPr lang="en-US" dirty="0"/>
                  <a:t> + Shoulder AFP can further increase both positive &amp; negative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5237A7-6644-9859-23FB-37EDFF195C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4998720" cy="4023360"/>
              </a:xfrm>
              <a:blipFill>
                <a:blip r:embed="rId3"/>
                <a:stretch>
                  <a:fillRect t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58406-9E32-E15A-1FB1-1DEC793A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6/3/2026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5DAD8-AA99-D4AD-3FBB-29A5B8F1C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Tensor Collaboration Meeting           Elena Long &lt;elena.long@unh.edu&gt;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BDB97-D61B-149D-B184-DDA9544F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FEAE99-FD63-7BF0-379A-BF40CD84D77E}"/>
              </a:ext>
            </a:extLst>
          </p:cNvPr>
          <p:cNvGrpSpPr/>
          <p:nvPr/>
        </p:nvGrpSpPr>
        <p:grpSpPr>
          <a:xfrm>
            <a:off x="3669874" y="3203553"/>
            <a:ext cx="4105122" cy="3016885"/>
            <a:chOff x="7597498" y="411767"/>
            <a:chExt cx="3645327" cy="26789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F9FEBC-61DC-D6E6-FEB5-D3817A0B6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061" r="16633" b="15520"/>
            <a:stretch>
              <a:fillRect/>
            </a:stretch>
          </p:blipFill>
          <p:spPr>
            <a:xfrm>
              <a:off x="7597498" y="411767"/>
              <a:ext cx="3645327" cy="267897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E8F7E95-992F-64D6-D1C7-6E89BD338DCE}"/>
                    </a:ext>
                  </a:extLst>
                </p:cNvPr>
                <p:cNvSpPr txBox="1"/>
                <p:nvPr/>
              </p:nvSpPr>
              <p:spPr>
                <a:xfrm>
                  <a:off x="8111287" y="665740"/>
                  <a:ext cx="108157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=35.6%</m:t>
                        </m:r>
                      </m:oMath>
                    </m:oMathPara>
                  </a14:m>
                  <a:endPara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=17.6%</m:t>
                        </m:r>
                      </m:oMath>
                    </m:oMathPara>
                  </a14:m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E8F7E95-992F-64D6-D1C7-6E89BD338D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1287" y="665740"/>
                  <a:ext cx="1081578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6B6E4D-4B89-9F4C-02B6-4A720F8D1930}"/>
              </a:ext>
            </a:extLst>
          </p:cNvPr>
          <p:cNvGrpSpPr/>
          <p:nvPr/>
        </p:nvGrpSpPr>
        <p:grpSpPr>
          <a:xfrm>
            <a:off x="7890957" y="3252353"/>
            <a:ext cx="4212264" cy="2977719"/>
            <a:chOff x="7413391" y="3681436"/>
            <a:chExt cx="3829434" cy="27070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EB5C72-8A7E-9E40-4872-448DB4837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1460" r="16089" b="14779"/>
            <a:stretch>
              <a:fillRect/>
            </a:stretch>
          </p:blipFill>
          <p:spPr>
            <a:xfrm>
              <a:off x="7413391" y="3681436"/>
              <a:ext cx="3829434" cy="270709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7FA0067-4556-B8F0-24E9-834B3DBF918D}"/>
                    </a:ext>
                  </a:extLst>
                </p:cNvPr>
                <p:cNvSpPr txBox="1"/>
                <p:nvPr/>
              </p:nvSpPr>
              <p:spPr>
                <a:xfrm>
                  <a:off x="7870925" y="3947966"/>
                  <a:ext cx="111684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=22.5%</m:t>
                        </m:r>
                      </m:oMath>
                    </m:oMathPara>
                  </a14:m>
                  <a:endPara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=−6.8%</m:t>
                        </m:r>
                      </m:oMath>
                    </m:oMathPara>
                  </a14:m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7FA0067-4556-B8F0-24E9-834B3DBF91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0925" y="3947966"/>
                  <a:ext cx="1116844" cy="5232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49BED6-6CF3-616A-CC87-9FE8088C35D8}"/>
                  </a:ext>
                </a:extLst>
              </p:cNvPr>
              <p:cNvSpPr txBox="1"/>
              <p:nvPr/>
            </p:nvSpPr>
            <p:spPr>
              <a:xfrm>
                <a:off x="7091202" y="2192893"/>
                <a:ext cx="2150140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∆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𝑄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=24.4%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with modest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not fully optimized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49BED6-6CF3-616A-CC87-9FE8088C3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202" y="2192893"/>
                <a:ext cx="2150140" cy="830997"/>
              </a:xfrm>
              <a:prstGeom prst="rect">
                <a:avLst/>
              </a:prstGeom>
              <a:blipFill>
                <a:blip r:embed="rId8"/>
                <a:stretch>
                  <a:fillRect l="-6516" r="-3683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6C4283D-709F-F45C-D3E5-EC8205AA7DC1}"/>
              </a:ext>
            </a:extLst>
          </p:cNvPr>
          <p:cNvSpPr txBox="1"/>
          <p:nvPr/>
        </p:nvSpPr>
        <p:spPr>
          <a:xfrm>
            <a:off x="9681308" y="2944576"/>
            <a:ext cx="2537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McClellan, PhD Thesis (2026)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89BE41-D214-B463-2A53-AA44D1FD10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825" y="3221042"/>
            <a:ext cx="3601083" cy="2685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1F7878-2785-65B1-B483-3609FA3708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825" y="3590498"/>
            <a:ext cx="3635129" cy="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68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21B58-764E-FE6B-052F-870408470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5C1FA9-4828-41CA-A486-902C82BFEDE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Measuring &amp; Cross-Measuring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5C1FA9-4828-41CA-A486-902C82BFED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E8FA9-693B-1A40-345E-5D7FEA1B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6/3/2026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8FBD3-ADA2-F33C-F836-7DB383AF7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Tensor Collaboration Meeting           Elena Long &lt;elena.long@unh.edu&gt;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CB32E-A28F-3DAF-67AB-F038D8BA9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E146EF-1C3E-C1C4-8DD5-16EAF0B46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1" y="5116217"/>
            <a:ext cx="6216970" cy="463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327A53-9DC7-1123-96F8-BA249A17E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1" y="5688165"/>
            <a:ext cx="6210619" cy="476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CD020-3AFF-C6D8-0628-45A42C3A98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5094"/>
          <a:stretch>
            <a:fillRect/>
          </a:stretch>
        </p:blipFill>
        <p:spPr>
          <a:xfrm>
            <a:off x="6351705" y="4777312"/>
            <a:ext cx="1221245" cy="1544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64B45F-2B55-205D-1E1F-CE17DBFD6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253" y="2497723"/>
            <a:ext cx="4245657" cy="2413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6AE804-0BFA-CB9C-BC70-4FFBFF07D22A}"/>
              </a:ext>
            </a:extLst>
          </p:cNvPr>
          <p:cNvSpPr txBox="1"/>
          <p:nvPr/>
        </p:nvSpPr>
        <p:spPr>
          <a:xfrm>
            <a:off x="938779" y="2017711"/>
            <a:ext cx="313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Neural Network Measurements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8B09FC-6765-F887-8784-4D3129715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0210" y="2595654"/>
            <a:ext cx="3631790" cy="8466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2F2C29-EEBD-9BE1-A78D-EECB8F2C97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0255" y="3511532"/>
            <a:ext cx="3563476" cy="26529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2C8D56-786C-5925-4506-20D5738D9B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125" r="480"/>
          <a:stretch>
            <a:fillRect/>
          </a:stretch>
        </p:blipFill>
        <p:spPr>
          <a:xfrm>
            <a:off x="7572950" y="4777312"/>
            <a:ext cx="803935" cy="15440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4EEE0A-BF1F-BB98-AC20-718B632B8F85}"/>
              </a:ext>
            </a:extLst>
          </p:cNvPr>
          <p:cNvSpPr txBox="1"/>
          <p:nvPr/>
        </p:nvSpPr>
        <p:spPr>
          <a:xfrm>
            <a:off x="9515264" y="2142158"/>
            <a:ext cx="1393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Fitting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76CA0C-F746-A318-C6C9-74DFBFE6BD70}"/>
              </a:ext>
            </a:extLst>
          </p:cNvPr>
          <p:cNvSpPr txBox="1"/>
          <p:nvPr/>
        </p:nvSpPr>
        <p:spPr>
          <a:xfrm>
            <a:off x="5190551" y="2047062"/>
            <a:ext cx="152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T20 Scattering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60EB7D4-C7D7-39EA-51B9-F4D4CC004FD9}"/>
              </a:ext>
            </a:extLst>
          </p:cNvPr>
          <p:cNvGrpSpPr/>
          <p:nvPr/>
        </p:nvGrpSpPr>
        <p:grpSpPr>
          <a:xfrm>
            <a:off x="4999321" y="2430158"/>
            <a:ext cx="2997523" cy="2199481"/>
            <a:chOff x="780291" y="1762998"/>
            <a:chExt cx="5964271" cy="437638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3EED2BE-2874-C622-793F-6858FD514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0291" y="1762998"/>
              <a:ext cx="5964271" cy="4376381"/>
            </a:xfrm>
            <a:prstGeom prst="rect">
              <a:avLst/>
            </a:prstGeom>
          </p:spPr>
        </p:pic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570AF310-5EF3-BC85-6C3F-1C5DDF380711}"/>
                </a:ext>
              </a:extLst>
            </p:cNvPr>
            <p:cNvSpPr/>
            <p:nvPr/>
          </p:nvSpPr>
          <p:spPr>
            <a:xfrm>
              <a:off x="1606609" y="2589376"/>
              <a:ext cx="316195" cy="435835"/>
            </a:xfrm>
            <a:prstGeom prst="downArrow">
              <a:avLst/>
            </a:prstGeom>
            <a:solidFill>
              <a:srgbClr val="FFFC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4963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7BA42-083B-D5DD-D94B-08A19D60D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79DB2FA-119E-9CD7-686E-BDD445F7C9B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Measuring &amp; Cross-Measuring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79DB2FA-119E-9CD7-686E-BDD445F7C9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9E726-AC0C-51FB-8F44-8802F4EA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6/3/2026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29179-AFFA-5237-7938-DD1920853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Tensor Collaboration Meeting           Elena Long &lt;elena.long@unh.edu&gt;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61BCB-ECEC-2932-AC95-A8A6E126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404D5F-DBDB-03AF-6477-00C25DCA4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1" y="5116217"/>
            <a:ext cx="6216970" cy="463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B2D8B0-5101-0C95-E20C-7B4EAB525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1" y="5688165"/>
            <a:ext cx="6210619" cy="476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1464BD-D967-C5F3-312F-EC5AF4953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704" y="4482292"/>
            <a:ext cx="5840295" cy="18390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80201F-4BB0-E46E-78D1-EBC085796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382" y="1748084"/>
            <a:ext cx="8067601" cy="27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78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37612-E5DB-6BAD-80A7-103458406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8A26F-3337-8331-44CC-512A580BC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the experiments run in lower polarization conditions?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453C7E-D768-992D-9DBE-B6B8352ED6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7066" y="1903669"/>
                <a:ext cx="2455364" cy="4023360"/>
              </a:xfrm>
            </p:spPr>
            <p:txBody>
              <a:bodyPr/>
              <a:lstStyle/>
              <a:p>
                <a:r>
                  <a:rPr lang="en-US" dirty="0"/>
                  <a:t>b1 can achieve physics goals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~20%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4-state measurements with rapid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flipping via </a:t>
                </a:r>
                <a:r>
                  <a:rPr lang="en-US" dirty="0" err="1"/>
                  <a:t>ssRF</a:t>
                </a:r>
                <a:r>
                  <a:rPr lang="en-US" dirty="0"/>
                  <a:t> greatly reduces systematic uncertainties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453C7E-D768-992D-9DBE-B6B8352ED6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7066" y="1903669"/>
                <a:ext cx="2455364" cy="4023360"/>
              </a:xfrm>
              <a:blipFill>
                <a:blip r:embed="rId2"/>
                <a:stretch>
                  <a:fillRect l="-2481" t="-1515" r="-6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4636C-C659-549D-114C-CE725F6E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6/3/2026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67B58-69B2-CF6C-823C-C5B7C6C0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Tensor Collaboration Meeting           Elena Long &lt;elena.long@unh.edu&gt;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87AF2-E13E-2EC7-4B74-480B2A6D9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5E07BF-E144-8631-A6D7-896535E05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162" y="1596209"/>
            <a:ext cx="7621188" cy="25403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5402A6-01E3-4B8E-FF3E-C822D81381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20"/>
          <a:stretch>
            <a:fillRect/>
          </a:stretch>
        </p:blipFill>
        <p:spPr>
          <a:xfrm>
            <a:off x="4407161" y="3915349"/>
            <a:ext cx="7511323" cy="24056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4356C6-3660-6C2D-F0E1-37C1E8092089}"/>
                  </a:ext>
                </a:extLst>
              </p:cNvPr>
              <p:cNvSpPr txBox="1"/>
              <p:nvPr/>
            </p:nvSpPr>
            <p:spPr>
              <a:xfrm>
                <a:off x="2792296" y="3014970"/>
                <a:ext cx="211878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=30%,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=115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nA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(Original Proposal)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4356C6-3660-6C2D-F0E1-37C1E8092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296" y="3014970"/>
                <a:ext cx="2118785" cy="553998"/>
              </a:xfrm>
              <a:prstGeom prst="rect">
                <a:avLst/>
              </a:prstGeom>
              <a:blipFill>
                <a:blip r:embed="rId5"/>
                <a:stretch>
                  <a:fillRect l="-6609" r="-862" b="-2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4DD3DC-49FD-35F8-8867-591269242046}"/>
                  </a:ext>
                </a:extLst>
              </p:cNvPr>
              <p:cNvSpPr txBox="1"/>
              <p:nvPr/>
            </p:nvSpPr>
            <p:spPr>
              <a:xfrm>
                <a:off x="2792296" y="5446211"/>
                <a:ext cx="199054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=20%,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=85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nA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(Updated method)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4DD3DC-49FD-35F8-8867-591269242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296" y="5446211"/>
                <a:ext cx="1990545" cy="553998"/>
              </a:xfrm>
              <a:prstGeom prst="rect">
                <a:avLst/>
              </a:prstGeom>
              <a:blipFill>
                <a:blip r:embed="rId6"/>
                <a:stretch>
                  <a:fillRect l="-7034" r="-917" b="-25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3945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0DE13-FA0D-F286-0343-521BA7B85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65F8C-D419-8791-C9DD-CD6B2038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the experiments run in lower polarization conditions?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569906-BB8B-B7C1-32E5-8080345DD9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72152" y="1903669"/>
                <a:ext cx="3240287" cy="4023360"/>
              </a:xfrm>
            </p:spPr>
            <p:txBody>
              <a:bodyPr/>
              <a:lstStyle/>
              <a:p>
                <a:r>
                  <a:rPr lang="en-US" dirty="0"/>
                  <a:t>Azz can achieve primary physics goals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~20%</m:t>
                    </m:r>
                  </m:oMath>
                </a14:m>
                <a:r>
                  <a:rPr lang="en-US" b="0" dirty="0"/>
                  <a:t>, but loses some x-resolution and the middle kinematic setting</a:t>
                </a:r>
              </a:p>
              <a:p>
                <a:pPr lvl="1"/>
                <a:r>
                  <a:rPr lang="en-US" dirty="0"/>
                  <a:t>Primary systematics due to low dilution factor at high-x, so Azz does not benefit as much from 4-state method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569906-BB8B-B7C1-32E5-8080345DD9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72152" y="1903669"/>
                <a:ext cx="3240287" cy="4023360"/>
              </a:xfrm>
              <a:blipFill>
                <a:blip r:embed="rId2"/>
                <a:stretch>
                  <a:fillRect l="-1880"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AAD82-B9A6-F7F8-B754-86AB7C0C3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6/3/2026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B3406-1525-B489-9BAC-EE91F94E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Tensor Collaboration Meeting           Elena Long &lt;elena.long@unh.edu&gt;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A3228-651D-D4D9-EF05-A08F1BB5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3D05A7-8FBA-AAB5-0F82-3106D0E60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726" y="1722950"/>
            <a:ext cx="7348857" cy="510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50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D1493-8EF9-09E1-3B74-E956EF1B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58F0A-A24F-2FD0-7059-3788EF3A7A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0FAFD-ABA3-F843-FACF-1B786DEC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4769F-89A0-E1E1-DCF8-658A7BD46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E2DBF-61EB-8813-5727-447A3099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624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8F47E8-5794-EAF3-1A34-447DADDE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61C40C-D189-16C5-4B33-7DB4F2E1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81DC4-3164-B198-B257-1BA5C63F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843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D50F4-6471-6D78-80DF-03C9C9FD4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D7F8D-9243-A5E0-1F12-D146C5834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9087D-0E8F-654F-DEB0-CCDD2B5C1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B5E7F-E020-B53F-C418-718E80479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E0DA4-15F6-E51D-DD58-E983ED805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080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9D8C-BD8F-4D0F-E3AE-8A34DC6EF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F2FDD-F78B-903E-FFC5-89BBC545DA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FD4A6-6782-B449-0901-A9789792E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612C0-3094-9A96-60DB-63F9ACF90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9F05B-BCAD-E5C7-9015-1AFBD3A3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520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5B89A-A29A-AA72-BF37-8274BB281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30725-28C5-86DC-EDE1-03523388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 Assumptions (Real Time)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64765-99A4-9607-E4D2-71DE97297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62DC-63CD-7FB7-F621-499EBF689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3BAF4-80F0-FEDD-7422-76DBDC417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66E8D9-096F-01AF-2745-FCB84762708E}"/>
              </a:ext>
            </a:extLst>
          </p:cNvPr>
          <p:cNvSpPr txBox="1">
            <a:spLocks/>
          </p:cNvSpPr>
          <p:nvPr/>
        </p:nvSpPr>
        <p:spPr>
          <a:xfrm>
            <a:off x="88870" y="1948286"/>
            <a:ext cx="6499931" cy="402336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Consolas" panose="020B0609020204030204" pitchFamily="49" charset="0"/>
              </a:rPr>
              <a:t> Beam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Beam Current: 85 </a:t>
            </a:r>
            <a:r>
              <a:rPr lang="en-US" sz="1200" dirty="0" err="1">
                <a:latin typeface="Consolas" panose="020B0609020204030204" pitchFamily="49" charset="0"/>
              </a:rPr>
              <a:t>nA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Beam Efficiency: 0.5 (Scaled to 1)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Target Configuration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Target Cup Radius: 1.5 cm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Target Cup Configuration: 2 cups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 ||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|/  \     Microwaves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|ND3      Prod. Mat. 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|ND3      Prod. Mat. 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|C        Optics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|EMP      Empty Cell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|___ 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Target Annealing/Material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Dose between anneals: 5.25e+15 e/cm^2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Anneals for 2 Cups: 3 days, 5:42:46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Anneal: 1:00:00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Cup Change: 0:10:00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Cup Changes: 1 day, 14:51:23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target material change: 4:00:00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Dose between target material changes: 5.00e+16 e/cm^2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target material changes for 2 Cups: 30 days, 20:07:20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18B89D-3469-8279-E421-CE62FC1DBB56}"/>
              </a:ext>
            </a:extLst>
          </p:cNvPr>
          <p:cNvSpPr txBox="1">
            <a:spLocks/>
          </p:cNvSpPr>
          <p:nvPr/>
        </p:nvSpPr>
        <p:spPr>
          <a:xfrm>
            <a:off x="6116079" y="2056660"/>
            <a:ext cx="6047363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Consolas" panose="020B0609020204030204" pitchFamily="49" charset="0"/>
              </a:rPr>
              <a:t>Target Polarization, TE, &amp; PF/Dilution Run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constant for vector pol. spin-up: 0:50:00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# of vector pol. time constants before beam: 3.91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vector pol. spin-ups: 3:15:30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each vector pol. spin-up: 2 days, 0:00:00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target TE measurements for all 2 cups: 3:00:00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TEs: 15 days, 10:03:40 (2 b/w Each Material Change)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packing fraction/dilution runs: 3:00:00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# of packing fraction/dilution runs per kinematic setting: 5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to Tensor Enhance: 0:00:30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to Tensor </a:t>
            </a:r>
            <a:r>
              <a:rPr lang="en-US" sz="1200" dirty="0" err="1">
                <a:latin typeface="Consolas" panose="020B0609020204030204" pitchFamily="49" charset="0"/>
              </a:rPr>
              <a:t>Unpol</a:t>
            </a:r>
            <a:r>
              <a:rPr lang="en-US" sz="1200" dirty="0">
                <a:latin typeface="Consolas" panose="020B0609020204030204" pitchFamily="49" charset="0"/>
              </a:rPr>
              <a:t>: 0:00:10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Tensor Pol/</a:t>
            </a:r>
            <a:r>
              <a:rPr lang="en-US" sz="1200" dirty="0" err="1">
                <a:latin typeface="Consolas" panose="020B0609020204030204" pitchFamily="49" charset="0"/>
              </a:rPr>
              <a:t>Unpol</a:t>
            </a:r>
            <a:r>
              <a:rPr lang="en-US" sz="1200" dirty="0">
                <a:latin typeface="Consolas" panose="020B0609020204030204" pitchFamily="49" charset="0"/>
              </a:rPr>
              <a:t> Cycles: 0:30:00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Beamline &amp; Hall Configuration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BCM calibration: 2:00:00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Beam time between BCM calibrations: 7 days, 12:00:00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each Optics run: 4:00:00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Beam time between Optics runs: 20 days, 0:00:00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each </a:t>
            </a:r>
            <a:r>
              <a:rPr lang="en-US" sz="1200" dirty="0" err="1">
                <a:latin typeface="Consolas" panose="020B0609020204030204" pitchFamily="49" charset="0"/>
              </a:rPr>
              <a:t>Linac</a:t>
            </a:r>
            <a:r>
              <a:rPr lang="en-US" sz="1200" dirty="0">
                <a:latin typeface="Consolas" panose="020B0609020204030204" pitchFamily="49" charset="0"/>
              </a:rPr>
              <a:t> change: 8:00:00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each Spectrometer Momentum/angle change: 2:00:00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322BB8C-CF71-4E1D-FBA3-A31B407084A0}"/>
                  </a:ext>
                </a:extLst>
              </p14:cNvPr>
              <p14:cNvContentPartPr/>
              <p14:nvPr/>
            </p14:nvContentPartPr>
            <p14:xfrm>
              <a:off x="346720" y="4420000"/>
              <a:ext cx="3228840" cy="74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322BB8C-CF71-4E1D-FBA3-A31B407084A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0720" y="4348360"/>
                <a:ext cx="330048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C28B98-0779-0058-BFFB-FF100821B1F9}"/>
                  </a:ext>
                </a:extLst>
              </p14:cNvPr>
              <p14:cNvContentPartPr/>
              <p14:nvPr/>
            </p14:nvContentPartPr>
            <p14:xfrm>
              <a:off x="400360" y="5262040"/>
              <a:ext cx="4538160" cy="109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C28B98-0779-0058-BFFB-FF100821B1F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4720" y="5190040"/>
                <a:ext cx="460980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6BBA21E-C26A-E047-BACA-08D10F2A2A32}"/>
                  </a:ext>
                </a:extLst>
              </p14:cNvPr>
              <p14:cNvContentPartPr/>
              <p14:nvPr/>
            </p14:nvContentPartPr>
            <p14:xfrm>
              <a:off x="6438971" y="2300864"/>
              <a:ext cx="3925080" cy="81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6BBA21E-C26A-E047-BACA-08D10F2A2A3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2971" y="2228864"/>
                <a:ext cx="3996720" cy="22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406424F6-4527-CD99-74B6-8EB0E77FE0F6}"/>
              </a:ext>
            </a:extLst>
          </p:cNvPr>
          <p:cNvGrpSpPr/>
          <p:nvPr/>
        </p:nvGrpSpPr>
        <p:grpSpPr>
          <a:xfrm>
            <a:off x="3661285" y="3486151"/>
            <a:ext cx="2539493" cy="1739597"/>
            <a:chOff x="3661285" y="3486151"/>
            <a:chExt cx="2539493" cy="173959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5B7223D-5E2D-370C-C6AD-CC41D0EC2B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61285" y="4068340"/>
              <a:ext cx="810703" cy="307181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7D88B8-D918-FF27-AB23-AA1B701AC6F2}"/>
                </a:ext>
              </a:extLst>
            </p:cNvPr>
            <p:cNvSpPr txBox="1"/>
            <p:nvPr/>
          </p:nvSpPr>
          <p:spPr>
            <a:xfrm>
              <a:off x="4336260" y="3486151"/>
              <a:ext cx="18645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FF"/>
                  </a:solidFill>
                </a:rPr>
                <a:t>Based on data from P.M. McKee, NIM A 526, 60 (2004)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6421F97-C8DD-6978-E725-16601F4E52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6596" y="4420000"/>
              <a:ext cx="172086" cy="805748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8B0A55-F840-BD49-4DCD-73FF7886F575}"/>
              </a:ext>
            </a:extLst>
          </p:cNvPr>
          <p:cNvGrpSpPr/>
          <p:nvPr/>
        </p:nvGrpSpPr>
        <p:grpSpPr>
          <a:xfrm>
            <a:off x="10395891" y="1737360"/>
            <a:ext cx="1767551" cy="923330"/>
            <a:chOff x="10395891" y="1737360"/>
            <a:chExt cx="1767551" cy="9233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0524F2-A219-09E7-72B8-16AD3C8F737E}"/>
                </a:ext>
              </a:extLst>
            </p:cNvPr>
            <p:cNvSpPr txBox="1"/>
            <p:nvPr/>
          </p:nvSpPr>
          <p:spPr>
            <a:xfrm>
              <a:off x="10810130" y="1737360"/>
              <a:ext cx="13533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FF"/>
                  </a:solidFill>
                </a:rPr>
                <a:t>Based on Hall B RGC Spin-Ups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9669225-AB29-454C-7803-46829D9C5D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95891" y="2291224"/>
              <a:ext cx="576909" cy="55280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A002219-10EA-0CE1-486D-E3673C64E662}"/>
                  </a:ext>
                </a:extLst>
              </p14:cNvPr>
              <p14:cNvContentPartPr/>
              <p14:nvPr/>
            </p14:nvContentPartPr>
            <p14:xfrm>
              <a:off x="6449321" y="3633547"/>
              <a:ext cx="2638080" cy="2307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A002219-10EA-0CE1-486D-E3673C64E66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13681" y="3561547"/>
                <a:ext cx="2709720" cy="374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9E57E9FA-3D29-93E2-5380-893294DFBD43}"/>
              </a:ext>
            </a:extLst>
          </p:cNvPr>
          <p:cNvGrpSpPr/>
          <p:nvPr/>
        </p:nvGrpSpPr>
        <p:grpSpPr>
          <a:xfrm>
            <a:off x="9076065" y="3589216"/>
            <a:ext cx="3117263" cy="369332"/>
            <a:chOff x="9076065" y="3589216"/>
            <a:chExt cx="3117263" cy="36933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E75DB7-A924-6662-E011-5B8EDDF30400}"/>
                </a:ext>
              </a:extLst>
            </p:cNvPr>
            <p:cNvSpPr txBox="1"/>
            <p:nvPr/>
          </p:nvSpPr>
          <p:spPr>
            <a:xfrm>
              <a:off x="9383686" y="3589216"/>
              <a:ext cx="2809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FF"/>
                  </a:solidFill>
                </a:rPr>
                <a:t>Based on UVA &amp; UNH data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324564A-57D5-8319-3080-B286426F19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76065" y="3748927"/>
              <a:ext cx="429069" cy="32099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569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A4AE-1583-B81B-10CA-30B7396CD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Dose Between Anneals &amp; Mat.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EA432-2862-3FD4-2134-60FFD8DAF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Analyzed data from P.M. McKee, NIM A </a:t>
            </a:r>
            <a:r>
              <a:rPr lang="en-US" b="1" dirty="0"/>
              <a:t>526</a:t>
            </a:r>
            <a:r>
              <a:rPr lang="en-US" dirty="0"/>
              <a:t>, 60 (2004)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C5958-C7E7-37C4-2A11-0F73464DB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B1136-BEE0-50B1-1462-656922A7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2A508-203C-3E1B-9866-BA12AF9CA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F72AC0-23FE-3FEE-DA03-B1AD86482BDD}"/>
              </a:ext>
            </a:extLst>
          </p:cNvPr>
          <p:cNvGrpSpPr/>
          <p:nvPr/>
        </p:nvGrpSpPr>
        <p:grpSpPr>
          <a:xfrm>
            <a:off x="7030361" y="1757363"/>
            <a:ext cx="4272634" cy="4533547"/>
            <a:chOff x="6373139" y="1583055"/>
            <a:chExt cx="4754423" cy="50447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1932E7-5E2B-0268-7ABD-94BFBDDF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272"/>
            <a:stretch>
              <a:fillRect/>
            </a:stretch>
          </p:blipFill>
          <p:spPr>
            <a:xfrm>
              <a:off x="6373139" y="1583055"/>
              <a:ext cx="4754423" cy="50447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B0E5F70-D6CA-5B34-BA2A-94103EE63163}"/>
                    </a:ext>
                  </a:extLst>
                </p:cNvPr>
                <p:cNvSpPr txBox="1"/>
                <p:nvPr/>
              </p:nvSpPr>
              <p:spPr>
                <a:xfrm>
                  <a:off x="7263925" y="2332221"/>
                  <a:ext cx="1811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B0E5F70-D6CA-5B34-BA2A-94103EE631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3925" y="2332221"/>
                  <a:ext cx="181139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42308" r="-42308"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DFBA4D1-EE3A-37FB-1DF8-DB5B361C3FCC}"/>
                    </a:ext>
                  </a:extLst>
                </p:cNvPr>
                <p:cNvSpPr txBox="1"/>
                <p:nvPr/>
              </p:nvSpPr>
              <p:spPr>
                <a:xfrm>
                  <a:off x="7409470" y="4480016"/>
                  <a:ext cx="1811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DFBA4D1-EE3A-37FB-1DF8-DB5B361C3F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9470" y="4480016"/>
                  <a:ext cx="18114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7037" r="-40741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14EE448-C3C1-C5B7-E4FD-CF03D3DD4BCE}"/>
                    </a:ext>
                  </a:extLst>
                </p:cNvPr>
                <p:cNvSpPr txBox="1"/>
                <p:nvPr/>
              </p:nvSpPr>
              <p:spPr>
                <a:xfrm>
                  <a:off x="7802843" y="2198541"/>
                  <a:ext cx="1811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14EE448-C3C1-C5B7-E4FD-CF03D3DD4B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2843" y="2198541"/>
                  <a:ext cx="18114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7037" r="-40741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CA6E0C5-EFC4-591B-B782-D2325E7B6004}"/>
                    </a:ext>
                  </a:extLst>
                </p:cNvPr>
                <p:cNvSpPr txBox="1"/>
                <p:nvPr/>
              </p:nvSpPr>
              <p:spPr>
                <a:xfrm>
                  <a:off x="7983983" y="4480016"/>
                  <a:ext cx="1811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CA6E0C5-EFC4-591B-B782-D2325E7B60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3983" y="4480016"/>
                  <a:ext cx="181140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2308" r="-42308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19C538-9572-2AA2-5A1F-D0D400019578}"/>
                    </a:ext>
                  </a:extLst>
                </p:cNvPr>
                <p:cNvSpPr txBox="1"/>
                <p:nvPr/>
              </p:nvSpPr>
              <p:spPr>
                <a:xfrm>
                  <a:off x="8165123" y="1921542"/>
                  <a:ext cx="3150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19C538-9572-2AA2-5A1F-D0D4000195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5123" y="1921542"/>
                  <a:ext cx="315023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5532" r="-23404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0D25A59-226C-E89E-2EA7-C1D2FA1A2FB5}"/>
                    </a:ext>
                  </a:extLst>
                </p:cNvPr>
                <p:cNvSpPr txBox="1"/>
                <p:nvPr/>
              </p:nvSpPr>
              <p:spPr>
                <a:xfrm>
                  <a:off x="8412149" y="2365231"/>
                  <a:ext cx="3112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0D25A59-226C-E89E-2EA7-C1D2FA1A2F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2149" y="2365231"/>
                  <a:ext cx="311239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26087" r="-23913" b="-2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5AD7233-0060-FE3B-40A1-6293BFEBFFAC}"/>
                    </a:ext>
                  </a:extLst>
                </p:cNvPr>
                <p:cNvSpPr txBox="1"/>
                <p:nvPr/>
              </p:nvSpPr>
              <p:spPr>
                <a:xfrm>
                  <a:off x="8476126" y="4383071"/>
                  <a:ext cx="1811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5AD7233-0060-FE3B-40A1-6293BFEBF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76126" y="4383071"/>
                  <a:ext cx="181140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37037" r="-40741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42B4256-A127-722C-6F73-09582A57AB0A}"/>
                    </a:ext>
                  </a:extLst>
                </p:cNvPr>
                <p:cNvSpPr txBox="1"/>
                <p:nvPr/>
              </p:nvSpPr>
              <p:spPr>
                <a:xfrm>
                  <a:off x="8874768" y="2193721"/>
                  <a:ext cx="1811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42B4256-A127-722C-6F73-09582A57AB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4768" y="2193721"/>
                  <a:ext cx="181140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7037" r="-40741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3C93C71-1D8D-B924-0D38-B8007C9571ED}"/>
                    </a:ext>
                  </a:extLst>
                </p:cNvPr>
                <p:cNvSpPr txBox="1"/>
                <p:nvPr/>
              </p:nvSpPr>
              <p:spPr>
                <a:xfrm>
                  <a:off x="8870300" y="4495934"/>
                  <a:ext cx="3150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3C93C71-1D8D-B924-0D38-B8007C9571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0300" y="4495934"/>
                  <a:ext cx="315023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23404" r="-23404"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FB93E4B-27B9-65DF-EC34-6EFFAAAC2551}"/>
                    </a:ext>
                  </a:extLst>
                </p:cNvPr>
                <p:cNvSpPr txBox="1"/>
                <p:nvPr/>
              </p:nvSpPr>
              <p:spPr>
                <a:xfrm>
                  <a:off x="9071191" y="5201448"/>
                  <a:ext cx="3112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FB93E4B-27B9-65DF-EC34-6EFFAAAC25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1191" y="5201448"/>
                  <a:ext cx="311239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26087" r="-23913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C5503AE-9B05-667A-D5AA-E2616F82090A}"/>
                    </a:ext>
                  </a:extLst>
                </p:cNvPr>
                <p:cNvSpPr txBox="1"/>
                <p:nvPr/>
              </p:nvSpPr>
              <p:spPr>
                <a:xfrm>
                  <a:off x="9382430" y="2146879"/>
                  <a:ext cx="1811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C5503AE-9B05-667A-D5AA-E2616F8209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2430" y="2146879"/>
                  <a:ext cx="181140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40741" r="-37037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4A3736E-91EB-F19C-A581-8247EADB818B}"/>
                    </a:ext>
                  </a:extLst>
                </p:cNvPr>
                <p:cNvSpPr txBox="1"/>
                <p:nvPr/>
              </p:nvSpPr>
              <p:spPr>
                <a:xfrm>
                  <a:off x="9533781" y="4618515"/>
                  <a:ext cx="3093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4A3736E-91EB-F19C-A581-8247EADB81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3781" y="4618515"/>
                  <a:ext cx="309380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3913" r="-26087"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8E299ED-636C-698E-AFE7-1C257AABEE4C}"/>
                    </a:ext>
                  </a:extLst>
                </p:cNvPr>
                <p:cNvSpPr txBox="1"/>
                <p:nvPr/>
              </p:nvSpPr>
              <p:spPr>
                <a:xfrm>
                  <a:off x="9624351" y="1780284"/>
                  <a:ext cx="4432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8E299ED-636C-698E-AFE7-1C257AABEE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4351" y="1780284"/>
                  <a:ext cx="443263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0000" r="-18462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12D09FB-55DD-13B6-8CD7-E14F44B2360E}"/>
                    </a:ext>
                  </a:extLst>
                </p:cNvPr>
                <p:cNvSpPr txBox="1"/>
                <p:nvPr/>
              </p:nvSpPr>
              <p:spPr>
                <a:xfrm>
                  <a:off x="9780841" y="2816311"/>
                  <a:ext cx="43947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12D09FB-55DD-13B6-8CD7-E14F44B236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0841" y="2816311"/>
                  <a:ext cx="439479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20313" r="-20313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E1762FE-9311-5439-491C-854239E92F76}"/>
                    </a:ext>
                  </a:extLst>
                </p:cNvPr>
                <p:cNvSpPr txBox="1"/>
                <p:nvPr/>
              </p:nvSpPr>
              <p:spPr>
                <a:xfrm>
                  <a:off x="10000581" y="4658532"/>
                  <a:ext cx="3093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E1762FE-9311-5439-491C-854239E92F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0581" y="4658532"/>
                  <a:ext cx="309380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23913" r="-26087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BA76567-A155-5DE7-FF59-964430E0E70C}"/>
                    </a:ext>
                  </a:extLst>
                </p:cNvPr>
                <p:cNvSpPr txBox="1"/>
                <p:nvPr/>
              </p:nvSpPr>
              <p:spPr>
                <a:xfrm>
                  <a:off x="10232436" y="1939561"/>
                  <a:ext cx="3093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BA76567-A155-5DE7-FF59-964430E0E7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32436" y="1939561"/>
                  <a:ext cx="309380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23913" r="-26087"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DEE6B77-1158-1843-064D-07A1C2589F92}"/>
                    </a:ext>
                  </a:extLst>
                </p:cNvPr>
                <p:cNvSpPr txBox="1"/>
                <p:nvPr/>
              </p:nvSpPr>
              <p:spPr>
                <a:xfrm>
                  <a:off x="10519531" y="4999885"/>
                  <a:ext cx="3093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DEE6B77-1158-1843-064D-07A1C2589F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9531" y="4999885"/>
                  <a:ext cx="309380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26667" r="-26667"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B1533CD-B25B-D4B7-914D-4E8C63E291A7}"/>
                    </a:ext>
                  </a:extLst>
                </p:cNvPr>
                <p:cNvSpPr txBox="1"/>
                <p:nvPr/>
              </p:nvSpPr>
              <p:spPr>
                <a:xfrm>
                  <a:off x="10581790" y="1783037"/>
                  <a:ext cx="3093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B1533CD-B25B-D4B7-914D-4E8C63E291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1790" y="1783037"/>
                  <a:ext cx="309380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6667" r="-28889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09744B-5C62-9AEB-7E5C-17A7D349C608}"/>
                  </a:ext>
                </a:extLst>
              </p:cNvPr>
              <p:cNvSpPr txBox="1"/>
              <p:nvPr/>
            </p:nvSpPr>
            <p:spPr>
              <a:xfrm>
                <a:off x="4008123" y="5258868"/>
                <a:ext cx="3022238" cy="442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𝑎𝑣𝑒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=5.11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09744B-5C62-9AEB-7E5C-17A7D349C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123" y="5258868"/>
                <a:ext cx="3022238" cy="442172"/>
              </a:xfrm>
              <a:prstGeom prst="rect">
                <a:avLst/>
              </a:prstGeom>
              <a:blipFill>
                <a:blip r:embed="rId21"/>
                <a:stretch>
                  <a:fillRect l="-1212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Table 4">
                <a:extLst>
                  <a:ext uri="{FF2B5EF4-FFF2-40B4-BE49-F238E27FC236}">
                    <a16:creationId xmlns:a16="http://schemas.microsoft.com/office/drawing/2014/main" id="{54EC9A74-A653-1FA1-65C3-D625D78CEE5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23555" y="2537638"/>
              <a:ext cx="2548286" cy="3261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60915">
                      <a:extLst>
                        <a:ext uri="{9D8B030D-6E8A-4147-A177-3AD203B41FA5}">
                          <a16:colId xmlns:a16="http://schemas.microsoft.com/office/drawing/2014/main" val="3443194453"/>
                        </a:ext>
                      </a:extLst>
                    </a:gridCol>
                    <a:gridCol w="1787371">
                      <a:extLst>
                        <a:ext uri="{9D8B030D-6E8A-4147-A177-3AD203B41FA5}">
                          <a16:colId xmlns:a16="http://schemas.microsoft.com/office/drawing/2014/main" val="2654114905"/>
                        </a:ext>
                      </a:extLst>
                    </a:gridCol>
                  </a:tblGrid>
                  <a:tr h="4560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Subset 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en-US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𝟏𝟎</m:t>
                                      </m:r>
                                    </m:e>
                                    <m:sup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𝟏𝟓</m:t>
                                      </m:r>
                                    </m:sup>
                                  </m:sSup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</m:t>
                                  </m:r>
                                  <m:f>
                                    <m:fPr>
                                      <m:ctrlPr>
                                        <a:rPr lang="en-US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𝒆</m:t>
                                          </m:r>
                                        </m:e>
                                        <m:sup>
                                          <m: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b="1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𝐜𝐦</m:t>
                                          </m:r>
                                        </m:e>
                                        <m:sup>
                                          <m: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en-US" sz="14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6407859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3.265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60826727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6.02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68707919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4.548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92407699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4.188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8113933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4.2964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74154290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4.139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8340272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3.5597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8413347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3.998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89181566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2.3091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181328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Table 4">
                <a:extLst>
                  <a:ext uri="{FF2B5EF4-FFF2-40B4-BE49-F238E27FC236}">
                    <a16:creationId xmlns:a16="http://schemas.microsoft.com/office/drawing/2014/main" id="{54EC9A74-A653-1FA1-65C3-D625D78CEE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2214795"/>
                  </p:ext>
                </p:extLst>
              </p:nvPr>
            </p:nvGraphicFramePr>
            <p:xfrm>
              <a:off x="723555" y="2537638"/>
              <a:ext cx="2548286" cy="3261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60915">
                      <a:extLst>
                        <a:ext uri="{9D8B030D-6E8A-4147-A177-3AD203B41FA5}">
                          <a16:colId xmlns:a16="http://schemas.microsoft.com/office/drawing/2014/main" val="3443194453"/>
                        </a:ext>
                      </a:extLst>
                    </a:gridCol>
                    <a:gridCol w="1787371">
                      <a:extLst>
                        <a:ext uri="{9D8B030D-6E8A-4147-A177-3AD203B41FA5}">
                          <a16:colId xmlns:a16="http://schemas.microsoft.com/office/drawing/2014/main" val="2654114905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Subset 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2"/>
                          <a:stretch>
                            <a:fillRect l="-42857" t="-1176" r="-1361" b="-54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640785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3.265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6082672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6.02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6870791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4.548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9240769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4.188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811393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4.2964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7415429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4.139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834027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3.5597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841334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3.998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8918156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2.3091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181328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20E5FD6-2D21-3995-C8E4-7B9061093B34}"/>
                  </a:ext>
                </a:extLst>
              </p:cNvPr>
              <p:cNvSpPr txBox="1"/>
              <p:nvPr/>
            </p:nvSpPr>
            <p:spPr>
              <a:xfrm>
                <a:off x="1439693" y="2144860"/>
                <a:ext cx="11115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Positive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20E5FD6-2D21-3995-C8E4-7B9061093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693" y="2144860"/>
                <a:ext cx="1111586" cy="369332"/>
              </a:xfrm>
              <a:prstGeom prst="rect">
                <a:avLst/>
              </a:prstGeom>
              <a:blipFill>
                <a:blip r:embed="rId23"/>
                <a:stretch>
                  <a:fillRect l="-4372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4">
                <a:extLst>
                  <a:ext uri="{FF2B5EF4-FFF2-40B4-BE49-F238E27FC236}">
                    <a16:creationId xmlns:a16="http://schemas.microsoft.com/office/drawing/2014/main" id="{BDD6EF9F-24FA-F95B-53EE-9527E7AA500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66384" y="2579896"/>
              <a:ext cx="2442199" cy="26056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4296">
                      <a:extLst>
                        <a:ext uri="{9D8B030D-6E8A-4147-A177-3AD203B41FA5}">
                          <a16:colId xmlns:a16="http://schemas.microsoft.com/office/drawing/2014/main" val="3443194453"/>
                        </a:ext>
                      </a:extLst>
                    </a:gridCol>
                    <a:gridCol w="1547903">
                      <a:extLst>
                        <a:ext uri="{9D8B030D-6E8A-4147-A177-3AD203B41FA5}">
                          <a16:colId xmlns:a16="http://schemas.microsoft.com/office/drawing/2014/main" val="2654114905"/>
                        </a:ext>
                      </a:extLst>
                    </a:gridCol>
                  </a:tblGrid>
                  <a:tr h="3472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Subset 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en-US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𝟏𝟎</m:t>
                                      </m:r>
                                    </m:e>
                                    <m:sup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𝟏𝟓</m:t>
                                      </m:r>
                                    </m:sup>
                                  </m:sSup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</m:t>
                                  </m:r>
                                  <m:f>
                                    <m:fPr>
                                      <m:ctrlPr>
                                        <a:rPr lang="en-US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𝒆</m:t>
                                          </m:r>
                                        </m:e>
                                        <m:sup>
                                          <m: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b="1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𝐜𝐦</m:t>
                                          </m:r>
                                        </m:e>
                                        <m:sup>
                                          <m: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en-US" sz="14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6407859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5.35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60826727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5.86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68707919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>
                              <a:effectLst/>
                              <a:latin typeface="+mn-lt"/>
                            </a:rPr>
                            <a:t>6.52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92407699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>
                              <a:effectLst/>
                              <a:latin typeface="+mn-lt"/>
                            </a:rPr>
                            <a:t>6.967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8113933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>
                              <a:effectLst/>
                              <a:latin typeface="+mn-lt"/>
                            </a:rPr>
                            <a:t>3.5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74154290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>
                              <a:effectLst/>
                              <a:latin typeface="+mn-lt"/>
                            </a:rPr>
                            <a:t>3.641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8340272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3.9454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84133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4">
                <a:extLst>
                  <a:ext uri="{FF2B5EF4-FFF2-40B4-BE49-F238E27FC236}">
                    <a16:creationId xmlns:a16="http://schemas.microsoft.com/office/drawing/2014/main" id="{BDD6EF9F-24FA-F95B-53EE-9527E7AA50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8963761"/>
                  </p:ext>
                </p:extLst>
              </p:nvPr>
            </p:nvGraphicFramePr>
            <p:xfrm>
              <a:off x="4266384" y="2579896"/>
              <a:ext cx="2442199" cy="26056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4296">
                      <a:extLst>
                        <a:ext uri="{9D8B030D-6E8A-4147-A177-3AD203B41FA5}">
                          <a16:colId xmlns:a16="http://schemas.microsoft.com/office/drawing/2014/main" val="3443194453"/>
                        </a:ext>
                      </a:extLst>
                    </a:gridCol>
                    <a:gridCol w="1547903">
                      <a:extLst>
                        <a:ext uri="{9D8B030D-6E8A-4147-A177-3AD203B41FA5}">
                          <a16:colId xmlns:a16="http://schemas.microsoft.com/office/drawing/2014/main" val="2654114905"/>
                        </a:ext>
                      </a:extLst>
                    </a:gridCol>
                  </a:tblGrid>
                  <a:tr h="4107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Subset 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4"/>
                          <a:stretch>
                            <a:fillRect l="-58039" t="-2985" r="-1569" b="-5522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6407859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5.35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60826727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5.86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68707919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>
                              <a:effectLst/>
                              <a:latin typeface="+mn-lt"/>
                            </a:rPr>
                            <a:t>6.52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92407699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>
                              <a:effectLst/>
                              <a:latin typeface="+mn-lt"/>
                            </a:rPr>
                            <a:t>6.967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8113933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>
                              <a:effectLst/>
                              <a:latin typeface="+mn-lt"/>
                            </a:rPr>
                            <a:t>3.5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74154290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>
                              <a:effectLst/>
                              <a:latin typeface="+mn-lt"/>
                            </a:rPr>
                            <a:t>3.641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8340272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3.9454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841334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E87C387-8ADD-0C89-DBD4-6635C6967209}"/>
                  </a:ext>
                </a:extLst>
              </p:cNvPr>
              <p:cNvSpPr txBox="1"/>
              <p:nvPr/>
            </p:nvSpPr>
            <p:spPr>
              <a:xfrm>
                <a:off x="4914577" y="2174526"/>
                <a:ext cx="1210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Negative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E87C387-8ADD-0C89-DBD4-6635C6967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577" y="2174526"/>
                <a:ext cx="1210781" cy="369332"/>
              </a:xfrm>
              <a:prstGeom prst="rect">
                <a:avLst/>
              </a:prstGeom>
              <a:blipFill>
                <a:blip r:embed="rId25"/>
                <a:stretch>
                  <a:fillRect l="-402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B573F80-CC8B-7CAC-1DDA-BA5FE86EC3B7}"/>
                  </a:ext>
                </a:extLst>
              </p:cNvPr>
              <p:cNvSpPr txBox="1"/>
              <p:nvPr/>
            </p:nvSpPr>
            <p:spPr>
              <a:xfrm>
                <a:off x="598288" y="5862939"/>
                <a:ext cx="3380780" cy="442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Positive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𝑎𝑣𝑒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=4.04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B573F80-CC8B-7CAC-1DDA-BA5FE86EC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288" y="5862939"/>
                <a:ext cx="3380780" cy="442172"/>
              </a:xfrm>
              <a:prstGeom prst="rect">
                <a:avLst/>
              </a:prstGeom>
              <a:blipFill>
                <a:blip r:embed="rId26"/>
                <a:stretch>
                  <a:fillRect l="-901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5428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50FF9-4A72-CBFF-EC40-9DEB18E6F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B RGC Spin-Up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9100ED-CF3C-DFB4-CA2B-4741CA666A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2428874"/>
                <a:ext cx="3617595" cy="3440219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400" dirty="0"/>
                  <a:t>~ 4 hours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=45%</m:t>
                    </m:r>
                  </m:oMath>
                </a14:m>
                <a:br>
                  <a:rPr lang="en-US" sz="2400" dirty="0"/>
                </a:br>
                <a:endParaRPr lang="en-US" sz="2400" dirty="0"/>
              </a:p>
              <a:p>
                <a:pPr lvl="1"/>
                <a:r>
                  <a:rPr lang="en-US" sz="2400" dirty="0"/>
                  <a:t>AFP will be used between spin-flips to significantly reduce flip time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9100ED-CF3C-DFB4-CA2B-4741CA666A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2428874"/>
                <a:ext cx="3617595" cy="3440219"/>
              </a:xfrm>
              <a:blipFill>
                <a:blip r:embed="rId2"/>
                <a:stretch>
                  <a:fillRect t="-2655" r="-3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D390C-3B09-8658-44E6-DFF974BC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C60BA-A014-F6B4-709A-DB0855AC3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7F8C4-62BC-8E87-6A37-6CD5DF5A4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3A708E8-D5C2-F7E3-D9AE-11EBA9869F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97059" y="1796523"/>
          <a:ext cx="6632955" cy="4461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476888" imgH="5029113" progId="Acrobat.Document.DC">
                  <p:embed/>
                </p:oleObj>
              </mc:Choice>
              <mc:Fallback>
                <p:oleObj name="Acrobat Document" r:id="rId3" imgW="7476888" imgH="5029113" progId="Acrobat.Document.DC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3A708E8-D5C2-F7E3-D9AE-11EBA9869F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97059" y="1796523"/>
                        <a:ext cx="6632955" cy="4461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69752F7E-66F7-932E-5736-8660BB5F134A}"/>
              </a:ext>
            </a:extLst>
          </p:cNvPr>
          <p:cNvGrpSpPr/>
          <p:nvPr/>
        </p:nvGrpSpPr>
        <p:grpSpPr>
          <a:xfrm>
            <a:off x="-19877" y="5579564"/>
            <a:ext cx="4267200" cy="731369"/>
            <a:chOff x="1" y="5526556"/>
            <a:chExt cx="4267200" cy="7313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759AF5-BE87-789A-1E01-F8A834C71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5526556"/>
              <a:ext cx="4267200" cy="73136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CB7364-45F3-9690-51EE-D686C2896D95}"/>
                </a:ext>
              </a:extLst>
            </p:cNvPr>
            <p:cNvSpPr txBox="1"/>
            <p:nvPr/>
          </p:nvSpPr>
          <p:spPr>
            <a:xfrm>
              <a:off x="132185" y="5904215"/>
              <a:ext cx="51294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10/13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1439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92FC-A4A4-EEB3-7A2D-FEB8E7A4C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 Tensor Flips: 4 State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32ADFF-00E3-DA76-FCF9-BC19FAD74E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304930" cy="4023360"/>
              </a:xfrm>
            </p:spPr>
            <p:txBody>
              <a:bodyPr/>
              <a:lstStyle/>
              <a:p>
                <a:pPr lvl="1"/>
                <a:r>
                  <a:rPr lang="en-US" dirty="0"/>
                  <a:t>Rapid tensor enhancement/suppression while maintaining large vector polarization</a:t>
                </a:r>
              </a:p>
              <a:p>
                <a:pPr lvl="2"/>
                <a:r>
                  <a:rPr lang="en-US" sz="1800" dirty="0"/>
                  <a:t>Highly suppresses drift effects on systematics</a:t>
                </a:r>
              </a:p>
              <a:p>
                <a:pPr lvl="2"/>
                <a:r>
                  <a:rPr lang="en-US" sz="1800" dirty="0"/>
                  <a:t>1 cycle/hour instead of 1 cycle/day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𝑑𝑟𝑖𝑓𝑡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𝑓𝑙𝑖𝑝𝑠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en-US" sz="1800" dirty="0"/>
                  <a:t> improved by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24</m:t>
                            </m:r>
                          </m:e>
                        </m:rad>
                      </m:den>
                    </m:f>
                  </m:oMath>
                </a14:m>
                <a:endParaRPr lang="en-US" sz="1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32ADFF-00E3-DA76-FCF9-BC19FAD74E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304930" cy="4023360"/>
              </a:xfrm>
              <a:blipFill>
                <a:blip r:embed="rId2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ABDC1-8CF9-8000-E657-C64F7A8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6D7E7-489A-387A-36AB-9BC8012C4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4907C-3D80-E834-9C92-E6DF8E6F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B1CAC3-9401-87CC-6872-70E2723F1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6" t="10721" r="30323"/>
          <a:stretch/>
        </p:blipFill>
        <p:spPr>
          <a:xfrm>
            <a:off x="6481839" y="1796808"/>
            <a:ext cx="4313161" cy="1450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F10E03-D758-F44F-63A2-3F67F482A60D}"/>
              </a:ext>
            </a:extLst>
          </p:cNvPr>
          <p:cNvSpPr txBox="1"/>
          <p:nvPr/>
        </p:nvSpPr>
        <p:spPr>
          <a:xfrm>
            <a:off x="10488510" y="3020356"/>
            <a:ext cx="66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D. Keller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523119-2662-021A-F599-095D4A097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81" y="3908862"/>
            <a:ext cx="2342111" cy="8103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3FC358-0C04-AEEA-6FF1-3A7886F4C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81" y="4827540"/>
            <a:ext cx="2214082" cy="5554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F60DB4-D29C-86F2-FF8A-962BE92FAFF7}"/>
              </a:ext>
            </a:extLst>
          </p:cNvPr>
          <p:cNvSpPr txBox="1"/>
          <p:nvPr/>
        </p:nvSpPr>
        <p:spPr>
          <a:xfrm>
            <a:off x="102186" y="5377017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E. Long, EPJ A (in review)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56AF87-940B-81FB-8D3A-D2902432F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54348"/>
            <a:ext cx="4313161" cy="651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DB8563-5A24-1645-2192-1CCC30F7FEF5}"/>
              </a:ext>
            </a:extLst>
          </p:cNvPr>
          <p:cNvSpPr txBox="1"/>
          <p:nvPr/>
        </p:nvSpPr>
        <p:spPr>
          <a:xfrm>
            <a:off x="103116" y="5949335"/>
            <a:ext cx="4666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10/14</a:t>
            </a:r>
          </a:p>
        </p:txBody>
      </p:sp>
      <p:pic>
        <p:nvPicPr>
          <p:cNvPr id="20" name="Picture 19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2923F8F-408B-DD69-196D-74E5EED924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8490" r="32348" b="26164"/>
          <a:stretch>
            <a:fillRect/>
          </a:stretch>
        </p:blipFill>
        <p:spPr>
          <a:xfrm>
            <a:off x="4877089" y="3901444"/>
            <a:ext cx="6957146" cy="2424037"/>
          </a:xfrm>
          <a:prstGeom prst="rect">
            <a:avLst/>
          </a:prstGeom>
        </p:spPr>
      </p:pic>
      <p:pic>
        <p:nvPicPr>
          <p:cNvPr id="21" name="Picture 20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D99DAEC-44F8-49D5-AF43-C13F455B0FF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70" t="31583" r="58410" b="63435"/>
          <a:stretch>
            <a:fillRect/>
          </a:stretch>
        </p:blipFill>
        <p:spPr>
          <a:xfrm>
            <a:off x="5490541" y="3393959"/>
            <a:ext cx="2871894" cy="5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47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8BCC-A5C7-1E1D-C855-285D2C041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b1/Azz Kinematics Running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74D89-59F5-CD06-484F-78105CCE6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Draft run plan from smallest beam/detector energies to highest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D0852-6A80-7B6C-1218-3770EAD7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D42A8-25AC-B097-2886-54126CA8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53501-99CB-B5D1-E7A0-5C975B4F8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E459D-29C5-A856-6F23-E5158ACD40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20"/>
          <a:stretch>
            <a:fillRect/>
          </a:stretch>
        </p:blipFill>
        <p:spPr>
          <a:xfrm>
            <a:off x="33130" y="2504590"/>
            <a:ext cx="7424887" cy="2822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EF91AD-ADB2-9D02-D6B0-7C1B68B68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577" y="3135794"/>
            <a:ext cx="4446240" cy="317023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0A76E25-BDEB-9FC0-AEC0-02A7452295C3}"/>
              </a:ext>
            </a:extLst>
          </p:cNvPr>
          <p:cNvGrpSpPr/>
          <p:nvPr/>
        </p:nvGrpSpPr>
        <p:grpSpPr>
          <a:xfrm>
            <a:off x="7702028" y="49037"/>
            <a:ext cx="4138789" cy="3138439"/>
            <a:chOff x="6455889" y="2093148"/>
            <a:chExt cx="5488461" cy="41618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3F74BF-88D4-7C1B-4762-64A3D3A47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7373" y="2093148"/>
              <a:ext cx="4986977" cy="37257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A77508F-B9AE-03E8-DFF5-261FEAEC5AA2}"/>
                    </a:ext>
                  </a:extLst>
                </p:cNvPr>
                <p:cNvSpPr txBox="1"/>
                <p:nvPr/>
              </p:nvSpPr>
              <p:spPr>
                <a:xfrm>
                  <a:off x="6455889" y="2529600"/>
                  <a:ext cx="508482" cy="4361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A77508F-B9AE-03E8-DFF5-261FEAEC5A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5889" y="2529600"/>
                  <a:ext cx="508482" cy="436135"/>
                </a:xfrm>
                <a:prstGeom prst="rect">
                  <a:avLst/>
                </a:prstGeom>
                <a:blipFill>
                  <a:blip r:embed="rId5"/>
                  <a:stretch>
                    <a:fillRect l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A44C7E0-2D81-5C55-6D5F-D2DE35244DAE}"/>
                    </a:ext>
                  </a:extLst>
                </p:cNvPr>
                <p:cNvSpPr txBox="1"/>
                <p:nvPr/>
              </p:nvSpPr>
              <p:spPr>
                <a:xfrm>
                  <a:off x="10790402" y="5818908"/>
                  <a:ext cx="286441" cy="4361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A44C7E0-2D81-5C55-6D5F-D2DE35244D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90402" y="5818908"/>
                  <a:ext cx="286441" cy="436135"/>
                </a:xfrm>
                <a:prstGeom prst="rect">
                  <a:avLst/>
                </a:prstGeom>
                <a:blipFill>
                  <a:blip r:embed="rId6"/>
                  <a:stretch>
                    <a:fillRect l="-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1385C72-DC4D-821E-1B2C-533883C5BDCD}"/>
              </a:ext>
            </a:extLst>
          </p:cNvPr>
          <p:cNvSpPr txBox="1"/>
          <p:nvPr/>
        </p:nvSpPr>
        <p:spPr>
          <a:xfrm>
            <a:off x="8488747" y="544077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i="1" dirty="0"/>
              <a:t>zz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A40E40-5E41-234E-E392-3F7546E2265E}"/>
              </a:ext>
            </a:extLst>
          </p:cNvPr>
          <p:cNvSpPr txBox="1"/>
          <p:nvPr/>
        </p:nvSpPr>
        <p:spPr>
          <a:xfrm>
            <a:off x="8488747" y="3357261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63501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AA5D1F-ACB7-111B-930D-32EB9E4BD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8D5B6-C700-05DA-765F-8E2642DAF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CF70B-7E68-6277-5EEA-10F9D784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9" name="Picture 8" descr="A blue and white graph&#10;&#10;AI-generated content may be incorrect.">
            <a:extLst>
              <a:ext uri="{FF2B5EF4-FFF2-40B4-BE49-F238E27FC236}">
                <a16:creationId xmlns:a16="http://schemas.microsoft.com/office/drawing/2014/main" id="{E62A5493-8ED0-4840-B9F4-F1A7897B6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82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A89671-9000-F89D-95C0-AC1A066AD0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A89671-9000-F89D-95C0-AC1A066AD0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1CD1A-D52D-E0A2-BA36-2005B5F4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B9186-3883-F90B-A128-2E0E42F7E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C423C-CB12-70C5-8629-B45F1D712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EA03A8B-FE12-37E9-D9A6-B5D5FFFB7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465" y="54727"/>
            <a:ext cx="4285137" cy="27397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4E1E9FF-3A76-20E1-DD50-96212EBAB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942" y="2891192"/>
            <a:ext cx="6204915" cy="1075616"/>
          </a:xfrm>
          <a:prstGeom prst="rect">
            <a:avLst/>
          </a:prstGeom>
        </p:spPr>
      </p:pic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6FC11848-1EFF-1DAF-929B-6F0E4915A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047362" cy="1016555"/>
          </a:xfrm>
        </p:spPr>
        <p:txBody>
          <a:bodyPr/>
          <a:lstStyle/>
          <a:p>
            <a:r>
              <a:rPr lang="en-US" dirty="0"/>
              <a:t>The elastic cross-section can be used to extract the tensor polarization independently from NMR extraction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B365F44-4425-3C16-158F-3561E614A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749" y="2947936"/>
            <a:ext cx="2769417" cy="1952127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AE36F4FD-E478-6DD6-CE40-C164B59AC653}"/>
              </a:ext>
            </a:extLst>
          </p:cNvPr>
          <p:cNvGrpSpPr/>
          <p:nvPr/>
        </p:nvGrpSpPr>
        <p:grpSpPr>
          <a:xfrm>
            <a:off x="1526618" y="3880887"/>
            <a:ext cx="6733750" cy="2334876"/>
            <a:chOff x="1526618" y="3880887"/>
            <a:chExt cx="6733750" cy="2334876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41C9C37-AEB3-448A-9B33-761BDB25E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5942" y="4331137"/>
              <a:ext cx="5792483" cy="1016542"/>
            </a:xfrm>
            <a:prstGeom prst="rect">
              <a:avLst/>
            </a:prstGeom>
          </p:spPr>
        </p:pic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E00AEC1C-1A95-61AF-76F2-036A15236A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4091" y="5090764"/>
              <a:ext cx="204686" cy="171277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9DA5694-5F54-C24A-4014-7B2C00C53C35}"/>
                </a:ext>
              </a:extLst>
            </p:cNvPr>
            <p:cNvSpPr txBox="1"/>
            <p:nvPr/>
          </p:nvSpPr>
          <p:spPr>
            <a:xfrm>
              <a:off x="1526618" y="5238040"/>
              <a:ext cx="1051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33CC"/>
                  </a:solidFill>
                </a:rPr>
                <a:t>Dilution factor</a:t>
              </a:r>
            </a:p>
          </p:txBody>
        </p:sp>
        <p:sp>
          <p:nvSpPr>
            <p:cNvPr id="61" name="Right Brace 60">
              <a:extLst>
                <a:ext uri="{FF2B5EF4-FFF2-40B4-BE49-F238E27FC236}">
                  <a16:creationId xmlns:a16="http://schemas.microsoft.com/office/drawing/2014/main" id="{761EC8A7-2B77-3936-C8AA-F692AA8E5701}"/>
                </a:ext>
              </a:extLst>
            </p:cNvPr>
            <p:cNvSpPr/>
            <p:nvPr/>
          </p:nvSpPr>
          <p:spPr>
            <a:xfrm rot="5400000">
              <a:off x="4152840" y="3768341"/>
              <a:ext cx="164825" cy="3010218"/>
            </a:xfrm>
            <a:prstGeom prst="rightBrace">
              <a:avLst/>
            </a:prstGeom>
            <a:ln w="381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AE3AC-CD20-79D0-CDFE-326860C25788}"/>
                    </a:ext>
                  </a:extLst>
                </p:cNvPr>
                <p:cNvSpPr txBox="1"/>
                <p:nvPr/>
              </p:nvSpPr>
              <p:spPr>
                <a:xfrm>
                  <a:off x="3030344" y="5384766"/>
                  <a:ext cx="2409816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FF33CC"/>
                      </a:solidFill>
                    </a:rPr>
                    <a:t>Previously measured observables</a:t>
                  </a:r>
                </a:p>
                <a:p>
                  <a:pPr algn="ctr"/>
                  <a:r>
                    <a:rPr lang="en-US" sz="1600" dirty="0">
                      <a:solidFill>
                        <a:srgbClr val="FF33CC"/>
                      </a:solidFill>
                    </a:rPr>
                    <a:t>(Well-known at low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1600" dirty="0">
                      <a:solidFill>
                        <a:srgbClr val="FF33CC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AE3AC-CD20-79D0-CDFE-326860C257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0344" y="5384766"/>
                  <a:ext cx="2409816" cy="830997"/>
                </a:xfrm>
                <a:prstGeom prst="rect">
                  <a:avLst/>
                </a:prstGeom>
                <a:blipFill>
                  <a:blip r:embed="rId7"/>
                  <a:stretch>
                    <a:fillRect t="-2190" b="-80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ACCAF52D-407A-DF13-2B2F-C20CE22F1396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230337"/>
              <a:ext cx="88337" cy="203363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A3C54BC-2B6E-92C0-A9F5-8E039625DA28}"/>
                    </a:ext>
                  </a:extLst>
                </p:cNvPr>
                <p:cNvSpPr txBox="1"/>
                <p:nvPr/>
              </p:nvSpPr>
              <p:spPr>
                <a:xfrm>
                  <a:off x="4802737" y="3880887"/>
                  <a:ext cx="20595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FF33CC"/>
                      </a:solidFill>
                    </a:rPr>
                    <a:t># Events w/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a14:m>
                  <a:endParaRPr lang="en-US" sz="1600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A3C54BC-2B6E-92C0-A9F5-8E039625DA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2737" y="3880887"/>
                  <a:ext cx="2059535" cy="338554"/>
                </a:xfrm>
                <a:prstGeom prst="rect">
                  <a:avLst/>
                </a:prstGeom>
                <a:blipFill>
                  <a:blip r:embed="rId8"/>
                  <a:stretch>
                    <a:fillRect t="-5455" b="-2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58FAAB3D-1D4C-3594-2C49-2ED2A6F44D7A}"/>
                    </a:ext>
                  </a:extLst>
                </p:cNvPr>
                <p:cNvSpPr txBox="1"/>
                <p:nvPr/>
              </p:nvSpPr>
              <p:spPr>
                <a:xfrm>
                  <a:off x="6200833" y="5355266"/>
                  <a:ext cx="20595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FF33CC"/>
                      </a:solidFill>
                    </a:rPr>
                    <a:t># Events w/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endParaRPr lang="en-US" sz="1600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58FAAB3D-1D4C-3594-2C49-2ED2A6F44D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0833" y="5355266"/>
                  <a:ext cx="2059535" cy="338554"/>
                </a:xfrm>
                <a:prstGeom prst="rect">
                  <a:avLst/>
                </a:prstGeom>
                <a:blipFill>
                  <a:blip r:embed="rId9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EC05D25D-5276-5BCE-62E2-5E1A7A97A1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1178" y="5195843"/>
              <a:ext cx="111095" cy="196553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936A774-8C8D-158B-DCD2-ACA064F5E010}"/>
                  </a:ext>
                </a:extLst>
              </p:cNvPr>
              <p:cNvSpPr txBox="1"/>
              <p:nvPr/>
            </p:nvSpPr>
            <p:spPr>
              <a:xfrm>
                <a:off x="10250368" y="5229106"/>
                <a:ext cx="1849545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b="0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=0.17 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=78.8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°±1.25°</m:t>
                      </m:r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°±2.86°</m:t>
                      </m:r>
                    </m:oMath>
                  </m:oMathPara>
                </a14:m>
                <a:endParaRPr lang="en-US" sz="1400" dirty="0"/>
              </a:p>
              <a:p>
                <a:pPr algn="ctr"/>
                <a:r>
                  <a:rPr lang="en-US" sz="1400" dirty="0"/>
                  <a:t>Polarization oriented </a:t>
                </a:r>
              </a:p>
              <a:p>
                <a:pPr algn="ctr"/>
                <a:r>
                  <a:rPr lang="en-US" sz="1400" dirty="0"/>
                  <a:t>along beamline</a:t>
                </a: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936A774-8C8D-158B-DCD2-ACA064F5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0368" y="5229106"/>
                <a:ext cx="1849545" cy="1077218"/>
              </a:xfrm>
              <a:prstGeom prst="rect">
                <a:avLst/>
              </a:prstGeom>
              <a:blipFill>
                <a:blip r:embed="rId10"/>
                <a:stretch>
                  <a:fillRect l="-5921" t="-4520" b="-9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3641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5103CF-BF2C-D67F-8662-E3E45A4DC78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5103CF-BF2C-D67F-8662-E3E45A4DC7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91633-8347-C12A-EB76-295F3257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2C5D2-64BF-42E8-1F49-8E66737B3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94179-4E9E-5EC5-2677-03AF2473D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24793-D6F0-D5C8-EA91-C297838C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91" y="1762998"/>
            <a:ext cx="5964271" cy="43763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6A0CF9E-D2B7-632C-953A-C0B198360E6F}"/>
              </a:ext>
            </a:extLst>
          </p:cNvPr>
          <p:cNvGrpSpPr/>
          <p:nvPr/>
        </p:nvGrpSpPr>
        <p:grpSpPr>
          <a:xfrm>
            <a:off x="7115934" y="1890331"/>
            <a:ext cx="4295775" cy="2743200"/>
            <a:chOff x="7115934" y="2377441"/>
            <a:chExt cx="4295775" cy="27432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BEDFEC-2298-5149-A5E9-19B70C025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5934" y="2377441"/>
              <a:ext cx="4295775" cy="27432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BB2B67C-F097-C888-1A39-0D2BBC49B3E0}"/>
                    </a:ext>
                  </a:extLst>
                </p14:cNvPr>
                <p14:cNvContentPartPr/>
                <p14:nvPr/>
              </p14:nvContentPartPr>
              <p14:xfrm>
                <a:off x="7528707" y="4667185"/>
                <a:ext cx="3593160" cy="1688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BB2B67C-F097-C888-1A39-0D2BBC49B3E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38707" y="4487545"/>
                  <a:ext cx="3772800" cy="52848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2C1280-478A-7986-950F-2B1558075F1A}"/>
              </a:ext>
            </a:extLst>
          </p:cNvPr>
          <p:cNvCxnSpPr/>
          <p:nvPr/>
        </p:nvCxnSpPr>
        <p:spPr>
          <a:xfrm>
            <a:off x="7973226" y="4341226"/>
            <a:ext cx="427290" cy="427290"/>
          </a:xfrm>
          <a:prstGeom prst="straightConnector1">
            <a:avLst/>
          </a:prstGeom>
          <a:ln w="5715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91B448-B5E6-0F02-60D7-C849CF486EE9}"/>
                  </a:ext>
                </a:extLst>
              </p:cNvPr>
              <p:cNvSpPr txBox="1"/>
              <p:nvPr/>
            </p:nvSpPr>
            <p:spPr>
              <a:xfrm>
                <a:off x="8186871" y="4721150"/>
                <a:ext cx="2193486" cy="946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=1.29</m:t>
                      </m:r>
                      <m:r>
                        <a:rPr lang="en-US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rgbClr val="FF33CC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1.2</m:t>
                      </m:r>
                      <m:r>
                        <a:rPr lang="en-US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rgbClr val="FF33CC"/>
                  </a:solidFill>
                </a:endParaRPr>
              </a:p>
              <a:p>
                <a:r>
                  <a:rPr lang="en-US" dirty="0">
                    <a:solidFill>
                      <a:srgbClr val="FF33CC"/>
                    </a:solidFill>
                  </a:rPr>
                  <a:t>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=30%</m:t>
                    </m:r>
                  </m:oMath>
                </a14:m>
                <a:endParaRPr lang="en-US" b="0" dirty="0">
                  <a:solidFill>
                    <a:srgbClr val="FF33CC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91B448-B5E6-0F02-60D7-C849CF486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871" y="4721150"/>
                <a:ext cx="2193486" cy="946798"/>
              </a:xfrm>
              <a:prstGeom prst="rect">
                <a:avLst/>
              </a:prstGeom>
              <a:blipFill>
                <a:blip r:embed="rId7"/>
                <a:stretch>
                  <a:fillRect l="-2500" b="-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Down 2">
            <a:extLst>
              <a:ext uri="{FF2B5EF4-FFF2-40B4-BE49-F238E27FC236}">
                <a16:creationId xmlns:a16="http://schemas.microsoft.com/office/drawing/2014/main" id="{3598C90B-95CC-99DD-16EF-B56044928ABF}"/>
              </a:ext>
            </a:extLst>
          </p:cNvPr>
          <p:cNvSpPr/>
          <p:nvPr/>
        </p:nvSpPr>
        <p:spPr>
          <a:xfrm>
            <a:off x="1606609" y="2589376"/>
            <a:ext cx="316195" cy="435835"/>
          </a:xfrm>
          <a:prstGeom prst="downArrow">
            <a:avLst/>
          </a:prstGeom>
          <a:solidFill>
            <a:srgbClr val="FFFC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51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7F7DD9-C735-7EF7-2AC2-DDFB9C606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" b="53563"/>
          <a:stretch/>
        </p:blipFill>
        <p:spPr>
          <a:xfrm>
            <a:off x="5818414" y="1806893"/>
            <a:ext cx="5917030" cy="36599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95D7C5-D0B6-A29F-367A-948C79B52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27"/>
          <a:stretch/>
        </p:blipFill>
        <p:spPr>
          <a:xfrm>
            <a:off x="5818414" y="5432405"/>
            <a:ext cx="5917030" cy="6410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B9F7CB-7C1A-201E-BE40-5268F65B4A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B9F7CB-7C1A-201E-BE40-5268F65B4A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BC5A77-5B9E-D49F-18CC-DEF1E31D5C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458392" cy="4023360"/>
              </a:xfrm>
            </p:spPr>
            <p:txBody>
              <a:bodyPr/>
              <a:lstStyle/>
              <a:p>
                <a:r>
                  <a:rPr lang="en-US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=0.17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0.17 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0.197 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fm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=2.09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0.78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(7.7%)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r>
                  <a:rPr lang="en-US" dirty="0"/>
                  <a:t>Can shrink to ~5% w/ parameterization as in Zhang, et al.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BC5A77-5B9E-D49F-18CC-DEF1E31D5C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458392" cy="4023360"/>
              </a:xfrm>
              <a:blipFill>
                <a:blip r:embed="rId4"/>
                <a:stretch>
                  <a:fillRect l="-1764" t="-1667"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38D87-5B4B-0B30-3CE3-4F66A1A6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EEA1F-D54B-029C-80E1-D4B88BE8F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11D55-EA0C-ECFD-98A5-8C4994AA6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5C5890-AD05-5547-362B-D36D7E1F67C3}"/>
              </a:ext>
            </a:extLst>
          </p:cNvPr>
          <p:cNvSpPr txBox="1"/>
          <p:nvPr/>
        </p:nvSpPr>
        <p:spPr>
          <a:xfrm>
            <a:off x="6594350" y="6073495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 Zhang,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107</a:t>
            </a:r>
            <a:r>
              <a:rPr lang="en-US" sz="1400" dirty="0"/>
              <a:t> 252501 (2011)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DA6469-0D80-ACC6-8299-A495431D4E98}"/>
              </a:ext>
            </a:extLst>
          </p:cNvPr>
          <p:cNvSpPr/>
          <p:nvPr/>
        </p:nvSpPr>
        <p:spPr>
          <a:xfrm>
            <a:off x="8028043" y="3400350"/>
            <a:ext cx="179302" cy="691223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BD9676-0497-461A-149B-99D7B2E4C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492" y="4171048"/>
            <a:ext cx="3739109" cy="2056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BE51F8-EDA3-DA31-6B56-AE270E0E9EAE}"/>
                  </a:ext>
                </a:extLst>
              </p:cNvPr>
              <p:cNvSpPr txBox="1"/>
              <p:nvPr/>
            </p:nvSpPr>
            <p:spPr>
              <a:xfrm>
                <a:off x="442021" y="4220974"/>
                <a:ext cx="1516778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3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 (</m:t>
                    </m:r>
                    <m:sSup>
                      <m:sSupPr>
                        <m:ctrlPr>
                          <a:rPr lang="en-US" sz="1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3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13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3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300" dirty="0"/>
                  <a:t>     (</a:t>
                </a:r>
                <a:r>
                  <a:rPr lang="en-US" sz="1300" dirty="0" err="1"/>
                  <a:t>fm</a:t>
                </a:r>
                <a:r>
                  <a:rPr lang="en-US" sz="1300" dirty="0"/>
                  <a:t>)</a:t>
                </a:r>
              </a:p>
              <a:p>
                <a:r>
                  <a:rPr lang="en-US" sz="1300" dirty="0"/>
                  <a:t>0.193</a:t>
                </a:r>
              </a:p>
              <a:p>
                <a:r>
                  <a:rPr lang="en-US" sz="1300" dirty="0"/>
                  <a:t>0.225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BE51F8-EDA3-DA31-6B56-AE270E0E9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21" y="4220974"/>
                <a:ext cx="1516778" cy="692497"/>
              </a:xfrm>
              <a:prstGeom prst="rect">
                <a:avLst/>
              </a:prstGeom>
              <a:blipFill>
                <a:blip r:embed="rId6"/>
                <a:stretch>
                  <a:fillRect l="-806" b="-6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3158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DA724-EDD4-080B-7E49-5D047461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Target Tasks</a:t>
            </a:r>
            <a:br>
              <a:rPr lang="en-US" dirty="0"/>
            </a:br>
            <a:r>
              <a:rPr lang="en-US" dirty="0"/>
              <a:t>◦ Maximize ND</a:t>
            </a:r>
            <a:r>
              <a:rPr lang="en-US" baseline="-25000" dirty="0"/>
              <a:t>3</a:t>
            </a:r>
            <a:r>
              <a:rPr lang="en-US" dirty="0"/>
              <a:t> vector polarization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40EB9-6C04-8892-7CE5-352F2D5CE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60104"/>
            <a:ext cx="5654703" cy="3708989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The </a:t>
            </a:r>
            <a:r>
              <a:rPr lang="en-US" dirty="0" err="1"/>
              <a:t>JLab</a:t>
            </a:r>
            <a:r>
              <a:rPr lang="en-US" dirty="0"/>
              <a:t> Target Group is building a new test lab facility to irradiate ND3</a:t>
            </a:r>
          </a:p>
          <a:p>
            <a:pPr lvl="2"/>
            <a:r>
              <a:rPr lang="en-US" sz="1600" dirty="0"/>
              <a:t>Irradiation optimization studies with both dose &amp; </a:t>
            </a:r>
            <a:r>
              <a:rPr lang="en-US" sz="1600" dirty="0" err="1"/>
              <a:t>irrad</a:t>
            </a:r>
            <a:r>
              <a:rPr lang="en-US" sz="1600" dirty="0"/>
              <a:t>. Temperature</a:t>
            </a:r>
          </a:p>
          <a:p>
            <a:pPr lvl="1"/>
            <a:r>
              <a:rPr lang="en-US" dirty="0"/>
              <a:t>Cryostat being built</a:t>
            </a:r>
          </a:p>
          <a:p>
            <a:pPr lvl="1"/>
            <a:r>
              <a:rPr lang="en-US" dirty="0"/>
              <a:t>Beamline needs shielding for 10uA @ 8 MeV operation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New: Approved </a:t>
            </a:r>
            <a:r>
              <a:rPr lang="en-US" dirty="0" err="1"/>
              <a:t>BeamNetUS</a:t>
            </a:r>
            <a:r>
              <a:rPr lang="en-US" dirty="0"/>
              <a:t> proposal for irradiation operations in Fall ‘26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5BCAC-1344-9789-73BF-392AE248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3D00A-73B1-5004-63C9-53F8EAA0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4FB0-7870-6DBF-B21D-59EC4E69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18EA6B-E8A3-D855-1DA8-40B12AE9E542}"/>
              </a:ext>
            </a:extLst>
          </p:cNvPr>
          <p:cNvSpPr/>
          <p:nvPr/>
        </p:nvSpPr>
        <p:spPr>
          <a:xfrm>
            <a:off x="9320413" y="286603"/>
            <a:ext cx="1971474" cy="690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98392C-27C9-4B01-B0EB-37A94B0F2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552" y="1837384"/>
            <a:ext cx="4137668" cy="2816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AB6155-8272-6DE7-B814-BE8E82B3B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411" y="5088001"/>
            <a:ext cx="6515435" cy="425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62852C-4D20-7B49-0C47-8D9E76712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76" y="5599739"/>
            <a:ext cx="6236020" cy="4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87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895D7C5-D0B6-A29F-367A-948C79B52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87"/>
          <a:stretch/>
        </p:blipFill>
        <p:spPr>
          <a:xfrm>
            <a:off x="5818414" y="1831711"/>
            <a:ext cx="5917030" cy="4241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B9F7CB-7C1A-201E-BE40-5268F65B4A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B9F7CB-7C1A-201E-BE40-5268F65B4A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BC5A77-5B9E-D49F-18CC-DEF1E31D5C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731372" cy="4023360"/>
              </a:xfrm>
            </p:spPr>
            <p:txBody>
              <a:bodyPr/>
              <a:lstStyle/>
              <a:p>
                <a:r>
                  <a:rPr lang="en-US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=0.17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0.17 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0.197 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fm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=2.09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0.15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(20%)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lvl="2"/>
                <a:r>
                  <a:rPr lang="en-US" dirty="0"/>
                  <a:t>Can shrink to ~5% w/ parameterization as in Zhang, et al.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BC5A77-5B9E-D49F-18CC-DEF1E31D5C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731372" cy="4023360"/>
              </a:xfrm>
              <a:blipFill>
                <a:blip r:embed="rId4"/>
                <a:stretch>
                  <a:fillRect l="-1634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38D87-5B4B-0B30-3CE3-4F66A1A6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EEA1F-D54B-029C-80E1-D4B88BE8F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11D55-EA0C-ECFD-98A5-8C4994AA6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5C5890-AD05-5547-362B-D36D7E1F67C3}"/>
              </a:ext>
            </a:extLst>
          </p:cNvPr>
          <p:cNvSpPr txBox="1"/>
          <p:nvPr/>
        </p:nvSpPr>
        <p:spPr>
          <a:xfrm>
            <a:off x="6594350" y="6073495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 Zhang,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107</a:t>
            </a:r>
            <a:r>
              <a:rPr lang="en-US" sz="1400" dirty="0"/>
              <a:t> 252501 (2011)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DA6469-0D80-ACC6-8299-A495431D4E98}"/>
              </a:ext>
            </a:extLst>
          </p:cNvPr>
          <p:cNvSpPr/>
          <p:nvPr/>
        </p:nvSpPr>
        <p:spPr>
          <a:xfrm>
            <a:off x="8028043" y="2620291"/>
            <a:ext cx="179302" cy="691223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BD9676-0497-461A-149B-99D7B2E4C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492" y="4171048"/>
            <a:ext cx="3739109" cy="2056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BE51F8-EDA3-DA31-6B56-AE270E0E9EAE}"/>
                  </a:ext>
                </a:extLst>
              </p:cNvPr>
              <p:cNvSpPr txBox="1"/>
              <p:nvPr/>
            </p:nvSpPr>
            <p:spPr>
              <a:xfrm>
                <a:off x="442021" y="4220974"/>
                <a:ext cx="1516778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3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 (</m:t>
                    </m:r>
                    <m:sSup>
                      <m:sSupPr>
                        <m:ctrlPr>
                          <a:rPr lang="en-US" sz="1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3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13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3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300" dirty="0"/>
                  <a:t>     (</a:t>
                </a:r>
                <a:r>
                  <a:rPr lang="en-US" sz="1300" dirty="0" err="1"/>
                  <a:t>fm</a:t>
                </a:r>
                <a:r>
                  <a:rPr lang="en-US" sz="1300" dirty="0"/>
                  <a:t>)</a:t>
                </a:r>
              </a:p>
              <a:p>
                <a:r>
                  <a:rPr lang="en-US" sz="1300" dirty="0"/>
                  <a:t>0.193</a:t>
                </a:r>
              </a:p>
              <a:p>
                <a:r>
                  <a:rPr lang="en-US" sz="1300" dirty="0"/>
                  <a:t>0.225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BE51F8-EDA3-DA31-6B56-AE270E0E9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21" y="4220974"/>
                <a:ext cx="1516778" cy="692497"/>
              </a:xfrm>
              <a:prstGeom prst="rect">
                <a:avLst/>
              </a:prstGeom>
              <a:blipFill>
                <a:blip r:embed="rId6"/>
                <a:stretch>
                  <a:fillRect l="-806" b="-6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160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A89671-9000-F89D-95C0-AC1A066AD0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</a:t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A89671-9000-F89D-95C0-AC1A066AD0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EEBA1F-B45B-40CD-7996-39BC41DCC8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4073434" cy="453665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strongly dependent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/>
                  <a:t>, which is more cleanly extracted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form factor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=0.17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0.17 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0.197 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fm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=2.09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−0.011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(10%)</a:t>
                </a:r>
              </a:p>
              <a:p>
                <a:pPr lvl="2"/>
                <a:r>
                  <a:rPr lang="en-US" dirty="0"/>
                  <a:t>Can shrink to ~5% w/ parameterization as in Zhang, et al.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EEBA1F-B45B-40CD-7996-39BC41DCC8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4073434" cy="4536655"/>
              </a:xfrm>
              <a:blipFill>
                <a:blip r:embed="rId3"/>
                <a:stretch>
                  <a:fillRect l="-1497" t="-1478" r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1CD1A-D52D-E0A2-BA36-2005B5F4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B9186-3883-F90B-A128-2E0E42F7E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C423C-CB12-70C5-8629-B45F1D712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9FE31E-9730-F6CB-8F3F-08B0FA405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156" y="2913863"/>
            <a:ext cx="3091681" cy="56386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EAC36CF-023D-7C82-C97C-85F96EB7F35F}"/>
              </a:ext>
            </a:extLst>
          </p:cNvPr>
          <p:cNvGrpSpPr/>
          <p:nvPr/>
        </p:nvGrpSpPr>
        <p:grpSpPr>
          <a:xfrm>
            <a:off x="5649686" y="2126728"/>
            <a:ext cx="6542314" cy="3407370"/>
            <a:chOff x="5649686" y="1881248"/>
            <a:chExt cx="6542314" cy="34073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77B8B2-CC13-71B5-35DA-63603AF4F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9686" y="1881248"/>
              <a:ext cx="6542314" cy="3407370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5FB36FD-BE84-CC82-5A51-98DC5466C011}"/>
                </a:ext>
              </a:extLst>
            </p:cNvPr>
            <p:cNvSpPr/>
            <p:nvPr/>
          </p:nvSpPr>
          <p:spPr>
            <a:xfrm>
              <a:off x="7802902" y="2083428"/>
              <a:ext cx="179302" cy="691223"/>
            </a:xfrm>
            <a:prstGeom prst="ellipse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30EBD7C-1CA6-E92F-8670-32D0202C1A0B}"/>
              </a:ext>
            </a:extLst>
          </p:cNvPr>
          <p:cNvSpPr txBox="1"/>
          <p:nvPr/>
        </p:nvSpPr>
        <p:spPr>
          <a:xfrm>
            <a:off x="6594350" y="6073495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 Abbot, </a:t>
            </a:r>
            <a:r>
              <a:rPr lang="en-US" sz="1400" i="1" dirty="0"/>
              <a:t>et al</a:t>
            </a:r>
            <a:r>
              <a:rPr lang="en-US" sz="1400" dirty="0"/>
              <a:t>, Eur. Phys. J. A </a:t>
            </a:r>
            <a:r>
              <a:rPr lang="en-US" sz="1400" b="1" dirty="0"/>
              <a:t>7</a:t>
            </a:r>
            <a:r>
              <a:rPr lang="en-US" sz="1400" dirty="0"/>
              <a:t> 421 (2000)</a:t>
            </a:r>
          </a:p>
        </p:txBody>
      </p:sp>
    </p:spTree>
    <p:extLst>
      <p:ext uri="{BB962C8B-B14F-4D97-AF65-F5344CB8AC3E}">
        <p14:creationId xmlns:p14="http://schemas.microsoft.com/office/powerpoint/2010/main" val="3779605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475C9B7-EC03-3D0F-CE8D-12800D67228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 – Previous Data Only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475C9B7-EC03-3D0F-CE8D-12800D6722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7A8A78-E710-A277-B09D-3469B080EE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512108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Using values mentioned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=30%</m:t>
                    </m:r>
                  </m:oMath>
                </a14:m>
                <a:r>
                  <a:rPr lang="en-US" sz="2800" dirty="0"/>
                  <a:t>, </a:t>
                </a:r>
                <a:br>
                  <a:rPr lang="en-US" sz="2800" dirty="0"/>
                </a:br>
                <a:r>
                  <a:rPr lang="en-US" sz="2800" dirty="0"/>
                  <a:t>the relative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uncertainty from elastic scattering is 12.68%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lvl="1"/>
                <a:r>
                  <a:rPr lang="en-US" sz="2400" dirty="0"/>
                  <a:t>Similar rel. uncertainty in range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1%&lt;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&lt;100%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7A8A78-E710-A277-B09D-3469B080EE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512108"/>
              </a:xfrm>
              <a:blipFill>
                <a:blip r:embed="rId3"/>
                <a:stretch>
                  <a:fillRect l="-1212" t="-2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5EB6D-BE91-B7FA-F0E9-CD9F7EF3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F68B3-B481-B077-8F70-C944B8369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4337B-87AF-5634-5BF1-60CF8C161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990EB6-0010-1D5E-BC88-AAA89FA40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64" b="61509"/>
          <a:stretch/>
        </p:blipFill>
        <p:spPr>
          <a:xfrm>
            <a:off x="1421195" y="3753557"/>
            <a:ext cx="5779967" cy="116802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26B629A-CBE6-3E84-8C61-13A047FCA58F}"/>
              </a:ext>
            </a:extLst>
          </p:cNvPr>
          <p:cNvGrpSpPr/>
          <p:nvPr/>
        </p:nvGrpSpPr>
        <p:grpSpPr>
          <a:xfrm>
            <a:off x="2954576" y="2676706"/>
            <a:ext cx="3256321" cy="1022664"/>
            <a:chOff x="284678" y="2976798"/>
            <a:chExt cx="3256321" cy="10226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F982AC-3A0D-507A-2978-D0307BD66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678" y="2976798"/>
              <a:ext cx="2899872" cy="71823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9557A0-4AE1-0BAF-73C5-C69EC8AB5C3B}"/>
                </a:ext>
              </a:extLst>
            </p:cNvPr>
            <p:cNvSpPr txBox="1"/>
            <p:nvPr/>
          </p:nvSpPr>
          <p:spPr>
            <a:xfrm>
              <a:off x="1247182" y="3630130"/>
              <a:ext cx="2293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1.05%         12.64%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820517-69CC-6519-5E67-17A3AB4B33FC}"/>
              </a:ext>
            </a:extLst>
          </p:cNvPr>
          <p:cNvGrpSpPr/>
          <p:nvPr/>
        </p:nvGrpSpPr>
        <p:grpSpPr>
          <a:xfrm>
            <a:off x="7880822" y="2931427"/>
            <a:ext cx="4427465" cy="2516792"/>
            <a:chOff x="6937073" y="3335915"/>
            <a:chExt cx="4427465" cy="25167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CE8545-3365-421D-85A4-DFA853D0B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8674" r="50857" b="23451"/>
            <a:stretch/>
          </p:blipFill>
          <p:spPr>
            <a:xfrm>
              <a:off x="6937073" y="3335915"/>
              <a:ext cx="3617533" cy="13281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09AA65-B533-27F3-306D-7AC77B48D4CD}"/>
                </a:ext>
              </a:extLst>
            </p:cNvPr>
            <p:cNvSpPr txBox="1"/>
            <p:nvPr/>
          </p:nvSpPr>
          <p:spPr>
            <a:xfrm>
              <a:off x="8841931" y="3454107"/>
              <a:ext cx="7686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2.5%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CBAA78-3063-EE71-B9B5-4518C6A9E680}"/>
                </a:ext>
              </a:extLst>
            </p:cNvPr>
            <p:cNvSpPr txBox="1"/>
            <p:nvPr/>
          </p:nvSpPr>
          <p:spPr>
            <a:xfrm>
              <a:off x="7959576" y="4539317"/>
              <a:ext cx="3393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10.13%       5.36%       0.45%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FF09FB-2176-1C2E-17C4-0064E6F4F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6056" r="50857" b="2563"/>
            <a:stretch/>
          </p:blipFill>
          <p:spPr>
            <a:xfrm>
              <a:off x="6971794" y="4956480"/>
              <a:ext cx="3617533" cy="74975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576CF5-A7A9-D0F2-8B56-9A872CC2DC72}"/>
                </a:ext>
              </a:extLst>
            </p:cNvPr>
            <p:cNvSpPr txBox="1"/>
            <p:nvPr/>
          </p:nvSpPr>
          <p:spPr>
            <a:xfrm>
              <a:off x="7970825" y="5483375"/>
              <a:ext cx="3393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3.73%        2.82%       0.04%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82805B-04C3-716D-159F-860231515CF1}"/>
                  </a:ext>
                </a:extLst>
              </p:cNvPr>
              <p:cNvSpPr txBox="1"/>
              <p:nvPr/>
            </p:nvSpPr>
            <p:spPr>
              <a:xfrm rot="21101992">
                <a:off x="283123" y="2969701"/>
                <a:ext cx="19522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33CC"/>
                    </a:solidFill>
                  </a:rPr>
                  <a:t>(Using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33CC"/>
                    </a:solidFill>
                  </a:rPr>
                  <a:t> for easier notation)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82805B-04C3-716D-159F-860231515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01992">
                <a:off x="283123" y="2969701"/>
                <a:ext cx="1952228" cy="646331"/>
              </a:xfrm>
              <a:prstGeom prst="rect">
                <a:avLst/>
              </a:prstGeom>
              <a:blipFill>
                <a:blip r:embed="rId6"/>
                <a:stretch>
                  <a:fillRect l="-1201" t="-3947" r="-1502" b="-8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81A8543-9472-880B-53FE-BA80F12D3AA5}"/>
                  </a:ext>
                </a:extLst>
              </p14:cNvPr>
              <p14:cNvContentPartPr/>
              <p14:nvPr/>
            </p14:nvContentPartPr>
            <p14:xfrm>
              <a:off x="8767467" y="2271745"/>
              <a:ext cx="1134000" cy="310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81A8543-9472-880B-53FE-BA80F12D3A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77827" y="2091745"/>
                <a:ext cx="1313640" cy="66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8558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475C9B7-EC03-3D0F-CE8D-12800D67228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 – Parameterized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475C9B7-EC03-3D0F-CE8D-12800D6722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7A8A78-E710-A277-B09D-3469B080EE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512108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Using values mentioned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=30%</m:t>
                    </m:r>
                  </m:oMath>
                </a14:m>
                <a:r>
                  <a:rPr lang="en-US" sz="2800" dirty="0"/>
                  <a:t>, </a:t>
                </a:r>
                <a:br>
                  <a:rPr lang="en-US" sz="2800" dirty="0"/>
                </a:br>
                <a:r>
                  <a:rPr lang="en-US" sz="2800" dirty="0"/>
                  <a:t>the relative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uncertainty from elastic scattering is 8.63%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lvl="1"/>
                <a:r>
                  <a:rPr lang="en-US" sz="2400" dirty="0"/>
                  <a:t>Similar rel. uncertainty in range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1%&lt;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&lt;100%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7A8A78-E710-A277-B09D-3469B080EE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512108"/>
              </a:xfrm>
              <a:blipFill>
                <a:blip r:embed="rId3"/>
                <a:stretch>
                  <a:fillRect l="-1212" t="-2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5EB6D-BE91-B7FA-F0E9-CD9F7EF3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F68B3-B481-B077-8F70-C944B8369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7/11/2023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4337B-87AF-5634-5BF1-60CF8C161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Tensor Workshop           Elena Long &lt;elena.long@unh.edu&gt;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990EB6-0010-1D5E-BC88-AAA89FA40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64" b="61509"/>
          <a:stretch/>
        </p:blipFill>
        <p:spPr>
          <a:xfrm>
            <a:off x="1421195" y="3753557"/>
            <a:ext cx="5779967" cy="11680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B820517-69CC-6519-5E67-17A3AB4B33FC}"/>
              </a:ext>
            </a:extLst>
          </p:cNvPr>
          <p:cNvGrpSpPr/>
          <p:nvPr/>
        </p:nvGrpSpPr>
        <p:grpSpPr>
          <a:xfrm>
            <a:off x="7880822" y="2931427"/>
            <a:ext cx="4427465" cy="2516792"/>
            <a:chOff x="6937073" y="3335915"/>
            <a:chExt cx="4427465" cy="25167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CE8545-3365-421D-85A4-DFA853D0B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8674" r="50857" b="23451"/>
            <a:stretch/>
          </p:blipFill>
          <p:spPr>
            <a:xfrm>
              <a:off x="6937073" y="3335915"/>
              <a:ext cx="3617533" cy="13281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09AA65-B533-27F3-306D-7AC77B48D4CD}"/>
                </a:ext>
              </a:extLst>
            </p:cNvPr>
            <p:cNvSpPr txBox="1"/>
            <p:nvPr/>
          </p:nvSpPr>
          <p:spPr>
            <a:xfrm>
              <a:off x="8841931" y="3454107"/>
              <a:ext cx="7686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2.5%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CBAA78-3063-EE71-B9B5-4518C6A9E680}"/>
                </a:ext>
              </a:extLst>
            </p:cNvPr>
            <p:cNvSpPr txBox="1"/>
            <p:nvPr/>
          </p:nvSpPr>
          <p:spPr>
            <a:xfrm>
              <a:off x="7959576" y="4539317"/>
              <a:ext cx="3393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6.59%       1.34%       0.25%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FF09FB-2176-1C2E-17C4-0064E6F4F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6056" r="50857" b="2563"/>
            <a:stretch/>
          </p:blipFill>
          <p:spPr>
            <a:xfrm>
              <a:off x="6971794" y="4956480"/>
              <a:ext cx="3617533" cy="74975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576CF5-A7A9-D0F2-8B56-9A872CC2DC72}"/>
                </a:ext>
              </a:extLst>
            </p:cNvPr>
            <p:cNvSpPr txBox="1"/>
            <p:nvPr/>
          </p:nvSpPr>
          <p:spPr>
            <a:xfrm>
              <a:off x="7970825" y="5483375"/>
              <a:ext cx="3393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3.73%        2.82%       0.04%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82805B-04C3-716D-159F-860231515CF1}"/>
                  </a:ext>
                </a:extLst>
              </p:cNvPr>
              <p:cNvSpPr txBox="1"/>
              <p:nvPr/>
            </p:nvSpPr>
            <p:spPr>
              <a:xfrm rot="21101992">
                <a:off x="283123" y="2969701"/>
                <a:ext cx="19522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33CC"/>
                    </a:solidFill>
                  </a:rPr>
                  <a:t>(Using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33CC"/>
                    </a:solidFill>
                  </a:rPr>
                  <a:t> for easier notation)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82805B-04C3-716D-159F-860231515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01992">
                <a:off x="283123" y="2969701"/>
                <a:ext cx="1952228" cy="646331"/>
              </a:xfrm>
              <a:prstGeom prst="rect">
                <a:avLst/>
              </a:prstGeom>
              <a:blipFill>
                <a:blip r:embed="rId6"/>
                <a:stretch>
                  <a:fillRect l="-1201" t="-3947" r="-1502" b="-8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44526D5-5B8B-1F65-DA68-BD42B0D9B04D}"/>
                  </a:ext>
                </a:extLst>
              </p14:cNvPr>
              <p14:cNvContentPartPr/>
              <p14:nvPr/>
            </p14:nvContentPartPr>
            <p14:xfrm>
              <a:off x="8767467" y="2271745"/>
              <a:ext cx="1134000" cy="310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44526D5-5B8B-1F65-DA68-BD42B0D9B04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77827" y="2091745"/>
                <a:ext cx="1313640" cy="66996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7EC68B77-7C9E-F92B-D773-493EB9E297B7}"/>
              </a:ext>
            </a:extLst>
          </p:cNvPr>
          <p:cNvSpPr txBox="1"/>
          <p:nvPr/>
        </p:nvSpPr>
        <p:spPr>
          <a:xfrm>
            <a:off x="3917080" y="3328276"/>
            <a:ext cx="229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1.05%         8.57%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18984-AA2F-E071-CC99-B47F2B9E34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4576" y="2676706"/>
            <a:ext cx="2899872" cy="71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10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D0F23-3C97-6BE3-98A1-7F15EB462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5A0B2-3FCE-E4B2-4232-3B9BDBB1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Target Tasks</a:t>
            </a:r>
            <a:br>
              <a:rPr lang="en-US" dirty="0"/>
            </a:br>
            <a:r>
              <a:rPr lang="en-US" dirty="0"/>
              <a:t>◦ Demonstrate Tensor Enhancement on ND</a:t>
            </a:r>
            <a:r>
              <a:rPr lang="en-US" baseline="-25000" dirty="0"/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239A-C8A3-6069-51ED-63F55F79C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05308"/>
            <a:ext cx="10058400" cy="3963785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Initial studies have been done on warm irradiated ND</a:t>
            </a:r>
            <a:r>
              <a:rPr lang="en-US" sz="2400" baseline="-25000" dirty="0"/>
              <a:t>3</a:t>
            </a:r>
          </a:p>
          <a:p>
            <a:pPr lvl="2"/>
            <a:r>
              <a:rPr lang="en-US" sz="2000" dirty="0"/>
              <a:t>Compared w/ d-butanol, </a:t>
            </a:r>
            <a:r>
              <a:rPr lang="en-US" sz="2000" dirty="0" err="1"/>
              <a:t>ssRF</a:t>
            </a:r>
            <a:r>
              <a:rPr lang="en-US" sz="2000" dirty="0"/>
              <a:t> is sharper</a:t>
            </a:r>
            <a:br>
              <a:rPr lang="en-US" sz="2000" dirty="0"/>
            </a:br>
            <a:r>
              <a:rPr lang="en-US" sz="2000" dirty="0"/>
              <a:t>&amp; lasts significantly longer</a:t>
            </a:r>
          </a:p>
          <a:p>
            <a:pPr lvl="2"/>
            <a:r>
              <a:rPr lang="en-US" sz="2000" dirty="0"/>
              <a:t>Low vector pol. due to 84K </a:t>
            </a:r>
            <a:r>
              <a:rPr lang="en-US" sz="2000" dirty="0" err="1"/>
              <a:t>irrad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400" dirty="0"/>
              <a:t>Cold (1-4K) irradiated ND</a:t>
            </a:r>
            <a:r>
              <a:rPr lang="en-US" sz="2400" baseline="-25000" dirty="0"/>
              <a:t>3</a:t>
            </a:r>
            <a:r>
              <a:rPr lang="en-US" sz="2400" dirty="0"/>
              <a:t> needed</a:t>
            </a:r>
          </a:p>
          <a:p>
            <a:pPr lvl="1"/>
            <a:endParaRPr lang="en-US" sz="2200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A6283-798C-3B48-553A-146FE3E37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A99D0-375A-6A73-0B6D-A694EED0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Tensor Collaboration Meeting           Elena Long &lt;elena.long@unh.edu&gt;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C892E-66D6-DB84-F015-C16B67B25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BDF5B8-8851-191F-C511-78FA6BF07290}"/>
              </a:ext>
            </a:extLst>
          </p:cNvPr>
          <p:cNvSpPr/>
          <p:nvPr/>
        </p:nvSpPr>
        <p:spPr>
          <a:xfrm>
            <a:off x="9320413" y="286603"/>
            <a:ext cx="1971474" cy="690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pic>
        <p:nvPicPr>
          <p:cNvPr id="13" name="Picture 12" descr="A graph of a graph&#10;&#10;AI-generated content may be incorrect.">
            <a:extLst>
              <a:ext uri="{FF2B5EF4-FFF2-40B4-BE49-F238E27FC236}">
                <a16:creationId xmlns:a16="http://schemas.microsoft.com/office/drawing/2014/main" id="{F7070CD2-DF13-5947-7E3B-537054310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786" y="2501098"/>
            <a:ext cx="5709820" cy="37539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242747-28F6-2A22-D32B-F6E720194C3C}"/>
              </a:ext>
            </a:extLst>
          </p:cNvPr>
          <p:cNvSpPr txBox="1"/>
          <p:nvPr/>
        </p:nvSpPr>
        <p:spPr>
          <a:xfrm rot="19930809">
            <a:off x="7136016" y="2922322"/>
            <a:ext cx="161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FF"/>
                </a:solidFill>
              </a:rPr>
              <a:t>Preliminary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573381-E7E2-803D-1175-6AF421FBF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6" y="4204015"/>
            <a:ext cx="6236020" cy="990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64B52C-D708-D3AB-58F4-F6D894ABC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7" y="5193308"/>
            <a:ext cx="6216970" cy="4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35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840AC-381F-354A-E06E-49A55EBDA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3FA87C-6BA8-437C-D9C4-5C138106E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444" y="3594238"/>
            <a:ext cx="4082828" cy="2662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387492-C121-DD9E-9630-8F5DE327D1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994" y="3594238"/>
            <a:ext cx="4079239" cy="2660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F5FB60-0B21-5E6E-CA1C-E947A0DD27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2435" y="3595486"/>
            <a:ext cx="4079239" cy="2660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7CFC18-5678-EC09-3821-5C7AB1F1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Target Tasks</a:t>
            </a:r>
            <a:br>
              <a:rPr lang="en-US" dirty="0"/>
            </a:br>
            <a:r>
              <a:rPr lang="en-US" dirty="0"/>
              <a:t>◦ Demonstrate A</a:t>
            </a:r>
            <a:r>
              <a:rPr lang="en-US" baseline="-25000" dirty="0"/>
              <a:t>lost</a:t>
            </a:r>
            <a:r>
              <a:rPr lang="en-US" dirty="0"/>
              <a:t> = 2 </a:t>
            </a:r>
            <a:r>
              <a:rPr lang="en-US" dirty="0" err="1"/>
              <a:t>A</a:t>
            </a:r>
            <a:r>
              <a:rPr lang="en-US" baseline="-25000" dirty="0" err="1"/>
              <a:t>gained</a:t>
            </a:r>
            <a:r>
              <a:rPr lang="en-US" dirty="0"/>
              <a:t>  w/ </a:t>
            </a:r>
            <a:r>
              <a:rPr lang="en-US" dirty="0" err="1"/>
              <a:t>ssRF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9452E-9525-4D8E-2120-190F688CA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05308"/>
            <a:ext cx="10058400" cy="3963785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UVA published results</a:t>
            </a:r>
          </a:p>
          <a:p>
            <a:pPr lvl="2"/>
            <a:r>
              <a:rPr lang="en-US" sz="1800" dirty="0"/>
              <a:t>D. Keller, EPJ A </a:t>
            </a:r>
            <a:r>
              <a:rPr lang="en-US" sz="1800" b="1" dirty="0"/>
              <a:t>53</a:t>
            </a:r>
            <a:r>
              <a:rPr lang="en-US" sz="1800" dirty="0"/>
              <a:t>, 155 (2017)</a:t>
            </a:r>
          </a:p>
          <a:p>
            <a:pPr lvl="2"/>
            <a:r>
              <a:rPr lang="en-US" sz="1800" dirty="0"/>
              <a:t>J. Clements, D. Keller, NIM A </a:t>
            </a:r>
            <a:r>
              <a:rPr lang="en-US" sz="1800" b="1" dirty="0"/>
              <a:t>1050</a:t>
            </a:r>
            <a:r>
              <a:rPr lang="en-US" sz="1800" dirty="0"/>
              <a:t>, 168177 (2023)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200" dirty="0"/>
              <a:t>UNH results in agreement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E94EE-025D-E951-A87D-058CBC87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F82B9-6005-AAB1-96D6-FB23C04AA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Tensor Collaboration Meeting           Elena Long &lt;elena.long@unh.edu&gt;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164D8-CA46-A401-7D17-819BB1259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C4D63E-E69B-BDD2-B689-28796A6B4577}"/>
              </a:ext>
            </a:extLst>
          </p:cNvPr>
          <p:cNvSpPr/>
          <p:nvPr/>
        </p:nvSpPr>
        <p:spPr>
          <a:xfrm>
            <a:off x="9184206" y="286603"/>
            <a:ext cx="1971474" cy="69073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Complete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A5218F-C581-9F02-BC23-D2EC180EB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251" y="1905308"/>
            <a:ext cx="5067083" cy="37236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B29516-A93A-CBFD-3506-49AB0D5A749E}"/>
              </a:ext>
            </a:extLst>
          </p:cNvPr>
          <p:cNvSpPr txBox="1"/>
          <p:nvPr/>
        </p:nvSpPr>
        <p:spPr>
          <a:xfrm rot="19930809">
            <a:off x="2656782" y="3869852"/>
            <a:ext cx="161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FF"/>
                </a:solidFill>
              </a:rPr>
              <a:t>Preliminary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1B37051-DC15-C66D-DC1B-A94995ADF6C5}"/>
              </a:ext>
            </a:extLst>
          </p:cNvPr>
          <p:cNvGrpSpPr/>
          <p:nvPr/>
        </p:nvGrpSpPr>
        <p:grpSpPr>
          <a:xfrm>
            <a:off x="3800928" y="5741523"/>
            <a:ext cx="765339" cy="307777"/>
            <a:chOff x="3800928" y="5741523"/>
            <a:chExt cx="765339" cy="307777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671A079-E4DC-9BC9-07BC-5C96C4CA848E}"/>
                </a:ext>
              </a:extLst>
            </p:cNvPr>
            <p:cNvCxnSpPr>
              <a:cxnSpLocks/>
            </p:cNvCxnSpPr>
            <p:nvPr/>
          </p:nvCxnSpPr>
          <p:spPr>
            <a:xfrm>
              <a:off x="3843920" y="5770179"/>
              <a:ext cx="722347" cy="0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365BD7-223C-A189-D419-C09EE5345253}"/>
                </a:ext>
              </a:extLst>
            </p:cNvPr>
            <p:cNvSpPr txBox="1"/>
            <p:nvPr/>
          </p:nvSpPr>
          <p:spPr>
            <a:xfrm>
              <a:off x="3800928" y="5741523"/>
              <a:ext cx="659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FF"/>
                  </a:solidFill>
                </a:rPr>
                <a:t>Mirror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1968E1-3F9D-C910-4A9A-2F596BA84F43}"/>
              </a:ext>
            </a:extLst>
          </p:cNvPr>
          <p:cNvGrpSpPr/>
          <p:nvPr/>
        </p:nvGrpSpPr>
        <p:grpSpPr>
          <a:xfrm>
            <a:off x="4712935" y="5395822"/>
            <a:ext cx="528104" cy="456072"/>
            <a:chOff x="4712935" y="5395822"/>
            <a:chExt cx="528104" cy="45607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BA4DDE5-7A39-2845-C2F0-552A1D9C39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2935" y="5395822"/>
              <a:ext cx="0" cy="374357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EB12E9C-0120-4352-E997-CA9C03785B51}"/>
                    </a:ext>
                  </a:extLst>
                </p:cNvPr>
                <p:cNvSpPr txBox="1"/>
                <p:nvPr/>
              </p:nvSpPr>
              <p:spPr>
                <a:xfrm>
                  <a:off x="4757189" y="5506094"/>
                  <a:ext cx="483850" cy="3458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en-US" sz="100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000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000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000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10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EB12E9C-0120-4352-E997-CA9C03785B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7189" y="5506094"/>
                  <a:ext cx="483850" cy="345800"/>
                </a:xfrm>
                <a:prstGeom prst="rect">
                  <a:avLst/>
                </a:prstGeom>
                <a:blipFill>
                  <a:blip r:embed="rId6"/>
                  <a:stretch>
                    <a:fillRect l="-3750" b="-1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5384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4888D-EE48-4D44-1ABD-46C037CCC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A1B97-6D55-EC72-A17B-CD0FDE01E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Target Tasks</a:t>
            </a:r>
            <a:br>
              <a:rPr lang="en-US" dirty="0"/>
            </a:br>
            <a:r>
              <a:rPr lang="en-US" dirty="0"/>
              <a:t>◦ Design &amp; Optimization of AFP and </a:t>
            </a:r>
            <a:r>
              <a:rPr lang="en-US" dirty="0" err="1"/>
              <a:t>ssRF</a:t>
            </a:r>
            <a:endParaRPr lang="en-US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7D1F5-EA28-22D5-48DF-C4D03E7CA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66C1C-F298-0D69-50DB-9EDD67883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Tensor Collaboration Meeting           Elena Long &lt;elena.long@unh.edu&gt;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BB294-14F0-5E9D-4552-48C4ECDB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D13B1B-07A8-9C52-244A-79C4DBF62F8C}"/>
              </a:ext>
            </a:extLst>
          </p:cNvPr>
          <p:cNvSpPr/>
          <p:nvPr/>
        </p:nvSpPr>
        <p:spPr>
          <a:xfrm>
            <a:off x="9320413" y="286603"/>
            <a:ext cx="1971474" cy="690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2CE003-F8D2-E213-279C-041A78B1E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905000"/>
            <a:ext cx="10058400" cy="3963988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Goal is to create the following plot w/ data: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pPr marL="201168" lvl="1" indent="0">
              <a:buNone/>
            </a:pP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pPr lvl="2"/>
            <a:r>
              <a:rPr lang="en-US" sz="2000" dirty="0"/>
              <a:t>Currently working on optimizing &amp; automating </a:t>
            </a:r>
            <a:r>
              <a:rPr lang="en-US" sz="2000" dirty="0" err="1"/>
              <a:t>ssRF</a:t>
            </a:r>
            <a:r>
              <a:rPr lang="en-US" sz="2000" dirty="0"/>
              <a:t> application/measurement cycles + AFP</a:t>
            </a:r>
          </a:p>
          <a:p>
            <a:pPr lvl="3"/>
            <a:r>
              <a:rPr lang="en-US" sz="1800" dirty="0"/>
              <a:t>Hardware + Software</a:t>
            </a:r>
          </a:p>
        </p:txBody>
      </p:sp>
      <p:pic>
        <p:nvPicPr>
          <p:cNvPr id="9" name="Picture 8" descr="A barcode diagram with red and blue lines&#10;&#10;AI-generated content may be incorrect.">
            <a:extLst>
              <a:ext uri="{FF2B5EF4-FFF2-40B4-BE49-F238E27FC236}">
                <a16:creationId xmlns:a16="http://schemas.microsoft.com/office/drawing/2014/main" id="{00AA0FD4-D55C-8056-0E71-4CD19A673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026" y="2343013"/>
            <a:ext cx="7301948" cy="205443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9A0246A-7CC4-61D7-1CEA-397BA89B73D9}"/>
              </a:ext>
            </a:extLst>
          </p:cNvPr>
          <p:cNvGrpSpPr/>
          <p:nvPr/>
        </p:nvGrpSpPr>
        <p:grpSpPr>
          <a:xfrm>
            <a:off x="34170" y="5413068"/>
            <a:ext cx="6286823" cy="1414935"/>
            <a:chOff x="2758956" y="5044850"/>
            <a:chExt cx="6286823" cy="14149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2C6E50-98EA-C8A8-3110-2FC42095A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8007" y="5044850"/>
              <a:ext cx="6267772" cy="43817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06479F-EBC3-4523-B958-320868DA1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8956" y="5488185"/>
              <a:ext cx="6286823" cy="971600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99BCA0B1-7ED4-C4BF-BB2D-D8CA5F8FE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322" y="4971996"/>
            <a:ext cx="5808508" cy="18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97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3A0F5-3CE4-823E-0793-DDBE2EB8D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lose-up of a device&#10;&#10;AI-generated content may be incorrect.">
            <a:extLst>
              <a:ext uri="{FF2B5EF4-FFF2-40B4-BE49-F238E27FC236}">
                <a16:creationId xmlns:a16="http://schemas.microsoft.com/office/drawing/2014/main" id="{A1B8E3F3-CB97-B2BC-1BCE-0D23373194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25"/>
          <a:stretch>
            <a:fillRect/>
          </a:stretch>
        </p:blipFill>
        <p:spPr>
          <a:xfrm rot="10800000">
            <a:off x="4409996" y="3270190"/>
            <a:ext cx="3178628" cy="1773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37F985-4C20-832D-14DE-835EBAE0A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Target Tasks</a:t>
            </a:r>
            <a:br>
              <a:rPr lang="en-US" dirty="0"/>
            </a:br>
            <a:r>
              <a:rPr lang="en-US" dirty="0"/>
              <a:t>◦ Final Design of Target Ladder &amp; Coils</a:t>
            </a:r>
            <a:endParaRPr lang="en-US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C9039-2D3D-460A-8F32-6EE54C6B1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BF95-C363-0582-F7D1-A9E38B17D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Tensor Collaboration Meeting           Elena Long &lt;elena.long@unh.edu&gt;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9E14F-A9BF-ADF6-7380-7A9176EA7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75C0B2-3A2F-3DBE-C215-B1CFB0FD663F}"/>
              </a:ext>
            </a:extLst>
          </p:cNvPr>
          <p:cNvSpPr/>
          <p:nvPr/>
        </p:nvSpPr>
        <p:spPr>
          <a:xfrm>
            <a:off x="9320413" y="286603"/>
            <a:ext cx="1971474" cy="690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8DE893-2059-752F-DC96-9A54C52D9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905000"/>
            <a:ext cx="10058400" cy="3963988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Will use target cups similar to g2p</a:t>
            </a:r>
          </a:p>
          <a:p>
            <a:pPr lvl="1"/>
            <a:r>
              <a:rPr lang="en-US" sz="2400" dirty="0" err="1"/>
              <a:t>ssRF</a:t>
            </a:r>
            <a:r>
              <a:rPr lang="en-US" sz="2400" dirty="0"/>
              <a:t>/AFP coil design and optimization in progress</a:t>
            </a:r>
          </a:p>
          <a:p>
            <a:pPr lvl="2"/>
            <a:r>
              <a:rPr lang="en-US" sz="2000" dirty="0"/>
              <a:t>Currently testing in-line and Helmholtz-like configurations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F648B4-3651-FCEE-4129-3A5BEC3BC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976" y="1825965"/>
            <a:ext cx="2295196" cy="41220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0F5791-AC58-3E3D-1152-937B7E7915AD}"/>
              </a:ext>
            </a:extLst>
          </p:cNvPr>
          <p:cNvSpPr txBox="1"/>
          <p:nvPr/>
        </p:nvSpPr>
        <p:spPr>
          <a:xfrm>
            <a:off x="9275678" y="5961773"/>
            <a:ext cx="281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J. Pierce, et al, NIM A </a:t>
            </a:r>
            <a:r>
              <a:rPr lang="en-US" sz="1400" b="1" dirty="0"/>
              <a:t>738</a:t>
            </a:r>
            <a:r>
              <a:rPr lang="en-US" sz="1400" dirty="0"/>
              <a:t>, 54 (2014)</a:t>
            </a:r>
          </a:p>
        </p:txBody>
      </p:sp>
      <p:pic>
        <p:nvPicPr>
          <p:cNvPr id="13" name="Picture 12" descr="A close up of a device&#10;&#10;AI-generated content may be incorrect.">
            <a:extLst>
              <a:ext uri="{FF2B5EF4-FFF2-40B4-BE49-F238E27FC236}">
                <a16:creationId xmlns:a16="http://schemas.microsoft.com/office/drawing/2014/main" id="{665FFF6F-1987-FAE8-C91F-553AD8CF45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018" t="28889" b="23175"/>
          <a:stretch>
            <a:fillRect/>
          </a:stretch>
        </p:blipFill>
        <p:spPr>
          <a:xfrm rot="10800000">
            <a:off x="406401" y="3227716"/>
            <a:ext cx="3799262" cy="189757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D7C8FB-C0D8-773A-DAEF-0A32329F093E}"/>
              </a:ext>
            </a:extLst>
          </p:cNvPr>
          <p:cNvCxnSpPr/>
          <p:nvPr/>
        </p:nvCxnSpPr>
        <p:spPr>
          <a:xfrm flipH="1" flipV="1">
            <a:off x="1981200" y="4572000"/>
            <a:ext cx="529771" cy="994229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6C05357-82F9-A50F-9621-0369D7B00E4B}"/>
              </a:ext>
            </a:extLst>
          </p:cNvPr>
          <p:cNvSpPr txBox="1"/>
          <p:nvPr/>
        </p:nvSpPr>
        <p:spPr>
          <a:xfrm>
            <a:off x="1778001" y="5539173"/>
            <a:ext cx="1587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Helmholtz-like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88BF27C-A038-5FF0-2708-31E87E0193E3}"/>
              </a:ext>
            </a:extLst>
          </p:cNvPr>
          <p:cNvCxnSpPr>
            <a:cxnSpLocks/>
          </p:cNvCxnSpPr>
          <p:nvPr/>
        </p:nvCxnSpPr>
        <p:spPr>
          <a:xfrm flipH="1" flipV="1">
            <a:off x="5061780" y="4764750"/>
            <a:ext cx="572455" cy="774423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5A4E6DA-56E1-0AA5-5930-D2B313F22971}"/>
              </a:ext>
            </a:extLst>
          </p:cNvPr>
          <p:cNvSpPr txBox="1"/>
          <p:nvPr/>
        </p:nvSpPr>
        <p:spPr>
          <a:xfrm>
            <a:off x="5347045" y="5562494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In-Line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1B1D617-E0AA-0BB7-F1E6-121CF0650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6703" y="4109643"/>
            <a:ext cx="2643556" cy="1989930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75BA79D-3774-FB1A-227A-7726A8A74E51}"/>
              </a:ext>
            </a:extLst>
          </p:cNvPr>
          <p:cNvCxnSpPr>
            <a:cxnSpLocks/>
          </p:cNvCxnSpPr>
          <p:nvPr/>
        </p:nvCxnSpPr>
        <p:spPr>
          <a:xfrm flipV="1">
            <a:off x="5865963" y="5234400"/>
            <a:ext cx="1412951" cy="348504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74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D5AF6-BF5E-701A-694F-D2EE28D4E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0200-2241-6357-3CE1-B749FB09D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C45BD-7D5D-EBF4-E0C6-735797703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88BF-DD4A-DFE8-6437-19825686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F95F0-AB78-D45A-BA13-AB317EC9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63B6F-B513-3337-EE80-74A74E8B0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04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F65DA-8F1C-2C2F-83CC-2017F9BD7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D1FBD-B6EE-6927-AB16-EC5EC075A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Tasks:</a:t>
            </a:r>
            <a:br>
              <a:rPr lang="en-US" dirty="0"/>
            </a:br>
            <a:r>
              <a:rPr lang="en-US" dirty="0"/>
              <a:t>◦ Build Charge Monitoring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901A2-955D-9CF7-3A74-ADEE25ECB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dirty="0"/>
              <a:t>Need to keep charge uncertainty below the 10</a:t>
            </a:r>
            <a:r>
              <a:rPr lang="en-US" sz="2000" baseline="30000" dirty="0"/>
              <a:t>-4</a:t>
            </a:r>
            <a:r>
              <a:rPr lang="en-US" sz="2000" dirty="0"/>
              <a:t> level</a:t>
            </a:r>
          </a:p>
          <a:p>
            <a:pPr lvl="1"/>
            <a:r>
              <a:rPr lang="en-US" sz="2000" dirty="0"/>
              <a:t>Faraday cup being built &amp; studied for this purpose</a:t>
            </a:r>
          </a:p>
          <a:p>
            <a:pPr lvl="2"/>
            <a:r>
              <a:rPr lang="en-US" sz="1600" dirty="0"/>
              <a:t>Recommissioned W-Cu calorimeter from Hall A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FEEA6-D093-8F78-3702-0E309317F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6/3/2026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F5779-3D82-D296-4C86-7F3CADE1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8A35-B779-4A60-CB43-E0B599522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5BB474-CD55-BF1A-44AD-9813F59D2088}"/>
              </a:ext>
            </a:extLst>
          </p:cNvPr>
          <p:cNvSpPr/>
          <p:nvPr/>
        </p:nvSpPr>
        <p:spPr>
          <a:xfrm>
            <a:off x="9320413" y="286603"/>
            <a:ext cx="1971474" cy="690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C17DCC-AA96-F155-F86C-F005B8B3E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84" y="3021084"/>
            <a:ext cx="2463927" cy="29973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7ED01A-2186-ACE9-E590-09F79AB38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294" y="3021084"/>
            <a:ext cx="1819315" cy="18012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B566C2-08EA-05FC-943F-269B0CF84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456" y="4144683"/>
            <a:ext cx="1907415" cy="18051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893C6-29F5-A7B1-CB2D-6ECA4E835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517" y="3366559"/>
            <a:ext cx="6236020" cy="4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9626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10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70C0"/>
      </a:accent1>
      <a:accent2>
        <a:srgbClr val="000092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2424FF"/>
      </a:hlink>
      <a:folHlink>
        <a:srgbClr val="2424F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27453</TotalTime>
  <Words>2152</Words>
  <Application>Microsoft Office PowerPoint</Application>
  <PresentationFormat>Widescreen</PresentationFormat>
  <Paragraphs>346</Paragraphs>
  <Slides>33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Calibri</vt:lpstr>
      <vt:lpstr>Calibri Light</vt:lpstr>
      <vt:lpstr>Cambria Math</vt:lpstr>
      <vt:lpstr>Consolas</vt:lpstr>
      <vt:lpstr>Retrospect</vt:lpstr>
      <vt:lpstr>Acrobat Document</vt:lpstr>
      <vt:lpstr>ERR Task List Status </vt:lpstr>
      <vt:lpstr>Target Tasks</vt:lpstr>
      <vt:lpstr>Target Tasks ◦ Maximize ND3 vector polarization</vt:lpstr>
      <vt:lpstr>Target Tasks ◦ Demonstrate Tensor Enhancement on ND3</vt:lpstr>
      <vt:lpstr>Target Tasks ◦ Demonstrate Alost = 2 Agained  w/ ssRF</vt:lpstr>
      <vt:lpstr>Target Tasks ◦ Design &amp; Optimization of AFP and ssRF</vt:lpstr>
      <vt:lpstr>Target Tasks ◦ Final Design of Target Ladder &amp; Coils</vt:lpstr>
      <vt:lpstr>Beamline Tasks</vt:lpstr>
      <vt:lpstr>Beamline Tasks: ◦ Build Charge Monitoring Equipment</vt:lpstr>
      <vt:lpstr>Beamline Tasks: ◦ Commissioning of Slow Raster</vt:lpstr>
      <vt:lpstr>Beamline Tasks: ◦ List Detector &amp; Trigger Configuration</vt:lpstr>
      <vt:lpstr>PowerPoint Presentation</vt:lpstr>
      <vt:lpstr>Techniques to produce Q=30% under standard experimental conditions </vt:lpstr>
      <vt:lpstr>Measuring &amp; Cross-Measuring Q</vt:lpstr>
      <vt:lpstr>Measuring &amp; Cross-Measuring Q</vt:lpstr>
      <vt:lpstr>Can the experiments run in lower polarization conditions?</vt:lpstr>
      <vt:lpstr>Can the experiments run in lower polarization conditions?</vt:lpstr>
      <vt:lpstr>Thank you!</vt:lpstr>
      <vt:lpstr>PowerPoint Presentation</vt:lpstr>
      <vt:lpstr>Run Plan</vt:lpstr>
      <vt:lpstr>Overhead Assumptions (Real Time)</vt:lpstr>
      <vt:lpstr>Dose Between Anneals &amp; Mat. Changes</vt:lpstr>
      <vt:lpstr>Hall B RGC Spin-Up</vt:lpstr>
      <vt:lpstr>Rapid Tensor Flips: 4 State Measurement</vt:lpstr>
      <vt:lpstr>b1/Azz Kinematics Running</vt:lpstr>
      <vt:lpstr>PowerPoint Presentation</vt:lpstr>
      <vt:lpstr>T_20  and P_zz from Scattering</vt:lpstr>
      <vt:lpstr>T_20  and P_zz from Scattering</vt:lpstr>
      <vt:lpstr> P_zz from Scattering</vt:lpstr>
      <vt:lpstr> P_zz from Scattering</vt:lpstr>
      <vt:lpstr>  P_zz from Scattering</vt:lpstr>
      <vt:lpstr> P_zz from Scattering – Previous Data Only</vt:lpstr>
      <vt:lpstr> P_zz from Scattering – Parameterized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E08-005: Ay0 in Quasi-Elastic 3He(e,e’n) Scattering</dc:title>
  <dc:creator>Elena Long</dc:creator>
  <cp:lastModifiedBy>Elena Long</cp:lastModifiedBy>
  <cp:revision>1104</cp:revision>
  <dcterms:created xsi:type="dcterms:W3CDTF">2013-12-10T16:21:31Z</dcterms:created>
  <dcterms:modified xsi:type="dcterms:W3CDTF">2026-06-03T02:09:37Z</dcterms:modified>
</cp:coreProperties>
</file>