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80" r:id="rId1"/>
    <p:sldMasterId id="2147483995" r:id="rId2"/>
  </p:sldMasterIdLst>
  <p:notesMasterIdLst>
    <p:notesMasterId r:id="rId34"/>
  </p:notesMasterIdLst>
  <p:sldIdLst>
    <p:sldId id="256" r:id="rId3"/>
    <p:sldId id="327" r:id="rId4"/>
    <p:sldId id="321" r:id="rId5"/>
    <p:sldId id="316" r:id="rId6"/>
    <p:sldId id="310" r:id="rId7"/>
    <p:sldId id="346" r:id="rId8"/>
    <p:sldId id="328" r:id="rId9"/>
    <p:sldId id="317" r:id="rId10"/>
    <p:sldId id="330" r:id="rId11"/>
    <p:sldId id="345" r:id="rId12"/>
    <p:sldId id="342" r:id="rId13"/>
    <p:sldId id="304" r:id="rId14"/>
    <p:sldId id="344" r:id="rId15"/>
    <p:sldId id="335" r:id="rId16"/>
    <p:sldId id="334" r:id="rId17"/>
    <p:sldId id="326" r:id="rId18"/>
    <p:sldId id="343" r:id="rId19"/>
    <p:sldId id="333" r:id="rId20"/>
    <p:sldId id="315" r:id="rId21"/>
    <p:sldId id="338" r:id="rId22"/>
    <p:sldId id="262" r:id="rId23"/>
    <p:sldId id="263" r:id="rId24"/>
    <p:sldId id="312" r:id="rId25"/>
    <p:sldId id="302" r:id="rId26"/>
    <p:sldId id="325" r:id="rId27"/>
    <p:sldId id="265" r:id="rId28"/>
    <p:sldId id="318" r:id="rId29"/>
    <p:sldId id="323" r:id="rId30"/>
    <p:sldId id="309" r:id="rId31"/>
    <p:sldId id="322" r:id="rId32"/>
    <p:sldId id="306"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0AFF"/>
    <a:srgbClr val="07DED3"/>
    <a:srgbClr val="FF84F9"/>
    <a:srgbClr val="FFC18D"/>
    <a:srgbClr val="008F00"/>
    <a:srgbClr val="9A0001"/>
    <a:srgbClr val="EEF5FB"/>
    <a:srgbClr val="52FF00"/>
    <a:srgbClr val="00EB04"/>
    <a:srgbClr val="FFF5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472F9F-BBD8-F943-85D3-A77CAB357481}" v="20779" dt="2026-06-18T17:56:33.43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西田　賢" userId="e19bf79b-b491-4910-8b12-eec7200a1d82" providerId="ADAL" clId="{617527D2-2FB7-C84F-84F0-46630E94893C}"/>
    <pc:docChg chg="undo custSel addSld delSld modSld sldOrd">
      <pc:chgData name="西田　賢" userId="e19bf79b-b491-4910-8b12-eec7200a1d82" providerId="ADAL" clId="{617527D2-2FB7-C84F-84F0-46630E94893C}" dt="2026-03-19T12:28:24.307" v="7691" actId="20577"/>
      <pc:docMkLst>
        <pc:docMk/>
      </pc:docMkLst>
      <pc:sldChg chg="modNotesTx">
        <pc:chgData name="西田　賢" userId="e19bf79b-b491-4910-8b12-eec7200a1d82" providerId="ADAL" clId="{617527D2-2FB7-C84F-84F0-46630E94893C}" dt="2026-03-16T18:42:05.013" v="5908" actId="20577"/>
        <pc:sldMkLst>
          <pc:docMk/>
          <pc:sldMk cId="2734314982" sldId="256"/>
        </pc:sldMkLst>
      </pc:sldChg>
      <pc:sldChg chg="modSp modNotesTx">
        <pc:chgData name="西田　賢" userId="e19bf79b-b491-4910-8b12-eec7200a1d82" providerId="ADAL" clId="{617527D2-2FB7-C84F-84F0-46630E94893C}" dt="2026-03-16T15:36:43.250" v="5105" actId="20577"/>
        <pc:sldMkLst>
          <pc:docMk/>
          <pc:sldMk cId="741579316" sldId="257"/>
        </pc:sldMkLst>
        <pc:spChg chg="mod">
          <ac:chgData name="西田　賢" userId="e19bf79b-b491-4910-8b12-eec7200a1d82" providerId="ADAL" clId="{617527D2-2FB7-C84F-84F0-46630E94893C}" dt="2026-03-15T09:28:58.368" v="107" actId="20577"/>
          <ac:spMkLst>
            <pc:docMk/>
            <pc:sldMk cId="741579316" sldId="257"/>
            <ac:spMk id="32" creationId="{7F5B6217-FBA8-D34D-854B-9CCC685C64D8}"/>
          </ac:spMkLst>
        </pc:spChg>
      </pc:sldChg>
      <pc:sldChg chg="addSp delSp modSp">
        <pc:chgData name="西田　賢" userId="e19bf79b-b491-4910-8b12-eec7200a1d82" providerId="ADAL" clId="{617527D2-2FB7-C84F-84F0-46630E94893C}" dt="2026-03-16T14:18:19.133" v="3573" actId="14861"/>
        <pc:sldMkLst>
          <pc:docMk/>
          <pc:sldMk cId="884040205" sldId="265"/>
        </pc:sldMkLst>
        <pc:spChg chg="mod">
          <ac:chgData name="西田　賢" userId="e19bf79b-b491-4910-8b12-eec7200a1d82" providerId="ADAL" clId="{617527D2-2FB7-C84F-84F0-46630E94893C}" dt="2026-03-15T09:36:00.870" v="274" actId="20577"/>
          <ac:spMkLst>
            <pc:docMk/>
            <pc:sldMk cId="884040205" sldId="265"/>
            <ac:spMk id="2" creationId="{8354B945-C2F6-1E45-B055-7011A97B77C6}"/>
          </ac:spMkLst>
        </pc:spChg>
        <pc:spChg chg="add mod">
          <ac:chgData name="西田　賢" userId="e19bf79b-b491-4910-8b12-eec7200a1d82" providerId="ADAL" clId="{617527D2-2FB7-C84F-84F0-46630E94893C}" dt="2026-03-15T21:59:12.333" v="2282" actId="164"/>
          <ac:spMkLst>
            <pc:docMk/>
            <pc:sldMk cId="884040205" sldId="265"/>
            <ac:spMk id="3" creationId="{FDFC855B-A239-DB4D-B84D-71A4D32ED51A}"/>
          </ac:spMkLst>
        </pc:spChg>
        <pc:spChg chg="del">
          <ac:chgData name="西田　賢" userId="e19bf79b-b491-4910-8b12-eec7200a1d82" providerId="ADAL" clId="{617527D2-2FB7-C84F-84F0-46630E94893C}" dt="2026-03-15T09:34:32.663" v="217" actId="478"/>
          <ac:spMkLst>
            <pc:docMk/>
            <pc:sldMk cId="884040205" sldId="265"/>
            <ac:spMk id="15" creationId="{00F5AAAE-685E-E446-8D25-26E3E5A0622B}"/>
          </ac:spMkLst>
        </pc:spChg>
        <pc:spChg chg="add del mod">
          <ac:chgData name="西田　賢" userId="e19bf79b-b491-4910-8b12-eec7200a1d82" providerId="ADAL" clId="{617527D2-2FB7-C84F-84F0-46630E94893C}" dt="2026-03-15T21:31:34.205" v="1891" actId="478"/>
          <ac:spMkLst>
            <pc:docMk/>
            <pc:sldMk cId="884040205" sldId="265"/>
            <ac:spMk id="16" creationId="{B671633F-4AEA-644D-ACC4-1A26F78BE018}"/>
          </ac:spMkLst>
        </pc:spChg>
        <pc:spChg chg="add mod">
          <ac:chgData name="西田　賢" userId="e19bf79b-b491-4910-8b12-eec7200a1d82" providerId="ADAL" clId="{617527D2-2FB7-C84F-84F0-46630E94893C}" dt="2026-03-15T21:37:26.429" v="1958" actId="164"/>
          <ac:spMkLst>
            <pc:docMk/>
            <pc:sldMk cId="884040205" sldId="265"/>
            <ac:spMk id="18" creationId="{BDCF7B9F-C17A-0449-9B37-42B750FF888D}"/>
          </ac:spMkLst>
        </pc:spChg>
        <pc:spChg chg="del">
          <ac:chgData name="西田　賢" userId="e19bf79b-b491-4910-8b12-eec7200a1d82" providerId="ADAL" clId="{617527D2-2FB7-C84F-84F0-46630E94893C}" dt="2026-03-15T09:34:12.256" v="213" actId="478"/>
          <ac:spMkLst>
            <pc:docMk/>
            <pc:sldMk cId="884040205" sldId="265"/>
            <ac:spMk id="19" creationId="{A29DE0CF-0EA7-2D4B-B15A-544868200EEF}"/>
          </ac:spMkLst>
        </pc:spChg>
        <pc:spChg chg="del">
          <ac:chgData name="西田　賢" userId="e19bf79b-b491-4910-8b12-eec7200a1d82" providerId="ADAL" clId="{617527D2-2FB7-C84F-84F0-46630E94893C}" dt="2026-03-15T09:34:13.739" v="214" actId="478"/>
          <ac:spMkLst>
            <pc:docMk/>
            <pc:sldMk cId="884040205" sldId="265"/>
            <ac:spMk id="20" creationId="{FEBDD9A8-4CB1-CC41-A270-762664999412}"/>
          </ac:spMkLst>
        </pc:spChg>
        <pc:spChg chg="add mod">
          <ac:chgData name="西田　賢" userId="e19bf79b-b491-4910-8b12-eec7200a1d82" providerId="ADAL" clId="{617527D2-2FB7-C84F-84F0-46630E94893C}" dt="2026-03-15T21:59:12.333" v="2282" actId="164"/>
          <ac:spMkLst>
            <pc:docMk/>
            <pc:sldMk cId="884040205" sldId="265"/>
            <ac:spMk id="27" creationId="{B45E5F79-CB20-364E-A5C4-981499C5B86D}"/>
          </ac:spMkLst>
        </pc:spChg>
        <pc:spChg chg="add mod">
          <ac:chgData name="西田　賢" userId="e19bf79b-b491-4910-8b12-eec7200a1d82" providerId="ADAL" clId="{617527D2-2FB7-C84F-84F0-46630E94893C}" dt="2026-03-15T21:51:49.653" v="2204" actId="164"/>
          <ac:spMkLst>
            <pc:docMk/>
            <pc:sldMk cId="884040205" sldId="265"/>
            <ac:spMk id="28" creationId="{CD02A95C-0AD9-3543-9846-99585E7EF33A}"/>
          </ac:spMkLst>
        </pc:spChg>
        <pc:spChg chg="add mod">
          <ac:chgData name="西田　賢" userId="e19bf79b-b491-4910-8b12-eec7200a1d82" providerId="ADAL" clId="{617527D2-2FB7-C84F-84F0-46630E94893C}" dt="2026-03-15T21:37:26.429" v="1958" actId="164"/>
          <ac:spMkLst>
            <pc:docMk/>
            <pc:sldMk cId="884040205" sldId="265"/>
            <ac:spMk id="29" creationId="{BFB3D920-7C69-1349-AFEE-E32C2EFD2468}"/>
          </ac:spMkLst>
        </pc:spChg>
        <pc:spChg chg="add mod">
          <ac:chgData name="西田　賢" userId="e19bf79b-b491-4910-8b12-eec7200a1d82" providerId="ADAL" clId="{617527D2-2FB7-C84F-84F0-46630E94893C}" dt="2026-03-15T21:51:49.653" v="2204" actId="164"/>
          <ac:spMkLst>
            <pc:docMk/>
            <pc:sldMk cId="884040205" sldId="265"/>
            <ac:spMk id="30" creationId="{4CD417AD-6F79-1C4D-A124-19146F60A65E}"/>
          </ac:spMkLst>
        </pc:spChg>
        <pc:spChg chg="add del">
          <ac:chgData name="西田　賢" userId="e19bf79b-b491-4910-8b12-eec7200a1d82" providerId="ADAL" clId="{617527D2-2FB7-C84F-84F0-46630E94893C}" dt="2026-03-15T21:53:26.946" v="2221" actId="478"/>
          <ac:spMkLst>
            <pc:docMk/>
            <pc:sldMk cId="884040205" sldId="265"/>
            <ac:spMk id="32" creationId="{B97E7C9E-9114-6E44-9352-1149426E62AA}"/>
          </ac:spMkLst>
        </pc:spChg>
        <pc:spChg chg="add del">
          <ac:chgData name="西田　賢" userId="e19bf79b-b491-4910-8b12-eec7200a1d82" providerId="ADAL" clId="{617527D2-2FB7-C84F-84F0-46630E94893C}" dt="2026-03-15T21:53:47.417" v="2223" actId="478"/>
          <ac:spMkLst>
            <pc:docMk/>
            <pc:sldMk cId="884040205" sldId="265"/>
            <ac:spMk id="33" creationId="{5EA9234B-4AFF-B645-89F7-ED4261E6EA8F}"/>
          </ac:spMkLst>
        </pc:spChg>
        <pc:spChg chg="add mod">
          <ac:chgData name="西田　賢" userId="e19bf79b-b491-4910-8b12-eec7200a1d82" providerId="ADAL" clId="{617527D2-2FB7-C84F-84F0-46630E94893C}" dt="2026-03-15T21:55:25.054" v="2239" actId="692"/>
          <ac:spMkLst>
            <pc:docMk/>
            <pc:sldMk cId="884040205" sldId="265"/>
            <ac:spMk id="34" creationId="{084D3663-9B1C-0044-B28C-DCE06FB84EDD}"/>
          </ac:spMkLst>
        </pc:spChg>
        <pc:spChg chg="add del">
          <ac:chgData name="西田　賢" userId="e19bf79b-b491-4910-8b12-eec7200a1d82" providerId="ADAL" clId="{617527D2-2FB7-C84F-84F0-46630E94893C}" dt="2026-03-15T21:56:37.112" v="2243" actId="478"/>
          <ac:spMkLst>
            <pc:docMk/>
            <pc:sldMk cId="884040205" sldId="265"/>
            <ac:spMk id="36" creationId="{E05F0C04-4DFF-D848-A3C6-75ADF558B10A}"/>
          </ac:spMkLst>
        </pc:spChg>
        <pc:spChg chg="add del mod">
          <ac:chgData name="西田　賢" userId="e19bf79b-b491-4910-8b12-eec7200a1d82" providerId="ADAL" clId="{617527D2-2FB7-C84F-84F0-46630E94893C}" dt="2026-03-15T21:42:29.576" v="2011" actId="478"/>
          <ac:spMkLst>
            <pc:docMk/>
            <pc:sldMk cId="884040205" sldId="265"/>
            <ac:spMk id="37" creationId="{D7196E8C-7350-A44A-A598-0CD0C2DA2CD6}"/>
          </ac:spMkLst>
        </pc:spChg>
        <pc:spChg chg="del">
          <ac:chgData name="西田　賢" userId="e19bf79b-b491-4910-8b12-eec7200a1d82" providerId="ADAL" clId="{617527D2-2FB7-C84F-84F0-46630E94893C}" dt="2026-03-16T06:00:28.985" v="2328" actId="478"/>
          <ac:spMkLst>
            <pc:docMk/>
            <pc:sldMk cId="884040205" sldId="265"/>
            <ac:spMk id="38" creationId="{3EFE4AAF-BB38-0640-9646-3B984CDD2589}"/>
          </ac:spMkLst>
        </pc:spChg>
        <pc:spChg chg="del">
          <ac:chgData name="西田　賢" userId="e19bf79b-b491-4910-8b12-eec7200a1d82" providerId="ADAL" clId="{617527D2-2FB7-C84F-84F0-46630E94893C}" dt="2026-03-16T05:57:13.101" v="2320" actId="478"/>
          <ac:spMkLst>
            <pc:docMk/>
            <pc:sldMk cId="884040205" sldId="265"/>
            <ac:spMk id="39" creationId="{3449A1F2-4EC8-4E42-B798-DC71A7A9C09F}"/>
          </ac:spMkLst>
        </pc:spChg>
        <pc:spChg chg="add mod">
          <ac:chgData name="西田　賢" userId="e19bf79b-b491-4910-8b12-eec7200a1d82" providerId="ADAL" clId="{617527D2-2FB7-C84F-84F0-46630E94893C}" dt="2026-03-15T21:59:12.333" v="2282" actId="164"/>
          <ac:spMkLst>
            <pc:docMk/>
            <pc:sldMk cId="884040205" sldId="265"/>
            <ac:spMk id="40" creationId="{83B62623-D7AD-E842-90B0-CBD1CD6B21B0}"/>
          </ac:spMkLst>
        </pc:spChg>
        <pc:spChg chg="add mod">
          <ac:chgData name="西田　賢" userId="e19bf79b-b491-4910-8b12-eec7200a1d82" providerId="ADAL" clId="{617527D2-2FB7-C84F-84F0-46630E94893C}" dt="2026-03-15T21:51:49.653" v="2204" actId="164"/>
          <ac:spMkLst>
            <pc:docMk/>
            <pc:sldMk cId="884040205" sldId="265"/>
            <ac:spMk id="41" creationId="{5E15D592-A306-0C40-ABAB-CED0280CDE04}"/>
          </ac:spMkLst>
        </pc:spChg>
        <pc:spChg chg="del">
          <ac:chgData name="西田　賢" userId="e19bf79b-b491-4910-8b12-eec7200a1d82" providerId="ADAL" clId="{617527D2-2FB7-C84F-84F0-46630E94893C}" dt="2026-03-16T05:57:13.101" v="2320" actId="478"/>
          <ac:spMkLst>
            <pc:docMk/>
            <pc:sldMk cId="884040205" sldId="265"/>
            <ac:spMk id="42" creationId="{8346F471-C8F2-AF46-AA48-0B015B8C22FD}"/>
          </ac:spMkLst>
        </pc:spChg>
        <pc:spChg chg="add mod">
          <ac:chgData name="西田　賢" userId="e19bf79b-b491-4910-8b12-eec7200a1d82" providerId="ADAL" clId="{617527D2-2FB7-C84F-84F0-46630E94893C}" dt="2026-03-15T21:59:12.333" v="2282" actId="164"/>
          <ac:spMkLst>
            <pc:docMk/>
            <pc:sldMk cId="884040205" sldId="265"/>
            <ac:spMk id="43" creationId="{741F79CD-D372-AC4B-97B8-E8BDAE6A057F}"/>
          </ac:spMkLst>
        </pc:spChg>
        <pc:spChg chg="add del">
          <ac:chgData name="西田　賢" userId="e19bf79b-b491-4910-8b12-eec7200a1d82" providerId="ADAL" clId="{617527D2-2FB7-C84F-84F0-46630E94893C}" dt="2026-03-15T21:56:50.256" v="2245" actId="478"/>
          <ac:spMkLst>
            <pc:docMk/>
            <pc:sldMk cId="884040205" sldId="265"/>
            <ac:spMk id="44" creationId="{E8FCF8E0-637C-A649-89F2-A1EDE7871286}"/>
          </ac:spMkLst>
        </pc:spChg>
        <pc:spChg chg="add mod">
          <ac:chgData name="西田　賢" userId="e19bf79b-b491-4910-8b12-eec7200a1d82" providerId="ADAL" clId="{617527D2-2FB7-C84F-84F0-46630E94893C}" dt="2026-03-15T21:59:12.333" v="2282" actId="164"/>
          <ac:spMkLst>
            <pc:docMk/>
            <pc:sldMk cId="884040205" sldId="265"/>
            <ac:spMk id="45" creationId="{37E02C8B-C8A9-A340-8F24-D83DEF1AA994}"/>
          </ac:spMkLst>
        </pc:spChg>
        <pc:spChg chg="add mod">
          <ac:chgData name="西田　賢" userId="e19bf79b-b491-4910-8b12-eec7200a1d82" providerId="ADAL" clId="{617527D2-2FB7-C84F-84F0-46630E94893C}" dt="2026-03-15T21:59:12.333" v="2282" actId="164"/>
          <ac:spMkLst>
            <pc:docMk/>
            <pc:sldMk cId="884040205" sldId="265"/>
            <ac:spMk id="46" creationId="{C11FF9F1-67A8-7342-97B1-040CDE37C3B3}"/>
          </ac:spMkLst>
        </pc:spChg>
        <pc:spChg chg="mod">
          <ac:chgData name="西田　賢" userId="e19bf79b-b491-4910-8b12-eec7200a1d82" providerId="ADAL" clId="{617527D2-2FB7-C84F-84F0-46630E94893C}" dt="2026-03-15T21:54:48.480" v="2231" actId="571"/>
          <ac:spMkLst>
            <pc:docMk/>
            <pc:sldMk cId="884040205" sldId="265"/>
            <ac:spMk id="50" creationId="{E4A4D4F4-A3BD-2444-97C3-5B32E9316F10}"/>
          </ac:spMkLst>
        </pc:spChg>
        <pc:spChg chg="mod">
          <ac:chgData name="西田　賢" userId="e19bf79b-b491-4910-8b12-eec7200a1d82" providerId="ADAL" clId="{617527D2-2FB7-C84F-84F0-46630E94893C}" dt="2026-03-15T21:54:48.480" v="2231" actId="571"/>
          <ac:spMkLst>
            <pc:docMk/>
            <pc:sldMk cId="884040205" sldId="265"/>
            <ac:spMk id="51" creationId="{276690EB-27CB-A143-851D-2239FBD03595}"/>
          </ac:spMkLst>
        </pc:spChg>
        <pc:spChg chg="add mod">
          <ac:chgData name="西田　賢" userId="e19bf79b-b491-4910-8b12-eec7200a1d82" providerId="ADAL" clId="{617527D2-2FB7-C84F-84F0-46630E94893C}" dt="2026-03-15T21:54:48.480" v="2231" actId="571"/>
          <ac:spMkLst>
            <pc:docMk/>
            <pc:sldMk cId="884040205" sldId="265"/>
            <ac:spMk id="52" creationId="{B1C45644-9D99-A841-ADF5-9406C7E8F7D6}"/>
          </ac:spMkLst>
        </pc:spChg>
        <pc:spChg chg="del">
          <ac:chgData name="西田　賢" userId="e19bf79b-b491-4910-8b12-eec7200a1d82" providerId="ADAL" clId="{617527D2-2FB7-C84F-84F0-46630E94893C}" dt="2026-03-16T05:57:13.101" v="2320" actId="478"/>
          <ac:spMkLst>
            <pc:docMk/>
            <pc:sldMk cId="884040205" sldId="265"/>
            <ac:spMk id="54" creationId="{3EE5F79B-6A13-8748-895D-657819DC23D8}"/>
          </ac:spMkLst>
        </pc:spChg>
        <pc:spChg chg="del">
          <ac:chgData name="西田　賢" userId="e19bf79b-b491-4910-8b12-eec7200a1d82" providerId="ADAL" clId="{617527D2-2FB7-C84F-84F0-46630E94893C}" dt="2026-03-16T05:57:13.101" v="2320" actId="478"/>
          <ac:spMkLst>
            <pc:docMk/>
            <pc:sldMk cId="884040205" sldId="265"/>
            <ac:spMk id="55" creationId="{12B638F4-8D0E-054F-BBB2-40316817AE44}"/>
          </ac:spMkLst>
        </pc:spChg>
        <pc:spChg chg="add mod">
          <ac:chgData name="西田　賢" userId="e19bf79b-b491-4910-8b12-eec7200a1d82" providerId="ADAL" clId="{617527D2-2FB7-C84F-84F0-46630E94893C}" dt="2026-03-15T21:59:12.333" v="2282" actId="164"/>
          <ac:spMkLst>
            <pc:docMk/>
            <pc:sldMk cId="884040205" sldId="265"/>
            <ac:spMk id="58" creationId="{2F63B3FA-FC17-994F-A531-DA63AE136782}"/>
          </ac:spMkLst>
        </pc:spChg>
        <pc:spChg chg="del">
          <ac:chgData name="西田　賢" userId="e19bf79b-b491-4910-8b12-eec7200a1d82" providerId="ADAL" clId="{617527D2-2FB7-C84F-84F0-46630E94893C}" dt="2026-03-15T09:34:32.663" v="217" actId="478"/>
          <ac:spMkLst>
            <pc:docMk/>
            <pc:sldMk cId="884040205" sldId="265"/>
            <ac:spMk id="65" creationId="{7E440F90-351F-174B-9E0E-12F154453AE6}"/>
          </ac:spMkLst>
        </pc:spChg>
        <pc:spChg chg="add mod topLvl">
          <ac:chgData name="西田　賢" userId="e19bf79b-b491-4910-8b12-eec7200a1d82" providerId="ADAL" clId="{617527D2-2FB7-C84F-84F0-46630E94893C}" dt="2026-03-16T14:16:20.607" v="3473" actId="165"/>
          <ac:spMkLst>
            <pc:docMk/>
            <pc:sldMk cId="884040205" sldId="265"/>
            <ac:spMk id="68" creationId="{17E66B7F-366F-4844-9878-76917B5ECD1E}"/>
          </ac:spMkLst>
        </pc:spChg>
        <pc:spChg chg="del">
          <ac:chgData name="西田　賢" userId="e19bf79b-b491-4910-8b12-eec7200a1d82" providerId="ADAL" clId="{617527D2-2FB7-C84F-84F0-46630E94893C}" dt="2026-03-15T09:34:32.663" v="217" actId="478"/>
          <ac:spMkLst>
            <pc:docMk/>
            <pc:sldMk cId="884040205" sldId="265"/>
            <ac:spMk id="68" creationId="{63D71E1C-9465-0345-8906-A903E1E4C189}"/>
          </ac:spMkLst>
        </pc:spChg>
        <pc:spChg chg="add mod topLvl">
          <ac:chgData name="西田　賢" userId="e19bf79b-b491-4910-8b12-eec7200a1d82" providerId="ADAL" clId="{617527D2-2FB7-C84F-84F0-46630E94893C}" dt="2026-03-16T14:16:20.607" v="3473" actId="165"/>
          <ac:spMkLst>
            <pc:docMk/>
            <pc:sldMk cId="884040205" sldId="265"/>
            <ac:spMk id="69" creationId="{418A3C68-10C0-CB43-96C4-4F42053C10AA}"/>
          </ac:spMkLst>
        </pc:spChg>
        <pc:spChg chg="mod topLvl">
          <ac:chgData name="西田　賢" userId="e19bf79b-b491-4910-8b12-eec7200a1d82" providerId="ADAL" clId="{617527D2-2FB7-C84F-84F0-46630E94893C}" dt="2026-03-16T14:16:20.607" v="3473" actId="165"/>
          <ac:spMkLst>
            <pc:docMk/>
            <pc:sldMk cId="884040205" sldId="265"/>
            <ac:spMk id="71" creationId="{7D47E8B2-10BE-9B4E-BDEC-DFDE57EA5BCB}"/>
          </ac:spMkLst>
        </pc:spChg>
        <pc:spChg chg="del">
          <ac:chgData name="西田　賢" userId="e19bf79b-b491-4910-8b12-eec7200a1d82" providerId="ADAL" clId="{617527D2-2FB7-C84F-84F0-46630E94893C}" dt="2026-03-15T09:34:23.582" v="216" actId="478"/>
          <ac:spMkLst>
            <pc:docMk/>
            <pc:sldMk cId="884040205" sldId="265"/>
            <ac:spMk id="71" creationId="{CD6BA86D-C137-1F44-9825-5D241D1F30D8}"/>
          </ac:spMkLst>
        </pc:spChg>
        <pc:spChg chg="del mod">
          <ac:chgData name="西田　賢" userId="e19bf79b-b491-4910-8b12-eec7200a1d82" providerId="ADAL" clId="{617527D2-2FB7-C84F-84F0-46630E94893C}" dt="2026-03-16T06:58:40.046" v="2397" actId="478"/>
          <ac:spMkLst>
            <pc:docMk/>
            <pc:sldMk cId="884040205" sldId="265"/>
            <ac:spMk id="74" creationId="{2C6F205F-0536-7941-9CDA-828B05DEC341}"/>
          </ac:spMkLst>
        </pc:spChg>
        <pc:spChg chg="del mod topLvl">
          <ac:chgData name="西田　賢" userId="e19bf79b-b491-4910-8b12-eec7200a1d82" providerId="ADAL" clId="{617527D2-2FB7-C84F-84F0-46630E94893C}" dt="2026-03-16T06:58:42.449" v="2398" actId="478"/>
          <ac:spMkLst>
            <pc:docMk/>
            <pc:sldMk cId="884040205" sldId="265"/>
            <ac:spMk id="76" creationId="{20CEE809-03D8-6E4C-A992-A761004216FD}"/>
          </ac:spMkLst>
        </pc:spChg>
        <pc:spChg chg="add mod topLvl">
          <ac:chgData name="西田　賢" userId="e19bf79b-b491-4910-8b12-eec7200a1d82" providerId="ADAL" clId="{617527D2-2FB7-C84F-84F0-46630E94893C}" dt="2026-03-16T14:17:37.746" v="3512" actId="14861"/>
          <ac:spMkLst>
            <pc:docMk/>
            <pc:sldMk cId="884040205" sldId="265"/>
            <ac:spMk id="85" creationId="{E4070CFA-FE06-084B-A87F-3C63F8FFE4F2}"/>
          </ac:spMkLst>
        </pc:spChg>
        <pc:spChg chg="add mod topLvl">
          <ac:chgData name="西田　賢" userId="e19bf79b-b491-4910-8b12-eec7200a1d82" providerId="ADAL" clId="{617527D2-2FB7-C84F-84F0-46630E94893C}" dt="2026-03-16T14:18:07.691" v="3549" actId="14861"/>
          <ac:spMkLst>
            <pc:docMk/>
            <pc:sldMk cId="884040205" sldId="265"/>
            <ac:spMk id="86" creationId="{D7A1689E-B132-3F46-A698-9ABCF7204711}"/>
          </ac:spMkLst>
        </pc:spChg>
        <pc:spChg chg="add mod topLvl">
          <ac:chgData name="西田　賢" userId="e19bf79b-b491-4910-8b12-eec7200a1d82" providerId="ADAL" clId="{617527D2-2FB7-C84F-84F0-46630E94893C}" dt="2026-03-16T14:18:19.133" v="3573" actId="14861"/>
          <ac:spMkLst>
            <pc:docMk/>
            <pc:sldMk cId="884040205" sldId="265"/>
            <ac:spMk id="93" creationId="{AEE973FB-B127-424F-BA4D-D9273F511640}"/>
          </ac:spMkLst>
        </pc:spChg>
        <pc:spChg chg="add mod topLvl">
          <ac:chgData name="西田　賢" userId="e19bf79b-b491-4910-8b12-eec7200a1d82" providerId="ADAL" clId="{617527D2-2FB7-C84F-84F0-46630E94893C}" dt="2026-03-16T14:16:31.961" v="3474" actId="164"/>
          <ac:spMkLst>
            <pc:docMk/>
            <pc:sldMk cId="884040205" sldId="265"/>
            <ac:spMk id="95" creationId="{CFEC522C-7FCD-6142-BE9C-B6ECF1CE5D59}"/>
          </ac:spMkLst>
        </pc:spChg>
        <pc:spChg chg="add del mod">
          <ac:chgData name="西田　賢" userId="e19bf79b-b491-4910-8b12-eec7200a1d82" providerId="ADAL" clId="{617527D2-2FB7-C84F-84F0-46630E94893C}" dt="2026-03-16T07:21:02.732" v="2982" actId="478"/>
          <ac:spMkLst>
            <pc:docMk/>
            <pc:sldMk cId="884040205" sldId="265"/>
            <ac:spMk id="96" creationId="{F5BEE677-8EF8-6440-8B3C-3959EE3DC5DC}"/>
          </ac:spMkLst>
        </pc:spChg>
        <pc:spChg chg="add mod topLvl">
          <ac:chgData name="西田　賢" userId="e19bf79b-b491-4910-8b12-eec7200a1d82" providerId="ADAL" clId="{617527D2-2FB7-C84F-84F0-46630E94893C}" dt="2026-03-16T14:16:20.607" v="3473" actId="165"/>
          <ac:spMkLst>
            <pc:docMk/>
            <pc:sldMk cId="884040205" sldId="265"/>
            <ac:spMk id="97" creationId="{4357FDB6-1474-E742-BD96-95B7384CB002}"/>
          </ac:spMkLst>
        </pc:spChg>
        <pc:spChg chg="add mod topLvl">
          <ac:chgData name="西田　賢" userId="e19bf79b-b491-4910-8b12-eec7200a1d82" providerId="ADAL" clId="{617527D2-2FB7-C84F-84F0-46630E94893C}" dt="2026-03-16T14:16:20.607" v="3473" actId="165"/>
          <ac:spMkLst>
            <pc:docMk/>
            <pc:sldMk cId="884040205" sldId="265"/>
            <ac:spMk id="98" creationId="{C3BFD1AF-3715-9742-82CB-3D4038D8252A}"/>
          </ac:spMkLst>
        </pc:spChg>
        <pc:spChg chg="add mod topLvl">
          <ac:chgData name="西田　賢" userId="e19bf79b-b491-4910-8b12-eec7200a1d82" providerId="ADAL" clId="{617527D2-2FB7-C84F-84F0-46630E94893C}" dt="2026-03-16T14:16:20.607" v="3473" actId="165"/>
          <ac:spMkLst>
            <pc:docMk/>
            <pc:sldMk cId="884040205" sldId="265"/>
            <ac:spMk id="99" creationId="{144ABB32-263A-4F4F-84C2-1DE0EB3E7E6A}"/>
          </ac:spMkLst>
        </pc:spChg>
        <pc:spChg chg="add del mod">
          <ac:chgData name="西田　賢" userId="e19bf79b-b491-4910-8b12-eec7200a1d82" providerId="ADAL" clId="{617527D2-2FB7-C84F-84F0-46630E94893C}" dt="2026-03-16T07:28:15.009" v="3141"/>
          <ac:spMkLst>
            <pc:docMk/>
            <pc:sldMk cId="884040205" sldId="265"/>
            <ac:spMk id="101" creationId="{D711BEA6-90C3-4D42-98B9-4708E6A4F4F0}"/>
          </ac:spMkLst>
        </pc:spChg>
        <pc:spChg chg="add mod">
          <ac:chgData name="西田　賢" userId="e19bf79b-b491-4910-8b12-eec7200a1d82" providerId="ADAL" clId="{617527D2-2FB7-C84F-84F0-46630E94893C}" dt="2026-03-16T07:28:41.409" v="3158" actId="1076"/>
          <ac:spMkLst>
            <pc:docMk/>
            <pc:sldMk cId="884040205" sldId="265"/>
            <ac:spMk id="105" creationId="{588C91F4-C92A-904A-83DF-3248A0A73569}"/>
          </ac:spMkLst>
        </pc:spChg>
        <pc:grpChg chg="add mod">
          <ac:chgData name="西田　賢" userId="e19bf79b-b491-4910-8b12-eec7200a1d82" providerId="ADAL" clId="{617527D2-2FB7-C84F-84F0-46630E94893C}" dt="2026-03-15T21:54:51.671" v="2232" actId="164"/>
          <ac:grpSpMkLst>
            <pc:docMk/>
            <pc:sldMk cId="884040205" sldId="265"/>
            <ac:grpSpMk id="20" creationId="{5B5588C7-D28B-AA45-BD77-F6C582B92F6A}"/>
          </ac:grpSpMkLst>
        </pc:grpChg>
        <pc:grpChg chg="add mod">
          <ac:chgData name="西田　賢" userId="e19bf79b-b491-4910-8b12-eec7200a1d82" providerId="ADAL" clId="{617527D2-2FB7-C84F-84F0-46630E94893C}" dt="2026-03-15T21:59:12.333" v="2282" actId="164"/>
          <ac:grpSpMkLst>
            <pc:docMk/>
            <pc:sldMk cId="884040205" sldId="265"/>
            <ac:grpSpMk id="31" creationId="{308D2885-8AF2-AC4B-9EE2-06C2F71C69DF}"/>
          </ac:grpSpMkLst>
        </pc:grpChg>
        <pc:grpChg chg="add mod">
          <ac:chgData name="西田　賢" userId="e19bf79b-b491-4910-8b12-eec7200a1d82" providerId="ADAL" clId="{617527D2-2FB7-C84F-84F0-46630E94893C}" dt="2026-03-15T21:59:12.333" v="2282" actId="164"/>
          <ac:grpSpMkLst>
            <pc:docMk/>
            <pc:sldMk cId="884040205" sldId="265"/>
            <ac:grpSpMk id="35" creationId="{93E0A474-9924-FE46-B403-C0E32B079B4F}"/>
          </ac:grpSpMkLst>
        </pc:grpChg>
        <pc:grpChg chg="add mod">
          <ac:chgData name="西田　賢" userId="e19bf79b-b491-4910-8b12-eec7200a1d82" providerId="ADAL" clId="{617527D2-2FB7-C84F-84F0-46630E94893C}" dt="2026-03-15T21:54:48.480" v="2231" actId="571"/>
          <ac:grpSpMkLst>
            <pc:docMk/>
            <pc:sldMk cId="884040205" sldId="265"/>
            <ac:grpSpMk id="47" creationId="{96E7E503-CA8F-EB4B-9974-F49082690D6B}"/>
          </ac:grpSpMkLst>
        </pc:grpChg>
        <pc:grpChg chg="add mod">
          <ac:chgData name="西田　賢" userId="e19bf79b-b491-4910-8b12-eec7200a1d82" providerId="ADAL" clId="{617527D2-2FB7-C84F-84F0-46630E94893C}" dt="2026-03-15T21:59:12.333" v="2282" actId="164"/>
          <ac:grpSpMkLst>
            <pc:docMk/>
            <pc:sldMk cId="884040205" sldId="265"/>
            <ac:grpSpMk id="53" creationId="{E621013E-6410-944A-90EF-0059ACAC2DB9}"/>
          </ac:grpSpMkLst>
        </pc:grpChg>
        <pc:grpChg chg="add del mod">
          <ac:chgData name="西田　賢" userId="e19bf79b-b491-4910-8b12-eec7200a1d82" providerId="ADAL" clId="{617527D2-2FB7-C84F-84F0-46630E94893C}" dt="2026-03-16T06:58:42.449" v="2398" actId="478"/>
          <ac:grpSpMkLst>
            <pc:docMk/>
            <pc:sldMk cId="884040205" sldId="265"/>
            <ac:grpSpMk id="70" creationId="{0EFE2250-000A-DA43-B787-06F39365D293}"/>
          </ac:grpSpMkLst>
        </pc:grpChg>
        <pc:grpChg chg="del">
          <ac:chgData name="西田　賢" userId="e19bf79b-b491-4910-8b12-eec7200a1d82" providerId="ADAL" clId="{617527D2-2FB7-C84F-84F0-46630E94893C}" dt="2026-03-16T05:57:16.764" v="2321" actId="478"/>
          <ac:grpSpMkLst>
            <pc:docMk/>
            <pc:sldMk cId="884040205" sldId="265"/>
            <ac:grpSpMk id="72" creationId="{2E2B68A1-16B2-404A-81CC-203197CC73B9}"/>
          </ac:grpSpMkLst>
        </pc:grpChg>
        <pc:grpChg chg="add del mod">
          <ac:chgData name="西田　賢" userId="e19bf79b-b491-4910-8b12-eec7200a1d82" providerId="ADAL" clId="{617527D2-2FB7-C84F-84F0-46630E94893C}" dt="2026-03-16T14:16:20.607" v="3473" actId="165"/>
          <ac:grpSpMkLst>
            <pc:docMk/>
            <pc:sldMk cId="884040205" sldId="265"/>
            <ac:grpSpMk id="100" creationId="{60E96839-F76C-604E-9B13-37DACBFF227E}"/>
          </ac:grpSpMkLst>
        </pc:grpChg>
        <pc:grpChg chg="add mod">
          <ac:chgData name="西田　賢" userId="e19bf79b-b491-4910-8b12-eec7200a1d82" providerId="ADAL" clId="{617527D2-2FB7-C84F-84F0-46630E94893C}" dt="2026-03-16T14:16:56.149" v="3481" actId="14861"/>
          <ac:grpSpMkLst>
            <pc:docMk/>
            <pc:sldMk cId="884040205" sldId="265"/>
            <ac:grpSpMk id="106" creationId="{425F2657-4492-E74B-91BD-7D48D018A0AE}"/>
          </ac:grpSpMkLst>
        </pc:grpChg>
        <pc:picChg chg="add mod">
          <ac:chgData name="西田　賢" userId="e19bf79b-b491-4910-8b12-eec7200a1d82" providerId="ADAL" clId="{617527D2-2FB7-C84F-84F0-46630E94893C}" dt="2026-03-15T21:59:12.333" v="2282" actId="164"/>
          <ac:picMkLst>
            <pc:docMk/>
            <pc:sldMk cId="884040205" sldId="265"/>
            <ac:picMk id="8" creationId="{7458149C-3BBA-AB44-932C-3E3B50305788}"/>
          </ac:picMkLst>
        </pc:picChg>
        <pc:picChg chg="del">
          <ac:chgData name="西田　賢" userId="e19bf79b-b491-4910-8b12-eec7200a1d82" providerId="ADAL" clId="{617527D2-2FB7-C84F-84F0-46630E94893C}" dt="2026-03-15T09:34:15.588" v="215" actId="478"/>
          <ac:picMkLst>
            <pc:docMk/>
            <pc:sldMk cId="884040205" sldId="265"/>
            <ac:picMk id="12" creationId="{098C88AC-0BE6-A349-8F93-C353191A948D}"/>
          </ac:picMkLst>
        </pc:picChg>
        <pc:picChg chg="add del mod">
          <ac:chgData name="西田　賢" userId="e19bf79b-b491-4910-8b12-eec7200a1d82" providerId="ADAL" clId="{617527D2-2FB7-C84F-84F0-46630E94893C}" dt="2026-03-15T21:38:16.091" v="1970" actId="478"/>
          <ac:picMkLst>
            <pc:docMk/>
            <pc:sldMk cId="884040205" sldId="265"/>
            <ac:picMk id="22" creationId="{6658E10E-B5D8-EC46-AB9B-D74503E28510}"/>
          </ac:picMkLst>
        </pc:picChg>
        <pc:picChg chg="add mod modCrop">
          <ac:chgData name="西田　賢" userId="e19bf79b-b491-4910-8b12-eec7200a1d82" providerId="ADAL" clId="{617527D2-2FB7-C84F-84F0-46630E94893C}" dt="2026-03-15T21:59:12.333" v="2282" actId="164"/>
          <ac:picMkLst>
            <pc:docMk/>
            <pc:sldMk cId="884040205" sldId="265"/>
            <ac:picMk id="24" creationId="{A898A88F-C537-1744-A91A-A230C6B7DA6C}"/>
          </ac:picMkLst>
        </pc:picChg>
        <pc:picChg chg="add del mod">
          <ac:chgData name="西田　賢" userId="e19bf79b-b491-4910-8b12-eec7200a1d82" providerId="ADAL" clId="{617527D2-2FB7-C84F-84F0-46630E94893C}" dt="2026-03-15T21:39:44.405" v="1972" actId="478"/>
          <ac:picMkLst>
            <pc:docMk/>
            <pc:sldMk cId="884040205" sldId="265"/>
            <ac:picMk id="25" creationId="{F8E780EB-BF4A-BB42-B11B-74493D5CDB4C}"/>
          </ac:picMkLst>
        </pc:picChg>
        <pc:picChg chg="del">
          <ac:chgData name="西田　賢" userId="e19bf79b-b491-4910-8b12-eec7200a1d82" providerId="ADAL" clId="{617527D2-2FB7-C84F-84F0-46630E94893C}" dt="2026-03-15T09:34:32.663" v="217" actId="478"/>
          <ac:picMkLst>
            <pc:docMk/>
            <pc:sldMk cId="884040205" sldId="265"/>
            <ac:picMk id="34" creationId="{B1FD7718-8830-0B44-95C0-27EF1872251C}"/>
          </ac:picMkLst>
        </pc:picChg>
        <pc:picChg chg="add del mod">
          <ac:chgData name="西田　賢" userId="e19bf79b-b491-4910-8b12-eec7200a1d82" providerId="ADAL" clId="{617527D2-2FB7-C84F-84F0-46630E94893C}" dt="2026-03-16T06:48:13.220" v="2348" actId="478"/>
          <ac:picMkLst>
            <pc:docMk/>
            <pc:sldMk cId="884040205" sldId="265"/>
            <ac:picMk id="60" creationId="{9FBAD75C-D985-F344-8E78-2BEE2F5EED3C}"/>
          </ac:picMkLst>
        </pc:picChg>
        <pc:picChg chg="add mod topLvl">
          <ac:chgData name="西田　賢" userId="e19bf79b-b491-4910-8b12-eec7200a1d82" providerId="ADAL" clId="{617527D2-2FB7-C84F-84F0-46630E94893C}" dt="2026-03-16T14:16:20.607" v="3473" actId="165"/>
          <ac:picMkLst>
            <pc:docMk/>
            <pc:sldMk cId="884040205" sldId="265"/>
            <ac:picMk id="61" creationId="{6C611066-637C-BB42-B6D2-D1D7A09E48C0}"/>
          </ac:picMkLst>
        </pc:picChg>
        <pc:picChg chg="add mod topLvl">
          <ac:chgData name="西田　賢" userId="e19bf79b-b491-4910-8b12-eec7200a1d82" providerId="ADAL" clId="{617527D2-2FB7-C84F-84F0-46630E94893C}" dt="2026-03-16T14:16:20.607" v="3473" actId="165"/>
          <ac:picMkLst>
            <pc:docMk/>
            <pc:sldMk cId="884040205" sldId="265"/>
            <ac:picMk id="63" creationId="{8C623658-C6A0-804C-A3AA-4FCDE059F456}"/>
          </ac:picMkLst>
        </pc:picChg>
        <pc:picChg chg="del mod">
          <ac:chgData name="西田　賢" userId="e19bf79b-b491-4910-8b12-eec7200a1d82" providerId="ADAL" clId="{617527D2-2FB7-C84F-84F0-46630E94893C}" dt="2026-03-16T06:58:35.186" v="2395" actId="478"/>
          <ac:picMkLst>
            <pc:docMk/>
            <pc:sldMk cId="884040205" sldId="265"/>
            <ac:picMk id="73" creationId="{6B6E4012-598B-5C49-BF8B-2CCFC364C8A8}"/>
          </ac:picMkLst>
        </pc:picChg>
        <pc:picChg chg="del mod">
          <ac:chgData name="西田　賢" userId="e19bf79b-b491-4910-8b12-eec7200a1d82" providerId="ADAL" clId="{617527D2-2FB7-C84F-84F0-46630E94893C}" dt="2026-03-16T06:58:37.536" v="2396" actId="478"/>
          <ac:picMkLst>
            <pc:docMk/>
            <pc:sldMk cId="884040205" sldId="265"/>
            <ac:picMk id="75" creationId="{6CF39729-6ACB-114E-A4A1-177F2F611928}"/>
          </ac:picMkLst>
        </pc:picChg>
        <pc:cxnChg chg="add mod">
          <ac:chgData name="西田　賢" userId="e19bf79b-b491-4910-8b12-eec7200a1d82" providerId="ADAL" clId="{617527D2-2FB7-C84F-84F0-46630E94893C}" dt="2026-03-15T21:37:26.429" v="1958" actId="164"/>
          <ac:cxnSpMkLst>
            <pc:docMk/>
            <pc:sldMk cId="884040205" sldId="265"/>
            <ac:cxnSpMk id="10" creationId="{AEE89B64-9B38-9049-AA7C-5BC9212CF166}"/>
          </ac:cxnSpMkLst>
        </pc:cxnChg>
        <pc:cxnChg chg="del">
          <ac:chgData name="西田　賢" userId="e19bf79b-b491-4910-8b12-eec7200a1d82" providerId="ADAL" clId="{617527D2-2FB7-C84F-84F0-46630E94893C}" dt="2026-03-15T09:34:32.663" v="217" actId="478"/>
          <ac:cxnSpMkLst>
            <pc:docMk/>
            <pc:sldMk cId="884040205" sldId="265"/>
            <ac:cxnSpMk id="14" creationId="{6E876F4B-5204-8448-9FAF-6975DE5F3E81}"/>
          </ac:cxnSpMkLst>
        </pc:cxnChg>
        <pc:cxnChg chg="del">
          <ac:chgData name="西田　賢" userId="e19bf79b-b491-4910-8b12-eec7200a1d82" providerId="ADAL" clId="{617527D2-2FB7-C84F-84F0-46630E94893C}" dt="2026-03-15T09:34:32.663" v="217" actId="478"/>
          <ac:cxnSpMkLst>
            <pc:docMk/>
            <pc:sldMk cId="884040205" sldId="265"/>
            <ac:cxnSpMk id="17" creationId="{AC425CF0-74DE-3943-9FA6-2BC533DD81A2}"/>
          </ac:cxnSpMkLst>
        </pc:cxnChg>
        <pc:cxnChg chg="add mod">
          <ac:chgData name="西田　賢" userId="e19bf79b-b491-4910-8b12-eec7200a1d82" providerId="ADAL" clId="{617527D2-2FB7-C84F-84F0-46630E94893C}" dt="2026-03-15T21:37:26.429" v="1958" actId="164"/>
          <ac:cxnSpMkLst>
            <pc:docMk/>
            <pc:sldMk cId="884040205" sldId="265"/>
            <ac:cxnSpMk id="26" creationId="{00735A60-471B-C747-9047-8A94D5F48517}"/>
          </ac:cxnSpMkLst>
        </pc:cxnChg>
        <pc:cxnChg chg="mod">
          <ac:chgData name="西田　賢" userId="e19bf79b-b491-4910-8b12-eec7200a1d82" providerId="ADAL" clId="{617527D2-2FB7-C84F-84F0-46630E94893C}" dt="2026-03-15T21:54:48.480" v="2231" actId="571"/>
          <ac:cxnSpMkLst>
            <pc:docMk/>
            <pc:sldMk cId="884040205" sldId="265"/>
            <ac:cxnSpMk id="48" creationId="{2B441FEF-D1AE-EB48-926F-D8DEE40951B8}"/>
          </ac:cxnSpMkLst>
        </pc:cxnChg>
        <pc:cxnChg chg="mod">
          <ac:chgData name="西田　賢" userId="e19bf79b-b491-4910-8b12-eec7200a1d82" providerId="ADAL" clId="{617527D2-2FB7-C84F-84F0-46630E94893C}" dt="2026-03-15T21:54:48.480" v="2231" actId="571"/>
          <ac:cxnSpMkLst>
            <pc:docMk/>
            <pc:sldMk cId="884040205" sldId="265"/>
            <ac:cxnSpMk id="49" creationId="{A706B98E-DD43-3F43-96A3-73B0735AAFC4}"/>
          </ac:cxnSpMkLst>
        </pc:cxnChg>
        <pc:cxnChg chg="add mod topLvl">
          <ac:chgData name="西田　賢" userId="e19bf79b-b491-4910-8b12-eec7200a1d82" providerId="ADAL" clId="{617527D2-2FB7-C84F-84F0-46630E94893C}" dt="2026-03-16T14:16:20.607" v="3473" actId="165"/>
          <ac:cxnSpMkLst>
            <pc:docMk/>
            <pc:sldMk cId="884040205" sldId="265"/>
            <ac:cxnSpMk id="64" creationId="{648B8BCD-982B-1943-B1B2-56FE64CBF882}"/>
          </ac:cxnSpMkLst>
        </pc:cxnChg>
        <pc:cxnChg chg="add mod topLvl">
          <ac:chgData name="西田　賢" userId="e19bf79b-b491-4910-8b12-eec7200a1d82" providerId="ADAL" clId="{617527D2-2FB7-C84F-84F0-46630E94893C}" dt="2026-03-16T14:16:20.607" v="3473" actId="165"/>
          <ac:cxnSpMkLst>
            <pc:docMk/>
            <pc:sldMk cId="884040205" sldId="265"/>
            <ac:cxnSpMk id="77" creationId="{23BAF873-315A-2741-BCA1-53DC29343AE9}"/>
          </ac:cxnSpMkLst>
        </pc:cxnChg>
        <pc:cxnChg chg="add mod topLvl">
          <ac:chgData name="西田　賢" userId="e19bf79b-b491-4910-8b12-eec7200a1d82" providerId="ADAL" clId="{617527D2-2FB7-C84F-84F0-46630E94893C}" dt="2026-03-16T14:16:20.607" v="3473" actId="165"/>
          <ac:cxnSpMkLst>
            <pc:docMk/>
            <pc:sldMk cId="884040205" sldId="265"/>
            <ac:cxnSpMk id="80" creationId="{8D2E1EDB-D35E-7B48-9C71-F44963EB00B8}"/>
          </ac:cxnSpMkLst>
        </pc:cxnChg>
        <pc:cxnChg chg="add mod topLvl">
          <ac:chgData name="西田　賢" userId="e19bf79b-b491-4910-8b12-eec7200a1d82" providerId="ADAL" clId="{617527D2-2FB7-C84F-84F0-46630E94893C}" dt="2026-03-16T14:16:20.607" v="3473" actId="165"/>
          <ac:cxnSpMkLst>
            <pc:docMk/>
            <pc:sldMk cId="884040205" sldId="265"/>
            <ac:cxnSpMk id="84" creationId="{8F9A8440-7B1B-9344-B40E-F6C35B238CF8}"/>
          </ac:cxnSpMkLst>
        </pc:cxnChg>
        <pc:cxnChg chg="add mod">
          <ac:chgData name="西田　賢" userId="e19bf79b-b491-4910-8b12-eec7200a1d82" providerId="ADAL" clId="{617527D2-2FB7-C84F-84F0-46630E94893C}" dt="2026-03-16T07:28:11.699" v="3139" actId="1076"/>
          <ac:cxnSpMkLst>
            <pc:docMk/>
            <pc:sldMk cId="884040205" sldId="265"/>
            <ac:cxnSpMk id="102" creationId="{4E3F5127-8E64-474E-9D03-0E93829895AE}"/>
          </ac:cxnSpMkLst>
        </pc:cxnChg>
      </pc:sldChg>
      <pc:sldChg chg="modSp del">
        <pc:chgData name="西田　賢" userId="e19bf79b-b491-4910-8b12-eec7200a1d82" providerId="ADAL" clId="{617527D2-2FB7-C84F-84F0-46630E94893C}" dt="2026-03-16T15:21:36.852" v="4824" actId="2696"/>
        <pc:sldMkLst>
          <pc:docMk/>
          <pc:sldMk cId="426656466" sldId="268"/>
        </pc:sldMkLst>
        <pc:spChg chg="mod">
          <ac:chgData name="西田　賢" userId="e19bf79b-b491-4910-8b12-eec7200a1d82" providerId="ADAL" clId="{617527D2-2FB7-C84F-84F0-46630E94893C}" dt="2026-03-16T05:52:09.439" v="2315" actId="20577"/>
          <ac:spMkLst>
            <pc:docMk/>
            <pc:sldMk cId="426656466" sldId="268"/>
            <ac:spMk id="2" creationId="{8354B945-C2F6-1E45-B055-7011A97B77C6}"/>
          </ac:spMkLst>
        </pc:spChg>
      </pc:sldChg>
      <pc:sldChg chg="del">
        <pc:chgData name="西田　賢" userId="e19bf79b-b491-4910-8b12-eec7200a1d82" providerId="ADAL" clId="{617527D2-2FB7-C84F-84F0-46630E94893C}" dt="2026-03-15T09:29:40.963" v="110" actId="2696"/>
        <pc:sldMkLst>
          <pc:docMk/>
          <pc:sldMk cId="1914461626" sldId="298"/>
        </pc:sldMkLst>
      </pc:sldChg>
      <pc:sldChg chg="del">
        <pc:chgData name="西田　賢" userId="e19bf79b-b491-4910-8b12-eec7200a1d82" providerId="ADAL" clId="{617527D2-2FB7-C84F-84F0-46630E94893C}" dt="2026-03-15T09:29:42.753" v="111" actId="2696"/>
        <pc:sldMkLst>
          <pc:docMk/>
          <pc:sldMk cId="1868283855" sldId="299"/>
        </pc:sldMkLst>
      </pc:sldChg>
      <pc:sldChg chg="del">
        <pc:chgData name="西田　賢" userId="e19bf79b-b491-4910-8b12-eec7200a1d82" providerId="ADAL" clId="{617527D2-2FB7-C84F-84F0-46630E94893C}" dt="2026-03-15T09:29:35.638" v="108" actId="2696"/>
        <pc:sldMkLst>
          <pc:docMk/>
          <pc:sldMk cId="2443834219" sldId="300"/>
        </pc:sldMkLst>
      </pc:sldChg>
      <pc:sldChg chg="del">
        <pc:chgData name="西田　賢" userId="e19bf79b-b491-4910-8b12-eec7200a1d82" providerId="ADAL" clId="{617527D2-2FB7-C84F-84F0-46630E94893C}" dt="2026-03-15T09:29:37.093" v="109" actId="2696"/>
        <pc:sldMkLst>
          <pc:docMk/>
          <pc:sldMk cId="4023735611" sldId="301"/>
        </pc:sldMkLst>
      </pc:sldChg>
      <pc:sldChg chg="addSp delSp modSp modNotesTx">
        <pc:chgData name="西田　賢" userId="e19bf79b-b491-4910-8b12-eec7200a1d82" providerId="ADAL" clId="{617527D2-2FB7-C84F-84F0-46630E94893C}" dt="2026-03-16T19:20:31.079" v="6319" actId="20577"/>
        <pc:sldMkLst>
          <pc:docMk/>
          <pc:sldMk cId="426386798" sldId="302"/>
        </pc:sldMkLst>
        <pc:spChg chg="del">
          <ac:chgData name="西田　賢" userId="e19bf79b-b491-4910-8b12-eec7200a1d82" providerId="ADAL" clId="{617527D2-2FB7-C84F-84F0-46630E94893C}" dt="2026-03-15T10:03:03.253" v="546" actId="478"/>
          <ac:spMkLst>
            <pc:docMk/>
            <pc:sldMk cId="426386798" sldId="302"/>
            <ac:spMk id="3" creationId="{3FB2BF7D-D5DE-F44B-ABF9-0B8DE69F1DF4}"/>
          </ac:spMkLst>
        </pc:spChg>
        <pc:spChg chg="add del mod">
          <ac:chgData name="西田　賢" userId="e19bf79b-b491-4910-8b12-eec7200a1d82" providerId="ADAL" clId="{617527D2-2FB7-C84F-84F0-46630E94893C}" dt="2026-03-15T10:06:54.078" v="556"/>
          <ac:spMkLst>
            <pc:docMk/>
            <pc:sldMk cId="426386798" sldId="302"/>
            <ac:spMk id="7" creationId="{06E7F6BC-D724-4A4F-B5A6-820003475B71}"/>
          </ac:spMkLst>
        </pc:spChg>
        <pc:spChg chg="add del mod">
          <ac:chgData name="西田　賢" userId="e19bf79b-b491-4910-8b12-eec7200a1d82" providerId="ADAL" clId="{617527D2-2FB7-C84F-84F0-46630E94893C}" dt="2026-03-16T11:12:53.287" v="3355" actId="478"/>
          <ac:spMkLst>
            <pc:docMk/>
            <pc:sldMk cId="426386798" sldId="302"/>
            <ac:spMk id="8" creationId="{36459008-6C25-564C-B302-9D468EB3729F}"/>
          </ac:spMkLst>
        </pc:spChg>
        <pc:spChg chg="mod">
          <ac:chgData name="西田　賢" userId="e19bf79b-b491-4910-8b12-eec7200a1d82" providerId="ADAL" clId="{617527D2-2FB7-C84F-84F0-46630E94893C}" dt="2026-03-16T14:13:03.941" v="3462" actId="1076"/>
          <ac:spMkLst>
            <pc:docMk/>
            <pc:sldMk cId="426386798" sldId="302"/>
            <ac:spMk id="11" creationId="{1560524D-7FEE-8842-9279-8B8BFD1FEA1B}"/>
          </ac:spMkLst>
        </pc:spChg>
        <pc:spChg chg="mod">
          <ac:chgData name="西田　賢" userId="e19bf79b-b491-4910-8b12-eec7200a1d82" providerId="ADAL" clId="{617527D2-2FB7-C84F-84F0-46630E94893C}" dt="2026-03-16T18:57:34.808" v="6179" actId="20577"/>
          <ac:spMkLst>
            <pc:docMk/>
            <pc:sldMk cId="426386798" sldId="302"/>
            <ac:spMk id="18" creationId="{775438D1-0007-1341-84CF-65B9CB423627}"/>
          </ac:spMkLst>
        </pc:spChg>
        <pc:spChg chg="add del mod">
          <ac:chgData name="西田　賢" userId="e19bf79b-b491-4910-8b12-eec7200a1d82" providerId="ADAL" clId="{617527D2-2FB7-C84F-84F0-46630E94893C}" dt="2026-03-16T10:46:02.964" v="3335" actId="478"/>
          <ac:spMkLst>
            <pc:docMk/>
            <pc:sldMk cId="426386798" sldId="302"/>
            <ac:spMk id="19" creationId="{674159DF-7C58-D64F-B488-0F42A96C0021}"/>
          </ac:spMkLst>
        </pc:spChg>
        <pc:spChg chg="del">
          <ac:chgData name="西田　賢" userId="e19bf79b-b491-4910-8b12-eec7200a1d82" providerId="ADAL" clId="{617527D2-2FB7-C84F-84F0-46630E94893C}" dt="2026-03-15T10:03:03.253" v="546" actId="478"/>
          <ac:spMkLst>
            <pc:docMk/>
            <pc:sldMk cId="426386798" sldId="302"/>
            <ac:spMk id="19" creationId="{EEC1B04B-46EC-4C42-A3FF-367EEE8898FD}"/>
          </ac:spMkLst>
        </pc:spChg>
        <pc:spChg chg="add mod">
          <ac:chgData name="西田　賢" userId="e19bf79b-b491-4910-8b12-eec7200a1d82" providerId="ADAL" clId="{617527D2-2FB7-C84F-84F0-46630E94893C}" dt="2026-03-16T11:39:39.886" v="3410" actId="207"/>
          <ac:spMkLst>
            <pc:docMk/>
            <pc:sldMk cId="426386798" sldId="302"/>
            <ac:spMk id="20" creationId="{BBFB3D59-CCD3-E34E-BE5E-9A94B8B16837}"/>
          </ac:spMkLst>
        </pc:spChg>
        <pc:spChg chg="add mod">
          <ac:chgData name="西田　賢" userId="e19bf79b-b491-4910-8b12-eec7200a1d82" providerId="ADAL" clId="{617527D2-2FB7-C84F-84F0-46630E94893C}" dt="2026-03-16T14:15:17.238" v="3470" actId="14100"/>
          <ac:spMkLst>
            <pc:docMk/>
            <pc:sldMk cId="426386798" sldId="302"/>
            <ac:spMk id="21" creationId="{B36E58EC-655A-0B43-9F0F-CA0DFA1FEBB9}"/>
          </ac:spMkLst>
        </pc:spChg>
        <pc:spChg chg="add del">
          <ac:chgData name="西田　賢" userId="e19bf79b-b491-4910-8b12-eec7200a1d82" providerId="ADAL" clId="{617527D2-2FB7-C84F-84F0-46630E94893C}" dt="2026-03-16T14:10:52.080" v="3427" actId="11529"/>
          <ac:spMkLst>
            <pc:docMk/>
            <pc:sldMk cId="426386798" sldId="302"/>
            <ac:spMk id="22" creationId="{E1466568-30C0-B540-9833-9273DEE83CD1}"/>
          </ac:spMkLst>
        </pc:spChg>
        <pc:spChg chg="add mod">
          <ac:chgData name="西田　賢" userId="e19bf79b-b491-4910-8b12-eec7200a1d82" providerId="ADAL" clId="{617527D2-2FB7-C84F-84F0-46630E94893C}" dt="2026-03-16T14:15:22.994" v="3471" actId="1076"/>
          <ac:spMkLst>
            <pc:docMk/>
            <pc:sldMk cId="426386798" sldId="302"/>
            <ac:spMk id="23" creationId="{51E81638-9E80-F540-8A6E-D76172D455D9}"/>
          </ac:spMkLst>
        </pc:spChg>
        <pc:spChg chg="add mod">
          <ac:chgData name="西田　賢" userId="e19bf79b-b491-4910-8b12-eec7200a1d82" providerId="ADAL" clId="{617527D2-2FB7-C84F-84F0-46630E94893C}" dt="2026-03-16T14:15:31.169" v="3472" actId="1076"/>
          <ac:spMkLst>
            <pc:docMk/>
            <pc:sldMk cId="426386798" sldId="302"/>
            <ac:spMk id="24" creationId="{F9284097-C4E4-264D-9E7A-9ABAB52C9071}"/>
          </ac:spMkLst>
        </pc:spChg>
        <pc:spChg chg="add mod">
          <ac:chgData name="西田　賢" userId="e19bf79b-b491-4910-8b12-eec7200a1d82" providerId="ADAL" clId="{617527D2-2FB7-C84F-84F0-46630E94893C}" dt="2026-03-16T18:40:16.424" v="5901" actId="255"/>
          <ac:spMkLst>
            <pc:docMk/>
            <pc:sldMk cId="426386798" sldId="302"/>
            <ac:spMk id="25" creationId="{A519F96C-FCDE-5944-B850-6D37CC0926F4}"/>
          </ac:spMkLst>
        </pc:spChg>
        <pc:spChg chg="add mod">
          <ac:chgData name="西田　賢" userId="e19bf79b-b491-4910-8b12-eec7200a1d82" providerId="ADAL" clId="{617527D2-2FB7-C84F-84F0-46630E94893C}" dt="2026-03-16T18:38:14.976" v="5822" actId="1076"/>
          <ac:spMkLst>
            <pc:docMk/>
            <pc:sldMk cId="426386798" sldId="302"/>
            <ac:spMk id="26" creationId="{8A7DE284-970E-B347-8104-A7C7E9FD7F7E}"/>
          </ac:spMkLst>
        </pc:spChg>
        <pc:spChg chg="add del mod">
          <ac:chgData name="西田　賢" userId="e19bf79b-b491-4910-8b12-eec7200a1d82" providerId="ADAL" clId="{617527D2-2FB7-C84F-84F0-46630E94893C}" dt="2026-03-16T18:21:53.345" v="5644" actId="478"/>
          <ac:spMkLst>
            <pc:docMk/>
            <pc:sldMk cId="426386798" sldId="302"/>
            <ac:spMk id="27" creationId="{176600E1-0FFF-C44C-AA1C-0F272129A632}"/>
          </ac:spMkLst>
        </pc:spChg>
        <pc:spChg chg="add del mod">
          <ac:chgData name="西田　賢" userId="e19bf79b-b491-4910-8b12-eec7200a1d82" providerId="ADAL" clId="{617527D2-2FB7-C84F-84F0-46630E94893C}" dt="2026-03-16T18:36:46.009" v="5809" actId="478"/>
          <ac:spMkLst>
            <pc:docMk/>
            <pc:sldMk cId="426386798" sldId="302"/>
            <ac:spMk id="28" creationId="{91287F70-9171-BF4E-BC95-BCCF4C5ADEBF}"/>
          </ac:spMkLst>
        </pc:spChg>
        <pc:spChg chg="add del mod">
          <ac:chgData name="西田　賢" userId="e19bf79b-b491-4910-8b12-eec7200a1d82" providerId="ADAL" clId="{617527D2-2FB7-C84F-84F0-46630E94893C}" dt="2026-03-16T18:40:04.572" v="5897" actId="478"/>
          <ac:spMkLst>
            <pc:docMk/>
            <pc:sldMk cId="426386798" sldId="302"/>
            <ac:spMk id="29" creationId="{C1EE288C-3607-3349-A248-80EBB93D97BA}"/>
          </ac:spMkLst>
        </pc:spChg>
        <pc:grpChg chg="del">
          <ac:chgData name="西田　賢" userId="e19bf79b-b491-4910-8b12-eec7200a1d82" providerId="ADAL" clId="{617527D2-2FB7-C84F-84F0-46630E94893C}" dt="2026-03-15T10:03:03.253" v="546" actId="478"/>
          <ac:grpSpMkLst>
            <pc:docMk/>
            <pc:sldMk cId="426386798" sldId="302"/>
            <ac:grpSpMk id="8" creationId="{FCA33FAA-223E-D248-84A6-F2646809AB84}"/>
          </ac:grpSpMkLst>
        </pc:grpChg>
        <pc:grpChg chg="del mod">
          <ac:chgData name="西田　賢" userId="e19bf79b-b491-4910-8b12-eec7200a1d82" providerId="ADAL" clId="{617527D2-2FB7-C84F-84F0-46630E94893C}" dt="2026-03-16T10:40:27.567" v="3282" actId="478"/>
          <ac:grpSpMkLst>
            <pc:docMk/>
            <pc:sldMk cId="426386798" sldId="302"/>
            <ac:grpSpMk id="17" creationId="{D90B7F39-6F46-C441-92E3-4890F4B715D2}"/>
          </ac:grpSpMkLst>
        </pc:grpChg>
        <pc:picChg chg="add mod">
          <ac:chgData name="西田　賢" userId="e19bf79b-b491-4910-8b12-eec7200a1d82" providerId="ADAL" clId="{617527D2-2FB7-C84F-84F0-46630E94893C}" dt="2026-03-16T11:12:22.011" v="3340" actId="1035"/>
          <ac:picMkLst>
            <pc:docMk/>
            <pc:sldMk cId="426386798" sldId="302"/>
            <ac:picMk id="7" creationId="{750F4FFD-45B7-2C48-BE0D-F9109C628E00}"/>
          </ac:picMkLst>
        </pc:picChg>
        <pc:picChg chg="add del mod">
          <ac:chgData name="西田　賢" userId="e19bf79b-b491-4910-8b12-eec7200a1d82" providerId="ADAL" clId="{617527D2-2FB7-C84F-84F0-46630E94893C}" dt="2026-03-16T14:05:34.059" v="3413" actId="478"/>
          <ac:picMkLst>
            <pc:docMk/>
            <pc:sldMk cId="426386798" sldId="302"/>
            <ac:picMk id="10" creationId="{83BBADF7-E5EF-7A48-BBCA-BD1C2D8C1763}"/>
          </ac:picMkLst>
        </pc:picChg>
        <pc:picChg chg="mod">
          <ac:chgData name="西田　賢" userId="e19bf79b-b491-4910-8b12-eec7200a1d82" providerId="ADAL" clId="{617527D2-2FB7-C84F-84F0-46630E94893C}" dt="2026-03-16T11:11:29.557" v="3338" actId="1076"/>
          <ac:picMkLst>
            <pc:docMk/>
            <pc:sldMk cId="426386798" sldId="302"/>
            <ac:picMk id="13" creationId="{75415B10-C57D-BE4B-921B-6CCB292D3D32}"/>
          </ac:picMkLst>
        </pc:picChg>
        <pc:picChg chg="add mod">
          <ac:chgData name="西田　賢" userId="e19bf79b-b491-4910-8b12-eec7200a1d82" providerId="ADAL" clId="{617527D2-2FB7-C84F-84F0-46630E94893C}" dt="2026-03-16T14:15:22.994" v="3471" actId="1076"/>
          <ac:picMkLst>
            <pc:docMk/>
            <pc:sldMk cId="426386798" sldId="302"/>
            <ac:picMk id="14" creationId="{EDFFDFB4-ED3C-D841-84B6-5D537F778538}"/>
          </ac:picMkLst>
        </pc:picChg>
        <pc:picChg chg="add del mod">
          <ac:chgData name="西田　賢" userId="e19bf79b-b491-4910-8b12-eec7200a1d82" providerId="ADAL" clId="{617527D2-2FB7-C84F-84F0-46630E94893C}" dt="2026-03-16T18:31:25.543" v="5706" actId="1076"/>
          <ac:picMkLst>
            <pc:docMk/>
            <pc:sldMk cId="426386798" sldId="302"/>
            <ac:picMk id="43" creationId="{2D1E4D9E-E566-C44C-B920-E45C2F4A052A}"/>
          </ac:picMkLst>
        </pc:picChg>
      </pc:sldChg>
      <pc:sldChg chg="addSp delSp modSp">
        <pc:chgData name="西田　賢" userId="e19bf79b-b491-4910-8b12-eec7200a1d82" providerId="ADAL" clId="{617527D2-2FB7-C84F-84F0-46630E94893C}" dt="2026-03-15T21:23:47.841" v="1744" actId="14100"/>
        <pc:sldMkLst>
          <pc:docMk/>
          <pc:sldMk cId="2338074383" sldId="304"/>
        </pc:sldMkLst>
        <pc:spChg chg="mod">
          <ac:chgData name="西田　賢" userId="e19bf79b-b491-4910-8b12-eec7200a1d82" providerId="ADAL" clId="{617527D2-2FB7-C84F-84F0-46630E94893C}" dt="2026-03-15T10:19:37.064" v="744" actId="1076"/>
          <ac:spMkLst>
            <pc:docMk/>
            <pc:sldMk cId="2338074383" sldId="304"/>
            <ac:spMk id="2" creationId="{8354B945-C2F6-1E45-B055-7011A97B77C6}"/>
          </ac:spMkLst>
        </pc:spChg>
        <pc:spChg chg="del">
          <ac:chgData name="西田　賢" userId="e19bf79b-b491-4910-8b12-eec7200a1d82" providerId="ADAL" clId="{617527D2-2FB7-C84F-84F0-46630E94893C}" dt="2026-03-15T09:39:03.686" v="403" actId="478"/>
          <ac:spMkLst>
            <pc:docMk/>
            <pc:sldMk cId="2338074383" sldId="304"/>
            <ac:spMk id="7" creationId="{CB038559-01F5-8B4E-93D1-5EC310B45CB6}"/>
          </ac:spMkLst>
        </pc:spChg>
        <pc:spChg chg="del">
          <ac:chgData name="西田　賢" userId="e19bf79b-b491-4910-8b12-eec7200a1d82" providerId="ADAL" clId="{617527D2-2FB7-C84F-84F0-46630E94893C}" dt="2026-03-15T09:39:05.139" v="404" actId="478"/>
          <ac:spMkLst>
            <pc:docMk/>
            <pc:sldMk cId="2338074383" sldId="304"/>
            <ac:spMk id="10" creationId="{A1D76BC5-D651-3B46-B0D5-50173B71A907}"/>
          </ac:spMkLst>
        </pc:spChg>
        <pc:spChg chg="del">
          <ac:chgData name="西田　賢" userId="e19bf79b-b491-4910-8b12-eec7200a1d82" providerId="ADAL" clId="{617527D2-2FB7-C84F-84F0-46630E94893C}" dt="2026-03-15T09:39:03.686" v="403" actId="478"/>
          <ac:spMkLst>
            <pc:docMk/>
            <pc:sldMk cId="2338074383" sldId="304"/>
            <ac:spMk id="12" creationId="{FC8FA2FC-3182-FC40-A05D-71B05E8E3665}"/>
          </ac:spMkLst>
        </pc:spChg>
        <pc:spChg chg="add del mod">
          <ac:chgData name="西田　賢" userId="e19bf79b-b491-4910-8b12-eec7200a1d82" providerId="ADAL" clId="{617527D2-2FB7-C84F-84F0-46630E94893C}" dt="2026-03-15T20:07:49.503" v="1006" actId="478"/>
          <ac:spMkLst>
            <pc:docMk/>
            <pc:sldMk cId="2338074383" sldId="304"/>
            <ac:spMk id="13" creationId="{E86E5B0B-E077-2645-BE28-DCF92EE8A492}"/>
          </ac:spMkLst>
        </pc:spChg>
        <pc:spChg chg="del">
          <ac:chgData name="西田　賢" userId="e19bf79b-b491-4910-8b12-eec7200a1d82" providerId="ADAL" clId="{617527D2-2FB7-C84F-84F0-46630E94893C}" dt="2026-03-15T09:39:03.686" v="403" actId="478"/>
          <ac:spMkLst>
            <pc:docMk/>
            <pc:sldMk cId="2338074383" sldId="304"/>
            <ac:spMk id="15" creationId="{F22E3237-BB1E-0B4C-AEA2-DF1D8472DDB7}"/>
          </ac:spMkLst>
        </pc:spChg>
        <pc:spChg chg="del">
          <ac:chgData name="西田　賢" userId="e19bf79b-b491-4910-8b12-eec7200a1d82" providerId="ADAL" clId="{617527D2-2FB7-C84F-84F0-46630E94893C}" dt="2026-03-15T09:39:03.686" v="403" actId="478"/>
          <ac:spMkLst>
            <pc:docMk/>
            <pc:sldMk cId="2338074383" sldId="304"/>
            <ac:spMk id="16" creationId="{6EE36EAA-E96D-844F-967D-D71AEF43FE1F}"/>
          </ac:spMkLst>
        </pc:spChg>
        <pc:spChg chg="del">
          <ac:chgData name="西田　賢" userId="e19bf79b-b491-4910-8b12-eec7200a1d82" providerId="ADAL" clId="{617527D2-2FB7-C84F-84F0-46630E94893C}" dt="2026-03-15T09:39:03.686" v="403" actId="478"/>
          <ac:spMkLst>
            <pc:docMk/>
            <pc:sldMk cId="2338074383" sldId="304"/>
            <ac:spMk id="17" creationId="{051321DC-718D-0A4F-BAEC-D2B053459A07}"/>
          </ac:spMkLst>
        </pc:spChg>
        <pc:spChg chg="del">
          <ac:chgData name="西田　賢" userId="e19bf79b-b491-4910-8b12-eec7200a1d82" providerId="ADAL" clId="{617527D2-2FB7-C84F-84F0-46630E94893C}" dt="2026-03-15T09:39:03.686" v="403" actId="478"/>
          <ac:spMkLst>
            <pc:docMk/>
            <pc:sldMk cId="2338074383" sldId="304"/>
            <ac:spMk id="19" creationId="{2939B25F-1DD5-1943-B022-DA07FCF650FA}"/>
          </ac:spMkLst>
        </pc:spChg>
        <pc:spChg chg="add mod">
          <ac:chgData name="西田　賢" userId="e19bf79b-b491-4910-8b12-eec7200a1d82" providerId="ADAL" clId="{617527D2-2FB7-C84F-84F0-46630E94893C}" dt="2026-03-15T21:20:06.504" v="1710" actId="164"/>
          <ac:spMkLst>
            <pc:docMk/>
            <pc:sldMk cId="2338074383" sldId="304"/>
            <ac:spMk id="20" creationId="{107C5681-0839-9241-BAEB-990DB865680C}"/>
          </ac:spMkLst>
        </pc:spChg>
        <pc:spChg chg="del">
          <ac:chgData name="西田　賢" userId="e19bf79b-b491-4910-8b12-eec7200a1d82" providerId="ADAL" clId="{617527D2-2FB7-C84F-84F0-46630E94893C}" dt="2026-03-15T09:39:03.686" v="403" actId="478"/>
          <ac:spMkLst>
            <pc:docMk/>
            <pc:sldMk cId="2338074383" sldId="304"/>
            <ac:spMk id="20" creationId="{E4DEC6DA-C775-B148-A8AE-FC443771B56C}"/>
          </ac:spMkLst>
        </pc:spChg>
        <pc:spChg chg="add mod">
          <ac:chgData name="西田　賢" userId="e19bf79b-b491-4910-8b12-eec7200a1d82" providerId="ADAL" clId="{617527D2-2FB7-C84F-84F0-46630E94893C}" dt="2026-03-15T21:23:20.705" v="1741" actId="164"/>
          <ac:spMkLst>
            <pc:docMk/>
            <pc:sldMk cId="2338074383" sldId="304"/>
            <ac:spMk id="22" creationId="{EE71A8AE-17AB-CD4C-8575-58D0A841FC2F}"/>
          </ac:spMkLst>
        </pc:spChg>
        <pc:spChg chg="del">
          <ac:chgData name="西田　賢" userId="e19bf79b-b491-4910-8b12-eec7200a1d82" providerId="ADAL" clId="{617527D2-2FB7-C84F-84F0-46630E94893C}" dt="2026-03-15T09:39:03.686" v="403" actId="478"/>
          <ac:spMkLst>
            <pc:docMk/>
            <pc:sldMk cId="2338074383" sldId="304"/>
            <ac:spMk id="23" creationId="{4E9D4066-55A2-DB49-BFF2-9AA841A45FCB}"/>
          </ac:spMkLst>
        </pc:spChg>
        <pc:spChg chg="add mod">
          <ac:chgData name="西田　賢" userId="e19bf79b-b491-4910-8b12-eec7200a1d82" providerId="ADAL" clId="{617527D2-2FB7-C84F-84F0-46630E94893C}" dt="2026-03-15T21:20:06.504" v="1710" actId="164"/>
          <ac:spMkLst>
            <pc:docMk/>
            <pc:sldMk cId="2338074383" sldId="304"/>
            <ac:spMk id="23" creationId="{EB3D195C-68CB-A34C-AE55-A66136671C51}"/>
          </ac:spMkLst>
        </pc:spChg>
        <pc:spChg chg="del">
          <ac:chgData name="西田　賢" userId="e19bf79b-b491-4910-8b12-eec7200a1d82" providerId="ADAL" clId="{617527D2-2FB7-C84F-84F0-46630E94893C}" dt="2026-03-15T09:39:03.686" v="403" actId="478"/>
          <ac:spMkLst>
            <pc:docMk/>
            <pc:sldMk cId="2338074383" sldId="304"/>
            <ac:spMk id="26" creationId="{3A087E04-E0E8-F443-BC53-16E11D546D80}"/>
          </ac:spMkLst>
        </pc:spChg>
        <pc:spChg chg="del">
          <ac:chgData name="西田　賢" userId="e19bf79b-b491-4910-8b12-eec7200a1d82" providerId="ADAL" clId="{617527D2-2FB7-C84F-84F0-46630E94893C}" dt="2026-03-15T09:39:03.686" v="403" actId="478"/>
          <ac:spMkLst>
            <pc:docMk/>
            <pc:sldMk cId="2338074383" sldId="304"/>
            <ac:spMk id="27" creationId="{E8326C3A-0611-2D46-A2F3-0E8179414F35}"/>
          </ac:spMkLst>
        </pc:spChg>
        <pc:spChg chg="add mod">
          <ac:chgData name="西田　賢" userId="e19bf79b-b491-4910-8b12-eec7200a1d82" providerId="ADAL" clId="{617527D2-2FB7-C84F-84F0-46630E94893C}" dt="2026-03-15T21:23:20.705" v="1741" actId="164"/>
          <ac:spMkLst>
            <pc:docMk/>
            <pc:sldMk cId="2338074383" sldId="304"/>
            <ac:spMk id="28" creationId="{639D893D-0F07-C14B-A756-CF3AB5D4618D}"/>
          </ac:spMkLst>
        </pc:spChg>
        <pc:spChg chg="add del mod">
          <ac:chgData name="西田　賢" userId="e19bf79b-b491-4910-8b12-eec7200a1d82" providerId="ADAL" clId="{617527D2-2FB7-C84F-84F0-46630E94893C}" dt="2026-03-15T10:26:13.494" v="779" actId="478"/>
          <ac:spMkLst>
            <pc:docMk/>
            <pc:sldMk cId="2338074383" sldId="304"/>
            <ac:spMk id="29" creationId="{10F7D173-6C31-0242-86E3-04E5011C704F}"/>
          </ac:spMkLst>
        </pc:spChg>
        <pc:spChg chg="add del">
          <ac:chgData name="西田　賢" userId="e19bf79b-b491-4910-8b12-eec7200a1d82" providerId="ADAL" clId="{617527D2-2FB7-C84F-84F0-46630E94893C}" dt="2026-03-15T20:30:32.095" v="1202" actId="11529"/>
          <ac:spMkLst>
            <pc:docMk/>
            <pc:sldMk cId="2338074383" sldId="304"/>
            <ac:spMk id="31" creationId="{45FE6633-2C5F-7041-AD7D-2CE40F6F6A76}"/>
          </ac:spMkLst>
        </pc:spChg>
        <pc:spChg chg="add mod">
          <ac:chgData name="西田　賢" userId="e19bf79b-b491-4910-8b12-eec7200a1d82" providerId="ADAL" clId="{617527D2-2FB7-C84F-84F0-46630E94893C}" dt="2026-03-15T20:59:36.851" v="1382" actId="1076"/>
          <ac:spMkLst>
            <pc:docMk/>
            <pc:sldMk cId="2338074383" sldId="304"/>
            <ac:spMk id="32" creationId="{E6E1B003-1C07-9E4E-9009-063C3728BF16}"/>
          </ac:spMkLst>
        </pc:spChg>
        <pc:spChg chg="add mod">
          <ac:chgData name="西田　賢" userId="e19bf79b-b491-4910-8b12-eec7200a1d82" providerId="ADAL" clId="{617527D2-2FB7-C84F-84F0-46630E94893C}" dt="2026-03-15T21:23:20.705" v="1741" actId="164"/>
          <ac:spMkLst>
            <pc:docMk/>
            <pc:sldMk cId="2338074383" sldId="304"/>
            <ac:spMk id="34" creationId="{ACE36B89-BC49-6B4D-8FA3-FB7B77544C1F}"/>
          </ac:spMkLst>
        </pc:spChg>
        <pc:spChg chg="add del mod">
          <ac:chgData name="西田　賢" userId="e19bf79b-b491-4910-8b12-eec7200a1d82" providerId="ADAL" clId="{617527D2-2FB7-C84F-84F0-46630E94893C}" dt="2026-03-15T10:18:32.565" v="724" actId="478"/>
          <ac:spMkLst>
            <pc:docMk/>
            <pc:sldMk cId="2338074383" sldId="304"/>
            <ac:spMk id="36" creationId="{274A027F-4717-F448-B214-3D6A6EBECB22}"/>
          </ac:spMkLst>
        </pc:spChg>
        <pc:spChg chg="add mod">
          <ac:chgData name="西田　賢" userId="e19bf79b-b491-4910-8b12-eec7200a1d82" providerId="ADAL" clId="{617527D2-2FB7-C84F-84F0-46630E94893C}" dt="2026-03-15T21:21:34.825" v="1727" actId="164"/>
          <ac:spMkLst>
            <pc:docMk/>
            <pc:sldMk cId="2338074383" sldId="304"/>
            <ac:spMk id="36" creationId="{2E630554-3F9F-F14D-8E69-6555BFF9E442}"/>
          </ac:spMkLst>
        </pc:spChg>
        <pc:spChg chg="add mod">
          <ac:chgData name="西田　賢" userId="e19bf79b-b491-4910-8b12-eec7200a1d82" providerId="ADAL" clId="{617527D2-2FB7-C84F-84F0-46630E94893C}" dt="2026-03-15T21:21:34.825" v="1727" actId="164"/>
          <ac:spMkLst>
            <pc:docMk/>
            <pc:sldMk cId="2338074383" sldId="304"/>
            <ac:spMk id="37" creationId="{E342EE81-9278-5D4F-9296-F6D7BDA41489}"/>
          </ac:spMkLst>
        </pc:spChg>
        <pc:spChg chg="add mod">
          <ac:chgData name="西田　賢" userId="e19bf79b-b491-4910-8b12-eec7200a1d82" providerId="ADAL" clId="{617527D2-2FB7-C84F-84F0-46630E94893C}" dt="2026-03-15T21:20:06.504" v="1710" actId="164"/>
          <ac:spMkLst>
            <pc:docMk/>
            <pc:sldMk cId="2338074383" sldId="304"/>
            <ac:spMk id="38" creationId="{F074BBBD-D113-FA42-BB95-D6F17697E634}"/>
          </ac:spMkLst>
        </pc:spChg>
        <pc:spChg chg="add mod">
          <ac:chgData name="西田　賢" userId="e19bf79b-b491-4910-8b12-eec7200a1d82" providerId="ADAL" clId="{617527D2-2FB7-C84F-84F0-46630E94893C}" dt="2026-03-15T21:21:34.825" v="1727" actId="164"/>
          <ac:spMkLst>
            <pc:docMk/>
            <pc:sldMk cId="2338074383" sldId="304"/>
            <ac:spMk id="39" creationId="{08EFD00D-BD54-BA47-A8D6-AFF5ABF7E56A}"/>
          </ac:spMkLst>
        </pc:spChg>
        <pc:spChg chg="add mod">
          <ac:chgData name="西田　賢" userId="e19bf79b-b491-4910-8b12-eec7200a1d82" providerId="ADAL" clId="{617527D2-2FB7-C84F-84F0-46630E94893C}" dt="2026-03-15T21:00:07.165" v="1391" actId="1038"/>
          <ac:spMkLst>
            <pc:docMk/>
            <pc:sldMk cId="2338074383" sldId="304"/>
            <ac:spMk id="45" creationId="{8EB6AF77-DC27-6549-862C-8B5A872CB48E}"/>
          </ac:spMkLst>
        </pc:spChg>
        <pc:spChg chg="add mod">
          <ac:chgData name="西田　賢" userId="e19bf79b-b491-4910-8b12-eec7200a1d82" providerId="ADAL" clId="{617527D2-2FB7-C84F-84F0-46630E94893C}" dt="2026-03-15T21:00:58.409" v="1399" actId="14100"/>
          <ac:spMkLst>
            <pc:docMk/>
            <pc:sldMk cId="2338074383" sldId="304"/>
            <ac:spMk id="46" creationId="{7832D6C0-3E6C-C644-BEC0-F34004C9A460}"/>
          </ac:spMkLst>
        </pc:spChg>
        <pc:spChg chg="add mod">
          <ac:chgData name="西田　賢" userId="e19bf79b-b491-4910-8b12-eec7200a1d82" providerId="ADAL" clId="{617527D2-2FB7-C84F-84F0-46630E94893C}" dt="2026-03-15T21:20:35.634" v="1716" actId="692"/>
          <ac:spMkLst>
            <pc:docMk/>
            <pc:sldMk cId="2338074383" sldId="304"/>
            <ac:spMk id="47" creationId="{917EB9A1-6635-E241-A45E-18473F37687D}"/>
          </ac:spMkLst>
        </pc:spChg>
        <pc:spChg chg="add mod">
          <ac:chgData name="西田　賢" userId="e19bf79b-b491-4910-8b12-eec7200a1d82" providerId="ADAL" clId="{617527D2-2FB7-C84F-84F0-46630E94893C}" dt="2026-03-15T21:21:57.252" v="1730" actId="14100"/>
          <ac:spMkLst>
            <pc:docMk/>
            <pc:sldMk cId="2338074383" sldId="304"/>
            <ac:spMk id="49" creationId="{DB674D36-15DE-9D43-A82F-69B3A91D1901}"/>
          </ac:spMkLst>
        </pc:spChg>
        <pc:spChg chg="add mod">
          <ac:chgData name="西田　賢" userId="e19bf79b-b491-4910-8b12-eec7200a1d82" providerId="ADAL" clId="{617527D2-2FB7-C84F-84F0-46630E94893C}" dt="2026-03-15T21:23:47.841" v="1744" actId="14100"/>
          <ac:spMkLst>
            <pc:docMk/>
            <pc:sldMk cId="2338074383" sldId="304"/>
            <ac:spMk id="51" creationId="{4EF43359-2663-864A-9EE1-28825C57C0D6}"/>
          </ac:spMkLst>
        </pc:spChg>
        <pc:grpChg chg="del">
          <ac:chgData name="西田　賢" userId="e19bf79b-b491-4910-8b12-eec7200a1d82" providerId="ADAL" clId="{617527D2-2FB7-C84F-84F0-46630E94893C}" dt="2026-03-15T09:38:57.535" v="401" actId="478"/>
          <ac:grpSpMkLst>
            <pc:docMk/>
            <pc:sldMk cId="2338074383" sldId="304"/>
            <ac:grpSpMk id="34" creationId="{4A527E91-4770-AD4A-A18A-317A6DA2E3B2}"/>
          </ac:grpSpMkLst>
        </pc:grpChg>
        <pc:grpChg chg="del">
          <ac:chgData name="西田　賢" userId="e19bf79b-b491-4910-8b12-eec7200a1d82" providerId="ADAL" clId="{617527D2-2FB7-C84F-84F0-46630E94893C}" dt="2026-03-15T09:38:59.030" v="402" actId="478"/>
          <ac:grpSpMkLst>
            <pc:docMk/>
            <pc:sldMk cId="2338074383" sldId="304"/>
            <ac:grpSpMk id="35" creationId="{A7A32A37-4CE9-AB4B-B0F3-E30308201CD3}"/>
          </ac:grpSpMkLst>
        </pc:grpChg>
        <pc:grpChg chg="add mod">
          <ac:chgData name="西田　賢" userId="e19bf79b-b491-4910-8b12-eec7200a1d82" providerId="ADAL" clId="{617527D2-2FB7-C84F-84F0-46630E94893C}" dt="2026-03-15T21:20:12.810" v="1711" actId="166"/>
          <ac:grpSpMkLst>
            <pc:docMk/>
            <pc:sldMk cId="2338074383" sldId="304"/>
            <ac:grpSpMk id="48" creationId="{9BEF74AE-D424-4642-B1AD-8FC94C6D24B8}"/>
          </ac:grpSpMkLst>
        </pc:grpChg>
        <pc:grpChg chg="add mod">
          <ac:chgData name="西田　賢" userId="e19bf79b-b491-4910-8b12-eec7200a1d82" providerId="ADAL" clId="{617527D2-2FB7-C84F-84F0-46630E94893C}" dt="2026-03-15T21:22:11.298" v="1731" actId="1076"/>
          <ac:grpSpMkLst>
            <pc:docMk/>
            <pc:sldMk cId="2338074383" sldId="304"/>
            <ac:grpSpMk id="50" creationId="{29157E5C-8C00-424B-BC92-786E8E9416FB}"/>
          </ac:grpSpMkLst>
        </pc:grpChg>
        <pc:grpChg chg="add mod">
          <ac:chgData name="西田　賢" userId="e19bf79b-b491-4910-8b12-eec7200a1d82" providerId="ADAL" clId="{617527D2-2FB7-C84F-84F0-46630E94893C}" dt="2026-03-15T21:23:26.435" v="1742" actId="166"/>
          <ac:grpSpMkLst>
            <pc:docMk/>
            <pc:sldMk cId="2338074383" sldId="304"/>
            <ac:grpSpMk id="52" creationId="{1B198F40-7BA3-0C43-94E9-BF3D37ED38B0}"/>
          </ac:grpSpMkLst>
        </pc:grpChg>
        <pc:picChg chg="add mod">
          <ac:chgData name="西田　賢" userId="e19bf79b-b491-4910-8b12-eec7200a1d82" providerId="ADAL" clId="{617527D2-2FB7-C84F-84F0-46630E94893C}" dt="2026-03-15T21:22:17.903" v="1732" actId="1076"/>
          <ac:picMkLst>
            <pc:docMk/>
            <pc:sldMk cId="2338074383" sldId="304"/>
            <ac:picMk id="7" creationId="{C62DA1B8-6071-F64E-B1D4-858D2FEC10F4}"/>
          </ac:picMkLst>
        </pc:picChg>
        <pc:picChg chg="add del mod">
          <ac:chgData name="西田　賢" userId="e19bf79b-b491-4910-8b12-eec7200a1d82" providerId="ADAL" clId="{617527D2-2FB7-C84F-84F0-46630E94893C}" dt="2026-03-15T09:46:29.841" v="487" actId="478"/>
          <ac:picMkLst>
            <pc:docMk/>
            <pc:sldMk cId="2338074383" sldId="304"/>
            <ac:picMk id="8" creationId="{24AC57AC-8032-DB4B-A07E-3A9743EA7810}"/>
          </ac:picMkLst>
        </pc:picChg>
        <pc:picChg chg="add del mod">
          <ac:chgData name="西田　賢" userId="e19bf79b-b491-4910-8b12-eec7200a1d82" providerId="ADAL" clId="{617527D2-2FB7-C84F-84F0-46630E94893C}" dt="2026-03-15T20:00:54.323" v="827" actId="478"/>
          <ac:picMkLst>
            <pc:docMk/>
            <pc:sldMk cId="2338074383" sldId="304"/>
            <ac:picMk id="9" creationId="{86364E8C-F9E9-104D-A8DB-215B04C955A0}"/>
          </ac:picMkLst>
        </pc:picChg>
        <pc:picChg chg="add mod modCrop">
          <ac:chgData name="西田　賢" userId="e19bf79b-b491-4910-8b12-eec7200a1d82" providerId="ADAL" clId="{617527D2-2FB7-C84F-84F0-46630E94893C}" dt="2026-03-15T21:05:20.073" v="1408" actId="692"/>
          <ac:picMkLst>
            <pc:docMk/>
            <pc:sldMk cId="2338074383" sldId="304"/>
            <ac:picMk id="11" creationId="{B0B73267-AA82-3541-A543-933C287F7098}"/>
          </ac:picMkLst>
        </pc:picChg>
        <pc:picChg chg="add mod">
          <ac:chgData name="西田　賢" userId="e19bf79b-b491-4910-8b12-eec7200a1d82" providerId="ADAL" clId="{617527D2-2FB7-C84F-84F0-46630E94893C}" dt="2026-03-15T21:21:34.825" v="1727" actId="164"/>
          <ac:picMkLst>
            <pc:docMk/>
            <pc:sldMk cId="2338074383" sldId="304"/>
            <ac:picMk id="12" creationId="{D041A2F0-5487-5848-B3E1-5913D647317D}"/>
          </ac:picMkLst>
        </pc:picChg>
        <pc:picChg chg="add mod modCrop">
          <ac:chgData name="西田　賢" userId="e19bf79b-b491-4910-8b12-eec7200a1d82" providerId="ADAL" clId="{617527D2-2FB7-C84F-84F0-46630E94893C}" dt="2026-03-15T21:23:20.705" v="1741" actId="164"/>
          <ac:picMkLst>
            <pc:docMk/>
            <pc:sldMk cId="2338074383" sldId="304"/>
            <ac:picMk id="14" creationId="{6E66ACE5-8EF3-1940-8D2A-1DF3832F4848}"/>
          </ac:picMkLst>
        </pc:picChg>
        <pc:picChg chg="add del mod modCrop">
          <ac:chgData name="西田　賢" userId="e19bf79b-b491-4910-8b12-eec7200a1d82" providerId="ADAL" clId="{617527D2-2FB7-C84F-84F0-46630E94893C}" dt="2026-03-15T20:17:52.775" v="1067" actId="478"/>
          <ac:picMkLst>
            <pc:docMk/>
            <pc:sldMk cId="2338074383" sldId="304"/>
            <ac:picMk id="16" creationId="{C23E295E-634C-3B42-A993-D976AFFFD18B}"/>
          </ac:picMkLst>
        </pc:picChg>
        <pc:picChg chg="add del mod">
          <ac:chgData name="西田　賢" userId="e19bf79b-b491-4910-8b12-eec7200a1d82" providerId="ADAL" clId="{617527D2-2FB7-C84F-84F0-46630E94893C}" dt="2026-03-15T20:19:04.885" v="1082" actId="478"/>
          <ac:picMkLst>
            <pc:docMk/>
            <pc:sldMk cId="2338074383" sldId="304"/>
            <ac:picMk id="18" creationId="{D7081672-6F6F-3048-A726-54299DEE7F01}"/>
          </ac:picMkLst>
        </pc:picChg>
        <pc:picChg chg="add del mod modCrop">
          <ac:chgData name="西田　賢" userId="e19bf79b-b491-4910-8b12-eec7200a1d82" providerId="ADAL" clId="{617527D2-2FB7-C84F-84F0-46630E94893C}" dt="2026-03-15T20:20:33.854" v="1085" actId="478"/>
          <ac:picMkLst>
            <pc:docMk/>
            <pc:sldMk cId="2338074383" sldId="304"/>
            <ac:picMk id="19" creationId="{91BD317C-1809-1148-A092-510CA8821885}"/>
          </ac:picMkLst>
        </pc:picChg>
        <pc:picChg chg="add mod">
          <ac:chgData name="西田　賢" userId="e19bf79b-b491-4910-8b12-eec7200a1d82" providerId="ADAL" clId="{617527D2-2FB7-C84F-84F0-46630E94893C}" dt="2026-03-15T21:23:20.705" v="1741" actId="164"/>
          <ac:picMkLst>
            <pc:docMk/>
            <pc:sldMk cId="2338074383" sldId="304"/>
            <ac:picMk id="21" creationId="{4EE2528D-A82A-EE4B-9735-10F32EDE098F}"/>
          </ac:picMkLst>
        </pc:picChg>
        <pc:picChg chg="add del mod">
          <ac:chgData name="西田　賢" userId="e19bf79b-b491-4910-8b12-eec7200a1d82" providerId="ADAL" clId="{617527D2-2FB7-C84F-84F0-46630E94893C}" dt="2026-03-15T09:43:57.505" v="471" actId="478"/>
          <ac:picMkLst>
            <pc:docMk/>
            <pc:sldMk cId="2338074383" sldId="304"/>
            <ac:picMk id="24" creationId="{CAAEF35B-09CD-4F42-87CC-A07A665E52AE}"/>
          </ac:picMkLst>
        </pc:picChg>
        <pc:picChg chg="add del mod">
          <ac:chgData name="西田　賢" userId="e19bf79b-b491-4910-8b12-eec7200a1d82" providerId="ADAL" clId="{617527D2-2FB7-C84F-84F0-46630E94893C}" dt="2026-03-15T20:20:42.631" v="1087" actId="478"/>
          <ac:picMkLst>
            <pc:docMk/>
            <pc:sldMk cId="2338074383" sldId="304"/>
            <ac:picMk id="25" creationId="{6E57C954-ABEF-BF44-BD17-B72C6E7DC8D2}"/>
          </ac:picMkLst>
        </pc:picChg>
        <pc:picChg chg="add del mod">
          <ac:chgData name="西田　賢" userId="e19bf79b-b491-4910-8b12-eec7200a1d82" providerId="ADAL" clId="{617527D2-2FB7-C84F-84F0-46630E94893C}" dt="2026-03-15T20:22:12.630" v="1096" actId="478"/>
          <ac:picMkLst>
            <pc:docMk/>
            <pc:sldMk cId="2338074383" sldId="304"/>
            <ac:picMk id="27" creationId="{2CC8DBA4-9E0F-3543-9242-F57F8A4837CF}"/>
          </ac:picMkLst>
        </pc:picChg>
        <pc:picChg chg="add mod modCrop">
          <ac:chgData name="西田　賢" userId="e19bf79b-b491-4910-8b12-eec7200a1d82" providerId="ADAL" clId="{617527D2-2FB7-C84F-84F0-46630E94893C}" dt="2026-03-15T21:20:06.504" v="1710" actId="164"/>
          <ac:picMkLst>
            <pc:docMk/>
            <pc:sldMk cId="2338074383" sldId="304"/>
            <ac:picMk id="30" creationId="{4436AC49-20F8-9442-A324-D52DC740564F}"/>
          </ac:picMkLst>
        </pc:picChg>
        <pc:picChg chg="add mod">
          <ac:chgData name="西田　賢" userId="e19bf79b-b491-4910-8b12-eec7200a1d82" providerId="ADAL" clId="{617527D2-2FB7-C84F-84F0-46630E94893C}" dt="2026-03-15T21:20:06.504" v="1710" actId="164"/>
          <ac:picMkLst>
            <pc:docMk/>
            <pc:sldMk cId="2338074383" sldId="304"/>
            <ac:picMk id="35" creationId="{B1243FFD-580D-C545-9279-B289639A047A}"/>
          </ac:picMkLst>
        </pc:picChg>
        <pc:picChg chg="add mod modCrop">
          <ac:chgData name="西田　賢" userId="e19bf79b-b491-4910-8b12-eec7200a1d82" providerId="ADAL" clId="{617527D2-2FB7-C84F-84F0-46630E94893C}" dt="2026-03-15T21:21:34.825" v="1727" actId="164"/>
          <ac:picMkLst>
            <pc:docMk/>
            <pc:sldMk cId="2338074383" sldId="304"/>
            <ac:picMk id="40" creationId="{26347184-3AD1-5649-8840-057519525E41}"/>
          </ac:picMkLst>
        </pc:picChg>
        <pc:cxnChg chg="add del mod">
          <ac:chgData name="西田　賢" userId="e19bf79b-b491-4910-8b12-eec7200a1d82" providerId="ADAL" clId="{617527D2-2FB7-C84F-84F0-46630E94893C}" dt="2026-03-15T20:59:02.167" v="1375" actId="478"/>
          <ac:cxnSpMkLst>
            <pc:docMk/>
            <pc:sldMk cId="2338074383" sldId="304"/>
            <ac:cxnSpMk id="42" creationId="{026BB198-70E8-3E46-B2AF-24E37A60FB27}"/>
          </ac:cxnSpMkLst>
        </pc:cxnChg>
      </pc:sldChg>
      <pc:sldChg chg="delSp modSp add del">
        <pc:chgData name="西田　賢" userId="e19bf79b-b491-4910-8b12-eec7200a1d82" providerId="ADAL" clId="{617527D2-2FB7-C84F-84F0-46630E94893C}" dt="2026-03-16T15:21:35.068" v="4823" actId="2696"/>
        <pc:sldMkLst>
          <pc:docMk/>
          <pc:sldMk cId="895852748" sldId="305"/>
        </pc:sldMkLst>
        <pc:spChg chg="mod">
          <ac:chgData name="西田　賢" userId="e19bf79b-b491-4910-8b12-eec7200a1d82" providerId="ADAL" clId="{617527D2-2FB7-C84F-84F0-46630E94893C}" dt="2026-03-15T09:30:13.226" v="134" actId="27636"/>
          <ac:spMkLst>
            <pc:docMk/>
            <pc:sldMk cId="895852748" sldId="305"/>
            <ac:spMk id="2" creationId="{8354B945-C2F6-1E45-B055-7011A97B77C6}"/>
          </ac:spMkLst>
        </pc:spChg>
        <pc:spChg chg="del">
          <ac:chgData name="西田　賢" userId="e19bf79b-b491-4910-8b12-eec7200a1d82" providerId="ADAL" clId="{617527D2-2FB7-C84F-84F0-46630E94893C}" dt="2026-03-15T09:30:00.754" v="114" actId="478"/>
          <ac:spMkLst>
            <pc:docMk/>
            <pc:sldMk cId="895852748" sldId="305"/>
            <ac:spMk id="3" creationId="{C5729BF6-CA17-8047-AB58-24F863B68BCD}"/>
          </ac:spMkLst>
        </pc:spChg>
        <pc:spChg chg="del">
          <ac:chgData name="西田　賢" userId="e19bf79b-b491-4910-8b12-eec7200a1d82" providerId="ADAL" clId="{617527D2-2FB7-C84F-84F0-46630E94893C}" dt="2026-03-15T09:29:58.633" v="113" actId="478"/>
          <ac:spMkLst>
            <pc:docMk/>
            <pc:sldMk cId="895852748" sldId="305"/>
            <ac:spMk id="7" creationId="{8BDFA780-641C-7E49-8E36-177CDA0FAD0D}"/>
          </ac:spMkLst>
        </pc:spChg>
        <pc:grpChg chg="del">
          <ac:chgData name="西田　賢" userId="e19bf79b-b491-4910-8b12-eec7200a1d82" providerId="ADAL" clId="{617527D2-2FB7-C84F-84F0-46630E94893C}" dt="2026-03-15T09:30:00.754" v="114" actId="478"/>
          <ac:grpSpMkLst>
            <pc:docMk/>
            <pc:sldMk cId="895852748" sldId="305"/>
            <ac:grpSpMk id="8" creationId="{EE882B11-A1B0-A344-AC6B-E3D649CE42D6}"/>
          </ac:grpSpMkLst>
        </pc:grpChg>
        <pc:picChg chg="del">
          <ac:chgData name="西田　賢" userId="e19bf79b-b491-4910-8b12-eec7200a1d82" providerId="ADAL" clId="{617527D2-2FB7-C84F-84F0-46630E94893C}" dt="2026-03-15T09:29:55.655" v="112" actId="478"/>
          <ac:picMkLst>
            <pc:docMk/>
            <pc:sldMk cId="895852748" sldId="305"/>
            <ac:picMk id="19" creationId="{D5805D60-DE95-1C43-94BA-A4F7FF1D29D2}"/>
          </ac:picMkLst>
        </pc:picChg>
      </pc:sldChg>
      <pc:sldChg chg="addSp delSp modSp">
        <pc:chgData name="西田　賢" userId="e19bf79b-b491-4910-8b12-eec7200a1d82" providerId="ADAL" clId="{617527D2-2FB7-C84F-84F0-46630E94893C}" dt="2026-03-16T20:41:29.687" v="6604" actId="20577"/>
        <pc:sldMkLst>
          <pc:docMk/>
          <pc:sldMk cId="3847416723" sldId="306"/>
        </pc:sldMkLst>
        <pc:spChg chg="mod">
          <ac:chgData name="西田　賢" userId="e19bf79b-b491-4910-8b12-eec7200a1d82" providerId="ADAL" clId="{617527D2-2FB7-C84F-84F0-46630E94893C}" dt="2026-03-16T20:41:29.687" v="6604" actId="20577"/>
          <ac:spMkLst>
            <pc:docMk/>
            <pc:sldMk cId="3847416723" sldId="306"/>
            <ac:spMk id="2" creationId="{8354B945-C2F6-1E45-B055-7011A97B77C6}"/>
          </ac:spMkLst>
        </pc:spChg>
        <pc:spChg chg="del">
          <ac:chgData name="西田　賢" userId="e19bf79b-b491-4910-8b12-eec7200a1d82" providerId="ADAL" clId="{617527D2-2FB7-C84F-84F0-46630E94893C}" dt="2026-03-16T20:40:53.989" v="6547" actId="478"/>
          <ac:spMkLst>
            <pc:docMk/>
            <pc:sldMk cId="3847416723" sldId="306"/>
            <ac:spMk id="3" creationId="{16D9E215-BC46-1B4E-9457-EAFF3B1D2299}"/>
          </ac:spMkLst>
        </pc:spChg>
        <pc:spChg chg="mod">
          <ac:chgData name="西田　賢" userId="e19bf79b-b491-4910-8b12-eec7200a1d82" providerId="ADAL" clId="{617527D2-2FB7-C84F-84F0-46630E94893C}" dt="2026-03-16T20:40:55.854" v="6548"/>
          <ac:spMkLst>
            <pc:docMk/>
            <pc:sldMk cId="3847416723" sldId="306"/>
            <ac:spMk id="28" creationId="{5F0328A0-10C1-2243-B5DC-35389EE6EBC1}"/>
          </ac:spMkLst>
        </pc:spChg>
        <pc:spChg chg="del">
          <ac:chgData name="西田　賢" userId="e19bf79b-b491-4910-8b12-eec7200a1d82" providerId="ADAL" clId="{617527D2-2FB7-C84F-84F0-46630E94893C}" dt="2026-03-16T20:40:53.989" v="6547" actId="478"/>
          <ac:spMkLst>
            <pc:docMk/>
            <pc:sldMk cId="3847416723" sldId="306"/>
            <ac:spMk id="87" creationId="{9EE859F1-1631-1243-865B-6225692CD2A9}"/>
          </ac:spMkLst>
        </pc:spChg>
        <pc:grpChg chg="add mod">
          <ac:chgData name="西田　賢" userId="e19bf79b-b491-4910-8b12-eec7200a1d82" providerId="ADAL" clId="{617527D2-2FB7-C84F-84F0-46630E94893C}" dt="2026-03-16T20:40:58.319" v="6549" actId="1076"/>
          <ac:grpSpMkLst>
            <pc:docMk/>
            <pc:sldMk cId="3847416723" sldId="306"/>
            <ac:grpSpMk id="26" creationId="{671819AB-C899-C742-AF62-3F137EA51743}"/>
          </ac:grpSpMkLst>
        </pc:grpChg>
        <pc:grpChg chg="del">
          <ac:chgData name="西田　賢" userId="e19bf79b-b491-4910-8b12-eec7200a1d82" providerId="ADAL" clId="{617527D2-2FB7-C84F-84F0-46630E94893C}" dt="2026-03-16T20:40:50.991" v="6546" actId="478"/>
          <ac:grpSpMkLst>
            <pc:docMk/>
            <pc:sldMk cId="3847416723" sldId="306"/>
            <ac:grpSpMk id="41" creationId="{73396B8F-8F9F-E346-BC4D-B8A057817C42}"/>
          </ac:grpSpMkLst>
        </pc:grpChg>
        <pc:grpChg chg="del">
          <ac:chgData name="西田　賢" userId="e19bf79b-b491-4910-8b12-eec7200a1d82" providerId="ADAL" clId="{617527D2-2FB7-C84F-84F0-46630E94893C}" dt="2026-03-16T20:40:53.989" v="6547" actId="478"/>
          <ac:grpSpMkLst>
            <pc:docMk/>
            <pc:sldMk cId="3847416723" sldId="306"/>
            <ac:grpSpMk id="84" creationId="{104EDD51-0B56-4642-81AB-FDC2538C666B}"/>
          </ac:grpSpMkLst>
        </pc:grpChg>
        <pc:picChg chg="mod">
          <ac:chgData name="西田　賢" userId="e19bf79b-b491-4910-8b12-eec7200a1d82" providerId="ADAL" clId="{617527D2-2FB7-C84F-84F0-46630E94893C}" dt="2026-03-16T20:40:55.854" v="6548"/>
          <ac:picMkLst>
            <pc:docMk/>
            <pc:sldMk cId="3847416723" sldId="306"/>
            <ac:picMk id="27" creationId="{674216C7-3284-2743-87E4-2D9D997ECF24}"/>
          </ac:picMkLst>
        </pc:picChg>
      </pc:sldChg>
      <pc:sldChg chg="ord">
        <pc:chgData name="西田　賢" userId="e19bf79b-b491-4910-8b12-eec7200a1d82" providerId="ADAL" clId="{617527D2-2FB7-C84F-84F0-46630E94893C}" dt="2026-03-15T09:18:49.169" v="6"/>
        <pc:sldMkLst>
          <pc:docMk/>
          <pc:sldMk cId="4180375399" sldId="309"/>
        </pc:sldMkLst>
      </pc:sldChg>
      <pc:sldChg chg="ord">
        <pc:chgData name="西田　賢" userId="e19bf79b-b491-4910-8b12-eec7200a1d82" providerId="ADAL" clId="{617527D2-2FB7-C84F-84F0-46630E94893C}" dt="2026-03-16T18:11:13.521" v="5557"/>
        <pc:sldMkLst>
          <pc:docMk/>
          <pc:sldMk cId="1512771558" sldId="310"/>
        </pc:sldMkLst>
      </pc:sldChg>
      <pc:sldChg chg="ord">
        <pc:chgData name="西田　賢" userId="e19bf79b-b491-4910-8b12-eec7200a1d82" providerId="ADAL" clId="{617527D2-2FB7-C84F-84F0-46630E94893C}" dt="2026-03-16T05:53:04.632" v="2316"/>
        <pc:sldMkLst>
          <pc:docMk/>
          <pc:sldMk cId="3708963204" sldId="312"/>
        </pc:sldMkLst>
      </pc:sldChg>
      <pc:sldChg chg="addSp delSp modSp add">
        <pc:chgData name="西田　賢" userId="e19bf79b-b491-4910-8b12-eec7200a1d82" providerId="ADAL" clId="{617527D2-2FB7-C84F-84F0-46630E94893C}" dt="2026-03-17T00:41:46.969" v="7685" actId="167"/>
        <pc:sldMkLst>
          <pc:docMk/>
          <pc:sldMk cId="1552335712" sldId="313"/>
        </pc:sldMkLst>
        <pc:spChg chg="mod">
          <ac:chgData name="西田　賢" userId="e19bf79b-b491-4910-8b12-eec7200a1d82" providerId="ADAL" clId="{617527D2-2FB7-C84F-84F0-46630E94893C}" dt="2026-03-17T00:13:08.718" v="7552" actId="1076"/>
          <ac:spMkLst>
            <pc:docMk/>
            <pc:sldMk cId="1552335712" sldId="313"/>
            <ac:spMk id="2" creationId="{8354B945-C2F6-1E45-B055-7011A97B77C6}"/>
          </ac:spMkLst>
        </pc:spChg>
        <pc:spChg chg="del">
          <ac:chgData name="西田　賢" userId="e19bf79b-b491-4910-8b12-eec7200a1d82" providerId="ADAL" clId="{617527D2-2FB7-C84F-84F0-46630E94893C}" dt="2026-03-16T18:40:56.975" v="5904" actId="478"/>
          <ac:spMkLst>
            <pc:docMk/>
            <pc:sldMk cId="1552335712" sldId="313"/>
            <ac:spMk id="3" creationId="{3FB2BF7D-D5DE-F44B-ABF9-0B8DE69F1DF4}"/>
          </ac:spMkLst>
        </pc:spChg>
        <pc:spChg chg="add del mod">
          <ac:chgData name="西田　賢" userId="e19bf79b-b491-4910-8b12-eec7200a1d82" providerId="ADAL" clId="{617527D2-2FB7-C84F-84F0-46630E94893C}" dt="2026-03-16T19:25:35.977" v="6332" actId="478"/>
          <ac:spMkLst>
            <pc:docMk/>
            <pc:sldMk cId="1552335712" sldId="313"/>
            <ac:spMk id="7" creationId="{2FA72728-436F-CB4B-A452-5D2E34EF3E97}"/>
          </ac:spMkLst>
        </pc:spChg>
        <pc:spChg chg="add del mod">
          <ac:chgData name="西田　賢" userId="e19bf79b-b491-4910-8b12-eec7200a1d82" providerId="ADAL" clId="{617527D2-2FB7-C84F-84F0-46630E94893C}" dt="2026-03-16T19:30:01.750" v="6340" actId="478"/>
          <ac:spMkLst>
            <pc:docMk/>
            <pc:sldMk cId="1552335712" sldId="313"/>
            <ac:spMk id="9" creationId="{DB15F042-10E7-2243-B9AA-D797C0BE4196}"/>
          </ac:spMkLst>
        </pc:spChg>
        <pc:spChg chg="add del mod">
          <ac:chgData name="西田　賢" userId="e19bf79b-b491-4910-8b12-eec7200a1d82" providerId="ADAL" clId="{617527D2-2FB7-C84F-84F0-46630E94893C}" dt="2026-03-16T19:30:59.200" v="6350" actId="478"/>
          <ac:spMkLst>
            <pc:docMk/>
            <pc:sldMk cId="1552335712" sldId="313"/>
            <ac:spMk id="10" creationId="{2A173563-4146-434D-93A8-4DBC3A3B4ED7}"/>
          </ac:spMkLst>
        </pc:spChg>
        <pc:spChg chg="del">
          <ac:chgData name="西田　賢" userId="e19bf79b-b491-4910-8b12-eec7200a1d82" providerId="ADAL" clId="{617527D2-2FB7-C84F-84F0-46630E94893C}" dt="2026-03-16T11:29:12.526" v="3357" actId="478"/>
          <ac:spMkLst>
            <pc:docMk/>
            <pc:sldMk cId="1552335712" sldId="313"/>
            <ac:spMk id="11" creationId="{1560524D-7FEE-8842-9279-8B8BFD1FEA1B}"/>
          </ac:spMkLst>
        </pc:spChg>
        <pc:spChg chg="add del mod">
          <ac:chgData name="西田　賢" userId="e19bf79b-b491-4910-8b12-eec7200a1d82" providerId="ADAL" clId="{617527D2-2FB7-C84F-84F0-46630E94893C}" dt="2026-03-16T19:32:03.890" v="6355" actId="478"/>
          <ac:spMkLst>
            <pc:docMk/>
            <pc:sldMk cId="1552335712" sldId="313"/>
            <ac:spMk id="12" creationId="{490FA887-61DB-354B-86F1-24537CB2F150}"/>
          </ac:spMkLst>
        </pc:spChg>
        <pc:spChg chg="add del">
          <ac:chgData name="西田　賢" userId="e19bf79b-b491-4910-8b12-eec7200a1d82" providerId="ADAL" clId="{617527D2-2FB7-C84F-84F0-46630E94893C}" dt="2026-03-16T19:32:42.148" v="6357" actId="478"/>
          <ac:spMkLst>
            <pc:docMk/>
            <pc:sldMk cId="1552335712" sldId="313"/>
            <ac:spMk id="14" creationId="{F731D588-B098-AA43-B12F-13D0A5D66D27}"/>
          </ac:spMkLst>
        </pc:spChg>
        <pc:spChg chg="mod">
          <ac:chgData name="西田　賢" userId="e19bf79b-b491-4910-8b12-eec7200a1d82" providerId="ADAL" clId="{617527D2-2FB7-C84F-84F0-46630E94893C}" dt="2026-03-16T11:29:32.375" v="3358" actId="1076"/>
          <ac:spMkLst>
            <pc:docMk/>
            <pc:sldMk cId="1552335712" sldId="313"/>
            <ac:spMk id="16" creationId="{C3625FD2-AE56-E04A-97D2-B2D892D9B91B}"/>
          </ac:spMkLst>
        </pc:spChg>
        <pc:spChg chg="del">
          <ac:chgData name="西田　賢" userId="e19bf79b-b491-4910-8b12-eec7200a1d82" providerId="ADAL" clId="{617527D2-2FB7-C84F-84F0-46630E94893C}" dt="2026-03-16T11:29:12.526" v="3357" actId="478"/>
          <ac:spMkLst>
            <pc:docMk/>
            <pc:sldMk cId="1552335712" sldId="313"/>
            <ac:spMk id="18" creationId="{775438D1-0007-1341-84CF-65B9CB423627}"/>
          </ac:spMkLst>
        </pc:spChg>
        <pc:spChg chg="del mod">
          <ac:chgData name="西田　賢" userId="e19bf79b-b491-4910-8b12-eec7200a1d82" providerId="ADAL" clId="{617527D2-2FB7-C84F-84F0-46630E94893C}" dt="2026-03-16T18:40:53.674" v="5903" actId="478"/>
          <ac:spMkLst>
            <pc:docMk/>
            <pc:sldMk cId="1552335712" sldId="313"/>
            <ac:spMk id="19" creationId="{EEC1B04B-46EC-4C42-A3FF-367EEE8898FD}"/>
          </ac:spMkLst>
        </pc:spChg>
        <pc:spChg chg="add del mod">
          <ac:chgData name="西田　賢" userId="e19bf79b-b491-4910-8b12-eec7200a1d82" providerId="ADAL" clId="{617527D2-2FB7-C84F-84F0-46630E94893C}" dt="2026-03-16T19:33:16.027" v="6366" actId="478"/>
          <ac:spMkLst>
            <pc:docMk/>
            <pc:sldMk cId="1552335712" sldId="313"/>
            <ac:spMk id="21" creationId="{4F0D4FDC-C243-E64C-9F60-F798FFA12B2A}"/>
          </ac:spMkLst>
        </pc:spChg>
        <pc:spChg chg="add del">
          <ac:chgData name="西田　賢" userId="e19bf79b-b491-4910-8b12-eec7200a1d82" providerId="ADAL" clId="{617527D2-2FB7-C84F-84F0-46630E94893C}" dt="2026-03-16T19:38:19.491" v="6379" actId="478"/>
          <ac:spMkLst>
            <pc:docMk/>
            <pc:sldMk cId="1552335712" sldId="313"/>
            <ac:spMk id="22" creationId="{5F8EDFBF-008F-3A4C-A6B8-E0763840C57E}"/>
          </ac:spMkLst>
        </pc:spChg>
        <pc:spChg chg="add del mod">
          <ac:chgData name="西田　賢" userId="e19bf79b-b491-4910-8b12-eec7200a1d82" providerId="ADAL" clId="{617527D2-2FB7-C84F-84F0-46630E94893C}" dt="2026-03-16T19:38:19.491" v="6379" actId="478"/>
          <ac:spMkLst>
            <pc:docMk/>
            <pc:sldMk cId="1552335712" sldId="313"/>
            <ac:spMk id="23" creationId="{B48BCA0F-F527-4F48-8EE8-D169A8A06A3A}"/>
          </ac:spMkLst>
        </pc:spChg>
        <pc:spChg chg="add del mod">
          <ac:chgData name="西田　賢" userId="e19bf79b-b491-4910-8b12-eec7200a1d82" providerId="ADAL" clId="{617527D2-2FB7-C84F-84F0-46630E94893C}" dt="2026-03-16T19:33:13.893" v="6365" actId="478"/>
          <ac:spMkLst>
            <pc:docMk/>
            <pc:sldMk cId="1552335712" sldId="313"/>
            <ac:spMk id="24" creationId="{492D77BA-E522-5847-B339-332BCCA06C98}"/>
          </ac:spMkLst>
        </pc:spChg>
        <pc:spChg chg="add del mod">
          <ac:chgData name="西田　賢" userId="e19bf79b-b491-4910-8b12-eec7200a1d82" providerId="ADAL" clId="{617527D2-2FB7-C84F-84F0-46630E94893C}" dt="2026-03-16T19:38:20.929" v="6380" actId="478"/>
          <ac:spMkLst>
            <pc:docMk/>
            <pc:sldMk cId="1552335712" sldId="313"/>
            <ac:spMk id="25" creationId="{45D15832-4E84-E344-9FF0-4137A5875E43}"/>
          </ac:spMkLst>
        </pc:spChg>
        <pc:spChg chg="add del mod">
          <ac:chgData name="西田　賢" userId="e19bf79b-b491-4910-8b12-eec7200a1d82" providerId="ADAL" clId="{617527D2-2FB7-C84F-84F0-46630E94893C}" dt="2026-03-16T21:46:56.140" v="7138" actId="478"/>
          <ac:spMkLst>
            <pc:docMk/>
            <pc:sldMk cId="1552335712" sldId="313"/>
            <ac:spMk id="32" creationId="{A9190248-E660-964E-9FED-453230222B53}"/>
          </ac:spMkLst>
        </pc:spChg>
        <pc:spChg chg="add mod">
          <ac:chgData name="西田　賢" userId="e19bf79b-b491-4910-8b12-eec7200a1d82" providerId="ADAL" clId="{617527D2-2FB7-C84F-84F0-46630E94893C}" dt="2026-03-17T00:35:41.195" v="7639" actId="164"/>
          <ac:spMkLst>
            <pc:docMk/>
            <pc:sldMk cId="1552335712" sldId="313"/>
            <ac:spMk id="33" creationId="{AC225247-FC8D-4C41-84CA-1DAFA5A87DEA}"/>
          </ac:spMkLst>
        </pc:spChg>
        <pc:spChg chg="add mod">
          <ac:chgData name="西田　賢" userId="e19bf79b-b491-4910-8b12-eec7200a1d82" providerId="ADAL" clId="{617527D2-2FB7-C84F-84F0-46630E94893C}" dt="2026-03-17T00:35:41.195" v="7639" actId="164"/>
          <ac:spMkLst>
            <pc:docMk/>
            <pc:sldMk cId="1552335712" sldId="313"/>
            <ac:spMk id="34" creationId="{CC9EA474-5329-524E-8B61-8C9657A30E48}"/>
          </ac:spMkLst>
        </pc:spChg>
        <pc:spChg chg="add mod">
          <ac:chgData name="西田　賢" userId="e19bf79b-b491-4910-8b12-eec7200a1d82" providerId="ADAL" clId="{617527D2-2FB7-C84F-84F0-46630E94893C}" dt="2026-03-17T00:31:50.286" v="7626" actId="14826"/>
          <ac:spMkLst>
            <pc:docMk/>
            <pc:sldMk cId="1552335712" sldId="313"/>
            <ac:spMk id="35" creationId="{B0182C92-4686-334E-9C3A-541A379EA54D}"/>
          </ac:spMkLst>
        </pc:spChg>
        <pc:spChg chg="add del mod">
          <ac:chgData name="西田　賢" userId="e19bf79b-b491-4910-8b12-eec7200a1d82" providerId="ADAL" clId="{617527D2-2FB7-C84F-84F0-46630E94893C}" dt="2026-03-16T22:02:01.669" v="7246" actId="478"/>
          <ac:spMkLst>
            <pc:docMk/>
            <pc:sldMk cId="1552335712" sldId="313"/>
            <ac:spMk id="36" creationId="{A2404CEB-9F03-3F47-83DA-603C442F51F0}"/>
          </ac:spMkLst>
        </pc:spChg>
        <pc:spChg chg="add mod">
          <ac:chgData name="西田　賢" userId="e19bf79b-b491-4910-8b12-eec7200a1d82" providerId="ADAL" clId="{617527D2-2FB7-C84F-84F0-46630E94893C}" dt="2026-03-17T00:35:41.195" v="7639" actId="164"/>
          <ac:spMkLst>
            <pc:docMk/>
            <pc:sldMk cId="1552335712" sldId="313"/>
            <ac:spMk id="37" creationId="{2E3F03A3-6FCA-DD40-91F6-7B7932B3F8BE}"/>
          </ac:spMkLst>
        </pc:spChg>
        <pc:spChg chg="add mod">
          <ac:chgData name="西田　賢" userId="e19bf79b-b491-4910-8b12-eec7200a1d82" providerId="ADAL" clId="{617527D2-2FB7-C84F-84F0-46630E94893C}" dt="2026-03-17T00:35:41.195" v="7639" actId="164"/>
          <ac:spMkLst>
            <pc:docMk/>
            <pc:sldMk cId="1552335712" sldId="313"/>
            <ac:spMk id="38" creationId="{A70F566D-D5EA-7046-A80A-4DD83CDA5B2C}"/>
          </ac:spMkLst>
        </pc:spChg>
        <pc:spChg chg="add mod">
          <ac:chgData name="西田　賢" userId="e19bf79b-b491-4910-8b12-eec7200a1d82" providerId="ADAL" clId="{617527D2-2FB7-C84F-84F0-46630E94893C}" dt="2026-03-17T00:39:15.342" v="7668" actId="1076"/>
          <ac:spMkLst>
            <pc:docMk/>
            <pc:sldMk cId="1552335712" sldId="313"/>
            <ac:spMk id="39" creationId="{8A555BBB-ED47-9243-86C0-9808C4ADDF73}"/>
          </ac:spMkLst>
        </pc:spChg>
        <pc:spChg chg="add mod">
          <ac:chgData name="西田　賢" userId="e19bf79b-b491-4910-8b12-eec7200a1d82" providerId="ADAL" clId="{617527D2-2FB7-C84F-84F0-46630E94893C}" dt="2026-03-17T00:35:41.195" v="7639" actId="164"/>
          <ac:spMkLst>
            <pc:docMk/>
            <pc:sldMk cId="1552335712" sldId="313"/>
            <ac:spMk id="40" creationId="{8F4353FB-AA70-1A47-800F-A04A5FAE414B}"/>
          </ac:spMkLst>
        </pc:spChg>
        <pc:spChg chg="add mod">
          <ac:chgData name="西田　賢" userId="e19bf79b-b491-4910-8b12-eec7200a1d82" providerId="ADAL" clId="{617527D2-2FB7-C84F-84F0-46630E94893C}" dt="2026-03-17T00:39:03.637" v="7665" actId="164"/>
          <ac:spMkLst>
            <pc:docMk/>
            <pc:sldMk cId="1552335712" sldId="313"/>
            <ac:spMk id="41" creationId="{DC9D42D1-9690-9E42-B4C7-83D67CAB3A67}"/>
          </ac:spMkLst>
        </pc:spChg>
        <pc:spChg chg="add del mod">
          <ac:chgData name="西田　賢" userId="e19bf79b-b491-4910-8b12-eec7200a1d82" providerId="ADAL" clId="{617527D2-2FB7-C84F-84F0-46630E94893C}" dt="2026-03-16T22:01:59.362" v="7245" actId="478"/>
          <ac:spMkLst>
            <pc:docMk/>
            <pc:sldMk cId="1552335712" sldId="313"/>
            <ac:spMk id="42" creationId="{C77B2F5D-0DB5-8045-A796-075734D3DEC5}"/>
          </ac:spMkLst>
        </pc:spChg>
        <pc:spChg chg="add del mod">
          <ac:chgData name="西田　賢" userId="e19bf79b-b491-4910-8b12-eec7200a1d82" providerId="ADAL" clId="{617527D2-2FB7-C84F-84F0-46630E94893C}" dt="2026-03-16T22:03:55.738" v="7259" actId="478"/>
          <ac:spMkLst>
            <pc:docMk/>
            <pc:sldMk cId="1552335712" sldId="313"/>
            <ac:spMk id="44" creationId="{EB868873-247F-1A45-9FF6-8CBA8D4286C2}"/>
          </ac:spMkLst>
        </pc:spChg>
        <pc:spChg chg="add del mod">
          <ac:chgData name="西田　賢" userId="e19bf79b-b491-4910-8b12-eec7200a1d82" providerId="ADAL" clId="{617527D2-2FB7-C84F-84F0-46630E94893C}" dt="2026-03-16T22:03:55.738" v="7259" actId="478"/>
          <ac:spMkLst>
            <pc:docMk/>
            <pc:sldMk cId="1552335712" sldId="313"/>
            <ac:spMk id="45" creationId="{24E43C1B-4AF9-9D47-BC8D-80122901F984}"/>
          </ac:spMkLst>
        </pc:spChg>
        <pc:spChg chg="add mod">
          <ac:chgData name="西田　賢" userId="e19bf79b-b491-4910-8b12-eec7200a1d82" providerId="ADAL" clId="{617527D2-2FB7-C84F-84F0-46630E94893C}" dt="2026-03-17T00:41:15.401" v="7683" actId="164"/>
          <ac:spMkLst>
            <pc:docMk/>
            <pc:sldMk cId="1552335712" sldId="313"/>
            <ac:spMk id="46" creationId="{25E346D1-0DD6-F040-B8AA-07AA49D986A4}"/>
          </ac:spMkLst>
        </pc:spChg>
        <pc:spChg chg="add del mod">
          <ac:chgData name="西田　賢" userId="e19bf79b-b491-4910-8b12-eec7200a1d82" providerId="ADAL" clId="{617527D2-2FB7-C84F-84F0-46630E94893C}" dt="2026-03-16T22:06:39.905" v="7302" actId="478"/>
          <ac:spMkLst>
            <pc:docMk/>
            <pc:sldMk cId="1552335712" sldId="313"/>
            <ac:spMk id="47" creationId="{E5002527-9AA7-D742-AA50-E82A3C0FDDB9}"/>
          </ac:spMkLst>
        </pc:spChg>
        <pc:spChg chg="add del mod">
          <ac:chgData name="西田　賢" userId="e19bf79b-b491-4910-8b12-eec7200a1d82" providerId="ADAL" clId="{617527D2-2FB7-C84F-84F0-46630E94893C}" dt="2026-03-16T22:00:32.262" v="7233" actId="478"/>
          <ac:spMkLst>
            <pc:docMk/>
            <pc:sldMk cId="1552335712" sldId="313"/>
            <ac:spMk id="48" creationId="{9B9896FB-C117-1B4C-94BF-FFBD329B9E09}"/>
          </ac:spMkLst>
        </pc:spChg>
        <pc:spChg chg="add del mod">
          <ac:chgData name="西田　賢" userId="e19bf79b-b491-4910-8b12-eec7200a1d82" providerId="ADAL" clId="{617527D2-2FB7-C84F-84F0-46630E94893C}" dt="2026-03-16T22:00:35.043" v="7234" actId="478"/>
          <ac:spMkLst>
            <pc:docMk/>
            <pc:sldMk cId="1552335712" sldId="313"/>
            <ac:spMk id="49" creationId="{5F3BF4C6-FC9B-6541-99C5-97278BA1E39C}"/>
          </ac:spMkLst>
        </pc:spChg>
        <pc:spChg chg="add mod">
          <ac:chgData name="西田　賢" userId="e19bf79b-b491-4910-8b12-eec7200a1d82" providerId="ADAL" clId="{617527D2-2FB7-C84F-84F0-46630E94893C}" dt="2026-03-16T23:52:57.274" v="7388" actId="1076"/>
          <ac:spMkLst>
            <pc:docMk/>
            <pc:sldMk cId="1552335712" sldId="313"/>
            <ac:spMk id="50" creationId="{08421C4A-7A8E-5B4B-9D62-13C5FF113928}"/>
          </ac:spMkLst>
        </pc:spChg>
        <pc:spChg chg="add del mod">
          <ac:chgData name="西田　賢" userId="e19bf79b-b491-4910-8b12-eec7200a1d82" providerId="ADAL" clId="{617527D2-2FB7-C84F-84F0-46630E94893C}" dt="2026-03-16T22:03:58.242" v="7260" actId="478"/>
          <ac:spMkLst>
            <pc:docMk/>
            <pc:sldMk cId="1552335712" sldId="313"/>
            <ac:spMk id="51" creationId="{67572702-81E5-3A4F-9D53-BF746A731A3F}"/>
          </ac:spMkLst>
        </pc:spChg>
        <pc:spChg chg="add del mod">
          <ac:chgData name="西田　賢" userId="e19bf79b-b491-4910-8b12-eec7200a1d82" providerId="ADAL" clId="{617527D2-2FB7-C84F-84F0-46630E94893C}" dt="2026-03-16T22:06:36.759" v="7301" actId="478"/>
          <ac:spMkLst>
            <pc:docMk/>
            <pc:sldMk cId="1552335712" sldId="313"/>
            <ac:spMk id="52" creationId="{EE9FACD6-0CBF-B142-8092-1D87F1F34E04}"/>
          </ac:spMkLst>
        </pc:spChg>
        <pc:spChg chg="add del mod">
          <ac:chgData name="西田　賢" userId="e19bf79b-b491-4910-8b12-eec7200a1d82" providerId="ADAL" clId="{617527D2-2FB7-C84F-84F0-46630E94893C}" dt="2026-03-17T00:08:41.248" v="7518" actId="478"/>
          <ac:spMkLst>
            <pc:docMk/>
            <pc:sldMk cId="1552335712" sldId="313"/>
            <ac:spMk id="53" creationId="{718014E2-F95D-D045-81BB-EEF408A6F446}"/>
          </ac:spMkLst>
        </pc:spChg>
        <pc:spChg chg="add del mod">
          <ac:chgData name="西田　賢" userId="e19bf79b-b491-4910-8b12-eec7200a1d82" providerId="ADAL" clId="{617527D2-2FB7-C84F-84F0-46630E94893C}" dt="2026-03-16T23:55:58.379" v="7411" actId="478"/>
          <ac:spMkLst>
            <pc:docMk/>
            <pc:sldMk cId="1552335712" sldId="313"/>
            <ac:spMk id="54" creationId="{EB51790D-E6B3-5940-BB4A-1D28D973FD76}"/>
          </ac:spMkLst>
        </pc:spChg>
        <pc:spChg chg="add mod">
          <ac:chgData name="西田　賢" userId="e19bf79b-b491-4910-8b12-eec7200a1d82" providerId="ADAL" clId="{617527D2-2FB7-C84F-84F0-46630E94893C}" dt="2026-03-17T00:36:13.051" v="7643" actId="1076"/>
          <ac:spMkLst>
            <pc:docMk/>
            <pc:sldMk cId="1552335712" sldId="313"/>
            <ac:spMk id="56" creationId="{6A794476-C2BF-D047-A82E-15D5BA5698EB}"/>
          </ac:spMkLst>
        </pc:spChg>
        <pc:spChg chg="add del mod">
          <ac:chgData name="西田　賢" userId="e19bf79b-b491-4910-8b12-eec7200a1d82" providerId="ADAL" clId="{617527D2-2FB7-C84F-84F0-46630E94893C}" dt="2026-03-16T22:26:46.400" v="7346" actId="478"/>
          <ac:spMkLst>
            <pc:docMk/>
            <pc:sldMk cId="1552335712" sldId="313"/>
            <ac:spMk id="57" creationId="{B9F2C679-0359-674F-8961-824BB07DCA87}"/>
          </ac:spMkLst>
        </pc:spChg>
        <pc:spChg chg="add del mod">
          <ac:chgData name="西田　賢" userId="e19bf79b-b491-4910-8b12-eec7200a1d82" providerId="ADAL" clId="{617527D2-2FB7-C84F-84F0-46630E94893C}" dt="2026-03-16T22:44:29.276" v="7387" actId="478"/>
          <ac:spMkLst>
            <pc:docMk/>
            <pc:sldMk cId="1552335712" sldId="313"/>
            <ac:spMk id="58" creationId="{A596F140-0113-C848-9864-ADF40B30B9AC}"/>
          </ac:spMkLst>
        </pc:spChg>
        <pc:grpChg chg="del">
          <ac:chgData name="西田　賢" userId="e19bf79b-b491-4910-8b12-eec7200a1d82" providerId="ADAL" clId="{617527D2-2FB7-C84F-84F0-46630E94893C}" dt="2026-03-16T20:27:20.952" v="6397" actId="478"/>
          <ac:grpSpMkLst>
            <pc:docMk/>
            <pc:sldMk cId="1552335712" sldId="313"/>
            <ac:grpSpMk id="8" creationId="{FCA33FAA-223E-D248-84A6-F2646809AB84}"/>
          </ac:grpSpMkLst>
        </pc:grpChg>
        <pc:grpChg chg="del mod">
          <ac:chgData name="西田　賢" userId="e19bf79b-b491-4910-8b12-eec7200a1d82" providerId="ADAL" clId="{617527D2-2FB7-C84F-84F0-46630E94893C}" dt="2026-03-16T20:40:02.587" v="6545" actId="478"/>
          <ac:grpSpMkLst>
            <pc:docMk/>
            <pc:sldMk cId="1552335712" sldId="313"/>
            <ac:grpSpMk id="17" creationId="{D90B7F39-6F46-C441-92E3-4890F4B715D2}"/>
          </ac:grpSpMkLst>
        </pc:grpChg>
        <pc:grpChg chg="add mod">
          <ac:chgData name="西田　賢" userId="e19bf79b-b491-4910-8b12-eec7200a1d82" providerId="ADAL" clId="{617527D2-2FB7-C84F-84F0-46630E94893C}" dt="2026-03-17T00:11:55.432" v="7541" actId="164"/>
          <ac:grpSpMkLst>
            <pc:docMk/>
            <pc:sldMk cId="1552335712" sldId="313"/>
            <ac:grpSpMk id="63" creationId="{0D616EE9-9361-BB41-A0B7-C5E41DCD2BCB}"/>
          </ac:grpSpMkLst>
        </pc:grpChg>
        <pc:grpChg chg="add mod">
          <ac:chgData name="西田　賢" userId="e19bf79b-b491-4910-8b12-eec7200a1d82" providerId="ADAL" clId="{617527D2-2FB7-C84F-84F0-46630E94893C}" dt="2026-03-17T00:31:50.286" v="7626" actId="14826"/>
          <ac:grpSpMkLst>
            <pc:docMk/>
            <pc:sldMk cId="1552335712" sldId="313"/>
            <ac:grpSpMk id="64" creationId="{C068FE28-7C99-6A4D-860B-A82C6BAC5469}"/>
          </ac:grpSpMkLst>
        </pc:grpChg>
        <pc:grpChg chg="add mod">
          <ac:chgData name="西田　賢" userId="e19bf79b-b491-4910-8b12-eec7200a1d82" providerId="ADAL" clId="{617527D2-2FB7-C84F-84F0-46630E94893C}" dt="2026-03-17T00:40:04.942" v="7677" actId="14861"/>
          <ac:grpSpMkLst>
            <pc:docMk/>
            <pc:sldMk cId="1552335712" sldId="313"/>
            <ac:grpSpMk id="65" creationId="{43E4CC5B-87CC-8744-801A-2EFF4DCC3CC1}"/>
          </ac:grpSpMkLst>
        </pc:grpChg>
        <pc:grpChg chg="add mod">
          <ac:chgData name="西田　賢" userId="e19bf79b-b491-4910-8b12-eec7200a1d82" providerId="ADAL" clId="{617527D2-2FB7-C84F-84F0-46630E94893C}" dt="2026-03-17T00:39:03.637" v="7665" actId="164"/>
          <ac:grpSpMkLst>
            <pc:docMk/>
            <pc:sldMk cId="1552335712" sldId="313"/>
            <ac:grpSpMk id="66" creationId="{F6328024-E8C9-9341-8066-37BB6A9E8C65}"/>
          </ac:grpSpMkLst>
        </pc:grpChg>
        <pc:grpChg chg="add mod">
          <ac:chgData name="西田　賢" userId="e19bf79b-b491-4910-8b12-eec7200a1d82" providerId="ADAL" clId="{617527D2-2FB7-C84F-84F0-46630E94893C}" dt="2026-03-17T00:41:29.949" v="7684" actId="1076"/>
          <ac:grpSpMkLst>
            <pc:docMk/>
            <pc:sldMk cId="1552335712" sldId="313"/>
            <ac:grpSpMk id="67" creationId="{CA40B075-7D4D-2246-A304-F6714DE95F05}"/>
          </ac:grpSpMkLst>
        </pc:grpChg>
        <pc:grpChg chg="add mod">
          <ac:chgData name="西田　賢" userId="e19bf79b-b491-4910-8b12-eec7200a1d82" providerId="ADAL" clId="{617527D2-2FB7-C84F-84F0-46630E94893C}" dt="2026-03-17T00:41:46.969" v="7685" actId="167"/>
          <ac:grpSpMkLst>
            <pc:docMk/>
            <pc:sldMk cId="1552335712" sldId="313"/>
            <ac:grpSpMk id="68" creationId="{7AD85FAA-71BA-C642-93E9-6075F73F9CB9}"/>
          </ac:grpSpMkLst>
        </pc:grpChg>
        <pc:picChg chg="del">
          <ac:chgData name="西田　賢" userId="e19bf79b-b491-4910-8b12-eec7200a1d82" providerId="ADAL" clId="{617527D2-2FB7-C84F-84F0-46630E94893C}" dt="2026-03-16T11:29:09.172" v="3356" actId="478"/>
          <ac:picMkLst>
            <pc:docMk/>
            <pc:sldMk cId="1552335712" sldId="313"/>
            <ac:picMk id="13" creationId="{75415B10-C57D-BE4B-921B-6CCB292D3D32}"/>
          </ac:picMkLst>
        </pc:picChg>
        <pc:picChg chg="add mod modCrop">
          <ac:chgData name="西田　賢" userId="e19bf79b-b491-4910-8b12-eec7200a1d82" providerId="ADAL" clId="{617527D2-2FB7-C84F-84F0-46630E94893C}" dt="2026-03-17T00:39:57.838" v="7676" actId="14861"/>
          <ac:picMkLst>
            <pc:docMk/>
            <pc:sldMk cId="1552335712" sldId="313"/>
            <ac:picMk id="27" creationId="{D78E17E9-ED32-EA4C-A13A-F088436F2B8B}"/>
          </ac:picMkLst>
        </pc:picChg>
        <pc:picChg chg="add mod modCrop">
          <ac:chgData name="西田　賢" userId="e19bf79b-b491-4910-8b12-eec7200a1d82" providerId="ADAL" clId="{617527D2-2FB7-C84F-84F0-46630E94893C}" dt="2026-03-17T00:40:26.143" v="7679" actId="14861"/>
          <ac:picMkLst>
            <pc:docMk/>
            <pc:sldMk cId="1552335712" sldId="313"/>
            <ac:picMk id="29" creationId="{69F2D96E-4671-CA49-A8C6-6060E3985944}"/>
          </ac:picMkLst>
        </pc:picChg>
        <pc:picChg chg="add mod modCrop">
          <ac:chgData name="西田　賢" userId="e19bf79b-b491-4910-8b12-eec7200a1d82" providerId="ADAL" clId="{617527D2-2FB7-C84F-84F0-46630E94893C}" dt="2026-03-17T00:41:15.401" v="7683" actId="164"/>
          <ac:picMkLst>
            <pc:docMk/>
            <pc:sldMk cId="1552335712" sldId="313"/>
            <ac:picMk id="31" creationId="{E4FE6F81-3F6E-3F4D-8FE5-11DC1299A28A}"/>
          </ac:picMkLst>
        </pc:picChg>
        <pc:picChg chg="del">
          <ac:chgData name="西田　賢" userId="e19bf79b-b491-4910-8b12-eec7200a1d82" providerId="ADAL" clId="{617527D2-2FB7-C84F-84F0-46630E94893C}" dt="2026-03-16T11:29:12.526" v="3357" actId="478"/>
          <ac:picMkLst>
            <pc:docMk/>
            <pc:sldMk cId="1552335712" sldId="313"/>
            <ac:picMk id="43" creationId="{2D1E4D9E-E566-C44C-B920-E45C2F4A052A}"/>
          </ac:picMkLst>
        </pc:picChg>
        <pc:picChg chg="add del mod modCrop">
          <ac:chgData name="西田　賢" userId="e19bf79b-b491-4910-8b12-eec7200a1d82" providerId="ADAL" clId="{617527D2-2FB7-C84F-84F0-46630E94893C}" dt="2026-03-16T23:56:41.228" v="7421" actId="478"/>
          <ac:picMkLst>
            <pc:docMk/>
            <pc:sldMk cId="1552335712" sldId="313"/>
            <ac:picMk id="59" creationId="{607CFC55-C60C-7D47-9DAF-4FC9656A3F24}"/>
          </ac:picMkLst>
        </pc:picChg>
        <pc:picChg chg="add del mod modCrop">
          <ac:chgData name="西田　賢" userId="e19bf79b-b491-4910-8b12-eec7200a1d82" providerId="ADAL" clId="{617527D2-2FB7-C84F-84F0-46630E94893C}" dt="2026-03-17T00:05:40.688" v="7495" actId="478"/>
          <ac:picMkLst>
            <pc:docMk/>
            <pc:sldMk cId="1552335712" sldId="313"/>
            <ac:picMk id="60" creationId="{6A9DD15B-B019-F940-B423-370B0EB5FFAA}"/>
          </ac:picMkLst>
        </pc:picChg>
        <pc:picChg chg="add del mod modCrop">
          <ac:chgData name="西田　賢" userId="e19bf79b-b491-4910-8b12-eec7200a1d82" providerId="ADAL" clId="{617527D2-2FB7-C84F-84F0-46630E94893C}" dt="2026-03-17T00:07:54.629" v="7513" actId="478"/>
          <ac:picMkLst>
            <pc:docMk/>
            <pc:sldMk cId="1552335712" sldId="313"/>
            <ac:picMk id="61" creationId="{491936F3-FEB8-794B-A083-214E8334D282}"/>
          </ac:picMkLst>
        </pc:picChg>
        <pc:picChg chg="add mod modCrop">
          <ac:chgData name="西田　賢" userId="e19bf79b-b491-4910-8b12-eec7200a1d82" providerId="ADAL" clId="{617527D2-2FB7-C84F-84F0-46630E94893C}" dt="2026-03-17T00:39:11.741" v="7667" actId="1076"/>
          <ac:picMkLst>
            <pc:docMk/>
            <pc:sldMk cId="1552335712" sldId="313"/>
            <ac:picMk id="62" creationId="{412F5133-5706-BE48-85C9-6F1513E42B27}"/>
          </ac:picMkLst>
        </pc:picChg>
      </pc:sldChg>
      <pc:sldChg chg="addSp delSp modSp add">
        <pc:chgData name="西田　賢" userId="e19bf79b-b491-4910-8b12-eec7200a1d82" providerId="ADAL" clId="{617527D2-2FB7-C84F-84F0-46630E94893C}" dt="2026-03-16T09:17:02.917" v="3263" actId="478"/>
        <pc:sldMkLst>
          <pc:docMk/>
          <pc:sldMk cId="848749947" sldId="314"/>
        </pc:sldMkLst>
        <pc:spChg chg="del mod">
          <ac:chgData name="西田　賢" userId="e19bf79b-b491-4910-8b12-eec7200a1d82" providerId="ADAL" clId="{617527D2-2FB7-C84F-84F0-46630E94893C}" dt="2026-03-16T09:01:30.913" v="3247" actId="478"/>
          <ac:spMkLst>
            <pc:docMk/>
            <pc:sldMk cId="848749947" sldId="314"/>
            <ac:spMk id="15" creationId="{00F5AAAE-685E-E446-8D25-26E3E5A0622B}"/>
          </ac:spMkLst>
        </pc:spChg>
        <pc:spChg chg="del">
          <ac:chgData name="西田　賢" userId="e19bf79b-b491-4910-8b12-eec7200a1d82" providerId="ADAL" clId="{617527D2-2FB7-C84F-84F0-46630E94893C}" dt="2026-03-16T09:01:30.913" v="3247" actId="478"/>
          <ac:spMkLst>
            <pc:docMk/>
            <pc:sldMk cId="848749947" sldId="314"/>
            <ac:spMk id="19" creationId="{A29DE0CF-0EA7-2D4B-B15A-544868200EEF}"/>
          </ac:spMkLst>
        </pc:spChg>
        <pc:spChg chg="del">
          <ac:chgData name="西田　賢" userId="e19bf79b-b491-4910-8b12-eec7200a1d82" providerId="ADAL" clId="{617527D2-2FB7-C84F-84F0-46630E94893C}" dt="2026-03-16T09:01:30.913" v="3247" actId="478"/>
          <ac:spMkLst>
            <pc:docMk/>
            <pc:sldMk cId="848749947" sldId="314"/>
            <ac:spMk id="20" creationId="{FEBDD9A8-4CB1-CC41-A270-762664999412}"/>
          </ac:spMkLst>
        </pc:spChg>
        <pc:spChg chg="add del mod topLvl">
          <ac:chgData name="西田　賢" userId="e19bf79b-b491-4910-8b12-eec7200a1d82" providerId="ADAL" clId="{617527D2-2FB7-C84F-84F0-46630E94893C}" dt="2026-03-16T07:29:51.820" v="3164" actId="478"/>
          <ac:spMkLst>
            <pc:docMk/>
            <pc:sldMk cId="848749947" sldId="314"/>
            <ac:spMk id="26" creationId="{C41F44FF-19C1-8442-8F68-424CDA6FB981}"/>
          </ac:spMkLst>
        </pc:spChg>
        <pc:spChg chg="del mod">
          <ac:chgData name="西田　賢" userId="e19bf79b-b491-4910-8b12-eec7200a1d82" providerId="ADAL" clId="{617527D2-2FB7-C84F-84F0-46630E94893C}" dt="2026-03-16T09:17:02.917" v="3263" actId="478"/>
          <ac:spMkLst>
            <pc:docMk/>
            <pc:sldMk cId="848749947" sldId="314"/>
            <ac:spMk id="38" creationId="{3EFE4AAF-BB38-0640-9646-3B984CDD2589}"/>
          </ac:spMkLst>
        </pc:spChg>
        <pc:spChg chg="del mod">
          <ac:chgData name="西田　賢" userId="e19bf79b-b491-4910-8b12-eec7200a1d82" providerId="ADAL" clId="{617527D2-2FB7-C84F-84F0-46630E94893C}" dt="2026-03-16T09:17:02.917" v="3263" actId="478"/>
          <ac:spMkLst>
            <pc:docMk/>
            <pc:sldMk cId="848749947" sldId="314"/>
            <ac:spMk id="39" creationId="{3449A1F2-4EC8-4E42-B798-DC71A7A9C09F}"/>
          </ac:spMkLst>
        </pc:spChg>
        <pc:spChg chg="del mod">
          <ac:chgData name="西田　賢" userId="e19bf79b-b491-4910-8b12-eec7200a1d82" providerId="ADAL" clId="{617527D2-2FB7-C84F-84F0-46630E94893C}" dt="2026-03-16T09:17:02.917" v="3263" actId="478"/>
          <ac:spMkLst>
            <pc:docMk/>
            <pc:sldMk cId="848749947" sldId="314"/>
            <ac:spMk id="42" creationId="{8346F471-C8F2-AF46-AA48-0B015B8C22FD}"/>
          </ac:spMkLst>
        </pc:spChg>
        <pc:spChg chg="del mod">
          <ac:chgData name="西田　賢" userId="e19bf79b-b491-4910-8b12-eec7200a1d82" providerId="ADAL" clId="{617527D2-2FB7-C84F-84F0-46630E94893C}" dt="2026-03-16T09:17:02.917" v="3263" actId="478"/>
          <ac:spMkLst>
            <pc:docMk/>
            <pc:sldMk cId="848749947" sldId="314"/>
            <ac:spMk id="54" creationId="{3EE5F79B-6A13-8748-895D-657819DC23D8}"/>
          </ac:spMkLst>
        </pc:spChg>
        <pc:spChg chg="del mod">
          <ac:chgData name="西田　賢" userId="e19bf79b-b491-4910-8b12-eec7200a1d82" providerId="ADAL" clId="{617527D2-2FB7-C84F-84F0-46630E94893C}" dt="2026-03-16T09:17:02.917" v="3263" actId="478"/>
          <ac:spMkLst>
            <pc:docMk/>
            <pc:sldMk cId="848749947" sldId="314"/>
            <ac:spMk id="55" creationId="{12B638F4-8D0E-054F-BBB2-40316817AE44}"/>
          </ac:spMkLst>
        </pc:spChg>
        <pc:spChg chg="del">
          <ac:chgData name="西田　賢" userId="e19bf79b-b491-4910-8b12-eec7200a1d82" providerId="ADAL" clId="{617527D2-2FB7-C84F-84F0-46630E94893C}" dt="2026-03-16T09:01:30.913" v="3247" actId="478"/>
          <ac:spMkLst>
            <pc:docMk/>
            <pc:sldMk cId="848749947" sldId="314"/>
            <ac:spMk id="65" creationId="{7E440F90-351F-174B-9E0E-12F154453AE6}"/>
          </ac:spMkLst>
        </pc:spChg>
        <pc:spChg chg="del mod">
          <ac:chgData name="西田　賢" userId="e19bf79b-b491-4910-8b12-eec7200a1d82" providerId="ADAL" clId="{617527D2-2FB7-C84F-84F0-46630E94893C}" dt="2026-03-16T09:01:30.913" v="3247" actId="478"/>
          <ac:spMkLst>
            <pc:docMk/>
            <pc:sldMk cId="848749947" sldId="314"/>
            <ac:spMk id="68" creationId="{63D71E1C-9465-0345-8906-A903E1E4C189}"/>
          </ac:spMkLst>
        </pc:spChg>
        <pc:spChg chg="del">
          <ac:chgData name="西田　賢" userId="e19bf79b-b491-4910-8b12-eec7200a1d82" providerId="ADAL" clId="{617527D2-2FB7-C84F-84F0-46630E94893C}" dt="2026-03-16T05:53:29.516" v="2317" actId="478"/>
          <ac:spMkLst>
            <pc:docMk/>
            <pc:sldMk cId="848749947" sldId="314"/>
            <ac:spMk id="71" creationId="{CD6BA86D-C137-1F44-9825-5D241D1F30D8}"/>
          </ac:spMkLst>
        </pc:spChg>
        <pc:grpChg chg="add del mod">
          <ac:chgData name="西田　賢" userId="e19bf79b-b491-4910-8b12-eec7200a1d82" providerId="ADAL" clId="{617527D2-2FB7-C84F-84F0-46630E94893C}" dt="2026-03-16T07:29:51.820" v="3164" actId="478"/>
          <ac:grpSpMkLst>
            <pc:docMk/>
            <pc:sldMk cId="848749947" sldId="314"/>
            <ac:grpSpMk id="24" creationId="{B8E19E25-743A-5243-861E-E91976D2873F}"/>
          </ac:grpSpMkLst>
        </pc:grpChg>
        <pc:grpChg chg="del mod">
          <ac:chgData name="西田　賢" userId="e19bf79b-b491-4910-8b12-eec7200a1d82" providerId="ADAL" clId="{617527D2-2FB7-C84F-84F0-46630E94893C}" dt="2026-03-16T09:17:02.917" v="3263" actId="478"/>
          <ac:grpSpMkLst>
            <pc:docMk/>
            <pc:sldMk cId="848749947" sldId="314"/>
            <ac:grpSpMk id="72" creationId="{2E2B68A1-16B2-404A-81CC-203197CC73B9}"/>
          </ac:grpSpMkLst>
        </pc:grpChg>
        <pc:picChg chg="add mod">
          <ac:chgData name="西田　賢" userId="e19bf79b-b491-4910-8b12-eec7200a1d82" providerId="ADAL" clId="{617527D2-2FB7-C84F-84F0-46630E94893C}" dt="2026-03-16T09:13:09.932" v="3261" actId="1076"/>
          <ac:picMkLst>
            <pc:docMk/>
            <pc:sldMk cId="848749947" sldId="314"/>
            <ac:picMk id="8" creationId="{134964B7-6011-5247-AD87-6A96AFB3C95E}"/>
          </ac:picMkLst>
        </pc:picChg>
        <pc:picChg chg="del">
          <ac:chgData name="西田　賢" userId="e19bf79b-b491-4910-8b12-eec7200a1d82" providerId="ADAL" clId="{617527D2-2FB7-C84F-84F0-46630E94893C}" dt="2026-03-16T09:01:30.913" v="3247" actId="478"/>
          <ac:picMkLst>
            <pc:docMk/>
            <pc:sldMk cId="848749947" sldId="314"/>
            <ac:picMk id="12" creationId="{098C88AC-0BE6-A349-8F93-C353191A948D}"/>
          </ac:picMkLst>
        </pc:picChg>
        <pc:picChg chg="del mod topLvl modCrop">
          <ac:chgData name="西田　賢" userId="e19bf79b-b491-4910-8b12-eec7200a1d82" providerId="ADAL" clId="{617527D2-2FB7-C84F-84F0-46630E94893C}" dt="2026-03-16T08:58:27.542" v="3244" actId="478"/>
          <ac:picMkLst>
            <pc:docMk/>
            <pc:sldMk cId="848749947" sldId="314"/>
            <ac:picMk id="25" creationId="{1DE2DFBA-656E-7748-A6B7-3DFC478E55DF}"/>
          </ac:picMkLst>
        </pc:picChg>
        <pc:picChg chg="del">
          <ac:chgData name="西田　賢" userId="e19bf79b-b491-4910-8b12-eec7200a1d82" providerId="ADAL" clId="{617527D2-2FB7-C84F-84F0-46630E94893C}" dt="2026-03-16T09:01:30.913" v="3247" actId="478"/>
          <ac:picMkLst>
            <pc:docMk/>
            <pc:sldMk cId="848749947" sldId="314"/>
            <ac:picMk id="34" creationId="{B1FD7718-8830-0B44-95C0-27EF1872251C}"/>
          </ac:picMkLst>
        </pc:picChg>
        <pc:cxnChg chg="del mod">
          <ac:chgData name="西田　賢" userId="e19bf79b-b491-4910-8b12-eec7200a1d82" providerId="ADAL" clId="{617527D2-2FB7-C84F-84F0-46630E94893C}" dt="2026-03-16T09:01:30.913" v="3247" actId="478"/>
          <ac:cxnSpMkLst>
            <pc:docMk/>
            <pc:sldMk cId="848749947" sldId="314"/>
            <ac:cxnSpMk id="14" creationId="{6E876F4B-5204-8448-9FAF-6975DE5F3E81}"/>
          </ac:cxnSpMkLst>
        </pc:cxnChg>
        <pc:cxnChg chg="del">
          <ac:chgData name="西田　賢" userId="e19bf79b-b491-4910-8b12-eec7200a1d82" providerId="ADAL" clId="{617527D2-2FB7-C84F-84F0-46630E94893C}" dt="2026-03-16T09:01:30.913" v="3247" actId="478"/>
          <ac:cxnSpMkLst>
            <pc:docMk/>
            <pc:sldMk cId="848749947" sldId="314"/>
            <ac:cxnSpMk id="17" creationId="{AC425CF0-74DE-3943-9FA6-2BC533DD81A2}"/>
          </ac:cxnSpMkLst>
        </pc:cxnChg>
      </pc:sldChg>
      <pc:sldChg chg="addSp delSp modSp add modNotesTx">
        <pc:chgData name="西田　賢" userId="e19bf79b-b491-4910-8b12-eec7200a1d82" providerId="ADAL" clId="{617527D2-2FB7-C84F-84F0-46630E94893C}" dt="2026-03-19T12:28:24.307" v="7691" actId="20577"/>
        <pc:sldMkLst>
          <pc:docMk/>
          <pc:sldMk cId="2168939937" sldId="315"/>
        </pc:sldMkLst>
        <pc:spChg chg="mod">
          <ac:chgData name="西田　賢" userId="e19bf79b-b491-4910-8b12-eec7200a1d82" providerId="ADAL" clId="{617527D2-2FB7-C84F-84F0-46630E94893C}" dt="2026-03-15T21:12:44.204" v="1558" actId="164"/>
          <ac:spMkLst>
            <pc:docMk/>
            <pc:sldMk cId="2168939937" sldId="315"/>
            <ac:spMk id="7" creationId="{CB038559-01F5-8B4E-93D1-5EC310B45CB6}"/>
          </ac:spMkLst>
        </pc:spChg>
        <pc:spChg chg="add mod">
          <ac:chgData name="西田　賢" userId="e19bf79b-b491-4910-8b12-eec7200a1d82" providerId="ADAL" clId="{617527D2-2FB7-C84F-84F0-46630E94893C}" dt="2026-03-15T21:17:21.698" v="1697" actId="1076"/>
          <ac:spMkLst>
            <pc:docMk/>
            <pc:sldMk cId="2168939937" sldId="315"/>
            <ac:spMk id="8" creationId="{F00976E4-D3E0-1C47-94B4-0FACAAF05921}"/>
          </ac:spMkLst>
        </pc:spChg>
        <pc:spChg chg="add mod">
          <ac:chgData name="西田　賢" userId="e19bf79b-b491-4910-8b12-eec7200a1d82" providerId="ADAL" clId="{617527D2-2FB7-C84F-84F0-46630E94893C}" dt="2026-03-15T21:17:26.136" v="1698" actId="1036"/>
          <ac:spMkLst>
            <pc:docMk/>
            <pc:sldMk cId="2168939937" sldId="315"/>
            <ac:spMk id="9" creationId="{AA81E0F6-6302-4241-8C6E-29A3BC570D45}"/>
          </ac:spMkLst>
        </pc:spChg>
        <pc:spChg chg="del">
          <ac:chgData name="西田　賢" userId="e19bf79b-b491-4910-8b12-eec7200a1d82" providerId="ADAL" clId="{617527D2-2FB7-C84F-84F0-46630E94893C}" dt="2026-03-15T09:39:53.466" v="409" actId="478"/>
          <ac:spMkLst>
            <pc:docMk/>
            <pc:sldMk cId="2168939937" sldId="315"/>
            <ac:spMk id="10" creationId="{A1D76BC5-D651-3B46-B0D5-50173B71A907}"/>
          </ac:spMkLst>
        </pc:spChg>
        <pc:spChg chg="mod">
          <ac:chgData name="西田　賢" userId="e19bf79b-b491-4910-8b12-eec7200a1d82" providerId="ADAL" clId="{617527D2-2FB7-C84F-84F0-46630E94893C}" dt="2026-03-15T21:12:44.204" v="1558" actId="164"/>
          <ac:spMkLst>
            <pc:docMk/>
            <pc:sldMk cId="2168939937" sldId="315"/>
            <ac:spMk id="12" creationId="{FC8FA2FC-3182-FC40-A05D-71B05E8E3665}"/>
          </ac:spMkLst>
        </pc:spChg>
        <pc:spChg chg="del">
          <ac:chgData name="西田　賢" userId="e19bf79b-b491-4910-8b12-eec7200a1d82" providerId="ADAL" clId="{617527D2-2FB7-C84F-84F0-46630E94893C}" dt="2026-03-15T09:39:52.122" v="408" actId="478"/>
          <ac:spMkLst>
            <pc:docMk/>
            <pc:sldMk cId="2168939937" sldId="315"/>
            <ac:spMk id="15" creationId="{F22E3237-BB1E-0B4C-AEA2-DF1D8472DDB7}"/>
          </ac:spMkLst>
        </pc:spChg>
        <pc:spChg chg="mod">
          <ac:chgData name="西田　賢" userId="e19bf79b-b491-4910-8b12-eec7200a1d82" providerId="ADAL" clId="{617527D2-2FB7-C84F-84F0-46630E94893C}" dt="2026-03-15T21:14:47.479" v="1649" actId="20577"/>
          <ac:spMkLst>
            <pc:docMk/>
            <pc:sldMk cId="2168939937" sldId="315"/>
            <ac:spMk id="16" creationId="{6EE36EAA-E96D-844F-967D-D71AEF43FE1F}"/>
          </ac:spMkLst>
        </pc:spChg>
        <pc:spChg chg="mod">
          <ac:chgData name="西田　賢" userId="e19bf79b-b491-4910-8b12-eec7200a1d82" providerId="ADAL" clId="{617527D2-2FB7-C84F-84F0-46630E94893C}" dt="2026-03-15T21:09:32.823" v="1494" actId="20577"/>
          <ac:spMkLst>
            <pc:docMk/>
            <pc:sldMk cId="2168939937" sldId="315"/>
            <ac:spMk id="17" creationId="{051321DC-718D-0A4F-BAEC-D2B053459A07}"/>
          </ac:spMkLst>
        </pc:spChg>
        <pc:spChg chg="mod">
          <ac:chgData name="西田　賢" userId="e19bf79b-b491-4910-8b12-eec7200a1d82" providerId="ADAL" clId="{617527D2-2FB7-C84F-84F0-46630E94893C}" dt="2026-03-15T21:08:17.665" v="1446" actId="20577"/>
          <ac:spMkLst>
            <pc:docMk/>
            <pc:sldMk cId="2168939937" sldId="315"/>
            <ac:spMk id="19" creationId="{2939B25F-1DD5-1943-B022-DA07FCF650FA}"/>
          </ac:spMkLst>
        </pc:spChg>
        <pc:spChg chg="mod">
          <ac:chgData name="西田　賢" userId="e19bf79b-b491-4910-8b12-eec7200a1d82" providerId="ADAL" clId="{617527D2-2FB7-C84F-84F0-46630E94893C}" dt="2026-03-15T09:40:31.258" v="420" actId="164"/>
          <ac:spMkLst>
            <pc:docMk/>
            <pc:sldMk cId="2168939937" sldId="315"/>
            <ac:spMk id="20" creationId="{E4DEC6DA-C775-B148-A8AE-FC443771B56C}"/>
          </ac:spMkLst>
        </pc:spChg>
        <pc:spChg chg="mod">
          <ac:chgData name="西田　賢" userId="e19bf79b-b491-4910-8b12-eec7200a1d82" providerId="ADAL" clId="{617527D2-2FB7-C84F-84F0-46630E94893C}" dt="2026-03-15T09:41:37.930" v="425" actId="164"/>
          <ac:spMkLst>
            <pc:docMk/>
            <pc:sldMk cId="2168939937" sldId="315"/>
            <ac:spMk id="23" creationId="{4E9D4066-55A2-DB49-BFF2-9AA841A45FCB}"/>
          </ac:spMkLst>
        </pc:spChg>
        <pc:spChg chg="mod">
          <ac:chgData name="西田　賢" userId="e19bf79b-b491-4910-8b12-eec7200a1d82" providerId="ADAL" clId="{617527D2-2FB7-C84F-84F0-46630E94893C}" dt="2026-03-15T09:40:42.971" v="421" actId="1076"/>
          <ac:spMkLst>
            <pc:docMk/>
            <pc:sldMk cId="2168939937" sldId="315"/>
            <ac:spMk id="26" creationId="{3A087E04-E0E8-F443-BC53-16E11D546D80}"/>
          </ac:spMkLst>
        </pc:spChg>
        <pc:spChg chg="mod">
          <ac:chgData name="西田　賢" userId="e19bf79b-b491-4910-8b12-eec7200a1d82" providerId="ADAL" clId="{617527D2-2FB7-C84F-84F0-46630E94893C}" dt="2026-03-15T09:41:44.351" v="426" actId="1076"/>
          <ac:spMkLst>
            <pc:docMk/>
            <pc:sldMk cId="2168939937" sldId="315"/>
            <ac:spMk id="27" creationId="{E8326C3A-0611-2D46-A2F3-0E8179414F35}"/>
          </ac:spMkLst>
        </pc:spChg>
        <pc:spChg chg="mod">
          <ac:chgData name="西田　賢" userId="e19bf79b-b491-4910-8b12-eec7200a1d82" providerId="ADAL" clId="{617527D2-2FB7-C84F-84F0-46630E94893C}" dt="2026-03-15T21:10:36.511" v="1504" actId="14100"/>
          <ac:spMkLst>
            <pc:docMk/>
            <pc:sldMk cId="2168939937" sldId="315"/>
            <ac:spMk id="29" creationId="{880CD330-921F-E24F-AEB3-CAB5E6B9A840}"/>
          </ac:spMkLst>
        </pc:spChg>
        <pc:spChg chg="mod">
          <ac:chgData name="西田　賢" userId="e19bf79b-b491-4910-8b12-eec7200a1d82" providerId="ADAL" clId="{617527D2-2FB7-C84F-84F0-46630E94893C}" dt="2026-03-15T09:42:10.367" v="431" actId="20577"/>
          <ac:spMkLst>
            <pc:docMk/>
            <pc:sldMk cId="2168939937" sldId="315"/>
            <ac:spMk id="30" creationId="{3CEB3735-B3C2-2B49-B45D-77ACC229EB41}"/>
          </ac:spMkLst>
        </pc:spChg>
        <pc:spChg chg="mod">
          <ac:chgData name="西田　賢" userId="e19bf79b-b491-4910-8b12-eec7200a1d82" providerId="ADAL" clId="{617527D2-2FB7-C84F-84F0-46630E94893C}" dt="2026-03-15T21:07:47.265" v="1421" actId="14100"/>
          <ac:spMkLst>
            <pc:docMk/>
            <pc:sldMk cId="2168939937" sldId="315"/>
            <ac:spMk id="32" creationId="{CEBAE972-E7C5-A445-AD72-10A00623EB39}"/>
          </ac:spMkLst>
        </pc:spChg>
        <pc:spChg chg="mod topLvl">
          <ac:chgData name="西田　賢" userId="e19bf79b-b491-4910-8b12-eec7200a1d82" providerId="ADAL" clId="{617527D2-2FB7-C84F-84F0-46630E94893C}" dt="2026-03-15T21:07:11.088" v="1415" actId="688"/>
          <ac:spMkLst>
            <pc:docMk/>
            <pc:sldMk cId="2168939937" sldId="315"/>
            <ac:spMk id="33" creationId="{0E29AFEC-2612-4745-86F5-4544F1F68B37}"/>
          </ac:spMkLst>
        </pc:spChg>
        <pc:grpChg chg="add mod">
          <ac:chgData name="西田　賢" userId="e19bf79b-b491-4910-8b12-eec7200a1d82" providerId="ADAL" clId="{617527D2-2FB7-C84F-84F0-46630E94893C}" dt="2026-03-15T21:12:24.616" v="1555" actId="1076"/>
          <ac:grpSpMkLst>
            <pc:docMk/>
            <pc:sldMk cId="2168939937" sldId="315"/>
            <ac:grpSpMk id="3" creationId="{27069DF8-41FE-A14A-8872-E86B45B85894}"/>
          </ac:grpSpMkLst>
        </pc:grpChg>
        <pc:grpChg chg="add del mod">
          <ac:chgData name="西田　賢" userId="e19bf79b-b491-4910-8b12-eec7200a1d82" providerId="ADAL" clId="{617527D2-2FB7-C84F-84F0-46630E94893C}" dt="2026-03-15T09:41:55.915" v="427" actId="478"/>
          <ac:grpSpMkLst>
            <pc:docMk/>
            <pc:sldMk cId="2168939937" sldId="315"/>
            <ac:grpSpMk id="8" creationId="{F6BBC381-4C4F-D04B-83CA-0FA00980DEB6}"/>
          </ac:grpSpMkLst>
        </pc:grpChg>
        <pc:grpChg chg="add mod">
          <ac:chgData name="西田　賢" userId="e19bf79b-b491-4910-8b12-eec7200a1d82" providerId="ADAL" clId="{617527D2-2FB7-C84F-84F0-46630E94893C}" dt="2026-03-15T21:12:53.727" v="1559" actId="1076"/>
          <ac:grpSpMkLst>
            <pc:docMk/>
            <pc:sldMk cId="2168939937" sldId="315"/>
            <ac:grpSpMk id="10" creationId="{4D9722A6-980D-C346-A12A-2095B206C2A0}"/>
          </ac:grpSpMkLst>
        </pc:grpChg>
        <pc:grpChg chg="add mod">
          <ac:chgData name="西田　賢" userId="e19bf79b-b491-4910-8b12-eec7200a1d82" providerId="ADAL" clId="{617527D2-2FB7-C84F-84F0-46630E94893C}" dt="2026-03-15T21:15:42.477" v="1667" actId="1076"/>
          <ac:grpSpMkLst>
            <pc:docMk/>
            <pc:sldMk cId="2168939937" sldId="315"/>
            <ac:grpSpMk id="11" creationId="{1A080B6A-2412-8548-8CBF-39256F5A7D35}"/>
          </ac:grpSpMkLst>
        </pc:grpChg>
        <pc:grpChg chg="add mod">
          <ac:chgData name="西田　賢" userId="e19bf79b-b491-4910-8b12-eec7200a1d82" providerId="ADAL" clId="{617527D2-2FB7-C84F-84F0-46630E94893C}" dt="2026-03-15T21:12:15.159" v="1554" actId="1076"/>
          <ac:grpSpMkLst>
            <pc:docMk/>
            <pc:sldMk cId="2168939937" sldId="315"/>
            <ac:grpSpMk id="28" creationId="{4137ED0B-F729-DD4F-8C26-9DE2DA588C30}"/>
          </ac:grpSpMkLst>
        </pc:grpChg>
        <pc:grpChg chg="del mod">
          <ac:chgData name="西田　賢" userId="e19bf79b-b491-4910-8b12-eec7200a1d82" providerId="ADAL" clId="{617527D2-2FB7-C84F-84F0-46630E94893C}" dt="2026-03-15T20:56:16.720" v="1342" actId="165"/>
          <ac:grpSpMkLst>
            <pc:docMk/>
            <pc:sldMk cId="2168939937" sldId="315"/>
            <ac:grpSpMk id="34" creationId="{4A527E91-4770-AD4A-A18A-317A6DA2E3B2}"/>
          </ac:grpSpMkLst>
        </pc:grpChg>
        <pc:grpChg chg="mod">
          <ac:chgData name="西田　賢" userId="e19bf79b-b491-4910-8b12-eec7200a1d82" providerId="ADAL" clId="{617527D2-2FB7-C84F-84F0-46630E94893C}" dt="2026-03-15T21:07:57.017" v="1422" actId="1076"/>
          <ac:grpSpMkLst>
            <pc:docMk/>
            <pc:sldMk cId="2168939937" sldId="315"/>
            <ac:grpSpMk id="35" creationId="{A7A32A37-4CE9-AB4B-B0F3-E30308201CD3}"/>
          </ac:grpSpMkLst>
        </pc:grpChg>
        <pc:picChg chg="mod topLvl">
          <ac:chgData name="西田　賢" userId="e19bf79b-b491-4910-8b12-eec7200a1d82" providerId="ADAL" clId="{617527D2-2FB7-C84F-84F0-46630E94893C}" dt="2026-03-15T21:06:58.971" v="1412" actId="1076"/>
          <ac:picMkLst>
            <pc:docMk/>
            <pc:sldMk cId="2168939937" sldId="315"/>
            <ac:picMk id="25" creationId="{9B3F0B93-8275-2F40-BE3D-8FC024110C38}"/>
          </ac:picMkLst>
        </pc:picChg>
      </pc:sldChg>
      <pc:sldChg chg="addSp delSp modSp add">
        <pc:chgData name="西田　賢" userId="e19bf79b-b491-4910-8b12-eec7200a1d82" providerId="ADAL" clId="{617527D2-2FB7-C84F-84F0-46630E94893C}" dt="2026-03-16T09:41:42.350" v="3265"/>
        <pc:sldMkLst>
          <pc:docMk/>
          <pc:sldMk cId="3422202074" sldId="316"/>
        </pc:sldMkLst>
        <pc:spChg chg="mod">
          <ac:chgData name="西田　賢" userId="e19bf79b-b491-4910-8b12-eec7200a1d82" providerId="ADAL" clId="{617527D2-2FB7-C84F-84F0-46630E94893C}" dt="2026-03-16T06:00:08.719" v="2326" actId="164"/>
          <ac:spMkLst>
            <pc:docMk/>
            <pc:sldMk cId="3422202074" sldId="316"/>
            <ac:spMk id="15" creationId="{00F5AAAE-685E-E446-8D25-26E3E5A0622B}"/>
          </ac:spMkLst>
        </pc:spChg>
        <pc:spChg chg="mod">
          <ac:chgData name="西田　賢" userId="e19bf79b-b491-4910-8b12-eec7200a1d82" providerId="ADAL" clId="{617527D2-2FB7-C84F-84F0-46630E94893C}" dt="2026-03-16T06:00:08.719" v="2326" actId="164"/>
          <ac:spMkLst>
            <pc:docMk/>
            <pc:sldMk cId="3422202074" sldId="316"/>
            <ac:spMk id="19" creationId="{A29DE0CF-0EA7-2D4B-B15A-544868200EEF}"/>
          </ac:spMkLst>
        </pc:spChg>
        <pc:spChg chg="mod">
          <ac:chgData name="西田　賢" userId="e19bf79b-b491-4910-8b12-eec7200a1d82" providerId="ADAL" clId="{617527D2-2FB7-C84F-84F0-46630E94893C}" dt="2026-03-16T06:00:08.719" v="2326" actId="164"/>
          <ac:spMkLst>
            <pc:docMk/>
            <pc:sldMk cId="3422202074" sldId="316"/>
            <ac:spMk id="20" creationId="{FEBDD9A8-4CB1-CC41-A270-762664999412}"/>
          </ac:spMkLst>
        </pc:spChg>
        <pc:spChg chg="del">
          <ac:chgData name="西田　賢" userId="e19bf79b-b491-4910-8b12-eec7200a1d82" providerId="ADAL" clId="{617527D2-2FB7-C84F-84F0-46630E94893C}" dt="2026-03-16T05:59:52.885" v="2323" actId="478"/>
          <ac:spMkLst>
            <pc:docMk/>
            <pc:sldMk cId="3422202074" sldId="316"/>
            <ac:spMk id="38" creationId="{3EFE4AAF-BB38-0640-9646-3B984CDD2589}"/>
          </ac:spMkLst>
        </pc:spChg>
        <pc:spChg chg="del">
          <ac:chgData name="西田　賢" userId="e19bf79b-b491-4910-8b12-eec7200a1d82" providerId="ADAL" clId="{617527D2-2FB7-C84F-84F0-46630E94893C}" dt="2026-03-16T05:59:56.100" v="2324" actId="478"/>
          <ac:spMkLst>
            <pc:docMk/>
            <pc:sldMk cId="3422202074" sldId="316"/>
            <ac:spMk id="39" creationId="{3449A1F2-4EC8-4E42-B798-DC71A7A9C09F}"/>
          </ac:spMkLst>
        </pc:spChg>
        <pc:spChg chg="del">
          <ac:chgData name="西田　賢" userId="e19bf79b-b491-4910-8b12-eec7200a1d82" providerId="ADAL" clId="{617527D2-2FB7-C84F-84F0-46630E94893C}" dt="2026-03-16T05:59:56.100" v="2324" actId="478"/>
          <ac:spMkLst>
            <pc:docMk/>
            <pc:sldMk cId="3422202074" sldId="316"/>
            <ac:spMk id="42" creationId="{8346F471-C8F2-AF46-AA48-0B015B8C22FD}"/>
          </ac:spMkLst>
        </pc:spChg>
        <pc:spChg chg="del">
          <ac:chgData name="西田　賢" userId="e19bf79b-b491-4910-8b12-eec7200a1d82" providerId="ADAL" clId="{617527D2-2FB7-C84F-84F0-46630E94893C}" dt="2026-03-16T05:59:56.100" v="2324" actId="478"/>
          <ac:spMkLst>
            <pc:docMk/>
            <pc:sldMk cId="3422202074" sldId="316"/>
            <ac:spMk id="54" creationId="{3EE5F79B-6A13-8748-895D-657819DC23D8}"/>
          </ac:spMkLst>
        </pc:spChg>
        <pc:spChg chg="del">
          <ac:chgData name="西田　賢" userId="e19bf79b-b491-4910-8b12-eec7200a1d82" providerId="ADAL" clId="{617527D2-2FB7-C84F-84F0-46630E94893C}" dt="2026-03-16T05:59:52.885" v="2323" actId="478"/>
          <ac:spMkLst>
            <pc:docMk/>
            <pc:sldMk cId="3422202074" sldId="316"/>
            <ac:spMk id="55" creationId="{12B638F4-8D0E-054F-BBB2-40316817AE44}"/>
          </ac:spMkLst>
        </pc:spChg>
        <pc:spChg chg="mod">
          <ac:chgData name="西田　賢" userId="e19bf79b-b491-4910-8b12-eec7200a1d82" providerId="ADAL" clId="{617527D2-2FB7-C84F-84F0-46630E94893C}" dt="2026-03-16T06:00:08.719" v="2326" actId="164"/>
          <ac:spMkLst>
            <pc:docMk/>
            <pc:sldMk cId="3422202074" sldId="316"/>
            <ac:spMk id="65" creationId="{7E440F90-351F-174B-9E0E-12F154453AE6}"/>
          </ac:spMkLst>
        </pc:spChg>
        <pc:spChg chg="mod">
          <ac:chgData name="西田　賢" userId="e19bf79b-b491-4910-8b12-eec7200a1d82" providerId="ADAL" clId="{617527D2-2FB7-C84F-84F0-46630E94893C}" dt="2026-03-16T06:00:08.719" v="2326" actId="164"/>
          <ac:spMkLst>
            <pc:docMk/>
            <pc:sldMk cId="3422202074" sldId="316"/>
            <ac:spMk id="68" creationId="{63D71E1C-9465-0345-8906-A903E1E4C189}"/>
          </ac:spMkLst>
        </pc:spChg>
        <pc:grpChg chg="add del mod">
          <ac:chgData name="西田　賢" userId="e19bf79b-b491-4910-8b12-eec7200a1d82" providerId="ADAL" clId="{617527D2-2FB7-C84F-84F0-46630E94893C}" dt="2026-03-16T09:41:31.380" v="3264" actId="478"/>
          <ac:grpSpMkLst>
            <pc:docMk/>
            <pc:sldMk cId="3422202074" sldId="316"/>
            <ac:grpSpMk id="3" creationId="{989CF891-E929-3349-9D3C-DB6CE424E495}"/>
          </ac:grpSpMkLst>
        </pc:grpChg>
        <pc:grpChg chg="del">
          <ac:chgData name="西田　賢" userId="e19bf79b-b491-4910-8b12-eec7200a1d82" providerId="ADAL" clId="{617527D2-2FB7-C84F-84F0-46630E94893C}" dt="2026-03-16T05:59:58.891" v="2325" actId="478"/>
          <ac:grpSpMkLst>
            <pc:docMk/>
            <pc:sldMk cId="3422202074" sldId="316"/>
            <ac:grpSpMk id="72" creationId="{2E2B68A1-16B2-404A-81CC-203197CC73B9}"/>
          </ac:grpSpMkLst>
        </pc:grpChg>
        <pc:graphicFrameChg chg="add mod">
          <ac:chgData name="西田　賢" userId="e19bf79b-b491-4910-8b12-eec7200a1d82" providerId="ADAL" clId="{617527D2-2FB7-C84F-84F0-46630E94893C}" dt="2026-03-16T09:41:42.350" v="3265"/>
          <ac:graphicFrameMkLst>
            <pc:docMk/>
            <pc:sldMk cId="3422202074" sldId="316"/>
            <ac:graphicFrameMk id="30" creationId="{F3E5E6AD-E381-834A-82A8-E6F4B232DB20}"/>
          </ac:graphicFrameMkLst>
        </pc:graphicFrameChg>
        <pc:picChg chg="add del mod">
          <ac:chgData name="西田　賢" userId="e19bf79b-b491-4910-8b12-eec7200a1d82" providerId="ADAL" clId="{617527D2-2FB7-C84F-84F0-46630E94893C}" dt="2026-03-16T06:03:34.335" v="2330" actId="478"/>
          <ac:picMkLst>
            <pc:docMk/>
            <pc:sldMk cId="3422202074" sldId="316"/>
            <ac:picMk id="8" creationId="{1B8EE38A-C549-B348-9A9E-39AB18AA6C50}"/>
          </ac:picMkLst>
        </pc:picChg>
        <pc:picChg chg="add del mod">
          <ac:chgData name="西田　賢" userId="e19bf79b-b491-4910-8b12-eec7200a1d82" providerId="ADAL" clId="{617527D2-2FB7-C84F-84F0-46630E94893C}" dt="2026-03-16T06:22:02.381" v="2337" actId="478"/>
          <ac:picMkLst>
            <pc:docMk/>
            <pc:sldMk cId="3422202074" sldId="316"/>
            <ac:picMk id="10" creationId="{20A04A5B-DDD2-FA48-BF22-DD892897E032}"/>
          </ac:picMkLst>
        </pc:picChg>
        <pc:picChg chg="mod">
          <ac:chgData name="西田　賢" userId="e19bf79b-b491-4910-8b12-eec7200a1d82" providerId="ADAL" clId="{617527D2-2FB7-C84F-84F0-46630E94893C}" dt="2026-03-16T06:00:08.719" v="2326" actId="164"/>
          <ac:picMkLst>
            <pc:docMk/>
            <pc:sldMk cId="3422202074" sldId="316"/>
            <ac:picMk id="12" creationId="{098C88AC-0BE6-A349-8F93-C353191A948D}"/>
          </ac:picMkLst>
        </pc:picChg>
        <pc:picChg chg="add del mod">
          <ac:chgData name="西田　賢" userId="e19bf79b-b491-4910-8b12-eec7200a1d82" providerId="ADAL" clId="{617527D2-2FB7-C84F-84F0-46630E94893C}" dt="2026-03-16T06:53:05.054" v="2350" actId="478"/>
          <ac:picMkLst>
            <pc:docMk/>
            <pc:sldMk cId="3422202074" sldId="316"/>
            <ac:picMk id="13" creationId="{1CD5ADE0-AFD1-DD46-B174-DDE47E6C241F}"/>
          </ac:picMkLst>
        </pc:picChg>
        <pc:picChg chg="mod">
          <ac:chgData name="西田　賢" userId="e19bf79b-b491-4910-8b12-eec7200a1d82" providerId="ADAL" clId="{617527D2-2FB7-C84F-84F0-46630E94893C}" dt="2026-03-16T06:00:08.719" v="2326" actId="164"/>
          <ac:picMkLst>
            <pc:docMk/>
            <pc:sldMk cId="3422202074" sldId="316"/>
            <ac:picMk id="34" creationId="{B1FD7718-8830-0B44-95C0-27EF1872251C}"/>
          </ac:picMkLst>
        </pc:picChg>
        <pc:cxnChg chg="mod">
          <ac:chgData name="西田　賢" userId="e19bf79b-b491-4910-8b12-eec7200a1d82" providerId="ADAL" clId="{617527D2-2FB7-C84F-84F0-46630E94893C}" dt="2026-03-16T06:00:08.719" v="2326" actId="164"/>
          <ac:cxnSpMkLst>
            <pc:docMk/>
            <pc:sldMk cId="3422202074" sldId="316"/>
            <ac:cxnSpMk id="14" creationId="{6E876F4B-5204-8448-9FAF-6975DE5F3E81}"/>
          </ac:cxnSpMkLst>
        </pc:cxnChg>
        <pc:cxnChg chg="mod">
          <ac:chgData name="西田　賢" userId="e19bf79b-b491-4910-8b12-eec7200a1d82" providerId="ADAL" clId="{617527D2-2FB7-C84F-84F0-46630E94893C}" dt="2026-03-16T06:00:08.719" v="2326" actId="164"/>
          <ac:cxnSpMkLst>
            <pc:docMk/>
            <pc:sldMk cId="3422202074" sldId="316"/>
            <ac:cxnSpMk id="17" creationId="{AC425CF0-74DE-3943-9FA6-2BC533DD81A2}"/>
          </ac:cxnSpMkLst>
        </pc:cxnChg>
      </pc:sldChg>
      <pc:sldChg chg="delSp modSp add">
        <pc:chgData name="西田　賢" userId="e19bf79b-b491-4910-8b12-eec7200a1d82" providerId="ADAL" clId="{617527D2-2FB7-C84F-84F0-46630E94893C}" dt="2026-03-16T09:43:07.514" v="3268" actId="255"/>
        <pc:sldMkLst>
          <pc:docMk/>
          <pc:sldMk cId="3580028941" sldId="317"/>
        </pc:sldMkLst>
        <pc:spChg chg="mod">
          <ac:chgData name="西田　賢" userId="e19bf79b-b491-4910-8b12-eec7200a1d82" providerId="ADAL" clId="{617527D2-2FB7-C84F-84F0-46630E94893C}" dt="2026-03-16T09:42:49.088" v="3267" actId="1076"/>
          <ac:spMkLst>
            <pc:docMk/>
            <pc:sldMk cId="3580028941" sldId="317"/>
            <ac:spMk id="42" creationId="{8346F471-C8F2-AF46-AA48-0B015B8C22FD}"/>
          </ac:spMkLst>
        </pc:spChg>
        <pc:spChg chg="mod">
          <ac:chgData name="西田　賢" userId="e19bf79b-b491-4910-8b12-eec7200a1d82" providerId="ADAL" clId="{617527D2-2FB7-C84F-84F0-46630E94893C}" dt="2026-03-16T09:43:07.514" v="3268" actId="255"/>
          <ac:spMkLst>
            <pc:docMk/>
            <pc:sldMk cId="3580028941" sldId="317"/>
            <ac:spMk id="54" creationId="{3EE5F79B-6A13-8748-895D-657819DC23D8}"/>
          </ac:spMkLst>
        </pc:spChg>
        <pc:grpChg chg="del">
          <ac:chgData name="西田　賢" userId="e19bf79b-b491-4910-8b12-eec7200a1d82" providerId="ADAL" clId="{617527D2-2FB7-C84F-84F0-46630E94893C}" dt="2026-03-16T09:16:43.428" v="3262" actId="478"/>
          <ac:grpSpMkLst>
            <pc:docMk/>
            <pc:sldMk cId="3580028941" sldId="317"/>
            <ac:grpSpMk id="72" creationId="{2E2B68A1-16B2-404A-81CC-203197CC73B9}"/>
          </ac:grpSpMkLst>
        </pc:grpChg>
      </pc:sldChg>
    </pc:docChg>
  </pc:docChgLst>
  <pc:docChgLst>
    <pc:chgData name=" " userId="e19bf79b-b491-4910-8b12-eec7200a1d82" providerId="ADAL" clId="{FB4B4D5D-26AE-264F-AF75-15964A451BA1}"/>
    <pc:docChg chg="undo custSel modSld">
      <pc:chgData name=" " userId="e19bf79b-b491-4910-8b12-eec7200a1d82" providerId="ADAL" clId="{FB4B4D5D-26AE-264F-AF75-15964A451BA1}" dt="2025-03-20T16:10:55.649" v="23" actId="14100"/>
      <pc:docMkLst>
        <pc:docMk/>
      </pc:docMkLst>
      <pc:sldChg chg="modSp">
        <pc:chgData name=" " userId="e19bf79b-b491-4910-8b12-eec7200a1d82" providerId="ADAL" clId="{FB4B4D5D-26AE-264F-AF75-15964A451BA1}" dt="2025-03-20T16:10:45.613" v="22" actId="20577"/>
        <pc:sldMkLst>
          <pc:docMk/>
          <pc:sldMk cId="884040205" sldId="265"/>
        </pc:sldMkLst>
        <pc:spChg chg="mod">
          <ac:chgData name=" " userId="e19bf79b-b491-4910-8b12-eec7200a1d82" providerId="ADAL" clId="{FB4B4D5D-26AE-264F-AF75-15964A451BA1}" dt="2025-03-20T16:10:45.613" v="22" actId="20577"/>
          <ac:spMkLst>
            <pc:docMk/>
            <pc:sldMk cId="884040205" sldId="265"/>
            <ac:spMk id="36" creationId="{A9543F6F-56B1-6446-9E99-9853EDD4F10D}"/>
          </ac:spMkLst>
        </pc:spChg>
      </pc:sldChg>
      <pc:sldChg chg="modSp">
        <pc:chgData name=" " userId="e19bf79b-b491-4910-8b12-eec7200a1d82" providerId="ADAL" clId="{FB4B4D5D-26AE-264F-AF75-15964A451BA1}" dt="2025-03-20T16:10:55.649" v="23" actId="14100"/>
        <pc:sldMkLst>
          <pc:docMk/>
          <pc:sldMk cId="426656466" sldId="268"/>
        </pc:sldMkLst>
        <pc:picChg chg="mod">
          <ac:chgData name=" " userId="e19bf79b-b491-4910-8b12-eec7200a1d82" providerId="ADAL" clId="{FB4B4D5D-26AE-264F-AF75-15964A451BA1}" dt="2025-03-20T16:10:55.649" v="23" actId="14100"/>
          <ac:picMkLst>
            <pc:docMk/>
            <pc:sldMk cId="426656466" sldId="268"/>
            <ac:picMk id="58" creationId="{0B619E00-8295-0745-81FD-FF51393007AC}"/>
          </ac:picMkLst>
        </pc:picChg>
      </pc:sldChg>
    </pc:docChg>
  </pc:docChgLst>
  <pc:docChgLst>
    <pc:chgData name="西田　賢" userId="e19bf79b-b491-4910-8b12-eec7200a1d82" providerId="ADAL" clId="{1D0AC049-66BC-CD46-B1C3-B3966F1FEB1C}"/>
    <pc:docChg chg="undo custSel addSld delSld modSld sldOrd modMainMaster">
      <pc:chgData name="西田　賢" userId="e19bf79b-b491-4910-8b12-eec7200a1d82" providerId="ADAL" clId="{1D0AC049-66BC-CD46-B1C3-B3966F1FEB1C}" dt="2026-03-13T12:56:38.410" v="39325" actId="20577"/>
      <pc:docMkLst>
        <pc:docMk/>
      </pc:docMkLst>
      <pc:sldChg chg="addSp delSp modSp setBg modNotesTx">
        <pc:chgData name="西田　賢" userId="e19bf79b-b491-4910-8b12-eec7200a1d82" providerId="ADAL" clId="{1D0AC049-66BC-CD46-B1C3-B3966F1FEB1C}" dt="2026-03-13T11:16:54.703" v="37978" actId="20577"/>
        <pc:sldMkLst>
          <pc:docMk/>
          <pc:sldMk cId="2734314982" sldId="256"/>
        </pc:sldMkLst>
        <pc:spChg chg="add mod">
          <ac:chgData name="西田　賢" userId="e19bf79b-b491-4910-8b12-eec7200a1d82" providerId="ADAL" clId="{1D0AC049-66BC-CD46-B1C3-B3966F1FEB1C}" dt="2026-03-10T05:26:47.071" v="26" actId="164"/>
          <ac:spMkLst>
            <pc:docMk/>
            <pc:sldMk cId="2734314982" sldId="256"/>
            <ac:spMk id="2" creationId="{B97075E6-4FBA-7C4E-B753-51C3468BCE63}"/>
          </ac:spMkLst>
        </pc:spChg>
        <pc:spChg chg="mod">
          <ac:chgData name="西田　賢" userId="e19bf79b-b491-4910-8b12-eec7200a1d82" providerId="ADAL" clId="{1D0AC049-66BC-CD46-B1C3-B3966F1FEB1C}" dt="2026-03-10T05:34:51.628" v="648" actId="14861"/>
          <ac:spMkLst>
            <pc:docMk/>
            <pc:sldMk cId="2734314982" sldId="256"/>
            <ac:spMk id="4" creationId="{0A62117C-92BA-3A46-93FF-0096C0143989}"/>
          </ac:spMkLst>
        </pc:spChg>
        <pc:spChg chg="mod">
          <ac:chgData name="西田　賢" userId="e19bf79b-b491-4910-8b12-eec7200a1d82" providerId="ADAL" clId="{1D0AC049-66BC-CD46-B1C3-B3966F1FEB1C}" dt="2026-03-10T07:02:03.026" v="1694" actId="255"/>
          <ac:spMkLst>
            <pc:docMk/>
            <pc:sldMk cId="2734314982" sldId="256"/>
            <ac:spMk id="16" creationId="{56212EEA-B3CE-F645-B881-4DA0DB2E1ED4}"/>
          </ac:spMkLst>
        </pc:spChg>
        <pc:spChg chg="mod">
          <ac:chgData name="西田　賢" userId="e19bf79b-b491-4910-8b12-eec7200a1d82" providerId="ADAL" clId="{1D0AC049-66BC-CD46-B1C3-B3966F1FEB1C}" dt="2026-03-10T07:35:29.710" v="2428" actId="14861"/>
          <ac:spMkLst>
            <pc:docMk/>
            <pc:sldMk cId="2734314982" sldId="256"/>
            <ac:spMk id="35" creationId="{81B9ABCC-EB73-564B-9D9B-237ACDCBEAE4}"/>
          </ac:spMkLst>
        </pc:spChg>
        <pc:spChg chg="mod">
          <ac:chgData name="西田　賢" userId="e19bf79b-b491-4910-8b12-eec7200a1d82" providerId="ADAL" clId="{1D0AC049-66BC-CD46-B1C3-B3966F1FEB1C}" dt="2026-03-10T12:36:42.594" v="3432" actId="14861"/>
          <ac:spMkLst>
            <pc:docMk/>
            <pc:sldMk cId="2734314982" sldId="256"/>
            <ac:spMk id="36" creationId="{E5E71A3D-ABAC-2243-91C7-3179E918E6CE}"/>
          </ac:spMkLst>
        </pc:spChg>
        <pc:grpChg chg="add mod">
          <ac:chgData name="西田　賢" userId="e19bf79b-b491-4910-8b12-eec7200a1d82" providerId="ADAL" clId="{1D0AC049-66BC-CD46-B1C3-B3966F1FEB1C}" dt="2026-03-10T05:26:56.799" v="27" actId="1076"/>
          <ac:grpSpMkLst>
            <pc:docMk/>
            <pc:sldMk cId="2734314982" sldId="256"/>
            <ac:grpSpMk id="8" creationId="{BDE9AC19-2D74-934A-AF62-E98B9FEB3B33}"/>
          </ac:grpSpMkLst>
        </pc:grpChg>
        <pc:picChg chg="mod">
          <ac:chgData name="西田　賢" userId="e19bf79b-b491-4910-8b12-eec7200a1d82" providerId="ADAL" clId="{1D0AC049-66BC-CD46-B1C3-B3966F1FEB1C}" dt="2026-03-10T05:26:47.071" v="26" actId="164"/>
          <ac:picMkLst>
            <pc:docMk/>
            <pc:sldMk cId="2734314982" sldId="256"/>
            <ac:picMk id="5" creationId="{30EB91CC-5EB3-514D-B519-20054821226C}"/>
          </ac:picMkLst>
        </pc:picChg>
        <pc:picChg chg="del">
          <ac:chgData name="西田　賢" userId="e19bf79b-b491-4910-8b12-eec7200a1d82" providerId="ADAL" clId="{1D0AC049-66BC-CD46-B1C3-B3966F1FEB1C}" dt="2026-03-10T05:23:48.539" v="0" actId="478"/>
          <ac:picMkLst>
            <pc:docMk/>
            <pc:sldMk cId="2734314982" sldId="256"/>
            <ac:picMk id="6" creationId="{8338C200-99F1-FF42-AD47-DA8AE969A512}"/>
          </ac:picMkLst>
        </pc:picChg>
        <pc:picChg chg="mod">
          <ac:chgData name="西田　賢" userId="e19bf79b-b491-4910-8b12-eec7200a1d82" providerId="ADAL" clId="{1D0AC049-66BC-CD46-B1C3-B3966F1FEB1C}" dt="2026-03-10T05:26:47.071" v="26" actId="164"/>
          <ac:picMkLst>
            <pc:docMk/>
            <pc:sldMk cId="2734314982" sldId="256"/>
            <ac:picMk id="17" creationId="{4AF0C689-898E-404F-80CC-C15153532055}"/>
          </ac:picMkLst>
        </pc:picChg>
        <pc:cxnChg chg="mod">
          <ac:chgData name="西田　賢" userId="e19bf79b-b491-4910-8b12-eec7200a1d82" providerId="ADAL" clId="{1D0AC049-66BC-CD46-B1C3-B3966F1FEB1C}" dt="2026-03-10T05:35:09.846" v="650" actId="14100"/>
          <ac:cxnSpMkLst>
            <pc:docMk/>
            <pc:sldMk cId="2734314982" sldId="256"/>
            <ac:cxnSpMk id="47" creationId="{423FE712-5790-624F-B77B-F8A74FB2B7C0}"/>
          </ac:cxnSpMkLst>
        </pc:cxnChg>
      </pc:sldChg>
      <pc:sldChg chg="modSp modNotesTx">
        <pc:chgData name="西田　賢" userId="e19bf79b-b491-4910-8b12-eec7200a1d82" providerId="ADAL" clId="{1D0AC049-66BC-CD46-B1C3-B3966F1FEB1C}" dt="2026-03-13T11:13:49.549" v="37937" actId="20577"/>
        <pc:sldMkLst>
          <pc:docMk/>
          <pc:sldMk cId="741579316" sldId="257"/>
        </pc:sldMkLst>
        <pc:spChg chg="mod">
          <ac:chgData name="西田　賢" userId="e19bf79b-b491-4910-8b12-eec7200a1d82" providerId="ADAL" clId="{1D0AC049-66BC-CD46-B1C3-B3966F1FEB1C}" dt="2026-03-12T09:46:32.610" v="14693" actId="20577"/>
          <ac:spMkLst>
            <pc:docMk/>
            <pc:sldMk cId="741579316" sldId="257"/>
            <ac:spMk id="32" creationId="{7F5B6217-FBA8-D34D-854B-9CCC685C64D8}"/>
          </ac:spMkLst>
        </pc:spChg>
      </pc:sldChg>
      <pc:sldChg chg="del">
        <pc:chgData name="西田　賢" userId="e19bf79b-b491-4910-8b12-eec7200a1d82" providerId="ADAL" clId="{1D0AC049-66BC-CD46-B1C3-B3966F1FEB1C}" dt="2026-03-10T07:22:32.573" v="1992" actId="2696"/>
        <pc:sldMkLst>
          <pc:docMk/>
          <pc:sldMk cId="3283738517" sldId="260"/>
        </pc:sldMkLst>
      </pc:sldChg>
      <pc:sldChg chg="delSp modSp modNotesTx">
        <pc:chgData name="西田　賢" userId="e19bf79b-b491-4910-8b12-eec7200a1d82" providerId="ADAL" clId="{1D0AC049-66BC-CD46-B1C3-B3966F1FEB1C}" dt="2026-03-13T12:56:38.410" v="39325" actId="20577"/>
        <pc:sldMkLst>
          <pc:docMk/>
          <pc:sldMk cId="2433549286" sldId="262"/>
        </pc:sldMkLst>
        <pc:spChg chg="del">
          <ac:chgData name="西田　賢" userId="e19bf79b-b491-4910-8b12-eec7200a1d82" providerId="ADAL" clId="{1D0AC049-66BC-CD46-B1C3-B3966F1FEB1C}" dt="2026-03-12T11:00:07.851" v="16229" actId="478"/>
          <ac:spMkLst>
            <pc:docMk/>
            <pc:sldMk cId="2433549286" sldId="262"/>
            <ac:spMk id="8" creationId="{AC56E723-6F50-FE41-9BE4-503C7C705D4C}"/>
          </ac:spMkLst>
        </pc:spChg>
        <pc:spChg chg="mod">
          <ac:chgData name="西田　賢" userId="e19bf79b-b491-4910-8b12-eec7200a1d82" providerId="ADAL" clId="{1D0AC049-66BC-CD46-B1C3-B3966F1FEB1C}" dt="2026-03-13T12:55:00.044" v="39254" actId="20577"/>
          <ac:spMkLst>
            <pc:docMk/>
            <pc:sldMk cId="2433549286" sldId="262"/>
            <ac:spMk id="9" creationId="{11785A62-32BE-6347-84A7-175973599224}"/>
          </ac:spMkLst>
        </pc:spChg>
      </pc:sldChg>
      <pc:sldChg chg="modSp">
        <pc:chgData name="西田　賢" userId="e19bf79b-b491-4910-8b12-eec7200a1d82" providerId="ADAL" clId="{1D0AC049-66BC-CD46-B1C3-B3966F1FEB1C}" dt="2026-03-11T03:27:05.863" v="5125" actId="20577"/>
        <pc:sldMkLst>
          <pc:docMk/>
          <pc:sldMk cId="3189651935" sldId="263"/>
        </pc:sldMkLst>
        <pc:spChg chg="mod">
          <ac:chgData name="西田　賢" userId="e19bf79b-b491-4910-8b12-eec7200a1d82" providerId="ADAL" clId="{1D0AC049-66BC-CD46-B1C3-B3966F1FEB1C}" dt="2026-03-11T03:27:05.863" v="5125" actId="20577"/>
          <ac:spMkLst>
            <pc:docMk/>
            <pc:sldMk cId="3189651935" sldId="263"/>
            <ac:spMk id="4" creationId="{0A62117C-92BA-3A46-93FF-0096C0143989}"/>
          </ac:spMkLst>
        </pc:spChg>
      </pc:sldChg>
      <pc:sldChg chg="addSp delSp modSp ord modNotesTx">
        <pc:chgData name="西田　賢" userId="e19bf79b-b491-4910-8b12-eec7200a1d82" providerId="ADAL" clId="{1D0AC049-66BC-CD46-B1C3-B3966F1FEB1C}" dt="2026-03-13T11:59:53.263" v="38518" actId="20577"/>
        <pc:sldMkLst>
          <pc:docMk/>
          <pc:sldMk cId="884040205" sldId="265"/>
        </pc:sldMkLst>
        <pc:spChg chg="mod">
          <ac:chgData name="西田　賢" userId="e19bf79b-b491-4910-8b12-eec7200a1d82" providerId="ADAL" clId="{1D0AC049-66BC-CD46-B1C3-B3966F1FEB1C}" dt="2026-03-10T07:17:34.301" v="1901" actId="20577"/>
          <ac:spMkLst>
            <pc:docMk/>
            <pc:sldMk cId="884040205" sldId="265"/>
            <ac:spMk id="2" creationId="{8354B945-C2F6-1E45-B055-7011A97B77C6}"/>
          </ac:spMkLst>
        </pc:spChg>
        <pc:spChg chg="del">
          <ac:chgData name="西田　賢" userId="e19bf79b-b491-4910-8b12-eec7200a1d82" providerId="ADAL" clId="{1D0AC049-66BC-CD46-B1C3-B3966F1FEB1C}" dt="2026-03-10T09:09:55.764" v="2633" actId="478"/>
          <ac:spMkLst>
            <pc:docMk/>
            <pc:sldMk cId="884040205" sldId="265"/>
            <ac:spMk id="3" creationId="{67E13C3D-A41E-0244-B54F-53DBA719E5E5}"/>
          </ac:spMkLst>
        </pc:spChg>
        <pc:spChg chg="del mod topLvl">
          <ac:chgData name="西田　賢" userId="e19bf79b-b491-4910-8b12-eec7200a1d82" providerId="ADAL" clId="{1D0AC049-66BC-CD46-B1C3-B3966F1FEB1C}" dt="2026-03-10T08:57:31.241" v="2534" actId="478"/>
          <ac:spMkLst>
            <pc:docMk/>
            <pc:sldMk cId="884040205" sldId="265"/>
            <ac:spMk id="8" creationId="{0832938D-D739-C847-AE16-A6C93BE2D3DD}"/>
          </ac:spMkLst>
        </pc:spChg>
        <pc:spChg chg="add mod">
          <ac:chgData name="西田　賢" userId="e19bf79b-b491-4910-8b12-eec7200a1d82" providerId="ADAL" clId="{1D0AC049-66BC-CD46-B1C3-B3966F1FEB1C}" dt="2026-03-11T05:20:50.684" v="5605" actId="14861"/>
          <ac:spMkLst>
            <pc:docMk/>
            <pc:sldMk cId="884040205" sldId="265"/>
            <ac:spMk id="15" creationId="{00F5AAAE-685E-E446-8D25-26E3E5A0622B}"/>
          </ac:spMkLst>
        </pc:spChg>
        <pc:spChg chg="mod topLvl">
          <ac:chgData name="西田　賢" userId="e19bf79b-b491-4910-8b12-eec7200a1d82" providerId="ADAL" clId="{1D0AC049-66BC-CD46-B1C3-B3966F1FEB1C}" dt="2026-03-11T05:07:07.247" v="5294" actId="14100"/>
          <ac:spMkLst>
            <pc:docMk/>
            <pc:sldMk cId="884040205" sldId="265"/>
            <ac:spMk id="19" creationId="{A29DE0CF-0EA7-2D4B-B15A-544868200EEF}"/>
          </ac:spMkLst>
        </pc:spChg>
        <pc:spChg chg="mod topLvl">
          <ac:chgData name="西田　賢" userId="e19bf79b-b491-4910-8b12-eec7200a1d82" providerId="ADAL" clId="{1D0AC049-66BC-CD46-B1C3-B3966F1FEB1C}" dt="2026-03-10T13:15:24.649" v="3949" actId="14100"/>
          <ac:spMkLst>
            <pc:docMk/>
            <pc:sldMk cId="884040205" sldId="265"/>
            <ac:spMk id="20" creationId="{FEBDD9A8-4CB1-CC41-A270-762664999412}"/>
          </ac:spMkLst>
        </pc:spChg>
        <pc:spChg chg="del mod topLvl">
          <ac:chgData name="西田　賢" userId="e19bf79b-b491-4910-8b12-eec7200a1d82" providerId="ADAL" clId="{1D0AC049-66BC-CD46-B1C3-B3966F1FEB1C}" dt="2026-03-10T08:57:31.241" v="2534" actId="478"/>
          <ac:spMkLst>
            <pc:docMk/>
            <pc:sldMk cId="884040205" sldId="265"/>
            <ac:spMk id="21" creationId="{EB74948C-C29E-DF49-B558-12520B93878B}"/>
          </ac:spMkLst>
        </pc:spChg>
        <pc:spChg chg="del mod topLvl">
          <ac:chgData name="西田　賢" userId="e19bf79b-b491-4910-8b12-eec7200a1d82" providerId="ADAL" clId="{1D0AC049-66BC-CD46-B1C3-B3966F1FEB1C}" dt="2026-03-10T08:57:31.241" v="2534" actId="478"/>
          <ac:spMkLst>
            <pc:docMk/>
            <pc:sldMk cId="884040205" sldId="265"/>
            <ac:spMk id="23" creationId="{4E9CD6D7-6749-3042-ABDA-161F02FE50DF}"/>
          </ac:spMkLst>
        </pc:spChg>
        <pc:spChg chg="del mod topLvl">
          <ac:chgData name="西田　賢" userId="e19bf79b-b491-4910-8b12-eec7200a1d82" providerId="ADAL" clId="{1D0AC049-66BC-CD46-B1C3-B3966F1FEB1C}" dt="2026-03-10T08:57:31.241" v="2534" actId="478"/>
          <ac:spMkLst>
            <pc:docMk/>
            <pc:sldMk cId="884040205" sldId="265"/>
            <ac:spMk id="24" creationId="{B1258574-3766-3C4B-9E8C-EC8D27C0DE45}"/>
          </ac:spMkLst>
        </pc:spChg>
        <pc:spChg chg="del mod">
          <ac:chgData name="西田　賢" userId="e19bf79b-b491-4910-8b12-eec7200a1d82" providerId="ADAL" clId="{1D0AC049-66BC-CD46-B1C3-B3966F1FEB1C}" dt="2026-03-10T09:14:30.992" v="2690" actId="478"/>
          <ac:spMkLst>
            <pc:docMk/>
            <pc:sldMk cId="884040205" sldId="265"/>
            <ac:spMk id="26" creationId="{8244AABE-F137-DF4C-A12A-C21C0A0D03E6}"/>
          </ac:spMkLst>
        </pc:spChg>
        <pc:spChg chg="del mod topLvl">
          <ac:chgData name="西田　賢" userId="e19bf79b-b491-4910-8b12-eec7200a1d82" providerId="ADAL" clId="{1D0AC049-66BC-CD46-B1C3-B3966F1FEB1C}" dt="2026-03-10T08:57:31.241" v="2534" actId="478"/>
          <ac:spMkLst>
            <pc:docMk/>
            <pc:sldMk cId="884040205" sldId="265"/>
            <ac:spMk id="27" creationId="{FBD1F70C-FB00-504B-8B3F-E138F7EC2A1C}"/>
          </ac:spMkLst>
        </pc:spChg>
        <pc:spChg chg="del mod topLvl">
          <ac:chgData name="西田　賢" userId="e19bf79b-b491-4910-8b12-eec7200a1d82" providerId="ADAL" clId="{1D0AC049-66BC-CD46-B1C3-B3966F1FEB1C}" dt="2026-03-10T08:57:31.241" v="2534" actId="478"/>
          <ac:spMkLst>
            <pc:docMk/>
            <pc:sldMk cId="884040205" sldId="265"/>
            <ac:spMk id="28" creationId="{D366C1FC-17D1-EC49-B27C-4839AFE5B3A2}"/>
          </ac:spMkLst>
        </pc:spChg>
        <pc:spChg chg="del mod topLvl">
          <ac:chgData name="西田　賢" userId="e19bf79b-b491-4910-8b12-eec7200a1d82" providerId="ADAL" clId="{1D0AC049-66BC-CD46-B1C3-B3966F1FEB1C}" dt="2026-03-10T08:57:31.241" v="2534" actId="478"/>
          <ac:spMkLst>
            <pc:docMk/>
            <pc:sldMk cId="884040205" sldId="265"/>
            <ac:spMk id="29" creationId="{7F51E1A3-3BFC-F849-9428-A22DDFA2C31C}"/>
          </ac:spMkLst>
        </pc:spChg>
        <pc:spChg chg="del mod topLvl">
          <ac:chgData name="西田　賢" userId="e19bf79b-b491-4910-8b12-eec7200a1d82" providerId="ADAL" clId="{1D0AC049-66BC-CD46-B1C3-B3966F1FEB1C}" dt="2026-03-10T08:57:31.241" v="2534" actId="478"/>
          <ac:spMkLst>
            <pc:docMk/>
            <pc:sldMk cId="884040205" sldId="265"/>
            <ac:spMk id="31" creationId="{3A1504C5-D45E-C943-A5B5-8ED4A1E0E7B0}"/>
          </ac:spMkLst>
        </pc:spChg>
        <pc:spChg chg="del mod topLvl">
          <ac:chgData name="西田　賢" userId="e19bf79b-b491-4910-8b12-eec7200a1d82" providerId="ADAL" clId="{1D0AC049-66BC-CD46-B1C3-B3966F1FEB1C}" dt="2026-03-10T08:57:31.241" v="2534" actId="478"/>
          <ac:spMkLst>
            <pc:docMk/>
            <pc:sldMk cId="884040205" sldId="265"/>
            <ac:spMk id="32" creationId="{D6C2CD68-41D4-1D42-80E8-E7EF8A6F2A92}"/>
          </ac:spMkLst>
        </pc:spChg>
        <pc:spChg chg="del mod topLvl">
          <ac:chgData name="西田　賢" userId="e19bf79b-b491-4910-8b12-eec7200a1d82" providerId="ADAL" clId="{1D0AC049-66BC-CD46-B1C3-B3966F1FEB1C}" dt="2026-03-10T08:57:31.241" v="2534" actId="478"/>
          <ac:spMkLst>
            <pc:docMk/>
            <pc:sldMk cId="884040205" sldId="265"/>
            <ac:spMk id="35" creationId="{D9DB603A-5533-924C-A470-6E5E5CADC6A4}"/>
          </ac:spMkLst>
        </pc:spChg>
        <pc:spChg chg="del">
          <ac:chgData name="西田　賢" userId="e19bf79b-b491-4910-8b12-eec7200a1d82" providerId="ADAL" clId="{1D0AC049-66BC-CD46-B1C3-B3966F1FEB1C}" dt="2026-03-10T06:51:19.600" v="1544" actId="478"/>
          <ac:spMkLst>
            <pc:docMk/>
            <pc:sldMk cId="884040205" sldId="265"/>
            <ac:spMk id="36" creationId="{A9543F6F-56B1-6446-9E99-9853EDD4F10D}"/>
          </ac:spMkLst>
        </pc:spChg>
        <pc:spChg chg="add mod">
          <ac:chgData name="西田　賢" userId="e19bf79b-b491-4910-8b12-eec7200a1d82" providerId="ADAL" clId="{1D0AC049-66BC-CD46-B1C3-B3966F1FEB1C}" dt="2026-03-10T13:26:30.035" v="4113" actId="1076"/>
          <ac:spMkLst>
            <pc:docMk/>
            <pc:sldMk cId="884040205" sldId="265"/>
            <ac:spMk id="38" creationId="{3EFE4AAF-BB38-0640-9646-3B984CDD2589}"/>
          </ac:spMkLst>
        </pc:spChg>
        <pc:spChg chg="add del mod">
          <ac:chgData name="西田　賢" userId="e19bf79b-b491-4910-8b12-eec7200a1d82" providerId="ADAL" clId="{1D0AC049-66BC-CD46-B1C3-B3966F1FEB1C}" dt="2026-03-10T13:56:45.103" v="4621" actId="20577"/>
          <ac:spMkLst>
            <pc:docMk/>
            <pc:sldMk cId="884040205" sldId="265"/>
            <ac:spMk id="39" creationId="{3449A1F2-4EC8-4E42-B798-DC71A7A9C09F}"/>
          </ac:spMkLst>
        </pc:spChg>
        <pc:spChg chg="del mod topLvl">
          <ac:chgData name="西田　賢" userId="e19bf79b-b491-4910-8b12-eec7200a1d82" providerId="ADAL" clId="{1D0AC049-66BC-CD46-B1C3-B3966F1FEB1C}" dt="2026-03-10T08:57:31.241" v="2534" actId="478"/>
          <ac:spMkLst>
            <pc:docMk/>
            <pc:sldMk cId="884040205" sldId="265"/>
            <ac:spMk id="41" creationId="{49322ED7-74FB-3B49-B0F5-5444D603E8FC}"/>
          </ac:spMkLst>
        </pc:spChg>
        <pc:spChg chg="add mod">
          <ac:chgData name="西田　賢" userId="e19bf79b-b491-4910-8b12-eec7200a1d82" providerId="ADAL" clId="{1D0AC049-66BC-CD46-B1C3-B3966F1FEB1C}" dt="2026-03-10T13:53:13.612" v="4550" actId="1036"/>
          <ac:spMkLst>
            <pc:docMk/>
            <pc:sldMk cId="884040205" sldId="265"/>
            <ac:spMk id="42" creationId="{8346F471-C8F2-AF46-AA48-0B015B8C22FD}"/>
          </ac:spMkLst>
        </pc:spChg>
        <pc:spChg chg="del mod topLvl">
          <ac:chgData name="西田　賢" userId="e19bf79b-b491-4910-8b12-eec7200a1d82" providerId="ADAL" clId="{1D0AC049-66BC-CD46-B1C3-B3966F1FEB1C}" dt="2026-03-10T08:57:31.241" v="2534" actId="478"/>
          <ac:spMkLst>
            <pc:docMk/>
            <pc:sldMk cId="884040205" sldId="265"/>
            <ac:spMk id="45" creationId="{0A00CDF6-CFD6-3643-8439-ACAD617A9566}"/>
          </ac:spMkLst>
        </pc:spChg>
        <pc:spChg chg="del">
          <ac:chgData name="西田　賢" userId="e19bf79b-b491-4910-8b12-eec7200a1d82" providerId="ADAL" clId="{1D0AC049-66BC-CD46-B1C3-B3966F1FEB1C}" dt="2026-03-10T08:56:45.741" v="2527" actId="478"/>
          <ac:spMkLst>
            <pc:docMk/>
            <pc:sldMk cId="884040205" sldId="265"/>
            <ac:spMk id="46" creationId="{3C034825-0024-0A43-9CDD-92ADE8AC8712}"/>
          </ac:spMkLst>
        </pc:spChg>
        <pc:spChg chg="del mod topLvl">
          <ac:chgData name="西田　賢" userId="e19bf79b-b491-4910-8b12-eec7200a1d82" providerId="ADAL" clId="{1D0AC049-66BC-CD46-B1C3-B3966F1FEB1C}" dt="2026-03-10T08:57:31.241" v="2534" actId="478"/>
          <ac:spMkLst>
            <pc:docMk/>
            <pc:sldMk cId="884040205" sldId="265"/>
            <ac:spMk id="47" creationId="{21D2845A-44EA-8F4F-A107-E546945F5F62}"/>
          </ac:spMkLst>
        </pc:spChg>
        <pc:spChg chg="del mod topLvl">
          <ac:chgData name="西田　賢" userId="e19bf79b-b491-4910-8b12-eec7200a1d82" providerId="ADAL" clId="{1D0AC049-66BC-CD46-B1C3-B3966F1FEB1C}" dt="2026-03-10T08:57:31.241" v="2534" actId="478"/>
          <ac:spMkLst>
            <pc:docMk/>
            <pc:sldMk cId="884040205" sldId="265"/>
            <ac:spMk id="51" creationId="{A5E36B2E-3647-9444-8809-445E64E8EFD6}"/>
          </ac:spMkLst>
        </pc:spChg>
        <pc:spChg chg="del mod topLvl">
          <ac:chgData name="西田　賢" userId="e19bf79b-b491-4910-8b12-eec7200a1d82" providerId="ADAL" clId="{1D0AC049-66BC-CD46-B1C3-B3966F1FEB1C}" dt="2026-03-10T08:57:31.241" v="2534" actId="478"/>
          <ac:spMkLst>
            <pc:docMk/>
            <pc:sldMk cId="884040205" sldId="265"/>
            <ac:spMk id="52" creationId="{9786989D-EA9B-CD44-AD6D-D36E0BC28F95}"/>
          </ac:spMkLst>
        </pc:spChg>
        <pc:spChg chg="add mod">
          <ac:chgData name="西田　賢" userId="e19bf79b-b491-4910-8b12-eec7200a1d82" providerId="ADAL" clId="{1D0AC049-66BC-CD46-B1C3-B3966F1FEB1C}" dt="2026-03-10T13:23:48.778" v="4104" actId="1076"/>
          <ac:spMkLst>
            <pc:docMk/>
            <pc:sldMk cId="884040205" sldId="265"/>
            <ac:spMk id="54" creationId="{3EE5F79B-6A13-8748-895D-657819DC23D8}"/>
          </ac:spMkLst>
        </pc:spChg>
        <pc:spChg chg="add mod">
          <ac:chgData name="西田　賢" userId="e19bf79b-b491-4910-8b12-eec7200a1d82" providerId="ADAL" clId="{1D0AC049-66BC-CD46-B1C3-B3966F1FEB1C}" dt="2026-03-12T07:56:37.457" v="12642" actId="20577"/>
          <ac:spMkLst>
            <pc:docMk/>
            <pc:sldMk cId="884040205" sldId="265"/>
            <ac:spMk id="55" creationId="{12B638F4-8D0E-054F-BBB2-40316817AE44}"/>
          </ac:spMkLst>
        </pc:spChg>
        <pc:spChg chg="add mod">
          <ac:chgData name="西田　賢" userId="e19bf79b-b491-4910-8b12-eec7200a1d82" providerId="ADAL" clId="{1D0AC049-66BC-CD46-B1C3-B3966F1FEB1C}" dt="2026-03-11T06:23:14.171" v="6963" actId="1035"/>
          <ac:spMkLst>
            <pc:docMk/>
            <pc:sldMk cId="884040205" sldId="265"/>
            <ac:spMk id="56" creationId="{1D673300-8EA6-B84F-A21D-44ABC98A35E4}"/>
          </ac:spMkLst>
        </pc:spChg>
        <pc:spChg chg="add mod">
          <ac:chgData name="西田　賢" userId="e19bf79b-b491-4910-8b12-eec7200a1d82" providerId="ADAL" clId="{1D0AC049-66BC-CD46-B1C3-B3966F1FEB1C}" dt="2026-03-12T10:01:26.763" v="15053" actId="20577"/>
          <ac:spMkLst>
            <pc:docMk/>
            <pc:sldMk cId="884040205" sldId="265"/>
            <ac:spMk id="57" creationId="{7E4A68FB-6D63-E84E-94DF-4DC0ACAEF327}"/>
          </ac:spMkLst>
        </pc:spChg>
        <pc:spChg chg="add del mod">
          <ac:chgData name="西田　賢" userId="e19bf79b-b491-4910-8b12-eec7200a1d82" providerId="ADAL" clId="{1D0AC049-66BC-CD46-B1C3-B3966F1FEB1C}" dt="2026-03-11T05:17:28.916" v="5514" actId="478"/>
          <ac:spMkLst>
            <pc:docMk/>
            <pc:sldMk cId="884040205" sldId="265"/>
            <ac:spMk id="58" creationId="{FC14382A-DD1F-A44C-9205-7E3AB23F038A}"/>
          </ac:spMkLst>
        </pc:spChg>
        <pc:spChg chg="add del mod">
          <ac:chgData name="西田　賢" userId="e19bf79b-b491-4910-8b12-eec7200a1d82" providerId="ADAL" clId="{1D0AC049-66BC-CD46-B1C3-B3966F1FEB1C}" dt="2026-03-11T05:07:48.322" v="5296" actId="478"/>
          <ac:spMkLst>
            <pc:docMk/>
            <pc:sldMk cId="884040205" sldId="265"/>
            <ac:spMk id="59" creationId="{C3B16325-CFAD-D243-B780-9C927A4371C9}"/>
          </ac:spMkLst>
        </pc:spChg>
        <pc:spChg chg="add del mod">
          <ac:chgData name="西田　賢" userId="e19bf79b-b491-4910-8b12-eec7200a1d82" providerId="ADAL" clId="{1D0AC049-66BC-CD46-B1C3-B3966F1FEB1C}" dt="2026-03-11T05:17:26.483" v="5513" actId="478"/>
          <ac:spMkLst>
            <pc:docMk/>
            <pc:sldMk cId="884040205" sldId="265"/>
            <ac:spMk id="60" creationId="{52111B2A-D3E6-1044-8E79-9D3726CAF0AF}"/>
          </ac:spMkLst>
        </pc:spChg>
        <pc:spChg chg="add del mod">
          <ac:chgData name="西田　賢" userId="e19bf79b-b491-4910-8b12-eec7200a1d82" providerId="ADAL" clId="{1D0AC049-66BC-CD46-B1C3-B3966F1FEB1C}" dt="2026-03-11T05:17:26.483" v="5513" actId="478"/>
          <ac:spMkLst>
            <pc:docMk/>
            <pc:sldMk cId="884040205" sldId="265"/>
            <ac:spMk id="61" creationId="{F701D3AA-AE92-3B45-8517-4CACB9E6A64F}"/>
          </ac:spMkLst>
        </pc:spChg>
        <pc:spChg chg="add del mod">
          <ac:chgData name="西田　賢" userId="e19bf79b-b491-4910-8b12-eec7200a1d82" providerId="ADAL" clId="{1D0AC049-66BC-CD46-B1C3-B3966F1FEB1C}" dt="2026-03-11T05:17:26.483" v="5513" actId="478"/>
          <ac:spMkLst>
            <pc:docMk/>
            <pc:sldMk cId="884040205" sldId="265"/>
            <ac:spMk id="62" creationId="{F1E2AC4B-F4EA-E341-841E-C67AC8038DFF}"/>
          </ac:spMkLst>
        </pc:spChg>
        <pc:spChg chg="add del mod">
          <ac:chgData name="西田　賢" userId="e19bf79b-b491-4910-8b12-eec7200a1d82" providerId="ADAL" clId="{1D0AC049-66BC-CD46-B1C3-B3966F1FEB1C}" dt="2026-03-11T05:17:26.483" v="5513" actId="478"/>
          <ac:spMkLst>
            <pc:docMk/>
            <pc:sldMk cId="884040205" sldId="265"/>
            <ac:spMk id="63" creationId="{528F5636-2998-B74C-B97E-E3C93AE21BDE}"/>
          </ac:spMkLst>
        </pc:spChg>
        <pc:spChg chg="add del mod">
          <ac:chgData name="西田　賢" userId="e19bf79b-b491-4910-8b12-eec7200a1d82" providerId="ADAL" clId="{1D0AC049-66BC-CD46-B1C3-B3966F1FEB1C}" dt="2026-03-11T05:17:59.833" v="5518" actId="478"/>
          <ac:spMkLst>
            <pc:docMk/>
            <pc:sldMk cId="884040205" sldId="265"/>
            <ac:spMk id="64" creationId="{B512FE7A-B672-054E-877D-3600D274675B}"/>
          </ac:spMkLst>
        </pc:spChg>
        <pc:spChg chg="add mod">
          <ac:chgData name="西田　賢" userId="e19bf79b-b491-4910-8b12-eec7200a1d82" providerId="ADAL" clId="{1D0AC049-66BC-CD46-B1C3-B3966F1FEB1C}" dt="2026-03-11T05:31:20.098" v="5902" actId="1076"/>
          <ac:spMkLst>
            <pc:docMk/>
            <pc:sldMk cId="884040205" sldId="265"/>
            <ac:spMk id="65" creationId="{7E440F90-351F-174B-9E0E-12F154453AE6}"/>
          </ac:spMkLst>
        </pc:spChg>
        <pc:spChg chg="add mod">
          <ac:chgData name="西田　賢" userId="e19bf79b-b491-4910-8b12-eec7200a1d82" providerId="ADAL" clId="{1D0AC049-66BC-CD46-B1C3-B3966F1FEB1C}" dt="2026-03-11T05:31:29.164" v="5906" actId="1035"/>
          <ac:spMkLst>
            <pc:docMk/>
            <pc:sldMk cId="884040205" sldId="265"/>
            <ac:spMk id="68" creationId="{63D71E1C-9465-0345-8906-A903E1E4C189}"/>
          </ac:spMkLst>
        </pc:spChg>
        <pc:spChg chg="add mod">
          <ac:chgData name="西田　賢" userId="e19bf79b-b491-4910-8b12-eec7200a1d82" providerId="ADAL" clId="{1D0AC049-66BC-CD46-B1C3-B3966F1FEB1C}" dt="2026-03-11T06:08:29.298" v="6859" actId="1035"/>
          <ac:spMkLst>
            <pc:docMk/>
            <pc:sldMk cId="884040205" sldId="265"/>
            <ac:spMk id="71" creationId="{CD6BA86D-C137-1F44-9825-5D241D1F30D8}"/>
          </ac:spMkLst>
        </pc:spChg>
        <pc:grpChg chg="del mod topLvl">
          <ac:chgData name="西田　賢" userId="e19bf79b-b491-4910-8b12-eec7200a1d82" providerId="ADAL" clId="{1D0AC049-66BC-CD46-B1C3-B3966F1FEB1C}" dt="2026-03-10T08:56:57.835" v="2529" actId="165"/>
          <ac:grpSpMkLst>
            <pc:docMk/>
            <pc:sldMk cId="884040205" sldId="265"/>
            <ac:grpSpMk id="7" creationId="{592FAFC2-7ABF-AD4A-A039-E3883658C1F8}"/>
          </ac:grpSpMkLst>
        </pc:grpChg>
        <pc:grpChg chg="del">
          <ac:chgData name="西田　賢" userId="e19bf79b-b491-4910-8b12-eec7200a1d82" providerId="ADAL" clId="{1D0AC049-66BC-CD46-B1C3-B3966F1FEB1C}" dt="2026-03-10T08:56:53.268" v="2528" actId="165"/>
          <ac:grpSpMkLst>
            <pc:docMk/>
            <pc:sldMk cId="884040205" sldId="265"/>
            <ac:grpSpMk id="10" creationId="{591B4C8D-36E0-7349-AD68-40BC560EA3C2}"/>
          </ac:grpSpMkLst>
        </pc:grpChg>
        <pc:grpChg chg="del mod topLvl">
          <ac:chgData name="西田　賢" userId="e19bf79b-b491-4910-8b12-eec7200a1d82" providerId="ADAL" clId="{1D0AC049-66BC-CD46-B1C3-B3966F1FEB1C}" dt="2026-03-10T08:57:17.402" v="2532" actId="165"/>
          <ac:grpSpMkLst>
            <pc:docMk/>
            <pc:sldMk cId="884040205" sldId="265"/>
            <ac:grpSpMk id="53" creationId="{6373BE1A-2948-BD41-A7F2-B8F33983DAB0}"/>
          </ac:grpSpMkLst>
        </pc:grpChg>
        <pc:grpChg chg="add mod">
          <ac:chgData name="西田　賢" userId="e19bf79b-b491-4910-8b12-eec7200a1d82" providerId="ADAL" clId="{1D0AC049-66BC-CD46-B1C3-B3966F1FEB1C}" dt="2026-03-11T06:11:32.849" v="6946" actId="1035"/>
          <ac:grpSpMkLst>
            <pc:docMk/>
            <pc:sldMk cId="884040205" sldId="265"/>
            <ac:grpSpMk id="72" creationId="{2E2B68A1-16B2-404A-81CC-203197CC73B9}"/>
          </ac:grpSpMkLst>
        </pc:grpChg>
        <pc:picChg chg="add mod">
          <ac:chgData name="西田　賢" userId="e19bf79b-b491-4910-8b12-eec7200a1d82" providerId="ADAL" clId="{1D0AC049-66BC-CD46-B1C3-B3966F1FEB1C}" dt="2026-03-10T13:13:20.062" v="3915" actId="1076"/>
          <ac:picMkLst>
            <pc:docMk/>
            <pc:sldMk cId="884040205" sldId="265"/>
            <ac:picMk id="12" creationId="{098C88AC-0BE6-A349-8F93-C353191A948D}"/>
          </ac:picMkLst>
        </pc:picChg>
        <pc:picChg chg="add mod">
          <ac:chgData name="西田　賢" userId="e19bf79b-b491-4910-8b12-eec7200a1d82" providerId="ADAL" clId="{1D0AC049-66BC-CD46-B1C3-B3966F1FEB1C}" dt="2026-03-10T13:18:58.535" v="4041" actId="1076"/>
          <ac:picMkLst>
            <pc:docMk/>
            <pc:sldMk cId="884040205" sldId="265"/>
            <ac:picMk id="34" creationId="{B1FD7718-8830-0B44-95C0-27EF1872251C}"/>
          </ac:picMkLst>
        </pc:picChg>
        <pc:picChg chg="del mod topLvl">
          <ac:chgData name="西田　賢" userId="e19bf79b-b491-4910-8b12-eec7200a1d82" providerId="ADAL" clId="{1D0AC049-66BC-CD46-B1C3-B3966F1FEB1C}" dt="2026-03-10T08:57:31.241" v="2534" actId="478"/>
          <ac:picMkLst>
            <pc:docMk/>
            <pc:sldMk cId="884040205" sldId="265"/>
            <ac:picMk id="44" creationId="{A24FF024-066F-0349-960F-497ED2102202}"/>
          </ac:picMkLst>
        </pc:picChg>
        <pc:picChg chg="add del mod">
          <ac:chgData name="西田　賢" userId="e19bf79b-b491-4910-8b12-eec7200a1d82" providerId="ADAL" clId="{1D0AC049-66BC-CD46-B1C3-B3966F1FEB1C}" dt="2026-03-11T05:30:34.317" v="5878" actId="478"/>
          <ac:picMkLst>
            <pc:docMk/>
            <pc:sldMk cId="884040205" sldId="265"/>
            <ac:picMk id="70" creationId="{815B89A9-369A-6D44-AA68-B2AB9509A754}"/>
          </ac:picMkLst>
        </pc:picChg>
        <pc:cxnChg chg="del mod topLvl">
          <ac:chgData name="西田　賢" userId="e19bf79b-b491-4910-8b12-eec7200a1d82" providerId="ADAL" clId="{1D0AC049-66BC-CD46-B1C3-B3966F1FEB1C}" dt="2026-03-10T08:57:31.241" v="2534" actId="478"/>
          <ac:cxnSpMkLst>
            <pc:docMk/>
            <pc:sldMk cId="884040205" sldId="265"/>
            <ac:cxnSpMk id="9" creationId="{8B8AD281-BB64-AF42-8438-C68650FF4553}"/>
          </ac:cxnSpMkLst>
        </pc:cxnChg>
        <pc:cxnChg chg="add mod">
          <ac:chgData name="西田　賢" userId="e19bf79b-b491-4910-8b12-eec7200a1d82" providerId="ADAL" clId="{1D0AC049-66BC-CD46-B1C3-B3966F1FEB1C}" dt="2026-03-11T05:19:56.134" v="5564" actId="1035"/>
          <ac:cxnSpMkLst>
            <pc:docMk/>
            <pc:sldMk cId="884040205" sldId="265"/>
            <ac:cxnSpMk id="14" creationId="{6E876F4B-5204-8448-9FAF-6975DE5F3E81}"/>
          </ac:cxnSpMkLst>
        </pc:cxnChg>
        <pc:cxnChg chg="add mod">
          <ac:chgData name="西田　賢" userId="e19bf79b-b491-4910-8b12-eec7200a1d82" providerId="ADAL" clId="{1D0AC049-66BC-CD46-B1C3-B3966F1FEB1C}" dt="2026-03-10T13:18:54.046" v="4040" actId="1076"/>
          <ac:cxnSpMkLst>
            <pc:docMk/>
            <pc:sldMk cId="884040205" sldId="265"/>
            <ac:cxnSpMk id="17" creationId="{AC425CF0-74DE-3943-9FA6-2BC533DD81A2}"/>
          </ac:cxnSpMkLst>
        </pc:cxnChg>
        <pc:cxnChg chg="del mod topLvl">
          <ac:chgData name="西田　賢" userId="e19bf79b-b491-4910-8b12-eec7200a1d82" providerId="ADAL" clId="{1D0AC049-66BC-CD46-B1C3-B3966F1FEB1C}" dt="2026-03-10T08:57:31.241" v="2534" actId="478"/>
          <ac:cxnSpMkLst>
            <pc:docMk/>
            <pc:sldMk cId="884040205" sldId="265"/>
            <ac:cxnSpMk id="37" creationId="{A75F7F93-37A0-FC4E-9FF5-2EA368E7C848}"/>
          </ac:cxnSpMkLst>
        </pc:cxnChg>
        <pc:cxnChg chg="del mod topLvl">
          <ac:chgData name="西田　賢" userId="e19bf79b-b491-4910-8b12-eec7200a1d82" providerId="ADAL" clId="{1D0AC049-66BC-CD46-B1C3-B3966F1FEB1C}" dt="2026-03-10T08:57:31.241" v="2534" actId="478"/>
          <ac:cxnSpMkLst>
            <pc:docMk/>
            <pc:sldMk cId="884040205" sldId="265"/>
            <ac:cxnSpMk id="40" creationId="{34F6E33B-DE8F-B743-A67C-84F438B61571}"/>
          </ac:cxnSpMkLst>
        </pc:cxnChg>
        <pc:cxnChg chg="del mod topLvl">
          <ac:chgData name="西田　賢" userId="e19bf79b-b491-4910-8b12-eec7200a1d82" providerId="ADAL" clId="{1D0AC049-66BC-CD46-B1C3-B3966F1FEB1C}" dt="2026-03-10T08:57:31.241" v="2534" actId="478"/>
          <ac:cxnSpMkLst>
            <pc:docMk/>
            <pc:sldMk cId="884040205" sldId="265"/>
            <ac:cxnSpMk id="48" creationId="{5682B4B5-A6B0-A646-BFB8-FF2BF68F4872}"/>
          </ac:cxnSpMkLst>
        </pc:cxnChg>
        <pc:cxnChg chg="add del mod">
          <ac:chgData name="西田　賢" userId="e19bf79b-b491-4910-8b12-eec7200a1d82" providerId="ADAL" clId="{1D0AC049-66BC-CD46-B1C3-B3966F1FEB1C}" dt="2026-03-10T13:22:43.486" v="4059" actId="478"/>
          <ac:cxnSpMkLst>
            <pc:docMk/>
            <pc:sldMk cId="884040205" sldId="265"/>
            <ac:cxnSpMk id="49" creationId="{1E5A40EC-3D98-804B-B909-AF0E2AF72CE6}"/>
          </ac:cxnSpMkLst>
        </pc:cxnChg>
      </pc:sldChg>
      <pc:sldChg chg="addSp delSp modSp ord modNotesTx">
        <pc:chgData name="西田　賢" userId="e19bf79b-b491-4910-8b12-eec7200a1d82" providerId="ADAL" clId="{1D0AC049-66BC-CD46-B1C3-B3966F1FEB1C}" dt="2026-03-13T12:40:39.876" v="39023" actId="20577"/>
        <pc:sldMkLst>
          <pc:docMk/>
          <pc:sldMk cId="426656466" sldId="268"/>
        </pc:sldMkLst>
        <pc:spChg chg="mod">
          <ac:chgData name="西田　賢" userId="e19bf79b-b491-4910-8b12-eec7200a1d82" providerId="ADAL" clId="{1D0AC049-66BC-CD46-B1C3-B3966F1FEB1C}" dt="2026-03-12T06:16:32.515" v="11425" actId="20577"/>
          <ac:spMkLst>
            <pc:docMk/>
            <pc:sldMk cId="426656466" sldId="268"/>
            <ac:spMk id="2" creationId="{8354B945-C2F6-1E45-B055-7011A97B77C6}"/>
          </ac:spMkLst>
        </pc:spChg>
        <pc:picChg chg="add mod">
          <ac:chgData name="西田　賢" userId="e19bf79b-b491-4910-8b12-eec7200a1d82" providerId="ADAL" clId="{1D0AC049-66BC-CD46-B1C3-B3966F1FEB1C}" dt="2026-03-12T07:57:48.490" v="12643" actId="14826"/>
          <ac:picMkLst>
            <pc:docMk/>
            <pc:sldMk cId="426656466" sldId="268"/>
            <ac:picMk id="7" creationId="{9DB52C77-2B68-D846-9176-1E225D858DCE}"/>
          </ac:picMkLst>
        </pc:picChg>
        <pc:picChg chg="del">
          <ac:chgData name="西田　賢" userId="e19bf79b-b491-4910-8b12-eec7200a1d82" providerId="ADAL" clId="{1D0AC049-66BC-CD46-B1C3-B3966F1FEB1C}" dt="2026-03-11T09:10:57.547" v="7039" actId="478"/>
          <ac:picMkLst>
            <pc:docMk/>
            <pc:sldMk cId="426656466" sldId="268"/>
            <ac:picMk id="58" creationId="{0B619E00-8295-0745-81FD-FF51393007AC}"/>
          </ac:picMkLst>
        </pc:picChg>
      </pc:sldChg>
      <pc:sldChg chg="addSp delSp modSp">
        <pc:chgData name="西田　賢" userId="e19bf79b-b491-4910-8b12-eec7200a1d82" providerId="ADAL" clId="{1D0AC049-66BC-CD46-B1C3-B3966F1FEB1C}" dt="2026-03-11T05:43:26.798" v="6185" actId="20577"/>
        <pc:sldMkLst>
          <pc:docMk/>
          <pc:sldMk cId="3239472908" sldId="269"/>
        </pc:sldMkLst>
        <pc:spChg chg="mod">
          <ac:chgData name="西田　賢" userId="e19bf79b-b491-4910-8b12-eec7200a1d82" providerId="ADAL" clId="{1D0AC049-66BC-CD46-B1C3-B3966F1FEB1C}" dt="2026-03-11T05:43:26.798" v="6185" actId="20577"/>
          <ac:spMkLst>
            <pc:docMk/>
            <pc:sldMk cId="3239472908" sldId="269"/>
            <ac:spMk id="2" creationId="{8354B945-C2F6-1E45-B055-7011A97B77C6}"/>
          </ac:spMkLst>
        </pc:spChg>
        <pc:spChg chg="add del mod">
          <ac:chgData name="西田　賢" userId="e19bf79b-b491-4910-8b12-eec7200a1d82" providerId="ADAL" clId="{1D0AC049-66BC-CD46-B1C3-B3966F1FEB1C}" dt="2026-03-11T05:41:15.471" v="6119" actId="478"/>
          <ac:spMkLst>
            <pc:docMk/>
            <pc:sldMk cId="3239472908" sldId="269"/>
            <ac:spMk id="7" creationId="{5C6C5D39-0987-DB4A-977C-10A720BC3C80}"/>
          </ac:spMkLst>
        </pc:spChg>
      </pc:sldChg>
      <pc:sldChg chg="addSp delSp modSp">
        <pc:chgData name="西田　賢" userId="e19bf79b-b491-4910-8b12-eec7200a1d82" providerId="ADAL" clId="{1D0AC049-66BC-CD46-B1C3-B3966F1FEB1C}" dt="2026-03-11T05:46:01.102" v="6368" actId="1076"/>
        <pc:sldMkLst>
          <pc:docMk/>
          <pc:sldMk cId="1490461619" sldId="273"/>
        </pc:sldMkLst>
        <pc:spChg chg="del mod">
          <ac:chgData name="西田　賢" userId="e19bf79b-b491-4910-8b12-eec7200a1d82" providerId="ADAL" clId="{1D0AC049-66BC-CD46-B1C3-B3966F1FEB1C}" dt="2026-03-11T05:44:34.119" v="6223" actId="478"/>
          <ac:spMkLst>
            <pc:docMk/>
            <pc:sldMk cId="1490461619" sldId="273"/>
            <ac:spMk id="2" creationId="{8354B945-C2F6-1E45-B055-7011A97B77C6}"/>
          </ac:spMkLst>
        </pc:spChg>
        <pc:spChg chg="add del mod">
          <ac:chgData name="西田　賢" userId="e19bf79b-b491-4910-8b12-eec7200a1d82" providerId="ADAL" clId="{1D0AC049-66BC-CD46-B1C3-B3966F1FEB1C}" dt="2026-03-11T05:44:40.158" v="6228" actId="478"/>
          <ac:spMkLst>
            <pc:docMk/>
            <pc:sldMk cId="1490461619" sldId="273"/>
            <ac:spMk id="9" creationId="{9B32F9ED-2436-EF4B-B00E-FA5FCD7D1EC3}"/>
          </ac:spMkLst>
        </pc:spChg>
        <pc:spChg chg="add del mod">
          <ac:chgData name="西田　賢" userId="e19bf79b-b491-4910-8b12-eec7200a1d82" providerId="ADAL" clId="{1D0AC049-66BC-CD46-B1C3-B3966F1FEB1C}" dt="2026-03-11T05:44:37.486" v="6227"/>
          <ac:spMkLst>
            <pc:docMk/>
            <pc:sldMk cId="1490461619" sldId="273"/>
            <ac:spMk id="11" creationId="{4E7DE908-F816-5848-B546-CF184291E6F9}"/>
          </ac:spMkLst>
        </pc:spChg>
        <pc:spChg chg="add mod">
          <ac:chgData name="西田　賢" userId="e19bf79b-b491-4910-8b12-eec7200a1d82" providerId="ADAL" clId="{1D0AC049-66BC-CD46-B1C3-B3966F1FEB1C}" dt="2026-03-11T05:45:49.641" v="6367" actId="20577"/>
          <ac:spMkLst>
            <pc:docMk/>
            <pc:sldMk cId="1490461619" sldId="273"/>
            <ac:spMk id="12" creationId="{9F5E9D7F-D712-CA4D-8187-D2C0D00717EB}"/>
          </ac:spMkLst>
        </pc:spChg>
        <pc:picChg chg="mod">
          <ac:chgData name="西田　賢" userId="e19bf79b-b491-4910-8b12-eec7200a1d82" providerId="ADAL" clId="{1D0AC049-66BC-CD46-B1C3-B3966F1FEB1C}" dt="2026-03-11T05:46:01.102" v="6368" actId="1076"/>
          <ac:picMkLst>
            <pc:docMk/>
            <pc:sldMk cId="1490461619" sldId="273"/>
            <ac:picMk id="10" creationId="{CFA867DF-C30C-6A4F-B0D3-F56888ECCEDB}"/>
          </ac:picMkLst>
        </pc:picChg>
      </pc:sldChg>
      <pc:sldChg chg="modNotesTx">
        <pc:chgData name="西田　賢" userId="e19bf79b-b491-4910-8b12-eec7200a1d82" providerId="ADAL" clId="{1D0AC049-66BC-CD46-B1C3-B3966F1FEB1C}" dt="2026-03-10T07:23:03.203" v="1993" actId="20577"/>
        <pc:sldMkLst>
          <pc:docMk/>
          <pc:sldMk cId="848331680" sldId="274"/>
        </pc:sldMkLst>
      </pc:sldChg>
      <pc:sldChg chg="addSp delSp modSp ord modNotesTx">
        <pc:chgData name="西田　賢" userId="e19bf79b-b491-4910-8b12-eec7200a1d82" providerId="ADAL" clId="{1D0AC049-66BC-CD46-B1C3-B3966F1FEB1C}" dt="2026-03-13T12:54:09.489" v="39216" actId="20577"/>
        <pc:sldMkLst>
          <pc:docMk/>
          <pc:sldMk cId="782326742" sldId="277"/>
        </pc:sldMkLst>
        <pc:spChg chg="mod">
          <ac:chgData name="西田　賢" userId="e19bf79b-b491-4910-8b12-eec7200a1d82" providerId="ADAL" clId="{1D0AC049-66BC-CD46-B1C3-B3966F1FEB1C}" dt="2026-03-12T08:15:21.489" v="12771" actId="27636"/>
          <ac:spMkLst>
            <pc:docMk/>
            <pc:sldMk cId="782326742" sldId="277"/>
            <ac:spMk id="2" creationId="{8354B945-C2F6-1E45-B055-7011A97B77C6}"/>
          </ac:spMkLst>
        </pc:spChg>
        <pc:spChg chg="add del mod">
          <ac:chgData name="西田　賢" userId="e19bf79b-b491-4910-8b12-eec7200a1d82" providerId="ADAL" clId="{1D0AC049-66BC-CD46-B1C3-B3966F1FEB1C}" dt="2026-03-12T10:16:04.210" v="15392" actId="478"/>
          <ac:spMkLst>
            <pc:docMk/>
            <pc:sldMk cId="782326742" sldId="277"/>
            <ac:spMk id="3" creationId="{3789E274-CCC6-A34D-8215-D6428CCE1C33}"/>
          </ac:spMkLst>
        </pc:spChg>
        <pc:spChg chg="del">
          <ac:chgData name="西田　賢" userId="e19bf79b-b491-4910-8b12-eec7200a1d82" providerId="ADAL" clId="{1D0AC049-66BC-CD46-B1C3-B3966F1FEB1C}" dt="2026-03-12T08:01:03.425" v="12691" actId="478"/>
          <ac:spMkLst>
            <pc:docMk/>
            <pc:sldMk cId="782326742" sldId="277"/>
            <ac:spMk id="7" creationId="{82650A2D-235F-9C46-8D87-D32116E93533}"/>
          </ac:spMkLst>
        </pc:spChg>
        <pc:spChg chg="add mod">
          <ac:chgData name="西田　賢" userId="e19bf79b-b491-4910-8b12-eec7200a1d82" providerId="ADAL" clId="{1D0AC049-66BC-CD46-B1C3-B3966F1FEB1C}" dt="2026-03-12T10:16:42.092" v="15401" actId="1076"/>
          <ac:spMkLst>
            <pc:docMk/>
            <pc:sldMk cId="782326742" sldId="277"/>
            <ac:spMk id="9" creationId="{DB052839-29C8-9548-B6A5-9F920554EE73}"/>
          </ac:spMkLst>
        </pc:spChg>
        <pc:spChg chg="mod">
          <ac:chgData name="西田　賢" userId="e19bf79b-b491-4910-8b12-eec7200a1d82" providerId="ADAL" clId="{1D0AC049-66BC-CD46-B1C3-B3966F1FEB1C}" dt="2026-03-12T10:19:18.019" v="15430" actId="1076"/>
          <ac:spMkLst>
            <pc:docMk/>
            <pc:sldMk cId="782326742" sldId="277"/>
            <ac:spMk id="12" creationId="{C4A4E5C2-39C7-6542-9B70-81EC69F124BE}"/>
          </ac:spMkLst>
        </pc:spChg>
        <pc:spChg chg="mod">
          <ac:chgData name="西田　賢" userId="e19bf79b-b491-4910-8b12-eec7200a1d82" providerId="ADAL" clId="{1D0AC049-66BC-CD46-B1C3-B3966F1FEB1C}" dt="2026-03-12T10:19:42.285" v="15448" actId="1076"/>
          <ac:spMkLst>
            <pc:docMk/>
            <pc:sldMk cId="782326742" sldId="277"/>
            <ac:spMk id="13" creationId="{4FEC460B-F7DF-4E4F-83C9-EE76F73AEFAE}"/>
          </ac:spMkLst>
        </pc:spChg>
        <pc:spChg chg="mod">
          <ac:chgData name="西田　賢" userId="e19bf79b-b491-4910-8b12-eec7200a1d82" providerId="ADAL" clId="{1D0AC049-66BC-CD46-B1C3-B3966F1FEB1C}" dt="2026-03-12T10:20:01.064" v="15451" actId="1076"/>
          <ac:spMkLst>
            <pc:docMk/>
            <pc:sldMk cId="782326742" sldId="277"/>
            <ac:spMk id="14" creationId="{9A3099DA-BB03-D34C-B10C-838861D75C8A}"/>
          </ac:spMkLst>
        </pc:spChg>
        <pc:spChg chg="del mod">
          <ac:chgData name="西田　賢" userId="e19bf79b-b491-4910-8b12-eec7200a1d82" providerId="ADAL" clId="{1D0AC049-66BC-CD46-B1C3-B3966F1FEB1C}" dt="2026-03-12T08:21:21.850" v="12966" actId="478"/>
          <ac:spMkLst>
            <pc:docMk/>
            <pc:sldMk cId="782326742" sldId="277"/>
            <ac:spMk id="15" creationId="{A0FD2D40-A737-334D-9882-81D60B2C3C13}"/>
          </ac:spMkLst>
        </pc:spChg>
        <pc:spChg chg="del mod">
          <ac:chgData name="西田　賢" userId="e19bf79b-b491-4910-8b12-eec7200a1d82" providerId="ADAL" clId="{1D0AC049-66BC-CD46-B1C3-B3966F1FEB1C}" dt="2026-03-12T08:24:14.269" v="12989" actId="478"/>
          <ac:spMkLst>
            <pc:docMk/>
            <pc:sldMk cId="782326742" sldId="277"/>
            <ac:spMk id="16" creationId="{D4360AEB-3E4D-1A49-9C92-85F723D4ABB6}"/>
          </ac:spMkLst>
        </pc:spChg>
        <pc:spChg chg="del mod">
          <ac:chgData name="西田　賢" userId="e19bf79b-b491-4910-8b12-eec7200a1d82" providerId="ADAL" clId="{1D0AC049-66BC-CD46-B1C3-B3966F1FEB1C}" dt="2026-03-12T08:23:17.916" v="12980" actId="478"/>
          <ac:spMkLst>
            <pc:docMk/>
            <pc:sldMk cId="782326742" sldId="277"/>
            <ac:spMk id="17" creationId="{72AFD450-2F9F-8F4C-910F-0281763E9E96}"/>
          </ac:spMkLst>
        </pc:spChg>
        <pc:spChg chg="mod">
          <ac:chgData name="西田　賢" userId="e19bf79b-b491-4910-8b12-eec7200a1d82" providerId="ADAL" clId="{1D0AC049-66BC-CD46-B1C3-B3966F1FEB1C}" dt="2026-03-12T10:46:15.752" v="15912" actId="14100"/>
          <ac:spMkLst>
            <pc:docMk/>
            <pc:sldMk cId="782326742" sldId="277"/>
            <ac:spMk id="18" creationId="{0820AB37-862B-A74C-B530-14A3F28B51E6}"/>
          </ac:spMkLst>
        </pc:spChg>
        <pc:spChg chg="mod">
          <ac:chgData name="西田　賢" userId="e19bf79b-b491-4910-8b12-eec7200a1d82" providerId="ADAL" clId="{1D0AC049-66BC-CD46-B1C3-B3966F1FEB1C}" dt="2026-03-12T10:57:45.831" v="16127" actId="1076"/>
          <ac:spMkLst>
            <pc:docMk/>
            <pc:sldMk cId="782326742" sldId="277"/>
            <ac:spMk id="20" creationId="{A32E47C3-7CE7-4849-94E0-0CF1F123DF25}"/>
          </ac:spMkLst>
        </pc:spChg>
        <pc:spChg chg="mod">
          <ac:chgData name="西田　賢" userId="e19bf79b-b491-4910-8b12-eec7200a1d82" providerId="ADAL" clId="{1D0AC049-66BC-CD46-B1C3-B3966F1FEB1C}" dt="2026-03-12T10:45:20.222" v="15908" actId="1076"/>
          <ac:spMkLst>
            <pc:docMk/>
            <pc:sldMk cId="782326742" sldId="277"/>
            <ac:spMk id="21" creationId="{5063D75E-0431-044F-BFD9-56398CAD0CAB}"/>
          </ac:spMkLst>
        </pc:spChg>
        <pc:spChg chg="del mod">
          <ac:chgData name="西田　賢" userId="e19bf79b-b491-4910-8b12-eec7200a1d82" providerId="ADAL" clId="{1D0AC049-66BC-CD46-B1C3-B3966F1FEB1C}" dt="2026-03-12T10:41:46.179" v="15740" actId="478"/>
          <ac:spMkLst>
            <pc:docMk/>
            <pc:sldMk cId="782326742" sldId="277"/>
            <ac:spMk id="22" creationId="{58A5478F-E2B5-B541-B02E-520DC4D68194}"/>
          </ac:spMkLst>
        </pc:spChg>
        <pc:spChg chg="del mod">
          <ac:chgData name="西田　賢" userId="e19bf79b-b491-4910-8b12-eec7200a1d82" providerId="ADAL" clId="{1D0AC049-66BC-CD46-B1C3-B3966F1FEB1C}" dt="2026-03-12T08:23:15.452" v="12979" actId="478"/>
          <ac:spMkLst>
            <pc:docMk/>
            <pc:sldMk cId="782326742" sldId="277"/>
            <ac:spMk id="23" creationId="{EFCCF02E-5843-1F47-93BB-5AD0F20FE350}"/>
          </ac:spMkLst>
        </pc:spChg>
        <pc:spChg chg="del">
          <ac:chgData name="西田　賢" userId="e19bf79b-b491-4910-8b12-eec7200a1d82" providerId="ADAL" clId="{1D0AC049-66BC-CD46-B1C3-B3966F1FEB1C}" dt="2026-03-12T08:01:04.577" v="12692" actId="478"/>
          <ac:spMkLst>
            <pc:docMk/>
            <pc:sldMk cId="782326742" sldId="277"/>
            <ac:spMk id="26" creationId="{4847DB2F-E478-0740-91DA-9290FB3D7989}"/>
          </ac:spMkLst>
        </pc:spChg>
        <pc:spChg chg="del mod">
          <ac:chgData name="西田　賢" userId="e19bf79b-b491-4910-8b12-eec7200a1d82" providerId="ADAL" clId="{1D0AC049-66BC-CD46-B1C3-B3966F1FEB1C}" dt="2026-03-12T10:53:45.184" v="15916" actId="478"/>
          <ac:spMkLst>
            <pc:docMk/>
            <pc:sldMk cId="782326742" sldId="277"/>
            <ac:spMk id="27" creationId="{BEAD2E07-BC33-DB4C-898A-6DE6CCC492AB}"/>
          </ac:spMkLst>
        </pc:spChg>
        <pc:spChg chg="add mod">
          <ac:chgData name="西田　賢" userId="e19bf79b-b491-4910-8b12-eec7200a1d82" providerId="ADAL" clId="{1D0AC049-66BC-CD46-B1C3-B3966F1FEB1C}" dt="2026-03-12T10:04:12.884" v="15060" actId="14100"/>
          <ac:spMkLst>
            <pc:docMk/>
            <pc:sldMk cId="782326742" sldId="277"/>
            <ac:spMk id="28" creationId="{24950536-EAC8-D849-B059-A97F2BA513AD}"/>
          </ac:spMkLst>
        </pc:spChg>
        <pc:spChg chg="add mod">
          <ac:chgData name="西田　賢" userId="e19bf79b-b491-4910-8b12-eec7200a1d82" providerId="ADAL" clId="{1D0AC049-66BC-CD46-B1C3-B3966F1FEB1C}" dt="2026-03-12T10:04:08.051" v="15059" actId="1076"/>
          <ac:spMkLst>
            <pc:docMk/>
            <pc:sldMk cId="782326742" sldId="277"/>
            <ac:spMk id="29" creationId="{ECADD2A7-C907-EB43-8C9E-6409EB6539A4}"/>
          </ac:spMkLst>
        </pc:spChg>
        <pc:spChg chg="add del mod">
          <ac:chgData name="西田　賢" userId="e19bf79b-b491-4910-8b12-eec7200a1d82" providerId="ADAL" clId="{1D0AC049-66BC-CD46-B1C3-B3966F1FEB1C}" dt="2026-03-12T10:53:40.761" v="15914" actId="478"/>
          <ac:spMkLst>
            <pc:docMk/>
            <pc:sldMk cId="782326742" sldId="277"/>
            <ac:spMk id="30" creationId="{62A21341-02BC-4745-9D28-C93574058F46}"/>
          </ac:spMkLst>
        </pc:spChg>
        <pc:spChg chg="add mod">
          <ac:chgData name="西田　賢" userId="e19bf79b-b491-4910-8b12-eec7200a1d82" providerId="ADAL" clId="{1D0AC049-66BC-CD46-B1C3-B3966F1FEB1C}" dt="2026-03-12T10:23:36.019" v="15457" actId="1076"/>
          <ac:spMkLst>
            <pc:docMk/>
            <pc:sldMk cId="782326742" sldId="277"/>
            <ac:spMk id="31" creationId="{85EA1359-0EDF-1C49-A926-26392EC21585}"/>
          </ac:spMkLst>
        </pc:spChg>
        <pc:spChg chg="mod">
          <ac:chgData name="西田　賢" userId="e19bf79b-b491-4910-8b12-eec7200a1d82" providerId="ADAL" clId="{1D0AC049-66BC-CD46-B1C3-B3966F1FEB1C}" dt="2026-03-13T10:04:26.185" v="35735" actId="20577"/>
          <ac:spMkLst>
            <pc:docMk/>
            <pc:sldMk cId="782326742" sldId="277"/>
            <ac:spMk id="33" creationId="{E6D61BDF-A841-B742-88AD-B52A2FC81C1A}"/>
          </ac:spMkLst>
        </pc:spChg>
        <pc:spChg chg="mod">
          <ac:chgData name="西田　賢" userId="e19bf79b-b491-4910-8b12-eec7200a1d82" providerId="ADAL" clId="{1D0AC049-66BC-CD46-B1C3-B3966F1FEB1C}" dt="2026-03-13T10:04:26.185" v="35735" actId="20577"/>
          <ac:spMkLst>
            <pc:docMk/>
            <pc:sldMk cId="782326742" sldId="277"/>
            <ac:spMk id="34" creationId="{52DD52B1-7216-8D40-94A9-A817D7C04774}"/>
          </ac:spMkLst>
        </pc:spChg>
        <pc:spChg chg="mod">
          <ac:chgData name="西田　賢" userId="e19bf79b-b491-4910-8b12-eec7200a1d82" providerId="ADAL" clId="{1D0AC049-66BC-CD46-B1C3-B3966F1FEB1C}" dt="2026-03-12T10:15:46.744" v="15390" actId="14100"/>
          <ac:spMkLst>
            <pc:docMk/>
            <pc:sldMk cId="782326742" sldId="277"/>
            <ac:spMk id="36" creationId="{053D4F0B-0B33-1D49-9261-5F35AFCC266C}"/>
          </ac:spMkLst>
        </pc:spChg>
        <pc:spChg chg="mod">
          <ac:chgData name="西田　賢" userId="e19bf79b-b491-4910-8b12-eec7200a1d82" providerId="ADAL" clId="{1D0AC049-66BC-CD46-B1C3-B3966F1FEB1C}" dt="2026-03-12T10:15:24.044" v="15387" actId="20577"/>
          <ac:spMkLst>
            <pc:docMk/>
            <pc:sldMk cId="782326742" sldId="277"/>
            <ac:spMk id="37" creationId="{137294E9-AE89-BB44-A663-6A166288FF6A}"/>
          </ac:spMkLst>
        </pc:spChg>
        <pc:spChg chg="add del mod">
          <ac:chgData name="西田　賢" userId="e19bf79b-b491-4910-8b12-eec7200a1d82" providerId="ADAL" clId="{1D0AC049-66BC-CD46-B1C3-B3966F1FEB1C}" dt="2026-03-12T10:34:23.316" v="15595" actId="478"/>
          <ac:spMkLst>
            <pc:docMk/>
            <pc:sldMk cId="782326742" sldId="277"/>
            <ac:spMk id="38" creationId="{DC1BB8A9-9BBF-514E-8A54-DF79CD423D5C}"/>
          </ac:spMkLst>
        </pc:spChg>
        <pc:spChg chg="add del mod">
          <ac:chgData name="西田　賢" userId="e19bf79b-b491-4910-8b12-eec7200a1d82" providerId="ADAL" clId="{1D0AC049-66BC-CD46-B1C3-B3966F1FEB1C}" dt="2026-03-12T10:41:43.900" v="15739" actId="478"/>
          <ac:spMkLst>
            <pc:docMk/>
            <pc:sldMk cId="782326742" sldId="277"/>
            <ac:spMk id="39" creationId="{872BC7F5-586C-1344-9A9E-A2C1AFA04078}"/>
          </ac:spMkLst>
        </pc:spChg>
        <pc:spChg chg="add mod">
          <ac:chgData name="西田　賢" userId="e19bf79b-b491-4910-8b12-eec7200a1d82" providerId="ADAL" clId="{1D0AC049-66BC-CD46-B1C3-B3966F1FEB1C}" dt="2026-03-12T10:42:42.030" v="15745" actId="1076"/>
          <ac:spMkLst>
            <pc:docMk/>
            <pc:sldMk cId="782326742" sldId="277"/>
            <ac:spMk id="40" creationId="{8ACD83DC-95B4-DF43-BECA-D080494A70A4}"/>
          </ac:spMkLst>
        </pc:spChg>
        <pc:grpChg chg="del mod">
          <ac:chgData name="西田　賢" userId="e19bf79b-b491-4910-8b12-eec7200a1d82" providerId="ADAL" clId="{1D0AC049-66BC-CD46-B1C3-B3966F1FEB1C}" dt="2026-03-12T10:53:42.479" v="15915" actId="478"/>
          <ac:grpSpMkLst>
            <pc:docMk/>
            <pc:sldMk cId="782326742" sldId="277"/>
            <ac:grpSpMk id="25" creationId="{B9832F6E-7475-CD42-83DC-3747966508E3}"/>
          </ac:grpSpMkLst>
        </pc:grpChg>
        <pc:grpChg chg="add mod">
          <ac:chgData name="西田　賢" userId="e19bf79b-b491-4910-8b12-eec7200a1d82" providerId="ADAL" clId="{1D0AC049-66BC-CD46-B1C3-B3966F1FEB1C}" dt="2026-03-13T10:04:26.185" v="35735" actId="20577"/>
          <ac:grpSpMkLst>
            <pc:docMk/>
            <pc:sldMk cId="782326742" sldId="277"/>
            <ac:grpSpMk id="32" creationId="{F791FFDD-F2DF-E645-8BB6-0C1068BFF6F9}"/>
          </ac:grpSpMkLst>
        </pc:grpChg>
        <pc:grpChg chg="add mod">
          <ac:chgData name="西田　賢" userId="e19bf79b-b491-4910-8b12-eec7200a1d82" providerId="ADAL" clId="{1D0AC049-66BC-CD46-B1C3-B3966F1FEB1C}" dt="2026-03-12T10:16:47.684" v="15402" actId="1076"/>
          <ac:grpSpMkLst>
            <pc:docMk/>
            <pc:sldMk cId="782326742" sldId="277"/>
            <ac:grpSpMk id="35" creationId="{915EC99A-9A1A-FB40-9EBF-2A579B1F2F9E}"/>
          </ac:grpSpMkLst>
        </pc:grpChg>
        <pc:graphicFrameChg chg="add mod modGraphic">
          <ac:chgData name="西田　賢" userId="e19bf79b-b491-4910-8b12-eec7200a1d82" providerId="ADAL" clId="{1D0AC049-66BC-CD46-B1C3-B3966F1FEB1C}" dt="2026-03-12T10:16:18.015" v="15393"/>
          <ac:graphicFrameMkLst>
            <pc:docMk/>
            <pc:sldMk cId="782326742" sldId="277"/>
            <ac:graphicFrameMk id="24" creationId="{D52DE3F1-299E-9843-BBC5-087B8D02D787}"/>
          </ac:graphicFrameMkLst>
        </pc:graphicFrameChg>
        <pc:picChg chg="mod">
          <ac:chgData name="西田　賢" userId="e19bf79b-b491-4910-8b12-eec7200a1d82" providerId="ADAL" clId="{1D0AC049-66BC-CD46-B1C3-B3966F1FEB1C}" dt="2026-03-12T10:45:47.704" v="15910" actId="1076"/>
          <ac:picMkLst>
            <pc:docMk/>
            <pc:sldMk cId="782326742" sldId="277"/>
            <ac:picMk id="8" creationId="{A60293BC-4270-5340-8EC6-7E4E0FCC7C60}"/>
          </ac:picMkLst>
        </pc:picChg>
        <pc:picChg chg="mod">
          <ac:chgData name="西田　賢" userId="e19bf79b-b491-4910-8b12-eec7200a1d82" providerId="ADAL" clId="{1D0AC049-66BC-CD46-B1C3-B3966F1FEB1C}" dt="2026-03-12T10:22:59.549" v="15453" actId="1076"/>
          <ac:picMkLst>
            <pc:docMk/>
            <pc:sldMk cId="782326742" sldId="277"/>
            <ac:picMk id="10" creationId="{9C516E51-43E5-1B49-95A5-DE5EFD5A5F19}"/>
          </ac:picMkLst>
        </pc:picChg>
        <pc:picChg chg="mod">
          <ac:chgData name="西田　賢" userId="e19bf79b-b491-4910-8b12-eec7200a1d82" providerId="ADAL" clId="{1D0AC049-66BC-CD46-B1C3-B3966F1FEB1C}" dt="2026-03-12T10:23:08.516" v="15454" actId="1076"/>
          <ac:picMkLst>
            <pc:docMk/>
            <pc:sldMk cId="782326742" sldId="277"/>
            <ac:picMk id="11" creationId="{ECDDC3B5-7F4A-3D4C-96A2-A91E9D3A6316}"/>
          </ac:picMkLst>
        </pc:picChg>
        <pc:picChg chg="add mod">
          <ac:chgData name="西田　賢" userId="e19bf79b-b491-4910-8b12-eec7200a1d82" providerId="ADAL" clId="{1D0AC049-66BC-CD46-B1C3-B3966F1FEB1C}" dt="2026-03-12T11:04:45.046" v="16361" actId="14826"/>
          <ac:picMkLst>
            <pc:docMk/>
            <pc:sldMk cId="782326742" sldId="277"/>
            <ac:picMk id="41" creationId="{A55D7EFC-EB8C-574F-AC55-F24EBA1CEFDB}"/>
          </ac:picMkLst>
        </pc:picChg>
      </pc:sldChg>
      <pc:sldChg chg="ord">
        <pc:chgData name="西田　賢" userId="e19bf79b-b491-4910-8b12-eec7200a1d82" providerId="ADAL" clId="{1D0AC049-66BC-CD46-B1C3-B3966F1FEB1C}" dt="2026-03-10T07:55:45.841" v="2510"/>
        <pc:sldMkLst>
          <pc:docMk/>
          <pc:sldMk cId="326583167" sldId="278"/>
        </pc:sldMkLst>
      </pc:sldChg>
      <pc:sldChg chg="ord">
        <pc:chgData name="西田　賢" userId="e19bf79b-b491-4910-8b12-eec7200a1d82" providerId="ADAL" clId="{1D0AC049-66BC-CD46-B1C3-B3966F1FEB1C}" dt="2026-03-10T07:56:22.116" v="2515"/>
        <pc:sldMkLst>
          <pc:docMk/>
          <pc:sldMk cId="3761767756" sldId="279"/>
        </pc:sldMkLst>
      </pc:sldChg>
      <pc:sldChg chg="del">
        <pc:chgData name="西田　賢" userId="e19bf79b-b491-4910-8b12-eec7200a1d82" providerId="ADAL" clId="{1D0AC049-66BC-CD46-B1C3-B3966F1FEB1C}" dt="2026-03-10T07:55:35.742" v="2509" actId="2696"/>
        <pc:sldMkLst>
          <pc:docMk/>
          <pc:sldMk cId="3767878423" sldId="280"/>
        </pc:sldMkLst>
      </pc:sldChg>
      <pc:sldChg chg="addSp delSp modSp ord">
        <pc:chgData name="西田　賢" userId="e19bf79b-b491-4910-8b12-eec7200a1d82" providerId="ADAL" clId="{1D0AC049-66BC-CD46-B1C3-B3966F1FEB1C}" dt="2026-03-11T05:47:53.931" v="6485" actId="20577"/>
        <pc:sldMkLst>
          <pc:docMk/>
          <pc:sldMk cId="664739526" sldId="284"/>
        </pc:sldMkLst>
        <pc:spChg chg="del mod">
          <ac:chgData name="西田　賢" userId="e19bf79b-b491-4910-8b12-eec7200a1d82" providerId="ADAL" clId="{1D0AC049-66BC-CD46-B1C3-B3966F1FEB1C}" dt="2026-03-11T05:47:02.899" v="6374" actId="478"/>
          <ac:spMkLst>
            <pc:docMk/>
            <pc:sldMk cId="664739526" sldId="284"/>
            <ac:spMk id="2" creationId="{8354B945-C2F6-1E45-B055-7011A97B77C6}"/>
          </ac:spMkLst>
        </pc:spChg>
        <pc:spChg chg="add del mod">
          <ac:chgData name="西田　賢" userId="e19bf79b-b491-4910-8b12-eec7200a1d82" providerId="ADAL" clId="{1D0AC049-66BC-CD46-B1C3-B3966F1FEB1C}" dt="2026-03-11T05:47:04.151" v="6375" actId="478"/>
          <ac:spMkLst>
            <pc:docMk/>
            <pc:sldMk cId="664739526" sldId="284"/>
            <ac:spMk id="9" creationId="{39203839-D7EA-AB4F-92AB-1A81BB1F1DCD}"/>
          </ac:spMkLst>
        </pc:spChg>
        <pc:spChg chg="del topLvl">
          <ac:chgData name="西田　賢" userId="e19bf79b-b491-4910-8b12-eec7200a1d82" providerId="ADAL" clId="{1D0AC049-66BC-CD46-B1C3-B3966F1FEB1C}" dt="2026-03-10T07:31:13.464" v="2288" actId="478"/>
          <ac:spMkLst>
            <pc:docMk/>
            <pc:sldMk cId="664739526" sldId="284"/>
            <ac:spMk id="13" creationId="{2BFDBB07-52F9-D142-87B6-CA4E12B6C6E7}"/>
          </ac:spMkLst>
        </pc:spChg>
        <pc:spChg chg="del">
          <ac:chgData name="西田　賢" userId="e19bf79b-b491-4910-8b12-eec7200a1d82" providerId="ADAL" clId="{1D0AC049-66BC-CD46-B1C3-B3966F1FEB1C}" dt="2026-03-10T07:18:38.989" v="1902" actId="478"/>
          <ac:spMkLst>
            <pc:docMk/>
            <pc:sldMk cId="664739526" sldId="284"/>
            <ac:spMk id="28" creationId="{FA157D0E-854A-5D47-B567-5832255747A8}"/>
          </ac:spMkLst>
        </pc:spChg>
        <pc:spChg chg="del">
          <ac:chgData name="西田　賢" userId="e19bf79b-b491-4910-8b12-eec7200a1d82" providerId="ADAL" clId="{1D0AC049-66BC-CD46-B1C3-B3966F1FEB1C}" dt="2026-03-10T07:31:21.632" v="2291" actId="478"/>
          <ac:spMkLst>
            <pc:docMk/>
            <pc:sldMk cId="664739526" sldId="284"/>
            <ac:spMk id="30" creationId="{FE720540-E5DD-8347-BB0B-485D390621C4}"/>
          </ac:spMkLst>
        </pc:spChg>
        <pc:spChg chg="del">
          <ac:chgData name="西田　賢" userId="e19bf79b-b491-4910-8b12-eec7200a1d82" providerId="ADAL" clId="{1D0AC049-66BC-CD46-B1C3-B3966F1FEB1C}" dt="2026-03-10T07:31:24.279" v="2292" actId="478"/>
          <ac:spMkLst>
            <pc:docMk/>
            <pc:sldMk cId="664739526" sldId="284"/>
            <ac:spMk id="31" creationId="{67D71BD4-BAD7-604B-9FF5-3103E40CBDBE}"/>
          </ac:spMkLst>
        </pc:spChg>
        <pc:spChg chg="add mod">
          <ac:chgData name="西田　賢" userId="e19bf79b-b491-4910-8b12-eec7200a1d82" providerId="ADAL" clId="{1D0AC049-66BC-CD46-B1C3-B3966F1FEB1C}" dt="2026-03-11T05:47:53.931" v="6485" actId="20577"/>
          <ac:spMkLst>
            <pc:docMk/>
            <pc:sldMk cId="664739526" sldId="284"/>
            <ac:spMk id="44" creationId="{BE7ED81A-772C-4749-8BE9-E3D54F0EA30B}"/>
          </ac:spMkLst>
        </pc:spChg>
        <pc:grpChg chg="add del">
          <ac:chgData name="西田　賢" userId="e19bf79b-b491-4910-8b12-eec7200a1d82" providerId="ADAL" clId="{1D0AC049-66BC-CD46-B1C3-B3966F1FEB1C}" dt="2026-03-10T07:31:13.464" v="2288" actId="478"/>
          <ac:grpSpMkLst>
            <pc:docMk/>
            <pc:sldMk cId="664739526" sldId="284"/>
            <ac:grpSpMk id="3" creationId="{7FF5222F-1CD1-974E-BC4A-AEE02DCFC182}"/>
          </ac:grpSpMkLst>
        </pc:grpChg>
        <pc:grpChg chg="del">
          <ac:chgData name="西田　賢" userId="e19bf79b-b491-4910-8b12-eec7200a1d82" providerId="ADAL" clId="{1D0AC049-66BC-CD46-B1C3-B3966F1FEB1C}" dt="2026-03-10T07:18:38.989" v="1902" actId="478"/>
          <ac:grpSpMkLst>
            <pc:docMk/>
            <pc:sldMk cId="664739526" sldId="284"/>
            <ac:grpSpMk id="7" creationId="{D7E4BD44-DABC-9548-85FE-0A67ED1BA998}"/>
          </ac:grpSpMkLst>
        </pc:grpChg>
        <pc:grpChg chg="mod topLvl">
          <ac:chgData name="西田　賢" userId="e19bf79b-b491-4910-8b12-eec7200a1d82" providerId="ADAL" clId="{1D0AC049-66BC-CD46-B1C3-B3966F1FEB1C}" dt="2026-03-10T07:31:29.823" v="2293" actId="1076"/>
          <ac:grpSpMkLst>
            <pc:docMk/>
            <pc:sldMk cId="664739526" sldId="284"/>
            <ac:grpSpMk id="26" creationId="{A82B0E51-7A45-FD4A-BA5B-AF50F79CD4C5}"/>
          </ac:grpSpMkLst>
        </pc:grpChg>
        <pc:grpChg chg="del">
          <ac:chgData name="西田　賢" userId="e19bf79b-b491-4910-8b12-eec7200a1d82" providerId="ADAL" clId="{1D0AC049-66BC-CD46-B1C3-B3966F1FEB1C}" dt="2026-03-10T07:31:24.279" v="2292" actId="478"/>
          <ac:grpSpMkLst>
            <pc:docMk/>
            <pc:sldMk cId="664739526" sldId="284"/>
            <ac:grpSpMk id="27" creationId="{FBB38F63-3F25-CE4B-9B36-6BD89E84568F}"/>
          </ac:grpSpMkLst>
        </pc:grpChg>
        <pc:picChg chg="del">
          <ac:chgData name="西田　賢" userId="e19bf79b-b491-4910-8b12-eec7200a1d82" providerId="ADAL" clId="{1D0AC049-66BC-CD46-B1C3-B3966F1FEB1C}" dt="2026-03-10T07:31:14.708" v="2289" actId="478"/>
          <ac:picMkLst>
            <pc:docMk/>
            <pc:sldMk cId="664739526" sldId="284"/>
            <ac:picMk id="49" creationId="{1515FE5E-2D56-E745-A72D-5047D507F756}"/>
          </ac:picMkLst>
        </pc:picChg>
      </pc:sldChg>
      <pc:sldChg chg="ord">
        <pc:chgData name="西田　賢" userId="e19bf79b-b491-4910-8b12-eec7200a1d82" providerId="ADAL" clId="{1D0AC049-66BC-CD46-B1C3-B3966F1FEB1C}" dt="2026-03-10T07:55:50.210" v="2511"/>
        <pc:sldMkLst>
          <pc:docMk/>
          <pc:sldMk cId="951309649" sldId="285"/>
        </pc:sldMkLst>
      </pc:sldChg>
      <pc:sldChg chg="ord">
        <pc:chgData name="西田　賢" userId="e19bf79b-b491-4910-8b12-eec7200a1d82" providerId="ADAL" clId="{1D0AC049-66BC-CD46-B1C3-B3966F1FEB1C}" dt="2026-03-10T07:56:07.525" v="2513"/>
        <pc:sldMkLst>
          <pc:docMk/>
          <pc:sldMk cId="3784597024" sldId="286"/>
        </pc:sldMkLst>
      </pc:sldChg>
      <pc:sldChg chg="del">
        <pc:chgData name="西田　賢" userId="e19bf79b-b491-4910-8b12-eec7200a1d82" providerId="ADAL" clId="{1D0AC049-66BC-CD46-B1C3-B3966F1FEB1C}" dt="2026-03-10T07:22:15.358" v="1990" actId="2696"/>
        <pc:sldMkLst>
          <pc:docMk/>
          <pc:sldMk cId="3837976510" sldId="287"/>
        </pc:sldMkLst>
      </pc:sldChg>
      <pc:sldChg chg="del">
        <pc:chgData name="西田　賢" userId="e19bf79b-b491-4910-8b12-eec7200a1d82" providerId="ADAL" clId="{1D0AC049-66BC-CD46-B1C3-B3966F1FEB1C}" dt="2026-03-10T06:13:20.853" v="866" actId="2696"/>
        <pc:sldMkLst>
          <pc:docMk/>
          <pc:sldMk cId="1318707709" sldId="288"/>
        </pc:sldMkLst>
      </pc:sldChg>
      <pc:sldChg chg="addSp delSp modSp ord">
        <pc:chgData name="西田　賢" userId="e19bf79b-b491-4910-8b12-eec7200a1d82" providerId="ADAL" clId="{1D0AC049-66BC-CD46-B1C3-B3966F1FEB1C}" dt="2026-03-11T05:46:25.280" v="6372"/>
        <pc:sldMkLst>
          <pc:docMk/>
          <pc:sldMk cId="1412968899" sldId="291"/>
        </pc:sldMkLst>
        <pc:spChg chg="del">
          <ac:chgData name="西田　賢" userId="e19bf79b-b491-4910-8b12-eec7200a1d82" providerId="ADAL" clId="{1D0AC049-66BC-CD46-B1C3-B3966F1FEB1C}" dt="2026-03-10T07:37:30.792" v="2444" actId="478"/>
          <ac:spMkLst>
            <pc:docMk/>
            <pc:sldMk cId="1412968899" sldId="291"/>
            <ac:spMk id="2" creationId="{8354B945-C2F6-1E45-B055-7011A97B77C6}"/>
          </ac:spMkLst>
        </pc:spChg>
        <pc:spChg chg="add del mod">
          <ac:chgData name="西田　賢" userId="e19bf79b-b491-4910-8b12-eec7200a1d82" providerId="ADAL" clId="{1D0AC049-66BC-CD46-B1C3-B3966F1FEB1C}" dt="2026-03-10T07:37:33.878" v="2446" actId="478"/>
          <ac:spMkLst>
            <pc:docMk/>
            <pc:sldMk cId="1412968899" sldId="291"/>
            <ac:spMk id="14" creationId="{A17E7B6B-944D-4342-A1FA-2147C0B158DE}"/>
          </ac:spMkLst>
        </pc:spChg>
        <pc:spChg chg="add del mod">
          <ac:chgData name="西田　賢" userId="e19bf79b-b491-4910-8b12-eec7200a1d82" providerId="ADAL" clId="{1D0AC049-66BC-CD46-B1C3-B3966F1FEB1C}" dt="2026-03-11T05:46:18.375" v="6371" actId="478"/>
          <ac:spMkLst>
            <pc:docMk/>
            <pc:sldMk cId="1412968899" sldId="291"/>
            <ac:spMk id="16" creationId="{7274F680-E5E8-8A46-9B14-72C9179FA852}"/>
          </ac:spMkLst>
        </pc:spChg>
        <pc:spChg chg="add del mod">
          <ac:chgData name="西田　賢" userId="e19bf79b-b491-4910-8b12-eec7200a1d82" providerId="ADAL" clId="{1D0AC049-66BC-CD46-B1C3-B3966F1FEB1C}" dt="2026-03-10T07:37:27.308" v="2443" actId="478"/>
          <ac:spMkLst>
            <pc:docMk/>
            <pc:sldMk cId="1412968899" sldId="291"/>
            <ac:spMk id="29" creationId="{C35B4AF0-09F8-3B43-BDB2-10A476630D5E}"/>
          </ac:spMkLst>
        </pc:spChg>
        <pc:spChg chg="add del mod">
          <ac:chgData name="西田　賢" userId="e19bf79b-b491-4910-8b12-eec7200a1d82" providerId="ADAL" clId="{1D0AC049-66BC-CD46-B1C3-B3966F1FEB1C}" dt="2026-03-10T07:37:47.924" v="2447" actId="478"/>
          <ac:spMkLst>
            <pc:docMk/>
            <pc:sldMk cId="1412968899" sldId="291"/>
            <ac:spMk id="33" creationId="{5B305DCF-AD6C-9C49-BF67-D57B4DD12E5D}"/>
          </ac:spMkLst>
        </pc:spChg>
        <pc:spChg chg="add del mod">
          <ac:chgData name="西田　賢" userId="e19bf79b-b491-4910-8b12-eec7200a1d82" providerId="ADAL" clId="{1D0AC049-66BC-CD46-B1C3-B3966F1FEB1C}" dt="2026-03-11T05:46:15.663" v="6369" actId="478"/>
          <ac:spMkLst>
            <pc:docMk/>
            <pc:sldMk cId="1412968899" sldId="291"/>
            <ac:spMk id="34" creationId="{3550E56F-364C-394D-85EF-B790EE602271}"/>
          </ac:spMkLst>
        </pc:spChg>
        <pc:spChg chg="add mod">
          <ac:chgData name="西田　賢" userId="e19bf79b-b491-4910-8b12-eec7200a1d82" providerId="ADAL" clId="{1D0AC049-66BC-CD46-B1C3-B3966F1FEB1C}" dt="2026-03-11T05:46:25.280" v="6372"/>
          <ac:spMkLst>
            <pc:docMk/>
            <pc:sldMk cId="1412968899" sldId="291"/>
            <ac:spMk id="36" creationId="{83620411-BDB6-1440-ABD4-A912816609C0}"/>
          </ac:spMkLst>
        </pc:spChg>
      </pc:sldChg>
      <pc:sldChg chg="del">
        <pc:chgData name="西田　賢" userId="e19bf79b-b491-4910-8b12-eec7200a1d82" providerId="ADAL" clId="{1D0AC049-66BC-CD46-B1C3-B3966F1FEB1C}" dt="2026-03-10T07:22:18.060" v="1991" actId="2696"/>
        <pc:sldMkLst>
          <pc:docMk/>
          <pc:sldMk cId="3216932236" sldId="295"/>
        </pc:sldMkLst>
      </pc:sldChg>
      <pc:sldChg chg="modSp ord">
        <pc:chgData name="西田　賢" userId="e19bf79b-b491-4910-8b12-eec7200a1d82" providerId="ADAL" clId="{1D0AC049-66BC-CD46-B1C3-B3966F1FEB1C}" dt="2026-03-10T07:55:55.298" v="2512"/>
        <pc:sldMkLst>
          <pc:docMk/>
          <pc:sldMk cId="2182596578" sldId="296"/>
        </pc:sldMkLst>
        <pc:spChg chg="mod">
          <ac:chgData name="西田　賢" userId="e19bf79b-b491-4910-8b12-eec7200a1d82" providerId="ADAL" clId="{1D0AC049-66BC-CD46-B1C3-B3966F1FEB1C}" dt="2026-03-10T07:24:33.384" v="2018" actId="20577"/>
          <ac:spMkLst>
            <pc:docMk/>
            <pc:sldMk cId="2182596578" sldId="296"/>
            <ac:spMk id="2" creationId="{072AA5A1-A8BD-134A-895A-F1E37B772772}"/>
          </ac:spMkLst>
        </pc:spChg>
      </pc:sldChg>
      <pc:sldChg chg="del">
        <pc:chgData name="西田　賢" userId="e19bf79b-b491-4910-8b12-eec7200a1d82" providerId="ADAL" clId="{1D0AC049-66BC-CD46-B1C3-B3966F1FEB1C}" dt="2026-03-10T07:27:40.345" v="2164" actId="2696"/>
        <pc:sldMkLst>
          <pc:docMk/>
          <pc:sldMk cId="3779589240" sldId="297"/>
        </pc:sldMkLst>
      </pc:sldChg>
      <pc:sldChg chg="addSp delSp modSp add modNotesTx">
        <pc:chgData name="西田　賢" userId="e19bf79b-b491-4910-8b12-eec7200a1d82" providerId="ADAL" clId="{1D0AC049-66BC-CD46-B1C3-B3966F1FEB1C}" dt="2026-03-13T11:14:23.354" v="37946" actId="20577"/>
        <pc:sldMkLst>
          <pc:docMk/>
          <pc:sldMk cId="1914461626" sldId="298"/>
        </pc:sldMkLst>
        <pc:spChg chg="add del mod">
          <ac:chgData name="西田　賢" userId="e19bf79b-b491-4910-8b12-eec7200a1d82" providerId="ADAL" clId="{1D0AC049-66BC-CD46-B1C3-B3966F1FEB1C}" dt="2026-03-10T07:02:29.154" v="1697" actId="478"/>
          <ac:spMkLst>
            <pc:docMk/>
            <pc:sldMk cId="1914461626" sldId="298"/>
            <ac:spMk id="3" creationId="{F32CC07E-E640-AE49-A51C-949620F8DFCA}"/>
          </ac:spMkLst>
        </pc:spChg>
        <pc:spChg chg="add del mod">
          <ac:chgData name="西田　賢" userId="e19bf79b-b491-4910-8b12-eec7200a1d82" providerId="ADAL" clId="{1D0AC049-66BC-CD46-B1C3-B3966F1FEB1C}" dt="2026-03-10T07:16:02.418" v="1811" actId="478"/>
          <ac:spMkLst>
            <pc:docMk/>
            <pc:sldMk cId="1914461626" sldId="298"/>
            <ac:spMk id="9" creationId="{B50209B8-4FD7-D048-94FB-D6A891933673}"/>
          </ac:spMkLst>
        </pc:spChg>
        <pc:spChg chg="add del mod">
          <ac:chgData name="西田　賢" userId="e19bf79b-b491-4910-8b12-eec7200a1d82" providerId="ADAL" clId="{1D0AC049-66BC-CD46-B1C3-B3966F1FEB1C}" dt="2026-03-10T07:16:29.504" v="1814" actId="478"/>
          <ac:spMkLst>
            <pc:docMk/>
            <pc:sldMk cId="1914461626" sldId="298"/>
            <ac:spMk id="10" creationId="{EDCA3D50-238A-DB42-BFAC-2D01AE59291C}"/>
          </ac:spMkLst>
        </pc:spChg>
        <pc:spChg chg="del">
          <ac:chgData name="西田　賢" userId="e19bf79b-b491-4910-8b12-eec7200a1d82" providerId="ADAL" clId="{1D0AC049-66BC-CD46-B1C3-B3966F1FEB1C}" dt="2026-03-10T07:02:26.086" v="1696" actId="478"/>
          <ac:spMkLst>
            <pc:docMk/>
            <pc:sldMk cId="1914461626" sldId="298"/>
            <ac:spMk id="27" creationId="{24979194-22E8-B14D-938C-C5E7C7024F83}"/>
          </ac:spMkLst>
        </pc:spChg>
        <pc:spChg chg="mod">
          <ac:chgData name="西田　賢" userId="e19bf79b-b491-4910-8b12-eec7200a1d82" providerId="ADAL" clId="{1D0AC049-66BC-CD46-B1C3-B3966F1FEB1C}" dt="2026-03-12T09:48:03.445" v="14845" actId="20577"/>
          <ac:spMkLst>
            <pc:docMk/>
            <pc:sldMk cId="1914461626" sldId="298"/>
            <ac:spMk id="32" creationId="{7F5B6217-FBA8-D34D-854B-9CCC685C64D8}"/>
          </ac:spMkLst>
        </pc:spChg>
      </pc:sldChg>
      <pc:sldChg chg="addSp delSp modSp add ord modNotesTx">
        <pc:chgData name="西田　賢" userId="e19bf79b-b491-4910-8b12-eec7200a1d82" providerId="ADAL" clId="{1D0AC049-66BC-CD46-B1C3-B3966F1FEB1C}" dt="2026-03-13T12:01:03.094" v="38606" actId="20577"/>
        <pc:sldMkLst>
          <pc:docMk/>
          <pc:sldMk cId="1868283855" sldId="299"/>
        </pc:sldMkLst>
        <pc:spChg chg="add del mod">
          <ac:chgData name="西田　賢" userId="e19bf79b-b491-4910-8b12-eec7200a1d82" providerId="ADAL" clId="{1D0AC049-66BC-CD46-B1C3-B3966F1FEB1C}" dt="2026-03-12T09:49:19.218" v="14854" actId="478"/>
          <ac:spMkLst>
            <pc:docMk/>
            <pc:sldMk cId="1868283855" sldId="299"/>
            <ac:spMk id="7" creationId="{05761796-AD24-9E43-83BF-21D5A28C851C}"/>
          </ac:spMkLst>
        </pc:spChg>
        <pc:spChg chg="add del mod">
          <ac:chgData name="西田　賢" userId="e19bf79b-b491-4910-8b12-eec7200a1d82" providerId="ADAL" clId="{1D0AC049-66BC-CD46-B1C3-B3966F1FEB1C}" dt="2026-03-10T07:12:29.829" v="1787" actId="478"/>
          <ac:spMkLst>
            <pc:docMk/>
            <pc:sldMk cId="1868283855" sldId="299"/>
            <ac:spMk id="7" creationId="{CDFF4396-258D-8340-A988-4D2044104AC7}"/>
          </ac:spMkLst>
        </pc:spChg>
        <pc:spChg chg="mod">
          <ac:chgData name="西田　賢" userId="e19bf79b-b491-4910-8b12-eec7200a1d82" providerId="ADAL" clId="{1D0AC049-66BC-CD46-B1C3-B3966F1FEB1C}" dt="2026-03-12T09:49:41.027" v="14899" actId="20577"/>
          <ac:spMkLst>
            <pc:docMk/>
            <pc:sldMk cId="1868283855" sldId="299"/>
            <ac:spMk id="32" creationId="{7F5B6217-FBA8-D34D-854B-9CCC685C64D8}"/>
          </ac:spMkLst>
        </pc:spChg>
      </pc:sldChg>
      <pc:sldChg chg="modSp add del">
        <pc:chgData name="西田　賢" userId="e19bf79b-b491-4910-8b12-eec7200a1d82" providerId="ADAL" clId="{1D0AC049-66BC-CD46-B1C3-B3966F1FEB1C}" dt="2026-03-10T07:06:19.473" v="1726" actId="2890"/>
        <pc:sldMkLst>
          <pc:docMk/>
          <pc:sldMk cId="4000276520" sldId="299"/>
        </pc:sldMkLst>
        <pc:spChg chg="mod">
          <ac:chgData name="西田　賢" userId="e19bf79b-b491-4910-8b12-eec7200a1d82" providerId="ADAL" clId="{1D0AC049-66BC-CD46-B1C3-B3966F1FEB1C}" dt="2026-03-10T07:06:15.900" v="1725" actId="207"/>
          <ac:spMkLst>
            <pc:docMk/>
            <pc:sldMk cId="4000276520" sldId="299"/>
            <ac:spMk id="32" creationId="{7F5B6217-FBA8-D34D-854B-9CCC685C64D8}"/>
          </ac:spMkLst>
        </pc:spChg>
      </pc:sldChg>
      <pc:sldChg chg="addSp delSp modSp add ord modNotesTx">
        <pc:chgData name="西田　賢" userId="e19bf79b-b491-4910-8b12-eec7200a1d82" providerId="ADAL" clId="{1D0AC049-66BC-CD46-B1C3-B3966F1FEB1C}" dt="2026-03-13T08:08:52.969" v="30768" actId="20577"/>
        <pc:sldMkLst>
          <pc:docMk/>
          <pc:sldMk cId="2443834219" sldId="300"/>
        </pc:sldMkLst>
        <pc:spChg chg="add del mod">
          <ac:chgData name="西田　賢" userId="e19bf79b-b491-4910-8b12-eec7200a1d82" providerId="ADAL" clId="{1D0AC049-66BC-CD46-B1C3-B3966F1FEB1C}" dt="2026-03-12T09:51:30.148" v="14951" actId="478"/>
          <ac:spMkLst>
            <pc:docMk/>
            <pc:sldMk cId="2443834219" sldId="300"/>
            <ac:spMk id="7" creationId="{8EAC9046-5609-174B-8986-21B48DFFBDC0}"/>
          </ac:spMkLst>
        </pc:spChg>
        <pc:spChg chg="mod">
          <ac:chgData name="西田　賢" userId="e19bf79b-b491-4910-8b12-eec7200a1d82" providerId="ADAL" clId="{1D0AC049-66BC-CD46-B1C3-B3966F1FEB1C}" dt="2026-03-12T09:51:26.233" v="14950" actId="1076"/>
          <ac:spMkLst>
            <pc:docMk/>
            <pc:sldMk cId="2443834219" sldId="300"/>
            <ac:spMk id="32" creationId="{7F5B6217-FBA8-D34D-854B-9CCC685C64D8}"/>
          </ac:spMkLst>
        </pc:spChg>
      </pc:sldChg>
      <pc:sldChg chg="addSp delSp modSp add ord modNotesTx">
        <pc:chgData name="西田　賢" userId="e19bf79b-b491-4910-8b12-eec7200a1d82" providerId="ADAL" clId="{1D0AC049-66BC-CD46-B1C3-B3966F1FEB1C}" dt="2026-03-13T10:24:13.141" v="36285" actId="20577"/>
        <pc:sldMkLst>
          <pc:docMk/>
          <pc:sldMk cId="4023735611" sldId="301"/>
        </pc:sldMkLst>
        <pc:spChg chg="add del mod">
          <ac:chgData name="西田　賢" userId="e19bf79b-b491-4910-8b12-eec7200a1d82" providerId="ADAL" clId="{1D0AC049-66BC-CD46-B1C3-B3966F1FEB1C}" dt="2026-03-10T07:14:10.698" v="1801" actId="478"/>
          <ac:spMkLst>
            <pc:docMk/>
            <pc:sldMk cId="4023735611" sldId="301"/>
            <ac:spMk id="7" creationId="{11BB00F5-F405-854A-8A86-734E85681A7E}"/>
          </ac:spMkLst>
        </pc:spChg>
        <pc:spChg chg="add del mod">
          <ac:chgData name="西田　賢" userId="e19bf79b-b491-4910-8b12-eec7200a1d82" providerId="ADAL" clId="{1D0AC049-66BC-CD46-B1C3-B3966F1FEB1C}" dt="2026-03-12T09:52:08.696" v="15001" actId="478"/>
          <ac:spMkLst>
            <pc:docMk/>
            <pc:sldMk cId="4023735611" sldId="301"/>
            <ac:spMk id="7" creationId="{49B2672E-9FBC-8F4D-AF90-E4EC88E197C0}"/>
          </ac:spMkLst>
        </pc:spChg>
        <pc:spChg chg="add del mod">
          <ac:chgData name="西田　賢" userId="e19bf79b-b491-4910-8b12-eec7200a1d82" providerId="ADAL" clId="{1D0AC049-66BC-CD46-B1C3-B3966F1FEB1C}" dt="2026-03-10T07:14:38.090" v="1805" actId="478"/>
          <ac:spMkLst>
            <pc:docMk/>
            <pc:sldMk cId="4023735611" sldId="301"/>
            <ac:spMk id="8" creationId="{C6460361-21E4-3641-830B-728B32598F33}"/>
          </ac:spMkLst>
        </pc:spChg>
        <pc:spChg chg="add del mod">
          <ac:chgData name="西田　賢" userId="e19bf79b-b491-4910-8b12-eec7200a1d82" providerId="ADAL" clId="{1D0AC049-66BC-CD46-B1C3-B3966F1FEB1C}" dt="2026-03-10T07:15:04.045" v="1808" actId="478"/>
          <ac:spMkLst>
            <pc:docMk/>
            <pc:sldMk cId="4023735611" sldId="301"/>
            <ac:spMk id="9" creationId="{20648AA9-9A64-D64F-9F7F-D015E7528EDD}"/>
          </ac:spMkLst>
        </pc:spChg>
        <pc:spChg chg="mod">
          <ac:chgData name="西田　賢" userId="e19bf79b-b491-4910-8b12-eec7200a1d82" providerId="ADAL" clId="{1D0AC049-66BC-CD46-B1C3-B3966F1FEB1C}" dt="2026-03-12T09:52:06.408" v="15000" actId="1076"/>
          <ac:spMkLst>
            <pc:docMk/>
            <pc:sldMk cId="4023735611" sldId="301"/>
            <ac:spMk id="32" creationId="{7F5B6217-FBA8-D34D-854B-9CCC685C64D8}"/>
          </ac:spMkLst>
        </pc:spChg>
      </pc:sldChg>
      <pc:sldChg chg="addSp delSp modSp add ord modNotesTx">
        <pc:chgData name="西田　賢" userId="e19bf79b-b491-4910-8b12-eec7200a1d82" providerId="ADAL" clId="{1D0AC049-66BC-CD46-B1C3-B3966F1FEB1C}" dt="2026-03-13T11:21:30.298" v="38074" actId="20577"/>
        <pc:sldMkLst>
          <pc:docMk/>
          <pc:sldMk cId="426386798" sldId="302"/>
        </pc:sldMkLst>
        <pc:spChg chg="mod">
          <ac:chgData name="西田　賢" userId="e19bf79b-b491-4910-8b12-eec7200a1d82" providerId="ADAL" clId="{1D0AC049-66BC-CD46-B1C3-B3966F1FEB1C}" dt="2026-03-10T07:20:52.769" v="1983" actId="20577"/>
          <ac:spMkLst>
            <pc:docMk/>
            <pc:sldMk cId="426386798" sldId="302"/>
            <ac:spMk id="2" creationId="{8354B945-C2F6-1E45-B055-7011A97B77C6}"/>
          </ac:spMkLst>
        </pc:spChg>
        <pc:spChg chg="add mod">
          <ac:chgData name="西田　賢" userId="e19bf79b-b491-4910-8b12-eec7200a1d82" providerId="ADAL" clId="{1D0AC049-66BC-CD46-B1C3-B3966F1FEB1C}" dt="2026-03-12T15:18:40.400" v="18951" actId="1076"/>
          <ac:spMkLst>
            <pc:docMk/>
            <pc:sldMk cId="426386798" sldId="302"/>
            <ac:spMk id="3" creationId="{3FB2BF7D-D5DE-F44B-ABF9-0B8DE69F1DF4}"/>
          </ac:spMkLst>
        </pc:spChg>
        <pc:spChg chg="del">
          <ac:chgData name="西田　賢" userId="e19bf79b-b491-4910-8b12-eec7200a1d82" providerId="ADAL" clId="{1D0AC049-66BC-CD46-B1C3-B3966F1FEB1C}" dt="2026-03-10T07:21:28.670" v="1986" actId="478"/>
          <ac:spMkLst>
            <pc:docMk/>
            <pc:sldMk cId="426386798" sldId="302"/>
            <ac:spMk id="3" creationId="{67E13C3D-A41E-0244-B54F-53DBA719E5E5}"/>
          </ac:spMkLst>
        </pc:spChg>
        <pc:spChg chg="add del mod">
          <ac:chgData name="西田　賢" userId="e19bf79b-b491-4910-8b12-eec7200a1d82" providerId="ADAL" clId="{1D0AC049-66BC-CD46-B1C3-B3966F1FEB1C}" dt="2026-03-12T15:04:21.670" v="18468" actId="478"/>
          <ac:spMkLst>
            <pc:docMk/>
            <pc:sldMk cId="426386798" sldId="302"/>
            <ac:spMk id="7" creationId="{0C6D3ABA-8B5E-AA4F-8817-B404EEF31963}"/>
          </ac:spMkLst>
        </pc:spChg>
        <pc:spChg chg="add mod">
          <ac:chgData name="西田　賢" userId="e19bf79b-b491-4910-8b12-eec7200a1d82" providerId="ADAL" clId="{1D0AC049-66BC-CD46-B1C3-B3966F1FEB1C}" dt="2026-03-12T14:47:28.951" v="17994" actId="1076"/>
          <ac:spMkLst>
            <pc:docMk/>
            <pc:sldMk cId="426386798" sldId="302"/>
            <ac:spMk id="11" creationId="{1560524D-7FEE-8842-9279-8B8BFD1FEA1B}"/>
          </ac:spMkLst>
        </pc:spChg>
        <pc:spChg chg="add mod">
          <ac:chgData name="西田　賢" userId="e19bf79b-b491-4910-8b12-eec7200a1d82" providerId="ADAL" clId="{1D0AC049-66BC-CD46-B1C3-B3966F1FEB1C}" dt="2026-03-10T12:38:33.146" v="3434" actId="14826"/>
          <ac:spMkLst>
            <pc:docMk/>
            <pc:sldMk cId="426386798" sldId="302"/>
            <ac:spMk id="16" creationId="{C3625FD2-AE56-E04A-97D2-B2D892D9B91B}"/>
          </ac:spMkLst>
        </pc:spChg>
        <pc:spChg chg="add mod">
          <ac:chgData name="西田　賢" userId="e19bf79b-b491-4910-8b12-eec7200a1d82" providerId="ADAL" clId="{1D0AC049-66BC-CD46-B1C3-B3966F1FEB1C}" dt="2026-03-12T15:18:07.352" v="18950" actId="14100"/>
          <ac:spMkLst>
            <pc:docMk/>
            <pc:sldMk cId="426386798" sldId="302"/>
            <ac:spMk id="18" creationId="{775438D1-0007-1341-84CF-65B9CB423627}"/>
          </ac:spMkLst>
        </pc:spChg>
        <pc:spChg chg="add mod">
          <ac:chgData name="西田　賢" userId="e19bf79b-b491-4910-8b12-eec7200a1d82" providerId="ADAL" clId="{1D0AC049-66BC-CD46-B1C3-B3966F1FEB1C}" dt="2026-03-12T15:26:21.387" v="19140" actId="1076"/>
          <ac:spMkLst>
            <pc:docMk/>
            <pc:sldMk cId="426386798" sldId="302"/>
            <ac:spMk id="19" creationId="{EEC1B04B-46EC-4C42-A3FF-367EEE8898FD}"/>
          </ac:spMkLst>
        </pc:spChg>
        <pc:spChg chg="add mod">
          <ac:chgData name="西田　賢" userId="e19bf79b-b491-4910-8b12-eec7200a1d82" providerId="ADAL" clId="{1D0AC049-66BC-CD46-B1C3-B3966F1FEB1C}" dt="2026-03-12T15:23:27.674" v="19053" actId="14100"/>
          <ac:spMkLst>
            <pc:docMk/>
            <pc:sldMk cId="426386798" sldId="302"/>
            <ac:spMk id="20" creationId="{976463A2-7D84-CC41-BEA6-709211EDDF89}"/>
          </ac:spMkLst>
        </pc:spChg>
        <pc:spChg chg="add del mod">
          <ac:chgData name="西田　賢" userId="e19bf79b-b491-4910-8b12-eec7200a1d82" providerId="ADAL" clId="{1D0AC049-66BC-CD46-B1C3-B3966F1FEB1C}" dt="2026-03-12T14:44:16.872" v="17973" actId="478"/>
          <ac:spMkLst>
            <pc:docMk/>
            <pc:sldMk cId="426386798" sldId="302"/>
            <ac:spMk id="22" creationId="{BC5221B8-6DC6-9546-920D-7469930F9D63}"/>
          </ac:spMkLst>
        </pc:spChg>
        <pc:spChg chg="add del mod">
          <ac:chgData name="西田　賢" userId="e19bf79b-b491-4910-8b12-eec7200a1d82" providerId="ADAL" clId="{1D0AC049-66BC-CD46-B1C3-B3966F1FEB1C}" dt="2026-03-12T14:44:18.986" v="17974" actId="478"/>
          <ac:spMkLst>
            <pc:docMk/>
            <pc:sldMk cId="426386798" sldId="302"/>
            <ac:spMk id="25" creationId="{10B91F98-46F9-4C4A-844C-A5543C0176AB}"/>
          </ac:spMkLst>
        </pc:spChg>
        <pc:spChg chg="del">
          <ac:chgData name="西田　賢" userId="e19bf79b-b491-4910-8b12-eec7200a1d82" providerId="ADAL" clId="{1D0AC049-66BC-CD46-B1C3-B3966F1FEB1C}" dt="2026-03-10T07:21:25.958" v="1985" actId="478"/>
          <ac:spMkLst>
            <pc:docMk/>
            <pc:sldMk cId="426386798" sldId="302"/>
            <ac:spMk id="26" creationId="{8244AABE-F137-DF4C-A12A-C21C0A0D03E6}"/>
          </ac:spMkLst>
        </pc:spChg>
        <pc:spChg chg="del">
          <ac:chgData name="西田　賢" userId="e19bf79b-b491-4910-8b12-eec7200a1d82" providerId="ADAL" clId="{1D0AC049-66BC-CD46-B1C3-B3966F1FEB1C}" dt="2026-03-10T07:21:28.670" v="1986" actId="478"/>
          <ac:spMkLst>
            <pc:docMk/>
            <pc:sldMk cId="426386798" sldId="302"/>
            <ac:spMk id="39" creationId="{3449A1F2-4EC8-4E42-B798-DC71A7A9C09F}"/>
          </ac:spMkLst>
        </pc:spChg>
        <pc:spChg chg="add del mod">
          <ac:chgData name="西田　賢" userId="e19bf79b-b491-4910-8b12-eec7200a1d82" providerId="ADAL" clId="{1D0AC049-66BC-CD46-B1C3-B3966F1FEB1C}" dt="2026-03-10T10:42:56.902" v="3367" actId="478"/>
          <ac:spMkLst>
            <pc:docMk/>
            <pc:sldMk cId="426386798" sldId="302"/>
            <ac:spMk id="49" creationId="{4AE89411-F2DA-7943-92A2-2BAB4BF8B8BC}"/>
          </ac:spMkLst>
        </pc:spChg>
        <pc:spChg chg="add del mod">
          <ac:chgData name="西田　賢" userId="e19bf79b-b491-4910-8b12-eec7200a1d82" providerId="ADAL" clId="{1D0AC049-66BC-CD46-B1C3-B3966F1FEB1C}" dt="2026-03-10T12:52:49.564" v="3454" actId="478"/>
          <ac:spMkLst>
            <pc:docMk/>
            <pc:sldMk cId="426386798" sldId="302"/>
            <ac:spMk id="50" creationId="{256BE1F7-EC60-7841-A732-EF1AA489D25C}"/>
          </ac:spMkLst>
        </pc:spChg>
        <pc:spChg chg="add del mod">
          <ac:chgData name="西田　賢" userId="e19bf79b-b491-4910-8b12-eec7200a1d82" providerId="ADAL" clId="{1D0AC049-66BC-CD46-B1C3-B3966F1FEB1C}" dt="2026-03-12T14:38:12.357" v="17971" actId="478"/>
          <ac:spMkLst>
            <pc:docMk/>
            <pc:sldMk cId="426386798" sldId="302"/>
            <ac:spMk id="54" creationId="{F155FE59-3E3B-D041-B866-A3F38889E3B3}"/>
          </ac:spMkLst>
        </pc:spChg>
        <pc:spChg chg="add mod">
          <ac:chgData name="西田　賢" userId="e19bf79b-b491-4910-8b12-eec7200a1d82" providerId="ADAL" clId="{1D0AC049-66BC-CD46-B1C3-B3966F1FEB1C}" dt="2026-03-12T15:23:40.790" v="19062" actId="20577"/>
          <ac:spMkLst>
            <pc:docMk/>
            <pc:sldMk cId="426386798" sldId="302"/>
            <ac:spMk id="55" creationId="{D785CB5B-9888-A94C-BFF8-A4E374BFA71E}"/>
          </ac:spMkLst>
        </pc:spChg>
        <pc:grpChg chg="add mod">
          <ac:chgData name="西田　賢" userId="e19bf79b-b491-4910-8b12-eec7200a1d82" providerId="ADAL" clId="{1D0AC049-66BC-CD46-B1C3-B3966F1FEB1C}" dt="2026-03-12T15:23:47.296" v="19063" actId="1076"/>
          <ac:grpSpMkLst>
            <pc:docMk/>
            <pc:sldMk cId="426386798" sldId="302"/>
            <ac:grpSpMk id="8" creationId="{FCA33FAA-223E-D248-84A6-F2646809AB84}"/>
          </ac:grpSpMkLst>
        </pc:grpChg>
        <pc:grpChg chg="del">
          <ac:chgData name="西田　賢" userId="e19bf79b-b491-4910-8b12-eec7200a1d82" providerId="ADAL" clId="{1D0AC049-66BC-CD46-B1C3-B3966F1FEB1C}" dt="2026-03-10T07:21:24.102" v="1984" actId="478"/>
          <ac:grpSpMkLst>
            <pc:docMk/>
            <pc:sldMk cId="426386798" sldId="302"/>
            <ac:grpSpMk id="10" creationId="{591B4C8D-36E0-7349-AD68-40BC560EA3C2}"/>
          </ac:grpSpMkLst>
        </pc:grpChg>
        <pc:grpChg chg="add mod">
          <ac:chgData name="西田　賢" userId="e19bf79b-b491-4910-8b12-eec7200a1d82" providerId="ADAL" clId="{1D0AC049-66BC-CD46-B1C3-B3966F1FEB1C}" dt="2026-03-12T14:56:25.187" v="18196" actId="1037"/>
          <ac:grpSpMkLst>
            <pc:docMk/>
            <pc:sldMk cId="426386798" sldId="302"/>
            <ac:grpSpMk id="17" creationId="{D90B7F39-6F46-C441-92E3-4890F4B715D2}"/>
          </ac:grpSpMkLst>
        </pc:grpChg>
        <pc:picChg chg="add mod">
          <ac:chgData name="西田　賢" userId="e19bf79b-b491-4910-8b12-eec7200a1d82" providerId="ADAL" clId="{1D0AC049-66BC-CD46-B1C3-B3966F1FEB1C}" dt="2026-03-12T14:56:01.950" v="18161" actId="1037"/>
          <ac:picMkLst>
            <pc:docMk/>
            <pc:sldMk cId="426386798" sldId="302"/>
            <ac:picMk id="13" creationId="{75415B10-C57D-BE4B-921B-6CCB292D3D32}"/>
          </ac:picMkLst>
        </pc:picChg>
        <pc:picChg chg="add mod modCrop">
          <ac:chgData name="西田　賢" userId="e19bf79b-b491-4910-8b12-eec7200a1d82" providerId="ADAL" clId="{1D0AC049-66BC-CD46-B1C3-B3966F1FEB1C}" dt="2026-03-12T08:04:49.371" v="12743" actId="14861"/>
          <ac:picMkLst>
            <pc:docMk/>
            <pc:sldMk cId="426386798" sldId="302"/>
            <ac:picMk id="15" creationId="{F7141ACD-E7E5-B641-B742-C041CAE5AEA6}"/>
          </ac:picMkLst>
        </pc:picChg>
        <pc:picChg chg="add mod">
          <ac:chgData name="西田　賢" userId="e19bf79b-b491-4910-8b12-eec7200a1d82" providerId="ADAL" clId="{1D0AC049-66BC-CD46-B1C3-B3966F1FEB1C}" dt="2026-03-12T15:18:01.823" v="18949" actId="1076"/>
          <ac:picMkLst>
            <pc:docMk/>
            <pc:sldMk cId="426386798" sldId="302"/>
            <ac:picMk id="43" creationId="{2D1E4D9E-E566-C44C-B920-E45C2F4A052A}"/>
          </ac:picMkLst>
        </pc:picChg>
      </pc:sldChg>
      <pc:sldChg chg="addSp delSp modSp add">
        <pc:chgData name="西田　賢" userId="e19bf79b-b491-4910-8b12-eec7200a1d82" providerId="ADAL" clId="{1D0AC049-66BC-CD46-B1C3-B3966F1FEB1C}" dt="2026-03-11T05:44:16.541" v="6222" actId="20577"/>
        <pc:sldMkLst>
          <pc:docMk/>
          <pc:sldMk cId="979681826" sldId="303"/>
        </pc:sldMkLst>
        <pc:spChg chg="del mod">
          <ac:chgData name="西田　賢" userId="e19bf79b-b491-4910-8b12-eec7200a1d82" providerId="ADAL" clId="{1D0AC049-66BC-CD46-B1C3-B3966F1FEB1C}" dt="2026-03-11T05:43:37.787" v="6186" actId="478"/>
          <ac:spMkLst>
            <pc:docMk/>
            <pc:sldMk cId="979681826" sldId="303"/>
            <ac:spMk id="2" creationId="{8354B945-C2F6-1E45-B055-7011A97B77C6}"/>
          </ac:spMkLst>
        </pc:spChg>
        <pc:spChg chg="add del mod">
          <ac:chgData name="西田　賢" userId="e19bf79b-b491-4910-8b12-eec7200a1d82" providerId="ADAL" clId="{1D0AC049-66BC-CD46-B1C3-B3966F1FEB1C}" dt="2026-03-11T05:43:40.260" v="6187" actId="478"/>
          <ac:spMkLst>
            <pc:docMk/>
            <pc:sldMk cId="979681826" sldId="303"/>
            <ac:spMk id="8" creationId="{2B99E930-9147-0244-976D-EE945E9E61B5}"/>
          </ac:spMkLst>
        </pc:spChg>
        <pc:spChg chg="add mod">
          <ac:chgData name="西田　賢" userId="e19bf79b-b491-4910-8b12-eec7200a1d82" providerId="ADAL" clId="{1D0AC049-66BC-CD46-B1C3-B3966F1FEB1C}" dt="2026-03-11T05:44:16.541" v="6222" actId="20577"/>
          <ac:spMkLst>
            <pc:docMk/>
            <pc:sldMk cId="979681826" sldId="303"/>
            <ac:spMk id="28" creationId="{AFF14E10-C8EC-B94F-98B7-CB82783A9439}"/>
          </ac:spMkLst>
        </pc:spChg>
      </pc:sldChg>
      <pc:sldChg chg="addSp delSp modSp add ord modNotesTx">
        <pc:chgData name="西田　賢" userId="e19bf79b-b491-4910-8b12-eec7200a1d82" providerId="ADAL" clId="{1D0AC049-66BC-CD46-B1C3-B3966F1FEB1C}" dt="2026-03-13T10:59:10.521" v="37634" actId="20577"/>
        <pc:sldMkLst>
          <pc:docMk/>
          <pc:sldMk cId="2338074383" sldId="304"/>
        </pc:sldMkLst>
        <pc:spChg chg="mod">
          <ac:chgData name="西田　賢" userId="e19bf79b-b491-4910-8b12-eec7200a1d82" providerId="ADAL" clId="{1D0AC049-66BC-CD46-B1C3-B3966F1FEB1C}" dt="2026-03-13T10:48:55.001" v="37023" actId="20577"/>
          <ac:spMkLst>
            <pc:docMk/>
            <pc:sldMk cId="2338074383" sldId="304"/>
            <ac:spMk id="2" creationId="{8354B945-C2F6-1E45-B055-7011A97B77C6}"/>
          </ac:spMkLst>
        </pc:spChg>
        <pc:spChg chg="add mod topLvl">
          <ac:chgData name="西田　賢" userId="e19bf79b-b491-4910-8b12-eec7200a1d82" providerId="ADAL" clId="{1D0AC049-66BC-CD46-B1C3-B3966F1FEB1C}" dt="2026-03-12T09:36:03.303" v="14039" actId="14100"/>
          <ac:spMkLst>
            <pc:docMk/>
            <pc:sldMk cId="2338074383" sldId="304"/>
            <ac:spMk id="7" creationId="{CB038559-01F5-8B4E-93D1-5EC310B45CB6}"/>
          </ac:spMkLst>
        </pc:spChg>
        <pc:spChg chg="add del mod topLvl">
          <ac:chgData name="西田　賢" userId="e19bf79b-b491-4910-8b12-eec7200a1d82" providerId="ADAL" clId="{1D0AC049-66BC-CD46-B1C3-B3966F1FEB1C}" dt="2026-03-12T08:38:24.808" v="13334" actId="478"/>
          <ac:spMkLst>
            <pc:docMk/>
            <pc:sldMk cId="2338074383" sldId="304"/>
            <ac:spMk id="8" creationId="{01FE92FD-57BD-884F-84F9-7A8156CF35EA}"/>
          </ac:spMkLst>
        </pc:spChg>
        <pc:spChg chg="add del mod topLvl">
          <ac:chgData name="西田　賢" userId="e19bf79b-b491-4910-8b12-eec7200a1d82" providerId="ADAL" clId="{1D0AC049-66BC-CD46-B1C3-B3966F1FEB1C}" dt="2026-03-12T08:38:23.074" v="13333" actId="478"/>
          <ac:spMkLst>
            <pc:docMk/>
            <pc:sldMk cId="2338074383" sldId="304"/>
            <ac:spMk id="9" creationId="{8698775B-6CFD-2D49-BC45-B11693E2A869}"/>
          </ac:spMkLst>
        </pc:spChg>
        <pc:spChg chg="add mod topLvl">
          <ac:chgData name="西田　賢" userId="e19bf79b-b491-4910-8b12-eec7200a1d82" providerId="ADAL" clId="{1D0AC049-66BC-CD46-B1C3-B3966F1FEB1C}" dt="2026-03-12T09:34:16.472" v="14011" actId="1076"/>
          <ac:spMkLst>
            <pc:docMk/>
            <pc:sldMk cId="2338074383" sldId="304"/>
            <ac:spMk id="10" creationId="{A1D76BC5-D651-3B46-B0D5-50173B71A907}"/>
          </ac:spMkLst>
        </pc:spChg>
        <pc:spChg chg="add mod">
          <ac:chgData name="西田　賢" userId="e19bf79b-b491-4910-8b12-eec7200a1d82" providerId="ADAL" clId="{1D0AC049-66BC-CD46-B1C3-B3966F1FEB1C}" dt="2026-03-12T09:04:20.518" v="13735" actId="1076"/>
          <ac:spMkLst>
            <pc:docMk/>
            <pc:sldMk cId="2338074383" sldId="304"/>
            <ac:spMk id="12" creationId="{FC8FA2FC-3182-FC40-A05D-71B05E8E3665}"/>
          </ac:spMkLst>
        </pc:spChg>
        <pc:spChg chg="add del mod">
          <ac:chgData name="西田　賢" userId="e19bf79b-b491-4910-8b12-eec7200a1d82" providerId="ADAL" clId="{1D0AC049-66BC-CD46-B1C3-B3966F1FEB1C}" dt="2026-03-12T08:38:27.294" v="13335" actId="478"/>
          <ac:spMkLst>
            <pc:docMk/>
            <pc:sldMk cId="2338074383" sldId="304"/>
            <ac:spMk id="13" creationId="{BA73AA0F-5445-A24C-B6CA-FF0A7701AE0E}"/>
          </ac:spMkLst>
        </pc:spChg>
        <pc:spChg chg="add del mod">
          <ac:chgData name="西田　賢" userId="e19bf79b-b491-4910-8b12-eec7200a1d82" providerId="ADAL" clId="{1D0AC049-66BC-CD46-B1C3-B3966F1FEB1C}" dt="2026-03-12T08:38:21.843" v="13332" actId="478"/>
          <ac:spMkLst>
            <pc:docMk/>
            <pc:sldMk cId="2338074383" sldId="304"/>
            <ac:spMk id="14" creationId="{7137AC86-AED4-524A-9831-040491078ACC}"/>
          </ac:spMkLst>
        </pc:spChg>
        <pc:spChg chg="add mod">
          <ac:chgData name="西田　賢" userId="e19bf79b-b491-4910-8b12-eec7200a1d82" providerId="ADAL" clId="{1D0AC049-66BC-CD46-B1C3-B3966F1FEB1C}" dt="2026-03-12T09:34:16.472" v="14011" actId="1076"/>
          <ac:spMkLst>
            <pc:docMk/>
            <pc:sldMk cId="2338074383" sldId="304"/>
            <ac:spMk id="15" creationId="{F22E3237-BB1E-0B4C-AEA2-DF1D8472DDB7}"/>
          </ac:spMkLst>
        </pc:spChg>
        <pc:spChg chg="add mod">
          <ac:chgData name="西田　賢" userId="e19bf79b-b491-4910-8b12-eec7200a1d82" providerId="ADAL" clId="{1D0AC049-66BC-CD46-B1C3-B3966F1FEB1C}" dt="2026-03-12T09:36:21.230" v="14040" actId="1076"/>
          <ac:spMkLst>
            <pc:docMk/>
            <pc:sldMk cId="2338074383" sldId="304"/>
            <ac:spMk id="16" creationId="{6EE36EAA-E96D-844F-967D-D71AEF43FE1F}"/>
          </ac:spMkLst>
        </pc:spChg>
        <pc:spChg chg="add mod">
          <ac:chgData name="西田　賢" userId="e19bf79b-b491-4910-8b12-eec7200a1d82" providerId="ADAL" clId="{1D0AC049-66BC-CD46-B1C3-B3966F1FEB1C}" dt="2026-03-12T09:36:59.297" v="14045" actId="1076"/>
          <ac:spMkLst>
            <pc:docMk/>
            <pc:sldMk cId="2338074383" sldId="304"/>
            <ac:spMk id="17" creationId="{051321DC-718D-0A4F-BAEC-D2B053459A07}"/>
          </ac:spMkLst>
        </pc:spChg>
        <pc:spChg chg="add del mod">
          <ac:chgData name="西田　賢" userId="e19bf79b-b491-4910-8b12-eec7200a1d82" providerId="ADAL" clId="{1D0AC049-66BC-CD46-B1C3-B3966F1FEB1C}" dt="2026-03-12T09:02:25.730" v="13709" actId="478"/>
          <ac:spMkLst>
            <pc:docMk/>
            <pc:sldMk cId="2338074383" sldId="304"/>
            <ac:spMk id="18" creationId="{33054FFD-CB67-534E-BF23-02A0FA4C195D}"/>
          </ac:spMkLst>
        </pc:spChg>
        <pc:spChg chg="add mod">
          <ac:chgData name="西田　賢" userId="e19bf79b-b491-4910-8b12-eec7200a1d82" providerId="ADAL" clId="{1D0AC049-66BC-CD46-B1C3-B3966F1FEB1C}" dt="2026-03-12T09:36:53.794" v="14044" actId="1076"/>
          <ac:spMkLst>
            <pc:docMk/>
            <pc:sldMk cId="2338074383" sldId="304"/>
            <ac:spMk id="19" creationId="{2939B25F-1DD5-1943-B022-DA07FCF650FA}"/>
          </ac:spMkLst>
        </pc:spChg>
        <pc:spChg chg="add mod">
          <ac:chgData name="西田　賢" userId="e19bf79b-b491-4910-8b12-eec7200a1d82" providerId="ADAL" clId="{1D0AC049-66BC-CD46-B1C3-B3966F1FEB1C}" dt="2026-03-12T09:34:16.472" v="14011" actId="1076"/>
          <ac:spMkLst>
            <pc:docMk/>
            <pc:sldMk cId="2338074383" sldId="304"/>
            <ac:spMk id="20" creationId="{E4DEC6DA-C775-B148-A8AE-FC443771B56C}"/>
          </ac:spMkLst>
        </pc:spChg>
        <pc:spChg chg="add del mod">
          <ac:chgData name="西田　賢" userId="e19bf79b-b491-4910-8b12-eec7200a1d82" providerId="ADAL" clId="{1D0AC049-66BC-CD46-B1C3-B3966F1FEB1C}" dt="2026-03-12T08:55:32.585" v="13587" actId="478"/>
          <ac:spMkLst>
            <pc:docMk/>
            <pc:sldMk cId="2338074383" sldId="304"/>
            <ac:spMk id="21" creationId="{134F0626-8E9E-444E-8E48-7847A515C632}"/>
          </ac:spMkLst>
        </pc:spChg>
        <pc:spChg chg="add del mod">
          <ac:chgData name="西田　賢" userId="e19bf79b-b491-4910-8b12-eec7200a1d82" providerId="ADAL" clId="{1D0AC049-66BC-CD46-B1C3-B3966F1FEB1C}" dt="2026-03-12T08:40:28.638" v="13352" actId="478"/>
          <ac:spMkLst>
            <pc:docMk/>
            <pc:sldMk cId="2338074383" sldId="304"/>
            <ac:spMk id="22" creationId="{FCDD0638-245C-AD40-87EB-6F1850EF2E03}"/>
          </ac:spMkLst>
        </pc:spChg>
        <pc:spChg chg="add mod">
          <ac:chgData name="西田　賢" userId="e19bf79b-b491-4910-8b12-eec7200a1d82" providerId="ADAL" clId="{1D0AC049-66BC-CD46-B1C3-B3966F1FEB1C}" dt="2026-03-12T09:34:16.472" v="14011" actId="1076"/>
          <ac:spMkLst>
            <pc:docMk/>
            <pc:sldMk cId="2338074383" sldId="304"/>
            <ac:spMk id="23" creationId="{4E9D4066-55A2-DB49-BFF2-9AA841A45FCB}"/>
          </ac:spMkLst>
        </pc:spChg>
        <pc:spChg chg="add mod">
          <ac:chgData name="西田　賢" userId="e19bf79b-b491-4910-8b12-eec7200a1d82" providerId="ADAL" clId="{1D0AC049-66BC-CD46-B1C3-B3966F1FEB1C}" dt="2026-03-12T09:34:16.472" v="14011" actId="1076"/>
          <ac:spMkLst>
            <pc:docMk/>
            <pc:sldMk cId="2338074383" sldId="304"/>
            <ac:spMk id="26" creationId="{3A087E04-E0E8-F443-BC53-16E11D546D80}"/>
          </ac:spMkLst>
        </pc:spChg>
        <pc:spChg chg="add mod">
          <ac:chgData name="西田　賢" userId="e19bf79b-b491-4910-8b12-eec7200a1d82" providerId="ADAL" clId="{1D0AC049-66BC-CD46-B1C3-B3966F1FEB1C}" dt="2026-03-12T09:34:16.472" v="14011" actId="1076"/>
          <ac:spMkLst>
            <pc:docMk/>
            <pc:sldMk cId="2338074383" sldId="304"/>
            <ac:spMk id="27" creationId="{E8326C3A-0611-2D46-A2F3-0E8179414F35}"/>
          </ac:spMkLst>
        </pc:spChg>
        <pc:spChg chg="add mod">
          <ac:chgData name="西田　賢" userId="e19bf79b-b491-4910-8b12-eec7200a1d82" providerId="ADAL" clId="{1D0AC049-66BC-CD46-B1C3-B3966F1FEB1C}" dt="2026-03-12T09:35:30.512" v="14030" actId="164"/>
          <ac:spMkLst>
            <pc:docMk/>
            <pc:sldMk cId="2338074383" sldId="304"/>
            <ac:spMk id="32" creationId="{CEBAE972-E7C5-A445-AD72-10A00623EB39}"/>
          </ac:spMkLst>
        </pc:spChg>
        <pc:spChg chg="add mod">
          <ac:chgData name="西田　賢" userId="e19bf79b-b491-4910-8b12-eec7200a1d82" providerId="ADAL" clId="{1D0AC049-66BC-CD46-B1C3-B3966F1FEB1C}" dt="2026-03-12T09:33:51.859" v="14010" actId="164"/>
          <ac:spMkLst>
            <pc:docMk/>
            <pc:sldMk cId="2338074383" sldId="304"/>
            <ac:spMk id="33" creationId="{0E29AFEC-2612-4745-86F5-4544F1F68B37}"/>
          </ac:spMkLst>
        </pc:spChg>
        <pc:grpChg chg="add del mod">
          <ac:chgData name="西田　賢" userId="e19bf79b-b491-4910-8b12-eec7200a1d82" providerId="ADAL" clId="{1D0AC049-66BC-CD46-B1C3-B3966F1FEB1C}" dt="2026-03-12T08:37:59.185" v="13328" actId="165"/>
          <ac:grpSpMkLst>
            <pc:docMk/>
            <pc:sldMk cId="2338074383" sldId="304"/>
            <ac:grpSpMk id="11" creationId="{4E6AFA4C-FDDB-BF42-A9C4-E97ABD99E5D7}"/>
          </ac:grpSpMkLst>
        </pc:grpChg>
        <pc:grpChg chg="add mod">
          <ac:chgData name="西田　賢" userId="e19bf79b-b491-4910-8b12-eec7200a1d82" providerId="ADAL" clId="{1D0AC049-66BC-CD46-B1C3-B3966F1FEB1C}" dt="2026-03-12T09:36:50.247" v="14043" actId="1076"/>
          <ac:grpSpMkLst>
            <pc:docMk/>
            <pc:sldMk cId="2338074383" sldId="304"/>
            <ac:grpSpMk id="34" creationId="{4A527E91-4770-AD4A-A18A-317A6DA2E3B2}"/>
          </ac:grpSpMkLst>
        </pc:grpChg>
        <pc:grpChg chg="add mod">
          <ac:chgData name="西田　賢" userId="e19bf79b-b491-4910-8b12-eec7200a1d82" providerId="ADAL" clId="{1D0AC049-66BC-CD46-B1C3-B3966F1FEB1C}" dt="2026-03-12T09:35:34.154" v="14031" actId="1076"/>
          <ac:grpSpMkLst>
            <pc:docMk/>
            <pc:sldMk cId="2338074383" sldId="304"/>
            <ac:grpSpMk id="35" creationId="{A7A32A37-4CE9-AB4B-B0F3-E30308201CD3}"/>
          </ac:grpSpMkLst>
        </pc:grpChg>
        <pc:graphicFrameChg chg="add del mod">
          <ac:chgData name="西田　賢" userId="e19bf79b-b491-4910-8b12-eec7200a1d82" providerId="ADAL" clId="{1D0AC049-66BC-CD46-B1C3-B3966F1FEB1C}" dt="2026-03-12T08:31:10.943" v="13106" actId="478"/>
          <ac:graphicFrameMkLst>
            <pc:docMk/>
            <pc:sldMk cId="2338074383" sldId="304"/>
            <ac:graphicFrameMk id="3" creationId="{0F789844-CF35-9040-8C14-5DA16DB56145}"/>
          </ac:graphicFrameMkLst>
        </pc:graphicFrameChg>
        <pc:picChg chg="add mod">
          <ac:chgData name="西田　賢" userId="e19bf79b-b491-4910-8b12-eec7200a1d82" providerId="ADAL" clId="{1D0AC049-66BC-CD46-B1C3-B3966F1FEB1C}" dt="2026-03-12T09:33:51.859" v="14010" actId="164"/>
          <ac:picMkLst>
            <pc:docMk/>
            <pc:sldMk cId="2338074383" sldId="304"/>
            <ac:picMk id="25" creationId="{9B3F0B93-8275-2F40-BE3D-8FC024110C38}"/>
          </ac:picMkLst>
        </pc:picChg>
        <pc:picChg chg="add del mod">
          <ac:chgData name="西田　賢" userId="e19bf79b-b491-4910-8b12-eec7200a1d82" providerId="ADAL" clId="{1D0AC049-66BC-CD46-B1C3-B3966F1FEB1C}" dt="2026-03-12T09:28:01.406" v="13753" actId="478"/>
          <ac:picMkLst>
            <pc:docMk/>
            <pc:sldMk cId="2338074383" sldId="304"/>
            <ac:picMk id="29" creationId="{123DA336-A105-CE44-A4B1-B9331C9A20E2}"/>
          </ac:picMkLst>
        </pc:picChg>
        <pc:picChg chg="add mod modCrop">
          <ac:chgData name="西田　賢" userId="e19bf79b-b491-4910-8b12-eec7200a1d82" providerId="ADAL" clId="{1D0AC049-66BC-CD46-B1C3-B3966F1FEB1C}" dt="2026-03-12T09:35:30.512" v="14030" actId="164"/>
          <ac:picMkLst>
            <pc:docMk/>
            <pc:sldMk cId="2338074383" sldId="304"/>
            <ac:picMk id="31" creationId="{72A81B02-869B-004B-947A-A1A7D5FA6B18}"/>
          </ac:picMkLst>
        </pc:picChg>
        <pc:picChg chg="del">
          <ac:chgData name="西田　賢" userId="e19bf79b-b491-4910-8b12-eec7200a1d82" providerId="ADAL" clId="{1D0AC049-66BC-CD46-B1C3-B3966F1FEB1C}" dt="2026-03-10T13:34:08.826" v="4232" actId="478"/>
          <ac:picMkLst>
            <pc:docMk/>
            <pc:sldMk cId="2338074383" sldId="304"/>
            <ac:picMk id="58" creationId="{0B619E00-8295-0745-81FD-FF51393007AC}"/>
          </ac:picMkLst>
        </pc:picChg>
      </pc:sldChg>
      <pc:sldChg chg="addSp delSp modSp add ord modNotesTx">
        <pc:chgData name="西田　賢" userId="e19bf79b-b491-4910-8b12-eec7200a1d82" providerId="ADAL" clId="{1D0AC049-66BC-CD46-B1C3-B3966F1FEB1C}" dt="2026-03-13T12:18:08.560" v="38693" actId="20577"/>
        <pc:sldMkLst>
          <pc:docMk/>
          <pc:sldMk cId="895852748" sldId="305"/>
        </pc:sldMkLst>
        <pc:spChg chg="mod">
          <ac:chgData name="西田　賢" userId="e19bf79b-b491-4910-8b12-eec7200a1d82" providerId="ADAL" clId="{1D0AC049-66BC-CD46-B1C3-B3966F1FEB1C}" dt="2026-03-11T09:38:46.999" v="7192" actId="20577"/>
          <ac:spMkLst>
            <pc:docMk/>
            <pc:sldMk cId="895852748" sldId="305"/>
            <ac:spMk id="2" creationId="{8354B945-C2F6-1E45-B055-7011A97B77C6}"/>
          </ac:spMkLst>
        </pc:spChg>
        <pc:spChg chg="add mod">
          <ac:chgData name="西田　賢" userId="e19bf79b-b491-4910-8b12-eec7200a1d82" providerId="ADAL" clId="{1D0AC049-66BC-CD46-B1C3-B3966F1FEB1C}" dt="2026-03-12T11:25:35.830" v="17175" actId="114"/>
          <ac:spMkLst>
            <pc:docMk/>
            <pc:sldMk cId="895852748" sldId="305"/>
            <ac:spMk id="3" creationId="{C5729BF6-CA17-8047-AB58-24F863B68BCD}"/>
          </ac:spMkLst>
        </pc:spChg>
        <pc:spChg chg="del">
          <ac:chgData name="西田　賢" userId="e19bf79b-b491-4910-8b12-eec7200a1d82" providerId="ADAL" clId="{1D0AC049-66BC-CD46-B1C3-B3966F1FEB1C}" dt="2026-03-11T05:50:11.817" v="6582" actId="478"/>
          <ac:spMkLst>
            <pc:docMk/>
            <pc:sldMk cId="895852748" sldId="305"/>
            <ac:spMk id="7" creationId="{82650A2D-235F-9C46-8D87-D32116E93533}"/>
          </ac:spMkLst>
        </pc:spChg>
        <pc:spChg chg="add mod">
          <ac:chgData name="西田　賢" userId="e19bf79b-b491-4910-8b12-eec7200a1d82" providerId="ADAL" clId="{1D0AC049-66BC-CD46-B1C3-B3966F1FEB1C}" dt="2026-03-12T06:08:17.327" v="11321" actId="1076"/>
          <ac:spMkLst>
            <pc:docMk/>
            <pc:sldMk cId="895852748" sldId="305"/>
            <ac:spMk id="7" creationId="{8BDFA780-641C-7E49-8E36-177CDA0FAD0D}"/>
          </ac:spMkLst>
        </pc:spChg>
        <pc:spChg chg="add mod">
          <ac:chgData name="西田　賢" userId="e19bf79b-b491-4910-8b12-eec7200a1d82" providerId="ADAL" clId="{1D0AC049-66BC-CD46-B1C3-B3966F1FEB1C}" dt="2026-03-12T10:04:32.499" v="15062" actId="14100"/>
          <ac:spMkLst>
            <pc:docMk/>
            <pc:sldMk cId="895852748" sldId="305"/>
            <ac:spMk id="10" creationId="{2DB9C574-7764-2C4A-9E61-13CFB5831A33}"/>
          </ac:spMkLst>
        </pc:spChg>
        <pc:spChg chg="add mod">
          <ac:chgData name="西田　賢" userId="e19bf79b-b491-4910-8b12-eec7200a1d82" providerId="ADAL" clId="{1D0AC049-66BC-CD46-B1C3-B3966F1FEB1C}" dt="2026-03-12T10:04:35.158" v="15063" actId="1036"/>
          <ac:spMkLst>
            <pc:docMk/>
            <pc:sldMk cId="895852748" sldId="305"/>
            <ac:spMk id="11" creationId="{F0F84E80-ADBE-9347-B81D-5720C33E2B3B}"/>
          </ac:spMkLst>
        </pc:spChg>
        <pc:spChg chg="del">
          <ac:chgData name="西田　賢" userId="e19bf79b-b491-4910-8b12-eec7200a1d82" providerId="ADAL" clId="{1D0AC049-66BC-CD46-B1C3-B3966F1FEB1C}" dt="2026-03-11T05:35:41.323" v="5997" actId="478"/>
          <ac:spMkLst>
            <pc:docMk/>
            <pc:sldMk cId="895852748" sldId="305"/>
            <ac:spMk id="12" creationId="{C4A4E5C2-39C7-6542-9B70-81EC69F124BE}"/>
          </ac:spMkLst>
        </pc:spChg>
        <pc:spChg chg="del">
          <ac:chgData name="西田　賢" userId="e19bf79b-b491-4910-8b12-eec7200a1d82" providerId="ADAL" clId="{1D0AC049-66BC-CD46-B1C3-B3966F1FEB1C}" dt="2026-03-11T05:35:41.323" v="5997" actId="478"/>
          <ac:spMkLst>
            <pc:docMk/>
            <pc:sldMk cId="895852748" sldId="305"/>
            <ac:spMk id="13" creationId="{4FEC460B-F7DF-4E4F-83C9-EE76F73AEFAE}"/>
          </ac:spMkLst>
        </pc:spChg>
        <pc:spChg chg="del">
          <ac:chgData name="西田　賢" userId="e19bf79b-b491-4910-8b12-eec7200a1d82" providerId="ADAL" clId="{1D0AC049-66BC-CD46-B1C3-B3966F1FEB1C}" dt="2026-03-11T05:35:41.323" v="5997" actId="478"/>
          <ac:spMkLst>
            <pc:docMk/>
            <pc:sldMk cId="895852748" sldId="305"/>
            <ac:spMk id="14" creationId="{9A3099DA-BB03-D34C-B10C-838861D75C8A}"/>
          </ac:spMkLst>
        </pc:spChg>
        <pc:spChg chg="del">
          <ac:chgData name="西田　賢" userId="e19bf79b-b491-4910-8b12-eec7200a1d82" providerId="ADAL" clId="{1D0AC049-66BC-CD46-B1C3-B3966F1FEB1C}" dt="2026-03-11T05:35:41.323" v="5997" actId="478"/>
          <ac:spMkLst>
            <pc:docMk/>
            <pc:sldMk cId="895852748" sldId="305"/>
            <ac:spMk id="15" creationId="{A0FD2D40-A737-334D-9882-81D60B2C3C13}"/>
          </ac:spMkLst>
        </pc:spChg>
        <pc:spChg chg="del">
          <ac:chgData name="西田　賢" userId="e19bf79b-b491-4910-8b12-eec7200a1d82" providerId="ADAL" clId="{1D0AC049-66BC-CD46-B1C3-B3966F1FEB1C}" dt="2026-03-11T08:51:28.937" v="7036" actId="478"/>
          <ac:spMkLst>
            <pc:docMk/>
            <pc:sldMk cId="895852748" sldId="305"/>
            <ac:spMk id="16" creationId="{D4360AEB-3E4D-1A49-9C92-85F723D4ABB6}"/>
          </ac:spMkLst>
        </pc:spChg>
        <pc:spChg chg="del">
          <ac:chgData name="西田　賢" userId="e19bf79b-b491-4910-8b12-eec7200a1d82" providerId="ADAL" clId="{1D0AC049-66BC-CD46-B1C3-B3966F1FEB1C}" dt="2026-03-11T05:35:41.323" v="5997" actId="478"/>
          <ac:spMkLst>
            <pc:docMk/>
            <pc:sldMk cId="895852748" sldId="305"/>
            <ac:spMk id="17" creationId="{72AFD450-2F9F-8F4C-910F-0281763E9E96}"/>
          </ac:spMkLst>
        </pc:spChg>
        <pc:spChg chg="del">
          <ac:chgData name="西田　賢" userId="e19bf79b-b491-4910-8b12-eec7200a1d82" providerId="ADAL" clId="{1D0AC049-66BC-CD46-B1C3-B3966F1FEB1C}" dt="2026-03-11T08:51:28.937" v="7036" actId="478"/>
          <ac:spMkLst>
            <pc:docMk/>
            <pc:sldMk cId="895852748" sldId="305"/>
            <ac:spMk id="20" creationId="{A32E47C3-7CE7-4849-94E0-0CF1F123DF25}"/>
          </ac:spMkLst>
        </pc:spChg>
        <pc:spChg chg="del">
          <ac:chgData name="西田　賢" userId="e19bf79b-b491-4910-8b12-eec7200a1d82" providerId="ADAL" clId="{1D0AC049-66BC-CD46-B1C3-B3966F1FEB1C}" dt="2026-03-11T05:35:41.323" v="5997" actId="478"/>
          <ac:spMkLst>
            <pc:docMk/>
            <pc:sldMk cId="895852748" sldId="305"/>
            <ac:spMk id="21" creationId="{5063D75E-0431-044F-BFD9-56398CAD0CAB}"/>
          </ac:spMkLst>
        </pc:spChg>
        <pc:spChg chg="del">
          <ac:chgData name="西田　賢" userId="e19bf79b-b491-4910-8b12-eec7200a1d82" providerId="ADAL" clId="{1D0AC049-66BC-CD46-B1C3-B3966F1FEB1C}" dt="2026-03-11T05:35:41.323" v="5997" actId="478"/>
          <ac:spMkLst>
            <pc:docMk/>
            <pc:sldMk cId="895852748" sldId="305"/>
            <ac:spMk id="22" creationId="{58A5478F-E2B5-B541-B02E-520DC4D68194}"/>
          </ac:spMkLst>
        </pc:spChg>
        <pc:spChg chg="del">
          <ac:chgData name="西田　賢" userId="e19bf79b-b491-4910-8b12-eec7200a1d82" providerId="ADAL" clId="{1D0AC049-66BC-CD46-B1C3-B3966F1FEB1C}" dt="2026-03-11T05:50:09.750" v="6581" actId="478"/>
          <ac:spMkLst>
            <pc:docMk/>
            <pc:sldMk cId="895852748" sldId="305"/>
            <ac:spMk id="23" creationId="{EFCCF02E-5843-1F47-93BB-5AD0F20FE350}"/>
          </ac:spMkLst>
        </pc:spChg>
        <pc:spChg chg="del">
          <ac:chgData name="西田　賢" userId="e19bf79b-b491-4910-8b12-eec7200a1d82" providerId="ADAL" clId="{1D0AC049-66BC-CD46-B1C3-B3966F1FEB1C}" dt="2026-03-11T05:50:12.912" v="6583" actId="478"/>
          <ac:spMkLst>
            <pc:docMk/>
            <pc:sldMk cId="895852748" sldId="305"/>
            <ac:spMk id="26" creationId="{4847DB2F-E478-0740-91DA-9290FB3D7989}"/>
          </ac:spMkLst>
        </pc:spChg>
        <pc:spChg chg="del">
          <ac:chgData name="西田　賢" userId="e19bf79b-b491-4910-8b12-eec7200a1d82" providerId="ADAL" clId="{1D0AC049-66BC-CD46-B1C3-B3966F1FEB1C}" dt="2026-03-11T08:51:28.937" v="7036" actId="478"/>
          <ac:spMkLst>
            <pc:docMk/>
            <pc:sldMk cId="895852748" sldId="305"/>
            <ac:spMk id="27" creationId="{BEAD2E07-BC33-DB4C-898A-6DE6CCC492AB}"/>
          </ac:spMkLst>
        </pc:spChg>
        <pc:grpChg chg="add mod">
          <ac:chgData name="西田　賢" userId="e19bf79b-b491-4910-8b12-eec7200a1d82" providerId="ADAL" clId="{1D0AC049-66BC-CD46-B1C3-B3966F1FEB1C}" dt="2026-03-12T06:07:58.661" v="11317" actId="1076"/>
          <ac:grpSpMkLst>
            <pc:docMk/>
            <pc:sldMk cId="895852748" sldId="305"/>
            <ac:grpSpMk id="8" creationId="{EE882B11-A1B0-A344-AC6B-E3D649CE42D6}"/>
          </ac:grpSpMkLst>
        </pc:grpChg>
        <pc:grpChg chg="del mod">
          <ac:chgData name="西田　賢" userId="e19bf79b-b491-4910-8b12-eec7200a1d82" providerId="ADAL" clId="{1D0AC049-66BC-CD46-B1C3-B3966F1FEB1C}" dt="2026-03-11T08:51:28.937" v="7036" actId="478"/>
          <ac:grpSpMkLst>
            <pc:docMk/>
            <pc:sldMk cId="895852748" sldId="305"/>
            <ac:grpSpMk id="25" creationId="{B9832F6E-7475-CD42-83DC-3747966508E3}"/>
          </ac:grpSpMkLst>
        </pc:grpChg>
        <pc:picChg chg="del">
          <ac:chgData name="西田　賢" userId="e19bf79b-b491-4910-8b12-eec7200a1d82" providerId="ADAL" clId="{1D0AC049-66BC-CD46-B1C3-B3966F1FEB1C}" dt="2026-03-11T05:35:41.323" v="5997" actId="478"/>
          <ac:picMkLst>
            <pc:docMk/>
            <pc:sldMk cId="895852748" sldId="305"/>
            <ac:picMk id="10" creationId="{9C516E51-43E5-1B49-95A5-DE5EFD5A5F19}"/>
          </ac:picMkLst>
        </pc:picChg>
        <pc:picChg chg="del">
          <ac:chgData name="西田　賢" userId="e19bf79b-b491-4910-8b12-eec7200a1d82" providerId="ADAL" clId="{1D0AC049-66BC-CD46-B1C3-B3966F1FEB1C}" dt="2026-03-11T05:35:41.323" v="5997" actId="478"/>
          <ac:picMkLst>
            <pc:docMk/>
            <pc:sldMk cId="895852748" sldId="305"/>
            <ac:picMk id="11" creationId="{ECDDC3B5-7F4A-3D4C-96A2-A91E9D3A6316}"/>
          </ac:picMkLst>
        </pc:picChg>
        <pc:picChg chg="add mod">
          <ac:chgData name="西田　賢" userId="e19bf79b-b491-4910-8b12-eec7200a1d82" providerId="ADAL" clId="{1D0AC049-66BC-CD46-B1C3-B3966F1FEB1C}" dt="2026-03-12T06:08:09.920" v="11320" actId="1076"/>
          <ac:picMkLst>
            <pc:docMk/>
            <pc:sldMk cId="895852748" sldId="305"/>
            <ac:picMk id="19" creationId="{D5805D60-DE95-1C43-94BA-A4F7FF1D29D2}"/>
          </ac:picMkLst>
        </pc:picChg>
        <pc:picChg chg="add mod">
          <ac:chgData name="西田　賢" userId="e19bf79b-b491-4910-8b12-eec7200a1d82" providerId="ADAL" clId="{1D0AC049-66BC-CD46-B1C3-B3966F1FEB1C}" dt="2026-03-12T06:08:39.056" v="11322" actId="1076"/>
          <ac:picMkLst>
            <pc:docMk/>
            <pc:sldMk cId="895852748" sldId="305"/>
            <ac:picMk id="24" creationId="{0682FEB2-6275-7640-88C0-AE5A7F706826}"/>
          </ac:picMkLst>
        </pc:picChg>
      </pc:sldChg>
      <pc:sldChg chg="delSp modSp add del ord">
        <pc:chgData name="西田　賢" userId="e19bf79b-b491-4910-8b12-eec7200a1d82" providerId="ADAL" clId="{1D0AC049-66BC-CD46-B1C3-B3966F1FEB1C}" dt="2026-03-11T05:38:57.581" v="6019" actId="2696"/>
        <pc:sldMkLst>
          <pc:docMk/>
          <pc:sldMk cId="2061299083" sldId="306"/>
        </pc:sldMkLst>
        <pc:spChg chg="del mod">
          <ac:chgData name="西田　賢" userId="e19bf79b-b491-4910-8b12-eec7200a1d82" providerId="ADAL" clId="{1D0AC049-66BC-CD46-B1C3-B3966F1FEB1C}" dt="2026-03-11T05:38:52.076" v="6018" actId="478"/>
          <ac:spMkLst>
            <pc:docMk/>
            <pc:sldMk cId="2061299083" sldId="306"/>
            <ac:spMk id="32" creationId="{7F5B6217-FBA8-D34D-854B-9CCC685C64D8}"/>
          </ac:spMkLst>
        </pc:spChg>
      </pc:sldChg>
      <pc:sldChg chg="modSp add ord">
        <pc:chgData name="西田　賢" userId="e19bf79b-b491-4910-8b12-eec7200a1d82" providerId="ADAL" clId="{1D0AC049-66BC-CD46-B1C3-B3966F1FEB1C}" dt="2026-03-11T05:49:25.793" v="6580" actId="20577"/>
        <pc:sldMkLst>
          <pc:docMk/>
          <pc:sldMk cId="3847416723" sldId="306"/>
        </pc:sldMkLst>
        <pc:spChg chg="mod">
          <ac:chgData name="西田　賢" userId="e19bf79b-b491-4910-8b12-eec7200a1d82" providerId="ADAL" clId="{1D0AC049-66BC-CD46-B1C3-B3966F1FEB1C}" dt="2026-03-11T05:49:25.793" v="6580" actId="20577"/>
          <ac:spMkLst>
            <pc:docMk/>
            <pc:sldMk cId="3847416723" sldId="306"/>
            <ac:spMk id="2" creationId="{8354B945-C2F6-1E45-B055-7011A97B77C6}"/>
          </ac:spMkLst>
        </pc:spChg>
      </pc:sldChg>
      <pc:sldChg chg="delSp modSp add del">
        <pc:chgData name="西田　賢" userId="e19bf79b-b491-4910-8b12-eec7200a1d82" providerId="ADAL" clId="{1D0AC049-66BC-CD46-B1C3-B3966F1FEB1C}" dt="2026-03-12T06:13:44.815" v="11422" actId="2696"/>
        <pc:sldMkLst>
          <pc:docMk/>
          <pc:sldMk cId="2798008690" sldId="307"/>
        </pc:sldMkLst>
        <pc:spChg chg="mod">
          <ac:chgData name="西田　賢" userId="e19bf79b-b491-4910-8b12-eec7200a1d82" providerId="ADAL" clId="{1D0AC049-66BC-CD46-B1C3-B3966F1FEB1C}" dt="2026-03-11T06:03:30.319" v="6725" actId="20577"/>
          <ac:spMkLst>
            <pc:docMk/>
            <pc:sldMk cId="2798008690" sldId="307"/>
            <ac:spMk id="2" creationId="{8354B945-C2F6-1E45-B055-7011A97B77C6}"/>
          </ac:spMkLst>
        </pc:spChg>
        <pc:graphicFrameChg chg="del">
          <ac:chgData name="西田　賢" userId="e19bf79b-b491-4910-8b12-eec7200a1d82" providerId="ADAL" clId="{1D0AC049-66BC-CD46-B1C3-B3966F1FEB1C}" dt="2026-03-11T06:03:09.260" v="6656" actId="478"/>
          <ac:graphicFrameMkLst>
            <pc:docMk/>
            <pc:sldMk cId="2798008690" sldId="307"/>
            <ac:graphicFrameMk id="3" creationId="{0F789844-CF35-9040-8C14-5DA16DB56145}"/>
          </ac:graphicFrameMkLst>
        </pc:graphicFrameChg>
      </pc:sldChg>
      <pc:sldChg chg="addSp delSp modSp add del modAnim modNotesTx">
        <pc:chgData name="西田　賢" userId="e19bf79b-b491-4910-8b12-eec7200a1d82" providerId="ADAL" clId="{1D0AC049-66BC-CD46-B1C3-B3966F1FEB1C}" dt="2026-03-13T12:12:41.449" v="38673" actId="2696"/>
        <pc:sldMkLst>
          <pc:docMk/>
          <pc:sldMk cId="2054618731" sldId="308"/>
        </pc:sldMkLst>
        <pc:spChg chg="mod">
          <ac:chgData name="西田　賢" userId="e19bf79b-b491-4910-8b12-eec7200a1d82" providerId="ADAL" clId="{1D0AC049-66BC-CD46-B1C3-B3966F1FEB1C}" dt="2026-03-11T22:09:46.595" v="8407" actId="20577"/>
          <ac:spMkLst>
            <pc:docMk/>
            <pc:sldMk cId="2054618731" sldId="308"/>
            <ac:spMk id="2" creationId="{8354B945-C2F6-1E45-B055-7011A97B77C6}"/>
          </ac:spMkLst>
        </pc:spChg>
        <pc:spChg chg="add del mod">
          <ac:chgData name="西田　賢" userId="e19bf79b-b491-4910-8b12-eec7200a1d82" providerId="ADAL" clId="{1D0AC049-66BC-CD46-B1C3-B3966F1FEB1C}" dt="2026-03-11T21:57:03.399" v="8134" actId="478"/>
          <ac:spMkLst>
            <pc:docMk/>
            <pc:sldMk cId="2054618731" sldId="308"/>
            <ac:spMk id="3" creationId="{09AEC6F8-2929-A64D-909D-C13A462262EA}"/>
          </ac:spMkLst>
        </pc:spChg>
        <pc:spChg chg="add del mod">
          <ac:chgData name="西田　賢" userId="e19bf79b-b491-4910-8b12-eec7200a1d82" providerId="ADAL" clId="{1D0AC049-66BC-CD46-B1C3-B3966F1FEB1C}" dt="2026-03-11T22:36:30.258" v="8769" actId="478"/>
          <ac:spMkLst>
            <pc:docMk/>
            <pc:sldMk cId="2054618731" sldId="308"/>
            <ac:spMk id="7" creationId="{FF340DC4-1013-7D49-8511-735AF4F16090}"/>
          </ac:spMkLst>
        </pc:spChg>
        <pc:spChg chg="add del mod">
          <ac:chgData name="西田　賢" userId="e19bf79b-b491-4910-8b12-eec7200a1d82" providerId="ADAL" clId="{1D0AC049-66BC-CD46-B1C3-B3966F1FEB1C}" dt="2026-03-11T11:30:27.182" v="7416" actId="478"/>
          <ac:spMkLst>
            <pc:docMk/>
            <pc:sldMk cId="2054618731" sldId="308"/>
            <ac:spMk id="11" creationId="{1532F29F-0DED-324E-BB35-75C3969191B6}"/>
          </ac:spMkLst>
        </pc:spChg>
        <pc:spChg chg="add mod">
          <ac:chgData name="西田　賢" userId="e19bf79b-b491-4910-8b12-eec7200a1d82" providerId="ADAL" clId="{1D0AC049-66BC-CD46-B1C3-B3966F1FEB1C}" dt="2026-03-11T22:15:44.106" v="8512" actId="14100"/>
          <ac:spMkLst>
            <pc:docMk/>
            <pc:sldMk cId="2054618731" sldId="308"/>
            <ac:spMk id="11" creationId="{1C73A80E-219A-8043-B701-062E0F350A65}"/>
          </ac:spMkLst>
        </pc:spChg>
        <pc:spChg chg="del">
          <ac:chgData name="西田　賢" userId="e19bf79b-b491-4910-8b12-eec7200a1d82" providerId="ADAL" clId="{1D0AC049-66BC-CD46-B1C3-B3966F1FEB1C}" dt="2026-03-11T12:37:39.526" v="7611" actId="478"/>
          <ac:spMkLst>
            <pc:docMk/>
            <pc:sldMk cId="2054618731" sldId="308"/>
            <ac:spMk id="16" creationId="{D4360AEB-3E4D-1A49-9C92-85F723D4ABB6}"/>
          </ac:spMkLst>
        </pc:spChg>
        <pc:spChg chg="add del mod">
          <ac:chgData name="西田　賢" userId="e19bf79b-b491-4910-8b12-eec7200a1d82" providerId="ADAL" clId="{1D0AC049-66BC-CD46-B1C3-B3966F1FEB1C}" dt="2026-03-11T22:36:37.837" v="8774" actId="478"/>
          <ac:spMkLst>
            <pc:docMk/>
            <pc:sldMk cId="2054618731" sldId="308"/>
            <ac:spMk id="19" creationId="{FC5C5BB8-F174-9341-8BA7-2DBA85FD73AC}"/>
          </ac:spMkLst>
        </pc:spChg>
        <pc:spChg chg="del">
          <ac:chgData name="西田　賢" userId="e19bf79b-b491-4910-8b12-eec7200a1d82" providerId="ADAL" clId="{1D0AC049-66BC-CD46-B1C3-B3966F1FEB1C}" dt="2026-03-11T12:37:39.526" v="7611" actId="478"/>
          <ac:spMkLst>
            <pc:docMk/>
            <pc:sldMk cId="2054618731" sldId="308"/>
            <ac:spMk id="20" creationId="{A32E47C3-7CE7-4849-94E0-0CF1F123DF25}"/>
          </ac:spMkLst>
        </pc:spChg>
        <pc:spChg chg="add del mod">
          <ac:chgData name="西田　賢" userId="e19bf79b-b491-4910-8b12-eec7200a1d82" providerId="ADAL" clId="{1D0AC049-66BC-CD46-B1C3-B3966F1FEB1C}" dt="2026-03-11T22:19:47.819" v="8596" actId="478"/>
          <ac:spMkLst>
            <pc:docMk/>
            <pc:sldMk cId="2054618731" sldId="308"/>
            <ac:spMk id="22" creationId="{DE462C4A-2A6E-B943-9C27-1DB871487A9E}"/>
          </ac:spMkLst>
        </pc:spChg>
        <pc:spChg chg="add del mod">
          <ac:chgData name="西田　賢" userId="e19bf79b-b491-4910-8b12-eec7200a1d82" providerId="ADAL" clId="{1D0AC049-66BC-CD46-B1C3-B3966F1FEB1C}" dt="2026-03-11T22:36:32.283" v="8770" actId="478"/>
          <ac:spMkLst>
            <pc:docMk/>
            <pc:sldMk cId="2054618731" sldId="308"/>
            <ac:spMk id="23" creationId="{B01E5C47-9DA2-7B4B-BE32-F7ACB2B81CE6}"/>
          </ac:spMkLst>
        </pc:spChg>
        <pc:spChg chg="add del mod">
          <ac:chgData name="西田　賢" userId="e19bf79b-b491-4910-8b12-eec7200a1d82" providerId="ADAL" clId="{1D0AC049-66BC-CD46-B1C3-B3966F1FEB1C}" dt="2026-03-11T22:36:35.711" v="8773" actId="478"/>
          <ac:spMkLst>
            <pc:docMk/>
            <pc:sldMk cId="2054618731" sldId="308"/>
            <ac:spMk id="24" creationId="{27DFAFAA-3025-F04B-A107-449D4EE4663C}"/>
          </ac:spMkLst>
        </pc:spChg>
        <pc:spChg chg="add del mod">
          <ac:chgData name="西田　賢" userId="e19bf79b-b491-4910-8b12-eec7200a1d82" providerId="ADAL" clId="{1D0AC049-66BC-CD46-B1C3-B3966F1FEB1C}" dt="2026-03-11T22:36:47.830" v="8777" actId="478"/>
          <ac:spMkLst>
            <pc:docMk/>
            <pc:sldMk cId="2054618731" sldId="308"/>
            <ac:spMk id="26" creationId="{213FE2A8-A722-814B-A48B-DE5578449CB2}"/>
          </ac:spMkLst>
        </pc:spChg>
        <pc:spChg chg="del">
          <ac:chgData name="西田　賢" userId="e19bf79b-b491-4910-8b12-eec7200a1d82" providerId="ADAL" clId="{1D0AC049-66BC-CD46-B1C3-B3966F1FEB1C}" dt="2026-03-11T12:37:39.526" v="7611" actId="478"/>
          <ac:spMkLst>
            <pc:docMk/>
            <pc:sldMk cId="2054618731" sldId="308"/>
            <ac:spMk id="27" creationId="{BEAD2E07-BC33-DB4C-898A-6DE6CCC492AB}"/>
          </ac:spMkLst>
        </pc:spChg>
        <pc:spChg chg="add del mod">
          <ac:chgData name="西田　賢" userId="e19bf79b-b491-4910-8b12-eec7200a1d82" providerId="ADAL" clId="{1D0AC049-66BC-CD46-B1C3-B3966F1FEB1C}" dt="2026-03-11T22:46:47.813" v="8866" actId="478"/>
          <ac:spMkLst>
            <pc:docMk/>
            <pc:sldMk cId="2054618731" sldId="308"/>
            <ac:spMk id="28" creationId="{DADFAC96-9239-C047-8182-336E613CA52C}"/>
          </ac:spMkLst>
        </pc:spChg>
        <pc:grpChg chg="add del mod">
          <ac:chgData name="西田　賢" userId="e19bf79b-b491-4910-8b12-eec7200a1d82" providerId="ADAL" clId="{1D0AC049-66BC-CD46-B1C3-B3966F1FEB1C}" dt="2026-03-11T22:36:33.678" v="8772" actId="478"/>
          <ac:grpSpMkLst>
            <pc:docMk/>
            <pc:sldMk cId="2054618731" sldId="308"/>
            <ac:grpSpMk id="15" creationId="{92B9DE3B-67CA-CC41-AEBB-AC9ADE902363}"/>
          </ac:grpSpMkLst>
        </pc:grpChg>
        <pc:grpChg chg="del mod">
          <ac:chgData name="西田　賢" userId="e19bf79b-b491-4910-8b12-eec7200a1d82" providerId="ADAL" clId="{1D0AC049-66BC-CD46-B1C3-B3966F1FEB1C}" dt="2026-03-11T12:37:39.526" v="7611" actId="478"/>
          <ac:grpSpMkLst>
            <pc:docMk/>
            <pc:sldMk cId="2054618731" sldId="308"/>
            <ac:grpSpMk id="25" creationId="{B9832F6E-7475-CD42-83DC-3747966508E3}"/>
          </ac:grpSpMkLst>
        </pc:grpChg>
        <pc:graphicFrameChg chg="add del mod">
          <ac:chgData name="西田　賢" userId="e19bf79b-b491-4910-8b12-eec7200a1d82" providerId="ADAL" clId="{1D0AC049-66BC-CD46-B1C3-B3966F1FEB1C}" dt="2026-03-11T11:41:10.685" v="7419" actId="478"/>
          <ac:graphicFrameMkLst>
            <pc:docMk/>
            <pc:sldMk cId="2054618731" sldId="308"/>
            <ac:graphicFrameMk id="12" creationId="{2D1D943F-2CAA-754B-BDBE-B8DC6AA24D64}"/>
          </ac:graphicFrameMkLst>
        </pc:graphicFrameChg>
        <pc:graphicFrameChg chg="add del mod modGraphic">
          <ac:chgData name="西田　賢" userId="e19bf79b-b491-4910-8b12-eec7200a1d82" providerId="ADAL" clId="{1D0AC049-66BC-CD46-B1C3-B3966F1FEB1C}" dt="2026-03-11T21:57:06.146" v="8135" actId="478"/>
          <ac:graphicFrameMkLst>
            <pc:docMk/>
            <pc:sldMk cId="2054618731" sldId="308"/>
            <ac:graphicFrameMk id="13" creationId="{C97A19A9-E0F6-1545-8880-1BB0903FC127}"/>
          </ac:graphicFrameMkLst>
        </pc:graphicFrameChg>
        <pc:graphicFrameChg chg="add mod modGraphic">
          <ac:chgData name="西田　賢" userId="e19bf79b-b491-4910-8b12-eec7200a1d82" providerId="ADAL" clId="{1D0AC049-66BC-CD46-B1C3-B3966F1FEB1C}" dt="2026-03-12T10:07:09.541" v="15151" actId="113"/>
          <ac:graphicFrameMkLst>
            <pc:docMk/>
            <pc:sldMk cId="2054618731" sldId="308"/>
            <ac:graphicFrameMk id="21" creationId="{F0F27851-4C89-D946-8FE3-E2AF007A6CC6}"/>
          </ac:graphicFrameMkLst>
        </pc:graphicFrameChg>
        <pc:graphicFrameChg chg="add mod modGraphic">
          <ac:chgData name="西田　賢" userId="e19bf79b-b491-4910-8b12-eec7200a1d82" providerId="ADAL" clId="{1D0AC049-66BC-CD46-B1C3-B3966F1FEB1C}" dt="2026-03-11T22:48:59.152" v="8882" actId="1037"/>
          <ac:graphicFrameMkLst>
            <pc:docMk/>
            <pc:sldMk cId="2054618731" sldId="308"/>
            <ac:graphicFrameMk id="29" creationId="{EB90677F-D126-584B-827E-55CCF427C987}"/>
          </ac:graphicFrameMkLst>
        </pc:graphicFrameChg>
        <pc:picChg chg="add del mod">
          <ac:chgData name="西田　賢" userId="e19bf79b-b491-4910-8b12-eec7200a1d82" providerId="ADAL" clId="{1D0AC049-66BC-CD46-B1C3-B3966F1FEB1C}" dt="2026-03-11T08:50:29.059" v="7028" actId="478"/>
          <ac:picMkLst>
            <pc:docMk/>
            <pc:sldMk cId="2054618731" sldId="308"/>
            <ac:picMk id="7" creationId="{E888E0E2-D4FC-0D4F-9683-E872930A84E7}"/>
          </ac:picMkLst>
        </pc:picChg>
        <pc:picChg chg="add del mod">
          <ac:chgData name="西田　賢" userId="e19bf79b-b491-4910-8b12-eec7200a1d82" providerId="ADAL" clId="{1D0AC049-66BC-CD46-B1C3-B3966F1FEB1C}" dt="2026-03-11T22:36:39.027" v="8775" actId="478"/>
          <ac:picMkLst>
            <pc:docMk/>
            <pc:sldMk cId="2054618731" sldId="308"/>
            <ac:picMk id="10" creationId="{8A066C7A-BF0A-EE49-B878-4135EF488B4E}"/>
          </ac:picMkLst>
        </pc:picChg>
        <pc:picChg chg="add del mod">
          <ac:chgData name="西田　賢" userId="e19bf79b-b491-4910-8b12-eec7200a1d82" providerId="ADAL" clId="{1D0AC049-66BC-CD46-B1C3-B3966F1FEB1C}" dt="2026-03-11T08:51:15.930" v="7033" actId="478"/>
          <ac:picMkLst>
            <pc:docMk/>
            <pc:sldMk cId="2054618731" sldId="308"/>
            <ac:picMk id="10" creationId="{E0536E14-B6F4-424D-A547-966D755CD190}"/>
          </ac:picMkLst>
        </pc:picChg>
        <pc:picChg chg="add del mod">
          <ac:chgData name="西田　賢" userId="e19bf79b-b491-4910-8b12-eec7200a1d82" providerId="ADAL" clId="{1D0AC049-66BC-CD46-B1C3-B3966F1FEB1C}" dt="2026-03-11T22:36:40.963" v="8776" actId="478"/>
          <ac:picMkLst>
            <pc:docMk/>
            <pc:sldMk cId="2054618731" sldId="308"/>
            <ac:picMk id="14" creationId="{D0C895CC-50A5-C741-B20F-4FE9355D84CE}"/>
          </ac:picMkLst>
        </pc:picChg>
        <pc:picChg chg="add mod modCrop">
          <ac:chgData name="西田　賢" userId="e19bf79b-b491-4910-8b12-eec7200a1d82" providerId="ADAL" clId="{1D0AC049-66BC-CD46-B1C3-B3966F1FEB1C}" dt="2026-03-11T22:15:37.214" v="8511" actId="732"/>
          <ac:picMkLst>
            <pc:docMk/>
            <pc:sldMk cId="2054618731" sldId="308"/>
            <ac:picMk id="17" creationId="{999DE328-6119-824C-8913-788227959D61}"/>
          </ac:picMkLst>
        </pc:picChg>
      </pc:sldChg>
      <pc:sldChg chg="addSp delSp modSp add delAnim modAnim modNotesTx">
        <pc:chgData name="西田　賢" userId="e19bf79b-b491-4910-8b12-eec7200a1d82" providerId="ADAL" clId="{1D0AC049-66BC-CD46-B1C3-B3966F1FEB1C}" dt="2026-03-13T12:51:23.784" v="39148" actId="20577"/>
        <pc:sldMkLst>
          <pc:docMk/>
          <pc:sldMk cId="4180375399" sldId="309"/>
        </pc:sldMkLst>
        <pc:spChg chg="mod">
          <ac:chgData name="西田　賢" userId="e19bf79b-b491-4910-8b12-eec7200a1d82" providerId="ADAL" clId="{1D0AC049-66BC-CD46-B1C3-B3966F1FEB1C}" dt="2026-03-12T06:10:58.387" v="11357" actId="20577"/>
          <ac:spMkLst>
            <pc:docMk/>
            <pc:sldMk cId="4180375399" sldId="309"/>
            <ac:spMk id="2" creationId="{8354B945-C2F6-1E45-B055-7011A97B77C6}"/>
          </ac:spMkLst>
        </pc:spChg>
        <pc:spChg chg="add mod">
          <ac:chgData name="西田　賢" userId="e19bf79b-b491-4910-8b12-eec7200a1d82" providerId="ADAL" clId="{1D0AC049-66BC-CD46-B1C3-B3966F1FEB1C}" dt="2026-03-12T06:11:32.189" v="11358" actId="14100"/>
          <ac:spMkLst>
            <pc:docMk/>
            <pc:sldMk cId="4180375399" sldId="309"/>
            <ac:spMk id="8" creationId="{1F2858FA-372E-9B49-969A-C0103B5AFB80}"/>
          </ac:spMkLst>
        </pc:spChg>
        <pc:spChg chg="add mod">
          <ac:chgData name="西田　賢" userId="e19bf79b-b491-4910-8b12-eec7200a1d82" providerId="ADAL" clId="{1D0AC049-66BC-CD46-B1C3-B3966F1FEB1C}" dt="2026-03-12T06:25:21.596" v="11441" actId="1076"/>
          <ac:spMkLst>
            <pc:docMk/>
            <pc:sldMk cId="4180375399" sldId="309"/>
            <ac:spMk id="9" creationId="{8D81C2D3-4798-3145-9DB3-6BBCA5920430}"/>
          </ac:spMkLst>
        </pc:spChg>
        <pc:spChg chg="add del mod">
          <ac:chgData name="西田　賢" userId="e19bf79b-b491-4910-8b12-eec7200a1d82" providerId="ADAL" clId="{1D0AC049-66BC-CD46-B1C3-B3966F1FEB1C}" dt="2026-03-12T06:50:30.864" v="12043" actId="478"/>
          <ac:spMkLst>
            <pc:docMk/>
            <pc:sldMk cId="4180375399" sldId="309"/>
            <ac:spMk id="11" creationId="{96596E77-613E-7F41-89B6-A4883F8F4929}"/>
          </ac:spMkLst>
        </pc:spChg>
        <pc:spChg chg="add del mod">
          <ac:chgData name="西田　賢" userId="e19bf79b-b491-4910-8b12-eec7200a1d82" providerId="ADAL" clId="{1D0AC049-66BC-CD46-B1C3-B3966F1FEB1C}" dt="2026-03-12T06:11:52.966" v="11361" actId="478"/>
          <ac:spMkLst>
            <pc:docMk/>
            <pc:sldMk cId="4180375399" sldId="309"/>
            <ac:spMk id="12" creationId="{DD649256-E187-2F47-91CE-B18669AF0706}"/>
          </ac:spMkLst>
        </pc:spChg>
        <pc:spChg chg="add del mod">
          <ac:chgData name="西田　賢" userId="e19bf79b-b491-4910-8b12-eec7200a1d82" providerId="ADAL" clId="{1D0AC049-66BC-CD46-B1C3-B3966F1FEB1C}" dt="2026-03-12T06:11:55.587" v="11362" actId="478"/>
          <ac:spMkLst>
            <pc:docMk/>
            <pc:sldMk cId="4180375399" sldId="309"/>
            <ac:spMk id="13" creationId="{4FD355CE-0364-4A44-BC91-EC66F3486A62}"/>
          </ac:spMkLst>
        </pc:spChg>
        <pc:spChg chg="add mod">
          <ac:chgData name="西田　賢" userId="e19bf79b-b491-4910-8b12-eec7200a1d82" providerId="ADAL" clId="{1D0AC049-66BC-CD46-B1C3-B3966F1FEB1C}" dt="2026-03-12T07:59:57.104" v="12689" actId="255"/>
          <ac:spMkLst>
            <pc:docMk/>
            <pc:sldMk cId="4180375399" sldId="309"/>
            <ac:spMk id="15" creationId="{F31A2051-A8E9-F849-8CDA-F1C4F80D912E}"/>
          </ac:spMkLst>
        </pc:spChg>
        <pc:spChg chg="add del mod">
          <ac:chgData name="西田　賢" userId="e19bf79b-b491-4910-8b12-eec7200a1d82" providerId="ADAL" clId="{1D0AC049-66BC-CD46-B1C3-B3966F1FEB1C}" dt="2026-03-11T12:52:55.034" v="7977" actId="478"/>
          <ac:spMkLst>
            <pc:docMk/>
            <pc:sldMk cId="4180375399" sldId="309"/>
            <ac:spMk id="17" creationId="{D9CF47D2-1C8A-AA41-B0EC-12249B5FC1B9}"/>
          </ac:spMkLst>
        </pc:spChg>
        <pc:spChg chg="add del mod">
          <ac:chgData name="西田　賢" userId="e19bf79b-b491-4910-8b12-eec7200a1d82" providerId="ADAL" clId="{1D0AC049-66BC-CD46-B1C3-B3966F1FEB1C}" dt="2026-03-12T06:12:04.243" v="11363" actId="478"/>
          <ac:spMkLst>
            <pc:docMk/>
            <pc:sldMk cId="4180375399" sldId="309"/>
            <ac:spMk id="20" creationId="{B155E15B-ADA4-154D-AD71-CDCD5CF14896}"/>
          </ac:spMkLst>
        </pc:spChg>
        <pc:spChg chg="add mod">
          <ac:chgData name="西田　賢" userId="e19bf79b-b491-4910-8b12-eec7200a1d82" providerId="ADAL" clId="{1D0AC049-66BC-CD46-B1C3-B3966F1FEB1C}" dt="2026-03-12T06:25:10.771" v="11439" actId="1076"/>
          <ac:spMkLst>
            <pc:docMk/>
            <pc:sldMk cId="4180375399" sldId="309"/>
            <ac:spMk id="21" creationId="{41B0ECC6-BDC6-E74D-867E-5B84FD70F590}"/>
          </ac:spMkLst>
        </pc:spChg>
        <pc:spChg chg="mod">
          <ac:chgData name="西田　賢" userId="e19bf79b-b491-4910-8b12-eec7200a1d82" providerId="ADAL" clId="{1D0AC049-66BC-CD46-B1C3-B3966F1FEB1C}" dt="2026-03-11T09:15:45.228" v="7046"/>
          <ac:spMkLst>
            <pc:docMk/>
            <pc:sldMk cId="4180375399" sldId="309"/>
            <ac:spMk id="23" creationId="{FAB4ABA2-52F9-524D-B2D9-2CBDFE7ECAF1}"/>
          </ac:spMkLst>
        </pc:spChg>
        <pc:spChg chg="mod">
          <ac:chgData name="西田　賢" userId="e19bf79b-b491-4910-8b12-eec7200a1d82" providerId="ADAL" clId="{1D0AC049-66BC-CD46-B1C3-B3966F1FEB1C}" dt="2026-03-11T09:15:45.228" v="7046"/>
          <ac:spMkLst>
            <pc:docMk/>
            <pc:sldMk cId="4180375399" sldId="309"/>
            <ac:spMk id="24" creationId="{184F8584-A4A5-1444-A3BD-2075DC4779FA}"/>
          </ac:spMkLst>
        </pc:spChg>
        <pc:spChg chg="mod topLvl">
          <ac:chgData name="西田　賢" userId="e19bf79b-b491-4910-8b12-eec7200a1d82" providerId="ADAL" clId="{1D0AC049-66BC-CD46-B1C3-B3966F1FEB1C}" dt="2026-03-12T06:58:48.420" v="12121" actId="164"/>
          <ac:spMkLst>
            <pc:docMk/>
            <pc:sldMk cId="4180375399" sldId="309"/>
            <ac:spMk id="26" creationId="{4C4DF363-F576-9145-BE6E-1E856832AA81}"/>
          </ac:spMkLst>
        </pc:spChg>
        <pc:spChg chg="mod topLvl">
          <ac:chgData name="西田　賢" userId="e19bf79b-b491-4910-8b12-eec7200a1d82" providerId="ADAL" clId="{1D0AC049-66BC-CD46-B1C3-B3966F1FEB1C}" dt="2026-03-12T06:58:48.420" v="12121" actId="164"/>
          <ac:spMkLst>
            <pc:docMk/>
            <pc:sldMk cId="4180375399" sldId="309"/>
            <ac:spMk id="28" creationId="{C98DD74E-A579-084C-B299-F87297B57D56}"/>
          </ac:spMkLst>
        </pc:spChg>
        <pc:spChg chg="mod topLvl">
          <ac:chgData name="西田　賢" userId="e19bf79b-b491-4910-8b12-eec7200a1d82" providerId="ADAL" clId="{1D0AC049-66BC-CD46-B1C3-B3966F1FEB1C}" dt="2026-03-12T06:58:48.420" v="12121" actId="164"/>
          <ac:spMkLst>
            <pc:docMk/>
            <pc:sldMk cId="4180375399" sldId="309"/>
            <ac:spMk id="30" creationId="{B12386C7-5C99-C34F-98A1-5CD713E1683F}"/>
          </ac:spMkLst>
        </pc:spChg>
        <pc:spChg chg="mod topLvl">
          <ac:chgData name="西田　賢" userId="e19bf79b-b491-4910-8b12-eec7200a1d82" providerId="ADAL" clId="{1D0AC049-66BC-CD46-B1C3-B3966F1FEB1C}" dt="2026-03-12T06:58:48.420" v="12121" actId="164"/>
          <ac:spMkLst>
            <pc:docMk/>
            <pc:sldMk cId="4180375399" sldId="309"/>
            <ac:spMk id="31" creationId="{177DC800-4D99-6445-AA9C-427C34B2F679}"/>
          </ac:spMkLst>
        </pc:spChg>
        <pc:spChg chg="del mod">
          <ac:chgData name="西田　賢" userId="e19bf79b-b491-4910-8b12-eec7200a1d82" providerId="ADAL" clId="{1D0AC049-66BC-CD46-B1C3-B3966F1FEB1C}" dt="2026-03-12T06:33:25.670" v="11634" actId="478"/>
          <ac:spMkLst>
            <pc:docMk/>
            <pc:sldMk cId="4180375399" sldId="309"/>
            <ac:spMk id="34" creationId="{0E994D66-7FA9-224F-9C3F-5FA1B248FB6F}"/>
          </ac:spMkLst>
        </pc:spChg>
        <pc:spChg chg="del mod">
          <ac:chgData name="西田　賢" userId="e19bf79b-b491-4910-8b12-eec7200a1d82" providerId="ADAL" clId="{1D0AC049-66BC-CD46-B1C3-B3966F1FEB1C}" dt="2026-03-12T06:32:09.946" v="11624" actId="478"/>
          <ac:spMkLst>
            <pc:docMk/>
            <pc:sldMk cId="4180375399" sldId="309"/>
            <ac:spMk id="35" creationId="{76E6F757-3A28-BF47-814B-6BB5509E709B}"/>
          </ac:spMkLst>
        </pc:spChg>
        <pc:spChg chg="del mod">
          <ac:chgData name="西田　賢" userId="e19bf79b-b491-4910-8b12-eec7200a1d82" providerId="ADAL" clId="{1D0AC049-66BC-CD46-B1C3-B3966F1FEB1C}" dt="2026-03-12T06:33:13.806" v="11632" actId="478"/>
          <ac:spMkLst>
            <pc:docMk/>
            <pc:sldMk cId="4180375399" sldId="309"/>
            <ac:spMk id="36" creationId="{F50D741A-E53F-264E-B6EF-DA8553EF703C}"/>
          </ac:spMkLst>
        </pc:spChg>
        <pc:spChg chg="add mod">
          <ac:chgData name="西田　賢" userId="e19bf79b-b491-4910-8b12-eec7200a1d82" providerId="ADAL" clId="{1D0AC049-66BC-CD46-B1C3-B3966F1FEB1C}" dt="2026-03-12T06:27:31.460" v="11471" actId="14861"/>
          <ac:spMkLst>
            <pc:docMk/>
            <pc:sldMk cId="4180375399" sldId="309"/>
            <ac:spMk id="37" creationId="{6675379F-CA55-A54F-B059-58D241608782}"/>
          </ac:spMkLst>
        </pc:spChg>
        <pc:spChg chg="add del mod">
          <ac:chgData name="西田　賢" userId="e19bf79b-b491-4910-8b12-eec7200a1d82" providerId="ADAL" clId="{1D0AC049-66BC-CD46-B1C3-B3966F1FEB1C}" dt="2026-03-11T09:15:57.784" v="7047" actId="478"/>
          <ac:spMkLst>
            <pc:docMk/>
            <pc:sldMk cId="4180375399" sldId="309"/>
            <ac:spMk id="37" creationId="{CA286CDB-030C-6B4D-B2A8-93835252C32C}"/>
          </ac:spMkLst>
        </pc:spChg>
        <pc:spChg chg="add mod">
          <ac:chgData name="西田　賢" userId="e19bf79b-b491-4910-8b12-eec7200a1d82" providerId="ADAL" clId="{1D0AC049-66BC-CD46-B1C3-B3966F1FEB1C}" dt="2026-03-12T06:50:55.829" v="12048" actId="1076"/>
          <ac:spMkLst>
            <pc:docMk/>
            <pc:sldMk cId="4180375399" sldId="309"/>
            <ac:spMk id="38" creationId="{F9F7F8B3-AD09-F144-BE4A-8DD075BF7D88}"/>
          </ac:spMkLst>
        </pc:spChg>
        <pc:spChg chg="add mod">
          <ac:chgData name="西田　賢" userId="e19bf79b-b491-4910-8b12-eec7200a1d82" providerId="ADAL" clId="{1D0AC049-66BC-CD46-B1C3-B3966F1FEB1C}" dt="2026-03-12T06:51:08.221" v="12054" actId="1036"/>
          <ac:spMkLst>
            <pc:docMk/>
            <pc:sldMk cId="4180375399" sldId="309"/>
            <ac:spMk id="39" creationId="{5575FF37-F041-7C4E-A30F-F21347B5C110}"/>
          </ac:spMkLst>
        </pc:spChg>
        <pc:spChg chg="add mod">
          <ac:chgData name="西田　賢" userId="e19bf79b-b491-4910-8b12-eec7200a1d82" providerId="ADAL" clId="{1D0AC049-66BC-CD46-B1C3-B3966F1FEB1C}" dt="2026-03-12T06:58:48.420" v="12121" actId="164"/>
          <ac:spMkLst>
            <pc:docMk/>
            <pc:sldMk cId="4180375399" sldId="309"/>
            <ac:spMk id="41" creationId="{461AA3AB-A726-554F-94F4-4F6B0B59A0DF}"/>
          </ac:spMkLst>
        </pc:spChg>
        <pc:spChg chg="add mod">
          <ac:chgData name="西田　賢" userId="e19bf79b-b491-4910-8b12-eec7200a1d82" providerId="ADAL" clId="{1D0AC049-66BC-CD46-B1C3-B3966F1FEB1C}" dt="2026-03-12T06:58:48.420" v="12121" actId="164"/>
          <ac:spMkLst>
            <pc:docMk/>
            <pc:sldMk cId="4180375399" sldId="309"/>
            <ac:spMk id="42" creationId="{C9B4292B-11B6-9B45-A3E4-CF4BDCC7EC9D}"/>
          </ac:spMkLst>
        </pc:spChg>
        <pc:spChg chg="add del mod">
          <ac:chgData name="西田　賢" userId="e19bf79b-b491-4910-8b12-eec7200a1d82" providerId="ADAL" clId="{1D0AC049-66BC-CD46-B1C3-B3966F1FEB1C}" dt="2026-03-12T06:57:34.627" v="12118" actId="478"/>
          <ac:spMkLst>
            <pc:docMk/>
            <pc:sldMk cId="4180375399" sldId="309"/>
            <ac:spMk id="49" creationId="{08A377E9-07CC-2C4A-B505-4E069939B38F}"/>
          </ac:spMkLst>
        </pc:spChg>
        <pc:spChg chg="add del mod">
          <ac:chgData name="西田　賢" userId="e19bf79b-b491-4910-8b12-eec7200a1d82" providerId="ADAL" clId="{1D0AC049-66BC-CD46-B1C3-B3966F1FEB1C}" dt="2026-03-12T06:58:09.099" v="12120" actId="478"/>
          <ac:spMkLst>
            <pc:docMk/>
            <pc:sldMk cId="4180375399" sldId="309"/>
            <ac:spMk id="50" creationId="{340426CD-14ED-B244-B9AC-434810E0E205}"/>
          </ac:spMkLst>
        </pc:spChg>
        <pc:spChg chg="add mod">
          <ac:chgData name="西田　賢" userId="e19bf79b-b491-4910-8b12-eec7200a1d82" providerId="ADAL" clId="{1D0AC049-66BC-CD46-B1C3-B3966F1FEB1C}" dt="2026-03-12T07:59:57.104" v="12689" actId="255"/>
          <ac:spMkLst>
            <pc:docMk/>
            <pc:sldMk cId="4180375399" sldId="309"/>
            <ac:spMk id="54" creationId="{E8C4F9FC-282F-6442-9DE3-94F482E4974D}"/>
          </ac:spMkLst>
        </pc:spChg>
        <pc:spChg chg="add del mod">
          <ac:chgData name="西田　賢" userId="e19bf79b-b491-4910-8b12-eec7200a1d82" providerId="ADAL" clId="{1D0AC049-66BC-CD46-B1C3-B3966F1FEB1C}" dt="2026-03-12T07:47:55.682" v="12575" actId="478"/>
          <ac:spMkLst>
            <pc:docMk/>
            <pc:sldMk cId="4180375399" sldId="309"/>
            <ac:spMk id="55" creationId="{1CB902D9-D69F-9049-BCB4-789522A2530D}"/>
          </ac:spMkLst>
        </pc:spChg>
        <pc:spChg chg="add mod">
          <ac:chgData name="西田　賢" userId="e19bf79b-b491-4910-8b12-eec7200a1d82" providerId="ADAL" clId="{1D0AC049-66BC-CD46-B1C3-B3966F1FEB1C}" dt="2026-03-12T07:59:57.104" v="12689" actId="255"/>
          <ac:spMkLst>
            <pc:docMk/>
            <pc:sldMk cId="4180375399" sldId="309"/>
            <ac:spMk id="56" creationId="{2BF6DEF3-A6CD-3143-8B65-25E83DE45CD0}"/>
          </ac:spMkLst>
        </pc:spChg>
        <pc:spChg chg="add mod">
          <ac:chgData name="西田　賢" userId="e19bf79b-b491-4910-8b12-eec7200a1d82" providerId="ADAL" clId="{1D0AC049-66BC-CD46-B1C3-B3966F1FEB1C}" dt="2026-03-12T07:59:16.168" v="12685" actId="1038"/>
          <ac:spMkLst>
            <pc:docMk/>
            <pc:sldMk cId="4180375399" sldId="309"/>
            <ac:spMk id="58" creationId="{F1C4466F-5C10-734C-8CD2-3E836D93239B}"/>
          </ac:spMkLst>
        </pc:spChg>
        <pc:spChg chg="add mod">
          <ac:chgData name="西田　賢" userId="e19bf79b-b491-4910-8b12-eec7200a1d82" providerId="ADAL" clId="{1D0AC049-66BC-CD46-B1C3-B3966F1FEB1C}" dt="2026-03-12T07:59:04.258" v="12681" actId="113"/>
          <ac:spMkLst>
            <pc:docMk/>
            <pc:sldMk cId="4180375399" sldId="309"/>
            <ac:spMk id="59" creationId="{869A99EA-7C83-3A44-B2C2-747F36AD46BE}"/>
          </ac:spMkLst>
        </pc:spChg>
        <pc:grpChg chg="add del mod">
          <ac:chgData name="西田　賢" userId="e19bf79b-b491-4910-8b12-eec7200a1d82" providerId="ADAL" clId="{1D0AC049-66BC-CD46-B1C3-B3966F1FEB1C}" dt="2026-03-12T06:15:37.295" v="11423" actId="478"/>
          <ac:grpSpMkLst>
            <pc:docMk/>
            <pc:sldMk cId="4180375399" sldId="309"/>
            <ac:grpSpMk id="22" creationId="{D60FD75E-301D-1949-8E8A-CA47068BFE00}"/>
          </ac:grpSpMkLst>
        </pc:grpChg>
        <pc:grpChg chg="add del mod">
          <ac:chgData name="西田　賢" userId="e19bf79b-b491-4910-8b12-eec7200a1d82" providerId="ADAL" clId="{1D0AC049-66BC-CD46-B1C3-B3966F1FEB1C}" dt="2026-03-12T06:57:19.645" v="12116" actId="165"/>
          <ac:grpSpMkLst>
            <pc:docMk/>
            <pc:sldMk cId="4180375399" sldId="309"/>
            <ac:grpSpMk id="25" creationId="{0BEB380C-F8E9-5C43-8EB7-AC285DB23A35}"/>
          </ac:grpSpMkLst>
        </pc:grpChg>
        <pc:grpChg chg="del mod">
          <ac:chgData name="西田　賢" userId="e19bf79b-b491-4910-8b12-eec7200a1d82" providerId="ADAL" clId="{1D0AC049-66BC-CD46-B1C3-B3966F1FEB1C}" dt="2026-03-12T06:32:09.946" v="11624" actId="478"/>
          <ac:grpSpMkLst>
            <pc:docMk/>
            <pc:sldMk cId="4180375399" sldId="309"/>
            <ac:grpSpMk id="27" creationId="{947BEE25-199A-6E4F-BB67-C2F9429B7A2E}"/>
          </ac:grpSpMkLst>
        </pc:grpChg>
        <pc:grpChg chg="add mod">
          <ac:chgData name="西田　賢" userId="e19bf79b-b491-4910-8b12-eec7200a1d82" providerId="ADAL" clId="{1D0AC049-66BC-CD46-B1C3-B3966F1FEB1C}" dt="2026-03-12T06:58:54.798" v="12122" actId="166"/>
          <ac:grpSpMkLst>
            <pc:docMk/>
            <pc:sldMk cId="4180375399" sldId="309"/>
            <ac:grpSpMk id="51" creationId="{77C32BC6-0F9D-6749-9707-9A1A7B1D63B9}"/>
          </ac:grpSpMkLst>
        </pc:grpChg>
        <pc:grpChg chg="add mod">
          <ac:chgData name="西田　賢" userId="e19bf79b-b491-4910-8b12-eec7200a1d82" providerId="ADAL" clId="{1D0AC049-66BC-CD46-B1C3-B3966F1FEB1C}" dt="2026-03-12T08:00:05.929" v="12690" actId="1076"/>
          <ac:grpSpMkLst>
            <pc:docMk/>
            <pc:sldMk cId="4180375399" sldId="309"/>
            <ac:grpSpMk id="57" creationId="{4842E605-A29D-FB45-90F6-39612A70712F}"/>
          </ac:grpSpMkLst>
        </pc:grpChg>
        <pc:grpChg chg="add mod">
          <ac:chgData name="西田　賢" userId="e19bf79b-b491-4910-8b12-eec7200a1d82" providerId="ADAL" clId="{1D0AC049-66BC-CD46-B1C3-B3966F1FEB1C}" dt="2026-03-12T07:59:48.521" v="12687" actId="1076"/>
          <ac:grpSpMkLst>
            <pc:docMk/>
            <pc:sldMk cId="4180375399" sldId="309"/>
            <ac:grpSpMk id="60" creationId="{835AA964-2C7C-5345-94A0-F38ACA7D3982}"/>
          </ac:grpSpMkLst>
        </pc:grpChg>
        <pc:picChg chg="add mod modCrop">
          <ac:chgData name="西田　賢" userId="e19bf79b-b491-4910-8b12-eec7200a1d82" providerId="ADAL" clId="{1D0AC049-66BC-CD46-B1C3-B3966F1FEB1C}" dt="2026-03-11T12:54:31.174" v="7996" actId="1076"/>
          <ac:picMkLst>
            <pc:docMk/>
            <pc:sldMk cId="4180375399" sldId="309"/>
            <ac:picMk id="7" creationId="{C88B0AA3-B59B-954C-9F00-0AD220B389DE}"/>
          </ac:picMkLst>
        </pc:picChg>
        <pc:picChg chg="add mod">
          <ac:chgData name="西田　賢" userId="e19bf79b-b491-4910-8b12-eec7200a1d82" providerId="ADAL" clId="{1D0AC049-66BC-CD46-B1C3-B3966F1FEB1C}" dt="2026-03-12T06:50:50.006" v="12047" actId="1076"/>
          <ac:picMkLst>
            <pc:docMk/>
            <pc:sldMk cId="4180375399" sldId="309"/>
            <ac:picMk id="10" creationId="{D7CD4D2C-F714-C840-94B3-81C8A8B25312}"/>
          </ac:picMkLst>
        </pc:picChg>
        <pc:picChg chg="add mod">
          <ac:chgData name="西田　賢" userId="e19bf79b-b491-4910-8b12-eec7200a1d82" providerId="ADAL" clId="{1D0AC049-66BC-CD46-B1C3-B3966F1FEB1C}" dt="2026-03-12T06:25:10.771" v="11439" actId="1076"/>
          <ac:picMkLst>
            <pc:docMk/>
            <pc:sldMk cId="4180375399" sldId="309"/>
            <ac:picMk id="16" creationId="{0E59199A-1F92-D345-9B43-C9B0633074B9}"/>
          </ac:picMkLst>
        </pc:picChg>
        <pc:picChg chg="add del mod">
          <ac:chgData name="西田　賢" userId="e19bf79b-b491-4910-8b12-eec7200a1d82" providerId="ADAL" clId="{1D0AC049-66BC-CD46-B1C3-B3966F1FEB1C}" dt="2026-03-11T12:52:52.390" v="7976" actId="478"/>
          <ac:picMkLst>
            <pc:docMk/>
            <pc:sldMk cId="4180375399" sldId="309"/>
            <ac:picMk id="18" creationId="{BDC17EDE-BB7B-4E41-8F89-7680755D8B7F}"/>
          </ac:picMkLst>
        </pc:picChg>
        <pc:picChg chg="del">
          <ac:chgData name="西田　賢" userId="e19bf79b-b491-4910-8b12-eec7200a1d82" providerId="ADAL" clId="{1D0AC049-66BC-CD46-B1C3-B3966F1FEB1C}" dt="2026-03-11T09:15:43.449" v="7045" actId="478"/>
          <ac:picMkLst>
            <pc:docMk/>
            <pc:sldMk cId="4180375399" sldId="309"/>
            <ac:picMk id="58" creationId="{0B619E00-8295-0745-81FD-FF51393007AC}"/>
          </ac:picMkLst>
        </pc:picChg>
        <pc:cxnChg chg="add mod">
          <ac:chgData name="西田　賢" userId="e19bf79b-b491-4910-8b12-eec7200a1d82" providerId="ADAL" clId="{1D0AC049-66BC-CD46-B1C3-B3966F1FEB1C}" dt="2026-03-12T06:26:21.776" v="11447" actId="14861"/>
          <ac:cxnSpMkLst>
            <pc:docMk/>
            <pc:sldMk cId="4180375399" sldId="309"/>
            <ac:cxnSpMk id="14" creationId="{849E9F86-A314-9346-B2C0-4156F3BF5FB2}"/>
          </ac:cxnSpMkLst>
        </pc:cxnChg>
        <pc:cxnChg chg="add del mod">
          <ac:chgData name="西田　賢" userId="e19bf79b-b491-4910-8b12-eec7200a1d82" providerId="ADAL" clId="{1D0AC049-66BC-CD46-B1C3-B3966F1FEB1C}" dt="2026-03-12T06:12:05.903" v="11364" actId="478"/>
          <ac:cxnSpMkLst>
            <pc:docMk/>
            <pc:sldMk cId="4180375399" sldId="309"/>
            <ac:cxnSpMk id="19" creationId="{DAB223E2-7180-EB4B-8BBD-CB5F058384C6}"/>
          </ac:cxnSpMkLst>
        </pc:cxnChg>
        <pc:cxnChg chg="mod topLvl">
          <ac:chgData name="西田　賢" userId="e19bf79b-b491-4910-8b12-eec7200a1d82" providerId="ADAL" clId="{1D0AC049-66BC-CD46-B1C3-B3966F1FEB1C}" dt="2026-03-12T06:58:48.420" v="12121" actId="164"/>
          <ac:cxnSpMkLst>
            <pc:docMk/>
            <pc:sldMk cId="4180375399" sldId="309"/>
            <ac:cxnSpMk id="29" creationId="{A9F676C7-EBB5-644C-8FCA-B08B0E6EEE9B}"/>
          </ac:cxnSpMkLst>
        </pc:cxnChg>
        <pc:cxnChg chg="del mod">
          <ac:chgData name="西田　賢" userId="e19bf79b-b491-4910-8b12-eec7200a1d82" providerId="ADAL" clId="{1D0AC049-66BC-CD46-B1C3-B3966F1FEB1C}" dt="2026-03-12T06:48:12.077" v="12007" actId="478"/>
          <ac:cxnSpMkLst>
            <pc:docMk/>
            <pc:sldMk cId="4180375399" sldId="309"/>
            <ac:cxnSpMk id="32" creationId="{43503056-9A37-6B40-AD70-608B7DEE4B90}"/>
          </ac:cxnSpMkLst>
        </pc:cxnChg>
        <pc:cxnChg chg="del mod">
          <ac:chgData name="西田　賢" userId="e19bf79b-b491-4910-8b12-eec7200a1d82" providerId="ADAL" clId="{1D0AC049-66BC-CD46-B1C3-B3966F1FEB1C}" dt="2026-03-12T06:47:52.572" v="12002" actId="478"/>
          <ac:cxnSpMkLst>
            <pc:docMk/>
            <pc:sldMk cId="4180375399" sldId="309"/>
            <ac:cxnSpMk id="33" creationId="{8FBC8C11-26C5-6747-80E9-4586C9832007}"/>
          </ac:cxnSpMkLst>
        </pc:cxnChg>
        <pc:cxnChg chg="add mod">
          <ac:chgData name="西田　賢" userId="e19bf79b-b491-4910-8b12-eec7200a1d82" providerId="ADAL" clId="{1D0AC049-66BC-CD46-B1C3-B3966F1FEB1C}" dt="2026-03-12T06:54:54.563" v="12097" actId="1035"/>
          <ac:cxnSpMkLst>
            <pc:docMk/>
            <pc:sldMk cId="4180375399" sldId="309"/>
            <ac:cxnSpMk id="44" creationId="{95A757A6-3DBC-444A-B86C-1E423E44F09A}"/>
          </ac:cxnSpMkLst>
        </pc:cxnChg>
        <pc:cxnChg chg="add mod">
          <ac:chgData name="西田　賢" userId="e19bf79b-b491-4910-8b12-eec7200a1d82" providerId="ADAL" clId="{1D0AC049-66BC-CD46-B1C3-B3966F1FEB1C}" dt="2026-03-12T06:56:40.699" v="12113" actId="692"/>
          <ac:cxnSpMkLst>
            <pc:docMk/>
            <pc:sldMk cId="4180375399" sldId="309"/>
            <ac:cxnSpMk id="46" creationId="{BA86189C-395E-7245-A8A4-556FFF68E763}"/>
          </ac:cxnSpMkLst>
        </pc:cxnChg>
        <pc:cxnChg chg="add mod">
          <ac:chgData name="西田　賢" userId="e19bf79b-b491-4910-8b12-eec7200a1d82" providerId="ADAL" clId="{1D0AC049-66BC-CD46-B1C3-B3966F1FEB1C}" dt="2026-03-12T07:59:57.104" v="12689" actId="255"/>
          <ac:cxnSpMkLst>
            <pc:docMk/>
            <pc:sldMk cId="4180375399" sldId="309"/>
            <ac:cxnSpMk id="52" creationId="{17DE6429-28EB-0D48-B1A7-B4818707ED13}"/>
          </ac:cxnSpMkLst>
        </pc:cxnChg>
      </pc:sldChg>
      <pc:sldChg chg="addSp delSp modSp add modAnim modNotesTx">
        <pc:chgData name="西田　賢" userId="e19bf79b-b491-4910-8b12-eec7200a1d82" providerId="ADAL" clId="{1D0AC049-66BC-CD46-B1C3-B3966F1FEB1C}" dt="2026-03-13T12:20:58.086" v="38699" actId="20577"/>
        <pc:sldMkLst>
          <pc:docMk/>
          <pc:sldMk cId="1512771558" sldId="310"/>
        </pc:sldMkLst>
        <pc:spChg chg="mod topLvl">
          <ac:chgData name="西田　賢" userId="e19bf79b-b491-4910-8b12-eec7200a1d82" providerId="ADAL" clId="{1D0AC049-66BC-CD46-B1C3-B3966F1FEB1C}" dt="2026-03-11T23:40:12.256" v="9630" actId="164"/>
          <ac:spMkLst>
            <pc:docMk/>
            <pc:sldMk cId="1512771558" sldId="310"/>
            <ac:spMk id="7" creationId="{FF340DC4-1013-7D49-8511-735AF4F16090}"/>
          </ac:spMkLst>
        </pc:spChg>
        <pc:spChg chg="add mod topLvl">
          <ac:chgData name="西田　賢" userId="e19bf79b-b491-4910-8b12-eec7200a1d82" providerId="ADAL" clId="{1D0AC049-66BC-CD46-B1C3-B3966F1FEB1C}" dt="2026-03-11T23:40:12.256" v="9630" actId="164"/>
          <ac:spMkLst>
            <pc:docMk/>
            <pc:sldMk cId="1512771558" sldId="310"/>
            <ac:spMk id="8" creationId="{A07EDC17-7A7D-3A41-B1E4-34849478DD3A}"/>
          </ac:spMkLst>
        </pc:spChg>
        <pc:spChg chg="add mod topLvl">
          <ac:chgData name="西田　賢" userId="e19bf79b-b491-4910-8b12-eec7200a1d82" providerId="ADAL" clId="{1D0AC049-66BC-CD46-B1C3-B3966F1FEB1C}" dt="2026-03-11T23:40:12.256" v="9630" actId="164"/>
          <ac:spMkLst>
            <pc:docMk/>
            <pc:sldMk cId="1512771558" sldId="310"/>
            <ac:spMk id="9" creationId="{3E828BC4-3F22-C347-88E4-B9E2D6868FBE}"/>
          </ac:spMkLst>
        </pc:spChg>
        <pc:spChg chg="mod">
          <ac:chgData name="西田　賢" userId="e19bf79b-b491-4910-8b12-eec7200a1d82" providerId="ADAL" clId="{1D0AC049-66BC-CD46-B1C3-B3966F1FEB1C}" dt="2026-03-11T23:39:33.415" v="9625" actId="165"/>
          <ac:spMkLst>
            <pc:docMk/>
            <pc:sldMk cId="1512771558" sldId="310"/>
            <ac:spMk id="11" creationId="{1C73A80E-219A-8043-B701-062E0F350A65}"/>
          </ac:spMkLst>
        </pc:spChg>
        <pc:spChg chg="add mod topLvl">
          <ac:chgData name="西田　賢" userId="e19bf79b-b491-4910-8b12-eec7200a1d82" providerId="ADAL" clId="{1D0AC049-66BC-CD46-B1C3-B3966F1FEB1C}" dt="2026-03-11T23:40:12.256" v="9630" actId="164"/>
          <ac:spMkLst>
            <pc:docMk/>
            <pc:sldMk cId="1512771558" sldId="310"/>
            <ac:spMk id="13" creationId="{4DDFC6D3-6329-6541-8BE3-742C3FC3C348}"/>
          </ac:spMkLst>
        </pc:spChg>
        <pc:spChg chg="add mod topLvl">
          <ac:chgData name="西田　賢" userId="e19bf79b-b491-4910-8b12-eec7200a1d82" providerId="ADAL" clId="{1D0AC049-66BC-CD46-B1C3-B3966F1FEB1C}" dt="2026-03-11T23:40:12.256" v="9630" actId="164"/>
          <ac:spMkLst>
            <pc:docMk/>
            <pc:sldMk cId="1512771558" sldId="310"/>
            <ac:spMk id="16" creationId="{E2A2C0C2-0357-7443-A14F-B76F5F9490E6}"/>
          </ac:spMkLst>
        </pc:spChg>
        <pc:spChg chg="mod topLvl">
          <ac:chgData name="西田　賢" userId="e19bf79b-b491-4910-8b12-eec7200a1d82" providerId="ADAL" clId="{1D0AC049-66BC-CD46-B1C3-B3966F1FEB1C}" dt="2026-03-12T05:58:25.904" v="11091" actId="1076"/>
          <ac:spMkLst>
            <pc:docMk/>
            <pc:sldMk cId="1512771558" sldId="310"/>
            <ac:spMk id="19" creationId="{FC5C5BB8-F174-9341-8BA7-2DBA85FD73AC}"/>
          </ac:spMkLst>
        </pc:spChg>
        <pc:spChg chg="del mod">
          <ac:chgData name="西田　賢" userId="e19bf79b-b491-4910-8b12-eec7200a1d82" providerId="ADAL" clId="{1D0AC049-66BC-CD46-B1C3-B3966F1FEB1C}" dt="2026-03-11T22:57:30.087" v="8950" actId="478"/>
          <ac:spMkLst>
            <pc:docMk/>
            <pc:sldMk cId="1512771558" sldId="310"/>
            <ac:spMk id="23" creationId="{B01E5C47-9DA2-7B4B-BE32-F7ACB2B81CE6}"/>
          </ac:spMkLst>
        </pc:spChg>
        <pc:spChg chg="mod topLvl">
          <ac:chgData name="西田　賢" userId="e19bf79b-b491-4910-8b12-eec7200a1d82" providerId="ADAL" clId="{1D0AC049-66BC-CD46-B1C3-B3966F1FEB1C}" dt="2026-03-11T23:40:12.256" v="9630" actId="164"/>
          <ac:spMkLst>
            <pc:docMk/>
            <pc:sldMk cId="1512771558" sldId="310"/>
            <ac:spMk id="24" creationId="{27DFAFAA-3025-F04B-A107-449D4EE4663C}"/>
          </ac:spMkLst>
        </pc:spChg>
        <pc:spChg chg="add mod topLvl">
          <ac:chgData name="西田　賢" userId="e19bf79b-b491-4910-8b12-eec7200a1d82" providerId="ADAL" clId="{1D0AC049-66BC-CD46-B1C3-B3966F1FEB1C}" dt="2026-03-11T23:40:12.256" v="9630" actId="164"/>
          <ac:spMkLst>
            <pc:docMk/>
            <pc:sldMk cId="1512771558" sldId="310"/>
            <ac:spMk id="25" creationId="{9BD00EA5-1892-0A41-AE15-6A604372A63B}"/>
          </ac:spMkLst>
        </pc:spChg>
        <pc:spChg chg="del">
          <ac:chgData name="西田　賢" userId="e19bf79b-b491-4910-8b12-eec7200a1d82" providerId="ADAL" clId="{1D0AC049-66BC-CD46-B1C3-B3966F1FEB1C}" dt="2026-03-11T22:50:42.036" v="8886" actId="478"/>
          <ac:spMkLst>
            <pc:docMk/>
            <pc:sldMk cId="1512771558" sldId="310"/>
            <ac:spMk id="26" creationId="{213FE2A8-A722-814B-A48B-DE5578449CB2}"/>
          </ac:spMkLst>
        </pc:spChg>
        <pc:spChg chg="add del mod">
          <ac:chgData name="西田　賢" userId="e19bf79b-b491-4910-8b12-eec7200a1d82" providerId="ADAL" clId="{1D0AC049-66BC-CD46-B1C3-B3966F1FEB1C}" dt="2026-03-11T23:11:55.477" v="9106" actId="478"/>
          <ac:spMkLst>
            <pc:docMk/>
            <pc:sldMk cId="1512771558" sldId="310"/>
            <ac:spMk id="27" creationId="{FEE775C4-7D62-4C49-8957-690EB97E7A56}"/>
          </ac:spMkLst>
        </pc:spChg>
        <pc:spChg chg="add mod topLvl">
          <ac:chgData name="西田　賢" userId="e19bf79b-b491-4910-8b12-eec7200a1d82" providerId="ADAL" clId="{1D0AC049-66BC-CD46-B1C3-B3966F1FEB1C}" dt="2026-03-11T23:40:12.256" v="9630" actId="164"/>
          <ac:spMkLst>
            <pc:docMk/>
            <pc:sldMk cId="1512771558" sldId="310"/>
            <ac:spMk id="28" creationId="{0F41F454-058C-CF48-BC1E-B6C3761A4C23}"/>
          </ac:spMkLst>
        </pc:spChg>
        <pc:spChg chg="add mod topLvl">
          <ac:chgData name="西田　賢" userId="e19bf79b-b491-4910-8b12-eec7200a1d82" providerId="ADAL" clId="{1D0AC049-66BC-CD46-B1C3-B3966F1FEB1C}" dt="2026-03-11T23:40:12.256" v="9630" actId="164"/>
          <ac:spMkLst>
            <pc:docMk/>
            <pc:sldMk cId="1512771558" sldId="310"/>
            <ac:spMk id="29" creationId="{E1D330AD-D83C-D34A-B4BA-2118AA956418}"/>
          </ac:spMkLst>
        </pc:spChg>
        <pc:spChg chg="add del mod">
          <ac:chgData name="西田　賢" userId="e19bf79b-b491-4910-8b12-eec7200a1d82" providerId="ADAL" clId="{1D0AC049-66BC-CD46-B1C3-B3966F1FEB1C}" dt="2026-03-11T23:39:02.274" v="9621" actId="478"/>
          <ac:spMkLst>
            <pc:docMk/>
            <pc:sldMk cId="1512771558" sldId="310"/>
            <ac:spMk id="30" creationId="{E9909BEF-721F-B549-A764-A222E7D2A11B}"/>
          </ac:spMkLst>
        </pc:spChg>
        <pc:spChg chg="add mod">
          <ac:chgData name="西田　賢" userId="e19bf79b-b491-4910-8b12-eec7200a1d82" providerId="ADAL" clId="{1D0AC049-66BC-CD46-B1C3-B3966F1FEB1C}" dt="2026-03-11T23:26:55.364" v="9330" actId="164"/>
          <ac:spMkLst>
            <pc:docMk/>
            <pc:sldMk cId="1512771558" sldId="310"/>
            <ac:spMk id="34" creationId="{2148BE1B-F322-2142-8D08-D74CAAF3BC87}"/>
          </ac:spMkLst>
        </pc:spChg>
        <pc:spChg chg="add mod">
          <ac:chgData name="西田　賢" userId="e19bf79b-b491-4910-8b12-eec7200a1d82" providerId="ADAL" clId="{1D0AC049-66BC-CD46-B1C3-B3966F1FEB1C}" dt="2026-03-11T23:26:55.364" v="9330" actId="164"/>
          <ac:spMkLst>
            <pc:docMk/>
            <pc:sldMk cId="1512771558" sldId="310"/>
            <ac:spMk id="35" creationId="{0127AA65-D5AE-AA48-A84D-BF4010B2DF85}"/>
          </ac:spMkLst>
        </pc:spChg>
        <pc:spChg chg="add del">
          <ac:chgData name="西田　賢" userId="e19bf79b-b491-4910-8b12-eec7200a1d82" providerId="ADAL" clId="{1D0AC049-66BC-CD46-B1C3-B3966F1FEB1C}" dt="2026-03-11T23:25:33.065" v="9322" actId="478"/>
          <ac:spMkLst>
            <pc:docMk/>
            <pc:sldMk cId="1512771558" sldId="310"/>
            <ac:spMk id="36" creationId="{547BD170-8D7A-4149-8517-A4A995062968}"/>
          </ac:spMkLst>
        </pc:spChg>
        <pc:spChg chg="add mod">
          <ac:chgData name="西田　賢" userId="e19bf79b-b491-4910-8b12-eec7200a1d82" providerId="ADAL" clId="{1D0AC049-66BC-CD46-B1C3-B3966F1FEB1C}" dt="2026-03-11T23:26:55.364" v="9330" actId="164"/>
          <ac:spMkLst>
            <pc:docMk/>
            <pc:sldMk cId="1512771558" sldId="310"/>
            <ac:spMk id="37" creationId="{42515315-3BF5-5A41-BB51-A160D86B15DF}"/>
          </ac:spMkLst>
        </pc:spChg>
        <pc:spChg chg="add mod">
          <ac:chgData name="西田　賢" userId="e19bf79b-b491-4910-8b12-eec7200a1d82" providerId="ADAL" clId="{1D0AC049-66BC-CD46-B1C3-B3966F1FEB1C}" dt="2026-03-11T23:40:12.256" v="9630" actId="164"/>
          <ac:spMkLst>
            <pc:docMk/>
            <pc:sldMk cId="1512771558" sldId="310"/>
            <ac:spMk id="39" creationId="{C875BE07-E30E-9C4C-9815-FF78E82E5B9B}"/>
          </ac:spMkLst>
        </pc:spChg>
        <pc:grpChg chg="add del mod">
          <ac:chgData name="西田　賢" userId="e19bf79b-b491-4910-8b12-eec7200a1d82" providerId="ADAL" clId="{1D0AC049-66BC-CD46-B1C3-B3966F1FEB1C}" dt="2026-03-11T23:01:34.690" v="8983" actId="165"/>
          <ac:grpSpMkLst>
            <pc:docMk/>
            <pc:sldMk cId="1512771558" sldId="310"/>
            <ac:grpSpMk id="3" creationId="{77E580AA-92B6-A94D-95E4-B56C7CAC109E}"/>
          </ac:grpSpMkLst>
        </pc:grpChg>
        <pc:grpChg chg="add del mod">
          <ac:chgData name="西田　賢" userId="e19bf79b-b491-4910-8b12-eec7200a1d82" providerId="ADAL" clId="{1D0AC049-66BC-CD46-B1C3-B3966F1FEB1C}" dt="2026-03-11T23:01:54.706" v="8985" actId="165"/>
          <ac:grpSpMkLst>
            <pc:docMk/>
            <pc:sldMk cId="1512771558" sldId="310"/>
            <ac:grpSpMk id="12" creationId="{254A1ACF-1FB7-2945-8F8D-F494E50F217D}"/>
          </ac:grpSpMkLst>
        </pc:grpChg>
        <pc:grpChg chg="mod topLvl">
          <ac:chgData name="西田　賢" userId="e19bf79b-b491-4910-8b12-eec7200a1d82" providerId="ADAL" clId="{1D0AC049-66BC-CD46-B1C3-B3966F1FEB1C}" dt="2026-03-11T23:40:12.256" v="9630" actId="164"/>
          <ac:grpSpMkLst>
            <pc:docMk/>
            <pc:sldMk cId="1512771558" sldId="310"/>
            <ac:grpSpMk id="15" creationId="{92B9DE3B-67CA-CC41-AEBB-AC9ADE902363}"/>
          </ac:grpSpMkLst>
        </pc:grpChg>
        <pc:grpChg chg="add del mod topLvl">
          <ac:chgData name="西田　賢" userId="e19bf79b-b491-4910-8b12-eec7200a1d82" providerId="ADAL" clId="{1D0AC049-66BC-CD46-B1C3-B3966F1FEB1C}" dt="2026-03-11T23:39:33.415" v="9625" actId="165"/>
          <ac:grpSpMkLst>
            <pc:docMk/>
            <pc:sldMk cId="1512771558" sldId="310"/>
            <ac:grpSpMk id="22" creationId="{51F5D2D8-1187-2345-AA18-AD879C6A84CB}"/>
          </ac:grpSpMkLst>
        </pc:grpChg>
        <pc:grpChg chg="add del mod">
          <ac:chgData name="西田　賢" userId="e19bf79b-b491-4910-8b12-eec7200a1d82" providerId="ADAL" clId="{1D0AC049-66BC-CD46-B1C3-B3966F1FEB1C}" dt="2026-03-11T23:39:28.029" v="9624" actId="165"/>
          <ac:grpSpMkLst>
            <pc:docMk/>
            <pc:sldMk cId="1512771558" sldId="310"/>
            <ac:grpSpMk id="31" creationId="{657B0929-1772-0240-98E6-DEA291642873}"/>
          </ac:grpSpMkLst>
        </pc:grpChg>
        <pc:grpChg chg="add mod">
          <ac:chgData name="西田　賢" userId="e19bf79b-b491-4910-8b12-eec7200a1d82" providerId="ADAL" clId="{1D0AC049-66BC-CD46-B1C3-B3966F1FEB1C}" dt="2026-03-11T23:40:12.256" v="9630" actId="164"/>
          <ac:grpSpMkLst>
            <pc:docMk/>
            <pc:sldMk cId="1512771558" sldId="310"/>
            <ac:grpSpMk id="38" creationId="{B0829859-1964-3845-AF87-5AED313DE480}"/>
          </ac:grpSpMkLst>
        </pc:grpChg>
        <pc:grpChg chg="add mod">
          <ac:chgData name="西田　賢" userId="e19bf79b-b491-4910-8b12-eec7200a1d82" providerId="ADAL" clId="{1D0AC049-66BC-CD46-B1C3-B3966F1FEB1C}" dt="2026-03-11T23:40:12.256" v="9630" actId="164"/>
          <ac:grpSpMkLst>
            <pc:docMk/>
            <pc:sldMk cId="1512771558" sldId="310"/>
            <ac:grpSpMk id="40" creationId="{8DE51251-2FB3-D947-A8A0-633768B04CA7}"/>
          </ac:grpSpMkLst>
        </pc:grpChg>
        <pc:graphicFrameChg chg="add mod modGraphic">
          <ac:chgData name="西田　賢" userId="e19bf79b-b491-4910-8b12-eec7200a1d82" providerId="ADAL" clId="{1D0AC049-66BC-CD46-B1C3-B3966F1FEB1C}" dt="2026-03-12T10:07:59.734" v="15155" actId="167"/>
          <ac:graphicFrameMkLst>
            <pc:docMk/>
            <pc:sldMk cId="1512771558" sldId="310"/>
            <ac:graphicFrameMk id="18" creationId="{1713B0F2-D4F2-4C4E-82A3-25A84DF2AA9D}"/>
          </ac:graphicFrameMkLst>
        </pc:graphicFrameChg>
        <pc:graphicFrameChg chg="add mod">
          <ac:chgData name="西田　賢" userId="e19bf79b-b491-4910-8b12-eec7200a1d82" providerId="ADAL" clId="{1D0AC049-66BC-CD46-B1C3-B3966F1FEB1C}" dt="2026-03-11T22:50:43.341" v="8887"/>
          <ac:graphicFrameMkLst>
            <pc:docMk/>
            <pc:sldMk cId="1512771558" sldId="310"/>
            <ac:graphicFrameMk id="20" creationId="{20172911-4107-B94D-99FA-8B87F972FA7D}"/>
          </ac:graphicFrameMkLst>
        </pc:graphicFrameChg>
        <pc:graphicFrameChg chg="del">
          <ac:chgData name="西田　賢" userId="e19bf79b-b491-4910-8b12-eec7200a1d82" providerId="ADAL" clId="{1D0AC049-66BC-CD46-B1C3-B3966F1FEB1C}" dt="2026-03-11T22:50:40.374" v="8885" actId="478"/>
          <ac:graphicFrameMkLst>
            <pc:docMk/>
            <pc:sldMk cId="1512771558" sldId="310"/>
            <ac:graphicFrameMk id="21" creationId="{F0F27851-4C89-D946-8FE3-E2AF007A6CC6}"/>
          </ac:graphicFrameMkLst>
        </pc:graphicFrameChg>
        <pc:picChg chg="mod topLvl">
          <ac:chgData name="西田　賢" userId="e19bf79b-b491-4910-8b12-eec7200a1d82" providerId="ADAL" clId="{1D0AC049-66BC-CD46-B1C3-B3966F1FEB1C}" dt="2026-03-11T23:40:12.256" v="9630" actId="164"/>
          <ac:picMkLst>
            <pc:docMk/>
            <pc:sldMk cId="1512771558" sldId="310"/>
            <ac:picMk id="10" creationId="{8A066C7A-BF0A-EE49-B878-4135EF488B4E}"/>
          </ac:picMkLst>
        </pc:picChg>
        <pc:picChg chg="del mod">
          <ac:chgData name="西田　賢" userId="e19bf79b-b491-4910-8b12-eec7200a1d82" providerId="ADAL" clId="{1D0AC049-66BC-CD46-B1C3-B3966F1FEB1C}" dt="2026-03-11T22:37:33.475" v="8782" actId="478"/>
          <ac:picMkLst>
            <pc:docMk/>
            <pc:sldMk cId="1512771558" sldId="310"/>
            <ac:picMk id="14" creationId="{D0C895CC-50A5-C741-B20F-4FE9355D84CE}"/>
          </ac:picMkLst>
        </pc:picChg>
        <pc:picChg chg="mod">
          <ac:chgData name="西田　賢" userId="e19bf79b-b491-4910-8b12-eec7200a1d82" providerId="ADAL" clId="{1D0AC049-66BC-CD46-B1C3-B3966F1FEB1C}" dt="2026-03-11T23:39:33.415" v="9625" actId="165"/>
          <ac:picMkLst>
            <pc:docMk/>
            <pc:sldMk cId="1512771558" sldId="310"/>
            <ac:picMk id="17" creationId="{999DE328-6119-824C-8913-788227959D61}"/>
          </ac:picMkLst>
        </pc:picChg>
        <pc:picChg chg="add mod">
          <ac:chgData name="西田　賢" userId="e19bf79b-b491-4910-8b12-eec7200a1d82" providerId="ADAL" clId="{1D0AC049-66BC-CD46-B1C3-B3966F1FEB1C}" dt="2026-03-11T23:26:55.364" v="9330" actId="164"/>
          <ac:picMkLst>
            <pc:docMk/>
            <pc:sldMk cId="1512771558" sldId="310"/>
            <ac:picMk id="33" creationId="{52E4BAA7-BF5A-9F42-AF87-74A89D5C70E3}"/>
          </ac:picMkLst>
        </pc:picChg>
      </pc:sldChg>
      <pc:sldChg chg="delSp modSp add del ord">
        <pc:chgData name="西田　賢" userId="e19bf79b-b491-4910-8b12-eec7200a1d82" providerId="ADAL" clId="{1D0AC049-66BC-CD46-B1C3-B3966F1FEB1C}" dt="2026-03-11T22:10:11.473" v="8410" actId="2696"/>
        <pc:sldMkLst>
          <pc:docMk/>
          <pc:sldMk cId="3641622751" sldId="310"/>
        </pc:sldMkLst>
        <pc:spChg chg="mod">
          <ac:chgData name="西田　賢" userId="e19bf79b-b491-4910-8b12-eec7200a1d82" providerId="ADAL" clId="{1D0AC049-66BC-CD46-B1C3-B3966F1FEB1C}" dt="2026-03-11T22:09:58.411" v="8409" actId="20577"/>
          <ac:spMkLst>
            <pc:docMk/>
            <pc:sldMk cId="3641622751" sldId="310"/>
            <ac:spMk id="2" creationId="{8354B945-C2F6-1E45-B055-7011A97B77C6}"/>
          </ac:spMkLst>
        </pc:spChg>
        <pc:spChg chg="mod">
          <ac:chgData name="西田　賢" userId="e19bf79b-b491-4910-8b12-eec7200a1d82" providerId="ADAL" clId="{1D0AC049-66BC-CD46-B1C3-B3966F1FEB1C}" dt="2026-03-11T22:02:17.181" v="8305" actId="1076"/>
          <ac:spMkLst>
            <pc:docMk/>
            <pc:sldMk cId="3641622751" sldId="310"/>
            <ac:spMk id="3" creationId="{09AEC6F8-2929-A64D-909D-C13A462262EA}"/>
          </ac:spMkLst>
        </pc:spChg>
        <pc:spChg chg="del">
          <ac:chgData name="西田　賢" userId="e19bf79b-b491-4910-8b12-eec7200a1d82" providerId="ADAL" clId="{1D0AC049-66BC-CD46-B1C3-B3966F1FEB1C}" dt="2026-03-11T21:56:57.907" v="8132" actId="478"/>
          <ac:spMkLst>
            <pc:docMk/>
            <pc:sldMk cId="3641622751" sldId="310"/>
            <ac:spMk id="7" creationId="{FF340DC4-1013-7D49-8511-735AF4F16090}"/>
          </ac:spMkLst>
        </pc:spChg>
        <pc:graphicFrameChg chg="mod modGraphic">
          <ac:chgData name="西田　賢" userId="e19bf79b-b491-4910-8b12-eec7200a1d82" providerId="ADAL" clId="{1D0AC049-66BC-CD46-B1C3-B3966F1FEB1C}" dt="2026-03-11T22:03:35.912" v="8307" actId="1076"/>
          <ac:graphicFrameMkLst>
            <pc:docMk/>
            <pc:sldMk cId="3641622751" sldId="310"/>
            <ac:graphicFrameMk id="13" creationId="{C97A19A9-E0F6-1545-8880-1BB0903FC127}"/>
          </ac:graphicFrameMkLst>
        </pc:graphicFrameChg>
        <pc:picChg chg="del">
          <ac:chgData name="西田　賢" userId="e19bf79b-b491-4910-8b12-eec7200a1d82" providerId="ADAL" clId="{1D0AC049-66BC-CD46-B1C3-B3966F1FEB1C}" dt="2026-03-11T21:56:57.907" v="8132" actId="478"/>
          <ac:picMkLst>
            <pc:docMk/>
            <pc:sldMk cId="3641622751" sldId="310"/>
            <ac:picMk id="10" creationId="{8A066C7A-BF0A-EE49-B878-4135EF488B4E}"/>
          </ac:picMkLst>
        </pc:picChg>
        <pc:picChg chg="del">
          <ac:chgData name="西田　賢" userId="e19bf79b-b491-4910-8b12-eec7200a1d82" providerId="ADAL" clId="{1D0AC049-66BC-CD46-B1C3-B3966F1FEB1C}" dt="2026-03-11T21:56:59.248" v="8133" actId="478"/>
          <ac:picMkLst>
            <pc:docMk/>
            <pc:sldMk cId="3641622751" sldId="310"/>
            <ac:picMk id="14" creationId="{D0C895CC-50A5-C741-B20F-4FE9355D84CE}"/>
          </ac:picMkLst>
        </pc:picChg>
        <pc:picChg chg="del">
          <ac:chgData name="西田　賢" userId="e19bf79b-b491-4910-8b12-eec7200a1d82" providerId="ADAL" clId="{1D0AC049-66BC-CD46-B1C3-B3966F1FEB1C}" dt="2026-03-11T21:56:57.907" v="8132" actId="478"/>
          <ac:picMkLst>
            <pc:docMk/>
            <pc:sldMk cId="3641622751" sldId="310"/>
            <ac:picMk id="17" creationId="{999DE328-6119-824C-8913-788227959D61}"/>
          </ac:picMkLst>
        </pc:picChg>
      </pc:sldChg>
      <pc:sldChg chg="addSp delSp modSp add del ord delAnim modNotesTx">
        <pc:chgData name="西田　賢" userId="e19bf79b-b491-4910-8b12-eec7200a1d82" providerId="ADAL" clId="{1D0AC049-66BC-CD46-B1C3-B3966F1FEB1C}" dt="2026-03-13T12:13:30.072" v="38683" actId="2696"/>
        <pc:sldMkLst>
          <pc:docMk/>
          <pc:sldMk cId="621750473" sldId="311"/>
        </pc:sldMkLst>
        <pc:graphicFrameChg chg="add del mod modGraphic">
          <ac:chgData name="西田　賢" userId="e19bf79b-b491-4910-8b12-eec7200a1d82" providerId="ADAL" clId="{1D0AC049-66BC-CD46-B1C3-B3966F1FEB1C}" dt="2026-03-11T23:30:51.461" v="9358" actId="478"/>
          <ac:graphicFrameMkLst>
            <pc:docMk/>
            <pc:sldMk cId="621750473" sldId="311"/>
            <ac:graphicFrameMk id="8" creationId="{7AD01347-7588-2B4D-8D14-C00E219514B2}"/>
          </ac:graphicFrameMkLst>
        </pc:graphicFrameChg>
        <pc:graphicFrameChg chg="mod modGraphic">
          <ac:chgData name="西田　賢" userId="e19bf79b-b491-4910-8b12-eec7200a1d82" providerId="ADAL" clId="{1D0AC049-66BC-CD46-B1C3-B3966F1FEB1C}" dt="2026-03-12T10:08:15.798" v="15157" actId="255"/>
          <ac:graphicFrameMkLst>
            <pc:docMk/>
            <pc:sldMk cId="621750473" sldId="311"/>
            <ac:graphicFrameMk id="21" creationId="{F0F27851-4C89-D946-8FE3-E2AF007A6CC6}"/>
          </ac:graphicFrameMkLst>
        </pc:graphicFrameChg>
        <pc:graphicFrameChg chg="del">
          <ac:chgData name="西田　賢" userId="e19bf79b-b491-4910-8b12-eec7200a1d82" providerId="ADAL" clId="{1D0AC049-66BC-CD46-B1C3-B3966F1FEB1C}" dt="2026-03-11T23:27:57.187" v="9333" actId="478"/>
          <ac:graphicFrameMkLst>
            <pc:docMk/>
            <pc:sldMk cId="621750473" sldId="311"/>
            <ac:graphicFrameMk id="29" creationId="{EB90677F-D126-584B-827E-55CCF427C987}"/>
          </ac:graphicFrameMkLst>
        </pc:graphicFrameChg>
      </pc:sldChg>
      <pc:sldChg chg="addSp delSp modSp add modAnim modNotesTx">
        <pc:chgData name="西田　賢" userId="e19bf79b-b491-4910-8b12-eec7200a1d82" providerId="ADAL" clId="{1D0AC049-66BC-CD46-B1C3-B3966F1FEB1C}" dt="2026-03-13T12:36:00.373" v="39009" actId="20577"/>
        <pc:sldMkLst>
          <pc:docMk/>
          <pc:sldMk cId="3708963204" sldId="312"/>
        </pc:sldMkLst>
        <pc:spChg chg="add mod">
          <ac:chgData name="西田　賢" userId="e19bf79b-b491-4910-8b12-eec7200a1d82" providerId="ADAL" clId="{1D0AC049-66BC-CD46-B1C3-B3966F1FEB1C}" dt="2026-03-13T12:12:13.126" v="38667" actId="164"/>
          <ac:spMkLst>
            <pc:docMk/>
            <pc:sldMk cId="3708963204" sldId="312"/>
            <ac:spMk id="3" creationId="{7455661B-796B-E64C-859A-BFC4BAE97B97}"/>
          </ac:spMkLst>
        </pc:spChg>
        <pc:spChg chg="add mod">
          <ac:chgData name="西田　賢" userId="e19bf79b-b491-4910-8b12-eec7200a1d82" providerId="ADAL" clId="{1D0AC049-66BC-CD46-B1C3-B3966F1FEB1C}" dt="2026-03-13T12:12:13.126" v="38667" actId="164"/>
          <ac:spMkLst>
            <pc:docMk/>
            <pc:sldMk cId="3708963204" sldId="312"/>
            <ac:spMk id="7" creationId="{A2D5FB3D-A587-5F40-AEDE-2287C41CFC98}"/>
          </ac:spMkLst>
        </pc:spChg>
        <pc:spChg chg="add mod">
          <ac:chgData name="西田　賢" userId="e19bf79b-b491-4910-8b12-eec7200a1d82" providerId="ADAL" clId="{1D0AC049-66BC-CD46-B1C3-B3966F1FEB1C}" dt="2026-03-13T12:12:13.126" v="38667" actId="164"/>
          <ac:spMkLst>
            <pc:docMk/>
            <pc:sldMk cId="3708963204" sldId="312"/>
            <ac:spMk id="8" creationId="{25E36ADB-977A-244A-9CE8-0E9A4AD90C39}"/>
          </ac:spMkLst>
        </pc:spChg>
        <pc:spChg chg="add mod">
          <ac:chgData name="西田　賢" userId="e19bf79b-b491-4910-8b12-eec7200a1d82" providerId="ADAL" clId="{1D0AC049-66BC-CD46-B1C3-B3966F1FEB1C}" dt="2026-03-13T12:12:13.126" v="38667" actId="164"/>
          <ac:spMkLst>
            <pc:docMk/>
            <pc:sldMk cId="3708963204" sldId="312"/>
            <ac:spMk id="10" creationId="{DE3B5DEE-9460-4742-84E4-4B37570FB31B}"/>
          </ac:spMkLst>
        </pc:spChg>
        <pc:spChg chg="add mod">
          <ac:chgData name="西田　賢" userId="e19bf79b-b491-4910-8b12-eec7200a1d82" providerId="ADAL" clId="{1D0AC049-66BC-CD46-B1C3-B3966F1FEB1C}" dt="2026-03-13T12:12:13.126" v="38667" actId="164"/>
          <ac:spMkLst>
            <pc:docMk/>
            <pc:sldMk cId="3708963204" sldId="312"/>
            <ac:spMk id="12" creationId="{D90F2624-084A-184F-A505-82F77C7E3815}"/>
          </ac:spMkLst>
        </pc:spChg>
        <pc:spChg chg="add mod">
          <ac:chgData name="西田　賢" userId="e19bf79b-b491-4910-8b12-eec7200a1d82" providerId="ADAL" clId="{1D0AC049-66BC-CD46-B1C3-B3966F1FEB1C}" dt="2026-03-13T12:12:13.126" v="38667" actId="164"/>
          <ac:spMkLst>
            <pc:docMk/>
            <pc:sldMk cId="3708963204" sldId="312"/>
            <ac:spMk id="13" creationId="{58631E10-4B2D-E244-8690-C885916FE37D}"/>
          </ac:spMkLst>
        </pc:spChg>
        <pc:spChg chg="add del mod">
          <ac:chgData name="西田　賢" userId="e19bf79b-b491-4910-8b12-eec7200a1d82" providerId="ADAL" clId="{1D0AC049-66BC-CD46-B1C3-B3966F1FEB1C}" dt="2026-03-12T05:42:01.453" v="10759" actId="478"/>
          <ac:spMkLst>
            <pc:docMk/>
            <pc:sldMk cId="3708963204" sldId="312"/>
            <ac:spMk id="14" creationId="{8DA47FA5-796A-DE46-8100-746B2F502265}"/>
          </ac:spMkLst>
        </pc:spChg>
        <pc:spChg chg="add del mod">
          <ac:chgData name="西田　賢" userId="e19bf79b-b491-4910-8b12-eec7200a1d82" providerId="ADAL" clId="{1D0AC049-66BC-CD46-B1C3-B3966F1FEB1C}" dt="2026-03-12T05:38:20.861" v="10686" actId="767"/>
          <ac:spMkLst>
            <pc:docMk/>
            <pc:sldMk cId="3708963204" sldId="312"/>
            <ac:spMk id="15" creationId="{2141A5E6-5FE2-894F-9432-4F30E89B414A}"/>
          </ac:spMkLst>
        </pc:spChg>
        <pc:spChg chg="add del mod">
          <ac:chgData name="西田　賢" userId="e19bf79b-b491-4910-8b12-eec7200a1d82" providerId="ADAL" clId="{1D0AC049-66BC-CD46-B1C3-B3966F1FEB1C}" dt="2026-03-12T05:38:22.159" v="10687"/>
          <ac:spMkLst>
            <pc:docMk/>
            <pc:sldMk cId="3708963204" sldId="312"/>
            <ac:spMk id="16" creationId="{DAD533B5-C5C3-D244-8D6E-61284BDDC695}"/>
          </ac:spMkLst>
        </pc:spChg>
        <pc:spChg chg="add mod">
          <ac:chgData name="西田　賢" userId="e19bf79b-b491-4910-8b12-eec7200a1d82" providerId="ADAL" clId="{1D0AC049-66BC-CD46-B1C3-B3966F1FEB1C}" dt="2026-03-13T12:12:13.126" v="38667" actId="164"/>
          <ac:spMkLst>
            <pc:docMk/>
            <pc:sldMk cId="3708963204" sldId="312"/>
            <ac:spMk id="17" creationId="{C4BFAE94-AB7E-DF49-BF48-E43831305BA6}"/>
          </ac:spMkLst>
        </pc:spChg>
        <pc:spChg chg="add del mod">
          <ac:chgData name="西田　賢" userId="e19bf79b-b491-4910-8b12-eec7200a1d82" providerId="ADAL" clId="{1D0AC049-66BC-CD46-B1C3-B3966F1FEB1C}" dt="2026-03-12T05:38:19.821" v="10685"/>
          <ac:spMkLst>
            <pc:docMk/>
            <pc:sldMk cId="3708963204" sldId="312"/>
            <ac:spMk id="18" creationId="{C0D08122-CA3D-A14F-A14D-C65DEF940023}"/>
          </ac:spMkLst>
        </pc:spChg>
        <pc:spChg chg="add mod">
          <ac:chgData name="西田　賢" userId="e19bf79b-b491-4910-8b12-eec7200a1d82" providerId="ADAL" clId="{1D0AC049-66BC-CD46-B1C3-B3966F1FEB1C}" dt="2026-03-13T12:13:05.857" v="38677" actId="164"/>
          <ac:spMkLst>
            <pc:docMk/>
            <pc:sldMk cId="3708963204" sldId="312"/>
            <ac:spMk id="20" creationId="{7D74A0C6-BCF9-DE45-8C68-199A55ED28A7}"/>
          </ac:spMkLst>
        </pc:spChg>
        <pc:spChg chg="add mod">
          <ac:chgData name="西田　賢" userId="e19bf79b-b491-4910-8b12-eec7200a1d82" providerId="ADAL" clId="{1D0AC049-66BC-CD46-B1C3-B3966F1FEB1C}" dt="2026-03-13T12:13:05.857" v="38677" actId="164"/>
          <ac:spMkLst>
            <pc:docMk/>
            <pc:sldMk cId="3708963204" sldId="312"/>
            <ac:spMk id="22" creationId="{DE81D7CB-EA08-8748-AFBB-EE28577F461E}"/>
          </ac:spMkLst>
        </pc:spChg>
        <pc:spChg chg="add mod">
          <ac:chgData name="西田　賢" userId="e19bf79b-b491-4910-8b12-eec7200a1d82" providerId="ADAL" clId="{1D0AC049-66BC-CD46-B1C3-B3966F1FEB1C}" dt="2026-03-13T12:13:05.857" v="38677" actId="164"/>
          <ac:spMkLst>
            <pc:docMk/>
            <pc:sldMk cId="3708963204" sldId="312"/>
            <ac:spMk id="25" creationId="{45B022B0-5F13-1243-B4F6-8C6E14028B74}"/>
          </ac:spMkLst>
        </pc:spChg>
        <pc:grpChg chg="add mod">
          <ac:chgData name="西田　賢" userId="e19bf79b-b491-4910-8b12-eec7200a1d82" providerId="ADAL" clId="{1D0AC049-66BC-CD46-B1C3-B3966F1FEB1C}" dt="2026-03-13T12:13:05.857" v="38677" actId="164"/>
          <ac:grpSpMkLst>
            <pc:docMk/>
            <pc:sldMk cId="3708963204" sldId="312"/>
            <ac:grpSpMk id="11" creationId="{9F31B3BE-EA5B-304F-96D7-5B9A337241EC}"/>
          </ac:grpSpMkLst>
        </pc:grpChg>
        <pc:grpChg chg="add mod">
          <ac:chgData name="西田　賢" userId="e19bf79b-b491-4910-8b12-eec7200a1d82" providerId="ADAL" clId="{1D0AC049-66BC-CD46-B1C3-B3966F1FEB1C}" dt="2026-03-13T12:12:13.126" v="38667" actId="164"/>
          <ac:grpSpMkLst>
            <pc:docMk/>
            <pc:sldMk cId="3708963204" sldId="312"/>
            <ac:grpSpMk id="14" creationId="{1DEE4290-0CBA-1B45-A748-DCEFDA30F449}"/>
          </ac:grpSpMkLst>
        </pc:grpChg>
        <pc:grpChg chg="add mod">
          <ac:chgData name="西田　賢" userId="e19bf79b-b491-4910-8b12-eec7200a1d82" providerId="ADAL" clId="{1D0AC049-66BC-CD46-B1C3-B3966F1FEB1C}" dt="2026-03-13T12:13:05.857" v="38677" actId="164"/>
          <ac:grpSpMkLst>
            <pc:docMk/>
            <pc:sldMk cId="3708963204" sldId="312"/>
            <ac:grpSpMk id="15" creationId="{3F7560CC-4AFF-3849-9490-E1F5E5CFB590}"/>
          </ac:grpSpMkLst>
        </pc:grpChg>
        <pc:grpChg chg="add mod">
          <ac:chgData name="西田　賢" userId="e19bf79b-b491-4910-8b12-eec7200a1d82" providerId="ADAL" clId="{1D0AC049-66BC-CD46-B1C3-B3966F1FEB1C}" dt="2026-03-13T12:13:05.857" v="38677" actId="164"/>
          <ac:grpSpMkLst>
            <pc:docMk/>
            <pc:sldMk cId="3708963204" sldId="312"/>
            <ac:grpSpMk id="19" creationId="{D6852168-C92E-E74C-B208-66AF6777DAD3}"/>
          </ac:grpSpMkLst>
        </pc:grpChg>
        <pc:graphicFrameChg chg="mod modGraphic">
          <ac:chgData name="西田　賢" userId="e19bf79b-b491-4910-8b12-eec7200a1d82" providerId="ADAL" clId="{1D0AC049-66BC-CD46-B1C3-B3966F1FEB1C}" dt="2026-03-12T10:08:43.179" v="15161" actId="167"/>
          <ac:graphicFrameMkLst>
            <pc:docMk/>
            <pc:sldMk cId="3708963204" sldId="312"/>
            <ac:graphicFrameMk id="21" creationId="{F0F27851-4C89-D946-8FE3-E2AF007A6CC6}"/>
          </ac:graphicFrameMkLst>
        </pc:graphicFrameChg>
        <pc:picChg chg="add mod">
          <ac:chgData name="西田　賢" userId="e19bf79b-b491-4910-8b12-eec7200a1d82" providerId="ADAL" clId="{1D0AC049-66BC-CD46-B1C3-B3966F1FEB1C}" dt="2026-03-13T12:12:13.126" v="38667" actId="164"/>
          <ac:picMkLst>
            <pc:docMk/>
            <pc:sldMk cId="3708963204" sldId="312"/>
            <ac:picMk id="9" creationId="{F6892AA9-7373-9149-95AB-DD76529310E7}"/>
          </ac:picMkLst>
        </pc:picChg>
        <pc:cxnChg chg="add mod">
          <ac:chgData name="西田　賢" userId="e19bf79b-b491-4910-8b12-eec7200a1d82" providerId="ADAL" clId="{1D0AC049-66BC-CD46-B1C3-B3966F1FEB1C}" dt="2026-03-13T12:13:05.857" v="38677" actId="164"/>
          <ac:cxnSpMkLst>
            <pc:docMk/>
            <pc:sldMk cId="3708963204" sldId="312"/>
            <ac:cxnSpMk id="24" creationId="{1A7B72A6-4B97-C54C-8874-F886FA5F29F9}"/>
          </ac:cxnSpMkLst>
        </pc:cxnChg>
      </pc:sldChg>
      <pc:sldMasterChg chg="modSldLayout">
        <pc:chgData name="西田　賢" userId="e19bf79b-b491-4910-8b12-eec7200a1d82" providerId="ADAL" clId="{1D0AC049-66BC-CD46-B1C3-B3966F1FEB1C}" dt="2026-03-10T07:00:34.814" v="1690" actId="1036"/>
        <pc:sldMasterMkLst>
          <pc:docMk/>
          <pc:sldMasterMk cId="933450675" sldId="2147483995"/>
        </pc:sldMasterMkLst>
        <pc:sldLayoutChg chg="modSp">
          <pc:chgData name="西田　賢" userId="e19bf79b-b491-4910-8b12-eec7200a1d82" providerId="ADAL" clId="{1D0AC049-66BC-CD46-B1C3-B3966F1FEB1C}" dt="2026-03-10T07:00:34.814" v="1690" actId="1036"/>
          <pc:sldLayoutMkLst>
            <pc:docMk/>
            <pc:sldMasterMk cId="933450675" sldId="2147483995"/>
            <pc:sldLayoutMk cId="3679402369" sldId="2147483997"/>
          </pc:sldLayoutMkLst>
          <pc:spChg chg="mod">
            <ac:chgData name="西田　賢" userId="e19bf79b-b491-4910-8b12-eec7200a1d82" providerId="ADAL" clId="{1D0AC049-66BC-CD46-B1C3-B3966F1FEB1C}" dt="2026-03-10T07:00:34.814" v="1690" actId="1036"/>
            <ac:spMkLst>
              <pc:docMk/>
              <pc:sldMasterMk cId="933450675" sldId="2147483995"/>
              <pc:sldLayoutMk cId="3679402369" sldId="2147483997"/>
              <ac:spMk id="5" creationId="{2D5C46B3-10FC-344B-93A3-AC426BD32B9B}"/>
            </ac:spMkLst>
          </pc:spChg>
        </pc:sldLayoutChg>
      </pc:sldMasterChg>
    </pc:docChg>
  </pc:docChgLst>
  <pc:docChgLst>
    <pc:chgData name="西田　賢" userId="e19bf79b-b491-4910-8b12-eec7200a1d82" providerId="ADAL" clId="{B1472F9F-BBD8-F943-85D3-A77CAB357481}"/>
    <pc:docChg chg="undo custSel addSld delSld modSld sldOrd">
      <pc:chgData name="西田　賢" userId="e19bf79b-b491-4910-8b12-eec7200a1d82" providerId="ADAL" clId="{B1472F9F-BBD8-F943-85D3-A77CAB357481}" dt="2026-06-18T17:56:33.434" v="38324" actId="20577"/>
      <pc:docMkLst>
        <pc:docMk/>
      </pc:docMkLst>
      <pc:sldChg chg="modSp ord modNotesTx">
        <pc:chgData name="西田　賢" userId="e19bf79b-b491-4910-8b12-eec7200a1d82" providerId="ADAL" clId="{B1472F9F-BBD8-F943-85D3-A77CAB357481}" dt="2026-06-18T12:10:54.810" v="36535" actId="20577"/>
        <pc:sldMkLst>
          <pc:docMk/>
          <pc:sldMk cId="2734314982" sldId="256"/>
        </pc:sldMkLst>
        <pc:spChg chg="mod">
          <ac:chgData name="西田　賢" userId="e19bf79b-b491-4910-8b12-eec7200a1d82" providerId="ADAL" clId="{B1472F9F-BBD8-F943-85D3-A77CAB357481}" dt="2026-06-10T17:10:29.982" v="9" actId="1076"/>
          <ac:spMkLst>
            <pc:docMk/>
            <pc:sldMk cId="2734314982" sldId="256"/>
            <ac:spMk id="4" creationId="{0A62117C-92BA-3A46-93FF-0096C0143989}"/>
          </ac:spMkLst>
        </pc:spChg>
        <pc:spChg chg="mod">
          <ac:chgData name="西田　賢" userId="e19bf79b-b491-4910-8b12-eec7200a1d82" providerId="ADAL" clId="{B1472F9F-BBD8-F943-85D3-A77CAB357481}" dt="2026-06-18T12:10:54.810" v="36535" actId="20577"/>
          <ac:spMkLst>
            <pc:docMk/>
            <pc:sldMk cId="2734314982" sldId="256"/>
            <ac:spMk id="16" creationId="{56212EEA-B3CE-F645-B881-4DA0DB2E1ED4}"/>
          </ac:spMkLst>
        </pc:spChg>
        <pc:spChg chg="mod">
          <ac:chgData name="西田　賢" userId="e19bf79b-b491-4910-8b12-eec7200a1d82" providerId="ADAL" clId="{B1472F9F-BBD8-F943-85D3-A77CAB357481}" dt="2026-06-10T17:11:57.196" v="127" actId="14100"/>
          <ac:spMkLst>
            <pc:docMk/>
            <pc:sldMk cId="2734314982" sldId="256"/>
            <ac:spMk id="35" creationId="{81B9ABCC-EB73-564B-9D9B-237ACDCBEAE4}"/>
          </ac:spMkLst>
        </pc:spChg>
      </pc:sldChg>
      <pc:sldChg chg="modSp">
        <pc:chgData name="西田　賢" userId="e19bf79b-b491-4910-8b12-eec7200a1d82" providerId="ADAL" clId="{B1472F9F-BBD8-F943-85D3-A77CAB357481}" dt="2026-06-18T17:56:33.434" v="38324" actId="20577"/>
        <pc:sldMkLst>
          <pc:docMk/>
          <pc:sldMk cId="2433549286" sldId="262"/>
        </pc:sldMkLst>
        <pc:spChg chg="mod">
          <ac:chgData name="西田　賢" userId="e19bf79b-b491-4910-8b12-eec7200a1d82" providerId="ADAL" clId="{B1472F9F-BBD8-F943-85D3-A77CAB357481}" dt="2026-06-18T17:56:33.434" v="38324" actId="20577"/>
          <ac:spMkLst>
            <pc:docMk/>
            <pc:sldMk cId="2433549286" sldId="262"/>
            <ac:spMk id="9" creationId="{11785A62-32BE-6347-84A7-175973599224}"/>
          </ac:spMkLst>
        </pc:spChg>
      </pc:sldChg>
      <pc:sldChg chg="ord">
        <pc:chgData name="西田　賢" userId="e19bf79b-b491-4910-8b12-eec7200a1d82" providerId="ADAL" clId="{B1472F9F-BBD8-F943-85D3-A77CAB357481}" dt="2026-06-11T14:35:03.853" v="1891"/>
        <pc:sldMkLst>
          <pc:docMk/>
          <pc:sldMk cId="884040205" sldId="265"/>
        </pc:sldMkLst>
      </pc:sldChg>
      <pc:sldChg chg="del">
        <pc:chgData name="西田　賢" userId="e19bf79b-b491-4910-8b12-eec7200a1d82" providerId="ADAL" clId="{B1472F9F-BBD8-F943-85D3-A77CAB357481}" dt="2026-06-11T19:51:35.201" v="3504" actId="2696"/>
        <pc:sldMkLst>
          <pc:docMk/>
          <pc:sldMk cId="664739526" sldId="284"/>
        </pc:sldMkLst>
      </pc:sldChg>
      <pc:sldChg chg="addSp delSp modSp ord modNotesTx">
        <pc:chgData name="西田　賢" userId="e19bf79b-b491-4910-8b12-eec7200a1d82" providerId="ADAL" clId="{B1472F9F-BBD8-F943-85D3-A77CAB357481}" dt="2026-06-17T22:45:24.445" v="23256"/>
        <pc:sldMkLst>
          <pc:docMk/>
          <pc:sldMk cId="426386798" sldId="302"/>
        </pc:sldMkLst>
        <pc:spChg chg="mod">
          <ac:chgData name="西田　賢" userId="e19bf79b-b491-4910-8b12-eec7200a1d82" providerId="ADAL" clId="{B1472F9F-BBD8-F943-85D3-A77CAB357481}" dt="2026-06-16T20:33:40.168" v="8769" actId="207"/>
          <ac:spMkLst>
            <pc:docMk/>
            <pc:sldMk cId="426386798" sldId="302"/>
            <ac:spMk id="2" creationId="{8354B945-C2F6-1E45-B055-7011A97B77C6}"/>
          </ac:spMkLst>
        </pc:spChg>
        <pc:spChg chg="add mod">
          <ac:chgData name="西田　賢" userId="e19bf79b-b491-4910-8b12-eec7200a1d82" providerId="ADAL" clId="{B1472F9F-BBD8-F943-85D3-A77CAB357481}" dt="2026-06-16T05:02:05.979" v="5860" actId="1076"/>
          <ac:spMkLst>
            <pc:docMk/>
            <pc:sldMk cId="426386798" sldId="302"/>
            <ac:spMk id="8" creationId="{688C3375-4841-0247-B1F7-B2B89F57CF5E}"/>
          </ac:spMkLst>
        </pc:spChg>
        <pc:spChg chg="add del mod">
          <ac:chgData name="西田　賢" userId="e19bf79b-b491-4910-8b12-eec7200a1d82" providerId="ADAL" clId="{B1472F9F-BBD8-F943-85D3-A77CAB357481}" dt="2026-06-16T05:13:48.229" v="6098" actId="478"/>
          <ac:spMkLst>
            <pc:docMk/>
            <pc:sldMk cId="426386798" sldId="302"/>
            <ac:spMk id="9" creationId="{FFCC0165-2DB9-B649-8CC8-C1FACEA87881}"/>
          </ac:spMkLst>
        </pc:spChg>
        <pc:spChg chg="mod">
          <ac:chgData name="西田　賢" userId="e19bf79b-b491-4910-8b12-eec7200a1d82" providerId="ADAL" clId="{B1472F9F-BBD8-F943-85D3-A77CAB357481}" dt="2026-06-11T19:31:46.970" v="3430" actId="1076"/>
          <ac:spMkLst>
            <pc:docMk/>
            <pc:sldMk cId="426386798" sldId="302"/>
            <ac:spMk id="11" creationId="{1560524D-7FEE-8842-9279-8B8BFD1FEA1B}"/>
          </ac:spMkLst>
        </pc:spChg>
        <pc:spChg chg="add mod">
          <ac:chgData name="西田　賢" userId="e19bf79b-b491-4910-8b12-eec7200a1d82" providerId="ADAL" clId="{B1472F9F-BBD8-F943-85D3-A77CAB357481}" dt="2026-06-16T05:10:21.108" v="6073" actId="1076"/>
          <ac:spMkLst>
            <pc:docMk/>
            <pc:sldMk cId="426386798" sldId="302"/>
            <ac:spMk id="12" creationId="{06F6550D-5818-F349-9FBA-59626A0B4F47}"/>
          </ac:spMkLst>
        </pc:spChg>
        <pc:spChg chg="add del mod">
          <ac:chgData name="西田　賢" userId="e19bf79b-b491-4910-8b12-eec7200a1d82" providerId="ADAL" clId="{B1472F9F-BBD8-F943-85D3-A77CAB357481}" dt="2026-06-16T05:13:49.193" v="6100"/>
          <ac:spMkLst>
            <pc:docMk/>
            <pc:sldMk cId="426386798" sldId="302"/>
            <ac:spMk id="15" creationId="{D0205ACD-8883-7748-AFB7-A987EA74662A}"/>
          </ac:spMkLst>
        </pc:spChg>
        <pc:spChg chg="add mod">
          <ac:chgData name="西田　賢" userId="e19bf79b-b491-4910-8b12-eec7200a1d82" providerId="ADAL" clId="{B1472F9F-BBD8-F943-85D3-A77CAB357481}" dt="2026-06-16T05:15:31.766" v="6112" actId="1076"/>
          <ac:spMkLst>
            <pc:docMk/>
            <pc:sldMk cId="426386798" sldId="302"/>
            <ac:spMk id="16" creationId="{13D5B129-63BC-884D-AF19-6AE54E0D61E8}"/>
          </ac:spMkLst>
        </pc:spChg>
        <pc:spChg chg="add mod">
          <ac:chgData name="西田　賢" userId="e19bf79b-b491-4910-8b12-eec7200a1d82" providerId="ADAL" clId="{B1472F9F-BBD8-F943-85D3-A77CAB357481}" dt="2026-06-16T06:26:27.925" v="6910" actId="1076"/>
          <ac:spMkLst>
            <pc:docMk/>
            <pc:sldMk cId="426386798" sldId="302"/>
            <ac:spMk id="17" creationId="{B10C6D2A-97CB-5342-93BC-1965EE2D5B47}"/>
          </ac:spMkLst>
        </pc:spChg>
        <pc:spChg chg="mod">
          <ac:chgData name="西田　賢" userId="e19bf79b-b491-4910-8b12-eec7200a1d82" providerId="ADAL" clId="{B1472F9F-BBD8-F943-85D3-A77CAB357481}" dt="2026-06-16T05:32:48.797" v="6783" actId="20577"/>
          <ac:spMkLst>
            <pc:docMk/>
            <pc:sldMk cId="426386798" sldId="302"/>
            <ac:spMk id="18" creationId="{775438D1-0007-1341-84CF-65B9CB423627}"/>
          </ac:spMkLst>
        </pc:spChg>
        <pc:spChg chg="mod">
          <ac:chgData name="西田　賢" userId="e19bf79b-b491-4910-8b12-eec7200a1d82" providerId="ADAL" clId="{B1472F9F-BBD8-F943-85D3-A77CAB357481}" dt="2026-06-14T06:15:46.541" v="5198" actId="164"/>
          <ac:spMkLst>
            <pc:docMk/>
            <pc:sldMk cId="426386798" sldId="302"/>
            <ac:spMk id="20" creationId="{BBFB3D59-CCD3-E34E-BE5E-9A94B8B16837}"/>
          </ac:spMkLst>
        </pc:spChg>
        <pc:spChg chg="mod">
          <ac:chgData name="西田　賢" userId="e19bf79b-b491-4910-8b12-eec7200a1d82" providerId="ADAL" clId="{B1472F9F-BBD8-F943-85D3-A77CAB357481}" dt="2026-06-14T06:15:46.541" v="5198" actId="164"/>
          <ac:spMkLst>
            <pc:docMk/>
            <pc:sldMk cId="426386798" sldId="302"/>
            <ac:spMk id="21" creationId="{B36E58EC-655A-0B43-9F0F-CA0DFA1FEBB9}"/>
          </ac:spMkLst>
        </pc:spChg>
        <pc:spChg chg="mod">
          <ac:chgData name="西田　賢" userId="e19bf79b-b491-4910-8b12-eec7200a1d82" providerId="ADAL" clId="{B1472F9F-BBD8-F943-85D3-A77CAB357481}" dt="2026-06-14T06:15:46.541" v="5198" actId="164"/>
          <ac:spMkLst>
            <pc:docMk/>
            <pc:sldMk cId="426386798" sldId="302"/>
            <ac:spMk id="23" creationId="{51E81638-9E80-F540-8A6E-D76172D455D9}"/>
          </ac:spMkLst>
        </pc:spChg>
        <pc:spChg chg="mod">
          <ac:chgData name="西田　賢" userId="e19bf79b-b491-4910-8b12-eec7200a1d82" providerId="ADAL" clId="{B1472F9F-BBD8-F943-85D3-A77CAB357481}" dt="2026-06-14T06:15:46.541" v="5198" actId="164"/>
          <ac:spMkLst>
            <pc:docMk/>
            <pc:sldMk cId="426386798" sldId="302"/>
            <ac:spMk id="24" creationId="{F9284097-C4E4-264D-9E7A-9ABAB52C9071}"/>
          </ac:spMkLst>
        </pc:spChg>
        <pc:spChg chg="mod">
          <ac:chgData name="西田　賢" userId="e19bf79b-b491-4910-8b12-eec7200a1d82" providerId="ADAL" clId="{B1472F9F-BBD8-F943-85D3-A77CAB357481}" dt="2026-06-16T05:30:15.521" v="6688" actId="20577"/>
          <ac:spMkLst>
            <pc:docMk/>
            <pc:sldMk cId="426386798" sldId="302"/>
            <ac:spMk id="25" creationId="{A519F96C-FCDE-5944-B850-6D37CC0926F4}"/>
          </ac:spMkLst>
        </pc:spChg>
        <pc:spChg chg="mod">
          <ac:chgData name="西田　賢" userId="e19bf79b-b491-4910-8b12-eec7200a1d82" providerId="ADAL" clId="{B1472F9F-BBD8-F943-85D3-A77CAB357481}" dt="2026-06-16T05:09:45.768" v="6072" actId="1076"/>
          <ac:spMkLst>
            <pc:docMk/>
            <pc:sldMk cId="426386798" sldId="302"/>
            <ac:spMk id="26" creationId="{8A7DE284-970E-B347-8104-A7C7E9FD7F7E}"/>
          </ac:spMkLst>
        </pc:spChg>
        <pc:spChg chg="mod">
          <ac:chgData name="西田　賢" userId="e19bf79b-b491-4910-8b12-eec7200a1d82" providerId="ADAL" clId="{B1472F9F-BBD8-F943-85D3-A77CAB357481}" dt="2026-06-16T04:41:40.481" v="5370"/>
          <ac:spMkLst>
            <pc:docMk/>
            <pc:sldMk cId="426386798" sldId="302"/>
            <ac:spMk id="27" creationId="{82E67FAF-3614-C247-812F-A618DBF4913B}"/>
          </ac:spMkLst>
        </pc:spChg>
        <pc:spChg chg="add del mod">
          <ac:chgData name="西田　賢" userId="e19bf79b-b491-4910-8b12-eec7200a1d82" providerId="ADAL" clId="{B1472F9F-BBD8-F943-85D3-A77CAB357481}" dt="2026-06-16T05:06:59.288" v="5998" actId="478"/>
          <ac:spMkLst>
            <pc:docMk/>
            <pc:sldMk cId="426386798" sldId="302"/>
            <ac:spMk id="28" creationId="{34DAE690-4A79-6246-B2EF-588811B0EDBB}"/>
          </ac:spMkLst>
        </pc:spChg>
        <pc:spChg chg="add mod">
          <ac:chgData name="西田　賢" userId="e19bf79b-b491-4910-8b12-eec7200a1d82" providerId="ADAL" clId="{B1472F9F-BBD8-F943-85D3-A77CAB357481}" dt="2026-06-16T05:10:21.108" v="6073" actId="1076"/>
          <ac:spMkLst>
            <pc:docMk/>
            <pc:sldMk cId="426386798" sldId="302"/>
            <ac:spMk id="29" creationId="{BB2029D9-12F6-CF4A-91D5-C4355BE5B983}"/>
          </ac:spMkLst>
        </pc:spChg>
        <pc:grpChg chg="add mod">
          <ac:chgData name="西田　賢" userId="e19bf79b-b491-4910-8b12-eec7200a1d82" providerId="ADAL" clId="{B1472F9F-BBD8-F943-85D3-A77CAB357481}" dt="2026-06-14T06:15:46.541" v="5198" actId="164"/>
          <ac:grpSpMkLst>
            <pc:docMk/>
            <pc:sldMk cId="426386798" sldId="302"/>
            <ac:grpSpMk id="3" creationId="{001BE90E-1B7A-0545-8D0B-DBBA16BB8638}"/>
          </ac:grpSpMkLst>
        </pc:grpChg>
        <pc:grpChg chg="add mod">
          <ac:chgData name="西田　賢" userId="e19bf79b-b491-4910-8b12-eec7200a1d82" providerId="ADAL" clId="{B1472F9F-BBD8-F943-85D3-A77CAB357481}" dt="2026-06-16T05:10:21.108" v="6073" actId="1076"/>
          <ac:grpSpMkLst>
            <pc:docMk/>
            <pc:sldMk cId="426386798" sldId="302"/>
            <ac:grpSpMk id="10" creationId="{E2603339-C5E4-974B-A765-FFF349C175FC}"/>
          </ac:grpSpMkLst>
        </pc:grpChg>
        <pc:grpChg chg="add del mod">
          <ac:chgData name="西田　賢" userId="e19bf79b-b491-4910-8b12-eec7200a1d82" providerId="ADAL" clId="{B1472F9F-BBD8-F943-85D3-A77CAB357481}" dt="2026-06-16T05:03:27.508" v="5916" actId="478"/>
          <ac:grpSpMkLst>
            <pc:docMk/>
            <pc:sldMk cId="426386798" sldId="302"/>
            <ac:grpSpMk id="19" creationId="{4B2F6A71-8BCE-C54B-9096-210FC267696A}"/>
          </ac:grpSpMkLst>
        </pc:grpChg>
        <pc:picChg chg="mod">
          <ac:chgData name="西田　賢" userId="e19bf79b-b491-4910-8b12-eec7200a1d82" providerId="ADAL" clId="{B1472F9F-BBD8-F943-85D3-A77CAB357481}" dt="2026-06-16T04:30:20.529" v="5203" actId="14826"/>
          <ac:picMkLst>
            <pc:docMk/>
            <pc:sldMk cId="426386798" sldId="302"/>
            <ac:picMk id="7" creationId="{750F4FFD-45B7-2C48-BE0D-F9109C628E00}"/>
          </ac:picMkLst>
        </pc:picChg>
        <pc:picChg chg="mod">
          <ac:chgData name="西田　賢" userId="e19bf79b-b491-4910-8b12-eec7200a1d82" providerId="ADAL" clId="{B1472F9F-BBD8-F943-85D3-A77CAB357481}" dt="2026-06-14T06:15:46.541" v="5198" actId="164"/>
          <ac:picMkLst>
            <pc:docMk/>
            <pc:sldMk cId="426386798" sldId="302"/>
            <ac:picMk id="13" creationId="{75415B10-C57D-BE4B-921B-6CCB292D3D32}"/>
          </ac:picMkLst>
        </pc:picChg>
        <pc:picChg chg="mod">
          <ac:chgData name="西田　賢" userId="e19bf79b-b491-4910-8b12-eec7200a1d82" providerId="ADAL" clId="{B1472F9F-BBD8-F943-85D3-A77CAB357481}" dt="2026-06-14T06:15:46.541" v="5198" actId="164"/>
          <ac:picMkLst>
            <pc:docMk/>
            <pc:sldMk cId="426386798" sldId="302"/>
            <ac:picMk id="14" creationId="{EDFFDFB4-ED3C-D841-84B6-5D537F778538}"/>
          </ac:picMkLst>
        </pc:picChg>
        <pc:picChg chg="mod">
          <ac:chgData name="西田　賢" userId="e19bf79b-b491-4910-8b12-eec7200a1d82" providerId="ADAL" clId="{B1472F9F-BBD8-F943-85D3-A77CAB357481}" dt="2026-06-16T04:41:40.481" v="5370"/>
          <ac:picMkLst>
            <pc:docMk/>
            <pc:sldMk cId="426386798" sldId="302"/>
            <ac:picMk id="22" creationId="{6BE0144F-DF3A-214D-AAAD-5304CDE013AF}"/>
          </ac:picMkLst>
        </pc:picChg>
        <pc:picChg chg="mod">
          <ac:chgData name="西田　賢" userId="e19bf79b-b491-4910-8b12-eec7200a1d82" providerId="ADAL" clId="{B1472F9F-BBD8-F943-85D3-A77CAB357481}" dt="2026-06-16T05:05:28.907" v="5975" actId="164"/>
          <ac:picMkLst>
            <pc:docMk/>
            <pc:sldMk cId="426386798" sldId="302"/>
            <ac:picMk id="43" creationId="{2D1E4D9E-E566-C44C-B920-E45C2F4A052A}"/>
          </ac:picMkLst>
        </pc:picChg>
      </pc:sldChg>
      <pc:sldChg chg="addSp delSp modSp ord modAnim modNotesTx">
        <pc:chgData name="西田　賢" userId="e19bf79b-b491-4910-8b12-eec7200a1d82" providerId="ADAL" clId="{B1472F9F-BBD8-F943-85D3-A77CAB357481}" dt="2026-06-18T16:56:06.273" v="36928" actId="20577"/>
        <pc:sldMkLst>
          <pc:docMk/>
          <pc:sldMk cId="2338074383" sldId="304"/>
        </pc:sldMkLst>
        <pc:spChg chg="mod">
          <ac:chgData name="西田　賢" userId="e19bf79b-b491-4910-8b12-eec7200a1d82" providerId="ADAL" clId="{B1472F9F-BBD8-F943-85D3-A77CAB357481}" dt="2026-06-18T05:00:36.605" v="27921" actId="20577"/>
          <ac:spMkLst>
            <pc:docMk/>
            <pc:sldMk cId="2338074383" sldId="304"/>
            <ac:spMk id="2" creationId="{8354B945-C2F6-1E45-B055-7011A97B77C6}"/>
          </ac:spMkLst>
        </pc:spChg>
        <pc:spChg chg="mod topLvl">
          <ac:chgData name="西田　賢" userId="e19bf79b-b491-4910-8b12-eec7200a1d82" providerId="ADAL" clId="{B1472F9F-BBD8-F943-85D3-A77CAB357481}" dt="2026-06-17T08:42:30.177" v="14563" actId="165"/>
          <ac:spMkLst>
            <pc:docMk/>
            <pc:sldMk cId="2338074383" sldId="304"/>
            <ac:spMk id="22" creationId="{EE71A8AE-17AB-CD4C-8575-58D0A841FC2F}"/>
          </ac:spMkLst>
        </pc:spChg>
        <pc:spChg chg="add mod">
          <ac:chgData name="西田　賢" userId="e19bf79b-b491-4910-8b12-eec7200a1d82" providerId="ADAL" clId="{B1472F9F-BBD8-F943-85D3-A77CAB357481}" dt="2026-06-18T05:08:17.968" v="28027" actId="14861"/>
          <ac:spMkLst>
            <pc:docMk/>
            <pc:sldMk cId="2338074383" sldId="304"/>
            <ac:spMk id="25" creationId="{16EF7E4B-D4A5-DA48-B76D-1F08D507D11A}"/>
          </ac:spMkLst>
        </pc:spChg>
        <pc:spChg chg="add mod">
          <ac:chgData name="西田　賢" userId="e19bf79b-b491-4910-8b12-eec7200a1d82" providerId="ADAL" clId="{B1472F9F-BBD8-F943-85D3-A77CAB357481}" dt="2026-06-18T05:17:16.087" v="28322" actId="1076"/>
          <ac:spMkLst>
            <pc:docMk/>
            <pc:sldMk cId="2338074383" sldId="304"/>
            <ac:spMk id="26" creationId="{58BC2A3B-5E52-6D4F-B21D-C98394A0F966}"/>
          </ac:spMkLst>
        </pc:spChg>
        <pc:spChg chg="add mod">
          <ac:chgData name="西田　賢" userId="e19bf79b-b491-4910-8b12-eec7200a1d82" providerId="ADAL" clId="{B1472F9F-BBD8-F943-85D3-A77CAB357481}" dt="2026-06-18T05:18:11.787" v="28354" actId="1076"/>
          <ac:spMkLst>
            <pc:docMk/>
            <pc:sldMk cId="2338074383" sldId="304"/>
            <ac:spMk id="27" creationId="{2CED585C-AC43-DA47-96FF-DC8D6FC7B412}"/>
          </ac:spMkLst>
        </pc:spChg>
        <pc:spChg chg="mod topLvl">
          <ac:chgData name="西田　賢" userId="e19bf79b-b491-4910-8b12-eec7200a1d82" providerId="ADAL" clId="{B1472F9F-BBD8-F943-85D3-A77CAB357481}" dt="2026-06-18T05:02:55.270" v="27953" actId="14100"/>
          <ac:spMkLst>
            <pc:docMk/>
            <pc:sldMk cId="2338074383" sldId="304"/>
            <ac:spMk id="28" creationId="{639D893D-0F07-C14B-A756-CF3AB5D4618D}"/>
          </ac:spMkLst>
        </pc:spChg>
        <pc:spChg chg="add del mod">
          <ac:chgData name="西田　賢" userId="e19bf79b-b491-4910-8b12-eec7200a1d82" providerId="ADAL" clId="{B1472F9F-BBD8-F943-85D3-A77CAB357481}" dt="2026-06-18T05:14:25.308" v="28259" actId="478"/>
          <ac:spMkLst>
            <pc:docMk/>
            <pc:sldMk cId="2338074383" sldId="304"/>
            <ac:spMk id="29" creationId="{18E28E6F-B722-4A4A-A874-AE0C694CABBB}"/>
          </ac:spMkLst>
        </pc:spChg>
        <pc:spChg chg="mod">
          <ac:chgData name="西田　賢" userId="e19bf79b-b491-4910-8b12-eec7200a1d82" providerId="ADAL" clId="{B1472F9F-BBD8-F943-85D3-A77CAB357481}" dt="2026-06-17T08:00:18.940" v="14357" actId="164"/>
          <ac:spMkLst>
            <pc:docMk/>
            <pc:sldMk cId="2338074383" sldId="304"/>
            <ac:spMk id="32" creationId="{E6E1B003-1C07-9E4E-9009-063C3728BF16}"/>
          </ac:spMkLst>
        </pc:spChg>
        <pc:spChg chg="mod topLvl">
          <ac:chgData name="西田　賢" userId="e19bf79b-b491-4910-8b12-eec7200a1d82" providerId="ADAL" clId="{B1472F9F-BBD8-F943-85D3-A77CAB357481}" dt="2026-06-18T05:25:13.197" v="28415" actId="1076"/>
          <ac:spMkLst>
            <pc:docMk/>
            <pc:sldMk cId="2338074383" sldId="304"/>
            <ac:spMk id="34" creationId="{ACE36B89-BC49-6B4D-8FA3-FB7B77544C1F}"/>
          </ac:spMkLst>
        </pc:spChg>
        <pc:spChg chg="add del mod">
          <ac:chgData name="西田　賢" userId="e19bf79b-b491-4910-8b12-eec7200a1d82" providerId="ADAL" clId="{B1472F9F-BBD8-F943-85D3-A77CAB357481}" dt="2026-06-18T05:31:45.141" v="28704" actId="1076"/>
          <ac:spMkLst>
            <pc:docMk/>
            <pc:sldMk cId="2338074383" sldId="304"/>
            <ac:spMk id="36" creationId="{2E630554-3F9F-F14D-8E69-6555BFF9E442}"/>
          </ac:spMkLst>
        </pc:spChg>
        <pc:spChg chg="mod">
          <ac:chgData name="西田　賢" userId="e19bf79b-b491-4910-8b12-eec7200a1d82" providerId="ADAL" clId="{B1472F9F-BBD8-F943-85D3-A77CAB357481}" dt="2026-06-18T05:05:50.936" v="28002" actId="1076"/>
          <ac:spMkLst>
            <pc:docMk/>
            <pc:sldMk cId="2338074383" sldId="304"/>
            <ac:spMk id="37" creationId="{E342EE81-9278-5D4F-9296-F6D7BDA41489}"/>
          </ac:spMkLst>
        </pc:spChg>
        <pc:spChg chg="mod">
          <ac:chgData name="西田　賢" userId="e19bf79b-b491-4910-8b12-eec7200a1d82" providerId="ADAL" clId="{B1472F9F-BBD8-F943-85D3-A77CAB357481}" dt="2026-06-18T05:01:19.429" v="27934" actId="1076"/>
          <ac:spMkLst>
            <pc:docMk/>
            <pc:sldMk cId="2338074383" sldId="304"/>
            <ac:spMk id="39" creationId="{08EFD00D-BD54-BA47-A8D6-AFF5ABF7E56A}"/>
          </ac:spMkLst>
        </pc:spChg>
        <pc:spChg chg="add del mod">
          <ac:chgData name="西田　賢" userId="e19bf79b-b491-4910-8b12-eec7200a1d82" providerId="ADAL" clId="{B1472F9F-BBD8-F943-85D3-A77CAB357481}" dt="2026-06-18T05:17:21.939" v="28323" actId="14100"/>
          <ac:spMkLst>
            <pc:docMk/>
            <pc:sldMk cId="2338074383" sldId="304"/>
            <ac:spMk id="41" creationId="{4F993146-504D-8C44-A6F7-8DB6399D6948}"/>
          </ac:spMkLst>
        </pc:spChg>
        <pc:spChg chg="add mod">
          <ac:chgData name="西田　賢" userId="e19bf79b-b491-4910-8b12-eec7200a1d82" providerId="ADAL" clId="{B1472F9F-BBD8-F943-85D3-A77CAB357481}" dt="2026-06-18T05:31:45.141" v="28704" actId="1076"/>
          <ac:spMkLst>
            <pc:docMk/>
            <pc:sldMk cId="2338074383" sldId="304"/>
            <ac:spMk id="42" creationId="{EC8B82B1-40FA-9B4E-89D0-6CE3F55CEE6B}"/>
          </ac:spMkLst>
        </pc:spChg>
        <pc:spChg chg="mod">
          <ac:chgData name="西田　賢" userId="e19bf79b-b491-4910-8b12-eec7200a1d82" providerId="ADAL" clId="{B1472F9F-BBD8-F943-85D3-A77CAB357481}" dt="2026-06-17T08:00:18.940" v="14357" actId="164"/>
          <ac:spMkLst>
            <pc:docMk/>
            <pc:sldMk cId="2338074383" sldId="304"/>
            <ac:spMk id="45" creationId="{8EB6AF77-DC27-6549-862C-8B5A872CB48E}"/>
          </ac:spMkLst>
        </pc:spChg>
        <pc:spChg chg="mod">
          <ac:chgData name="西田　賢" userId="e19bf79b-b491-4910-8b12-eec7200a1d82" providerId="ADAL" clId="{B1472F9F-BBD8-F943-85D3-A77CAB357481}" dt="2026-06-17T08:00:18.940" v="14357" actId="164"/>
          <ac:spMkLst>
            <pc:docMk/>
            <pc:sldMk cId="2338074383" sldId="304"/>
            <ac:spMk id="46" creationId="{7832D6C0-3E6C-C644-BEC0-F34004C9A460}"/>
          </ac:spMkLst>
        </pc:spChg>
        <pc:spChg chg="del">
          <ac:chgData name="西田　賢" userId="e19bf79b-b491-4910-8b12-eec7200a1d82" providerId="ADAL" clId="{B1472F9F-BBD8-F943-85D3-A77CAB357481}" dt="2026-06-17T07:57:33.258" v="14318" actId="478"/>
          <ac:spMkLst>
            <pc:docMk/>
            <pc:sldMk cId="2338074383" sldId="304"/>
            <ac:spMk id="47" creationId="{917EB9A1-6635-E241-A45E-18473F37687D}"/>
          </ac:spMkLst>
        </pc:spChg>
        <pc:spChg chg="mod">
          <ac:chgData name="西田　賢" userId="e19bf79b-b491-4910-8b12-eec7200a1d82" providerId="ADAL" clId="{B1472F9F-BBD8-F943-85D3-A77CAB357481}" dt="2026-06-18T05:01:47.872" v="27941" actId="14100"/>
          <ac:spMkLst>
            <pc:docMk/>
            <pc:sldMk cId="2338074383" sldId="304"/>
            <ac:spMk id="49" creationId="{DB674D36-15DE-9D43-A82F-69B3A91D1901}"/>
          </ac:spMkLst>
        </pc:spChg>
        <pc:spChg chg="add del mod">
          <ac:chgData name="西田　賢" userId="e19bf79b-b491-4910-8b12-eec7200a1d82" providerId="ADAL" clId="{B1472F9F-BBD8-F943-85D3-A77CAB357481}" dt="2026-06-18T05:31:45.141" v="28704" actId="1076"/>
          <ac:spMkLst>
            <pc:docMk/>
            <pc:sldMk cId="2338074383" sldId="304"/>
            <ac:spMk id="50" creationId="{83BD7848-8D19-8047-BDD8-0C805CD187FF}"/>
          </ac:spMkLst>
        </pc:spChg>
        <pc:spChg chg="del mod topLvl">
          <ac:chgData name="西田　賢" userId="e19bf79b-b491-4910-8b12-eec7200a1d82" providerId="ADAL" clId="{B1472F9F-BBD8-F943-85D3-A77CAB357481}" dt="2026-06-17T08:52:43.931" v="14713" actId="478"/>
          <ac:spMkLst>
            <pc:docMk/>
            <pc:sldMk cId="2338074383" sldId="304"/>
            <ac:spMk id="51" creationId="{4EF43359-2663-864A-9EE1-28825C57C0D6}"/>
          </ac:spMkLst>
        </pc:spChg>
        <pc:spChg chg="add mod">
          <ac:chgData name="西田　賢" userId="e19bf79b-b491-4910-8b12-eec7200a1d82" providerId="ADAL" clId="{B1472F9F-BBD8-F943-85D3-A77CAB357481}" dt="2026-06-17T08:52:20.742" v="14699" actId="692"/>
          <ac:spMkLst>
            <pc:docMk/>
            <pc:sldMk cId="2338074383" sldId="304"/>
            <ac:spMk id="53" creationId="{94199C1C-F5B9-3A44-93DD-2ADC64A98E81}"/>
          </ac:spMkLst>
        </pc:spChg>
        <pc:spChg chg="add mod">
          <ac:chgData name="西田　賢" userId="e19bf79b-b491-4910-8b12-eec7200a1d82" providerId="ADAL" clId="{B1472F9F-BBD8-F943-85D3-A77CAB357481}" dt="2026-06-18T05:03:39.268" v="27969" actId="14100"/>
          <ac:spMkLst>
            <pc:docMk/>
            <pc:sldMk cId="2338074383" sldId="304"/>
            <ac:spMk id="54" creationId="{73FE6D0B-D873-FC43-A73F-938590B3F078}"/>
          </ac:spMkLst>
        </pc:spChg>
        <pc:spChg chg="add mod">
          <ac:chgData name="西田　賢" userId="e19bf79b-b491-4910-8b12-eec7200a1d82" providerId="ADAL" clId="{B1472F9F-BBD8-F943-85D3-A77CAB357481}" dt="2026-06-18T05:33:45.186" v="28761" actId="1076"/>
          <ac:spMkLst>
            <pc:docMk/>
            <pc:sldMk cId="2338074383" sldId="304"/>
            <ac:spMk id="55" creationId="{A746D5CA-6BCA-F747-ACD0-92B636392352}"/>
          </ac:spMkLst>
        </pc:spChg>
        <pc:spChg chg="add mod">
          <ac:chgData name="西田　賢" userId="e19bf79b-b491-4910-8b12-eec7200a1d82" providerId="ADAL" clId="{B1472F9F-BBD8-F943-85D3-A77CAB357481}" dt="2026-06-18T05:32:58.089" v="28754" actId="1076"/>
          <ac:spMkLst>
            <pc:docMk/>
            <pc:sldMk cId="2338074383" sldId="304"/>
            <ac:spMk id="56" creationId="{873F6459-D9DB-184B-9FA7-17D8A11511E8}"/>
          </ac:spMkLst>
        </pc:spChg>
        <pc:spChg chg="add mod">
          <ac:chgData name="西田　賢" userId="e19bf79b-b491-4910-8b12-eec7200a1d82" providerId="ADAL" clId="{B1472F9F-BBD8-F943-85D3-A77CAB357481}" dt="2026-06-18T05:02:23.184" v="27948" actId="1076"/>
          <ac:spMkLst>
            <pc:docMk/>
            <pc:sldMk cId="2338074383" sldId="304"/>
            <ac:spMk id="57" creationId="{B82CCDC5-5DBE-5B46-A6AF-C7081B9950AF}"/>
          </ac:spMkLst>
        </pc:spChg>
        <pc:spChg chg="add del mod">
          <ac:chgData name="西田　賢" userId="e19bf79b-b491-4910-8b12-eec7200a1d82" providerId="ADAL" clId="{B1472F9F-BBD8-F943-85D3-A77CAB357481}" dt="2026-06-18T05:05:24.179" v="27994" actId="478"/>
          <ac:spMkLst>
            <pc:docMk/>
            <pc:sldMk cId="2338074383" sldId="304"/>
            <ac:spMk id="58" creationId="{1E3170BF-17AA-6F46-9E8C-2416B090E2DC}"/>
          </ac:spMkLst>
        </pc:spChg>
        <pc:spChg chg="add mod">
          <ac:chgData name="西田　賢" userId="e19bf79b-b491-4910-8b12-eec7200a1d82" providerId="ADAL" clId="{B1472F9F-BBD8-F943-85D3-A77CAB357481}" dt="2026-06-18T05:05:34.443" v="27997" actId="1076"/>
          <ac:spMkLst>
            <pc:docMk/>
            <pc:sldMk cId="2338074383" sldId="304"/>
            <ac:spMk id="59" creationId="{E5C7866E-C207-0E4D-A785-2321862DC1DE}"/>
          </ac:spMkLst>
        </pc:spChg>
        <pc:spChg chg="add mod">
          <ac:chgData name="西田　賢" userId="e19bf79b-b491-4910-8b12-eec7200a1d82" providerId="ADAL" clId="{B1472F9F-BBD8-F943-85D3-A77CAB357481}" dt="2026-06-18T05:07:55.061" v="28022" actId="14861"/>
          <ac:spMkLst>
            <pc:docMk/>
            <pc:sldMk cId="2338074383" sldId="304"/>
            <ac:spMk id="60" creationId="{B7462CDA-F603-FA45-87A9-0E3F57760298}"/>
          </ac:spMkLst>
        </pc:spChg>
        <pc:spChg chg="add mod">
          <ac:chgData name="西田　賢" userId="e19bf79b-b491-4910-8b12-eec7200a1d82" providerId="ADAL" clId="{B1472F9F-BBD8-F943-85D3-A77CAB357481}" dt="2026-06-18T05:08:46.019" v="28031" actId="14861"/>
          <ac:spMkLst>
            <pc:docMk/>
            <pc:sldMk cId="2338074383" sldId="304"/>
            <ac:spMk id="61" creationId="{65C3667C-613F-5940-B407-4F3CE6AB2F77}"/>
          </ac:spMkLst>
        </pc:spChg>
        <pc:spChg chg="add mod">
          <ac:chgData name="西田　賢" userId="e19bf79b-b491-4910-8b12-eec7200a1d82" providerId="ADAL" clId="{B1472F9F-BBD8-F943-85D3-A77CAB357481}" dt="2026-06-18T05:15:29.446" v="28286" actId="1076"/>
          <ac:spMkLst>
            <pc:docMk/>
            <pc:sldMk cId="2338074383" sldId="304"/>
            <ac:spMk id="62" creationId="{08A8B405-04AB-7343-865C-CC2137412018}"/>
          </ac:spMkLst>
        </pc:spChg>
        <pc:spChg chg="add mod">
          <ac:chgData name="西田　賢" userId="e19bf79b-b491-4910-8b12-eec7200a1d82" providerId="ADAL" clId="{B1472F9F-BBD8-F943-85D3-A77CAB357481}" dt="2026-06-18T05:12:50.804" v="28245" actId="255"/>
          <ac:spMkLst>
            <pc:docMk/>
            <pc:sldMk cId="2338074383" sldId="304"/>
            <ac:spMk id="63" creationId="{18D22442-C8F3-F343-B9EB-91032E2C8EAB}"/>
          </ac:spMkLst>
        </pc:spChg>
        <pc:spChg chg="add mod">
          <ac:chgData name="西田　賢" userId="e19bf79b-b491-4910-8b12-eec7200a1d82" providerId="ADAL" clId="{B1472F9F-BBD8-F943-85D3-A77CAB357481}" dt="2026-06-18T05:24:05.236" v="28414" actId="20577"/>
          <ac:spMkLst>
            <pc:docMk/>
            <pc:sldMk cId="2338074383" sldId="304"/>
            <ac:spMk id="64" creationId="{30F50EBE-00D7-A24C-B3E1-EE69C544D65E}"/>
          </ac:spMkLst>
        </pc:spChg>
        <pc:spChg chg="add mod">
          <ac:chgData name="西田　賢" userId="e19bf79b-b491-4910-8b12-eec7200a1d82" providerId="ADAL" clId="{B1472F9F-BBD8-F943-85D3-A77CAB357481}" dt="2026-06-18T05:28:35.346" v="28573" actId="20577"/>
          <ac:spMkLst>
            <pc:docMk/>
            <pc:sldMk cId="2338074383" sldId="304"/>
            <ac:spMk id="65" creationId="{837DDB73-AFD9-D34B-A63C-A3E7720CF15D}"/>
          </ac:spMkLst>
        </pc:spChg>
        <pc:spChg chg="add mod">
          <ac:chgData name="西田　賢" userId="e19bf79b-b491-4910-8b12-eec7200a1d82" providerId="ADAL" clId="{B1472F9F-BBD8-F943-85D3-A77CAB357481}" dt="2026-06-18T05:27:25.274" v="28516" actId="1076"/>
          <ac:spMkLst>
            <pc:docMk/>
            <pc:sldMk cId="2338074383" sldId="304"/>
            <ac:spMk id="66" creationId="{900E4BC4-F07F-E64A-A1AB-7D33351E6DAF}"/>
          </ac:spMkLst>
        </pc:spChg>
        <pc:spChg chg="add mod">
          <ac:chgData name="西田　賢" userId="e19bf79b-b491-4910-8b12-eec7200a1d82" providerId="ADAL" clId="{B1472F9F-BBD8-F943-85D3-A77CAB357481}" dt="2026-06-18T05:34:11.302" v="28766" actId="1076"/>
          <ac:spMkLst>
            <pc:docMk/>
            <pc:sldMk cId="2338074383" sldId="304"/>
            <ac:spMk id="67" creationId="{AFC4B349-B317-A340-8DB0-E38AF10973AC}"/>
          </ac:spMkLst>
        </pc:spChg>
        <pc:spChg chg="add mod">
          <ac:chgData name="西田　賢" userId="e19bf79b-b491-4910-8b12-eec7200a1d82" providerId="ADAL" clId="{B1472F9F-BBD8-F943-85D3-A77CAB357481}" dt="2026-06-18T05:33:16.135" v="28757" actId="1076"/>
          <ac:spMkLst>
            <pc:docMk/>
            <pc:sldMk cId="2338074383" sldId="304"/>
            <ac:spMk id="68" creationId="{F2377AB7-81FA-2746-84B6-CC1F92E1037F}"/>
          </ac:spMkLst>
        </pc:spChg>
        <pc:spChg chg="add del mod">
          <ac:chgData name="西田　賢" userId="e19bf79b-b491-4910-8b12-eec7200a1d82" providerId="ADAL" clId="{B1472F9F-BBD8-F943-85D3-A77CAB357481}" dt="2026-06-18T05:29:02.321" v="28575" actId="478"/>
          <ac:spMkLst>
            <pc:docMk/>
            <pc:sldMk cId="2338074383" sldId="304"/>
            <ac:spMk id="69" creationId="{DD487114-84D1-F84E-BF7E-BE5692131765}"/>
          </ac:spMkLst>
        </pc:spChg>
        <pc:spChg chg="add mod">
          <ac:chgData name="西田　賢" userId="e19bf79b-b491-4910-8b12-eec7200a1d82" providerId="ADAL" clId="{B1472F9F-BBD8-F943-85D3-A77CAB357481}" dt="2026-06-18T05:32:27.851" v="28750" actId="12"/>
          <ac:spMkLst>
            <pc:docMk/>
            <pc:sldMk cId="2338074383" sldId="304"/>
            <ac:spMk id="70" creationId="{E618D6F9-844A-7D49-8666-941F361CDE80}"/>
          </ac:spMkLst>
        </pc:spChg>
        <pc:spChg chg="add del mod">
          <ac:chgData name="西田　賢" userId="e19bf79b-b491-4910-8b12-eec7200a1d82" providerId="ADAL" clId="{B1472F9F-BBD8-F943-85D3-A77CAB357481}" dt="2026-06-18T05:32:42.385" v="28753" actId="478"/>
          <ac:spMkLst>
            <pc:docMk/>
            <pc:sldMk cId="2338074383" sldId="304"/>
            <ac:spMk id="71" creationId="{377964F8-9D70-D149-9545-8947BF111683}"/>
          </ac:spMkLst>
        </pc:spChg>
        <pc:spChg chg="add mod">
          <ac:chgData name="西田　賢" userId="e19bf79b-b491-4910-8b12-eec7200a1d82" providerId="ADAL" clId="{B1472F9F-BBD8-F943-85D3-A77CAB357481}" dt="2026-06-18T05:32:36.368" v="28751" actId="1076"/>
          <ac:spMkLst>
            <pc:docMk/>
            <pc:sldMk cId="2338074383" sldId="304"/>
            <ac:spMk id="72" creationId="{F2E60C45-A2B2-D544-A107-CCCFC52D59BB}"/>
          </ac:spMkLst>
        </pc:spChg>
        <pc:spChg chg="add mod">
          <ac:chgData name="西田　賢" userId="e19bf79b-b491-4910-8b12-eec7200a1d82" providerId="ADAL" clId="{B1472F9F-BBD8-F943-85D3-A77CAB357481}" dt="2026-06-18T05:33:37.282" v="28760" actId="1076"/>
          <ac:spMkLst>
            <pc:docMk/>
            <pc:sldMk cId="2338074383" sldId="304"/>
            <ac:spMk id="73" creationId="{1DC3AE6F-D3AA-D143-97F4-765FE025CCC6}"/>
          </ac:spMkLst>
        </pc:spChg>
        <pc:spChg chg="add del mod">
          <ac:chgData name="西田　賢" userId="e19bf79b-b491-4910-8b12-eec7200a1d82" providerId="ADAL" clId="{B1472F9F-BBD8-F943-85D3-A77CAB357481}" dt="2026-06-18T05:33:53.046" v="28763" actId="478"/>
          <ac:spMkLst>
            <pc:docMk/>
            <pc:sldMk cId="2338074383" sldId="304"/>
            <ac:spMk id="74" creationId="{B34D22E7-F6A2-0244-95BD-F2F41EA5DDC2}"/>
          </ac:spMkLst>
        </pc:spChg>
        <pc:spChg chg="add mod">
          <ac:chgData name="西田　賢" userId="e19bf79b-b491-4910-8b12-eec7200a1d82" providerId="ADAL" clId="{B1472F9F-BBD8-F943-85D3-A77CAB357481}" dt="2026-06-18T05:34:14.654" v="28767" actId="207"/>
          <ac:spMkLst>
            <pc:docMk/>
            <pc:sldMk cId="2338074383" sldId="304"/>
            <ac:spMk id="75" creationId="{900CB182-6CC7-174D-9647-CE38972833AE}"/>
          </ac:spMkLst>
        </pc:spChg>
        <pc:spChg chg="add mod">
          <ac:chgData name="西田　賢" userId="e19bf79b-b491-4910-8b12-eec7200a1d82" providerId="ADAL" clId="{B1472F9F-BBD8-F943-85D3-A77CAB357481}" dt="2026-06-18T05:34:29.864" v="28770" actId="1076"/>
          <ac:spMkLst>
            <pc:docMk/>
            <pc:sldMk cId="2338074383" sldId="304"/>
            <ac:spMk id="76" creationId="{85CFFEFA-8872-5F4C-A10F-0756B710A65A}"/>
          </ac:spMkLst>
        </pc:spChg>
        <pc:grpChg chg="add del mod">
          <ac:chgData name="西田　賢" userId="e19bf79b-b491-4910-8b12-eec7200a1d82" providerId="ADAL" clId="{B1472F9F-BBD8-F943-85D3-A77CAB357481}" dt="2026-06-17T08:41:11.719" v="14515" actId="165"/>
          <ac:grpSpMkLst>
            <pc:docMk/>
            <pc:sldMk cId="2338074383" sldId="304"/>
            <ac:grpSpMk id="3" creationId="{17D89ED9-8C2E-EC4B-A5C1-AD3E532D2770}"/>
          </ac:grpSpMkLst>
        </pc:grpChg>
        <pc:grpChg chg="add mod">
          <ac:chgData name="西田　賢" userId="e19bf79b-b491-4910-8b12-eec7200a1d82" providerId="ADAL" clId="{B1472F9F-BBD8-F943-85D3-A77CAB357481}" dt="2026-06-17T08:00:26.937" v="14358" actId="1076"/>
          <ac:grpSpMkLst>
            <pc:docMk/>
            <pc:sldMk cId="2338074383" sldId="304"/>
            <ac:grpSpMk id="9" creationId="{5F2C6298-A003-F445-AC44-F9EE5D863013}"/>
          </ac:grpSpMkLst>
        </pc:grpChg>
        <pc:grpChg chg="del">
          <ac:chgData name="西田　賢" userId="e19bf79b-b491-4910-8b12-eec7200a1d82" providerId="ADAL" clId="{B1472F9F-BBD8-F943-85D3-A77CAB357481}" dt="2026-06-17T07:57:30.280" v="14317" actId="478"/>
          <ac:grpSpMkLst>
            <pc:docMk/>
            <pc:sldMk cId="2338074383" sldId="304"/>
            <ac:grpSpMk id="48" creationId="{9BEF74AE-D424-4642-B1AD-8FC94C6D24B8}"/>
          </ac:grpSpMkLst>
        </pc:grpChg>
        <pc:grpChg chg="del mod topLvl">
          <ac:chgData name="西田　賢" userId="e19bf79b-b491-4910-8b12-eec7200a1d82" providerId="ADAL" clId="{B1472F9F-BBD8-F943-85D3-A77CAB357481}" dt="2026-06-17T08:42:30.177" v="14563" actId="165"/>
          <ac:grpSpMkLst>
            <pc:docMk/>
            <pc:sldMk cId="2338074383" sldId="304"/>
            <ac:grpSpMk id="52" creationId="{1B198F40-7BA3-0C43-94E9-BF3D37ED38B0}"/>
          </ac:grpSpMkLst>
        </pc:grpChg>
        <pc:grpChg chg="add mod">
          <ac:chgData name="西田　賢" userId="e19bf79b-b491-4910-8b12-eec7200a1d82" providerId="ADAL" clId="{B1472F9F-BBD8-F943-85D3-A77CAB357481}" dt="2026-06-18T07:28:59.606" v="31826" actId="164"/>
          <ac:grpSpMkLst>
            <pc:docMk/>
            <pc:sldMk cId="2338074383" sldId="304"/>
            <ac:grpSpMk id="85" creationId="{657CB5D1-51A3-2C4B-B19A-1D7EF578B15B}"/>
          </ac:grpSpMkLst>
        </pc:grpChg>
        <pc:grpChg chg="add mod">
          <ac:chgData name="西田　賢" userId="e19bf79b-b491-4910-8b12-eec7200a1d82" providerId="ADAL" clId="{B1472F9F-BBD8-F943-85D3-A77CAB357481}" dt="2026-06-18T07:29:55.610" v="31843" actId="1076"/>
          <ac:grpSpMkLst>
            <pc:docMk/>
            <pc:sldMk cId="2338074383" sldId="304"/>
            <ac:grpSpMk id="86" creationId="{36D40204-2623-D142-B0C2-580D36DCBFFC}"/>
          </ac:grpSpMkLst>
        </pc:grpChg>
        <pc:picChg chg="del mod">
          <ac:chgData name="西田　賢" userId="e19bf79b-b491-4910-8b12-eec7200a1d82" providerId="ADAL" clId="{B1472F9F-BBD8-F943-85D3-A77CAB357481}" dt="2026-06-18T05:00:30.475" v="27906" actId="478"/>
          <ac:picMkLst>
            <pc:docMk/>
            <pc:sldMk cId="2338074383" sldId="304"/>
            <ac:picMk id="7" creationId="{C62DA1B8-6071-F64E-B1D4-858D2FEC10F4}"/>
          </ac:picMkLst>
        </pc:picChg>
        <pc:picChg chg="del mod">
          <ac:chgData name="西田　賢" userId="e19bf79b-b491-4910-8b12-eec7200a1d82" providerId="ADAL" clId="{B1472F9F-BBD8-F943-85D3-A77CAB357481}" dt="2026-06-17T08:03:28.152" v="14373" actId="478"/>
          <ac:picMkLst>
            <pc:docMk/>
            <pc:sldMk cId="2338074383" sldId="304"/>
            <ac:picMk id="8" creationId="{07E22492-EA6D-9242-A678-6F2B8BCE335C}"/>
          </ac:picMkLst>
        </pc:picChg>
        <pc:picChg chg="del mod topLvl">
          <ac:chgData name="西田　賢" userId="e19bf79b-b491-4910-8b12-eec7200a1d82" providerId="ADAL" clId="{B1472F9F-BBD8-F943-85D3-A77CAB357481}" dt="2026-06-18T05:00:42.729" v="27925" actId="478"/>
          <ac:picMkLst>
            <pc:docMk/>
            <pc:sldMk cId="2338074383" sldId="304"/>
            <ac:picMk id="10" creationId="{51773759-6955-8743-8D6A-1A8C5CAAFFBD}"/>
          </ac:picMkLst>
        </pc:picChg>
        <pc:picChg chg="mod">
          <ac:chgData name="西田　賢" userId="e19bf79b-b491-4910-8b12-eec7200a1d82" providerId="ADAL" clId="{B1472F9F-BBD8-F943-85D3-A77CAB357481}" dt="2026-06-17T08:00:18.940" v="14357" actId="164"/>
          <ac:picMkLst>
            <pc:docMk/>
            <pc:sldMk cId="2338074383" sldId="304"/>
            <ac:picMk id="11" creationId="{B0B73267-AA82-3541-A543-933C287F7098}"/>
          </ac:picMkLst>
        </pc:picChg>
        <pc:picChg chg="add del mod">
          <ac:chgData name="西田　賢" userId="e19bf79b-b491-4910-8b12-eec7200a1d82" providerId="ADAL" clId="{B1472F9F-BBD8-F943-85D3-A77CAB357481}" dt="2026-06-18T05:00:28.604" v="27905" actId="478"/>
          <ac:picMkLst>
            <pc:docMk/>
            <pc:sldMk cId="2338074383" sldId="304"/>
            <ac:picMk id="12" creationId="{D041A2F0-5487-5848-B3E1-5913D647317D}"/>
          </ac:picMkLst>
        </pc:picChg>
        <pc:picChg chg="add del mod topLvl">
          <ac:chgData name="西田　賢" userId="e19bf79b-b491-4910-8b12-eec7200a1d82" providerId="ADAL" clId="{B1472F9F-BBD8-F943-85D3-A77CAB357481}" dt="2026-06-18T05:00:44.437" v="27926" actId="478"/>
          <ac:picMkLst>
            <pc:docMk/>
            <pc:sldMk cId="2338074383" sldId="304"/>
            <ac:picMk id="14" creationId="{6E66ACE5-8EF3-1940-8D2A-1DF3832F4848}"/>
          </ac:picMkLst>
        </pc:picChg>
        <pc:picChg chg="add del mod">
          <ac:chgData name="西田　賢" userId="e19bf79b-b491-4910-8b12-eec7200a1d82" providerId="ADAL" clId="{B1472F9F-BBD8-F943-85D3-A77CAB357481}" dt="2026-06-17T08:44:56.523" v="14587" actId="478"/>
          <ac:picMkLst>
            <pc:docMk/>
            <pc:sldMk cId="2338074383" sldId="304"/>
            <ac:picMk id="15" creationId="{A2210BB9-9E4E-DC4F-87AA-4C3E04BB6D53}"/>
          </ac:picMkLst>
        </pc:picChg>
        <pc:picChg chg="del mod topLvl">
          <ac:chgData name="西田　賢" userId="e19bf79b-b491-4910-8b12-eec7200a1d82" providerId="ADAL" clId="{B1472F9F-BBD8-F943-85D3-A77CAB357481}" dt="2026-06-18T05:00:40.883" v="27923" actId="478"/>
          <ac:picMkLst>
            <pc:docMk/>
            <pc:sldMk cId="2338074383" sldId="304"/>
            <ac:picMk id="17" creationId="{6D23DBCE-0233-4A49-959F-17E93849F70D}"/>
          </ac:picMkLst>
        </pc:picChg>
        <pc:picChg chg="add del mod">
          <ac:chgData name="西田　賢" userId="e19bf79b-b491-4910-8b12-eec7200a1d82" providerId="ADAL" clId="{B1472F9F-BBD8-F943-85D3-A77CAB357481}" dt="2026-06-18T04:25:38.324" v="26405" actId="478"/>
          <ac:picMkLst>
            <pc:docMk/>
            <pc:sldMk cId="2338074383" sldId="304"/>
            <ac:picMk id="18" creationId="{5714E0C9-AD12-C74E-94E6-337019F60C5D}"/>
          </ac:picMkLst>
        </pc:picChg>
        <pc:picChg chg="del mod topLvl">
          <ac:chgData name="西田　賢" userId="e19bf79b-b491-4910-8b12-eec7200a1d82" providerId="ADAL" clId="{B1472F9F-BBD8-F943-85D3-A77CAB357481}" dt="2026-06-18T05:00:46.273" v="27927" actId="478"/>
          <ac:picMkLst>
            <pc:docMk/>
            <pc:sldMk cId="2338074383" sldId="304"/>
            <ac:picMk id="21" creationId="{4EE2528D-A82A-EE4B-9735-10F32EDE098F}"/>
          </ac:picMkLst>
        </pc:picChg>
        <pc:picChg chg="add mod">
          <ac:chgData name="西田　賢" userId="e19bf79b-b491-4910-8b12-eec7200a1d82" providerId="ADAL" clId="{B1472F9F-BBD8-F943-85D3-A77CAB357481}" dt="2026-06-18T05:16:08.689" v="28292" actId="14100"/>
          <ac:picMkLst>
            <pc:docMk/>
            <pc:sldMk cId="2338074383" sldId="304"/>
            <ac:picMk id="33" creationId="{BA40A4C6-D6E2-5F4A-A44F-76DCC6490E20}"/>
          </ac:picMkLst>
        </pc:picChg>
        <pc:picChg chg="del mod">
          <ac:chgData name="西田　賢" userId="e19bf79b-b491-4910-8b12-eec7200a1d82" providerId="ADAL" clId="{B1472F9F-BBD8-F943-85D3-A77CAB357481}" dt="2026-06-18T05:00:38.695" v="27922" actId="478"/>
          <ac:picMkLst>
            <pc:docMk/>
            <pc:sldMk cId="2338074383" sldId="304"/>
            <ac:picMk id="40" creationId="{26347184-3AD1-5649-8840-057519525E41}"/>
          </ac:picMkLst>
        </pc:picChg>
        <pc:picChg chg="add del mod">
          <ac:chgData name="西田　賢" userId="e19bf79b-b491-4910-8b12-eec7200a1d82" providerId="ADAL" clId="{B1472F9F-BBD8-F943-85D3-A77CAB357481}" dt="2026-06-18T05:00:32.438" v="27907" actId="478"/>
          <ac:picMkLst>
            <pc:docMk/>
            <pc:sldMk cId="2338074383" sldId="304"/>
            <ac:picMk id="43" creationId="{F8540A80-5978-1548-AC47-65A367870607}"/>
          </ac:picMkLst>
        </pc:picChg>
        <pc:picChg chg="add del mod">
          <ac:chgData name="西田　賢" userId="e19bf79b-b491-4910-8b12-eec7200a1d82" providerId="ADAL" clId="{B1472F9F-BBD8-F943-85D3-A77CAB357481}" dt="2026-06-18T05:00:26.452" v="27904" actId="478"/>
          <ac:picMkLst>
            <pc:docMk/>
            <pc:sldMk cId="2338074383" sldId="304"/>
            <ac:picMk id="44" creationId="{E44717C4-CF10-BA4E-A9C7-53C46D88C65D}"/>
          </ac:picMkLst>
        </pc:picChg>
        <pc:picChg chg="add mod">
          <ac:chgData name="西田　賢" userId="e19bf79b-b491-4910-8b12-eec7200a1d82" providerId="ADAL" clId="{B1472F9F-BBD8-F943-85D3-A77CAB357481}" dt="2026-06-18T07:29:08.733" v="31827" actId="14100"/>
          <ac:picMkLst>
            <pc:docMk/>
            <pc:sldMk cId="2338074383" sldId="304"/>
            <ac:picMk id="81" creationId="{CF434D8D-EF64-7F45-9A7A-F6ADFABAE910}"/>
          </ac:picMkLst>
        </pc:picChg>
        <pc:picChg chg="add mod">
          <ac:chgData name="西田　賢" userId="e19bf79b-b491-4910-8b12-eec7200a1d82" providerId="ADAL" clId="{B1472F9F-BBD8-F943-85D3-A77CAB357481}" dt="2026-06-18T07:29:51.192" v="31842" actId="164"/>
          <ac:picMkLst>
            <pc:docMk/>
            <pc:sldMk cId="2338074383" sldId="304"/>
            <ac:picMk id="82" creationId="{629CA258-7FF3-374F-9523-68DE7CFD53DA}"/>
          </ac:picMkLst>
        </pc:picChg>
        <pc:cxnChg chg="add mod">
          <ac:chgData name="西田　賢" userId="e19bf79b-b491-4910-8b12-eec7200a1d82" providerId="ADAL" clId="{B1472F9F-BBD8-F943-85D3-A77CAB357481}" dt="2026-06-18T05:04:17.187" v="27982" actId="692"/>
          <ac:cxnSpMkLst>
            <pc:docMk/>
            <pc:sldMk cId="2338074383" sldId="304"/>
            <ac:cxnSpMk id="24" creationId="{247AAAA7-32FE-EA47-A775-EF8AEBAC78EF}"/>
          </ac:cxnSpMkLst>
        </pc:cxnChg>
        <pc:cxnChg chg="add mod">
          <ac:chgData name="西田　賢" userId="e19bf79b-b491-4910-8b12-eec7200a1d82" providerId="ADAL" clId="{B1472F9F-BBD8-F943-85D3-A77CAB357481}" dt="2026-06-18T07:28:59.606" v="31826" actId="164"/>
          <ac:cxnSpMkLst>
            <pc:docMk/>
            <pc:sldMk cId="2338074383" sldId="304"/>
            <ac:cxnSpMk id="77" creationId="{F65FE89F-1F77-DB4A-AF35-7A0879D54B0D}"/>
          </ac:cxnSpMkLst>
        </pc:cxnChg>
        <pc:cxnChg chg="add mod">
          <ac:chgData name="西田　賢" userId="e19bf79b-b491-4910-8b12-eec7200a1d82" providerId="ADAL" clId="{B1472F9F-BBD8-F943-85D3-A77CAB357481}" dt="2026-06-18T07:29:51.192" v="31842" actId="164"/>
          <ac:cxnSpMkLst>
            <pc:docMk/>
            <pc:sldMk cId="2338074383" sldId="304"/>
            <ac:cxnSpMk id="83" creationId="{B7637CE8-8902-E04E-8DDC-2FA5FC25EF65}"/>
          </ac:cxnSpMkLst>
        </pc:cxnChg>
      </pc:sldChg>
      <pc:sldChg chg="delSp modSp ord modNotesTx">
        <pc:chgData name="西田　賢" userId="e19bf79b-b491-4910-8b12-eec7200a1d82" providerId="ADAL" clId="{B1472F9F-BBD8-F943-85D3-A77CAB357481}" dt="2026-06-16T19:14:16.048" v="7828"/>
        <pc:sldMkLst>
          <pc:docMk/>
          <pc:sldMk cId="3847416723" sldId="306"/>
        </pc:sldMkLst>
        <pc:spChg chg="mod">
          <ac:chgData name="西田　賢" userId="e19bf79b-b491-4910-8b12-eec7200a1d82" providerId="ADAL" clId="{B1472F9F-BBD8-F943-85D3-A77CAB357481}" dt="2026-06-11T19:32:19.914" v="3432" actId="20577"/>
          <ac:spMkLst>
            <pc:docMk/>
            <pc:sldMk cId="3847416723" sldId="306"/>
            <ac:spMk id="2" creationId="{8354B945-C2F6-1E45-B055-7011A97B77C6}"/>
          </ac:spMkLst>
        </pc:spChg>
        <pc:spChg chg="mod">
          <ac:chgData name="西田　賢" userId="e19bf79b-b491-4910-8b12-eec7200a1d82" providerId="ADAL" clId="{B1472F9F-BBD8-F943-85D3-A77CAB357481}" dt="2026-06-16T07:25:15.088" v="7706" actId="20577"/>
          <ac:spMkLst>
            <pc:docMk/>
            <pc:sldMk cId="3847416723" sldId="306"/>
            <ac:spMk id="8" creationId="{B9769C57-ECAF-4A46-A1A3-B0DE5B5B6643}"/>
          </ac:spMkLst>
        </pc:spChg>
        <pc:spChg chg="del mod">
          <ac:chgData name="西田　賢" userId="e19bf79b-b491-4910-8b12-eec7200a1d82" providerId="ADAL" clId="{B1472F9F-BBD8-F943-85D3-A77CAB357481}" dt="2026-06-16T07:08:14.232" v="7351" actId="478"/>
          <ac:spMkLst>
            <pc:docMk/>
            <pc:sldMk cId="3847416723" sldId="306"/>
            <ac:spMk id="14" creationId="{46B04197-AC26-AE48-B369-9347D78EA2C6}"/>
          </ac:spMkLst>
        </pc:spChg>
      </pc:sldChg>
      <pc:sldChg chg="addSp delSp modSp">
        <pc:chgData name="西田　賢" userId="e19bf79b-b491-4910-8b12-eec7200a1d82" providerId="ADAL" clId="{B1472F9F-BBD8-F943-85D3-A77CAB357481}" dt="2026-06-18T05:41:03.696" v="28776" actId="478"/>
        <pc:sldMkLst>
          <pc:docMk/>
          <pc:sldMk cId="4180375399" sldId="309"/>
        </pc:sldMkLst>
        <pc:picChg chg="add del mod">
          <ac:chgData name="西田　賢" userId="e19bf79b-b491-4910-8b12-eec7200a1d82" providerId="ADAL" clId="{B1472F9F-BBD8-F943-85D3-A77CAB357481}" dt="2026-06-18T05:41:03.696" v="28776" actId="478"/>
          <ac:picMkLst>
            <pc:docMk/>
            <pc:sldMk cId="4180375399" sldId="309"/>
            <ac:picMk id="11" creationId="{1569C5FE-62D6-2249-9ADE-596B61CCE01B}"/>
          </ac:picMkLst>
        </pc:picChg>
      </pc:sldChg>
      <pc:sldChg chg="addSp delSp modSp ord modNotesTx">
        <pc:chgData name="西田　賢" userId="e19bf79b-b491-4910-8b12-eec7200a1d82" providerId="ADAL" clId="{B1472F9F-BBD8-F943-85D3-A77CAB357481}" dt="2026-06-18T02:23:04.522" v="24883" actId="20577"/>
        <pc:sldMkLst>
          <pc:docMk/>
          <pc:sldMk cId="1512771558" sldId="310"/>
        </pc:sldMkLst>
        <pc:spChg chg="mod">
          <ac:chgData name="西田　賢" userId="e19bf79b-b491-4910-8b12-eec7200a1d82" providerId="ADAL" clId="{B1472F9F-BBD8-F943-85D3-A77CAB357481}" dt="2026-06-17T00:26:10.416" v="12250" actId="113"/>
          <ac:spMkLst>
            <pc:docMk/>
            <pc:sldMk cId="1512771558" sldId="310"/>
            <ac:spMk id="2" creationId="{8354B945-C2F6-1E45-B055-7011A97B77C6}"/>
          </ac:spMkLst>
        </pc:spChg>
        <pc:spChg chg="add del mod">
          <ac:chgData name="西田　賢" userId="e19bf79b-b491-4910-8b12-eec7200a1d82" providerId="ADAL" clId="{B1472F9F-BBD8-F943-85D3-A77CAB357481}" dt="2026-06-17T03:09:59.397" v="12371"/>
          <ac:spMkLst>
            <pc:docMk/>
            <pc:sldMk cId="1512771558" sldId="310"/>
            <ac:spMk id="7" creationId="{3F08BC28-06E3-4640-9544-BCE15A2B77BC}"/>
          </ac:spMkLst>
        </pc:spChg>
        <pc:spChg chg="mod">
          <ac:chgData name="西田　賢" userId="e19bf79b-b491-4910-8b12-eec7200a1d82" providerId="ADAL" clId="{B1472F9F-BBD8-F943-85D3-A77CAB357481}" dt="2026-06-17T03:54:53.341" v="12657" actId="1076"/>
          <ac:spMkLst>
            <pc:docMk/>
            <pc:sldMk cId="1512771558" sldId="310"/>
            <ac:spMk id="8" creationId="{A07EDC17-7A7D-3A41-B1E4-34849478DD3A}"/>
          </ac:spMkLst>
        </pc:spChg>
        <pc:spChg chg="add del mod">
          <ac:chgData name="西田　賢" userId="e19bf79b-b491-4910-8b12-eec7200a1d82" providerId="ADAL" clId="{B1472F9F-BBD8-F943-85D3-A77CAB357481}" dt="2026-06-17T03:48:32.405" v="12552" actId="478"/>
          <ac:spMkLst>
            <pc:docMk/>
            <pc:sldMk cId="1512771558" sldId="310"/>
            <ac:spMk id="14" creationId="{9DEE1613-2526-6143-B272-46F872D47679}"/>
          </ac:spMkLst>
        </pc:spChg>
        <pc:spChg chg="add mod">
          <ac:chgData name="西田　賢" userId="e19bf79b-b491-4910-8b12-eec7200a1d82" providerId="ADAL" clId="{B1472F9F-BBD8-F943-85D3-A77CAB357481}" dt="2026-06-17T03:50:31.717" v="12578" actId="1076"/>
          <ac:spMkLst>
            <pc:docMk/>
            <pc:sldMk cId="1512771558" sldId="310"/>
            <ac:spMk id="18" creationId="{DEDF4E0E-D11D-EC45-87A2-386506E0AE42}"/>
          </ac:spMkLst>
        </pc:spChg>
        <pc:spChg chg="add mod">
          <ac:chgData name="西田　賢" userId="e19bf79b-b491-4910-8b12-eec7200a1d82" providerId="ADAL" clId="{B1472F9F-BBD8-F943-85D3-A77CAB357481}" dt="2026-06-17T03:51:05.344" v="12592" actId="14100"/>
          <ac:spMkLst>
            <pc:docMk/>
            <pc:sldMk cId="1512771558" sldId="310"/>
            <ac:spMk id="20" creationId="{B18FA1BB-6838-F34D-95BB-4856FA745BF8}"/>
          </ac:spMkLst>
        </pc:spChg>
        <pc:spChg chg="del mod">
          <ac:chgData name="西田　賢" userId="e19bf79b-b491-4910-8b12-eec7200a1d82" providerId="ADAL" clId="{B1472F9F-BBD8-F943-85D3-A77CAB357481}" dt="2026-06-17T00:23:07.392" v="12214" actId="478"/>
          <ac:spMkLst>
            <pc:docMk/>
            <pc:sldMk cId="1512771558" sldId="310"/>
            <ac:spMk id="25" creationId="{9BD00EA5-1892-0A41-AE15-6A604372A63B}"/>
          </ac:spMkLst>
        </pc:spChg>
        <pc:grpChg chg="mod">
          <ac:chgData name="西田　賢" userId="e19bf79b-b491-4910-8b12-eec7200a1d82" providerId="ADAL" clId="{B1472F9F-BBD8-F943-85D3-A77CAB357481}" dt="2026-06-17T03:54:36.264" v="12656" actId="1076"/>
          <ac:grpSpMkLst>
            <pc:docMk/>
            <pc:sldMk cId="1512771558" sldId="310"/>
            <ac:grpSpMk id="3" creationId="{AEC10305-0D7F-6449-A540-9EB1BECD43C9}"/>
          </ac:grpSpMkLst>
        </pc:grpChg>
        <pc:cxnChg chg="add mod">
          <ac:chgData name="西田　賢" userId="e19bf79b-b491-4910-8b12-eec7200a1d82" providerId="ADAL" clId="{B1472F9F-BBD8-F943-85D3-A77CAB357481}" dt="2026-06-17T03:54:20.718" v="12654" actId="1076"/>
          <ac:cxnSpMkLst>
            <pc:docMk/>
            <pc:sldMk cId="1512771558" sldId="310"/>
            <ac:cxnSpMk id="22" creationId="{868F9077-C258-0D4E-BFBE-D0A48927DBFF}"/>
          </ac:cxnSpMkLst>
        </pc:cxnChg>
      </pc:sldChg>
      <pc:sldChg chg="addSp delSp modSp ord modNotesTx">
        <pc:chgData name="西田　賢" userId="e19bf79b-b491-4910-8b12-eec7200a1d82" providerId="ADAL" clId="{B1472F9F-BBD8-F943-85D3-A77CAB357481}" dt="2026-06-18T12:04:06.051" v="36529" actId="1076"/>
        <pc:sldMkLst>
          <pc:docMk/>
          <pc:sldMk cId="3708963204" sldId="312"/>
        </pc:sldMkLst>
        <pc:spChg chg="mod">
          <ac:chgData name="西田　賢" userId="e19bf79b-b491-4910-8b12-eec7200a1d82" providerId="ADAL" clId="{B1472F9F-BBD8-F943-85D3-A77CAB357481}" dt="2026-06-17T00:25:06.882" v="12249" actId="20577"/>
          <ac:spMkLst>
            <pc:docMk/>
            <pc:sldMk cId="3708963204" sldId="312"/>
            <ac:spMk id="2" creationId="{8354B945-C2F6-1E45-B055-7011A97B77C6}"/>
          </ac:spMkLst>
        </pc:spChg>
        <pc:spChg chg="mod">
          <ac:chgData name="西田　賢" userId="e19bf79b-b491-4910-8b12-eec7200a1d82" providerId="ADAL" clId="{B1472F9F-BBD8-F943-85D3-A77CAB357481}" dt="2026-06-17T04:41:29.999" v="13157" actId="20577"/>
          <ac:spMkLst>
            <pc:docMk/>
            <pc:sldMk cId="3708963204" sldId="312"/>
            <ac:spMk id="3" creationId="{7455661B-796B-E64C-859A-BFC4BAE97B97}"/>
          </ac:spMkLst>
        </pc:spChg>
        <pc:spChg chg="add mod">
          <ac:chgData name="西田　賢" userId="e19bf79b-b491-4910-8b12-eec7200a1d82" providerId="ADAL" clId="{B1472F9F-BBD8-F943-85D3-A77CAB357481}" dt="2026-06-18T02:51:51.749" v="25272"/>
          <ac:spMkLst>
            <pc:docMk/>
            <pc:sldMk cId="3708963204" sldId="312"/>
            <ac:spMk id="7" creationId="{C32A9F21-608D-AA44-A747-D25B369DF6B1}"/>
          </ac:spMkLst>
        </pc:spChg>
        <pc:spChg chg="del">
          <ac:chgData name="西田　賢" userId="e19bf79b-b491-4910-8b12-eec7200a1d82" providerId="ADAL" clId="{B1472F9F-BBD8-F943-85D3-A77CAB357481}" dt="2026-06-17T23:47:03.262" v="23709" actId="478"/>
          <ac:spMkLst>
            <pc:docMk/>
            <pc:sldMk cId="3708963204" sldId="312"/>
            <ac:spMk id="10" creationId="{DE3B5DEE-9460-4742-84E4-4B37570FB31B}"/>
          </ac:spMkLst>
        </pc:spChg>
        <pc:spChg chg="del">
          <ac:chgData name="西田　賢" userId="e19bf79b-b491-4910-8b12-eec7200a1d82" providerId="ADAL" clId="{B1472F9F-BBD8-F943-85D3-A77CAB357481}" dt="2026-06-18T02:34:29.100" v="25080" actId="478"/>
          <ac:spMkLst>
            <pc:docMk/>
            <pc:sldMk cId="3708963204" sldId="312"/>
            <ac:spMk id="12" creationId="{D90F2624-084A-184F-A505-82F77C7E3815}"/>
          </ac:spMkLst>
        </pc:spChg>
        <pc:spChg chg="del mod">
          <ac:chgData name="西田　賢" userId="e19bf79b-b491-4910-8b12-eec7200a1d82" providerId="ADAL" clId="{B1472F9F-BBD8-F943-85D3-A77CAB357481}" dt="2026-06-18T02:34:31.334" v="25081" actId="478"/>
          <ac:spMkLst>
            <pc:docMk/>
            <pc:sldMk cId="3708963204" sldId="312"/>
            <ac:spMk id="14" creationId="{2922CE8D-9355-DB4D-831F-4AB8335BAD67}"/>
          </ac:spMkLst>
        </pc:spChg>
        <pc:spChg chg="mod">
          <ac:chgData name="西田　賢" userId="e19bf79b-b491-4910-8b12-eec7200a1d82" providerId="ADAL" clId="{B1472F9F-BBD8-F943-85D3-A77CAB357481}" dt="2026-06-17T23:47:06.771" v="23710"/>
          <ac:spMkLst>
            <pc:docMk/>
            <pc:sldMk cId="3708963204" sldId="312"/>
            <ac:spMk id="17" creationId="{5D3C0EE9-FC1C-5342-BAA7-88D4CA0C7272}"/>
          </ac:spMkLst>
        </pc:spChg>
        <pc:spChg chg="add del mod">
          <ac:chgData name="西田　賢" userId="e19bf79b-b491-4910-8b12-eec7200a1d82" providerId="ADAL" clId="{B1472F9F-BBD8-F943-85D3-A77CAB357481}" dt="2026-06-18T02:52:18.309" v="25275" actId="478"/>
          <ac:spMkLst>
            <pc:docMk/>
            <pc:sldMk cId="3708963204" sldId="312"/>
            <ac:spMk id="20" creationId="{21C984E8-9FA7-594D-928E-C2CD0C4C68B5}"/>
          </ac:spMkLst>
        </pc:spChg>
        <pc:grpChg chg="add mod">
          <ac:chgData name="西田　賢" userId="e19bf79b-b491-4910-8b12-eec7200a1d82" providerId="ADAL" clId="{B1472F9F-BBD8-F943-85D3-A77CAB357481}" dt="2026-06-18T12:04:06.051" v="36529" actId="1076"/>
          <ac:grpSpMkLst>
            <pc:docMk/>
            <pc:sldMk cId="3708963204" sldId="312"/>
            <ac:grpSpMk id="13" creationId="{902BF823-9DDC-4C48-9DCD-D3DF4DCB60AA}"/>
          </ac:grpSpMkLst>
        </pc:grpChg>
        <pc:picChg chg="del">
          <ac:chgData name="西田　賢" userId="e19bf79b-b491-4910-8b12-eec7200a1d82" providerId="ADAL" clId="{B1472F9F-BBD8-F943-85D3-A77CAB357481}" dt="2026-06-17T23:46:59.348" v="23708" actId="478"/>
          <ac:picMkLst>
            <pc:docMk/>
            <pc:sldMk cId="3708963204" sldId="312"/>
            <ac:picMk id="9" creationId="{F6892AA9-7373-9149-95AB-DD76529310E7}"/>
          </ac:picMkLst>
        </pc:picChg>
        <pc:picChg chg="add mod">
          <ac:chgData name="西田　賢" userId="e19bf79b-b491-4910-8b12-eec7200a1d82" providerId="ADAL" clId="{B1472F9F-BBD8-F943-85D3-A77CAB357481}" dt="2026-06-18T02:51:09.036" v="25265" actId="1076"/>
          <ac:picMkLst>
            <pc:docMk/>
            <pc:sldMk cId="3708963204" sldId="312"/>
            <ac:picMk id="11" creationId="{963B7F8E-F5FF-4B47-9DD0-95D8F0B67F90}"/>
          </ac:picMkLst>
        </pc:picChg>
        <pc:picChg chg="mod">
          <ac:chgData name="西田　賢" userId="e19bf79b-b491-4910-8b12-eec7200a1d82" providerId="ADAL" clId="{B1472F9F-BBD8-F943-85D3-A77CAB357481}" dt="2026-06-17T23:47:06.771" v="23710"/>
          <ac:picMkLst>
            <pc:docMk/>
            <pc:sldMk cId="3708963204" sldId="312"/>
            <ac:picMk id="15" creationId="{37B55227-1819-B341-9775-FF0D14C2BD12}"/>
          </ac:picMkLst>
        </pc:picChg>
        <pc:picChg chg="add mod">
          <ac:chgData name="西田　賢" userId="e19bf79b-b491-4910-8b12-eec7200a1d82" providerId="ADAL" clId="{B1472F9F-BBD8-F943-85D3-A77CAB357481}" dt="2026-06-18T12:04:02.737" v="36528" actId="1076"/>
          <ac:picMkLst>
            <pc:docMk/>
            <pc:sldMk cId="3708963204" sldId="312"/>
            <ac:picMk id="19" creationId="{782A3CCA-D7D8-2B49-8A21-EFA8018F9743}"/>
          </ac:picMkLst>
        </pc:picChg>
      </pc:sldChg>
      <pc:sldChg chg="modSp del">
        <pc:chgData name="西田　賢" userId="e19bf79b-b491-4910-8b12-eec7200a1d82" providerId="ADAL" clId="{B1472F9F-BBD8-F943-85D3-A77CAB357481}" dt="2026-06-17T04:37:49.224" v="13089" actId="2696"/>
        <pc:sldMkLst>
          <pc:docMk/>
          <pc:sldMk cId="848749947" sldId="314"/>
        </pc:sldMkLst>
        <pc:spChg chg="mod">
          <ac:chgData name="西田　賢" userId="e19bf79b-b491-4910-8b12-eec7200a1d82" providerId="ADAL" clId="{B1472F9F-BBD8-F943-85D3-A77CAB357481}" dt="2026-06-11T00:47:38.884" v="1232" actId="20577"/>
          <ac:spMkLst>
            <pc:docMk/>
            <pc:sldMk cId="848749947" sldId="314"/>
            <ac:spMk id="2" creationId="{8354B945-C2F6-1E45-B055-7011A97B77C6}"/>
          </ac:spMkLst>
        </pc:spChg>
      </pc:sldChg>
      <pc:sldChg chg="addSp delSp modSp ord modNotesTx">
        <pc:chgData name="西田　賢" userId="e19bf79b-b491-4910-8b12-eec7200a1d82" providerId="ADAL" clId="{B1472F9F-BBD8-F943-85D3-A77CAB357481}" dt="2026-06-18T13:40:16.142" v="36886" actId="20577"/>
        <pc:sldMkLst>
          <pc:docMk/>
          <pc:sldMk cId="2168939937" sldId="315"/>
        </pc:sldMkLst>
        <pc:spChg chg="mod">
          <ac:chgData name="西田　賢" userId="e19bf79b-b491-4910-8b12-eec7200a1d82" providerId="ADAL" clId="{B1472F9F-BBD8-F943-85D3-A77CAB357481}" dt="2026-06-18T10:17:59.213" v="33904" actId="14100"/>
          <ac:spMkLst>
            <pc:docMk/>
            <pc:sldMk cId="2168939937" sldId="315"/>
            <ac:spMk id="7" creationId="{CB038559-01F5-8B4E-93D1-5EC310B45CB6}"/>
          </ac:spMkLst>
        </pc:spChg>
        <pc:spChg chg="del mod">
          <ac:chgData name="西田　賢" userId="e19bf79b-b491-4910-8b12-eec7200a1d82" providerId="ADAL" clId="{B1472F9F-BBD8-F943-85D3-A77CAB357481}" dt="2026-06-18T10:43:19.809" v="35251" actId="478"/>
          <ac:spMkLst>
            <pc:docMk/>
            <pc:sldMk cId="2168939937" sldId="315"/>
            <ac:spMk id="16" creationId="{6EE36EAA-E96D-844F-967D-D71AEF43FE1F}"/>
          </ac:spMkLst>
        </pc:spChg>
        <pc:spChg chg="mod">
          <ac:chgData name="西田　賢" userId="e19bf79b-b491-4910-8b12-eec7200a1d82" providerId="ADAL" clId="{B1472F9F-BBD8-F943-85D3-A77CAB357481}" dt="2026-06-18T10:59:04.626" v="35684" actId="20577"/>
          <ac:spMkLst>
            <pc:docMk/>
            <pc:sldMk cId="2168939937" sldId="315"/>
            <ac:spMk id="17" creationId="{051321DC-718D-0A4F-BAEC-D2B053459A07}"/>
          </ac:spMkLst>
        </pc:spChg>
        <pc:spChg chg="mod">
          <ac:chgData name="西田　賢" userId="e19bf79b-b491-4910-8b12-eec7200a1d82" providerId="ADAL" clId="{B1472F9F-BBD8-F943-85D3-A77CAB357481}" dt="2026-06-18T10:58:10.499" v="35670" actId="1076"/>
          <ac:spMkLst>
            <pc:docMk/>
            <pc:sldMk cId="2168939937" sldId="315"/>
            <ac:spMk id="19" creationId="{2939B25F-1DD5-1943-B022-DA07FCF650FA}"/>
          </ac:spMkLst>
        </pc:spChg>
        <pc:spChg chg="add mod">
          <ac:chgData name="西田　賢" userId="e19bf79b-b491-4910-8b12-eec7200a1d82" providerId="ADAL" clId="{B1472F9F-BBD8-F943-85D3-A77CAB357481}" dt="2026-06-18T10:58:26.763" v="35682" actId="20577"/>
          <ac:spMkLst>
            <pc:docMk/>
            <pc:sldMk cId="2168939937" sldId="315"/>
            <ac:spMk id="21" creationId="{94ACACE3-1247-3545-8BB0-C1574EBD559F}"/>
          </ac:spMkLst>
        </pc:spChg>
        <pc:spChg chg="mod">
          <ac:chgData name="西田　賢" userId="e19bf79b-b491-4910-8b12-eec7200a1d82" providerId="ADAL" clId="{B1472F9F-BBD8-F943-85D3-A77CAB357481}" dt="2026-06-18T10:48:15.877" v="35336" actId="20577"/>
          <ac:spMkLst>
            <pc:docMk/>
            <pc:sldMk cId="2168939937" sldId="315"/>
            <ac:spMk id="26" creationId="{3A087E04-E0E8-F443-BC53-16E11D546D80}"/>
          </ac:spMkLst>
        </pc:spChg>
        <pc:spChg chg="mod">
          <ac:chgData name="西田　賢" userId="e19bf79b-b491-4910-8b12-eec7200a1d82" providerId="ADAL" clId="{B1472F9F-BBD8-F943-85D3-A77CAB357481}" dt="2026-06-18T10:47:37.396" v="35327" actId="14100"/>
          <ac:spMkLst>
            <pc:docMk/>
            <pc:sldMk cId="2168939937" sldId="315"/>
            <ac:spMk id="29" creationId="{880CD330-921F-E24F-AEB3-CAB5E6B9A840}"/>
          </ac:spMkLst>
        </pc:spChg>
        <pc:spChg chg="mod">
          <ac:chgData name="西田　賢" userId="e19bf79b-b491-4910-8b12-eec7200a1d82" providerId="ADAL" clId="{B1472F9F-BBD8-F943-85D3-A77CAB357481}" dt="2026-06-18T10:47:33.439" v="35326" actId="1076"/>
          <ac:spMkLst>
            <pc:docMk/>
            <pc:sldMk cId="2168939937" sldId="315"/>
            <ac:spMk id="30" creationId="{3CEB3735-B3C2-2B49-B45D-77ACC229EB41}"/>
          </ac:spMkLst>
        </pc:spChg>
        <pc:spChg chg="mod">
          <ac:chgData name="西田　賢" userId="e19bf79b-b491-4910-8b12-eec7200a1d82" providerId="ADAL" clId="{B1472F9F-BBD8-F943-85D3-A77CAB357481}" dt="2026-06-16T22:16:31.781" v="10694" actId="20577"/>
          <ac:spMkLst>
            <pc:docMk/>
            <pc:sldMk cId="2168939937" sldId="315"/>
            <ac:spMk id="32" creationId="{CEBAE972-E7C5-A445-AD72-10A00623EB39}"/>
          </ac:spMkLst>
        </pc:spChg>
        <pc:spChg chg="del">
          <ac:chgData name="西田　賢" userId="e19bf79b-b491-4910-8b12-eec7200a1d82" providerId="ADAL" clId="{B1472F9F-BBD8-F943-85D3-A77CAB357481}" dt="2026-06-18T10:57:34.733" v="35662" actId="478"/>
          <ac:spMkLst>
            <pc:docMk/>
            <pc:sldMk cId="2168939937" sldId="315"/>
            <ac:spMk id="33" creationId="{0E29AFEC-2612-4745-86F5-4544F1F68B37}"/>
          </ac:spMkLst>
        </pc:spChg>
        <pc:spChg chg="mod">
          <ac:chgData name="西田　賢" userId="e19bf79b-b491-4910-8b12-eec7200a1d82" providerId="ADAL" clId="{B1472F9F-BBD8-F943-85D3-A77CAB357481}" dt="2026-06-18T10:47:27.106" v="35324"/>
          <ac:spMkLst>
            <pc:docMk/>
            <pc:sldMk cId="2168939937" sldId="315"/>
            <ac:spMk id="36" creationId="{F0E9BB0B-381A-2447-997C-722C744D84B4}"/>
          </ac:spMkLst>
        </pc:spChg>
        <pc:spChg chg="mod">
          <ac:chgData name="西田　賢" userId="e19bf79b-b491-4910-8b12-eec7200a1d82" providerId="ADAL" clId="{B1472F9F-BBD8-F943-85D3-A77CAB357481}" dt="2026-06-18T10:47:27.106" v="35324"/>
          <ac:spMkLst>
            <pc:docMk/>
            <pc:sldMk cId="2168939937" sldId="315"/>
            <ac:spMk id="37" creationId="{8A9DF65F-B619-B24E-BC2A-86E144D5A8F5}"/>
          </ac:spMkLst>
        </pc:spChg>
        <pc:spChg chg="mod">
          <ac:chgData name="西田　賢" userId="e19bf79b-b491-4910-8b12-eec7200a1d82" providerId="ADAL" clId="{B1472F9F-BBD8-F943-85D3-A77CAB357481}" dt="2026-06-18T10:47:48.916" v="35329"/>
          <ac:spMkLst>
            <pc:docMk/>
            <pc:sldMk cId="2168939937" sldId="315"/>
            <ac:spMk id="39" creationId="{87D82746-61D3-5D41-B0EE-09134A0100F1}"/>
          </ac:spMkLst>
        </pc:spChg>
        <pc:spChg chg="mod">
          <ac:chgData name="西田　賢" userId="e19bf79b-b491-4910-8b12-eec7200a1d82" providerId="ADAL" clId="{B1472F9F-BBD8-F943-85D3-A77CAB357481}" dt="2026-06-18T10:47:58.401" v="35332" actId="20577"/>
          <ac:spMkLst>
            <pc:docMk/>
            <pc:sldMk cId="2168939937" sldId="315"/>
            <ac:spMk id="40" creationId="{377B47C1-DBB2-294B-B7B1-3DD2712282CD}"/>
          </ac:spMkLst>
        </pc:spChg>
        <pc:grpChg chg="mod">
          <ac:chgData name="西田　賢" userId="e19bf79b-b491-4910-8b12-eec7200a1d82" providerId="ADAL" clId="{B1472F9F-BBD8-F943-85D3-A77CAB357481}" dt="2026-06-18T10:58:15.986" v="35671" actId="14100"/>
          <ac:grpSpMkLst>
            <pc:docMk/>
            <pc:sldMk cId="2168939937" sldId="315"/>
            <ac:grpSpMk id="3" creationId="{27069DF8-41FE-A14A-8872-E86B45B85894}"/>
          </ac:grpSpMkLst>
        </pc:grpChg>
        <pc:grpChg chg="mod">
          <ac:chgData name="西田　賢" userId="e19bf79b-b491-4910-8b12-eec7200a1d82" providerId="ADAL" clId="{B1472F9F-BBD8-F943-85D3-A77CAB357481}" dt="2026-06-18T10:46:55.893" v="35317" actId="14100"/>
          <ac:grpSpMkLst>
            <pc:docMk/>
            <pc:sldMk cId="2168939937" sldId="315"/>
            <ac:grpSpMk id="10" creationId="{4D9722A6-980D-C346-A12A-2095B206C2A0}"/>
          </ac:grpSpMkLst>
        </pc:grpChg>
        <pc:grpChg chg="del">
          <ac:chgData name="西田　賢" userId="e19bf79b-b491-4910-8b12-eec7200a1d82" providerId="ADAL" clId="{B1472F9F-BBD8-F943-85D3-A77CAB357481}" dt="2026-06-18T10:18:03.443" v="33905" actId="478"/>
          <ac:grpSpMkLst>
            <pc:docMk/>
            <pc:sldMk cId="2168939937" sldId="315"/>
            <ac:grpSpMk id="11" creationId="{1A080B6A-2412-8548-8CBF-39256F5A7D35}"/>
          </ac:grpSpMkLst>
        </pc:grpChg>
        <pc:grpChg chg="mod">
          <ac:chgData name="西田　賢" userId="e19bf79b-b491-4910-8b12-eec7200a1d82" providerId="ADAL" clId="{B1472F9F-BBD8-F943-85D3-A77CAB357481}" dt="2026-06-18T10:47:00.642" v="35318" actId="1076"/>
          <ac:grpSpMkLst>
            <pc:docMk/>
            <pc:sldMk cId="2168939937" sldId="315"/>
            <ac:grpSpMk id="28" creationId="{4137ED0B-F729-DD4F-8C26-9DE2DA588C30}"/>
          </ac:grpSpMkLst>
        </pc:grpChg>
        <pc:grpChg chg="add del mod">
          <ac:chgData name="西田　賢" userId="e19bf79b-b491-4910-8b12-eec7200a1d82" providerId="ADAL" clId="{B1472F9F-BBD8-F943-85D3-A77CAB357481}" dt="2026-06-18T10:47:44.863" v="35328" actId="478"/>
          <ac:grpSpMkLst>
            <pc:docMk/>
            <pc:sldMk cId="2168939937" sldId="315"/>
            <ac:grpSpMk id="34" creationId="{C6F1F7C0-4F53-5A46-B244-B7AC2ACA709A}"/>
          </ac:grpSpMkLst>
        </pc:grpChg>
        <pc:grpChg chg="del mod">
          <ac:chgData name="西田　賢" userId="e19bf79b-b491-4910-8b12-eec7200a1d82" providerId="ADAL" clId="{B1472F9F-BBD8-F943-85D3-A77CAB357481}" dt="2026-06-18T10:17:38.380" v="33903" actId="478"/>
          <ac:grpSpMkLst>
            <pc:docMk/>
            <pc:sldMk cId="2168939937" sldId="315"/>
            <ac:grpSpMk id="35" creationId="{A7A32A37-4CE9-AB4B-B0F3-E30308201CD3}"/>
          </ac:grpSpMkLst>
        </pc:grpChg>
        <pc:grpChg chg="add mod">
          <ac:chgData name="西田　賢" userId="e19bf79b-b491-4910-8b12-eec7200a1d82" providerId="ADAL" clId="{B1472F9F-BBD8-F943-85D3-A77CAB357481}" dt="2026-06-18T10:48:03.182" v="35333" actId="1035"/>
          <ac:grpSpMkLst>
            <pc:docMk/>
            <pc:sldMk cId="2168939937" sldId="315"/>
            <ac:grpSpMk id="38" creationId="{9C7EF568-4F47-2649-929C-D75E4135BFB1}"/>
          </ac:grpSpMkLst>
        </pc:grpChg>
        <pc:picChg chg="add del mod">
          <ac:chgData name="西田　賢" userId="e19bf79b-b491-4910-8b12-eec7200a1d82" providerId="ADAL" clId="{B1472F9F-BBD8-F943-85D3-A77CAB357481}" dt="2026-06-18T07:27:35.176" v="31803" actId="478"/>
          <ac:picMkLst>
            <pc:docMk/>
            <pc:sldMk cId="2168939937" sldId="315"/>
            <ac:picMk id="14" creationId="{792FE26F-ECCE-E140-869F-0341C49A4579}"/>
          </ac:picMkLst>
        </pc:picChg>
        <pc:picChg chg="add del mod">
          <ac:chgData name="西田　賢" userId="e19bf79b-b491-4910-8b12-eec7200a1d82" providerId="ADAL" clId="{B1472F9F-BBD8-F943-85D3-A77CAB357481}" dt="2026-06-18T07:27:35.176" v="31803" actId="478"/>
          <ac:picMkLst>
            <pc:docMk/>
            <pc:sldMk cId="2168939937" sldId="315"/>
            <ac:picMk id="18" creationId="{60219FF1-B187-524F-A2BE-FC032E20181D}"/>
          </ac:picMkLst>
        </pc:picChg>
        <pc:picChg chg="del">
          <ac:chgData name="西田　賢" userId="e19bf79b-b491-4910-8b12-eec7200a1d82" providerId="ADAL" clId="{B1472F9F-BBD8-F943-85D3-A77CAB357481}" dt="2026-06-17T20:58:21.096" v="23161" actId="478"/>
          <ac:picMkLst>
            <pc:docMk/>
            <pc:sldMk cId="2168939937" sldId="315"/>
            <ac:picMk id="25" creationId="{9B3F0B93-8275-2F40-BE3D-8FC024110C38}"/>
          </ac:picMkLst>
        </pc:picChg>
        <pc:picChg chg="del">
          <ac:chgData name="西田　賢" userId="e19bf79b-b491-4910-8b12-eec7200a1d82" providerId="ADAL" clId="{B1472F9F-BBD8-F943-85D3-A77CAB357481}" dt="2026-06-10T21:29:12.414" v="175" actId="478"/>
          <ac:picMkLst>
            <pc:docMk/>
            <pc:sldMk cId="2168939937" sldId="315"/>
            <ac:picMk id="34" creationId="{38886B20-27D9-3249-9B94-5914744F2EC2}"/>
          </ac:picMkLst>
        </pc:picChg>
      </pc:sldChg>
      <pc:sldChg chg="addSp delSp modSp ord modNotesTx">
        <pc:chgData name="西田　賢" userId="e19bf79b-b491-4910-8b12-eec7200a1d82" providerId="ADAL" clId="{B1472F9F-BBD8-F943-85D3-A77CAB357481}" dt="2026-06-18T07:04:05.504" v="30997"/>
        <pc:sldMkLst>
          <pc:docMk/>
          <pc:sldMk cId="3422202074" sldId="316"/>
        </pc:sldMkLst>
        <pc:spChg chg="mod">
          <ac:chgData name="西田　賢" userId="e19bf79b-b491-4910-8b12-eec7200a1d82" providerId="ADAL" clId="{B1472F9F-BBD8-F943-85D3-A77CAB357481}" dt="2026-06-16T22:24:22.626" v="10881" actId="207"/>
          <ac:spMkLst>
            <pc:docMk/>
            <pc:sldMk cId="3422202074" sldId="316"/>
            <ac:spMk id="2" creationId="{8354B945-C2F6-1E45-B055-7011A97B77C6}"/>
          </ac:spMkLst>
        </pc:spChg>
        <pc:spChg chg="del mod">
          <ac:chgData name="西田　賢" userId="e19bf79b-b491-4910-8b12-eec7200a1d82" providerId="ADAL" clId="{B1472F9F-BBD8-F943-85D3-A77CAB357481}" dt="2026-06-16T22:54:58.975" v="11198" actId="478"/>
          <ac:spMkLst>
            <pc:docMk/>
            <pc:sldMk cId="3422202074" sldId="316"/>
            <ac:spMk id="3" creationId="{7FCF1976-9F8C-0541-AF72-9A995E35DC5A}"/>
          </ac:spMkLst>
        </pc:spChg>
        <pc:spChg chg="add mod">
          <ac:chgData name="西田　賢" userId="e19bf79b-b491-4910-8b12-eec7200a1d82" providerId="ADAL" clId="{B1472F9F-BBD8-F943-85D3-A77CAB357481}" dt="2026-06-17T03:52:03.680" v="12596" actId="1076"/>
          <ac:spMkLst>
            <pc:docMk/>
            <pc:sldMk cId="3422202074" sldId="316"/>
            <ac:spMk id="8" creationId="{74B2521F-F99D-ED49-A428-7FD0F777182E}"/>
          </ac:spMkLst>
        </pc:spChg>
        <pc:spChg chg="add mod">
          <ac:chgData name="西田　賢" userId="e19bf79b-b491-4910-8b12-eec7200a1d82" providerId="ADAL" clId="{B1472F9F-BBD8-F943-85D3-A77CAB357481}" dt="2026-06-17T03:52:03.680" v="12596" actId="1076"/>
          <ac:spMkLst>
            <pc:docMk/>
            <pc:sldMk cId="3422202074" sldId="316"/>
            <ac:spMk id="9" creationId="{02331C37-F91C-0E46-B6A7-220EFCF29E1C}"/>
          </ac:spMkLst>
        </pc:spChg>
        <pc:spChg chg="del">
          <ac:chgData name="西田　賢" userId="e19bf79b-b491-4910-8b12-eec7200a1d82" providerId="ADAL" clId="{B1472F9F-BBD8-F943-85D3-A77CAB357481}" dt="2026-06-11T21:03:12.419" v="3511" actId="478"/>
          <ac:spMkLst>
            <pc:docMk/>
            <pc:sldMk cId="3422202074" sldId="316"/>
            <ac:spMk id="23" creationId="{E14711E9-1D44-244C-B494-3BF2B00A5071}"/>
          </ac:spMkLst>
        </pc:spChg>
        <pc:graphicFrameChg chg="add mod modGraphic">
          <ac:chgData name="西田　賢" userId="e19bf79b-b491-4910-8b12-eec7200a1d82" providerId="ADAL" clId="{B1472F9F-BBD8-F943-85D3-A77CAB357481}" dt="2026-06-17T03:52:03.680" v="12596" actId="1076"/>
          <ac:graphicFrameMkLst>
            <pc:docMk/>
            <pc:sldMk cId="3422202074" sldId="316"/>
            <ac:graphicFrameMk id="7" creationId="{C6CAF18E-8A0F-CA45-BC10-9CD3A36DDA4D}"/>
          </ac:graphicFrameMkLst>
        </pc:graphicFrameChg>
        <pc:picChg chg="del">
          <ac:chgData name="西田　賢" userId="e19bf79b-b491-4910-8b12-eec7200a1d82" providerId="ADAL" clId="{B1472F9F-BBD8-F943-85D3-A77CAB357481}" dt="2026-06-11T21:03:09.052" v="3510" actId="478"/>
          <ac:picMkLst>
            <pc:docMk/>
            <pc:sldMk cId="3422202074" sldId="316"/>
            <ac:picMk id="22" creationId="{38D3752B-BCDC-7A4B-B18B-426748D55044}"/>
          </ac:picMkLst>
        </pc:picChg>
        <pc:picChg chg="del">
          <ac:chgData name="西田　賢" userId="e19bf79b-b491-4910-8b12-eec7200a1d82" providerId="ADAL" clId="{B1472F9F-BBD8-F943-85D3-A77CAB357481}" dt="2026-06-11T21:03:15.742" v="3512" actId="478"/>
          <ac:picMkLst>
            <pc:docMk/>
            <pc:sldMk cId="3422202074" sldId="316"/>
            <ac:picMk id="24" creationId="{FF097A7D-89C8-BC4F-84CA-0D4AB44D5E2E}"/>
          </ac:picMkLst>
        </pc:picChg>
        <pc:cxnChg chg="add del mod">
          <ac:chgData name="西田　賢" userId="e19bf79b-b491-4910-8b12-eec7200a1d82" providerId="ADAL" clId="{B1472F9F-BBD8-F943-85D3-A77CAB357481}" dt="2026-06-18T07:04:05.504" v="30997"/>
          <ac:cxnSpMkLst>
            <pc:docMk/>
            <pc:sldMk cId="3422202074" sldId="316"/>
            <ac:cxnSpMk id="10" creationId="{32320F88-9E15-1A44-B63D-4EA2DF9A9E32}"/>
          </ac:cxnSpMkLst>
        </pc:cxnChg>
      </pc:sldChg>
      <pc:sldChg chg="addSp delSp modSp ord modNotesTx">
        <pc:chgData name="西田　賢" userId="e19bf79b-b491-4910-8b12-eec7200a1d82" providerId="ADAL" clId="{B1472F9F-BBD8-F943-85D3-A77CAB357481}" dt="2026-06-18T13:21:55.830" v="36840" actId="20577"/>
        <pc:sldMkLst>
          <pc:docMk/>
          <pc:sldMk cId="3580028941" sldId="317"/>
        </pc:sldMkLst>
        <pc:spChg chg="mod">
          <ac:chgData name="西田　賢" userId="e19bf79b-b491-4910-8b12-eec7200a1d82" providerId="ADAL" clId="{B1472F9F-BBD8-F943-85D3-A77CAB357481}" dt="2026-06-17T12:16:36.477" v="15048" actId="20577"/>
          <ac:spMkLst>
            <pc:docMk/>
            <pc:sldMk cId="3580028941" sldId="317"/>
            <ac:spMk id="2" creationId="{8354B945-C2F6-1E45-B055-7011A97B77C6}"/>
          </ac:spMkLst>
        </pc:spChg>
        <pc:spChg chg="del">
          <ac:chgData name="西田　賢" userId="e19bf79b-b491-4910-8b12-eec7200a1d82" providerId="ADAL" clId="{B1472F9F-BBD8-F943-85D3-A77CAB357481}" dt="2026-06-11T01:00:09.734" v="1503" actId="478"/>
          <ac:spMkLst>
            <pc:docMk/>
            <pc:sldMk cId="3580028941" sldId="317"/>
            <ac:spMk id="7" creationId="{5B5F90FE-067B-544F-8A7A-93FAA02C7389}"/>
          </ac:spMkLst>
        </pc:spChg>
        <pc:spChg chg="add mod">
          <ac:chgData name="西田　賢" userId="e19bf79b-b491-4910-8b12-eec7200a1d82" providerId="ADAL" clId="{B1472F9F-BBD8-F943-85D3-A77CAB357481}" dt="2026-06-18T03:06:32.728" v="25360" actId="20577"/>
          <ac:spMkLst>
            <pc:docMk/>
            <pc:sldMk cId="3580028941" sldId="317"/>
            <ac:spMk id="9" creationId="{E6893E6D-51AA-1442-9CD9-962E04CD7AD3}"/>
          </ac:spMkLst>
        </pc:spChg>
        <pc:spChg chg="add mod">
          <ac:chgData name="西田　賢" userId="e19bf79b-b491-4910-8b12-eec7200a1d82" providerId="ADAL" clId="{B1472F9F-BBD8-F943-85D3-A77CAB357481}" dt="2026-06-18T03:06:32.728" v="25360" actId="20577"/>
          <ac:spMkLst>
            <pc:docMk/>
            <pc:sldMk cId="3580028941" sldId="317"/>
            <ac:spMk id="10" creationId="{48856545-5E43-4C48-822D-728D06A5E079}"/>
          </ac:spMkLst>
        </pc:spChg>
        <pc:spChg chg="del">
          <ac:chgData name="西田　賢" userId="e19bf79b-b491-4910-8b12-eec7200a1d82" providerId="ADAL" clId="{B1472F9F-BBD8-F943-85D3-A77CAB357481}" dt="2026-06-17T07:02:57.744" v="13924" actId="478"/>
          <ac:spMkLst>
            <pc:docMk/>
            <pc:sldMk cId="3580028941" sldId="317"/>
            <ac:spMk id="15" creationId="{00F5AAAE-685E-E446-8D25-26E3E5A0622B}"/>
          </ac:spMkLst>
        </pc:spChg>
        <pc:spChg chg="del">
          <ac:chgData name="西田　賢" userId="e19bf79b-b491-4910-8b12-eec7200a1d82" providerId="ADAL" clId="{B1472F9F-BBD8-F943-85D3-A77CAB357481}" dt="2026-06-17T07:02:57.744" v="13924" actId="478"/>
          <ac:spMkLst>
            <pc:docMk/>
            <pc:sldMk cId="3580028941" sldId="317"/>
            <ac:spMk id="19" creationId="{A29DE0CF-0EA7-2D4B-B15A-544868200EEF}"/>
          </ac:spMkLst>
        </pc:spChg>
        <pc:spChg chg="del">
          <ac:chgData name="西田　賢" userId="e19bf79b-b491-4910-8b12-eec7200a1d82" providerId="ADAL" clId="{B1472F9F-BBD8-F943-85D3-A77CAB357481}" dt="2026-06-17T07:02:57.744" v="13924" actId="478"/>
          <ac:spMkLst>
            <pc:docMk/>
            <pc:sldMk cId="3580028941" sldId="317"/>
            <ac:spMk id="20" creationId="{FEBDD9A8-4CB1-CC41-A270-762664999412}"/>
          </ac:spMkLst>
        </pc:spChg>
        <pc:spChg chg="mod">
          <ac:chgData name="西田　賢" userId="e19bf79b-b491-4910-8b12-eec7200a1d82" providerId="ADAL" clId="{B1472F9F-BBD8-F943-85D3-A77CAB357481}" dt="2026-06-17T07:02:46.424" v="13922"/>
          <ac:spMkLst>
            <pc:docMk/>
            <pc:sldMk cId="3580028941" sldId="317"/>
            <ac:spMk id="21" creationId="{64D7267D-DAE6-BD4B-A395-F0391253E4CE}"/>
          </ac:spMkLst>
        </pc:spChg>
        <pc:spChg chg="mod">
          <ac:chgData name="西田　賢" userId="e19bf79b-b491-4910-8b12-eec7200a1d82" providerId="ADAL" clId="{B1472F9F-BBD8-F943-85D3-A77CAB357481}" dt="2026-06-17T07:02:46.424" v="13922"/>
          <ac:spMkLst>
            <pc:docMk/>
            <pc:sldMk cId="3580028941" sldId="317"/>
            <ac:spMk id="22" creationId="{D4D39BC8-9D03-2648-A435-28985FB6A6B1}"/>
          </ac:spMkLst>
        </pc:spChg>
        <pc:spChg chg="mod">
          <ac:chgData name="西田　賢" userId="e19bf79b-b491-4910-8b12-eec7200a1d82" providerId="ADAL" clId="{B1472F9F-BBD8-F943-85D3-A77CAB357481}" dt="2026-06-17T07:02:46.424" v="13922"/>
          <ac:spMkLst>
            <pc:docMk/>
            <pc:sldMk cId="3580028941" sldId="317"/>
            <ac:spMk id="24" creationId="{AA2BDFDC-5B50-7B4F-943D-225E73B8781D}"/>
          </ac:spMkLst>
        </pc:spChg>
        <pc:spChg chg="mod">
          <ac:chgData name="西田　賢" userId="e19bf79b-b491-4910-8b12-eec7200a1d82" providerId="ADAL" clId="{B1472F9F-BBD8-F943-85D3-A77CAB357481}" dt="2026-06-17T07:02:46.424" v="13922"/>
          <ac:spMkLst>
            <pc:docMk/>
            <pc:sldMk cId="3580028941" sldId="317"/>
            <ac:spMk id="26" creationId="{704D0DEE-1A1E-834C-A204-6C6C2D713194}"/>
          </ac:spMkLst>
        </pc:spChg>
        <pc:spChg chg="mod">
          <ac:chgData name="西田　賢" userId="e19bf79b-b491-4910-8b12-eec7200a1d82" providerId="ADAL" clId="{B1472F9F-BBD8-F943-85D3-A77CAB357481}" dt="2026-06-17T07:02:46.424" v="13922"/>
          <ac:spMkLst>
            <pc:docMk/>
            <pc:sldMk cId="3580028941" sldId="317"/>
            <ac:spMk id="27" creationId="{D8BD120C-9708-9F4D-AFF8-7811BA927F1F}"/>
          </ac:spMkLst>
        </pc:spChg>
        <pc:spChg chg="mod">
          <ac:chgData name="西田　賢" userId="e19bf79b-b491-4910-8b12-eec7200a1d82" providerId="ADAL" clId="{B1472F9F-BBD8-F943-85D3-A77CAB357481}" dt="2026-06-17T07:02:46.424" v="13922"/>
          <ac:spMkLst>
            <pc:docMk/>
            <pc:sldMk cId="3580028941" sldId="317"/>
            <ac:spMk id="28" creationId="{C9043D06-6632-4B4B-A47F-F1ABD8A9D50A}"/>
          </ac:spMkLst>
        </pc:spChg>
        <pc:spChg chg="mod">
          <ac:chgData name="西田　賢" userId="e19bf79b-b491-4910-8b12-eec7200a1d82" providerId="ADAL" clId="{B1472F9F-BBD8-F943-85D3-A77CAB357481}" dt="2026-06-17T07:02:46.424" v="13922"/>
          <ac:spMkLst>
            <pc:docMk/>
            <pc:sldMk cId="3580028941" sldId="317"/>
            <ac:spMk id="29" creationId="{9279EC4C-DA40-3743-B671-4B5B013BB17E}"/>
          </ac:spMkLst>
        </pc:spChg>
        <pc:spChg chg="mod">
          <ac:chgData name="西田　賢" userId="e19bf79b-b491-4910-8b12-eec7200a1d82" providerId="ADAL" clId="{B1472F9F-BBD8-F943-85D3-A77CAB357481}" dt="2026-06-17T07:02:46.424" v="13922"/>
          <ac:spMkLst>
            <pc:docMk/>
            <pc:sldMk cId="3580028941" sldId="317"/>
            <ac:spMk id="32" creationId="{EB63A61C-3F39-BC4C-A4B8-03F40328A5E6}"/>
          </ac:spMkLst>
        </pc:spChg>
        <pc:spChg chg="mod">
          <ac:chgData name="西田　賢" userId="e19bf79b-b491-4910-8b12-eec7200a1d82" providerId="ADAL" clId="{B1472F9F-BBD8-F943-85D3-A77CAB357481}" dt="2026-06-17T07:02:46.424" v="13922"/>
          <ac:spMkLst>
            <pc:docMk/>
            <pc:sldMk cId="3580028941" sldId="317"/>
            <ac:spMk id="33" creationId="{29AB7600-BE14-4648-8C0D-13D70F94EDB0}"/>
          </ac:spMkLst>
        </pc:spChg>
        <pc:spChg chg="mod">
          <ac:chgData name="西田　賢" userId="e19bf79b-b491-4910-8b12-eec7200a1d82" providerId="ADAL" clId="{B1472F9F-BBD8-F943-85D3-A77CAB357481}" dt="2026-06-17T07:02:46.424" v="13922"/>
          <ac:spMkLst>
            <pc:docMk/>
            <pc:sldMk cId="3580028941" sldId="317"/>
            <ac:spMk id="36" creationId="{A8BDFDAD-40D1-8E4C-AA66-B168B347A5FA}"/>
          </ac:spMkLst>
        </pc:spChg>
        <pc:spChg chg="add del">
          <ac:chgData name="西田　賢" userId="e19bf79b-b491-4910-8b12-eec7200a1d82" providerId="ADAL" clId="{B1472F9F-BBD8-F943-85D3-A77CAB357481}" dt="2026-06-11T01:02:45.793" v="1656" actId="478"/>
          <ac:spMkLst>
            <pc:docMk/>
            <pc:sldMk cId="3580028941" sldId="317"/>
            <ac:spMk id="38" creationId="{3EFE4AAF-BB38-0640-9646-3B984CDD2589}"/>
          </ac:spMkLst>
        </pc:spChg>
        <pc:spChg chg="del">
          <ac:chgData name="西田　賢" userId="e19bf79b-b491-4910-8b12-eec7200a1d82" providerId="ADAL" clId="{B1472F9F-BBD8-F943-85D3-A77CAB357481}" dt="2026-06-11T01:00:03.441" v="1502" actId="478"/>
          <ac:spMkLst>
            <pc:docMk/>
            <pc:sldMk cId="3580028941" sldId="317"/>
            <ac:spMk id="39" creationId="{3449A1F2-4EC8-4E42-B798-DC71A7A9C09F}"/>
          </ac:spMkLst>
        </pc:spChg>
        <pc:spChg chg="mod">
          <ac:chgData name="西田　賢" userId="e19bf79b-b491-4910-8b12-eec7200a1d82" providerId="ADAL" clId="{B1472F9F-BBD8-F943-85D3-A77CAB357481}" dt="2026-06-17T07:02:46.424" v="13922"/>
          <ac:spMkLst>
            <pc:docMk/>
            <pc:sldMk cId="3580028941" sldId="317"/>
            <ac:spMk id="39" creationId="{B5340DDB-AECB-1948-B1A1-6F7FD5A10A21}"/>
          </ac:spMkLst>
        </pc:spChg>
        <pc:spChg chg="mod">
          <ac:chgData name="西田　賢" userId="e19bf79b-b491-4910-8b12-eec7200a1d82" providerId="ADAL" clId="{B1472F9F-BBD8-F943-85D3-A77CAB357481}" dt="2026-06-17T07:02:46.424" v="13922"/>
          <ac:spMkLst>
            <pc:docMk/>
            <pc:sldMk cId="3580028941" sldId="317"/>
            <ac:spMk id="40" creationId="{2A0CE920-BB01-2B4A-9CD8-B21BAC878EC1}"/>
          </ac:spMkLst>
        </pc:spChg>
        <pc:spChg chg="mod">
          <ac:chgData name="西田　賢" userId="e19bf79b-b491-4910-8b12-eec7200a1d82" providerId="ADAL" clId="{B1472F9F-BBD8-F943-85D3-A77CAB357481}" dt="2026-06-17T07:02:46.424" v="13922"/>
          <ac:spMkLst>
            <pc:docMk/>
            <pc:sldMk cId="3580028941" sldId="317"/>
            <ac:spMk id="41" creationId="{F909FB15-8DFF-1446-91FC-5F3789FCC723}"/>
          </ac:spMkLst>
        </pc:spChg>
        <pc:spChg chg="del">
          <ac:chgData name="西田　賢" userId="e19bf79b-b491-4910-8b12-eec7200a1d82" providerId="ADAL" clId="{B1472F9F-BBD8-F943-85D3-A77CAB357481}" dt="2026-06-11T00:59:58.866" v="1501" actId="478"/>
          <ac:spMkLst>
            <pc:docMk/>
            <pc:sldMk cId="3580028941" sldId="317"/>
            <ac:spMk id="42" creationId="{8346F471-C8F2-AF46-AA48-0B015B8C22FD}"/>
          </ac:spMkLst>
        </pc:spChg>
        <pc:spChg chg="mod">
          <ac:chgData name="西田　賢" userId="e19bf79b-b491-4910-8b12-eec7200a1d82" providerId="ADAL" clId="{B1472F9F-BBD8-F943-85D3-A77CAB357481}" dt="2026-06-17T07:02:46.424" v="13922"/>
          <ac:spMkLst>
            <pc:docMk/>
            <pc:sldMk cId="3580028941" sldId="317"/>
            <ac:spMk id="45" creationId="{49DE49B4-285D-8440-87E5-BC0AFC0ED90E}"/>
          </ac:spMkLst>
        </pc:spChg>
        <pc:spChg chg="mod">
          <ac:chgData name="西田　賢" userId="e19bf79b-b491-4910-8b12-eec7200a1d82" providerId="ADAL" clId="{B1472F9F-BBD8-F943-85D3-A77CAB357481}" dt="2026-06-17T07:02:46.424" v="13922"/>
          <ac:spMkLst>
            <pc:docMk/>
            <pc:sldMk cId="3580028941" sldId="317"/>
            <ac:spMk id="48" creationId="{B71A5D98-601A-064A-83E1-21F0C1B38DD9}"/>
          </ac:spMkLst>
        </pc:spChg>
        <pc:spChg chg="mod">
          <ac:chgData name="西田　賢" userId="e19bf79b-b491-4910-8b12-eec7200a1d82" providerId="ADAL" clId="{B1472F9F-BBD8-F943-85D3-A77CAB357481}" dt="2026-06-17T07:02:46.424" v="13922"/>
          <ac:spMkLst>
            <pc:docMk/>
            <pc:sldMk cId="3580028941" sldId="317"/>
            <ac:spMk id="52" creationId="{B0B4B13A-3E4A-BA47-ACCD-9F23D537FBFB}"/>
          </ac:spMkLst>
        </pc:spChg>
        <pc:spChg chg="mod">
          <ac:chgData name="西田　賢" userId="e19bf79b-b491-4910-8b12-eec7200a1d82" providerId="ADAL" clId="{B1472F9F-BBD8-F943-85D3-A77CAB357481}" dt="2026-06-17T07:02:46.424" v="13922"/>
          <ac:spMkLst>
            <pc:docMk/>
            <pc:sldMk cId="3580028941" sldId="317"/>
            <ac:spMk id="53" creationId="{8595C01A-F793-3746-9A3C-DC153E7725E8}"/>
          </ac:spMkLst>
        </pc:spChg>
        <pc:spChg chg="del">
          <ac:chgData name="西田　賢" userId="e19bf79b-b491-4910-8b12-eec7200a1d82" providerId="ADAL" clId="{B1472F9F-BBD8-F943-85D3-A77CAB357481}" dt="2026-06-11T00:46:55.169" v="1201" actId="478"/>
          <ac:spMkLst>
            <pc:docMk/>
            <pc:sldMk cId="3580028941" sldId="317"/>
            <ac:spMk id="54" creationId="{3EE5F79B-6A13-8748-895D-657819DC23D8}"/>
          </ac:spMkLst>
        </pc:spChg>
        <pc:spChg chg="add mod">
          <ac:chgData name="西田　賢" userId="e19bf79b-b491-4910-8b12-eec7200a1d82" providerId="ADAL" clId="{B1472F9F-BBD8-F943-85D3-A77CAB357481}" dt="2026-06-18T07:36:41.810" v="31861" actId="20577"/>
          <ac:spMkLst>
            <pc:docMk/>
            <pc:sldMk cId="3580028941" sldId="317"/>
            <ac:spMk id="54" creationId="{690BEF3C-21D4-7142-98E4-8D50455D45F7}"/>
          </ac:spMkLst>
        </pc:spChg>
        <pc:spChg chg="del">
          <ac:chgData name="西田　賢" userId="e19bf79b-b491-4910-8b12-eec7200a1d82" providerId="ADAL" clId="{B1472F9F-BBD8-F943-85D3-A77CAB357481}" dt="2026-06-11T00:46:50.072" v="1200" actId="478"/>
          <ac:spMkLst>
            <pc:docMk/>
            <pc:sldMk cId="3580028941" sldId="317"/>
            <ac:spMk id="55" creationId="{12B638F4-8D0E-054F-BBB2-40316817AE44}"/>
          </ac:spMkLst>
        </pc:spChg>
        <pc:spChg chg="add del mod">
          <ac:chgData name="西田　賢" userId="e19bf79b-b491-4910-8b12-eec7200a1d82" providerId="ADAL" clId="{B1472F9F-BBD8-F943-85D3-A77CAB357481}" dt="2026-06-18T03:10:05.059" v="25363" actId="478"/>
          <ac:spMkLst>
            <pc:docMk/>
            <pc:sldMk cId="3580028941" sldId="317"/>
            <ac:spMk id="55" creationId="{5E97A9B8-08F6-D74F-8599-644F661CC88E}"/>
          </ac:spMkLst>
        </pc:spChg>
        <pc:spChg chg="add del mod">
          <ac:chgData name="西田　賢" userId="e19bf79b-b491-4910-8b12-eec7200a1d82" providerId="ADAL" clId="{B1472F9F-BBD8-F943-85D3-A77CAB357481}" dt="2026-06-18T03:10:05.059" v="25363" actId="478"/>
          <ac:spMkLst>
            <pc:docMk/>
            <pc:sldMk cId="3580028941" sldId="317"/>
            <ac:spMk id="56" creationId="{A898B8F1-727D-0C44-9D59-EB5151459550}"/>
          </ac:spMkLst>
        </pc:spChg>
        <pc:spChg chg="del">
          <ac:chgData name="西田　賢" userId="e19bf79b-b491-4910-8b12-eec7200a1d82" providerId="ADAL" clId="{B1472F9F-BBD8-F943-85D3-A77CAB357481}" dt="2026-06-17T07:02:57.744" v="13924" actId="478"/>
          <ac:spMkLst>
            <pc:docMk/>
            <pc:sldMk cId="3580028941" sldId="317"/>
            <ac:spMk id="65" creationId="{7E440F90-351F-174B-9E0E-12F154453AE6}"/>
          </ac:spMkLst>
        </pc:spChg>
        <pc:spChg chg="del">
          <ac:chgData name="西田　賢" userId="e19bf79b-b491-4910-8b12-eec7200a1d82" providerId="ADAL" clId="{B1472F9F-BBD8-F943-85D3-A77CAB357481}" dt="2026-06-17T07:02:57.744" v="13924" actId="478"/>
          <ac:spMkLst>
            <pc:docMk/>
            <pc:sldMk cId="3580028941" sldId="317"/>
            <ac:spMk id="68" creationId="{63D71E1C-9465-0345-8906-A903E1E4C189}"/>
          </ac:spMkLst>
        </pc:spChg>
        <pc:grpChg chg="add del mod">
          <ac:chgData name="西田　賢" userId="e19bf79b-b491-4910-8b12-eec7200a1d82" providerId="ADAL" clId="{B1472F9F-BBD8-F943-85D3-A77CAB357481}" dt="2026-06-18T03:10:05.059" v="25363" actId="478"/>
          <ac:grpSpMkLst>
            <pc:docMk/>
            <pc:sldMk cId="3580028941" sldId="317"/>
            <ac:grpSpMk id="11" creationId="{7AC17AAC-D6C0-9841-9DA8-6BEEEE264C9E}"/>
          </ac:grpSpMkLst>
        </pc:grpChg>
        <pc:grpChg chg="add del mod">
          <ac:chgData name="西田　賢" userId="e19bf79b-b491-4910-8b12-eec7200a1d82" providerId="ADAL" clId="{B1472F9F-BBD8-F943-85D3-A77CAB357481}" dt="2026-06-17T07:04:18.952" v="13928" actId="478"/>
          <ac:grpSpMkLst>
            <pc:docMk/>
            <pc:sldMk cId="3580028941" sldId="317"/>
            <ac:grpSpMk id="16" creationId="{374986E6-B51C-DB43-8D76-7DC3495B3E5C}"/>
          </ac:grpSpMkLst>
        </pc:grpChg>
        <pc:grpChg chg="mod">
          <ac:chgData name="西田　賢" userId="e19bf79b-b491-4910-8b12-eec7200a1d82" providerId="ADAL" clId="{B1472F9F-BBD8-F943-85D3-A77CAB357481}" dt="2026-06-17T07:02:46.424" v="13922"/>
          <ac:grpSpMkLst>
            <pc:docMk/>
            <pc:sldMk cId="3580028941" sldId="317"/>
            <ac:grpSpMk id="18" creationId="{3DDC82C8-32A6-E846-ACA0-5140365FB458}"/>
          </ac:grpSpMkLst>
        </pc:grpChg>
        <pc:grpChg chg="mod">
          <ac:chgData name="西田　賢" userId="e19bf79b-b491-4910-8b12-eec7200a1d82" providerId="ADAL" clId="{B1472F9F-BBD8-F943-85D3-A77CAB357481}" dt="2026-06-17T07:02:46.424" v="13922"/>
          <ac:grpSpMkLst>
            <pc:docMk/>
            <pc:sldMk cId="3580028941" sldId="317"/>
            <ac:grpSpMk id="23" creationId="{9B883611-AAE0-2343-8536-666C8A0B90C7}"/>
          </ac:grpSpMkLst>
        </pc:grpChg>
        <pc:grpChg chg="mod">
          <ac:chgData name="西田　賢" userId="e19bf79b-b491-4910-8b12-eec7200a1d82" providerId="ADAL" clId="{B1472F9F-BBD8-F943-85D3-A77CAB357481}" dt="2026-06-17T07:02:46.424" v="13922"/>
          <ac:grpSpMkLst>
            <pc:docMk/>
            <pc:sldMk cId="3580028941" sldId="317"/>
            <ac:grpSpMk id="46" creationId="{F706420E-0BF4-3145-AC0A-CE4CC46C2532}"/>
          </ac:grpSpMkLst>
        </pc:grpChg>
        <pc:graphicFrameChg chg="add del mod modGraphic">
          <ac:chgData name="西田　賢" userId="e19bf79b-b491-4910-8b12-eec7200a1d82" providerId="ADAL" clId="{B1472F9F-BBD8-F943-85D3-A77CAB357481}" dt="2026-06-17T13:50:35.760" v="16597" actId="478"/>
          <ac:graphicFrameMkLst>
            <pc:docMk/>
            <pc:sldMk cId="3580028941" sldId="317"/>
            <ac:graphicFrameMk id="8" creationId="{2FCA0449-178A-2948-8ADD-0E4F32A48D32}"/>
          </ac:graphicFrameMkLst>
        </pc:graphicFrameChg>
        <pc:picChg chg="add mod">
          <ac:chgData name="西田　賢" userId="e19bf79b-b491-4910-8b12-eec7200a1d82" providerId="ADAL" clId="{B1472F9F-BBD8-F943-85D3-A77CAB357481}" dt="2026-06-18T03:12:28.734" v="25372" actId="1076"/>
          <ac:picMkLst>
            <pc:docMk/>
            <pc:sldMk cId="3580028941" sldId="317"/>
            <ac:picMk id="7" creationId="{93DDAFB5-6C5B-144C-A142-F27C7B00D598}"/>
          </ac:picMkLst>
        </pc:picChg>
        <pc:picChg chg="del">
          <ac:chgData name="西田　賢" userId="e19bf79b-b491-4910-8b12-eec7200a1d82" providerId="ADAL" clId="{B1472F9F-BBD8-F943-85D3-A77CAB357481}" dt="2026-06-17T07:02:57.744" v="13924" actId="478"/>
          <ac:picMkLst>
            <pc:docMk/>
            <pc:sldMk cId="3580028941" sldId="317"/>
            <ac:picMk id="12" creationId="{098C88AC-0BE6-A349-8F93-C353191A948D}"/>
          </ac:picMkLst>
        </pc:picChg>
        <pc:picChg chg="del">
          <ac:chgData name="西田　賢" userId="e19bf79b-b491-4910-8b12-eec7200a1d82" providerId="ADAL" clId="{B1472F9F-BBD8-F943-85D3-A77CAB357481}" dt="2026-06-17T07:02:57.744" v="13924" actId="478"/>
          <ac:picMkLst>
            <pc:docMk/>
            <pc:sldMk cId="3580028941" sldId="317"/>
            <ac:picMk id="34" creationId="{B1FD7718-8830-0B44-95C0-27EF1872251C}"/>
          </ac:picMkLst>
        </pc:picChg>
        <pc:picChg chg="mod">
          <ac:chgData name="西田　賢" userId="e19bf79b-b491-4910-8b12-eec7200a1d82" providerId="ADAL" clId="{B1472F9F-BBD8-F943-85D3-A77CAB357481}" dt="2026-06-17T07:02:46.424" v="13922"/>
          <ac:picMkLst>
            <pc:docMk/>
            <pc:sldMk cId="3580028941" sldId="317"/>
            <ac:picMk id="38" creationId="{BA9CECB8-1EA2-7E4E-B5DB-B1B9949D1927}"/>
          </ac:picMkLst>
        </pc:picChg>
        <pc:picChg chg="mod">
          <ac:chgData name="西田　賢" userId="e19bf79b-b491-4910-8b12-eec7200a1d82" providerId="ADAL" clId="{B1472F9F-BBD8-F943-85D3-A77CAB357481}" dt="2026-06-17T07:02:46.424" v="13922"/>
          <ac:picMkLst>
            <pc:docMk/>
            <pc:sldMk cId="3580028941" sldId="317"/>
            <ac:picMk id="42" creationId="{D4402F1E-EAF0-E947-8D82-1ABACE44369E}"/>
          </ac:picMkLst>
        </pc:picChg>
        <pc:picChg chg="mod">
          <ac:chgData name="西田　賢" userId="e19bf79b-b491-4910-8b12-eec7200a1d82" providerId="ADAL" clId="{B1472F9F-BBD8-F943-85D3-A77CAB357481}" dt="2026-06-17T07:02:46.424" v="13922"/>
          <ac:picMkLst>
            <pc:docMk/>
            <pc:sldMk cId="3580028941" sldId="317"/>
            <ac:picMk id="43" creationId="{0936F0CF-1335-FE40-A27B-B98CC7857B66}"/>
          </ac:picMkLst>
        </pc:picChg>
        <pc:picChg chg="mod">
          <ac:chgData name="西田　賢" userId="e19bf79b-b491-4910-8b12-eec7200a1d82" providerId="ADAL" clId="{B1472F9F-BBD8-F943-85D3-A77CAB357481}" dt="2026-06-17T07:02:46.424" v="13922"/>
          <ac:picMkLst>
            <pc:docMk/>
            <pc:sldMk cId="3580028941" sldId="317"/>
            <ac:picMk id="44" creationId="{889FA9D9-6501-0243-81BF-E1AFB98EB7E8}"/>
          </ac:picMkLst>
        </pc:picChg>
        <pc:cxnChg chg="del">
          <ac:chgData name="西田　賢" userId="e19bf79b-b491-4910-8b12-eec7200a1d82" providerId="ADAL" clId="{B1472F9F-BBD8-F943-85D3-A77CAB357481}" dt="2026-06-17T07:02:57.744" v="13924" actId="478"/>
          <ac:cxnSpMkLst>
            <pc:docMk/>
            <pc:sldMk cId="3580028941" sldId="317"/>
            <ac:cxnSpMk id="14" creationId="{6E876F4B-5204-8448-9FAF-6975DE5F3E81}"/>
          </ac:cxnSpMkLst>
        </pc:cxnChg>
        <pc:cxnChg chg="del">
          <ac:chgData name="西田　賢" userId="e19bf79b-b491-4910-8b12-eec7200a1d82" providerId="ADAL" clId="{B1472F9F-BBD8-F943-85D3-A77CAB357481}" dt="2026-06-17T07:02:57.744" v="13924" actId="478"/>
          <ac:cxnSpMkLst>
            <pc:docMk/>
            <pc:sldMk cId="3580028941" sldId="317"/>
            <ac:cxnSpMk id="17" creationId="{AC425CF0-74DE-3943-9FA6-2BC533DD81A2}"/>
          </ac:cxnSpMkLst>
        </pc:cxnChg>
        <pc:cxnChg chg="mod">
          <ac:chgData name="西田　賢" userId="e19bf79b-b491-4910-8b12-eec7200a1d82" providerId="ADAL" clId="{B1472F9F-BBD8-F943-85D3-A77CAB357481}" dt="2026-06-17T07:02:46.424" v="13922"/>
          <ac:cxnSpMkLst>
            <pc:docMk/>
            <pc:sldMk cId="3580028941" sldId="317"/>
            <ac:cxnSpMk id="25" creationId="{9AC64C63-15B7-B14A-AE5B-F359124D6226}"/>
          </ac:cxnSpMkLst>
        </pc:cxnChg>
        <pc:cxnChg chg="mod">
          <ac:chgData name="西田　賢" userId="e19bf79b-b491-4910-8b12-eec7200a1d82" providerId="ADAL" clId="{B1472F9F-BBD8-F943-85D3-A77CAB357481}" dt="2026-06-17T07:02:46.424" v="13922"/>
          <ac:cxnSpMkLst>
            <pc:docMk/>
            <pc:sldMk cId="3580028941" sldId="317"/>
            <ac:cxnSpMk id="30" creationId="{C5EA5B93-A452-C945-AE78-389FC8130E2C}"/>
          </ac:cxnSpMkLst>
        </pc:cxnChg>
        <pc:cxnChg chg="mod">
          <ac:chgData name="西田　賢" userId="e19bf79b-b491-4910-8b12-eec7200a1d82" providerId="ADAL" clId="{B1472F9F-BBD8-F943-85D3-A77CAB357481}" dt="2026-06-17T07:02:46.424" v="13922"/>
          <ac:cxnSpMkLst>
            <pc:docMk/>
            <pc:sldMk cId="3580028941" sldId="317"/>
            <ac:cxnSpMk id="31" creationId="{F6A21708-6AB3-C044-864B-0DA981F6B1A0}"/>
          </ac:cxnSpMkLst>
        </pc:cxnChg>
        <pc:cxnChg chg="mod">
          <ac:chgData name="西田　賢" userId="e19bf79b-b491-4910-8b12-eec7200a1d82" providerId="ADAL" clId="{B1472F9F-BBD8-F943-85D3-A77CAB357481}" dt="2026-06-17T07:02:46.424" v="13922"/>
          <ac:cxnSpMkLst>
            <pc:docMk/>
            <pc:sldMk cId="3580028941" sldId="317"/>
            <ac:cxnSpMk id="35" creationId="{DD5B0AE3-2380-7E46-8939-BBA9022FEC5B}"/>
          </ac:cxnSpMkLst>
        </pc:cxnChg>
        <pc:cxnChg chg="mod">
          <ac:chgData name="西田　賢" userId="e19bf79b-b491-4910-8b12-eec7200a1d82" providerId="ADAL" clId="{B1472F9F-BBD8-F943-85D3-A77CAB357481}" dt="2026-06-17T07:02:46.424" v="13922"/>
          <ac:cxnSpMkLst>
            <pc:docMk/>
            <pc:sldMk cId="3580028941" sldId="317"/>
            <ac:cxnSpMk id="37" creationId="{6A44EB59-039F-1D4E-B130-9FF375E16022}"/>
          </ac:cxnSpMkLst>
        </pc:cxnChg>
        <pc:cxnChg chg="mod">
          <ac:chgData name="西田　賢" userId="e19bf79b-b491-4910-8b12-eec7200a1d82" providerId="ADAL" clId="{B1472F9F-BBD8-F943-85D3-A77CAB357481}" dt="2026-06-17T07:02:46.424" v="13922"/>
          <ac:cxnSpMkLst>
            <pc:docMk/>
            <pc:sldMk cId="3580028941" sldId="317"/>
            <ac:cxnSpMk id="47" creationId="{DEDC0444-3587-864D-BC78-38293904D347}"/>
          </ac:cxnSpMkLst>
        </pc:cxnChg>
        <pc:cxnChg chg="mod">
          <ac:chgData name="西田　賢" userId="e19bf79b-b491-4910-8b12-eec7200a1d82" providerId="ADAL" clId="{B1472F9F-BBD8-F943-85D3-A77CAB357481}" dt="2026-06-17T07:02:46.424" v="13922"/>
          <ac:cxnSpMkLst>
            <pc:docMk/>
            <pc:sldMk cId="3580028941" sldId="317"/>
            <ac:cxnSpMk id="49" creationId="{8B72C38F-4880-BF48-BD08-6064B9B5FBE1}"/>
          </ac:cxnSpMkLst>
        </pc:cxnChg>
        <pc:cxnChg chg="mod">
          <ac:chgData name="西田　賢" userId="e19bf79b-b491-4910-8b12-eec7200a1d82" providerId="ADAL" clId="{B1472F9F-BBD8-F943-85D3-A77CAB357481}" dt="2026-06-17T07:02:46.424" v="13922"/>
          <ac:cxnSpMkLst>
            <pc:docMk/>
            <pc:sldMk cId="3580028941" sldId="317"/>
            <ac:cxnSpMk id="50" creationId="{EC8B21B3-1177-C14F-8671-DDCCAAF4D362}"/>
          </ac:cxnSpMkLst>
        </pc:cxnChg>
        <pc:cxnChg chg="mod">
          <ac:chgData name="西田　賢" userId="e19bf79b-b491-4910-8b12-eec7200a1d82" providerId="ADAL" clId="{B1472F9F-BBD8-F943-85D3-A77CAB357481}" dt="2026-06-17T07:02:46.424" v="13922"/>
          <ac:cxnSpMkLst>
            <pc:docMk/>
            <pc:sldMk cId="3580028941" sldId="317"/>
            <ac:cxnSpMk id="51" creationId="{B4D19141-D397-A04B-B7AA-546520EE8610}"/>
          </ac:cxnSpMkLst>
        </pc:cxnChg>
      </pc:sldChg>
      <pc:sldChg chg="addSp delSp modSp ord addAnim delAnim modAnim modNotesTx">
        <pc:chgData name="西田　賢" userId="e19bf79b-b491-4910-8b12-eec7200a1d82" providerId="ADAL" clId="{B1472F9F-BBD8-F943-85D3-A77CAB357481}" dt="2026-06-18T16:41:20.712" v="36888" actId="1076"/>
        <pc:sldMkLst>
          <pc:docMk/>
          <pc:sldMk cId="467602750" sldId="321"/>
        </pc:sldMkLst>
        <pc:spChg chg="mod">
          <ac:chgData name="西田　賢" userId="e19bf79b-b491-4910-8b12-eec7200a1d82" providerId="ADAL" clId="{B1472F9F-BBD8-F943-85D3-A77CAB357481}" dt="2026-06-16T20:33:47.614" v="8770" actId="207"/>
          <ac:spMkLst>
            <pc:docMk/>
            <pc:sldMk cId="467602750" sldId="321"/>
            <ac:spMk id="2" creationId="{8354B945-C2F6-1E45-B055-7011A97B77C6}"/>
          </ac:spMkLst>
        </pc:spChg>
        <pc:spChg chg="add mod">
          <ac:chgData name="西田　賢" userId="e19bf79b-b491-4910-8b12-eec7200a1d82" providerId="ADAL" clId="{B1472F9F-BBD8-F943-85D3-A77CAB357481}" dt="2026-06-18T01:37:08.548" v="24465" actId="164"/>
          <ac:spMkLst>
            <pc:docMk/>
            <pc:sldMk cId="467602750" sldId="321"/>
            <ac:spMk id="3" creationId="{0B925DDF-7479-ED4F-A23A-6BAA5A7656DA}"/>
          </ac:spMkLst>
        </pc:spChg>
        <pc:spChg chg="mod">
          <ac:chgData name="西田　賢" userId="e19bf79b-b491-4910-8b12-eec7200a1d82" providerId="ADAL" clId="{B1472F9F-BBD8-F943-85D3-A77CAB357481}" dt="2026-06-17T23:56:49.113" v="23914" actId="20577"/>
          <ac:spMkLst>
            <pc:docMk/>
            <pc:sldMk cId="467602750" sldId="321"/>
            <ac:spMk id="13" creationId="{2F157053-D063-E748-8E4F-E338AD70AB01}"/>
          </ac:spMkLst>
        </pc:spChg>
        <pc:spChg chg="add mod">
          <ac:chgData name="西田　賢" userId="e19bf79b-b491-4910-8b12-eec7200a1d82" providerId="ADAL" clId="{B1472F9F-BBD8-F943-85D3-A77CAB357481}" dt="2026-06-18T01:37:50.768" v="24471" actId="20577"/>
          <ac:spMkLst>
            <pc:docMk/>
            <pc:sldMk cId="467602750" sldId="321"/>
            <ac:spMk id="35" creationId="{D43DA53E-8A19-6A44-AAB5-EBCD311A3DA7}"/>
          </ac:spMkLst>
        </pc:spChg>
        <pc:spChg chg="mod">
          <ac:chgData name="西田　賢" userId="e19bf79b-b491-4910-8b12-eec7200a1d82" providerId="ADAL" clId="{B1472F9F-BBD8-F943-85D3-A77CAB357481}" dt="2026-06-17T23:56:25.918" v="23913" actId="1076"/>
          <ac:spMkLst>
            <pc:docMk/>
            <pc:sldMk cId="467602750" sldId="321"/>
            <ac:spMk id="36" creationId="{81FFB563-FB1C-1642-896C-EBFBAB85E3C6}"/>
          </ac:spMkLst>
        </pc:spChg>
        <pc:spChg chg="mod">
          <ac:chgData name="西田　賢" userId="e19bf79b-b491-4910-8b12-eec7200a1d82" providerId="ADAL" clId="{B1472F9F-BBD8-F943-85D3-A77CAB357481}" dt="2026-06-16T19:39:25.900" v="7843" actId="20577"/>
          <ac:spMkLst>
            <pc:docMk/>
            <pc:sldMk cId="467602750" sldId="321"/>
            <ac:spMk id="40" creationId="{8F4353FB-AA70-1A47-800F-A04A5FAE414B}"/>
          </ac:spMkLst>
        </pc:spChg>
        <pc:spChg chg="mod">
          <ac:chgData name="西田　賢" userId="e19bf79b-b491-4910-8b12-eec7200a1d82" providerId="ADAL" clId="{B1472F9F-BBD8-F943-85D3-A77CAB357481}" dt="2026-06-17T23:55:25.711" v="23906" actId="113"/>
          <ac:spMkLst>
            <pc:docMk/>
            <pc:sldMk cId="467602750" sldId="321"/>
            <ac:spMk id="44" creationId="{A062F6B1-AC5B-ED47-9790-DDBC4845E5A1}"/>
          </ac:spMkLst>
        </pc:spChg>
        <pc:spChg chg="mod">
          <ac:chgData name="西田　賢" userId="e19bf79b-b491-4910-8b12-eec7200a1d82" providerId="ADAL" clId="{B1472F9F-BBD8-F943-85D3-A77CAB357481}" dt="2026-06-17T23:56:06.613" v="23911" actId="1076"/>
          <ac:spMkLst>
            <pc:docMk/>
            <pc:sldMk cId="467602750" sldId="321"/>
            <ac:spMk id="46" creationId="{25E346D1-0DD6-F040-B8AA-07AA49D986A4}"/>
          </ac:spMkLst>
        </pc:spChg>
        <pc:spChg chg="mod">
          <ac:chgData name="西田　賢" userId="e19bf79b-b491-4910-8b12-eec7200a1d82" providerId="ADAL" clId="{B1472F9F-BBD8-F943-85D3-A77CAB357481}" dt="2026-06-17T23:56:49.113" v="23914" actId="20577"/>
          <ac:spMkLst>
            <pc:docMk/>
            <pc:sldMk cId="467602750" sldId="321"/>
            <ac:spMk id="50" creationId="{872A285D-06F4-C147-9874-7D2A372AD83E}"/>
          </ac:spMkLst>
        </pc:spChg>
        <pc:spChg chg="mod">
          <ac:chgData name="西田　賢" userId="e19bf79b-b491-4910-8b12-eec7200a1d82" providerId="ADAL" clId="{B1472F9F-BBD8-F943-85D3-A77CAB357481}" dt="2026-06-17T23:56:49.113" v="23914" actId="20577"/>
          <ac:spMkLst>
            <pc:docMk/>
            <pc:sldMk cId="467602750" sldId="321"/>
            <ac:spMk id="51" creationId="{A79A171C-1D76-0F4B-A17E-6210BE469DC3}"/>
          </ac:spMkLst>
        </pc:spChg>
        <pc:spChg chg="add del mod">
          <ac:chgData name="西田　賢" userId="e19bf79b-b491-4910-8b12-eec7200a1d82" providerId="ADAL" clId="{B1472F9F-BBD8-F943-85D3-A77CAB357481}" dt="2026-06-11T19:41:30.124" v="3494" actId="478"/>
          <ac:spMkLst>
            <pc:docMk/>
            <pc:sldMk cId="467602750" sldId="321"/>
            <ac:spMk id="55" creationId="{E426540D-C571-004F-888B-0DF1971A6F77}"/>
          </ac:spMkLst>
        </pc:spChg>
        <pc:spChg chg="mod">
          <ac:chgData name="西田　賢" userId="e19bf79b-b491-4910-8b12-eec7200a1d82" providerId="ADAL" clId="{B1472F9F-BBD8-F943-85D3-A77CAB357481}" dt="2026-06-16T19:15:37.736" v="7830" actId="20577"/>
          <ac:spMkLst>
            <pc:docMk/>
            <pc:sldMk cId="467602750" sldId="321"/>
            <ac:spMk id="58" creationId="{218CBD24-3FD7-4044-8909-E6CFB3AB4454}"/>
          </ac:spMkLst>
        </pc:spChg>
        <pc:grpChg chg="add mod">
          <ac:chgData name="西田　賢" userId="e19bf79b-b491-4910-8b12-eec7200a1d82" providerId="ADAL" clId="{B1472F9F-BBD8-F943-85D3-A77CAB357481}" dt="2026-06-18T01:37:08.548" v="24465" actId="164"/>
          <ac:grpSpMkLst>
            <pc:docMk/>
            <pc:sldMk cId="467602750" sldId="321"/>
            <ac:grpSpMk id="8" creationId="{0CDFC18D-416D-4C48-A3A3-91D504E33D68}"/>
          </ac:grpSpMkLst>
        </pc:grpChg>
        <pc:grpChg chg="mod">
          <ac:chgData name="西田　賢" userId="e19bf79b-b491-4910-8b12-eec7200a1d82" providerId="ADAL" clId="{B1472F9F-BBD8-F943-85D3-A77CAB357481}" dt="2026-06-17T23:53:25.022" v="23886" actId="1076"/>
          <ac:grpSpMkLst>
            <pc:docMk/>
            <pc:sldMk cId="467602750" sldId="321"/>
            <ac:grpSpMk id="10" creationId="{0E1EE7DA-CB3E-2D4A-A5F2-1FC3A7261752}"/>
          </ac:grpSpMkLst>
        </pc:grpChg>
        <pc:grpChg chg="mod">
          <ac:chgData name="西田　賢" userId="e19bf79b-b491-4910-8b12-eec7200a1d82" providerId="ADAL" clId="{B1472F9F-BBD8-F943-85D3-A77CAB357481}" dt="2026-06-17T23:56:49.113" v="23914" actId="20577"/>
          <ac:grpSpMkLst>
            <pc:docMk/>
            <pc:sldMk cId="467602750" sldId="321"/>
            <ac:grpSpMk id="12" creationId="{980E7FCC-B64A-B543-A0C9-F0C0C4C66EB7}"/>
          </ac:grpSpMkLst>
        </pc:grpChg>
        <pc:grpChg chg="mod">
          <ac:chgData name="西田　賢" userId="e19bf79b-b491-4910-8b12-eec7200a1d82" providerId="ADAL" clId="{B1472F9F-BBD8-F943-85D3-A77CAB357481}" dt="2026-06-17T23:56:49.113" v="23914" actId="20577"/>
          <ac:grpSpMkLst>
            <pc:docMk/>
            <pc:sldMk cId="467602750" sldId="321"/>
            <ac:grpSpMk id="14" creationId="{793BA3A8-0134-5B41-9C51-E7E91CFBDDC6}"/>
          </ac:grpSpMkLst>
        </pc:grpChg>
        <pc:grpChg chg="mod">
          <ac:chgData name="西田　賢" userId="e19bf79b-b491-4910-8b12-eec7200a1d82" providerId="ADAL" clId="{B1472F9F-BBD8-F943-85D3-A77CAB357481}" dt="2026-06-17T13:29:06.583" v="16292"/>
          <ac:grpSpMkLst>
            <pc:docMk/>
            <pc:sldMk cId="467602750" sldId="321"/>
            <ac:grpSpMk id="30" creationId="{7EBEE9E1-9616-4E41-82F8-556D90ED98F6}"/>
          </ac:grpSpMkLst>
        </pc:grpChg>
        <pc:grpChg chg="mod">
          <ac:chgData name="西田　賢" userId="e19bf79b-b491-4910-8b12-eec7200a1d82" providerId="ADAL" clId="{B1472F9F-BBD8-F943-85D3-A77CAB357481}" dt="2026-06-17T13:29:06.583" v="16292"/>
          <ac:grpSpMkLst>
            <pc:docMk/>
            <pc:sldMk cId="467602750" sldId="321"/>
            <ac:grpSpMk id="42" creationId="{F2E68AD7-EDF8-7F4B-8EAC-2C08F4E5E214}"/>
          </ac:grpSpMkLst>
        </pc:grpChg>
        <pc:grpChg chg="mod">
          <ac:chgData name="西田　賢" userId="e19bf79b-b491-4910-8b12-eec7200a1d82" providerId="ADAL" clId="{B1472F9F-BBD8-F943-85D3-A77CAB357481}" dt="2026-06-17T13:36:06.623" v="16340" actId="1076"/>
          <ac:grpSpMkLst>
            <pc:docMk/>
            <pc:sldMk cId="467602750" sldId="321"/>
            <ac:grpSpMk id="68" creationId="{7AD85FAA-71BA-C642-93E9-6075F73F9CB9}"/>
          </ac:grpSpMkLst>
        </pc:grpChg>
        <pc:picChg chg="mod">
          <ac:chgData name="西田　賢" userId="e19bf79b-b491-4910-8b12-eec7200a1d82" providerId="ADAL" clId="{B1472F9F-BBD8-F943-85D3-A77CAB357481}" dt="2026-06-17T13:35:17.760" v="16328" actId="20577"/>
          <ac:picMkLst>
            <pc:docMk/>
            <pc:sldMk cId="467602750" sldId="321"/>
            <ac:picMk id="31" creationId="{E4FE6F81-3F6E-3F4D-8FE5-11DC1299A28A}"/>
          </ac:picMkLst>
        </pc:picChg>
        <pc:picChg chg="mod">
          <ac:chgData name="西田　賢" userId="e19bf79b-b491-4910-8b12-eec7200a1d82" providerId="ADAL" clId="{B1472F9F-BBD8-F943-85D3-A77CAB357481}" dt="2026-06-17T23:56:20.638" v="23912" actId="1076"/>
          <ac:picMkLst>
            <pc:docMk/>
            <pc:sldMk cId="467602750" sldId="321"/>
            <ac:picMk id="32" creationId="{C49EF4C8-469B-F04B-AC5D-0CB4E8DE13D1}"/>
          </ac:picMkLst>
        </pc:picChg>
        <pc:picChg chg="mod">
          <ac:chgData name="西田　賢" userId="e19bf79b-b491-4910-8b12-eec7200a1d82" providerId="ADAL" clId="{B1472F9F-BBD8-F943-85D3-A77CAB357481}" dt="2026-06-17T13:29:06.583" v="16292"/>
          <ac:picMkLst>
            <pc:docMk/>
            <pc:sldMk cId="467602750" sldId="321"/>
            <ac:picMk id="43" creationId="{923FA73B-D218-2B47-A1FF-23A91C508CC2}"/>
          </ac:picMkLst>
        </pc:picChg>
        <pc:picChg chg="mod">
          <ac:chgData name="西田　賢" userId="e19bf79b-b491-4910-8b12-eec7200a1d82" providerId="ADAL" clId="{B1472F9F-BBD8-F943-85D3-A77CAB357481}" dt="2026-06-18T16:41:20.712" v="36888" actId="1076"/>
          <ac:picMkLst>
            <pc:docMk/>
            <pc:sldMk cId="467602750" sldId="321"/>
            <ac:picMk id="62" creationId="{412F5133-5706-BE48-85C9-6F1513E42B27}"/>
          </ac:picMkLst>
        </pc:picChg>
      </pc:sldChg>
      <pc:sldChg chg="delSp add del">
        <pc:chgData name="西田　賢" userId="e19bf79b-b491-4910-8b12-eec7200a1d82" providerId="ADAL" clId="{B1472F9F-BBD8-F943-85D3-A77CAB357481}" dt="2026-06-11T13:58:36.901" v="1885" actId="2696"/>
        <pc:sldMkLst>
          <pc:docMk/>
          <pc:sldMk cId="1695370846" sldId="324"/>
        </pc:sldMkLst>
        <pc:spChg chg="del">
          <ac:chgData name="西田　賢" userId="e19bf79b-b491-4910-8b12-eec7200a1d82" providerId="ADAL" clId="{B1472F9F-BBD8-F943-85D3-A77CAB357481}" dt="2026-06-10T23:50:49.129" v="186" actId="478"/>
          <ac:spMkLst>
            <pc:docMk/>
            <pc:sldMk cId="1695370846" sldId="324"/>
            <ac:spMk id="3" creationId="{7455661B-796B-E64C-859A-BFC4BAE97B97}"/>
          </ac:spMkLst>
        </pc:spChg>
        <pc:spChg chg="del">
          <ac:chgData name="西田　賢" userId="e19bf79b-b491-4910-8b12-eec7200a1d82" providerId="ADAL" clId="{B1472F9F-BBD8-F943-85D3-A77CAB357481}" dt="2026-06-10T23:50:49.129" v="186" actId="478"/>
          <ac:spMkLst>
            <pc:docMk/>
            <pc:sldMk cId="1695370846" sldId="324"/>
            <ac:spMk id="10" creationId="{DE3B5DEE-9460-4742-84E4-4B37570FB31B}"/>
          </ac:spMkLst>
        </pc:spChg>
        <pc:spChg chg="del">
          <ac:chgData name="西田　賢" userId="e19bf79b-b491-4910-8b12-eec7200a1d82" providerId="ADAL" clId="{B1472F9F-BBD8-F943-85D3-A77CAB357481}" dt="2026-06-10T23:50:49.129" v="186" actId="478"/>
          <ac:spMkLst>
            <pc:docMk/>
            <pc:sldMk cId="1695370846" sldId="324"/>
            <ac:spMk id="12" creationId="{D90F2624-084A-184F-A505-82F77C7E3815}"/>
          </ac:spMkLst>
        </pc:spChg>
        <pc:spChg chg="del">
          <ac:chgData name="西田　賢" userId="e19bf79b-b491-4910-8b12-eec7200a1d82" providerId="ADAL" clId="{B1472F9F-BBD8-F943-85D3-A77CAB357481}" dt="2026-06-10T23:50:49.129" v="186" actId="478"/>
          <ac:spMkLst>
            <pc:docMk/>
            <pc:sldMk cId="1695370846" sldId="324"/>
            <ac:spMk id="14" creationId="{2922CE8D-9355-DB4D-831F-4AB8335BAD67}"/>
          </ac:spMkLst>
        </pc:spChg>
        <pc:spChg chg="del">
          <ac:chgData name="西田　賢" userId="e19bf79b-b491-4910-8b12-eec7200a1d82" providerId="ADAL" clId="{B1472F9F-BBD8-F943-85D3-A77CAB357481}" dt="2026-06-10T23:50:49.129" v="186" actId="478"/>
          <ac:spMkLst>
            <pc:docMk/>
            <pc:sldMk cId="1695370846" sldId="324"/>
            <ac:spMk id="16" creationId="{80850C13-2B8D-0A42-9AB6-6FF7BA13CE53}"/>
          </ac:spMkLst>
        </pc:spChg>
        <pc:picChg chg="del">
          <ac:chgData name="西田　賢" userId="e19bf79b-b491-4910-8b12-eec7200a1d82" providerId="ADAL" clId="{B1472F9F-BBD8-F943-85D3-A77CAB357481}" dt="2026-06-10T23:50:49.129" v="186" actId="478"/>
          <ac:picMkLst>
            <pc:docMk/>
            <pc:sldMk cId="1695370846" sldId="324"/>
            <ac:picMk id="9" creationId="{F6892AA9-7373-9149-95AB-DD76529310E7}"/>
          </ac:picMkLst>
        </pc:picChg>
      </pc:sldChg>
      <pc:sldChg chg="addSp delSp modSp add ord modNotesTx">
        <pc:chgData name="西田　賢" userId="e19bf79b-b491-4910-8b12-eec7200a1d82" providerId="ADAL" clId="{B1472F9F-BBD8-F943-85D3-A77CAB357481}" dt="2026-06-17T22:45:24.445" v="23256"/>
        <pc:sldMkLst>
          <pc:docMk/>
          <pc:sldMk cId="3363070514" sldId="325"/>
        </pc:sldMkLst>
        <pc:spChg chg="mod">
          <ac:chgData name="西田　賢" userId="e19bf79b-b491-4910-8b12-eec7200a1d82" providerId="ADAL" clId="{B1472F9F-BBD8-F943-85D3-A77CAB357481}" dt="2026-06-16T20:34:39.719" v="8771" actId="207"/>
          <ac:spMkLst>
            <pc:docMk/>
            <pc:sldMk cId="3363070514" sldId="325"/>
            <ac:spMk id="2" creationId="{8354B945-C2F6-1E45-B055-7011A97B77C6}"/>
          </ac:spMkLst>
        </pc:spChg>
        <pc:spChg chg="add del mod">
          <ac:chgData name="西田　賢" userId="e19bf79b-b491-4910-8b12-eec7200a1d82" providerId="ADAL" clId="{B1472F9F-BBD8-F943-85D3-A77CAB357481}" dt="2026-06-16T21:00:33.495" v="9150" actId="478"/>
          <ac:spMkLst>
            <pc:docMk/>
            <pc:sldMk cId="3363070514" sldId="325"/>
            <ac:spMk id="3" creationId="{F931EAD8-8717-D146-8876-941DA08FEDAC}"/>
          </ac:spMkLst>
        </pc:spChg>
        <pc:spChg chg="add del mod">
          <ac:chgData name="西田　賢" userId="e19bf79b-b491-4910-8b12-eec7200a1d82" providerId="ADAL" clId="{B1472F9F-BBD8-F943-85D3-A77CAB357481}" dt="2026-06-11T00:57:28.786" v="1354" actId="478"/>
          <ac:spMkLst>
            <pc:docMk/>
            <pc:sldMk cId="3363070514" sldId="325"/>
            <ac:spMk id="3" creationId="{FF6BF42C-B461-7F4E-B178-E51C7DB2669A}"/>
          </ac:spMkLst>
        </pc:spChg>
        <pc:spChg chg="add del mod">
          <ac:chgData name="西田　賢" userId="e19bf79b-b491-4910-8b12-eec7200a1d82" providerId="ADAL" clId="{B1472F9F-BBD8-F943-85D3-A77CAB357481}" dt="2026-06-16T20:39:06.962" v="8863" actId="478"/>
          <ac:spMkLst>
            <pc:docMk/>
            <pc:sldMk cId="3363070514" sldId="325"/>
            <ac:spMk id="13" creationId="{18952B3F-5E8F-D94C-994B-ADACBAAA10A5}"/>
          </ac:spMkLst>
        </pc:spChg>
        <pc:spChg chg="add mod topLvl">
          <ac:chgData name="西田　賢" userId="e19bf79b-b491-4910-8b12-eec7200a1d82" providerId="ADAL" clId="{B1472F9F-BBD8-F943-85D3-A77CAB357481}" dt="2026-06-16T20:44:17.826" v="8928" actId="1036"/>
          <ac:spMkLst>
            <pc:docMk/>
            <pc:sldMk cId="3363070514" sldId="325"/>
            <ac:spMk id="14" creationId="{3282F5F8-6DBC-2742-BAD7-A7584BBFEB1A}"/>
          </ac:spMkLst>
        </pc:spChg>
        <pc:spChg chg="add mod topLvl">
          <ac:chgData name="西田　賢" userId="e19bf79b-b491-4910-8b12-eec7200a1d82" providerId="ADAL" clId="{B1472F9F-BBD8-F943-85D3-A77CAB357481}" dt="2026-06-16T20:43:56.024" v="8923" actId="164"/>
          <ac:spMkLst>
            <pc:docMk/>
            <pc:sldMk cId="3363070514" sldId="325"/>
            <ac:spMk id="16" creationId="{6999E96B-BA53-0C46-A71D-8F40777E0CC8}"/>
          </ac:spMkLst>
        </pc:spChg>
        <pc:spChg chg="mod">
          <ac:chgData name="西田　賢" userId="e19bf79b-b491-4910-8b12-eec7200a1d82" providerId="ADAL" clId="{B1472F9F-BBD8-F943-85D3-A77CAB357481}" dt="2026-06-16T20:49:13.651" v="9035" actId="20577"/>
          <ac:spMkLst>
            <pc:docMk/>
            <pc:sldMk cId="3363070514" sldId="325"/>
            <ac:spMk id="21" creationId="{3A0130BA-ABE8-FA44-9907-01952EA5BA00}"/>
          </ac:spMkLst>
        </pc:spChg>
        <pc:spChg chg="mod">
          <ac:chgData name="西田　賢" userId="e19bf79b-b491-4910-8b12-eec7200a1d82" providerId="ADAL" clId="{B1472F9F-BBD8-F943-85D3-A77CAB357481}" dt="2026-06-16T21:00:15.183" v="9148" actId="14100"/>
          <ac:spMkLst>
            <pc:docMk/>
            <pc:sldMk cId="3363070514" sldId="325"/>
            <ac:spMk id="22" creationId="{77190197-F73A-714E-9B73-60BFDAED8EC1}"/>
          </ac:spMkLst>
        </pc:spChg>
        <pc:spChg chg="mod">
          <ac:chgData name="西田　賢" userId="e19bf79b-b491-4910-8b12-eec7200a1d82" providerId="ADAL" clId="{B1472F9F-BBD8-F943-85D3-A77CAB357481}" dt="2026-06-16T20:55:26.665" v="9112" actId="1076"/>
          <ac:spMkLst>
            <pc:docMk/>
            <pc:sldMk cId="3363070514" sldId="325"/>
            <ac:spMk id="28" creationId="{E853592B-FCA6-BF40-B73D-E025F1ACAF25}"/>
          </ac:spMkLst>
        </pc:spChg>
        <pc:spChg chg="mod">
          <ac:chgData name="西田　賢" userId="e19bf79b-b491-4910-8b12-eec7200a1d82" providerId="ADAL" clId="{B1472F9F-BBD8-F943-85D3-A77CAB357481}" dt="2026-06-16T20:54:55.748" v="9108" actId="20577"/>
          <ac:spMkLst>
            <pc:docMk/>
            <pc:sldMk cId="3363070514" sldId="325"/>
            <ac:spMk id="29" creationId="{3CC14641-ED80-9445-A943-68621153EBFF}"/>
          </ac:spMkLst>
        </pc:spChg>
        <pc:spChg chg="mod">
          <ac:chgData name="西田　賢" userId="e19bf79b-b491-4910-8b12-eec7200a1d82" providerId="ADAL" clId="{B1472F9F-BBD8-F943-85D3-A77CAB357481}" dt="2026-06-16T21:09:41.220" v="9330" actId="20577"/>
          <ac:spMkLst>
            <pc:docMk/>
            <pc:sldMk cId="3363070514" sldId="325"/>
            <ac:spMk id="37" creationId="{6CA070A1-6134-0C46-B3E1-7ABF2085FFC0}"/>
          </ac:spMkLst>
        </pc:spChg>
        <pc:spChg chg="mod">
          <ac:chgData name="西田　賢" userId="e19bf79b-b491-4910-8b12-eec7200a1d82" providerId="ADAL" clId="{B1472F9F-BBD8-F943-85D3-A77CAB357481}" dt="2026-06-16T21:00:19.411" v="9149" actId="14100"/>
          <ac:spMkLst>
            <pc:docMk/>
            <pc:sldMk cId="3363070514" sldId="325"/>
            <ac:spMk id="38" creationId="{E56CCCF3-0D03-8843-805E-E1D257D2394D}"/>
          </ac:spMkLst>
        </pc:spChg>
        <pc:spChg chg="add del mod">
          <ac:chgData name="西田　賢" userId="e19bf79b-b491-4910-8b12-eec7200a1d82" providerId="ADAL" clId="{B1472F9F-BBD8-F943-85D3-A77CAB357481}" dt="2026-06-16T21:10:06.704" v="9331" actId="478"/>
          <ac:spMkLst>
            <pc:docMk/>
            <pc:sldMk cId="3363070514" sldId="325"/>
            <ac:spMk id="44" creationId="{8F4A56D6-D999-9F4D-A2D8-A8B113218815}"/>
          </ac:spMkLst>
        </pc:spChg>
        <pc:spChg chg="add mod">
          <ac:chgData name="西田　賢" userId="e19bf79b-b491-4910-8b12-eec7200a1d82" providerId="ADAL" clId="{B1472F9F-BBD8-F943-85D3-A77CAB357481}" dt="2026-06-16T21:10:58.451" v="9338" actId="692"/>
          <ac:spMkLst>
            <pc:docMk/>
            <pc:sldMk cId="3363070514" sldId="325"/>
            <ac:spMk id="45" creationId="{6B2D1644-93F4-0244-B920-C95E1A7103B7}"/>
          </ac:spMkLst>
        </pc:spChg>
        <pc:spChg chg="add mod">
          <ac:chgData name="西田　賢" userId="e19bf79b-b491-4910-8b12-eec7200a1d82" providerId="ADAL" clId="{B1472F9F-BBD8-F943-85D3-A77CAB357481}" dt="2026-06-16T21:11:08.122" v="9339" actId="692"/>
          <ac:spMkLst>
            <pc:docMk/>
            <pc:sldMk cId="3363070514" sldId="325"/>
            <ac:spMk id="46" creationId="{542BAE83-62AB-DF4E-A284-63FE62F70B02}"/>
          </ac:spMkLst>
        </pc:spChg>
        <pc:spChg chg="add mod">
          <ac:chgData name="西田　賢" userId="e19bf79b-b491-4910-8b12-eec7200a1d82" providerId="ADAL" clId="{B1472F9F-BBD8-F943-85D3-A77CAB357481}" dt="2026-06-16T21:11:08.122" v="9339" actId="692"/>
          <ac:spMkLst>
            <pc:docMk/>
            <pc:sldMk cId="3363070514" sldId="325"/>
            <ac:spMk id="54" creationId="{8AEEC106-5EB1-CB49-86CB-EDEF5E65801B}"/>
          </ac:spMkLst>
        </pc:spChg>
        <pc:spChg chg="add mod">
          <ac:chgData name="西田　賢" userId="e19bf79b-b491-4910-8b12-eec7200a1d82" providerId="ADAL" clId="{B1472F9F-BBD8-F943-85D3-A77CAB357481}" dt="2026-06-16T21:11:08.122" v="9339" actId="692"/>
          <ac:spMkLst>
            <pc:docMk/>
            <pc:sldMk cId="3363070514" sldId="325"/>
            <ac:spMk id="55" creationId="{F5CD5E37-B500-C249-8F31-C0896D04FD19}"/>
          </ac:spMkLst>
        </pc:spChg>
        <pc:grpChg chg="add del mod">
          <ac:chgData name="西田　賢" userId="e19bf79b-b491-4910-8b12-eec7200a1d82" providerId="ADAL" clId="{B1472F9F-BBD8-F943-85D3-A77CAB357481}" dt="2026-06-16T20:43:32.809" v="8920" actId="165"/>
          <ac:grpSpMkLst>
            <pc:docMk/>
            <pc:sldMk cId="3363070514" sldId="325"/>
            <ac:grpSpMk id="17" creationId="{A7521CBC-46A8-8A47-AF6D-6054825782C1}"/>
          </ac:grpSpMkLst>
        </pc:grpChg>
        <pc:grpChg chg="add mod">
          <ac:chgData name="西田　賢" userId="e19bf79b-b491-4910-8b12-eec7200a1d82" providerId="ADAL" clId="{B1472F9F-BBD8-F943-85D3-A77CAB357481}" dt="2026-06-16T20:44:02.173" v="8926" actId="14861"/>
          <ac:grpSpMkLst>
            <pc:docMk/>
            <pc:sldMk cId="3363070514" sldId="325"/>
            <ac:grpSpMk id="18" creationId="{56EA48C1-A955-0F40-AE84-1D9A35437650}"/>
          </ac:grpSpMkLst>
        </pc:grpChg>
        <pc:grpChg chg="add mod">
          <ac:chgData name="西田　賢" userId="e19bf79b-b491-4910-8b12-eec7200a1d82" providerId="ADAL" clId="{B1472F9F-BBD8-F943-85D3-A77CAB357481}" dt="2026-06-16T21:06:50.824" v="9224" actId="164"/>
          <ac:grpSpMkLst>
            <pc:docMk/>
            <pc:sldMk cId="3363070514" sldId="325"/>
            <ac:grpSpMk id="19" creationId="{BA2EB379-8CFB-BB4B-BD21-515DA268252B}"/>
          </ac:grpSpMkLst>
        </pc:grpChg>
        <pc:grpChg chg="add mod">
          <ac:chgData name="西田　賢" userId="e19bf79b-b491-4910-8b12-eec7200a1d82" providerId="ADAL" clId="{B1472F9F-BBD8-F943-85D3-A77CAB357481}" dt="2026-06-16T20:55:32.786" v="9113" actId="1076"/>
          <ac:grpSpMkLst>
            <pc:docMk/>
            <pc:sldMk cId="3363070514" sldId="325"/>
            <ac:grpSpMk id="26" creationId="{C2E0164E-8399-E74B-A48C-2148A33A2F20}"/>
          </ac:grpSpMkLst>
        </pc:grpChg>
        <pc:grpChg chg="add mod">
          <ac:chgData name="西田　賢" userId="e19bf79b-b491-4910-8b12-eec7200a1d82" providerId="ADAL" clId="{B1472F9F-BBD8-F943-85D3-A77CAB357481}" dt="2026-06-16T21:07:00.828" v="9225" actId="164"/>
          <ac:grpSpMkLst>
            <pc:docMk/>
            <pc:sldMk cId="3363070514" sldId="325"/>
            <ac:grpSpMk id="35" creationId="{78CC9C03-DC56-3B44-B08C-6D4258D8C787}"/>
          </ac:grpSpMkLst>
        </pc:grpChg>
        <pc:grpChg chg="add mod">
          <ac:chgData name="西田　賢" userId="e19bf79b-b491-4910-8b12-eec7200a1d82" providerId="ADAL" clId="{B1472F9F-BBD8-F943-85D3-A77CAB357481}" dt="2026-06-16T21:06:50.824" v="9224" actId="164"/>
          <ac:grpSpMkLst>
            <pc:docMk/>
            <pc:sldMk cId="3363070514" sldId="325"/>
            <ac:grpSpMk id="52" creationId="{1C1EB472-4263-D840-AD90-4FF1B013B6F1}"/>
          </ac:grpSpMkLst>
        </pc:grpChg>
        <pc:grpChg chg="add mod">
          <ac:chgData name="西田　賢" userId="e19bf79b-b491-4910-8b12-eec7200a1d82" providerId="ADAL" clId="{B1472F9F-BBD8-F943-85D3-A77CAB357481}" dt="2026-06-16T21:07:00.828" v="9225" actId="164"/>
          <ac:grpSpMkLst>
            <pc:docMk/>
            <pc:sldMk cId="3363070514" sldId="325"/>
            <ac:grpSpMk id="53" creationId="{EC3504F3-35AC-F345-A462-71EECCDFA815}"/>
          </ac:grpSpMkLst>
        </pc:grpChg>
        <pc:picChg chg="add del mod">
          <ac:chgData name="西田　賢" userId="e19bf79b-b491-4910-8b12-eec7200a1d82" providerId="ADAL" clId="{B1472F9F-BBD8-F943-85D3-A77CAB357481}" dt="2026-06-16T20:19:07.790" v="8578" actId="478"/>
          <ac:picMkLst>
            <pc:docMk/>
            <pc:sldMk cId="3363070514" sldId="325"/>
            <ac:picMk id="7" creationId="{E8040F8A-34DB-0B47-8BA7-45B3C4864269}"/>
          </ac:picMkLst>
        </pc:picChg>
        <pc:picChg chg="add mod">
          <ac:chgData name="西田　賢" userId="e19bf79b-b491-4910-8b12-eec7200a1d82" providerId="ADAL" clId="{B1472F9F-BBD8-F943-85D3-A77CAB357481}" dt="2026-06-16T21:08:49.137" v="9319" actId="1076"/>
          <ac:picMkLst>
            <pc:docMk/>
            <pc:sldMk cId="3363070514" sldId="325"/>
            <ac:picMk id="8" creationId="{D8B9D304-AD22-2649-B4A0-3B5BAC3BBF0B}"/>
          </ac:picMkLst>
        </pc:picChg>
        <pc:cxnChg chg="add mod">
          <ac:chgData name="西田　賢" userId="e19bf79b-b491-4910-8b12-eec7200a1d82" providerId="ADAL" clId="{B1472F9F-BBD8-F943-85D3-A77CAB357481}" dt="2026-06-16T20:43:56.024" v="8923" actId="164"/>
          <ac:cxnSpMkLst>
            <pc:docMk/>
            <pc:sldMk cId="3363070514" sldId="325"/>
            <ac:cxnSpMk id="10" creationId="{31B025C8-44C9-C74E-835D-A42BD0BFD0E6}"/>
          </ac:cxnSpMkLst>
        </pc:cxnChg>
        <pc:cxnChg chg="mod">
          <ac:chgData name="西田　賢" userId="e19bf79b-b491-4910-8b12-eec7200a1d82" providerId="ADAL" clId="{B1472F9F-BBD8-F943-85D3-A77CAB357481}" dt="2026-06-16T21:05:23.336" v="9217" actId="14100"/>
          <ac:cxnSpMkLst>
            <pc:docMk/>
            <pc:sldMk cId="3363070514" sldId="325"/>
            <ac:cxnSpMk id="20" creationId="{E89D51FD-64F8-0B45-97DF-EB7D3D834EB6}"/>
          </ac:cxnSpMkLst>
        </pc:cxnChg>
        <pc:cxnChg chg="add mod">
          <ac:chgData name="西田　賢" userId="e19bf79b-b491-4910-8b12-eec7200a1d82" providerId="ADAL" clId="{B1472F9F-BBD8-F943-85D3-A77CAB357481}" dt="2026-06-16T21:06:50.824" v="9224" actId="164"/>
          <ac:cxnSpMkLst>
            <pc:docMk/>
            <pc:sldMk cId="3363070514" sldId="325"/>
            <ac:cxnSpMk id="24" creationId="{58C2DBC6-6B17-D545-B875-E1753AD6E66A}"/>
          </ac:cxnSpMkLst>
        </pc:cxnChg>
        <pc:cxnChg chg="mod">
          <ac:chgData name="西田　賢" userId="e19bf79b-b491-4910-8b12-eec7200a1d82" providerId="ADAL" clId="{B1472F9F-BBD8-F943-85D3-A77CAB357481}" dt="2026-06-16T20:55:52.668" v="9117" actId="14100"/>
          <ac:cxnSpMkLst>
            <pc:docMk/>
            <pc:sldMk cId="3363070514" sldId="325"/>
            <ac:cxnSpMk id="27" creationId="{DA28A0BB-E43E-3B40-9F20-E095C64DC0DD}"/>
          </ac:cxnSpMkLst>
        </pc:cxnChg>
        <pc:cxnChg chg="mod">
          <ac:chgData name="西田　賢" userId="e19bf79b-b491-4910-8b12-eec7200a1d82" providerId="ADAL" clId="{B1472F9F-BBD8-F943-85D3-A77CAB357481}" dt="2026-06-16T21:06:03.344" v="9222" actId="14100"/>
          <ac:cxnSpMkLst>
            <pc:docMk/>
            <pc:sldMk cId="3363070514" sldId="325"/>
            <ac:cxnSpMk id="36" creationId="{8AF33E21-3672-1C4D-8A90-CDFD5543FB1E}"/>
          </ac:cxnSpMkLst>
        </pc:cxnChg>
        <pc:cxnChg chg="add mod">
          <ac:chgData name="西田　賢" userId="e19bf79b-b491-4910-8b12-eec7200a1d82" providerId="ADAL" clId="{B1472F9F-BBD8-F943-85D3-A77CAB357481}" dt="2026-06-16T21:07:00.828" v="9225" actId="164"/>
          <ac:cxnSpMkLst>
            <pc:docMk/>
            <pc:sldMk cId="3363070514" sldId="325"/>
            <ac:cxnSpMk id="40" creationId="{D5D4E2F4-4613-8A4A-AD2F-433DFC982719}"/>
          </ac:cxnSpMkLst>
        </pc:cxnChg>
      </pc:sldChg>
      <pc:sldChg chg="addSp delSp modSp add ord modNotesTx">
        <pc:chgData name="西田　賢" userId="e19bf79b-b491-4910-8b12-eec7200a1d82" providerId="ADAL" clId="{B1472F9F-BBD8-F943-85D3-A77CAB357481}" dt="2026-06-18T10:08:26.993" v="33897" actId="20577"/>
        <pc:sldMkLst>
          <pc:docMk/>
          <pc:sldMk cId="2086731945" sldId="326"/>
        </pc:sldMkLst>
        <pc:spChg chg="mod">
          <ac:chgData name="西田　賢" userId="e19bf79b-b491-4910-8b12-eec7200a1d82" providerId="ADAL" clId="{B1472F9F-BBD8-F943-85D3-A77CAB357481}" dt="2026-06-17T20:02:28.208" v="22720" actId="20577"/>
          <ac:spMkLst>
            <pc:docMk/>
            <pc:sldMk cId="2086731945" sldId="326"/>
            <ac:spMk id="2" creationId="{8354B945-C2F6-1E45-B055-7011A97B77C6}"/>
          </ac:spMkLst>
        </pc:spChg>
        <pc:spChg chg="add del mod">
          <ac:chgData name="西田　賢" userId="e19bf79b-b491-4910-8b12-eec7200a1d82" providerId="ADAL" clId="{B1472F9F-BBD8-F943-85D3-A77CAB357481}" dt="2026-06-17T19:27:08.811" v="22167" actId="478"/>
          <ac:spMkLst>
            <pc:docMk/>
            <pc:sldMk cId="2086731945" sldId="326"/>
            <ac:spMk id="3" creationId="{EB2DEFD7-0753-DA4B-A6AA-D5213A05D0BE}"/>
          </ac:spMkLst>
        </pc:spChg>
        <pc:spChg chg="del">
          <ac:chgData name="西田　賢" userId="e19bf79b-b491-4910-8b12-eec7200a1d82" providerId="ADAL" clId="{B1472F9F-BBD8-F943-85D3-A77CAB357481}" dt="2026-06-11T00:29:48.449" v="409" actId="478"/>
          <ac:spMkLst>
            <pc:docMk/>
            <pc:sldMk cId="2086731945" sldId="326"/>
            <ac:spMk id="7" creationId="{5B5F90FE-067B-544F-8A7A-93FAA02C7389}"/>
          </ac:spMkLst>
        </pc:spChg>
        <pc:spChg chg="del">
          <ac:chgData name="西田　賢" userId="e19bf79b-b491-4910-8b12-eec7200a1d82" providerId="ADAL" clId="{B1472F9F-BBD8-F943-85D3-A77CAB357481}" dt="2026-06-11T00:29:48.449" v="409" actId="478"/>
          <ac:spMkLst>
            <pc:docMk/>
            <pc:sldMk cId="2086731945" sldId="326"/>
            <ac:spMk id="15" creationId="{00F5AAAE-685E-E446-8D25-26E3E5A0622B}"/>
          </ac:spMkLst>
        </pc:spChg>
        <pc:spChg chg="add mod">
          <ac:chgData name="西田　賢" userId="e19bf79b-b491-4910-8b12-eec7200a1d82" providerId="ADAL" clId="{B1472F9F-BBD8-F943-85D3-A77CAB357481}" dt="2026-06-17T20:04:36.364" v="22741" actId="14100"/>
          <ac:spMkLst>
            <pc:docMk/>
            <pc:sldMk cId="2086731945" sldId="326"/>
            <ac:spMk id="16" creationId="{109A6A89-A79D-2048-A2E1-F77EB88F06FD}"/>
          </ac:spMkLst>
        </pc:spChg>
        <pc:spChg chg="add mod">
          <ac:chgData name="西田　賢" userId="e19bf79b-b491-4910-8b12-eec7200a1d82" providerId="ADAL" clId="{B1472F9F-BBD8-F943-85D3-A77CAB357481}" dt="2026-06-17T20:07:07.234" v="22786" actId="692"/>
          <ac:spMkLst>
            <pc:docMk/>
            <pc:sldMk cId="2086731945" sldId="326"/>
            <ac:spMk id="17" creationId="{BA3D71F1-521D-C549-A3BE-2E694F03B77F}"/>
          </ac:spMkLst>
        </pc:spChg>
        <pc:spChg chg="add del mod">
          <ac:chgData name="西田　賢" userId="e19bf79b-b491-4910-8b12-eec7200a1d82" providerId="ADAL" clId="{B1472F9F-BBD8-F943-85D3-A77CAB357481}" dt="2026-06-17T20:05:18.503" v="22751" actId="478"/>
          <ac:spMkLst>
            <pc:docMk/>
            <pc:sldMk cId="2086731945" sldId="326"/>
            <ac:spMk id="18" creationId="{8ADA6035-B22C-5846-9E85-578CA3F431C1}"/>
          </ac:spMkLst>
        </pc:spChg>
        <pc:spChg chg="add mod">
          <ac:chgData name="西田　賢" userId="e19bf79b-b491-4910-8b12-eec7200a1d82" providerId="ADAL" clId="{B1472F9F-BBD8-F943-85D3-A77CAB357481}" dt="2026-06-17T20:07:02.397" v="22785" actId="692"/>
          <ac:spMkLst>
            <pc:docMk/>
            <pc:sldMk cId="2086731945" sldId="326"/>
            <ac:spMk id="19" creationId="{3AA24C4D-6D7B-4A46-BC57-A837B433B80E}"/>
          </ac:spMkLst>
        </pc:spChg>
        <pc:spChg chg="del">
          <ac:chgData name="西田　賢" userId="e19bf79b-b491-4910-8b12-eec7200a1d82" providerId="ADAL" clId="{B1472F9F-BBD8-F943-85D3-A77CAB357481}" dt="2026-06-11T00:29:48.449" v="409" actId="478"/>
          <ac:spMkLst>
            <pc:docMk/>
            <pc:sldMk cId="2086731945" sldId="326"/>
            <ac:spMk id="19" creationId="{A29DE0CF-0EA7-2D4B-B15A-544868200EEF}"/>
          </ac:spMkLst>
        </pc:spChg>
        <pc:spChg chg="add mod">
          <ac:chgData name="西田　賢" userId="e19bf79b-b491-4910-8b12-eec7200a1d82" providerId="ADAL" clId="{B1472F9F-BBD8-F943-85D3-A77CAB357481}" dt="2026-06-17T20:06:21.252" v="22774" actId="1076"/>
          <ac:spMkLst>
            <pc:docMk/>
            <pc:sldMk cId="2086731945" sldId="326"/>
            <ac:spMk id="20" creationId="{64128717-3A0B-6C43-ACC7-D714B9D18019}"/>
          </ac:spMkLst>
        </pc:spChg>
        <pc:spChg chg="del">
          <ac:chgData name="西田　賢" userId="e19bf79b-b491-4910-8b12-eec7200a1d82" providerId="ADAL" clId="{B1472F9F-BBD8-F943-85D3-A77CAB357481}" dt="2026-06-11T00:29:48.449" v="409" actId="478"/>
          <ac:spMkLst>
            <pc:docMk/>
            <pc:sldMk cId="2086731945" sldId="326"/>
            <ac:spMk id="20" creationId="{FEBDD9A8-4CB1-CC41-A270-762664999412}"/>
          </ac:spMkLst>
        </pc:spChg>
        <pc:spChg chg="add mod">
          <ac:chgData name="西田　賢" userId="e19bf79b-b491-4910-8b12-eec7200a1d82" providerId="ADAL" clId="{B1472F9F-BBD8-F943-85D3-A77CAB357481}" dt="2026-06-17T20:06:34.890" v="22779" actId="207"/>
          <ac:spMkLst>
            <pc:docMk/>
            <pc:sldMk cId="2086731945" sldId="326"/>
            <ac:spMk id="21" creationId="{48935DB7-798F-8F47-B10D-2F05FBE24471}"/>
          </ac:spMkLst>
        </pc:spChg>
        <pc:spChg chg="add mod">
          <ac:chgData name="西田　賢" userId="e19bf79b-b491-4910-8b12-eec7200a1d82" providerId="ADAL" clId="{B1472F9F-BBD8-F943-85D3-A77CAB357481}" dt="2026-06-17T20:06:51.053" v="22784" actId="207"/>
          <ac:spMkLst>
            <pc:docMk/>
            <pc:sldMk cId="2086731945" sldId="326"/>
            <ac:spMk id="22" creationId="{6DC015C5-EBEC-9742-949E-D8D15C9D0010}"/>
          </ac:spMkLst>
        </pc:spChg>
        <pc:spChg chg="add mod">
          <ac:chgData name="西田　賢" userId="e19bf79b-b491-4910-8b12-eec7200a1d82" providerId="ADAL" clId="{B1472F9F-BBD8-F943-85D3-A77CAB357481}" dt="2026-06-17T20:07:56.047" v="22790" actId="14100"/>
          <ac:spMkLst>
            <pc:docMk/>
            <pc:sldMk cId="2086731945" sldId="326"/>
            <ac:spMk id="23" creationId="{F23101F8-64CA-5648-9011-724D610A8696}"/>
          </ac:spMkLst>
        </pc:spChg>
        <pc:spChg chg="add mod">
          <ac:chgData name="西田　賢" userId="e19bf79b-b491-4910-8b12-eec7200a1d82" providerId="ADAL" clId="{B1472F9F-BBD8-F943-85D3-A77CAB357481}" dt="2026-06-17T20:09:30.995" v="22871" actId="1076"/>
          <ac:spMkLst>
            <pc:docMk/>
            <pc:sldMk cId="2086731945" sldId="326"/>
            <ac:spMk id="24" creationId="{4E83F183-A5C9-3A46-A719-8A7FD6A66749}"/>
          </ac:spMkLst>
        </pc:spChg>
        <pc:spChg chg="del">
          <ac:chgData name="西田　賢" userId="e19bf79b-b491-4910-8b12-eec7200a1d82" providerId="ADAL" clId="{B1472F9F-BBD8-F943-85D3-A77CAB357481}" dt="2026-06-11T00:29:48.449" v="409" actId="478"/>
          <ac:spMkLst>
            <pc:docMk/>
            <pc:sldMk cId="2086731945" sldId="326"/>
            <ac:spMk id="38" creationId="{3EFE4AAF-BB38-0640-9646-3B984CDD2589}"/>
          </ac:spMkLst>
        </pc:spChg>
        <pc:spChg chg="del">
          <ac:chgData name="西田　賢" userId="e19bf79b-b491-4910-8b12-eec7200a1d82" providerId="ADAL" clId="{B1472F9F-BBD8-F943-85D3-A77CAB357481}" dt="2026-06-11T00:29:48.449" v="409" actId="478"/>
          <ac:spMkLst>
            <pc:docMk/>
            <pc:sldMk cId="2086731945" sldId="326"/>
            <ac:spMk id="39" creationId="{3449A1F2-4EC8-4E42-B798-DC71A7A9C09F}"/>
          </ac:spMkLst>
        </pc:spChg>
        <pc:spChg chg="del">
          <ac:chgData name="西田　賢" userId="e19bf79b-b491-4910-8b12-eec7200a1d82" providerId="ADAL" clId="{B1472F9F-BBD8-F943-85D3-A77CAB357481}" dt="2026-06-11T00:29:48.449" v="409" actId="478"/>
          <ac:spMkLst>
            <pc:docMk/>
            <pc:sldMk cId="2086731945" sldId="326"/>
            <ac:spMk id="42" creationId="{8346F471-C8F2-AF46-AA48-0B015B8C22FD}"/>
          </ac:spMkLst>
        </pc:spChg>
        <pc:spChg chg="del">
          <ac:chgData name="西田　賢" userId="e19bf79b-b491-4910-8b12-eec7200a1d82" providerId="ADAL" clId="{B1472F9F-BBD8-F943-85D3-A77CAB357481}" dt="2026-06-11T00:29:48.449" v="409" actId="478"/>
          <ac:spMkLst>
            <pc:docMk/>
            <pc:sldMk cId="2086731945" sldId="326"/>
            <ac:spMk id="54" creationId="{3EE5F79B-6A13-8748-895D-657819DC23D8}"/>
          </ac:spMkLst>
        </pc:spChg>
        <pc:spChg chg="del">
          <ac:chgData name="西田　賢" userId="e19bf79b-b491-4910-8b12-eec7200a1d82" providerId="ADAL" clId="{B1472F9F-BBD8-F943-85D3-A77CAB357481}" dt="2026-06-11T00:29:48.449" v="409" actId="478"/>
          <ac:spMkLst>
            <pc:docMk/>
            <pc:sldMk cId="2086731945" sldId="326"/>
            <ac:spMk id="55" creationId="{12B638F4-8D0E-054F-BBB2-40316817AE44}"/>
          </ac:spMkLst>
        </pc:spChg>
        <pc:spChg chg="del">
          <ac:chgData name="西田　賢" userId="e19bf79b-b491-4910-8b12-eec7200a1d82" providerId="ADAL" clId="{B1472F9F-BBD8-F943-85D3-A77CAB357481}" dt="2026-06-11T00:29:48.449" v="409" actId="478"/>
          <ac:spMkLst>
            <pc:docMk/>
            <pc:sldMk cId="2086731945" sldId="326"/>
            <ac:spMk id="65" creationId="{7E440F90-351F-174B-9E0E-12F154453AE6}"/>
          </ac:spMkLst>
        </pc:spChg>
        <pc:spChg chg="del">
          <ac:chgData name="西田　賢" userId="e19bf79b-b491-4910-8b12-eec7200a1d82" providerId="ADAL" clId="{B1472F9F-BBD8-F943-85D3-A77CAB357481}" dt="2026-06-11T00:29:48.449" v="409" actId="478"/>
          <ac:spMkLst>
            <pc:docMk/>
            <pc:sldMk cId="2086731945" sldId="326"/>
            <ac:spMk id="68" creationId="{63D71E1C-9465-0345-8906-A903E1E4C189}"/>
          </ac:spMkLst>
        </pc:spChg>
        <pc:picChg chg="add del mod">
          <ac:chgData name="西田　賢" userId="e19bf79b-b491-4910-8b12-eec7200a1d82" providerId="ADAL" clId="{B1472F9F-BBD8-F943-85D3-A77CAB357481}" dt="2026-06-11T01:04:49.278" v="1708" actId="478"/>
          <ac:picMkLst>
            <pc:docMk/>
            <pc:sldMk cId="2086731945" sldId="326"/>
            <ac:picMk id="8" creationId="{393FA6FB-DABB-2E4F-8951-92D5A953D969}"/>
          </ac:picMkLst>
        </pc:picChg>
        <pc:picChg chg="add del mod">
          <ac:chgData name="西田　賢" userId="e19bf79b-b491-4910-8b12-eec7200a1d82" providerId="ADAL" clId="{B1472F9F-BBD8-F943-85D3-A77CAB357481}" dt="2026-06-17T19:17:27.940" v="22148" actId="478"/>
          <ac:picMkLst>
            <pc:docMk/>
            <pc:sldMk cId="2086731945" sldId="326"/>
            <ac:picMk id="8" creationId="{93E2E2A4-DBF8-3643-BF04-AFF3719F7304}"/>
          </ac:picMkLst>
        </pc:picChg>
        <pc:picChg chg="add del mod">
          <ac:chgData name="西田　賢" userId="e19bf79b-b491-4910-8b12-eec7200a1d82" providerId="ADAL" clId="{B1472F9F-BBD8-F943-85D3-A77CAB357481}" dt="2026-06-17T19:17:29.729" v="22149" actId="478"/>
          <ac:picMkLst>
            <pc:docMk/>
            <pc:sldMk cId="2086731945" sldId="326"/>
            <ac:picMk id="10" creationId="{49DB90C4-857C-A14C-84C8-010B32407C23}"/>
          </ac:picMkLst>
        </pc:picChg>
        <pc:picChg chg="del">
          <ac:chgData name="西田　賢" userId="e19bf79b-b491-4910-8b12-eec7200a1d82" providerId="ADAL" clId="{B1472F9F-BBD8-F943-85D3-A77CAB357481}" dt="2026-06-11T00:29:48.449" v="409" actId="478"/>
          <ac:picMkLst>
            <pc:docMk/>
            <pc:sldMk cId="2086731945" sldId="326"/>
            <ac:picMk id="12" creationId="{098C88AC-0BE6-A349-8F93-C353191A948D}"/>
          </ac:picMkLst>
        </pc:picChg>
        <pc:picChg chg="add del mod">
          <ac:chgData name="西田　賢" userId="e19bf79b-b491-4910-8b12-eec7200a1d82" providerId="ADAL" clId="{B1472F9F-BBD8-F943-85D3-A77CAB357481}" dt="2026-06-17T19:27:06.226" v="22166" actId="478"/>
          <ac:picMkLst>
            <pc:docMk/>
            <pc:sldMk cId="2086731945" sldId="326"/>
            <ac:picMk id="12" creationId="{7912FEFF-253C-1A4B-96D6-8747E40E1CAC}"/>
          </ac:picMkLst>
        </pc:picChg>
        <pc:picChg chg="add mod modCrop">
          <ac:chgData name="西田　賢" userId="e19bf79b-b491-4910-8b12-eec7200a1d82" providerId="ADAL" clId="{B1472F9F-BBD8-F943-85D3-A77CAB357481}" dt="2026-06-17T20:03:44.860" v="22731" actId="14100"/>
          <ac:picMkLst>
            <pc:docMk/>
            <pc:sldMk cId="2086731945" sldId="326"/>
            <ac:picMk id="14" creationId="{CDD55B32-FD1A-BD4D-B1FA-3482A3D51406}"/>
          </ac:picMkLst>
        </pc:picChg>
        <pc:picChg chg="add mod">
          <ac:chgData name="西田　賢" userId="e19bf79b-b491-4910-8b12-eec7200a1d82" providerId="ADAL" clId="{B1472F9F-BBD8-F943-85D3-A77CAB357481}" dt="2026-06-17T19:29:53.720" v="22176" actId="14100"/>
          <ac:picMkLst>
            <pc:docMk/>
            <pc:sldMk cId="2086731945" sldId="326"/>
            <ac:picMk id="15" creationId="{8AA7B9D7-94F8-E640-9EF1-D395A3C11250}"/>
          </ac:picMkLst>
        </pc:picChg>
        <pc:picChg chg="del">
          <ac:chgData name="西田　賢" userId="e19bf79b-b491-4910-8b12-eec7200a1d82" providerId="ADAL" clId="{B1472F9F-BBD8-F943-85D3-A77CAB357481}" dt="2026-06-11T00:29:48.449" v="409" actId="478"/>
          <ac:picMkLst>
            <pc:docMk/>
            <pc:sldMk cId="2086731945" sldId="326"/>
            <ac:picMk id="34" creationId="{B1FD7718-8830-0B44-95C0-27EF1872251C}"/>
          </ac:picMkLst>
        </pc:picChg>
        <pc:cxnChg chg="del">
          <ac:chgData name="西田　賢" userId="e19bf79b-b491-4910-8b12-eec7200a1d82" providerId="ADAL" clId="{B1472F9F-BBD8-F943-85D3-A77CAB357481}" dt="2026-06-11T00:29:48.449" v="409" actId="478"/>
          <ac:cxnSpMkLst>
            <pc:docMk/>
            <pc:sldMk cId="2086731945" sldId="326"/>
            <ac:cxnSpMk id="14" creationId="{6E876F4B-5204-8448-9FAF-6975DE5F3E81}"/>
          </ac:cxnSpMkLst>
        </pc:cxnChg>
        <pc:cxnChg chg="del">
          <ac:chgData name="西田　賢" userId="e19bf79b-b491-4910-8b12-eec7200a1d82" providerId="ADAL" clId="{B1472F9F-BBD8-F943-85D3-A77CAB357481}" dt="2026-06-11T00:29:48.449" v="409" actId="478"/>
          <ac:cxnSpMkLst>
            <pc:docMk/>
            <pc:sldMk cId="2086731945" sldId="326"/>
            <ac:cxnSpMk id="17" creationId="{AC425CF0-74DE-3943-9FA6-2BC533DD81A2}"/>
          </ac:cxnSpMkLst>
        </pc:cxnChg>
      </pc:sldChg>
      <pc:sldChg chg="addSp delSp modSp add ord modNotesTx">
        <pc:chgData name="西田　賢" userId="e19bf79b-b491-4910-8b12-eec7200a1d82" providerId="ADAL" clId="{B1472F9F-BBD8-F943-85D3-A77CAB357481}" dt="2026-06-18T01:48:46.696" v="24473"/>
        <pc:sldMkLst>
          <pc:docMk/>
          <pc:sldMk cId="930128086" sldId="327"/>
        </pc:sldMkLst>
        <pc:spChg chg="mod">
          <ac:chgData name="西田　賢" userId="e19bf79b-b491-4910-8b12-eec7200a1d82" providerId="ADAL" clId="{B1472F9F-BBD8-F943-85D3-A77CAB357481}" dt="2026-06-17T05:40:21.514" v="13519" actId="1076"/>
          <ac:spMkLst>
            <pc:docMk/>
            <pc:sldMk cId="930128086" sldId="327"/>
            <ac:spMk id="2" creationId="{8354B945-C2F6-1E45-B055-7011A97B77C6}"/>
          </ac:spMkLst>
        </pc:spChg>
        <pc:spChg chg="add del mod">
          <ac:chgData name="西田　賢" userId="e19bf79b-b491-4910-8b12-eec7200a1d82" providerId="ADAL" clId="{B1472F9F-BBD8-F943-85D3-A77CAB357481}" dt="2026-06-13T19:05:53.120" v="3793" actId="478"/>
          <ac:spMkLst>
            <pc:docMk/>
            <pc:sldMk cId="930128086" sldId="327"/>
            <ac:spMk id="3" creationId="{302BF556-9752-AF42-8D62-1C08A2F57759}"/>
          </ac:spMkLst>
        </pc:spChg>
        <pc:spChg chg="del">
          <ac:chgData name="西田　賢" userId="e19bf79b-b491-4910-8b12-eec7200a1d82" providerId="ADAL" clId="{B1472F9F-BBD8-F943-85D3-A77CAB357481}" dt="2026-06-11T00:33:00.675" v="518" actId="478"/>
          <ac:spMkLst>
            <pc:docMk/>
            <pc:sldMk cId="930128086" sldId="327"/>
            <ac:spMk id="3" creationId="{FF6BF42C-B461-7F4E-B178-E51C7DB2669A}"/>
          </ac:spMkLst>
        </pc:spChg>
        <pc:spChg chg="add del mod">
          <ac:chgData name="西田　賢" userId="e19bf79b-b491-4910-8b12-eec7200a1d82" providerId="ADAL" clId="{B1472F9F-BBD8-F943-85D3-A77CAB357481}" dt="2026-06-16T19:20:52.083" v="7831" actId="478"/>
          <ac:spMkLst>
            <pc:docMk/>
            <pc:sldMk cId="930128086" sldId="327"/>
            <ac:spMk id="7" creationId="{1CD809C4-7490-0A46-B67E-057A1F23E767}"/>
          </ac:spMkLst>
        </pc:spChg>
        <pc:spChg chg="add del mod">
          <ac:chgData name="西田　賢" userId="e19bf79b-b491-4910-8b12-eec7200a1d82" providerId="ADAL" clId="{B1472F9F-BBD8-F943-85D3-A77CAB357481}" dt="2026-06-13T19:09:00.306" v="3810" actId="478"/>
          <ac:spMkLst>
            <pc:docMk/>
            <pc:sldMk cId="930128086" sldId="327"/>
            <ac:spMk id="8" creationId="{4C24CDD6-8A02-804C-A33E-CAA93EB2CFE5}"/>
          </ac:spMkLst>
        </pc:spChg>
        <pc:spChg chg="add del mod">
          <ac:chgData name="西田　賢" userId="e19bf79b-b491-4910-8b12-eec7200a1d82" providerId="ADAL" clId="{B1472F9F-BBD8-F943-85D3-A77CAB357481}" dt="2026-06-13T19:09:26.046" v="3812" actId="478"/>
          <ac:spMkLst>
            <pc:docMk/>
            <pc:sldMk cId="930128086" sldId="327"/>
            <ac:spMk id="9" creationId="{A08D3572-8AFB-A440-B9C3-106AA2E09888}"/>
          </ac:spMkLst>
        </pc:spChg>
        <pc:spChg chg="add del mod">
          <ac:chgData name="西田　賢" userId="e19bf79b-b491-4910-8b12-eec7200a1d82" providerId="ADAL" clId="{B1472F9F-BBD8-F943-85D3-A77CAB357481}" dt="2026-06-13T19:11:18.735" v="3822" actId="478"/>
          <ac:spMkLst>
            <pc:docMk/>
            <pc:sldMk cId="930128086" sldId="327"/>
            <ac:spMk id="10" creationId="{166B946A-6A2A-424B-AEA5-9DDE2059B55E}"/>
          </ac:spMkLst>
        </pc:spChg>
        <pc:spChg chg="add del mod">
          <ac:chgData name="西田　賢" userId="e19bf79b-b491-4910-8b12-eec7200a1d82" providerId="ADAL" clId="{B1472F9F-BBD8-F943-85D3-A77CAB357481}" dt="2026-06-13T19:15:34.770" v="3827" actId="478"/>
          <ac:spMkLst>
            <pc:docMk/>
            <pc:sldMk cId="930128086" sldId="327"/>
            <ac:spMk id="11" creationId="{3519A8D9-4DF7-9E4D-BBBA-C061CE302BA3}"/>
          </ac:spMkLst>
        </pc:spChg>
        <pc:spChg chg="add del mod">
          <ac:chgData name="西田　賢" userId="e19bf79b-b491-4910-8b12-eec7200a1d82" providerId="ADAL" clId="{B1472F9F-BBD8-F943-85D3-A77CAB357481}" dt="2026-06-13T19:15:28.755" v="3826" actId="478"/>
          <ac:spMkLst>
            <pc:docMk/>
            <pc:sldMk cId="930128086" sldId="327"/>
            <ac:spMk id="12" creationId="{BE1C3AB8-E428-8548-80CB-751CD70226C4}"/>
          </ac:spMkLst>
        </pc:spChg>
        <pc:spChg chg="add del mod">
          <ac:chgData name="西田　賢" userId="e19bf79b-b491-4910-8b12-eec7200a1d82" providerId="ADAL" clId="{B1472F9F-BBD8-F943-85D3-A77CAB357481}" dt="2026-06-13T19:16:46.113" v="3829" actId="478"/>
          <ac:spMkLst>
            <pc:docMk/>
            <pc:sldMk cId="930128086" sldId="327"/>
            <ac:spMk id="13" creationId="{8CF053B3-5E8B-0441-BAA1-E3043D7FB75B}"/>
          </ac:spMkLst>
        </pc:spChg>
        <pc:spChg chg="add del mod">
          <ac:chgData name="西田　賢" userId="e19bf79b-b491-4910-8b12-eec7200a1d82" providerId="ADAL" clId="{B1472F9F-BBD8-F943-85D3-A77CAB357481}" dt="2026-06-13T19:16:57.131" v="3832" actId="478"/>
          <ac:spMkLst>
            <pc:docMk/>
            <pc:sldMk cId="930128086" sldId="327"/>
            <ac:spMk id="14" creationId="{68162012-AFA7-054B-BCA1-90EB06A95B56}"/>
          </ac:spMkLst>
        </pc:spChg>
        <pc:spChg chg="add del mod">
          <ac:chgData name="西田　賢" userId="e19bf79b-b491-4910-8b12-eec7200a1d82" providerId="ADAL" clId="{B1472F9F-BBD8-F943-85D3-A77CAB357481}" dt="2026-06-13T19:17:28.203" v="3836" actId="478"/>
          <ac:spMkLst>
            <pc:docMk/>
            <pc:sldMk cId="930128086" sldId="327"/>
            <ac:spMk id="15" creationId="{4D2A38F9-2EE9-504E-88FA-02094E0405A9}"/>
          </ac:spMkLst>
        </pc:spChg>
      </pc:sldChg>
      <pc:sldChg chg="add del">
        <pc:chgData name="西田　賢" userId="e19bf79b-b491-4910-8b12-eec7200a1d82" providerId="ADAL" clId="{B1472F9F-BBD8-F943-85D3-A77CAB357481}" dt="2026-06-11T00:32:44.226" v="514"/>
        <pc:sldMkLst>
          <pc:docMk/>
          <pc:sldMk cId="2800572412" sldId="327"/>
        </pc:sldMkLst>
      </pc:sldChg>
      <pc:sldChg chg="modSp add ord modNotesTx">
        <pc:chgData name="西田　賢" userId="e19bf79b-b491-4910-8b12-eec7200a1d82" providerId="ADAL" clId="{B1472F9F-BBD8-F943-85D3-A77CAB357481}" dt="2026-06-18T13:21:19.468" v="36824" actId="20577"/>
        <pc:sldMkLst>
          <pc:docMk/>
          <pc:sldMk cId="1443048516" sldId="328"/>
        </pc:sldMkLst>
        <pc:spChg chg="mod">
          <ac:chgData name="西田　賢" userId="e19bf79b-b491-4910-8b12-eec7200a1d82" providerId="ADAL" clId="{B1472F9F-BBD8-F943-85D3-A77CAB357481}" dt="2026-06-17T23:01:15.373" v="23619" actId="20577"/>
          <ac:spMkLst>
            <pc:docMk/>
            <pc:sldMk cId="1443048516" sldId="328"/>
            <ac:spMk id="2" creationId="{8354B945-C2F6-1E45-B055-7011A97B77C6}"/>
          </ac:spMkLst>
        </pc:spChg>
        <pc:spChg chg="mod">
          <ac:chgData name="西田　賢" userId="e19bf79b-b491-4910-8b12-eec7200a1d82" providerId="ADAL" clId="{B1472F9F-BBD8-F943-85D3-A77CAB357481}" dt="2026-06-18T02:31:42.014" v="25077" actId="20577"/>
          <ac:spMkLst>
            <pc:docMk/>
            <pc:sldMk cId="1443048516" sldId="328"/>
            <ac:spMk id="7" creationId="{1CD809C4-7490-0A46-B67E-057A1F23E767}"/>
          </ac:spMkLst>
        </pc:spChg>
      </pc:sldChg>
      <pc:sldChg chg="delSp modSp add del ord modNotesTx">
        <pc:chgData name="西田　賢" userId="e19bf79b-b491-4910-8b12-eec7200a1d82" providerId="ADAL" clId="{B1472F9F-BBD8-F943-85D3-A77CAB357481}" dt="2026-06-16T21:12:42.142" v="9340" actId="2696"/>
        <pc:sldMkLst>
          <pc:docMk/>
          <pc:sldMk cId="1595798756" sldId="329"/>
        </pc:sldMkLst>
        <pc:spChg chg="mod">
          <ac:chgData name="西田　賢" userId="e19bf79b-b491-4910-8b12-eec7200a1d82" providerId="ADAL" clId="{B1472F9F-BBD8-F943-85D3-A77CAB357481}" dt="2026-06-16T20:24:34.801" v="8650" actId="20577"/>
          <ac:spMkLst>
            <pc:docMk/>
            <pc:sldMk cId="1595798756" sldId="329"/>
            <ac:spMk id="2" creationId="{8354B945-C2F6-1E45-B055-7011A97B77C6}"/>
          </ac:spMkLst>
        </pc:spChg>
        <pc:spChg chg="del">
          <ac:chgData name="西田　賢" userId="e19bf79b-b491-4910-8b12-eec7200a1d82" providerId="ADAL" clId="{B1472F9F-BBD8-F943-85D3-A77CAB357481}" dt="2026-06-11T00:55:39.430" v="1267" actId="478"/>
          <ac:spMkLst>
            <pc:docMk/>
            <pc:sldMk cId="1595798756" sldId="329"/>
            <ac:spMk id="7" creationId="{1CD809C4-7490-0A46-B67E-057A1F23E767}"/>
          </ac:spMkLst>
        </pc:spChg>
      </pc:sldChg>
      <pc:sldChg chg="addSp delSp modSp add ord modNotesTx">
        <pc:chgData name="西田　賢" userId="e19bf79b-b491-4910-8b12-eec7200a1d82" providerId="ADAL" clId="{B1472F9F-BBD8-F943-85D3-A77CAB357481}" dt="2026-06-18T05:22:41.265" v="28398" actId="20577"/>
        <pc:sldMkLst>
          <pc:docMk/>
          <pc:sldMk cId="3245884635" sldId="330"/>
        </pc:sldMkLst>
        <pc:spChg chg="mod">
          <ac:chgData name="西田　賢" userId="e19bf79b-b491-4910-8b12-eec7200a1d82" providerId="ADAL" clId="{B1472F9F-BBD8-F943-85D3-A77CAB357481}" dt="2026-06-17T07:24:38.336" v="13986" actId="20577"/>
          <ac:spMkLst>
            <pc:docMk/>
            <pc:sldMk cId="3245884635" sldId="330"/>
            <ac:spMk id="2" creationId="{8354B945-C2F6-1E45-B055-7011A97B77C6}"/>
          </ac:spMkLst>
        </pc:spChg>
        <pc:spChg chg="add del">
          <ac:chgData name="西田　賢" userId="e19bf79b-b491-4910-8b12-eec7200a1d82" providerId="ADAL" clId="{B1472F9F-BBD8-F943-85D3-A77CAB357481}" dt="2026-06-17T07:22:56.195" v="13957" actId="478"/>
          <ac:spMkLst>
            <pc:docMk/>
            <pc:sldMk cId="3245884635" sldId="330"/>
            <ac:spMk id="3" creationId="{A3D3C513-F319-7744-BE4E-AC30B28B5C79}"/>
          </ac:spMkLst>
        </pc:spChg>
        <pc:spChg chg="del">
          <ac:chgData name="西田　賢" userId="e19bf79b-b491-4910-8b12-eec7200a1d82" providerId="ADAL" clId="{B1472F9F-BBD8-F943-85D3-A77CAB357481}" dt="2026-06-11T00:59:15.338" v="1425" actId="478"/>
          <ac:spMkLst>
            <pc:docMk/>
            <pc:sldMk cId="3245884635" sldId="330"/>
            <ac:spMk id="7" creationId="{5B5F90FE-067B-544F-8A7A-93FAA02C7389}"/>
          </ac:spMkLst>
        </pc:spChg>
        <pc:spChg chg="del">
          <ac:chgData name="西田　賢" userId="e19bf79b-b491-4910-8b12-eec7200a1d82" providerId="ADAL" clId="{B1472F9F-BBD8-F943-85D3-A77CAB357481}" dt="2026-06-11T00:59:15.338" v="1425" actId="478"/>
          <ac:spMkLst>
            <pc:docMk/>
            <pc:sldMk cId="3245884635" sldId="330"/>
            <ac:spMk id="15" creationId="{00F5AAAE-685E-E446-8D25-26E3E5A0622B}"/>
          </ac:spMkLst>
        </pc:spChg>
        <pc:spChg chg="del">
          <ac:chgData name="西田　賢" userId="e19bf79b-b491-4910-8b12-eec7200a1d82" providerId="ADAL" clId="{B1472F9F-BBD8-F943-85D3-A77CAB357481}" dt="2026-06-11T00:59:15.338" v="1425" actId="478"/>
          <ac:spMkLst>
            <pc:docMk/>
            <pc:sldMk cId="3245884635" sldId="330"/>
            <ac:spMk id="19" creationId="{A29DE0CF-0EA7-2D4B-B15A-544868200EEF}"/>
          </ac:spMkLst>
        </pc:spChg>
        <pc:spChg chg="add mod">
          <ac:chgData name="西田　賢" userId="e19bf79b-b491-4910-8b12-eec7200a1d82" providerId="ADAL" clId="{B1472F9F-BBD8-F943-85D3-A77CAB357481}" dt="2026-06-17T22:48:04.021" v="23309" actId="1076"/>
          <ac:spMkLst>
            <pc:docMk/>
            <pc:sldMk cId="3245884635" sldId="330"/>
            <ac:spMk id="20" creationId="{8BFB5CE0-E70A-3045-A816-AE8E4C647ADE}"/>
          </ac:spMkLst>
        </pc:spChg>
        <pc:spChg chg="del">
          <ac:chgData name="西田　賢" userId="e19bf79b-b491-4910-8b12-eec7200a1d82" providerId="ADAL" clId="{B1472F9F-BBD8-F943-85D3-A77CAB357481}" dt="2026-06-11T00:59:15.338" v="1425" actId="478"/>
          <ac:spMkLst>
            <pc:docMk/>
            <pc:sldMk cId="3245884635" sldId="330"/>
            <ac:spMk id="20" creationId="{FEBDD9A8-4CB1-CC41-A270-762664999412}"/>
          </ac:spMkLst>
        </pc:spChg>
        <pc:spChg chg="add mod">
          <ac:chgData name="西田　賢" userId="e19bf79b-b491-4910-8b12-eec7200a1d82" providerId="ADAL" clId="{B1472F9F-BBD8-F943-85D3-A77CAB357481}" dt="2026-06-17T22:48:15.669" v="23315" actId="20577"/>
          <ac:spMkLst>
            <pc:docMk/>
            <pc:sldMk cId="3245884635" sldId="330"/>
            <ac:spMk id="21" creationId="{F6671C50-9E3A-C347-89FB-81C14FE43E91}"/>
          </ac:spMkLst>
        </pc:spChg>
        <pc:spChg chg="add mod">
          <ac:chgData name="西田　賢" userId="e19bf79b-b491-4910-8b12-eec7200a1d82" providerId="ADAL" clId="{B1472F9F-BBD8-F943-85D3-A77CAB357481}" dt="2026-06-17T22:48:25.267" v="23325" actId="20577"/>
          <ac:spMkLst>
            <pc:docMk/>
            <pc:sldMk cId="3245884635" sldId="330"/>
            <ac:spMk id="22" creationId="{DC4DC459-C2B6-0046-B3F3-0C0779D4AFBE}"/>
          </ac:spMkLst>
        </pc:spChg>
        <pc:spChg chg="add mod">
          <ac:chgData name="西田　賢" userId="e19bf79b-b491-4910-8b12-eec7200a1d82" providerId="ADAL" clId="{B1472F9F-BBD8-F943-85D3-A77CAB357481}" dt="2026-06-18T03:56:53.965" v="25855" actId="114"/>
          <ac:spMkLst>
            <pc:docMk/>
            <pc:sldMk cId="3245884635" sldId="330"/>
            <ac:spMk id="23" creationId="{38B18C09-06CE-314A-B22F-6E20A558F236}"/>
          </ac:spMkLst>
        </pc:spChg>
        <pc:spChg chg="add mod">
          <ac:chgData name="西田　賢" userId="e19bf79b-b491-4910-8b12-eec7200a1d82" providerId="ADAL" clId="{B1472F9F-BBD8-F943-85D3-A77CAB357481}" dt="2026-06-18T04:02:47.252" v="26074" actId="20577"/>
          <ac:spMkLst>
            <pc:docMk/>
            <pc:sldMk cId="3245884635" sldId="330"/>
            <ac:spMk id="24" creationId="{37B29C71-6F11-D840-889B-F0079FDE4EA1}"/>
          </ac:spMkLst>
        </pc:spChg>
        <pc:spChg chg="add mod">
          <ac:chgData name="西田　賢" userId="e19bf79b-b491-4910-8b12-eec7200a1d82" providerId="ADAL" clId="{B1472F9F-BBD8-F943-85D3-A77CAB357481}" dt="2026-06-18T03:59:07.018" v="25888" actId="20577"/>
          <ac:spMkLst>
            <pc:docMk/>
            <pc:sldMk cId="3245884635" sldId="330"/>
            <ac:spMk id="25" creationId="{0C004F90-F2AE-F245-9A8A-C0B4F54D2B7C}"/>
          </ac:spMkLst>
        </pc:spChg>
        <pc:spChg chg="del">
          <ac:chgData name="西田　賢" userId="e19bf79b-b491-4910-8b12-eec7200a1d82" providerId="ADAL" clId="{B1472F9F-BBD8-F943-85D3-A77CAB357481}" dt="2026-06-11T00:59:15.338" v="1425" actId="478"/>
          <ac:spMkLst>
            <pc:docMk/>
            <pc:sldMk cId="3245884635" sldId="330"/>
            <ac:spMk id="38" creationId="{3EFE4AAF-BB38-0640-9646-3B984CDD2589}"/>
          </ac:spMkLst>
        </pc:spChg>
        <pc:spChg chg="del">
          <ac:chgData name="西田　賢" userId="e19bf79b-b491-4910-8b12-eec7200a1d82" providerId="ADAL" clId="{B1472F9F-BBD8-F943-85D3-A77CAB357481}" dt="2026-06-11T00:59:15.338" v="1425" actId="478"/>
          <ac:spMkLst>
            <pc:docMk/>
            <pc:sldMk cId="3245884635" sldId="330"/>
            <ac:spMk id="39" creationId="{3449A1F2-4EC8-4E42-B798-DC71A7A9C09F}"/>
          </ac:spMkLst>
        </pc:spChg>
        <pc:spChg chg="del">
          <ac:chgData name="西田　賢" userId="e19bf79b-b491-4910-8b12-eec7200a1d82" providerId="ADAL" clId="{B1472F9F-BBD8-F943-85D3-A77CAB357481}" dt="2026-06-11T00:59:15.338" v="1425" actId="478"/>
          <ac:spMkLst>
            <pc:docMk/>
            <pc:sldMk cId="3245884635" sldId="330"/>
            <ac:spMk id="42" creationId="{8346F471-C8F2-AF46-AA48-0B015B8C22FD}"/>
          </ac:spMkLst>
        </pc:spChg>
        <pc:spChg chg="del">
          <ac:chgData name="西田　賢" userId="e19bf79b-b491-4910-8b12-eec7200a1d82" providerId="ADAL" clId="{B1472F9F-BBD8-F943-85D3-A77CAB357481}" dt="2026-06-11T00:59:15.338" v="1425" actId="478"/>
          <ac:spMkLst>
            <pc:docMk/>
            <pc:sldMk cId="3245884635" sldId="330"/>
            <ac:spMk id="65" creationId="{7E440F90-351F-174B-9E0E-12F154453AE6}"/>
          </ac:spMkLst>
        </pc:spChg>
        <pc:spChg chg="del">
          <ac:chgData name="西田　賢" userId="e19bf79b-b491-4910-8b12-eec7200a1d82" providerId="ADAL" clId="{B1472F9F-BBD8-F943-85D3-A77CAB357481}" dt="2026-06-11T00:59:15.338" v="1425" actId="478"/>
          <ac:spMkLst>
            <pc:docMk/>
            <pc:sldMk cId="3245884635" sldId="330"/>
            <ac:spMk id="68" creationId="{63D71E1C-9465-0345-8906-A903E1E4C189}"/>
          </ac:spMkLst>
        </pc:spChg>
        <pc:picChg chg="add del mod modCrop">
          <ac:chgData name="西田　賢" userId="e19bf79b-b491-4910-8b12-eec7200a1d82" providerId="ADAL" clId="{B1472F9F-BBD8-F943-85D3-A77CAB357481}" dt="2026-06-17T07:26:58.630" v="13993" actId="478"/>
          <ac:picMkLst>
            <pc:docMk/>
            <pc:sldMk cId="3245884635" sldId="330"/>
            <ac:picMk id="7" creationId="{7A066121-7EF1-3E43-BA57-46BAB90B78CE}"/>
          </ac:picMkLst>
        </pc:picChg>
        <pc:picChg chg="add del mod">
          <ac:chgData name="西田　賢" userId="e19bf79b-b491-4910-8b12-eec7200a1d82" providerId="ADAL" clId="{B1472F9F-BBD8-F943-85D3-A77CAB357481}" dt="2026-06-17T22:10:29.086" v="23171" actId="21"/>
          <ac:picMkLst>
            <pc:docMk/>
            <pc:sldMk cId="3245884635" sldId="330"/>
            <ac:picMk id="9" creationId="{359DCCD4-5179-7246-A81F-4E0CFB0097FF}"/>
          </ac:picMkLst>
        </pc:picChg>
        <pc:picChg chg="add del mod">
          <ac:chgData name="西田　賢" userId="e19bf79b-b491-4910-8b12-eec7200a1d82" providerId="ADAL" clId="{B1472F9F-BBD8-F943-85D3-A77CAB357481}" dt="2026-06-17T22:10:29.086" v="23171" actId="21"/>
          <ac:picMkLst>
            <pc:docMk/>
            <pc:sldMk cId="3245884635" sldId="330"/>
            <ac:picMk id="11" creationId="{C0E03814-2C03-6147-859E-475B324190A6}"/>
          </ac:picMkLst>
        </pc:picChg>
        <pc:picChg chg="del">
          <ac:chgData name="西田　賢" userId="e19bf79b-b491-4910-8b12-eec7200a1d82" providerId="ADAL" clId="{B1472F9F-BBD8-F943-85D3-A77CAB357481}" dt="2026-06-11T00:59:15.338" v="1425" actId="478"/>
          <ac:picMkLst>
            <pc:docMk/>
            <pc:sldMk cId="3245884635" sldId="330"/>
            <ac:picMk id="12" creationId="{098C88AC-0BE6-A349-8F93-C353191A948D}"/>
          </ac:picMkLst>
        </pc:picChg>
        <pc:picChg chg="add del mod modCrop">
          <ac:chgData name="西田　賢" userId="e19bf79b-b491-4910-8b12-eec7200a1d82" providerId="ADAL" clId="{B1472F9F-BBD8-F943-85D3-A77CAB357481}" dt="2026-06-17T22:15:27.004" v="23218" actId="478"/>
          <ac:picMkLst>
            <pc:docMk/>
            <pc:sldMk cId="3245884635" sldId="330"/>
            <ac:picMk id="13" creationId="{6AEB45AB-33EA-AE48-9BA9-1B9D5E753833}"/>
          </ac:picMkLst>
        </pc:picChg>
        <pc:picChg chg="add mod modCrop">
          <ac:chgData name="西田　賢" userId="e19bf79b-b491-4910-8b12-eec7200a1d82" providerId="ADAL" clId="{B1472F9F-BBD8-F943-85D3-A77CAB357481}" dt="2026-06-17T22:46:57.765" v="23257" actId="1076"/>
          <ac:picMkLst>
            <pc:docMk/>
            <pc:sldMk cId="3245884635" sldId="330"/>
            <ac:picMk id="15" creationId="{0913AA0B-0EC3-5144-B774-2E8253029C09}"/>
          </ac:picMkLst>
        </pc:picChg>
        <pc:picChg chg="add mod modCrop">
          <ac:chgData name="西田　賢" userId="e19bf79b-b491-4910-8b12-eec7200a1d82" providerId="ADAL" clId="{B1472F9F-BBD8-F943-85D3-A77CAB357481}" dt="2026-06-17T22:46:57.765" v="23257" actId="1076"/>
          <ac:picMkLst>
            <pc:docMk/>
            <pc:sldMk cId="3245884635" sldId="330"/>
            <ac:picMk id="17" creationId="{76BE4893-A946-B143-B600-F99DBBFDE0A0}"/>
          </ac:picMkLst>
        </pc:picChg>
        <pc:picChg chg="add mod modCrop">
          <ac:chgData name="西田　賢" userId="e19bf79b-b491-4910-8b12-eec7200a1d82" providerId="ADAL" clId="{B1472F9F-BBD8-F943-85D3-A77CAB357481}" dt="2026-06-17T22:46:57.765" v="23257" actId="1076"/>
          <ac:picMkLst>
            <pc:docMk/>
            <pc:sldMk cId="3245884635" sldId="330"/>
            <ac:picMk id="19" creationId="{AAC7EA91-9047-BC40-89DE-B0DC12A24EAE}"/>
          </ac:picMkLst>
        </pc:picChg>
        <pc:picChg chg="del">
          <ac:chgData name="西田　賢" userId="e19bf79b-b491-4910-8b12-eec7200a1d82" providerId="ADAL" clId="{B1472F9F-BBD8-F943-85D3-A77CAB357481}" dt="2026-06-11T00:59:15.338" v="1425" actId="478"/>
          <ac:picMkLst>
            <pc:docMk/>
            <pc:sldMk cId="3245884635" sldId="330"/>
            <ac:picMk id="34" creationId="{B1FD7718-8830-0B44-95C0-27EF1872251C}"/>
          </ac:picMkLst>
        </pc:picChg>
        <pc:cxnChg chg="del">
          <ac:chgData name="西田　賢" userId="e19bf79b-b491-4910-8b12-eec7200a1d82" providerId="ADAL" clId="{B1472F9F-BBD8-F943-85D3-A77CAB357481}" dt="2026-06-11T00:59:15.338" v="1425" actId="478"/>
          <ac:cxnSpMkLst>
            <pc:docMk/>
            <pc:sldMk cId="3245884635" sldId="330"/>
            <ac:cxnSpMk id="14" creationId="{6E876F4B-5204-8448-9FAF-6975DE5F3E81}"/>
          </ac:cxnSpMkLst>
        </pc:cxnChg>
        <pc:cxnChg chg="del">
          <ac:chgData name="西田　賢" userId="e19bf79b-b491-4910-8b12-eec7200a1d82" providerId="ADAL" clId="{B1472F9F-BBD8-F943-85D3-A77CAB357481}" dt="2026-06-11T00:59:15.338" v="1425" actId="478"/>
          <ac:cxnSpMkLst>
            <pc:docMk/>
            <pc:sldMk cId="3245884635" sldId="330"/>
            <ac:cxnSpMk id="17" creationId="{AC425CF0-74DE-3943-9FA6-2BC533DD81A2}"/>
          </ac:cxnSpMkLst>
        </pc:cxnChg>
      </pc:sldChg>
      <pc:sldChg chg="addSp delSp modSp add del">
        <pc:chgData name="西田　賢" userId="e19bf79b-b491-4910-8b12-eec7200a1d82" providerId="ADAL" clId="{B1472F9F-BBD8-F943-85D3-A77CAB357481}" dt="2026-06-17T07:58:52.008" v="14329" actId="2696"/>
        <pc:sldMkLst>
          <pc:docMk/>
          <pc:sldMk cId="1053386456" sldId="331"/>
        </pc:sldMkLst>
        <pc:spChg chg="mod">
          <ac:chgData name="西田　賢" userId="e19bf79b-b491-4910-8b12-eec7200a1d82" providerId="ADAL" clId="{B1472F9F-BBD8-F943-85D3-A77CAB357481}" dt="2026-06-17T00:10:19.104" v="12090" actId="20577"/>
          <ac:spMkLst>
            <pc:docMk/>
            <pc:sldMk cId="1053386456" sldId="331"/>
            <ac:spMk id="2" creationId="{8354B945-C2F6-1E45-B055-7011A97B77C6}"/>
          </ac:spMkLst>
        </pc:spChg>
        <pc:spChg chg="add del">
          <ac:chgData name="西田　賢" userId="e19bf79b-b491-4910-8b12-eec7200a1d82" providerId="ADAL" clId="{B1472F9F-BBD8-F943-85D3-A77CAB357481}" dt="2026-06-11T21:12:53.869" v="3586" actId="478"/>
          <ac:spMkLst>
            <pc:docMk/>
            <pc:sldMk cId="1053386456" sldId="331"/>
            <ac:spMk id="3" creationId="{8BBF1961-1E4D-324C-815F-4955A32B27C4}"/>
          </ac:spMkLst>
        </pc:spChg>
        <pc:spChg chg="add mod">
          <ac:chgData name="西田　賢" userId="e19bf79b-b491-4910-8b12-eec7200a1d82" providerId="ADAL" clId="{B1472F9F-BBD8-F943-85D3-A77CAB357481}" dt="2026-06-11T21:14:15.781" v="3599" actId="164"/>
          <ac:spMkLst>
            <pc:docMk/>
            <pc:sldMk cId="1053386456" sldId="331"/>
            <ac:spMk id="9" creationId="{180D2F7A-1C05-AC4C-9D5B-E94B14C4D7A7}"/>
          </ac:spMkLst>
        </pc:spChg>
        <pc:spChg chg="add del mod">
          <ac:chgData name="西田　賢" userId="e19bf79b-b491-4910-8b12-eec7200a1d82" providerId="ADAL" clId="{B1472F9F-BBD8-F943-85D3-A77CAB357481}" dt="2026-06-17T00:10:12.260" v="12081" actId="478"/>
          <ac:spMkLst>
            <pc:docMk/>
            <pc:sldMk cId="1053386456" sldId="331"/>
            <ac:spMk id="11" creationId="{8A5673DE-0023-2C41-9575-EF2945763812}"/>
          </ac:spMkLst>
        </pc:spChg>
        <pc:spChg chg="add del mod">
          <ac:chgData name="西田　賢" userId="e19bf79b-b491-4910-8b12-eec7200a1d82" providerId="ADAL" clId="{B1472F9F-BBD8-F943-85D3-A77CAB357481}" dt="2026-06-17T00:10:14.670" v="12082" actId="478"/>
          <ac:spMkLst>
            <pc:docMk/>
            <pc:sldMk cId="1053386456" sldId="331"/>
            <ac:spMk id="12" creationId="{8D416B3C-D7F5-8649-BA6F-90BF6615784F}"/>
          </ac:spMkLst>
        </pc:spChg>
        <pc:grpChg chg="add mod">
          <ac:chgData name="西田　賢" userId="e19bf79b-b491-4910-8b12-eec7200a1d82" providerId="ADAL" clId="{B1472F9F-BBD8-F943-85D3-A77CAB357481}" dt="2026-06-11T21:17:21.425" v="3681" actId="1076"/>
          <ac:grpSpMkLst>
            <pc:docMk/>
            <pc:sldMk cId="1053386456" sldId="331"/>
            <ac:grpSpMk id="10" creationId="{13ED0F1D-42A9-D449-8735-3E9A548784FA}"/>
          </ac:grpSpMkLst>
        </pc:grpChg>
        <pc:picChg chg="add mod">
          <ac:chgData name="西田　賢" userId="e19bf79b-b491-4910-8b12-eec7200a1d82" providerId="ADAL" clId="{B1472F9F-BBD8-F943-85D3-A77CAB357481}" dt="2026-06-16T06:42:20.399" v="7079" actId="1076"/>
          <ac:picMkLst>
            <pc:docMk/>
            <pc:sldMk cId="1053386456" sldId="331"/>
            <ac:picMk id="7" creationId="{700A70B6-B62A-2442-BDC1-280A52CE14AE}"/>
          </ac:picMkLst>
        </pc:picChg>
        <pc:picChg chg="add mod modCrop">
          <ac:chgData name="西田　賢" userId="e19bf79b-b491-4910-8b12-eec7200a1d82" providerId="ADAL" clId="{B1472F9F-BBD8-F943-85D3-A77CAB357481}" dt="2026-06-11T21:14:15.781" v="3599" actId="164"/>
          <ac:picMkLst>
            <pc:docMk/>
            <pc:sldMk cId="1053386456" sldId="331"/>
            <ac:picMk id="8" creationId="{124CE5E5-FEE4-AF4A-A9E2-13FED0794B72}"/>
          </ac:picMkLst>
        </pc:picChg>
      </pc:sldChg>
      <pc:sldChg chg="add del">
        <pc:chgData name="西田　賢" userId="e19bf79b-b491-4910-8b12-eec7200a1d82" providerId="ADAL" clId="{B1472F9F-BBD8-F943-85D3-A77CAB357481}" dt="2026-06-11T14:12:40.604" v="1888" actId="2696"/>
        <pc:sldMkLst>
          <pc:docMk/>
          <pc:sldMk cId="1161947733" sldId="332"/>
        </pc:sldMkLst>
      </pc:sldChg>
      <pc:sldChg chg="delSp modSp add ord modNotesTx">
        <pc:chgData name="西田　賢" userId="e19bf79b-b491-4910-8b12-eec7200a1d82" providerId="ADAL" clId="{B1472F9F-BBD8-F943-85D3-A77CAB357481}" dt="2026-06-18T17:01:13.001" v="36929" actId="20577"/>
        <pc:sldMkLst>
          <pc:docMk/>
          <pc:sldMk cId="1354673777" sldId="333"/>
        </pc:sldMkLst>
        <pc:spChg chg="mod">
          <ac:chgData name="西田　賢" userId="e19bf79b-b491-4910-8b12-eec7200a1d82" providerId="ADAL" clId="{B1472F9F-BBD8-F943-85D3-A77CAB357481}" dt="2026-06-11T01:02:02.325" v="1620" actId="1076"/>
          <ac:spMkLst>
            <pc:docMk/>
            <pc:sldMk cId="1354673777" sldId="333"/>
            <ac:spMk id="2" creationId="{8354B945-C2F6-1E45-B055-7011A97B77C6}"/>
          </ac:spMkLst>
        </pc:spChg>
        <pc:spChg chg="del">
          <ac:chgData name="西田　賢" userId="e19bf79b-b491-4910-8b12-eec7200a1d82" providerId="ADAL" clId="{B1472F9F-BBD8-F943-85D3-A77CAB357481}" dt="2026-06-11T01:01:50.329" v="1569" actId="478"/>
          <ac:spMkLst>
            <pc:docMk/>
            <pc:sldMk cId="1354673777" sldId="333"/>
            <ac:spMk id="7" creationId="{1CD809C4-7490-0A46-B67E-057A1F23E767}"/>
          </ac:spMkLst>
        </pc:spChg>
      </pc:sldChg>
      <pc:sldChg chg="modSp add ord modNotesTx">
        <pc:chgData name="西田　賢" userId="e19bf79b-b491-4910-8b12-eec7200a1d82" providerId="ADAL" clId="{B1472F9F-BBD8-F943-85D3-A77CAB357481}" dt="2026-06-18T09:42:19.559" v="33884" actId="20577"/>
        <pc:sldMkLst>
          <pc:docMk/>
          <pc:sldMk cId="805640520" sldId="334"/>
        </pc:sldMkLst>
        <pc:spChg chg="mod">
          <ac:chgData name="西田　賢" userId="e19bf79b-b491-4910-8b12-eec7200a1d82" providerId="ADAL" clId="{B1472F9F-BBD8-F943-85D3-A77CAB357481}" dt="2026-06-11T15:27:29.191" v="2253" actId="1076"/>
          <ac:spMkLst>
            <pc:docMk/>
            <pc:sldMk cId="805640520" sldId="334"/>
            <ac:spMk id="2" creationId="{8354B945-C2F6-1E45-B055-7011A97B77C6}"/>
          </ac:spMkLst>
        </pc:spChg>
      </pc:sldChg>
      <pc:sldChg chg="addSp delSp modSp add ord modNotesTx">
        <pc:chgData name="西田　賢" userId="e19bf79b-b491-4910-8b12-eec7200a1d82" providerId="ADAL" clId="{B1472F9F-BBD8-F943-85D3-A77CAB357481}" dt="2026-06-18T09:41:30.831" v="33876" actId="20577"/>
        <pc:sldMkLst>
          <pc:docMk/>
          <pc:sldMk cId="2068265937" sldId="335"/>
        </pc:sldMkLst>
        <pc:spChg chg="mod">
          <ac:chgData name="西田　賢" userId="e19bf79b-b491-4910-8b12-eec7200a1d82" providerId="ADAL" clId="{B1472F9F-BBD8-F943-85D3-A77CAB357481}" dt="2026-06-17T22:57:11.833" v="23560" actId="20577"/>
          <ac:spMkLst>
            <pc:docMk/>
            <pc:sldMk cId="2068265937" sldId="335"/>
            <ac:spMk id="2" creationId="{8354B945-C2F6-1E45-B055-7011A97B77C6}"/>
          </ac:spMkLst>
        </pc:spChg>
        <pc:spChg chg="add del mod">
          <ac:chgData name="西田　賢" userId="e19bf79b-b491-4910-8b12-eec7200a1d82" providerId="ADAL" clId="{B1472F9F-BBD8-F943-85D3-A77CAB357481}" dt="2026-06-11T14:37:31.450" v="1893" actId="478"/>
          <ac:spMkLst>
            <pc:docMk/>
            <pc:sldMk cId="2068265937" sldId="335"/>
            <ac:spMk id="3" creationId="{864E2C45-8F8F-5E47-BBED-875097A875AE}"/>
          </ac:spMkLst>
        </pc:spChg>
        <pc:spChg chg="add mod">
          <ac:chgData name="西田　賢" userId="e19bf79b-b491-4910-8b12-eec7200a1d82" providerId="ADAL" clId="{B1472F9F-BBD8-F943-85D3-A77CAB357481}" dt="2026-06-17T12:43:10.723" v="15274" actId="1076"/>
          <ac:spMkLst>
            <pc:docMk/>
            <pc:sldMk cId="2068265937" sldId="335"/>
            <ac:spMk id="3" creationId="{C8BC88F6-D3DE-5F42-9F3E-D6A2CBD11230}"/>
          </ac:spMkLst>
        </pc:spChg>
        <pc:spChg chg="add mod">
          <ac:chgData name="西田　賢" userId="e19bf79b-b491-4910-8b12-eec7200a1d82" providerId="ADAL" clId="{B1472F9F-BBD8-F943-85D3-A77CAB357481}" dt="2026-06-18T08:08:11.470" v="32107" actId="207"/>
          <ac:spMkLst>
            <pc:docMk/>
            <pc:sldMk cId="2068265937" sldId="335"/>
            <ac:spMk id="7" creationId="{AF92AFE0-7868-8B43-8CF1-CC3C4D3E07B1}"/>
          </ac:spMkLst>
        </pc:spChg>
        <pc:spChg chg="add del mod">
          <ac:chgData name="西田　賢" userId="e19bf79b-b491-4910-8b12-eec7200a1d82" providerId="ADAL" clId="{B1472F9F-BBD8-F943-85D3-A77CAB357481}" dt="2026-06-17T12:50:49.470" v="15434" actId="478"/>
          <ac:spMkLst>
            <pc:docMk/>
            <pc:sldMk cId="2068265937" sldId="335"/>
            <ac:spMk id="9" creationId="{201ED7E2-B1D0-F343-B433-45A71CB6DE20}"/>
          </ac:spMkLst>
        </pc:spChg>
        <pc:spChg chg="add del mod">
          <ac:chgData name="西田　賢" userId="e19bf79b-b491-4910-8b12-eec7200a1d82" providerId="ADAL" clId="{B1472F9F-BBD8-F943-85D3-A77CAB357481}" dt="2026-06-17T12:50:39.426" v="15431" actId="478"/>
          <ac:spMkLst>
            <pc:docMk/>
            <pc:sldMk cId="2068265937" sldId="335"/>
            <ac:spMk id="10" creationId="{C41B02BE-EAC9-374D-9B7C-92263B29F9C5}"/>
          </ac:spMkLst>
        </pc:spChg>
        <pc:spChg chg="del mod topLvl">
          <ac:chgData name="西田　賢" userId="e19bf79b-b491-4910-8b12-eec7200a1d82" providerId="ADAL" clId="{B1472F9F-BBD8-F943-85D3-A77CAB357481}" dt="2026-06-17T13:18:00.287" v="16070" actId="478"/>
          <ac:spMkLst>
            <pc:docMk/>
            <pc:sldMk cId="2068265937" sldId="335"/>
            <ac:spMk id="15" creationId="{FB4E35E6-8059-4B48-8AE9-DE0917B7C47B}"/>
          </ac:spMkLst>
        </pc:spChg>
        <pc:spChg chg="add del mod">
          <ac:chgData name="西田　賢" userId="e19bf79b-b491-4910-8b12-eec7200a1d82" providerId="ADAL" clId="{B1472F9F-BBD8-F943-85D3-A77CAB357481}" dt="2026-06-17T13:17:57.623" v="16069" actId="478"/>
          <ac:spMkLst>
            <pc:docMk/>
            <pc:sldMk cId="2068265937" sldId="335"/>
            <ac:spMk id="16" creationId="{87B340C9-5D5F-9940-8001-FF1A1E6CA88B}"/>
          </ac:spMkLst>
        </pc:spChg>
        <pc:spChg chg="add mod">
          <ac:chgData name="西田　賢" userId="e19bf79b-b491-4910-8b12-eec7200a1d82" providerId="ADAL" clId="{B1472F9F-BBD8-F943-85D3-A77CAB357481}" dt="2026-06-18T09:33:21.954" v="33873" actId="20577"/>
          <ac:spMkLst>
            <pc:docMk/>
            <pc:sldMk cId="2068265937" sldId="335"/>
            <ac:spMk id="17" creationId="{8566E584-E53F-844C-858D-16A5668361AA}"/>
          </ac:spMkLst>
        </pc:spChg>
        <pc:spChg chg="add mod">
          <ac:chgData name="西田　賢" userId="e19bf79b-b491-4910-8b12-eec7200a1d82" providerId="ADAL" clId="{B1472F9F-BBD8-F943-85D3-A77CAB357481}" dt="2026-06-17T13:36:54.911" v="16342" actId="113"/>
          <ac:spMkLst>
            <pc:docMk/>
            <pc:sldMk cId="2068265937" sldId="335"/>
            <ac:spMk id="18" creationId="{C54A8F71-B935-554E-AC6D-99D269493977}"/>
          </ac:spMkLst>
        </pc:spChg>
        <pc:spChg chg="add mod">
          <ac:chgData name="西田　賢" userId="e19bf79b-b491-4910-8b12-eec7200a1d82" providerId="ADAL" clId="{B1472F9F-BBD8-F943-85D3-A77CAB357481}" dt="2026-06-17T13:19:20.400" v="16142" actId="1076"/>
          <ac:spMkLst>
            <pc:docMk/>
            <pc:sldMk cId="2068265937" sldId="335"/>
            <ac:spMk id="19" creationId="{0C163D08-D717-9E40-BC9F-299D28BCB812}"/>
          </ac:spMkLst>
        </pc:spChg>
        <pc:grpChg chg="add del mod">
          <ac:chgData name="西田　賢" userId="e19bf79b-b491-4910-8b12-eec7200a1d82" providerId="ADAL" clId="{B1472F9F-BBD8-F943-85D3-A77CAB357481}" dt="2026-06-17T12:55:37.537" v="15591" actId="478"/>
          <ac:grpSpMkLst>
            <pc:docMk/>
            <pc:sldMk cId="2068265937" sldId="335"/>
            <ac:grpSpMk id="13" creationId="{0EFE7B16-C4A9-494E-8869-0F54C5434A8B}"/>
          </ac:grpSpMkLst>
        </pc:grpChg>
        <pc:picChg chg="mod">
          <ac:chgData name="西田　賢" userId="e19bf79b-b491-4910-8b12-eec7200a1d82" providerId="ADAL" clId="{B1472F9F-BBD8-F943-85D3-A77CAB357481}" dt="2026-06-17T12:43:03.328" v="15273" actId="1076"/>
          <ac:picMkLst>
            <pc:docMk/>
            <pc:sldMk cId="2068265937" sldId="335"/>
            <ac:picMk id="8" creationId="{393FA6FB-DABB-2E4F-8951-92D5A953D969}"/>
          </ac:picMkLst>
        </pc:picChg>
        <pc:picChg chg="del mod topLvl">
          <ac:chgData name="西田　賢" userId="e19bf79b-b491-4910-8b12-eec7200a1d82" providerId="ADAL" clId="{B1472F9F-BBD8-F943-85D3-A77CAB357481}" dt="2026-06-17T12:55:37.537" v="15591" actId="478"/>
          <ac:picMkLst>
            <pc:docMk/>
            <pc:sldMk cId="2068265937" sldId="335"/>
            <ac:picMk id="14" creationId="{97D949BE-D50F-3344-9C38-505C457D1344}"/>
          </ac:picMkLst>
        </pc:picChg>
        <pc:cxnChg chg="add del mod">
          <ac:chgData name="西田　賢" userId="e19bf79b-b491-4910-8b12-eec7200a1d82" providerId="ADAL" clId="{B1472F9F-BBD8-F943-85D3-A77CAB357481}" dt="2026-06-17T12:51:12.151" v="15437" actId="478"/>
          <ac:cxnSpMkLst>
            <pc:docMk/>
            <pc:sldMk cId="2068265937" sldId="335"/>
            <ac:cxnSpMk id="12" creationId="{0F81536E-01FF-5B48-8892-20445E90155D}"/>
          </ac:cxnSpMkLst>
        </pc:cxnChg>
      </pc:sldChg>
      <pc:sldChg chg="delSp modSp add del modNotesTx">
        <pc:chgData name="西田　賢" userId="e19bf79b-b491-4910-8b12-eec7200a1d82" providerId="ADAL" clId="{B1472F9F-BBD8-F943-85D3-A77CAB357481}" dt="2026-06-16T22:23:59.477" v="10875" actId="2696"/>
        <pc:sldMkLst>
          <pc:docMk/>
          <pc:sldMk cId="924044377" sldId="336"/>
        </pc:sldMkLst>
        <pc:spChg chg="mod">
          <ac:chgData name="西田　賢" userId="e19bf79b-b491-4910-8b12-eec7200a1d82" providerId="ADAL" clId="{B1472F9F-BBD8-F943-85D3-A77CAB357481}" dt="2026-06-11T01:05:36.874" v="1772" actId="20577"/>
          <ac:spMkLst>
            <pc:docMk/>
            <pc:sldMk cId="924044377" sldId="336"/>
            <ac:spMk id="2" creationId="{8354B945-C2F6-1E45-B055-7011A97B77C6}"/>
          </ac:spMkLst>
        </pc:spChg>
        <pc:spChg chg="del">
          <ac:chgData name="西田　賢" userId="e19bf79b-b491-4910-8b12-eec7200a1d82" providerId="ADAL" clId="{B1472F9F-BBD8-F943-85D3-A77CAB357481}" dt="2026-06-11T01:05:21.909" v="1710" actId="478"/>
          <ac:spMkLst>
            <pc:docMk/>
            <pc:sldMk cId="924044377" sldId="336"/>
            <ac:spMk id="3" creationId="{7FCF1976-9F8C-0541-AF72-9A995E35DC5A}"/>
          </ac:spMkLst>
        </pc:spChg>
        <pc:spChg chg="del">
          <ac:chgData name="西田　賢" userId="e19bf79b-b491-4910-8b12-eec7200a1d82" providerId="ADAL" clId="{B1472F9F-BBD8-F943-85D3-A77CAB357481}" dt="2026-06-11T01:05:21.909" v="1710" actId="478"/>
          <ac:spMkLst>
            <pc:docMk/>
            <pc:sldMk cId="924044377" sldId="336"/>
            <ac:spMk id="23" creationId="{E14711E9-1D44-244C-B494-3BF2B00A5071}"/>
          </ac:spMkLst>
        </pc:spChg>
        <pc:picChg chg="del">
          <ac:chgData name="西田　賢" userId="e19bf79b-b491-4910-8b12-eec7200a1d82" providerId="ADAL" clId="{B1472F9F-BBD8-F943-85D3-A77CAB357481}" dt="2026-06-11T01:05:21.909" v="1710" actId="478"/>
          <ac:picMkLst>
            <pc:docMk/>
            <pc:sldMk cId="924044377" sldId="336"/>
            <ac:picMk id="22" creationId="{38D3752B-BCDC-7A4B-B18B-426748D55044}"/>
          </ac:picMkLst>
        </pc:picChg>
        <pc:picChg chg="del">
          <ac:chgData name="西田　賢" userId="e19bf79b-b491-4910-8b12-eec7200a1d82" providerId="ADAL" clId="{B1472F9F-BBD8-F943-85D3-A77CAB357481}" dt="2026-06-11T01:05:21.909" v="1710" actId="478"/>
          <ac:picMkLst>
            <pc:docMk/>
            <pc:sldMk cId="924044377" sldId="336"/>
            <ac:picMk id="24" creationId="{FF097A7D-89C8-BC4F-84CA-0D4AB44D5E2E}"/>
          </ac:picMkLst>
        </pc:picChg>
      </pc:sldChg>
      <pc:sldChg chg="modSp add del">
        <pc:chgData name="西田　賢" userId="e19bf79b-b491-4910-8b12-eec7200a1d82" providerId="ADAL" clId="{B1472F9F-BBD8-F943-85D3-A77CAB357481}" dt="2026-06-11T14:20:36.435" v="1890" actId="2696"/>
        <pc:sldMkLst>
          <pc:docMk/>
          <pc:sldMk cId="1339597842" sldId="337"/>
        </pc:sldMkLst>
        <pc:spChg chg="mod">
          <ac:chgData name="西田　賢" userId="e19bf79b-b491-4910-8b12-eec7200a1d82" providerId="ADAL" clId="{B1472F9F-BBD8-F943-85D3-A77CAB357481}" dt="2026-06-11T01:11:35.563" v="1874" actId="20577"/>
          <ac:spMkLst>
            <pc:docMk/>
            <pc:sldMk cId="1339597842" sldId="337"/>
            <ac:spMk id="2" creationId="{8354B945-C2F6-1E45-B055-7011A97B77C6}"/>
          </ac:spMkLst>
        </pc:spChg>
      </pc:sldChg>
      <pc:sldChg chg="add del ord">
        <pc:chgData name="西田　賢" userId="e19bf79b-b491-4910-8b12-eec7200a1d82" providerId="ADAL" clId="{B1472F9F-BBD8-F943-85D3-A77CAB357481}" dt="2026-06-17T18:24:00.251" v="22123" actId="2696"/>
        <pc:sldMkLst>
          <pc:docMk/>
          <pc:sldMk cId="4190838109" sldId="337"/>
        </pc:sldMkLst>
      </pc:sldChg>
      <pc:sldChg chg="addSp delSp modSp add modNotesTx">
        <pc:chgData name="西田　賢" userId="e19bf79b-b491-4910-8b12-eec7200a1d82" providerId="ADAL" clId="{B1472F9F-BBD8-F943-85D3-A77CAB357481}" dt="2026-06-18T11:32:15.764" v="36475" actId="20577"/>
        <pc:sldMkLst>
          <pc:docMk/>
          <pc:sldMk cId="1788876068" sldId="338"/>
        </pc:sldMkLst>
        <pc:spChg chg="mod">
          <ac:chgData name="西田　賢" userId="e19bf79b-b491-4910-8b12-eec7200a1d82" providerId="ADAL" clId="{B1472F9F-BBD8-F943-85D3-A77CAB357481}" dt="2026-06-16T02:32:14.484" v="5201" actId="20577"/>
          <ac:spMkLst>
            <pc:docMk/>
            <pc:sldMk cId="1788876068" sldId="338"/>
            <ac:spMk id="2" creationId="{8354B945-C2F6-1E45-B055-7011A97B77C6}"/>
          </ac:spMkLst>
        </pc:spChg>
        <pc:spChg chg="mod">
          <ac:chgData name="西田　賢" userId="e19bf79b-b491-4910-8b12-eec7200a1d82" providerId="ADAL" clId="{B1472F9F-BBD8-F943-85D3-A77CAB357481}" dt="2026-06-11T15:44:20.789" v="2392" actId="1076"/>
          <ac:spMkLst>
            <pc:docMk/>
            <pc:sldMk cId="1788876068" sldId="338"/>
            <ac:spMk id="6" creationId="{05A480D5-26EA-2C46-AF66-E5415127EF75}"/>
          </ac:spMkLst>
        </pc:spChg>
        <pc:spChg chg="add mod">
          <ac:chgData name="西田　賢" userId="e19bf79b-b491-4910-8b12-eec7200a1d82" providerId="ADAL" clId="{B1472F9F-BBD8-F943-85D3-A77CAB357481}" dt="2026-06-18T10:20:45.656" v="33928" actId="1076"/>
          <ac:spMkLst>
            <pc:docMk/>
            <pc:sldMk cId="1788876068" sldId="338"/>
            <ac:spMk id="13" creationId="{34A29D87-FABE-9347-84FF-BB970C8FFFF2}"/>
          </ac:spMkLst>
        </pc:spChg>
        <pc:spChg chg="del">
          <ac:chgData name="西田　賢" userId="e19bf79b-b491-4910-8b12-eec7200a1d82" providerId="ADAL" clId="{B1472F9F-BBD8-F943-85D3-A77CAB357481}" dt="2026-06-11T15:43:27.685" v="2290" actId="478"/>
          <ac:spMkLst>
            <pc:docMk/>
            <pc:sldMk cId="1788876068" sldId="338"/>
            <ac:spMk id="16" creationId="{6EE36EAA-E96D-844F-967D-D71AEF43FE1F}"/>
          </ac:spMkLst>
        </pc:spChg>
        <pc:spChg chg="del">
          <ac:chgData name="西田　賢" userId="e19bf79b-b491-4910-8b12-eec7200a1d82" providerId="ADAL" clId="{B1472F9F-BBD8-F943-85D3-A77CAB357481}" dt="2026-06-11T15:43:27.685" v="2290" actId="478"/>
          <ac:spMkLst>
            <pc:docMk/>
            <pc:sldMk cId="1788876068" sldId="338"/>
            <ac:spMk id="17" creationId="{051321DC-718D-0A4F-BAEC-D2B053459A07}"/>
          </ac:spMkLst>
        </pc:spChg>
        <pc:spChg chg="del">
          <ac:chgData name="西田　賢" userId="e19bf79b-b491-4910-8b12-eec7200a1d82" providerId="ADAL" clId="{B1472F9F-BBD8-F943-85D3-A77CAB357481}" dt="2026-06-11T15:43:27.685" v="2290" actId="478"/>
          <ac:spMkLst>
            <pc:docMk/>
            <pc:sldMk cId="1788876068" sldId="338"/>
            <ac:spMk id="19" creationId="{2939B25F-1DD5-1943-B022-DA07FCF650FA}"/>
          </ac:spMkLst>
        </pc:spChg>
        <pc:spChg chg="mod">
          <ac:chgData name="西田　賢" userId="e19bf79b-b491-4910-8b12-eec7200a1d82" providerId="ADAL" clId="{B1472F9F-BBD8-F943-85D3-A77CAB357481}" dt="2026-06-17T20:59:15.949" v="23163" actId="14100"/>
          <ac:spMkLst>
            <pc:docMk/>
            <pc:sldMk cId="1788876068" sldId="338"/>
            <ac:spMk id="33" creationId="{0E29AFEC-2612-4745-86F5-4544F1F68B37}"/>
          </ac:spMkLst>
        </pc:spChg>
        <pc:grpChg chg="del">
          <ac:chgData name="西田　賢" userId="e19bf79b-b491-4910-8b12-eec7200a1d82" providerId="ADAL" clId="{B1472F9F-BBD8-F943-85D3-A77CAB357481}" dt="2026-06-11T15:43:27.685" v="2290" actId="478"/>
          <ac:grpSpMkLst>
            <pc:docMk/>
            <pc:sldMk cId="1788876068" sldId="338"/>
            <ac:grpSpMk id="3" creationId="{27069DF8-41FE-A14A-8872-E86B45B85894}"/>
          </ac:grpSpMkLst>
        </pc:grpChg>
        <pc:grpChg chg="del">
          <ac:chgData name="西田　賢" userId="e19bf79b-b491-4910-8b12-eec7200a1d82" providerId="ADAL" clId="{B1472F9F-BBD8-F943-85D3-A77CAB357481}" dt="2026-06-11T15:43:27.685" v="2290" actId="478"/>
          <ac:grpSpMkLst>
            <pc:docMk/>
            <pc:sldMk cId="1788876068" sldId="338"/>
            <ac:grpSpMk id="10" creationId="{4D9722A6-980D-C346-A12A-2095B206C2A0}"/>
          </ac:grpSpMkLst>
        </pc:grpChg>
        <pc:grpChg chg="del">
          <ac:chgData name="西田　賢" userId="e19bf79b-b491-4910-8b12-eec7200a1d82" providerId="ADAL" clId="{B1472F9F-BBD8-F943-85D3-A77CAB357481}" dt="2026-06-11T15:43:27.685" v="2290" actId="478"/>
          <ac:grpSpMkLst>
            <pc:docMk/>
            <pc:sldMk cId="1788876068" sldId="338"/>
            <ac:grpSpMk id="11" creationId="{1A080B6A-2412-8548-8CBF-39256F5A7D35}"/>
          </ac:grpSpMkLst>
        </pc:grpChg>
        <pc:grpChg chg="add mod">
          <ac:chgData name="西田　賢" userId="e19bf79b-b491-4910-8b12-eec7200a1d82" providerId="ADAL" clId="{B1472F9F-BBD8-F943-85D3-A77CAB357481}" dt="2026-06-17T20:56:44.740" v="23154" actId="14100"/>
          <ac:grpSpMkLst>
            <pc:docMk/>
            <pc:sldMk cId="1788876068" sldId="338"/>
            <ac:grpSpMk id="14" creationId="{154BEBE4-FC27-8149-92EC-CD87C0F38C28}"/>
          </ac:grpSpMkLst>
        </pc:grpChg>
        <pc:grpChg chg="del">
          <ac:chgData name="西田　賢" userId="e19bf79b-b491-4910-8b12-eec7200a1d82" providerId="ADAL" clId="{B1472F9F-BBD8-F943-85D3-A77CAB357481}" dt="2026-06-11T15:43:27.685" v="2290" actId="478"/>
          <ac:grpSpMkLst>
            <pc:docMk/>
            <pc:sldMk cId="1788876068" sldId="338"/>
            <ac:grpSpMk id="28" creationId="{4137ED0B-F729-DD4F-8C26-9DE2DA588C30}"/>
          </ac:grpSpMkLst>
        </pc:grpChg>
        <pc:grpChg chg="del mod">
          <ac:chgData name="西田　賢" userId="e19bf79b-b491-4910-8b12-eec7200a1d82" providerId="ADAL" clId="{B1472F9F-BBD8-F943-85D3-A77CAB357481}" dt="2026-06-11T15:43:30.779" v="2292" actId="478"/>
          <ac:grpSpMkLst>
            <pc:docMk/>
            <pc:sldMk cId="1788876068" sldId="338"/>
            <ac:grpSpMk id="35" creationId="{A7A32A37-4CE9-AB4B-B0F3-E30308201CD3}"/>
          </ac:grpSpMkLst>
        </pc:grpChg>
        <pc:picChg chg="mod modCrop">
          <ac:chgData name="西田　賢" userId="e19bf79b-b491-4910-8b12-eec7200a1d82" providerId="ADAL" clId="{B1472F9F-BBD8-F943-85D3-A77CAB357481}" dt="2026-06-11T21:07:39.477" v="3568" actId="732"/>
          <ac:picMkLst>
            <pc:docMk/>
            <pc:sldMk cId="1788876068" sldId="338"/>
            <ac:picMk id="25" creationId="{9B3F0B93-8275-2F40-BE3D-8FC024110C38}"/>
          </ac:picMkLst>
        </pc:picChg>
      </pc:sldChg>
      <pc:sldChg chg="modSp add del">
        <pc:chgData name="西田　賢" userId="e19bf79b-b491-4910-8b12-eec7200a1d82" providerId="ADAL" clId="{B1472F9F-BBD8-F943-85D3-A77CAB357481}" dt="2026-06-11T14:20:34.975" v="1889" actId="2696"/>
        <pc:sldMkLst>
          <pc:docMk/>
          <pc:sldMk cId="3383921707" sldId="338"/>
        </pc:sldMkLst>
        <pc:spChg chg="mod">
          <ac:chgData name="西田　賢" userId="e19bf79b-b491-4910-8b12-eec7200a1d82" providerId="ADAL" clId="{B1472F9F-BBD8-F943-85D3-A77CAB357481}" dt="2026-06-11T01:11:57.021" v="1884" actId="20577"/>
          <ac:spMkLst>
            <pc:docMk/>
            <pc:sldMk cId="3383921707" sldId="338"/>
            <ac:spMk id="2" creationId="{8354B945-C2F6-1E45-B055-7011A97B77C6}"/>
          </ac:spMkLst>
        </pc:spChg>
      </pc:sldChg>
      <pc:sldChg chg="delSp modSp add del">
        <pc:chgData name="西田　賢" userId="e19bf79b-b491-4910-8b12-eec7200a1d82" providerId="ADAL" clId="{B1472F9F-BBD8-F943-85D3-A77CAB357481}" dt="2026-06-17T00:10:24.335" v="12091" actId="2696"/>
        <pc:sldMkLst>
          <pc:docMk/>
          <pc:sldMk cId="927252199" sldId="339"/>
        </pc:sldMkLst>
        <pc:spChg chg="mod">
          <ac:chgData name="西田　賢" userId="e19bf79b-b491-4910-8b12-eec7200a1d82" providerId="ADAL" clId="{B1472F9F-BBD8-F943-85D3-A77CAB357481}" dt="2026-06-11T19:40:41.593" v="3493" actId="20577"/>
          <ac:spMkLst>
            <pc:docMk/>
            <pc:sldMk cId="927252199" sldId="339"/>
            <ac:spMk id="2" creationId="{8354B945-C2F6-1E45-B055-7011A97B77C6}"/>
          </ac:spMkLst>
        </pc:spChg>
        <pc:picChg chg="del">
          <ac:chgData name="西田　賢" userId="e19bf79b-b491-4910-8b12-eec7200a1d82" providerId="ADAL" clId="{B1472F9F-BBD8-F943-85D3-A77CAB357481}" dt="2026-06-11T19:40:24.412" v="3440" actId="478"/>
          <ac:picMkLst>
            <pc:docMk/>
            <pc:sldMk cId="927252199" sldId="339"/>
            <ac:picMk id="8" creationId="{393FA6FB-DABB-2E4F-8951-92D5A953D969}"/>
          </ac:picMkLst>
        </pc:picChg>
      </pc:sldChg>
      <pc:sldChg chg="addSp delSp modSp add del">
        <pc:chgData name="西田　賢" userId="e19bf79b-b491-4910-8b12-eec7200a1d82" providerId="ADAL" clId="{B1472F9F-BBD8-F943-85D3-A77CAB357481}" dt="2026-06-17T04:48:55.083" v="13211" actId="2696"/>
        <pc:sldMkLst>
          <pc:docMk/>
          <pc:sldMk cId="562558364" sldId="340"/>
        </pc:sldMkLst>
        <pc:spChg chg="add del mod">
          <ac:chgData name="西田　賢" userId="e19bf79b-b491-4910-8b12-eec7200a1d82" providerId="ADAL" clId="{B1472F9F-BBD8-F943-85D3-A77CAB357481}" dt="2026-06-11T19:51:24.254" v="3503" actId="478"/>
          <ac:spMkLst>
            <pc:docMk/>
            <pc:sldMk cId="562558364" sldId="340"/>
            <ac:spMk id="3" creationId="{D61AC70A-FC64-A04F-8C6B-67E7DB547DD4}"/>
          </ac:spMkLst>
        </pc:spChg>
        <pc:spChg chg="del">
          <ac:chgData name="西田　賢" userId="e19bf79b-b491-4910-8b12-eec7200a1d82" providerId="ADAL" clId="{B1472F9F-BBD8-F943-85D3-A77CAB357481}" dt="2026-06-11T19:51:21.441" v="3501" actId="478"/>
          <ac:spMkLst>
            <pc:docMk/>
            <pc:sldMk cId="562558364" sldId="340"/>
            <ac:spMk id="29" creationId="{4A2D1174-3DFE-D24F-840E-3E377F71811C}"/>
          </ac:spMkLst>
        </pc:spChg>
        <pc:spChg chg="del">
          <ac:chgData name="西田　賢" userId="e19bf79b-b491-4910-8b12-eec7200a1d82" providerId="ADAL" clId="{B1472F9F-BBD8-F943-85D3-A77CAB357481}" dt="2026-06-11T19:51:21.441" v="3501" actId="478"/>
          <ac:spMkLst>
            <pc:docMk/>
            <pc:sldMk cId="562558364" sldId="340"/>
            <ac:spMk id="44" creationId="{BE7ED81A-772C-4749-8BE9-E3D54F0EA30B}"/>
          </ac:spMkLst>
        </pc:spChg>
        <pc:grpChg chg="del">
          <ac:chgData name="西田　賢" userId="e19bf79b-b491-4910-8b12-eec7200a1d82" providerId="ADAL" clId="{B1472F9F-BBD8-F943-85D3-A77CAB357481}" dt="2026-06-11T19:51:21.441" v="3501" actId="478"/>
          <ac:grpSpMkLst>
            <pc:docMk/>
            <pc:sldMk cId="562558364" sldId="340"/>
            <ac:grpSpMk id="32" creationId="{28981B46-1534-3949-B254-F579E84DAD04}"/>
          </ac:grpSpMkLst>
        </pc:grpChg>
      </pc:sldChg>
      <pc:sldChg chg="delSp add del">
        <pc:chgData name="西田　賢" userId="e19bf79b-b491-4910-8b12-eec7200a1d82" providerId="ADAL" clId="{B1472F9F-BBD8-F943-85D3-A77CAB357481}" dt="2026-06-11T19:51:12.424" v="3499" actId="2696"/>
        <pc:sldMkLst>
          <pc:docMk/>
          <pc:sldMk cId="4194365766" sldId="340"/>
        </pc:sldMkLst>
        <pc:spChg chg="del">
          <ac:chgData name="西田　賢" userId="e19bf79b-b491-4910-8b12-eec7200a1d82" providerId="ADAL" clId="{B1472F9F-BBD8-F943-85D3-A77CAB357481}" dt="2026-06-11T19:50:54.666" v="3498" actId="478"/>
          <ac:spMkLst>
            <pc:docMk/>
            <pc:sldMk cId="4194365766" sldId="340"/>
            <ac:spMk id="2" creationId="{244B73D4-431B-C444-B0EA-636D1562F6A3}"/>
          </ac:spMkLst>
        </pc:spChg>
        <pc:spChg chg="del">
          <ac:chgData name="西田　賢" userId="e19bf79b-b491-4910-8b12-eec7200a1d82" providerId="ADAL" clId="{B1472F9F-BBD8-F943-85D3-A77CAB357481}" dt="2026-06-11T19:50:54.666" v="3498" actId="478"/>
          <ac:spMkLst>
            <pc:docMk/>
            <pc:sldMk cId="4194365766" sldId="340"/>
            <ac:spMk id="3" creationId="{6E5EEDFA-055D-8D4F-B007-29FE4B720794}"/>
          </ac:spMkLst>
        </pc:spChg>
      </pc:sldChg>
      <pc:sldChg chg="addSp delSp modSp add del ord">
        <pc:chgData name="西田　賢" userId="e19bf79b-b491-4910-8b12-eec7200a1d82" providerId="ADAL" clId="{B1472F9F-BBD8-F943-85D3-A77CAB357481}" dt="2026-06-17T07:58:51.363" v="14328" actId="2696"/>
        <pc:sldMkLst>
          <pc:docMk/>
          <pc:sldMk cId="34660087" sldId="341"/>
        </pc:sldMkLst>
        <pc:spChg chg="mod">
          <ac:chgData name="西田　賢" userId="e19bf79b-b491-4910-8b12-eec7200a1d82" providerId="ADAL" clId="{B1472F9F-BBD8-F943-85D3-A77CAB357481}" dt="2026-06-17T07:53:04.163" v="14276" actId="207"/>
          <ac:spMkLst>
            <pc:docMk/>
            <pc:sldMk cId="34660087" sldId="341"/>
            <ac:spMk id="2" creationId="{8354B945-C2F6-1E45-B055-7011A97B77C6}"/>
          </ac:spMkLst>
        </pc:spChg>
        <pc:spChg chg="mod topLvl">
          <ac:chgData name="西田　賢" userId="e19bf79b-b491-4910-8b12-eec7200a1d82" providerId="ADAL" clId="{B1472F9F-BBD8-F943-85D3-A77CAB357481}" dt="2026-06-17T07:28:44.041" v="14005" actId="14100"/>
          <ac:spMkLst>
            <pc:docMk/>
            <pc:sldMk cId="34660087" sldId="341"/>
            <ac:spMk id="9" creationId="{180D2F7A-1C05-AC4C-9D5B-E94B14C4D7A7}"/>
          </ac:spMkLst>
        </pc:spChg>
        <pc:spChg chg="mod">
          <ac:chgData name="西田　賢" userId="e19bf79b-b491-4910-8b12-eec7200a1d82" providerId="ADAL" clId="{B1472F9F-BBD8-F943-85D3-A77CAB357481}" dt="2026-06-17T07:46:33.152" v="14194" actId="1076"/>
          <ac:spMkLst>
            <pc:docMk/>
            <pc:sldMk cId="34660087" sldId="341"/>
            <ac:spMk id="11" creationId="{8A5673DE-0023-2C41-9575-EF2945763812}"/>
          </ac:spMkLst>
        </pc:spChg>
        <pc:spChg chg="del mod">
          <ac:chgData name="西田　賢" userId="e19bf79b-b491-4910-8b12-eec7200a1d82" providerId="ADAL" clId="{B1472F9F-BBD8-F943-85D3-A77CAB357481}" dt="2026-06-17T07:37:36.565" v="14127" actId="478"/>
          <ac:spMkLst>
            <pc:docMk/>
            <pc:sldMk cId="34660087" sldId="341"/>
            <ac:spMk id="12" creationId="{8D416B3C-D7F5-8649-BA6F-90BF6615784F}"/>
          </ac:spMkLst>
        </pc:spChg>
        <pc:spChg chg="add mod">
          <ac:chgData name="西田　賢" userId="e19bf79b-b491-4910-8b12-eec7200a1d82" providerId="ADAL" clId="{B1472F9F-BBD8-F943-85D3-A77CAB357481}" dt="2026-06-17T07:36:58.379" v="14126" actId="1076"/>
          <ac:spMkLst>
            <pc:docMk/>
            <pc:sldMk cId="34660087" sldId="341"/>
            <ac:spMk id="13" creationId="{18BDD761-33DF-4B4B-8A5B-9B5B6A838D79}"/>
          </ac:spMkLst>
        </pc:spChg>
        <pc:spChg chg="add mod">
          <ac:chgData name="西田　賢" userId="e19bf79b-b491-4910-8b12-eec7200a1d82" providerId="ADAL" clId="{B1472F9F-BBD8-F943-85D3-A77CAB357481}" dt="2026-06-17T07:46:45.003" v="14195" actId="164"/>
          <ac:spMkLst>
            <pc:docMk/>
            <pc:sldMk cId="34660087" sldId="341"/>
            <ac:spMk id="14" creationId="{F3679BA0-17E1-1343-9A63-65D4E2FDD809}"/>
          </ac:spMkLst>
        </pc:spChg>
        <pc:spChg chg="add mod">
          <ac:chgData name="西田　賢" userId="e19bf79b-b491-4910-8b12-eec7200a1d82" providerId="ADAL" clId="{B1472F9F-BBD8-F943-85D3-A77CAB357481}" dt="2026-06-17T07:54:00.298" v="14281" actId="1076"/>
          <ac:spMkLst>
            <pc:docMk/>
            <pc:sldMk cId="34660087" sldId="341"/>
            <ac:spMk id="23" creationId="{287E95DE-AB78-AD4E-9B9C-301FD6BBB29C}"/>
          </ac:spMkLst>
        </pc:spChg>
        <pc:spChg chg="add mod">
          <ac:chgData name="西田　賢" userId="e19bf79b-b491-4910-8b12-eec7200a1d82" providerId="ADAL" clId="{B1472F9F-BBD8-F943-85D3-A77CAB357481}" dt="2026-06-17T07:46:45.003" v="14195" actId="164"/>
          <ac:spMkLst>
            <pc:docMk/>
            <pc:sldMk cId="34660087" sldId="341"/>
            <ac:spMk id="24" creationId="{BB5CB936-7F08-9F47-AFAA-462A81BF6EF6}"/>
          </ac:spMkLst>
        </pc:spChg>
        <pc:spChg chg="add mod">
          <ac:chgData name="西田　賢" userId="e19bf79b-b491-4910-8b12-eec7200a1d82" providerId="ADAL" clId="{B1472F9F-BBD8-F943-85D3-A77CAB357481}" dt="2026-06-17T07:53:19.164" v="14277" actId="1076"/>
          <ac:spMkLst>
            <pc:docMk/>
            <pc:sldMk cId="34660087" sldId="341"/>
            <ac:spMk id="31" creationId="{8925D5D1-DC11-1D45-86D0-9F0CBFE8FE3D}"/>
          </ac:spMkLst>
        </pc:spChg>
        <pc:grpChg chg="add mod">
          <ac:chgData name="西田　賢" userId="e19bf79b-b491-4910-8b12-eec7200a1d82" providerId="ADAL" clId="{B1472F9F-BBD8-F943-85D3-A77CAB357481}" dt="2026-06-17T07:49:51.834" v="14255" actId="688"/>
          <ac:grpSpMkLst>
            <pc:docMk/>
            <pc:sldMk cId="34660087" sldId="341"/>
            <ac:grpSpMk id="3" creationId="{4A195883-8455-374E-BEED-48D1F4A4EB53}"/>
          </ac:grpSpMkLst>
        </pc:grpChg>
        <pc:grpChg chg="del mod">
          <ac:chgData name="西田　賢" userId="e19bf79b-b491-4910-8b12-eec7200a1d82" providerId="ADAL" clId="{B1472F9F-BBD8-F943-85D3-A77CAB357481}" dt="2026-06-17T07:12:56.526" v="13944" actId="165"/>
          <ac:grpSpMkLst>
            <pc:docMk/>
            <pc:sldMk cId="34660087" sldId="341"/>
            <ac:grpSpMk id="10" creationId="{13ED0F1D-42A9-D449-8735-3E9A548784FA}"/>
          </ac:grpSpMkLst>
        </pc:grpChg>
        <pc:grpChg chg="add mod">
          <ac:chgData name="西田　賢" userId="e19bf79b-b491-4910-8b12-eec7200a1d82" providerId="ADAL" clId="{B1472F9F-BBD8-F943-85D3-A77CAB357481}" dt="2026-06-17T07:46:48.291" v="14196" actId="1076"/>
          <ac:grpSpMkLst>
            <pc:docMk/>
            <pc:sldMk cId="34660087" sldId="341"/>
            <ac:grpSpMk id="25" creationId="{27AA9199-DD51-EF4A-93E0-17DCBD717F4F}"/>
          </ac:grpSpMkLst>
        </pc:grpChg>
        <pc:picChg chg="mod modCrop">
          <ac:chgData name="西田　賢" userId="e19bf79b-b491-4910-8b12-eec7200a1d82" providerId="ADAL" clId="{B1472F9F-BBD8-F943-85D3-A77CAB357481}" dt="2026-06-17T07:51:35.183" v="14264" actId="732"/>
          <ac:picMkLst>
            <pc:docMk/>
            <pc:sldMk cId="34660087" sldId="341"/>
            <ac:picMk id="7" creationId="{700A70B6-B62A-2442-BDC1-280A52CE14AE}"/>
          </ac:picMkLst>
        </pc:picChg>
        <pc:picChg chg="mod topLvl modCrop">
          <ac:chgData name="西田　賢" userId="e19bf79b-b491-4910-8b12-eec7200a1d82" providerId="ADAL" clId="{B1472F9F-BBD8-F943-85D3-A77CAB357481}" dt="2026-06-17T07:28:31.715" v="14004" actId="732"/>
          <ac:picMkLst>
            <pc:docMk/>
            <pc:sldMk cId="34660087" sldId="341"/>
            <ac:picMk id="8" creationId="{124CE5E5-FEE4-AF4A-A9E2-13FED0794B72}"/>
          </ac:picMkLst>
        </pc:picChg>
        <pc:picChg chg="add del mod modCrop">
          <ac:chgData name="西田　賢" userId="e19bf79b-b491-4910-8b12-eec7200a1d82" providerId="ADAL" clId="{B1472F9F-BBD8-F943-85D3-A77CAB357481}" dt="2026-06-17T07:51:03.709" v="14257" actId="478"/>
          <ac:picMkLst>
            <pc:docMk/>
            <pc:sldMk cId="34660087" sldId="341"/>
            <ac:picMk id="22" creationId="{C88D6A1D-6CC2-2945-9602-5A717D4E3921}"/>
          </ac:picMkLst>
        </pc:picChg>
        <pc:picChg chg="add mod">
          <ac:chgData name="西田　賢" userId="e19bf79b-b491-4910-8b12-eec7200a1d82" providerId="ADAL" clId="{B1472F9F-BBD8-F943-85D3-A77CAB357481}" dt="2026-06-17T07:53:32.081" v="14278" actId="1076"/>
          <ac:picMkLst>
            <pc:docMk/>
            <pc:sldMk cId="34660087" sldId="341"/>
            <ac:picMk id="33" creationId="{2E2D34B6-06FA-DE41-95D7-2982720C1575}"/>
          </ac:picMkLst>
        </pc:picChg>
        <pc:picChg chg="add mod">
          <ac:chgData name="西田　賢" userId="e19bf79b-b491-4910-8b12-eec7200a1d82" providerId="ADAL" clId="{B1472F9F-BBD8-F943-85D3-A77CAB357481}" dt="2026-06-17T07:52:43.696" v="14275" actId="1076"/>
          <ac:picMkLst>
            <pc:docMk/>
            <pc:sldMk cId="34660087" sldId="341"/>
            <ac:picMk id="35" creationId="{72C6DE30-CD2C-794F-8515-F7D91490B5E9}"/>
          </ac:picMkLst>
        </pc:picChg>
        <pc:cxnChg chg="add del mod">
          <ac:chgData name="西田　賢" userId="e19bf79b-b491-4910-8b12-eec7200a1d82" providerId="ADAL" clId="{B1472F9F-BBD8-F943-85D3-A77CAB357481}" dt="2026-06-17T07:42:06.875" v="14189" actId="478"/>
          <ac:cxnSpMkLst>
            <pc:docMk/>
            <pc:sldMk cId="34660087" sldId="341"/>
            <ac:cxnSpMk id="16" creationId="{C68A1AAC-52CB-D749-B1AC-3129111A4B49}"/>
          </ac:cxnSpMkLst>
        </pc:cxnChg>
        <pc:cxnChg chg="add mod">
          <ac:chgData name="西田　賢" userId="e19bf79b-b491-4910-8b12-eec7200a1d82" providerId="ADAL" clId="{B1472F9F-BBD8-F943-85D3-A77CAB357481}" dt="2026-06-17T07:53:42.543" v="14280" actId="14100"/>
          <ac:cxnSpMkLst>
            <pc:docMk/>
            <pc:sldMk cId="34660087" sldId="341"/>
            <ac:cxnSpMk id="27" creationId="{A376F884-ED1A-3747-9FA1-5C55C6422DDD}"/>
          </ac:cxnSpMkLst>
        </pc:cxnChg>
      </pc:sldChg>
      <pc:sldChg chg="addSp delSp modSp add ord modAnim modNotesTx">
        <pc:chgData name="西田　賢" userId="e19bf79b-b491-4910-8b12-eec7200a1d82" providerId="ADAL" clId="{B1472F9F-BBD8-F943-85D3-A77CAB357481}" dt="2026-06-18T12:55:39.722" v="36796" actId="20577"/>
        <pc:sldMkLst>
          <pc:docMk/>
          <pc:sldMk cId="844247295" sldId="342"/>
        </pc:sldMkLst>
        <pc:spChg chg="mod">
          <ac:chgData name="西田　賢" userId="e19bf79b-b491-4910-8b12-eec7200a1d82" providerId="ADAL" clId="{B1472F9F-BBD8-F943-85D3-A77CAB357481}" dt="2026-06-17T07:59:18.019" v="14345" actId="20577"/>
          <ac:spMkLst>
            <pc:docMk/>
            <pc:sldMk cId="844247295" sldId="342"/>
            <ac:spMk id="2" creationId="{8354B945-C2F6-1E45-B055-7011A97B77C6}"/>
          </ac:spMkLst>
        </pc:spChg>
        <pc:spChg chg="mod">
          <ac:chgData name="西田　賢" userId="e19bf79b-b491-4910-8b12-eec7200a1d82" providerId="ADAL" clId="{B1472F9F-BBD8-F943-85D3-A77CAB357481}" dt="2026-06-18T06:19:56.878" v="29813" actId="1076"/>
          <ac:spMkLst>
            <pc:docMk/>
            <pc:sldMk cId="844247295" sldId="342"/>
            <ac:spMk id="5" creationId="{EE2EA304-D000-9449-ACCE-283C01828761}"/>
          </ac:spMkLst>
        </pc:spChg>
        <pc:spChg chg="add mod">
          <ac:chgData name="西田　賢" userId="e19bf79b-b491-4910-8b12-eec7200a1d82" providerId="ADAL" clId="{B1472F9F-BBD8-F943-85D3-A77CAB357481}" dt="2026-06-18T05:43:06.102" v="28800" actId="164"/>
          <ac:spMkLst>
            <pc:docMk/>
            <pc:sldMk cId="844247295" sldId="342"/>
            <ac:spMk id="16" creationId="{776C86B9-C5AA-D941-AC63-2C34B0A5D42B}"/>
          </ac:spMkLst>
        </pc:spChg>
        <pc:spChg chg="mod topLvl">
          <ac:chgData name="西田　賢" userId="e19bf79b-b491-4910-8b12-eec7200a1d82" providerId="ADAL" clId="{B1472F9F-BBD8-F943-85D3-A77CAB357481}" dt="2026-06-18T05:42:27.773" v="28793" actId="1076"/>
          <ac:spMkLst>
            <pc:docMk/>
            <pc:sldMk cId="844247295" sldId="342"/>
            <ac:spMk id="20" creationId="{107C5681-0839-9241-BAEB-990DB865680C}"/>
          </ac:spMkLst>
        </pc:spChg>
        <pc:spChg chg="mod topLvl">
          <ac:chgData name="西田　賢" userId="e19bf79b-b491-4910-8b12-eec7200a1d82" providerId="ADAL" clId="{B1472F9F-BBD8-F943-85D3-A77CAB357481}" dt="2026-06-18T05:42:36.449" v="28795" actId="1076"/>
          <ac:spMkLst>
            <pc:docMk/>
            <pc:sldMk cId="844247295" sldId="342"/>
            <ac:spMk id="23" creationId="{EB3D195C-68CB-A34C-AE55-A66136671C51}"/>
          </ac:spMkLst>
        </pc:spChg>
        <pc:spChg chg="add mod">
          <ac:chgData name="西田　賢" userId="e19bf79b-b491-4910-8b12-eec7200a1d82" providerId="ADAL" clId="{B1472F9F-BBD8-F943-85D3-A77CAB357481}" dt="2026-06-18T06:10:58.402" v="29280" actId="20577"/>
          <ac:spMkLst>
            <pc:docMk/>
            <pc:sldMk cId="844247295" sldId="342"/>
            <ac:spMk id="26" creationId="{0DF4577B-17BB-854A-A47C-0C81D6A1464A}"/>
          </ac:spMkLst>
        </pc:spChg>
        <pc:spChg chg="add mod">
          <ac:chgData name="西田　賢" userId="e19bf79b-b491-4910-8b12-eec7200a1d82" providerId="ADAL" clId="{B1472F9F-BBD8-F943-85D3-A77CAB357481}" dt="2026-06-18T05:43:57.029" v="28817" actId="1076"/>
          <ac:spMkLst>
            <pc:docMk/>
            <pc:sldMk cId="844247295" sldId="342"/>
            <ac:spMk id="29" creationId="{CF013C3F-9A52-394F-A4DA-3080CD0D3FA9}"/>
          </ac:spMkLst>
        </pc:spChg>
        <pc:spChg chg="del">
          <ac:chgData name="西田　賢" userId="e19bf79b-b491-4910-8b12-eec7200a1d82" providerId="ADAL" clId="{B1472F9F-BBD8-F943-85D3-A77CAB357481}" dt="2026-06-17T08:53:58.203" v="14722" actId="478"/>
          <ac:spMkLst>
            <pc:docMk/>
            <pc:sldMk cId="844247295" sldId="342"/>
            <ac:spMk id="32" creationId="{E6E1B003-1C07-9E4E-9009-063C3728BF16}"/>
          </ac:spMkLst>
        </pc:spChg>
        <pc:spChg chg="del">
          <ac:chgData name="西田　賢" userId="e19bf79b-b491-4910-8b12-eec7200a1d82" providerId="ADAL" clId="{B1472F9F-BBD8-F943-85D3-A77CAB357481}" dt="2026-06-17T08:54:04.539" v="14723" actId="478"/>
          <ac:spMkLst>
            <pc:docMk/>
            <pc:sldMk cId="844247295" sldId="342"/>
            <ac:spMk id="36" creationId="{2E630554-3F9F-F14D-8E69-6555BFF9E442}"/>
          </ac:spMkLst>
        </pc:spChg>
        <pc:spChg chg="del">
          <ac:chgData name="西田　賢" userId="e19bf79b-b491-4910-8b12-eec7200a1d82" providerId="ADAL" clId="{B1472F9F-BBD8-F943-85D3-A77CAB357481}" dt="2026-06-17T08:54:04.539" v="14723" actId="478"/>
          <ac:spMkLst>
            <pc:docMk/>
            <pc:sldMk cId="844247295" sldId="342"/>
            <ac:spMk id="37" creationId="{E342EE81-9278-5D4F-9296-F6D7BDA41489}"/>
          </ac:spMkLst>
        </pc:spChg>
        <pc:spChg chg="mod topLvl">
          <ac:chgData name="西田　賢" userId="e19bf79b-b491-4910-8b12-eec7200a1d82" providerId="ADAL" clId="{B1472F9F-BBD8-F943-85D3-A77CAB357481}" dt="2026-06-17T09:08:05.710" v="14893" actId="1037"/>
          <ac:spMkLst>
            <pc:docMk/>
            <pc:sldMk cId="844247295" sldId="342"/>
            <ac:spMk id="38" creationId="{F074BBBD-D113-FA42-BB95-D6F17697E634}"/>
          </ac:spMkLst>
        </pc:spChg>
        <pc:spChg chg="del">
          <ac:chgData name="西田　賢" userId="e19bf79b-b491-4910-8b12-eec7200a1d82" providerId="ADAL" clId="{B1472F9F-BBD8-F943-85D3-A77CAB357481}" dt="2026-06-17T08:54:04.539" v="14723" actId="478"/>
          <ac:spMkLst>
            <pc:docMk/>
            <pc:sldMk cId="844247295" sldId="342"/>
            <ac:spMk id="39" creationId="{08EFD00D-BD54-BA47-A8D6-AFF5ABF7E56A}"/>
          </ac:spMkLst>
        </pc:spChg>
        <pc:spChg chg="mod">
          <ac:chgData name="西田　賢" userId="e19bf79b-b491-4910-8b12-eec7200a1d82" providerId="ADAL" clId="{B1472F9F-BBD8-F943-85D3-A77CAB357481}" dt="2026-06-17T08:53:49.706" v="14718"/>
          <ac:spMkLst>
            <pc:docMk/>
            <pc:sldMk cId="844247295" sldId="342"/>
            <ac:spMk id="43" creationId="{3F38C060-FB02-7343-829B-88D7D9AAC6A9}"/>
          </ac:spMkLst>
        </pc:spChg>
        <pc:spChg chg="mod">
          <ac:chgData name="西田　賢" userId="e19bf79b-b491-4910-8b12-eec7200a1d82" providerId="ADAL" clId="{B1472F9F-BBD8-F943-85D3-A77CAB357481}" dt="2026-06-17T08:53:49.706" v="14718"/>
          <ac:spMkLst>
            <pc:docMk/>
            <pc:sldMk cId="844247295" sldId="342"/>
            <ac:spMk id="44" creationId="{D3D43CEC-1910-8446-AD0E-E0191B7895EC}"/>
          </ac:spMkLst>
        </pc:spChg>
        <pc:spChg chg="del">
          <ac:chgData name="西田　賢" userId="e19bf79b-b491-4910-8b12-eec7200a1d82" providerId="ADAL" clId="{B1472F9F-BBD8-F943-85D3-A77CAB357481}" dt="2026-06-17T08:53:56.319" v="14721" actId="478"/>
          <ac:spMkLst>
            <pc:docMk/>
            <pc:sldMk cId="844247295" sldId="342"/>
            <ac:spMk id="45" creationId="{8EB6AF77-DC27-6549-862C-8B5A872CB48E}"/>
          </ac:spMkLst>
        </pc:spChg>
        <pc:spChg chg="del">
          <ac:chgData name="西田　賢" userId="e19bf79b-b491-4910-8b12-eec7200a1d82" providerId="ADAL" clId="{B1472F9F-BBD8-F943-85D3-A77CAB357481}" dt="2026-06-17T08:53:54.648" v="14720" actId="478"/>
          <ac:spMkLst>
            <pc:docMk/>
            <pc:sldMk cId="844247295" sldId="342"/>
            <ac:spMk id="46" creationId="{7832D6C0-3E6C-C644-BEC0-F34004C9A460}"/>
          </ac:spMkLst>
        </pc:spChg>
        <pc:spChg chg="mod">
          <ac:chgData name="西田　賢" userId="e19bf79b-b491-4910-8b12-eec7200a1d82" providerId="ADAL" clId="{B1472F9F-BBD8-F943-85D3-A77CAB357481}" dt="2026-06-17T09:08:01.244" v="14892" actId="14100"/>
          <ac:spMkLst>
            <pc:docMk/>
            <pc:sldMk cId="844247295" sldId="342"/>
            <ac:spMk id="47" creationId="{917EB9A1-6635-E241-A45E-18473F37687D}"/>
          </ac:spMkLst>
        </pc:spChg>
        <pc:spChg chg="del">
          <ac:chgData name="西田　賢" userId="e19bf79b-b491-4910-8b12-eec7200a1d82" providerId="ADAL" clId="{B1472F9F-BBD8-F943-85D3-A77CAB357481}" dt="2026-06-17T08:54:06.691" v="14724" actId="478"/>
          <ac:spMkLst>
            <pc:docMk/>
            <pc:sldMk cId="844247295" sldId="342"/>
            <ac:spMk id="49" creationId="{DB674D36-15DE-9D43-A82F-69B3A91D1901}"/>
          </ac:spMkLst>
        </pc:spChg>
        <pc:spChg chg="mod">
          <ac:chgData name="西田　賢" userId="e19bf79b-b491-4910-8b12-eec7200a1d82" providerId="ADAL" clId="{B1472F9F-BBD8-F943-85D3-A77CAB357481}" dt="2026-06-17T08:53:49.706" v="14718"/>
          <ac:spMkLst>
            <pc:docMk/>
            <pc:sldMk cId="844247295" sldId="342"/>
            <ac:spMk id="50" creationId="{C40EB42A-3BF7-3B49-A638-DA4C8FB76E5E}"/>
          </ac:spMkLst>
        </pc:spChg>
        <pc:spChg chg="del">
          <ac:chgData name="西田　賢" userId="e19bf79b-b491-4910-8b12-eec7200a1d82" providerId="ADAL" clId="{B1472F9F-BBD8-F943-85D3-A77CAB357481}" dt="2026-06-17T07:59:27.002" v="14347" actId="478"/>
          <ac:spMkLst>
            <pc:docMk/>
            <pc:sldMk cId="844247295" sldId="342"/>
            <ac:spMk id="51" creationId="{4EF43359-2663-864A-9EE1-28825C57C0D6}"/>
          </ac:spMkLst>
        </pc:spChg>
        <pc:spChg chg="add mod">
          <ac:chgData name="西田　賢" userId="e19bf79b-b491-4910-8b12-eec7200a1d82" providerId="ADAL" clId="{B1472F9F-BBD8-F943-85D3-A77CAB357481}" dt="2026-06-17T09:06:45.959" v="14846" actId="14100"/>
          <ac:spMkLst>
            <pc:docMk/>
            <pc:sldMk cId="844247295" sldId="342"/>
            <ac:spMk id="54" creationId="{6BC854C0-C1DE-7242-B5B4-C7F0C00A2DD0}"/>
          </ac:spMkLst>
        </pc:spChg>
        <pc:spChg chg="add mod">
          <ac:chgData name="西田　賢" userId="e19bf79b-b491-4910-8b12-eec7200a1d82" providerId="ADAL" clId="{B1472F9F-BBD8-F943-85D3-A77CAB357481}" dt="2026-06-17T09:07:38.382" v="14888" actId="20577"/>
          <ac:spMkLst>
            <pc:docMk/>
            <pc:sldMk cId="844247295" sldId="342"/>
            <ac:spMk id="55" creationId="{D9F835CF-F009-4342-B79A-AF91717A05A4}"/>
          </ac:spMkLst>
        </pc:spChg>
        <pc:spChg chg="add mod">
          <ac:chgData name="西田　賢" userId="e19bf79b-b491-4910-8b12-eec7200a1d82" providerId="ADAL" clId="{B1472F9F-BBD8-F943-85D3-A77CAB357481}" dt="2026-06-18T06:27:53.040" v="30252" actId="14861"/>
          <ac:spMkLst>
            <pc:docMk/>
            <pc:sldMk cId="844247295" sldId="342"/>
            <ac:spMk id="59" creationId="{FA7917AD-FADF-0449-8BBB-615F3FC5BCB0}"/>
          </ac:spMkLst>
        </pc:spChg>
        <pc:spChg chg="add mod">
          <ac:chgData name="西田　賢" userId="e19bf79b-b491-4910-8b12-eec7200a1d82" providerId="ADAL" clId="{B1472F9F-BBD8-F943-85D3-A77CAB357481}" dt="2026-06-18T06:27:53.040" v="30252" actId="14861"/>
          <ac:spMkLst>
            <pc:docMk/>
            <pc:sldMk cId="844247295" sldId="342"/>
            <ac:spMk id="63" creationId="{4F19F60F-C40C-2B48-AC1F-42A6530DAE0F}"/>
          </ac:spMkLst>
        </pc:spChg>
        <pc:grpChg chg="add mod">
          <ac:chgData name="西田　賢" userId="e19bf79b-b491-4910-8b12-eec7200a1d82" providerId="ADAL" clId="{B1472F9F-BBD8-F943-85D3-A77CAB357481}" dt="2026-06-18T05:48:35.571" v="28911" actId="1076"/>
          <ac:grpSpMkLst>
            <pc:docMk/>
            <pc:sldMk cId="844247295" sldId="342"/>
            <ac:grpSpMk id="27" creationId="{63F58804-48BB-2D4C-9F05-405BB998A824}"/>
          </ac:grpSpMkLst>
        </pc:grpChg>
        <pc:grpChg chg="add mod">
          <ac:chgData name="西田　賢" userId="e19bf79b-b491-4910-8b12-eec7200a1d82" providerId="ADAL" clId="{B1472F9F-BBD8-F943-85D3-A77CAB357481}" dt="2026-06-17T09:07:24.929" v="14870" actId="1076"/>
          <ac:grpSpMkLst>
            <pc:docMk/>
            <pc:sldMk cId="844247295" sldId="342"/>
            <ac:grpSpMk id="41" creationId="{DEAA7039-3787-D247-A077-9FD1F280DDDE}"/>
          </ac:grpSpMkLst>
        </pc:grpChg>
        <pc:grpChg chg="del mod">
          <ac:chgData name="西田　賢" userId="e19bf79b-b491-4910-8b12-eec7200a1d82" providerId="ADAL" clId="{B1472F9F-BBD8-F943-85D3-A77CAB357481}" dt="2026-06-17T09:06:12.881" v="14841" actId="165"/>
          <ac:grpSpMkLst>
            <pc:docMk/>
            <pc:sldMk cId="844247295" sldId="342"/>
            <ac:grpSpMk id="48" creationId="{9BEF74AE-D424-4642-B1AD-8FC94C6D24B8}"/>
          </ac:grpSpMkLst>
        </pc:grpChg>
        <pc:grpChg chg="del">
          <ac:chgData name="西田　賢" userId="e19bf79b-b491-4910-8b12-eec7200a1d82" providerId="ADAL" clId="{B1472F9F-BBD8-F943-85D3-A77CAB357481}" dt="2026-06-17T07:59:25.142" v="14346" actId="478"/>
          <ac:grpSpMkLst>
            <pc:docMk/>
            <pc:sldMk cId="844247295" sldId="342"/>
            <ac:grpSpMk id="52" creationId="{1B198F40-7BA3-0C43-94E9-BF3D37ED38B0}"/>
          </ac:grpSpMkLst>
        </pc:grpChg>
        <pc:picChg chg="del">
          <ac:chgData name="西田　賢" userId="e19bf79b-b491-4910-8b12-eec7200a1d82" providerId="ADAL" clId="{B1472F9F-BBD8-F943-85D3-A77CAB357481}" dt="2026-06-17T08:54:04.539" v="14723" actId="478"/>
          <ac:picMkLst>
            <pc:docMk/>
            <pc:sldMk cId="844247295" sldId="342"/>
            <ac:picMk id="7" creationId="{C62DA1B8-6071-F64E-B1D4-858D2FEC10F4}"/>
          </ac:picMkLst>
        </pc:picChg>
        <pc:picChg chg="del">
          <ac:chgData name="西田　賢" userId="e19bf79b-b491-4910-8b12-eec7200a1d82" providerId="ADAL" clId="{B1472F9F-BBD8-F943-85D3-A77CAB357481}" dt="2026-06-17T08:54:04.539" v="14723" actId="478"/>
          <ac:picMkLst>
            <pc:docMk/>
            <pc:sldMk cId="844247295" sldId="342"/>
            <ac:picMk id="8" creationId="{07E22492-EA6D-9242-A678-6F2B8BCE335C}"/>
          </ac:picMkLst>
        </pc:picChg>
        <pc:picChg chg="add mod">
          <ac:chgData name="西田　賢" userId="e19bf79b-b491-4910-8b12-eec7200a1d82" providerId="ADAL" clId="{B1472F9F-BBD8-F943-85D3-A77CAB357481}" dt="2026-06-18T05:43:06.102" v="28800" actId="164"/>
          <ac:picMkLst>
            <pc:docMk/>
            <pc:sldMk cId="844247295" sldId="342"/>
            <ac:picMk id="9" creationId="{207463CD-AE32-0D47-9F2F-ED856A356E95}"/>
          </ac:picMkLst>
        </pc:picChg>
        <pc:picChg chg="del">
          <ac:chgData name="西田　賢" userId="e19bf79b-b491-4910-8b12-eec7200a1d82" providerId="ADAL" clId="{B1472F9F-BBD8-F943-85D3-A77CAB357481}" dt="2026-06-17T07:59:29.999" v="14349" actId="478"/>
          <ac:picMkLst>
            <pc:docMk/>
            <pc:sldMk cId="844247295" sldId="342"/>
            <ac:picMk id="10" creationId="{51773759-6955-8743-8D6A-1A8C5CAAFFBD}"/>
          </ac:picMkLst>
        </pc:picChg>
        <pc:picChg chg="del mod">
          <ac:chgData name="西田　賢" userId="e19bf79b-b491-4910-8b12-eec7200a1d82" providerId="ADAL" clId="{B1472F9F-BBD8-F943-85D3-A77CAB357481}" dt="2026-06-17T08:53:51.990" v="14719" actId="478"/>
          <ac:picMkLst>
            <pc:docMk/>
            <pc:sldMk cId="844247295" sldId="342"/>
            <ac:picMk id="11" creationId="{B0B73267-AA82-3541-A543-933C287F7098}"/>
          </ac:picMkLst>
        </pc:picChg>
        <pc:picChg chg="del">
          <ac:chgData name="西田　賢" userId="e19bf79b-b491-4910-8b12-eec7200a1d82" providerId="ADAL" clId="{B1472F9F-BBD8-F943-85D3-A77CAB357481}" dt="2026-06-17T08:54:04.539" v="14723" actId="478"/>
          <ac:picMkLst>
            <pc:docMk/>
            <pc:sldMk cId="844247295" sldId="342"/>
            <ac:picMk id="12" creationId="{D041A2F0-5487-5848-B3E1-5913D647317D}"/>
          </ac:picMkLst>
        </pc:picChg>
        <pc:picChg chg="add mod">
          <ac:chgData name="西田　賢" userId="e19bf79b-b491-4910-8b12-eec7200a1d82" providerId="ADAL" clId="{B1472F9F-BBD8-F943-85D3-A77CAB357481}" dt="2026-06-18T05:46:53.397" v="28871" actId="166"/>
          <ac:picMkLst>
            <pc:docMk/>
            <pc:sldMk cId="844247295" sldId="342"/>
            <ac:picMk id="15" creationId="{655D5E48-7500-D540-914B-12A802C826E4}"/>
          </ac:picMkLst>
        </pc:picChg>
        <pc:picChg chg="del">
          <ac:chgData name="西田　賢" userId="e19bf79b-b491-4910-8b12-eec7200a1d82" providerId="ADAL" clId="{B1472F9F-BBD8-F943-85D3-A77CAB357481}" dt="2026-06-17T07:59:28.535" v="14348" actId="478"/>
          <ac:picMkLst>
            <pc:docMk/>
            <pc:sldMk cId="844247295" sldId="342"/>
            <ac:picMk id="17" creationId="{6D23DBCE-0233-4A49-959F-17E93849F70D}"/>
          </ac:picMkLst>
        </pc:picChg>
        <pc:picChg chg="del mod topLvl">
          <ac:chgData name="西田　賢" userId="e19bf79b-b491-4910-8b12-eec7200a1d82" providerId="ADAL" clId="{B1472F9F-BBD8-F943-85D3-A77CAB357481}" dt="2026-06-17T09:10:25.945" v="14933" actId="478"/>
          <ac:picMkLst>
            <pc:docMk/>
            <pc:sldMk cId="844247295" sldId="342"/>
            <ac:picMk id="30" creationId="{4436AC49-20F8-9442-A324-D52DC740564F}"/>
          </ac:picMkLst>
        </pc:picChg>
        <pc:picChg chg="mod topLvl">
          <ac:chgData name="西田　賢" userId="e19bf79b-b491-4910-8b12-eec7200a1d82" providerId="ADAL" clId="{B1472F9F-BBD8-F943-85D3-A77CAB357481}" dt="2026-06-18T05:42:21.012" v="28792" actId="1076"/>
          <ac:picMkLst>
            <pc:docMk/>
            <pc:sldMk cId="844247295" sldId="342"/>
            <ac:picMk id="35" creationId="{B1243FFD-580D-C545-9279-B289639A047A}"/>
          </ac:picMkLst>
        </pc:picChg>
        <pc:picChg chg="del">
          <ac:chgData name="西田　賢" userId="e19bf79b-b491-4910-8b12-eec7200a1d82" providerId="ADAL" clId="{B1472F9F-BBD8-F943-85D3-A77CAB357481}" dt="2026-06-17T08:54:04.539" v="14723" actId="478"/>
          <ac:picMkLst>
            <pc:docMk/>
            <pc:sldMk cId="844247295" sldId="342"/>
            <ac:picMk id="40" creationId="{26347184-3AD1-5649-8840-057519525E41}"/>
          </ac:picMkLst>
        </pc:picChg>
        <pc:picChg chg="mod">
          <ac:chgData name="西田　賢" userId="e19bf79b-b491-4910-8b12-eec7200a1d82" providerId="ADAL" clId="{B1472F9F-BBD8-F943-85D3-A77CAB357481}" dt="2026-06-17T08:53:49.706" v="14718"/>
          <ac:picMkLst>
            <pc:docMk/>
            <pc:sldMk cId="844247295" sldId="342"/>
            <ac:picMk id="42" creationId="{D9B938AE-2241-3645-B7F9-0FA7091915E3}"/>
          </ac:picMkLst>
        </pc:picChg>
        <pc:picChg chg="add mod">
          <ac:chgData name="西田　賢" userId="e19bf79b-b491-4910-8b12-eec7200a1d82" providerId="ADAL" clId="{B1472F9F-BBD8-F943-85D3-A77CAB357481}" dt="2026-06-18T05:42:18.838" v="28791" actId="1076"/>
          <ac:picMkLst>
            <pc:docMk/>
            <pc:sldMk cId="844247295" sldId="342"/>
            <ac:picMk id="53" creationId="{7DB4C1B4-A343-4C41-922A-6849D698F4C1}"/>
          </ac:picMkLst>
        </pc:picChg>
        <pc:picChg chg="add del mod">
          <ac:chgData name="西田　賢" userId="e19bf79b-b491-4910-8b12-eec7200a1d82" providerId="ADAL" clId="{B1472F9F-BBD8-F943-85D3-A77CAB357481}" dt="2026-06-17T09:05:58.993" v="14836" actId="478"/>
          <ac:picMkLst>
            <pc:docMk/>
            <pc:sldMk cId="844247295" sldId="342"/>
            <ac:picMk id="56" creationId="{4FF039D4-DE3D-9646-9EAD-0F1FEC9D444A}"/>
          </ac:picMkLst>
        </pc:picChg>
        <pc:picChg chg="add mod">
          <ac:chgData name="西田　賢" userId="e19bf79b-b491-4910-8b12-eec7200a1d82" providerId="ADAL" clId="{B1472F9F-BBD8-F943-85D3-A77CAB357481}" dt="2026-06-18T05:52:06.320" v="29023" actId="1076"/>
          <ac:picMkLst>
            <pc:docMk/>
            <pc:sldMk cId="844247295" sldId="342"/>
            <ac:picMk id="57" creationId="{30A0B5FC-79C5-9540-9067-ED3A1CEE8549}"/>
          </ac:picMkLst>
        </pc:picChg>
        <pc:cxnChg chg="add mod">
          <ac:chgData name="西田　賢" userId="e19bf79b-b491-4910-8b12-eec7200a1d82" providerId="ADAL" clId="{B1472F9F-BBD8-F943-85D3-A77CAB357481}" dt="2026-06-18T05:46:39.799" v="28868" actId="692"/>
          <ac:cxnSpMkLst>
            <pc:docMk/>
            <pc:sldMk cId="844247295" sldId="342"/>
            <ac:cxnSpMk id="19" creationId="{1CF4D125-9142-5E4B-8F4C-1680BA843AD0}"/>
          </ac:cxnSpMkLst>
        </pc:cxnChg>
        <pc:cxnChg chg="add mod">
          <ac:chgData name="西田　賢" userId="e19bf79b-b491-4910-8b12-eec7200a1d82" providerId="ADAL" clId="{B1472F9F-BBD8-F943-85D3-A77CAB357481}" dt="2026-06-18T05:44:56.842" v="28827" actId="1076"/>
          <ac:cxnSpMkLst>
            <pc:docMk/>
            <pc:sldMk cId="844247295" sldId="342"/>
            <ac:cxnSpMk id="33" creationId="{623FC0BD-A943-A04C-8314-E22A58F9DC17}"/>
          </ac:cxnSpMkLst>
        </pc:cxnChg>
        <pc:cxnChg chg="add mod">
          <ac:chgData name="西田　賢" userId="e19bf79b-b491-4910-8b12-eec7200a1d82" providerId="ADAL" clId="{B1472F9F-BBD8-F943-85D3-A77CAB357481}" dt="2026-06-18T05:46:10.327" v="28862" actId="14100"/>
          <ac:cxnSpMkLst>
            <pc:docMk/>
            <pc:sldMk cId="844247295" sldId="342"/>
            <ac:cxnSpMk id="60" creationId="{0D70E2DC-2809-ED4F-B4BB-C2AB62573D23}"/>
          </ac:cxnSpMkLst>
        </pc:cxnChg>
        <pc:cxnChg chg="add mod">
          <ac:chgData name="西田　賢" userId="e19bf79b-b491-4910-8b12-eec7200a1d82" providerId="ADAL" clId="{B1472F9F-BBD8-F943-85D3-A77CAB357481}" dt="2026-06-18T06:27:31.721" v="30214" actId="14100"/>
          <ac:cxnSpMkLst>
            <pc:docMk/>
            <pc:sldMk cId="844247295" sldId="342"/>
            <ac:cxnSpMk id="64" creationId="{3F005C41-18B9-684D-A837-0EDBE4C10A1F}"/>
          </ac:cxnSpMkLst>
        </pc:cxnChg>
      </pc:sldChg>
      <pc:sldChg chg="add del ord">
        <pc:chgData name="西田　賢" userId="e19bf79b-b491-4910-8b12-eec7200a1d82" providerId="ADAL" clId="{B1472F9F-BBD8-F943-85D3-A77CAB357481}" dt="2026-06-17T04:26:54.738" v="12952" actId="2696"/>
        <pc:sldMkLst>
          <pc:docMk/>
          <pc:sldMk cId="2163866748" sldId="342"/>
        </pc:sldMkLst>
      </pc:sldChg>
      <pc:sldChg chg="addSp delSp modSp add ord modNotesTx">
        <pc:chgData name="西田　賢" userId="e19bf79b-b491-4910-8b12-eec7200a1d82" providerId="ADAL" clId="{B1472F9F-BBD8-F943-85D3-A77CAB357481}" dt="2026-06-18T10:11:06.253" v="33902" actId="20577"/>
        <pc:sldMkLst>
          <pc:docMk/>
          <pc:sldMk cId="3266704431" sldId="343"/>
        </pc:sldMkLst>
        <pc:spChg chg="mod">
          <ac:chgData name="西田　賢" userId="e19bf79b-b491-4910-8b12-eec7200a1d82" providerId="ADAL" clId="{B1472F9F-BBD8-F943-85D3-A77CAB357481}" dt="2026-06-17T20:19:16.090" v="23062" actId="114"/>
          <ac:spMkLst>
            <pc:docMk/>
            <pc:sldMk cId="3266704431" sldId="343"/>
            <ac:spMk id="2" creationId="{8354B945-C2F6-1E45-B055-7011A97B77C6}"/>
          </ac:spMkLst>
        </pc:spChg>
        <pc:spChg chg="mod">
          <ac:chgData name="西田　賢" userId="e19bf79b-b491-4910-8b12-eec7200a1d82" providerId="ADAL" clId="{B1472F9F-BBD8-F943-85D3-A77CAB357481}" dt="2026-06-17T19:59:15.142" v="22602" actId="1076"/>
          <ac:spMkLst>
            <pc:docMk/>
            <pc:sldMk cId="3266704431" sldId="343"/>
            <ac:spMk id="3" creationId="{EB2DEFD7-0753-DA4B-A6AA-D5213A05D0BE}"/>
          </ac:spMkLst>
        </pc:spChg>
        <pc:spChg chg="add mod">
          <ac:chgData name="西田　賢" userId="e19bf79b-b491-4910-8b12-eec7200a1d82" providerId="ADAL" clId="{B1472F9F-BBD8-F943-85D3-A77CAB357481}" dt="2026-06-17T19:47:22.567" v="22338" actId="164"/>
          <ac:spMkLst>
            <pc:docMk/>
            <pc:sldMk cId="3266704431" sldId="343"/>
            <ac:spMk id="10" creationId="{3E96A445-26F6-284F-8D57-9E1A459F1D31}"/>
          </ac:spMkLst>
        </pc:spChg>
        <pc:spChg chg="add mod">
          <ac:chgData name="西田　賢" userId="e19bf79b-b491-4910-8b12-eec7200a1d82" providerId="ADAL" clId="{B1472F9F-BBD8-F943-85D3-A77CAB357481}" dt="2026-06-17T19:53:29.564" v="22521" actId="20577"/>
          <ac:spMkLst>
            <pc:docMk/>
            <pc:sldMk cId="3266704431" sldId="343"/>
            <ac:spMk id="17" creationId="{86B24E4B-4D26-274F-935A-1B8F536875A0}"/>
          </ac:spMkLst>
        </pc:spChg>
        <pc:spChg chg="add mod topLvl">
          <ac:chgData name="西田　賢" userId="e19bf79b-b491-4910-8b12-eec7200a1d82" providerId="ADAL" clId="{B1472F9F-BBD8-F943-85D3-A77CAB357481}" dt="2026-06-17T19:56:44.467" v="22575" actId="14100"/>
          <ac:spMkLst>
            <pc:docMk/>
            <pc:sldMk cId="3266704431" sldId="343"/>
            <ac:spMk id="18" creationId="{7E0F0C6A-5282-944A-A96E-D07EFE59B3F8}"/>
          </ac:spMkLst>
        </pc:spChg>
        <pc:spChg chg="add mod topLvl">
          <ac:chgData name="西田　賢" userId="e19bf79b-b491-4910-8b12-eec7200a1d82" providerId="ADAL" clId="{B1472F9F-BBD8-F943-85D3-A77CAB357481}" dt="2026-06-17T19:56:26.699" v="22572" actId="165"/>
          <ac:spMkLst>
            <pc:docMk/>
            <pc:sldMk cId="3266704431" sldId="343"/>
            <ac:spMk id="19" creationId="{7F875404-4E12-A441-AC98-71F815444509}"/>
          </ac:spMkLst>
        </pc:spChg>
        <pc:spChg chg="add mod topLvl">
          <ac:chgData name="西田　賢" userId="e19bf79b-b491-4910-8b12-eec7200a1d82" providerId="ADAL" clId="{B1472F9F-BBD8-F943-85D3-A77CAB357481}" dt="2026-06-17T19:56:26.699" v="22572" actId="165"/>
          <ac:spMkLst>
            <pc:docMk/>
            <pc:sldMk cId="3266704431" sldId="343"/>
            <ac:spMk id="20" creationId="{D9ECFD38-9FBD-5240-8AAB-8894DE947E4F}"/>
          </ac:spMkLst>
        </pc:spChg>
        <pc:spChg chg="add mod">
          <ac:chgData name="西田　賢" userId="e19bf79b-b491-4910-8b12-eec7200a1d82" providerId="ADAL" clId="{B1472F9F-BBD8-F943-85D3-A77CAB357481}" dt="2026-06-17T19:56:15.374" v="22570" actId="1076"/>
          <ac:spMkLst>
            <pc:docMk/>
            <pc:sldMk cId="3266704431" sldId="343"/>
            <ac:spMk id="22" creationId="{451ED5CF-47FB-3647-8E3C-F3106FE90F4E}"/>
          </ac:spMkLst>
        </pc:spChg>
        <pc:spChg chg="add mod">
          <ac:chgData name="西田　賢" userId="e19bf79b-b491-4910-8b12-eec7200a1d82" providerId="ADAL" clId="{B1472F9F-BBD8-F943-85D3-A77CAB357481}" dt="2026-06-18T10:10:12.942" v="33898" actId="1076"/>
          <ac:spMkLst>
            <pc:docMk/>
            <pc:sldMk cId="3266704431" sldId="343"/>
            <ac:spMk id="30" creationId="{FC773CAA-D8A0-B84B-B782-777F805AF797}"/>
          </ac:spMkLst>
        </pc:spChg>
        <pc:grpChg chg="add mod">
          <ac:chgData name="西田　賢" userId="e19bf79b-b491-4910-8b12-eec7200a1d82" providerId="ADAL" clId="{B1472F9F-BBD8-F943-85D3-A77CAB357481}" dt="2026-06-17T19:59:06.189" v="22601" actId="1076"/>
          <ac:grpSpMkLst>
            <pc:docMk/>
            <pc:sldMk cId="3266704431" sldId="343"/>
            <ac:grpSpMk id="11" creationId="{2F131C76-D7B8-A44A-A6A8-8E01FB04C751}"/>
          </ac:grpSpMkLst>
        </pc:grpChg>
        <pc:grpChg chg="add del mod">
          <ac:chgData name="西田　賢" userId="e19bf79b-b491-4910-8b12-eec7200a1d82" providerId="ADAL" clId="{B1472F9F-BBD8-F943-85D3-A77CAB357481}" dt="2026-06-17T19:56:26.699" v="22572" actId="165"/>
          <ac:grpSpMkLst>
            <pc:docMk/>
            <pc:sldMk cId="3266704431" sldId="343"/>
            <ac:grpSpMk id="21" creationId="{14BEBD61-994B-7146-BA13-964D72C8371D}"/>
          </ac:grpSpMkLst>
        </pc:grpChg>
        <pc:grpChg chg="add mod">
          <ac:chgData name="西田　賢" userId="e19bf79b-b491-4910-8b12-eec7200a1d82" providerId="ADAL" clId="{B1472F9F-BBD8-F943-85D3-A77CAB357481}" dt="2026-06-17T19:58:49.682" v="22600" actId="1076"/>
          <ac:grpSpMkLst>
            <pc:docMk/>
            <pc:sldMk cId="3266704431" sldId="343"/>
            <ac:grpSpMk id="25" creationId="{9DD7943F-9C0A-4440-B96D-264CBA1E4684}"/>
          </ac:grpSpMkLst>
        </pc:grpChg>
        <pc:picChg chg="add mod topLvl">
          <ac:chgData name="西田　賢" userId="e19bf79b-b491-4910-8b12-eec7200a1d82" providerId="ADAL" clId="{B1472F9F-BBD8-F943-85D3-A77CAB357481}" dt="2026-06-17T19:56:26.699" v="22572" actId="165"/>
          <ac:picMkLst>
            <pc:docMk/>
            <pc:sldMk cId="3266704431" sldId="343"/>
            <ac:picMk id="8" creationId="{285A6BA6-65B5-4043-B17D-7904C75F5A7E}"/>
          </ac:picMkLst>
        </pc:picChg>
        <pc:picChg chg="add mod modCrop">
          <ac:chgData name="西田　賢" userId="e19bf79b-b491-4910-8b12-eec7200a1d82" providerId="ADAL" clId="{B1472F9F-BBD8-F943-85D3-A77CAB357481}" dt="2026-06-17T19:58:18.558" v="22597" actId="164"/>
          <ac:picMkLst>
            <pc:docMk/>
            <pc:sldMk cId="3266704431" sldId="343"/>
            <ac:picMk id="9" creationId="{CC4FD520-6474-324E-B2C8-6BB8A0A0F776}"/>
          </ac:picMkLst>
        </pc:picChg>
        <pc:picChg chg="mod">
          <ac:chgData name="西田　賢" userId="e19bf79b-b491-4910-8b12-eec7200a1d82" providerId="ADAL" clId="{B1472F9F-BBD8-F943-85D3-A77CAB357481}" dt="2026-06-17T19:47:22.567" v="22338" actId="164"/>
          <ac:picMkLst>
            <pc:docMk/>
            <pc:sldMk cId="3266704431" sldId="343"/>
            <ac:picMk id="12" creationId="{7912FEFF-253C-1A4B-96D6-8747E40E1CAC}"/>
          </ac:picMkLst>
        </pc:picChg>
        <pc:picChg chg="mod modCrop">
          <ac:chgData name="西田　賢" userId="e19bf79b-b491-4910-8b12-eec7200a1d82" providerId="ADAL" clId="{B1472F9F-BBD8-F943-85D3-A77CAB357481}" dt="2026-06-17T19:58:18.558" v="22597" actId="164"/>
          <ac:picMkLst>
            <pc:docMk/>
            <pc:sldMk cId="3266704431" sldId="343"/>
            <ac:picMk id="14" creationId="{CDD55B32-FD1A-BD4D-B1FA-3482A3D51406}"/>
          </ac:picMkLst>
        </pc:picChg>
        <pc:cxnChg chg="add mod">
          <ac:chgData name="西田　賢" userId="e19bf79b-b491-4910-8b12-eec7200a1d82" providerId="ADAL" clId="{B1472F9F-BBD8-F943-85D3-A77CAB357481}" dt="2026-06-17T19:51:45.753" v="22398" actId="692"/>
          <ac:cxnSpMkLst>
            <pc:docMk/>
            <pc:sldMk cId="3266704431" sldId="343"/>
            <ac:cxnSpMk id="15" creationId="{C0B6A94A-940F-D842-8B6F-23BCE6B46882}"/>
          </ac:cxnSpMkLst>
        </pc:cxnChg>
        <pc:cxnChg chg="add mod">
          <ac:chgData name="西田　賢" userId="e19bf79b-b491-4910-8b12-eec7200a1d82" providerId="ADAL" clId="{B1472F9F-BBD8-F943-85D3-A77CAB357481}" dt="2026-06-17T19:57:32.428" v="22579" actId="1076"/>
          <ac:cxnSpMkLst>
            <pc:docMk/>
            <pc:sldMk cId="3266704431" sldId="343"/>
            <ac:cxnSpMk id="23" creationId="{EEC7B5ED-06CE-0047-A846-E51D426B59C2}"/>
          </ac:cxnSpMkLst>
        </pc:cxnChg>
        <pc:cxnChg chg="add mod">
          <ac:chgData name="西田　賢" userId="e19bf79b-b491-4910-8b12-eec7200a1d82" providerId="ADAL" clId="{B1472F9F-BBD8-F943-85D3-A77CAB357481}" dt="2026-06-17T20:00:00.729" v="22609" actId="14100"/>
          <ac:cxnSpMkLst>
            <pc:docMk/>
            <pc:sldMk cId="3266704431" sldId="343"/>
            <ac:cxnSpMk id="26" creationId="{FE968CC0-70F6-5B44-B3C8-F9FD12A09F72}"/>
          </ac:cxnSpMkLst>
        </pc:cxnChg>
      </pc:sldChg>
      <pc:sldChg chg="addSp delSp modSp add ord modNotesTx">
        <pc:chgData name="西田　賢" userId="e19bf79b-b491-4910-8b12-eec7200a1d82" providerId="ADAL" clId="{B1472F9F-BBD8-F943-85D3-A77CAB357481}" dt="2026-06-18T12:01:31.990" v="36527" actId="1035"/>
        <pc:sldMkLst>
          <pc:docMk/>
          <pc:sldMk cId="3291002304" sldId="344"/>
        </pc:sldMkLst>
        <pc:spChg chg="mod">
          <ac:chgData name="西田　賢" userId="e19bf79b-b491-4910-8b12-eec7200a1d82" providerId="ADAL" clId="{B1472F9F-BBD8-F943-85D3-A77CAB357481}" dt="2026-06-18T08:04:07.242" v="32055" actId="255"/>
          <ac:spMkLst>
            <pc:docMk/>
            <pc:sldMk cId="3291002304" sldId="344"/>
            <ac:spMk id="2" creationId="{8354B945-C2F6-1E45-B055-7011A97B77C6}"/>
          </ac:spMkLst>
        </pc:spChg>
        <pc:spChg chg="del">
          <ac:chgData name="西田　賢" userId="e19bf79b-b491-4910-8b12-eec7200a1d82" providerId="ADAL" clId="{B1472F9F-BBD8-F943-85D3-A77CAB357481}" dt="2026-06-17T22:28:29.896" v="23250" actId="478"/>
          <ac:spMkLst>
            <pc:docMk/>
            <pc:sldMk cId="3291002304" sldId="344"/>
            <ac:spMk id="3" creationId="{C8BC88F6-D3DE-5F42-9F3E-D6A2CBD11230}"/>
          </ac:spMkLst>
        </pc:spChg>
        <pc:spChg chg="del">
          <ac:chgData name="西田　賢" userId="e19bf79b-b491-4910-8b12-eec7200a1d82" providerId="ADAL" clId="{B1472F9F-BBD8-F943-85D3-A77CAB357481}" dt="2026-06-17T22:57:49.827" v="23561" actId="478"/>
          <ac:spMkLst>
            <pc:docMk/>
            <pc:sldMk cId="3291002304" sldId="344"/>
            <ac:spMk id="7" creationId="{AF92AFE0-7868-8B43-8CF1-CC3C4D3E07B1}"/>
          </ac:spMkLst>
        </pc:spChg>
        <pc:spChg chg="add mod">
          <ac:chgData name="西田　賢" userId="e19bf79b-b491-4910-8b12-eec7200a1d82" providerId="ADAL" clId="{B1472F9F-BBD8-F943-85D3-A77CAB357481}" dt="2026-06-18T08:59:48.062" v="33269" actId="1076"/>
          <ac:spMkLst>
            <pc:docMk/>
            <pc:sldMk cId="3291002304" sldId="344"/>
            <ac:spMk id="11" creationId="{209A8F1D-2567-4442-B6D4-5FA2024E871B}"/>
          </ac:spMkLst>
        </pc:spChg>
        <pc:spChg chg="add mod">
          <ac:chgData name="西田　賢" userId="e19bf79b-b491-4910-8b12-eec7200a1d82" providerId="ADAL" clId="{B1472F9F-BBD8-F943-85D3-A77CAB357481}" dt="2026-06-18T12:01:31.990" v="36527" actId="1035"/>
          <ac:spMkLst>
            <pc:docMk/>
            <pc:sldMk cId="3291002304" sldId="344"/>
            <ac:spMk id="15" creationId="{487C9D0A-11C8-C34B-A551-C6611C8E4E2B}"/>
          </ac:spMkLst>
        </pc:spChg>
        <pc:spChg chg="del">
          <ac:chgData name="西田　賢" userId="e19bf79b-b491-4910-8b12-eec7200a1d82" providerId="ADAL" clId="{B1472F9F-BBD8-F943-85D3-A77CAB357481}" dt="2026-06-17T22:57:51.761" v="23562" actId="478"/>
          <ac:spMkLst>
            <pc:docMk/>
            <pc:sldMk cId="3291002304" sldId="344"/>
            <ac:spMk id="17" creationId="{8566E584-E53F-844C-858D-16A5668361AA}"/>
          </ac:spMkLst>
        </pc:spChg>
        <pc:spChg chg="add del">
          <ac:chgData name="西田　賢" userId="e19bf79b-b491-4910-8b12-eec7200a1d82" providerId="ADAL" clId="{B1472F9F-BBD8-F943-85D3-A77CAB357481}" dt="2026-06-18T07:37:56.318" v="31900" actId="478"/>
          <ac:spMkLst>
            <pc:docMk/>
            <pc:sldMk cId="3291002304" sldId="344"/>
            <ac:spMk id="18" creationId="{C54A8F71-B935-554E-AC6D-99D269493977}"/>
          </ac:spMkLst>
        </pc:spChg>
        <pc:spChg chg="del">
          <ac:chgData name="西田　賢" userId="e19bf79b-b491-4910-8b12-eec7200a1d82" providerId="ADAL" clId="{B1472F9F-BBD8-F943-85D3-A77CAB357481}" dt="2026-06-17T22:57:53.560" v="23563" actId="478"/>
          <ac:spMkLst>
            <pc:docMk/>
            <pc:sldMk cId="3291002304" sldId="344"/>
            <ac:spMk id="19" creationId="{0C163D08-D717-9E40-BC9F-299D28BCB812}"/>
          </ac:spMkLst>
        </pc:spChg>
        <pc:spChg chg="add mod">
          <ac:chgData name="西田　賢" userId="e19bf79b-b491-4910-8b12-eec7200a1d82" providerId="ADAL" clId="{B1472F9F-BBD8-F943-85D3-A77CAB357481}" dt="2026-06-18T09:14:33.025" v="33549" actId="164"/>
          <ac:spMkLst>
            <pc:docMk/>
            <pc:sldMk cId="3291002304" sldId="344"/>
            <ac:spMk id="26" creationId="{FD1738CB-7C43-3A4F-9CDE-52BB178D3999}"/>
          </ac:spMkLst>
        </pc:spChg>
        <pc:spChg chg="add mod">
          <ac:chgData name="西田　賢" userId="e19bf79b-b491-4910-8b12-eec7200a1d82" providerId="ADAL" clId="{B1472F9F-BBD8-F943-85D3-A77CAB357481}" dt="2026-06-18T09:14:33.025" v="33549" actId="164"/>
          <ac:spMkLst>
            <pc:docMk/>
            <pc:sldMk cId="3291002304" sldId="344"/>
            <ac:spMk id="29" creationId="{3CF9AD06-8B23-6C45-A5AF-D62FDDA9768E}"/>
          </ac:spMkLst>
        </pc:spChg>
        <pc:grpChg chg="add mod">
          <ac:chgData name="西田　賢" userId="e19bf79b-b491-4910-8b12-eec7200a1d82" providerId="ADAL" clId="{B1472F9F-BBD8-F943-85D3-A77CAB357481}" dt="2026-06-18T09:22:25.993" v="33807" actId="1076"/>
          <ac:grpSpMkLst>
            <pc:docMk/>
            <pc:sldMk cId="3291002304" sldId="344"/>
            <ac:grpSpMk id="31" creationId="{6511E8F7-AA88-754B-ACC6-65AB9C3135E2}"/>
          </ac:grpSpMkLst>
        </pc:grpChg>
        <pc:picChg chg="del">
          <ac:chgData name="西田　賢" userId="e19bf79b-b491-4910-8b12-eec7200a1d82" providerId="ADAL" clId="{B1472F9F-BBD8-F943-85D3-A77CAB357481}" dt="2026-06-17T22:28:26.589" v="23249" actId="478"/>
          <ac:picMkLst>
            <pc:docMk/>
            <pc:sldMk cId="3291002304" sldId="344"/>
            <ac:picMk id="8" creationId="{393FA6FB-DABB-2E4F-8951-92D5A953D969}"/>
          </ac:picMkLst>
        </pc:picChg>
        <pc:picChg chg="add mod">
          <ac:chgData name="西田　賢" userId="e19bf79b-b491-4910-8b12-eec7200a1d82" providerId="ADAL" clId="{B1472F9F-BBD8-F943-85D3-A77CAB357481}" dt="2026-06-18T09:14:43.908" v="33551" actId="1076"/>
          <ac:picMkLst>
            <pc:docMk/>
            <pc:sldMk cId="3291002304" sldId="344"/>
            <ac:picMk id="10" creationId="{17ED4AED-0581-F748-8A51-22960BFCC6DE}"/>
          </ac:picMkLst>
        </pc:picChg>
        <pc:picChg chg="add del mod">
          <ac:chgData name="西田　賢" userId="e19bf79b-b491-4910-8b12-eec7200a1d82" providerId="ADAL" clId="{B1472F9F-BBD8-F943-85D3-A77CAB357481}" dt="2026-06-18T07:43:30.166" v="31922" actId="478"/>
          <ac:picMkLst>
            <pc:docMk/>
            <pc:sldMk cId="3291002304" sldId="344"/>
            <ac:picMk id="13" creationId="{93A45D64-2937-D54A-9812-2B0CF4F54C0E}"/>
          </ac:picMkLst>
        </pc:picChg>
        <pc:picChg chg="add del mod modCrop">
          <ac:chgData name="西田　賢" userId="e19bf79b-b491-4910-8b12-eec7200a1d82" providerId="ADAL" clId="{B1472F9F-BBD8-F943-85D3-A77CAB357481}" dt="2026-06-18T07:53:36.223" v="32034" actId="478"/>
          <ac:picMkLst>
            <pc:docMk/>
            <pc:sldMk cId="3291002304" sldId="344"/>
            <ac:picMk id="14" creationId="{7EA92850-66B6-9541-A698-6F3D95B5B820}"/>
          </ac:picMkLst>
        </pc:picChg>
        <pc:picChg chg="add mod">
          <ac:chgData name="西田　賢" userId="e19bf79b-b491-4910-8b12-eec7200a1d82" providerId="ADAL" clId="{B1472F9F-BBD8-F943-85D3-A77CAB357481}" dt="2026-06-18T09:14:33.025" v="33549" actId="164"/>
          <ac:picMkLst>
            <pc:docMk/>
            <pc:sldMk cId="3291002304" sldId="344"/>
            <ac:picMk id="20" creationId="{092EE3F6-E52D-FC40-9C07-B084C066B305}"/>
          </ac:picMkLst>
        </pc:picChg>
        <pc:cxnChg chg="add del mod">
          <ac:chgData name="西田　賢" userId="e19bf79b-b491-4910-8b12-eec7200a1d82" providerId="ADAL" clId="{B1472F9F-BBD8-F943-85D3-A77CAB357481}" dt="2026-06-18T08:52:59.896" v="33037" actId="478"/>
          <ac:cxnSpMkLst>
            <pc:docMk/>
            <pc:sldMk cId="3291002304" sldId="344"/>
            <ac:cxnSpMk id="22" creationId="{6187DBAC-86A6-1B48-917A-F5C2437943AE}"/>
          </ac:cxnSpMkLst>
        </pc:cxnChg>
        <pc:cxnChg chg="add mod">
          <ac:chgData name="西田　賢" userId="e19bf79b-b491-4910-8b12-eec7200a1d82" providerId="ADAL" clId="{B1472F9F-BBD8-F943-85D3-A77CAB357481}" dt="2026-06-18T09:14:33.025" v="33549" actId="164"/>
          <ac:cxnSpMkLst>
            <pc:docMk/>
            <pc:sldMk cId="3291002304" sldId="344"/>
            <ac:cxnSpMk id="23" creationId="{B0653550-854A-8A4E-AA8A-B2DD14FB9FD3}"/>
          </ac:cxnSpMkLst>
        </pc:cxnChg>
        <pc:cxnChg chg="add mod">
          <ac:chgData name="西田　賢" userId="e19bf79b-b491-4910-8b12-eec7200a1d82" providerId="ADAL" clId="{B1472F9F-BBD8-F943-85D3-A77CAB357481}" dt="2026-06-18T09:14:33.025" v="33549" actId="164"/>
          <ac:cxnSpMkLst>
            <pc:docMk/>
            <pc:sldMk cId="3291002304" sldId="344"/>
            <ac:cxnSpMk id="27" creationId="{D91F06EE-FD40-CA4E-A1BC-03193501561E}"/>
          </ac:cxnSpMkLst>
        </pc:cxnChg>
      </pc:sldChg>
      <pc:sldChg chg="addSp delSp modSp add modAnim modNotesTx">
        <pc:chgData name="西田　賢" userId="e19bf79b-b491-4910-8b12-eec7200a1d82" providerId="ADAL" clId="{B1472F9F-BBD8-F943-85D3-A77CAB357481}" dt="2026-06-18T13:27:21.924" v="36859" actId="20577"/>
        <pc:sldMkLst>
          <pc:docMk/>
          <pc:sldMk cId="2434247580" sldId="345"/>
        </pc:sldMkLst>
        <pc:spChg chg="add del mod">
          <ac:chgData name="西田　賢" userId="e19bf79b-b491-4910-8b12-eec7200a1d82" providerId="ADAL" clId="{B1472F9F-BBD8-F943-85D3-A77CAB357481}" dt="2026-06-18T04:51:27.430" v="27886" actId="478"/>
          <ac:spMkLst>
            <pc:docMk/>
            <pc:sldMk cId="2434247580" sldId="345"/>
            <ac:spMk id="3" creationId="{AD8EDCA8-D637-474F-A42A-F3BA992B06F1}"/>
          </ac:spMkLst>
        </pc:spChg>
        <pc:spChg chg="mod">
          <ac:chgData name="西田　賢" userId="e19bf79b-b491-4910-8b12-eec7200a1d82" providerId="ADAL" clId="{B1472F9F-BBD8-F943-85D3-A77CAB357481}" dt="2026-06-17T23:13:53.158" v="23682" actId="1076"/>
          <ac:spMkLst>
            <pc:docMk/>
            <pc:sldMk cId="2434247580" sldId="345"/>
            <ac:spMk id="22" creationId="{EE71A8AE-17AB-CD4C-8575-58D0A841FC2F}"/>
          </ac:spMkLst>
        </pc:spChg>
        <pc:spChg chg="mod">
          <ac:chgData name="西田　賢" userId="e19bf79b-b491-4910-8b12-eec7200a1d82" providerId="ADAL" clId="{B1472F9F-BBD8-F943-85D3-A77CAB357481}" dt="2026-06-17T23:14:05.474" v="23685" actId="14100"/>
          <ac:spMkLst>
            <pc:docMk/>
            <pc:sldMk cId="2434247580" sldId="345"/>
            <ac:spMk id="28" creationId="{639D893D-0F07-C14B-A756-CF3AB5D4618D}"/>
          </ac:spMkLst>
        </pc:spChg>
        <pc:spChg chg="mod">
          <ac:chgData name="西田　賢" userId="e19bf79b-b491-4910-8b12-eec7200a1d82" providerId="ADAL" clId="{B1472F9F-BBD8-F943-85D3-A77CAB357481}" dt="2026-06-17T23:13:57.829" v="23683" actId="1076"/>
          <ac:spMkLst>
            <pc:docMk/>
            <pc:sldMk cId="2434247580" sldId="345"/>
            <ac:spMk id="34" creationId="{ACE36B89-BC49-6B4D-8FA3-FB7B77544C1F}"/>
          </ac:spMkLst>
        </pc:spChg>
        <pc:spChg chg="mod">
          <ac:chgData name="西田　賢" userId="e19bf79b-b491-4910-8b12-eec7200a1d82" providerId="ADAL" clId="{B1472F9F-BBD8-F943-85D3-A77CAB357481}" dt="2026-06-17T23:14:31.281" v="23689" actId="1076"/>
          <ac:spMkLst>
            <pc:docMk/>
            <pc:sldMk cId="2434247580" sldId="345"/>
            <ac:spMk id="36" creationId="{2E630554-3F9F-F14D-8E69-6555BFF9E442}"/>
          </ac:spMkLst>
        </pc:spChg>
        <pc:spChg chg="mod">
          <ac:chgData name="西田　賢" userId="e19bf79b-b491-4910-8b12-eec7200a1d82" providerId="ADAL" clId="{B1472F9F-BBD8-F943-85D3-A77CAB357481}" dt="2026-06-17T23:14:13.969" v="23686" actId="14100"/>
          <ac:spMkLst>
            <pc:docMk/>
            <pc:sldMk cId="2434247580" sldId="345"/>
            <ac:spMk id="37" creationId="{E342EE81-9278-5D4F-9296-F6D7BDA41489}"/>
          </ac:spMkLst>
        </pc:spChg>
        <pc:spChg chg="mod">
          <ac:chgData name="西田　賢" userId="e19bf79b-b491-4910-8b12-eec7200a1d82" providerId="ADAL" clId="{B1472F9F-BBD8-F943-85D3-A77CAB357481}" dt="2026-06-17T23:15:55.466" v="23699" actId="1076"/>
          <ac:spMkLst>
            <pc:docMk/>
            <pc:sldMk cId="2434247580" sldId="345"/>
            <ac:spMk id="39" creationId="{08EFD00D-BD54-BA47-A8D6-AFF5ABF7E56A}"/>
          </ac:spMkLst>
        </pc:spChg>
        <pc:spChg chg="mod">
          <ac:chgData name="西田　賢" userId="e19bf79b-b491-4910-8b12-eec7200a1d82" providerId="ADAL" clId="{B1472F9F-BBD8-F943-85D3-A77CAB357481}" dt="2026-06-17T23:14:21.467" v="23687" actId="1076"/>
          <ac:spMkLst>
            <pc:docMk/>
            <pc:sldMk cId="2434247580" sldId="345"/>
            <ac:spMk id="42" creationId="{EC8B82B1-40FA-9B4E-89D0-6CE3F55CEE6B}"/>
          </ac:spMkLst>
        </pc:spChg>
        <pc:spChg chg="mod">
          <ac:chgData name="西田　賢" userId="e19bf79b-b491-4910-8b12-eec7200a1d82" providerId="ADAL" clId="{B1472F9F-BBD8-F943-85D3-A77CAB357481}" dt="2026-06-17T23:16:10.090" v="23701" actId="1076"/>
          <ac:spMkLst>
            <pc:docMk/>
            <pc:sldMk cId="2434247580" sldId="345"/>
            <ac:spMk id="50" creationId="{83BD7848-8D19-8047-BDD8-0C805CD187FF}"/>
          </ac:spMkLst>
        </pc:spChg>
        <pc:picChg chg="mod">
          <ac:chgData name="西田　賢" userId="e19bf79b-b491-4910-8b12-eec7200a1d82" providerId="ADAL" clId="{B1472F9F-BBD8-F943-85D3-A77CAB357481}" dt="2026-06-17T23:16:03.747" v="23700" actId="1076"/>
          <ac:picMkLst>
            <pc:docMk/>
            <pc:sldMk cId="2434247580" sldId="345"/>
            <ac:picMk id="7" creationId="{C62DA1B8-6071-F64E-B1D4-858D2FEC10F4}"/>
          </ac:picMkLst>
        </pc:picChg>
        <pc:picChg chg="del">
          <ac:chgData name="西田　賢" userId="e19bf79b-b491-4910-8b12-eec7200a1d82" providerId="ADAL" clId="{B1472F9F-BBD8-F943-85D3-A77CAB357481}" dt="2026-06-17T23:12:26.455" v="23668" actId="478"/>
          <ac:picMkLst>
            <pc:docMk/>
            <pc:sldMk cId="2434247580" sldId="345"/>
            <ac:picMk id="10" creationId="{51773759-6955-8743-8D6A-1A8C5CAAFFBD}"/>
          </ac:picMkLst>
        </pc:picChg>
        <pc:picChg chg="del">
          <ac:chgData name="西田　賢" userId="e19bf79b-b491-4910-8b12-eec7200a1d82" providerId="ADAL" clId="{B1472F9F-BBD8-F943-85D3-A77CAB357481}" dt="2026-06-17T23:12:32.003" v="23670" actId="478"/>
          <ac:picMkLst>
            <pc:docMk/>
            <pc:sldMk cId="2434247580" sldId="345"/>
            <ac:picMk id="12" creationId="{D041A2F0-5487-5848-B3E1-5913D647317D}"/>
          </ac:picMkLst>
        </pc:picChg>
        <pc:picChg chg="add mod">
          <ac:chgData name="西田　賢" userId="e19bf79b-b491-4910-8b12-eec7200a1d82" providerId="ADAL" clId="{B1472F9F-BBD8-F943-85D3-A77CAB357481}" dt="2026-06-18T04:57:41.947" v="27902" actId="14861"/>
          <ac:picMkLst>
            <pc:docMk/>
            <pc:sldMk cId="2434247580" sldId="345"/>
            <ac:picMk id="13" creationId="{88EDDB43-4505-0244-ACEE-CE7AC21EC3B0}"/>
          </ac:picMkLst>
        </pc:picChg>
        <pc:picChg chg="del">
          <ac:chgData name="西田　賢" userId="e19bf79b-b491-4910-8b12-eec7200a1d82" providerId="ADAL" clId="{B1472F9F-BBD8-F943-85D3-A77CAB357481}" dt="2026-06-17T23:12:24.114" v="23667" actId="478"/>
          <ac:picMkLst>
            <pc:docMk/>
            <pc:sldMk cId="2434247580" sldId="345"/>
            <ac:picMk id="14" creationId="{6E66ACE5-8EF3-1940-8D2A-1DF3832F4848}"/>
          </ac:picMkLst>
        </pc:picChg>
        <pc:picChg chg="mod">
          <ac:chgData name="西田　賢" userId="e19bf79b-b491-4910-8b12-eec7200a1d82" providerId="ADAL" clId="{B1472F9F-BBD8-F943-85D3-A77CAB357481}" dt="2026-06-17T23:14:02.709" v="23684" actId="1076"/>
          <ac:picMkLst>
            <pc:docMk/>
            <pc:sldMk cId="2434247580" sldId="345"/>
            <ac:picMk id="17" creationId="{6D23DBCE-0233-4A49-959F-17E93849F70D}"/>
          </ac:picMkLst>
        </pc:picChg>
        <pc:picChg chg="del">
          <ac:chgData name="西田　賢" userId="e19bf79b-b491-4910-8b12-eec7200a1d82" providerId="ADAL" clId="{B1472F9F-BBD8-F943-85D3-A77CAB357481}" dt="2026-06-17T23:12:28.996" v="23669" actId="478"/>
          <ac:picMkLst>
            <pc:docMk/>
            <pc:sldMk cId="2434247580" sldId="345"/>
            <ac:picMk id="18" creationId="{5714E0C9-AD12-C74E-94E6-337019F60C5D}"/>
          </ac:picMkLst>
        </pc:picChg>
        <pc:picChg chg="mod">
          <ac:chgData name="西田　賢" userId="e19bf79b-b491-4910-8b12-eec7200a1d82" providerId="ADAL" clId="{B1472F9F-BBD8-F943-85D3-A77CAB357481}" dt="2026-06-17T23:12:50.905" v="23672" actId="1076"/>
          <ac:picMkLst>
            <pc:docMk/>
            <pc:sldMk cId="2434247580" sldId="345"/>
            <ac:picMk id="21" creationId="{4EE2528D-A82A-EE4B-9735-10F32EDE098F}"/>
          </ac:picMkLst>
        </pc:picChg>
        <pc:picChg chg="mod">
          <ac:chgData name="西田　賢" userId="e19bf79b-b491-4910-8b12-eec7200a1d82" providerId="ADAL" clId="{B1472F9F-BBD8-F943-85D3-A77CAB357481}" dt="2026-06-17T23:14:36.661" v="23690" actId="1076"/>
          <ac:picMkLst>
            <pc:docMk/>
            <pc:sldMk cId="2434247580" sldId="345"/>
            <ac:picMk id="40" creationId="{26347184-3AD1-5649-8840-057519525E41}"/>
          </ac:picMkLst>
        </pc:picChg>
        <pc:picChg chg="mod">
          <ac:chgData name="西田　賢" userId="e19bf79b-b491-4910-8b12-eec7200a1d82" providerId="ADAL" clId="{B1472F9F-BBD8-F943-85D3-A77CAB357481}" dt="2026-06-17T23:14:24.497" v="23688" actId="1076"/>
          <ac:picMkLst>
            <pc:docMk/>
            <pc:sldMk cId="2434247580" sldId="345"/>
            <ac:picMk id="43" creationId="{F8540A80-5978-1548-AC47-65A367870607}"/>
          </ac:picMkLst>
        </pc:picChg>
        <pc:picChg chg="mod">
          <ac:chgData name="西田　賢" userId="e19bf79b-b491-4910-8b12-eec7200a1d82" providerId="ADAL" clId="{B1472F9F-BBD8-F943-85D3-A77CAB357481}" dt="2026-06-17T23:16:13.956" v="23702" actId="1076"/>
          <ac:picMkLst>
            <pc:docMk/>
            <pc:sldMk cId="2434247580" sldId="345"/>
            <ac:picMk id="44" creationId="{E44717C4-CF10-BA4E-A9C7-53C46D88C65D}"/>
          </ac:picMkLst>
        </pc:picChg>
      </pc:sldChg>
      <pc:sldChg chg="addSp delSp modSp add ord modNotesTx">
        <pc:chgData name="西田　賢" userId="e19bf79b-b491-4910-8b12-eec7200a1d82" providerId="ADAL" clId="{B1472F9F-BBD8-F943-85D3-A77CAB357481}" dt="2026-06-18T13:20:02.218" v="36817" actId="20577"/>
        <pc:sldMkLst>
          <pc:docMk/>
          <pc:sldMk cId="2102942622" sldId="346"/>
        </pc:sldMkLst>
        <pc:grpChg chg="del">
          <ac:chgData name="西田　賢" userId="e19bf79b-b491-4910-8b12-eec7200a1d82" providerId="ADAL" clId="{B1472F9F-BBD8-F943-85D3-A77CAB357481}" dt="2026-06-18T07:39:03.820" v="31901" actId="478"/>
          <ac:grpSpMkLst>
            <pc:docMk/>
            <pc:sldMk cId="2102942622" sldId="346"/>
            <ac:grpSpMk id="13" creationId="{902BF823-9DDC-4C48-9DCD-D3DF4DCB60AA}"/>
          </ac:grpSpMkLst>
        </pc:grpChg>
        <pc:picChg chg="add mod">
          <ac:chgData name="西田　賢" userId="e19bf79b-b491-4910-8b12-eec7200a1d82" providerId="ADAL" clId="{B1472F9F-BBD8-F943-85D3-A77CAB357481}" dt="2026-06-18T07:40:04.813" v="31907" actId="1076"/>
          <ac:picMkLst>
            <pc:docMk/>
            <pc:sldMk cId="2102942622" sldId="346"/>
            <ac:picMk id="8" creationId="{E0C68749-0D35-A546-A019-9E8FE41F172B}"/>
          </ac:picMkLst>
        </pc:picChg>
      </pc:sldChg>
      <pc:sldChg chg="add del ord">
        <pc:chgData name="西田　賢" userId="e19bf79b-b491-4910-8b12-eec7200a1d82" providerId="ADAL" clId="{B1472F9F-BBD8-F943-85D3-A77CAB357481}" dt="2026-06-18T02:28:56.583" v="24885" actId="2696"/>
        <pc:sldMkLst>
          <pc:docMk/>
          <pc:sldMk cId="4213307827" sldId="346"/>
        </pc:sldMkLst>
      </pc:sldChg>
      <pc:sldChg chg="add del ord">
        <pc:chgData name="西田　賢" userId="e19bf79b-b491-4910-8b12-eec7200a1d82" providerId="ADAL" clId="{B1472F9F-BBD8-F943-85D3-A77CAB357481}" dt="2026-06-18T07:04:36.592" v="31000" actId="2696"/>
        <pc:sldMkLst>
          <pc:docMk/>
          <pc:sldMk cId="1004951481" sldId="347"/>
        </pc:sldMkLst>
      </pc:sldChg>
    </pc:docChg>
  </pc:docChgLst>
  <pc:docChgLst>
    <pc:chgData name="西田　賢" userId="e19bf79b-b491-4910-8b12-eec7200a1d82" providerId="ADAL" clId="{EE47CA6C-C9E2-4C47-A4F4-BD26E272C756}"/>
    <pc:docChg chg="custSel modSld">
      <pc:chgData name="西田　賢" userId="e19bf79b-b491-4910-8b12-eec7200a1d82" providerId="ADAL" clId="{EE47CA6C-C9E2-4C47-A4F4-BD26E272C756}" dt="2026-05-29T21:04:58.957" v="9" actId="2085"/>
      <pc:docMkLst>
        <pc:docMk/>
      </pc:docMkLst>
      <pc:sldChg chg="addSp delSp modSp">
        <pc:chgData name="西田　賢" userId="e19bf79b-b491-4910-8b12-eec7200a1d82" providerId="ADAL" clId="{EE47CA6C-C9E2-4C47-A4F4-BD26E272C756}" dt="2026-05-29T21:04:58.957" v="9" actId="2085"/>
        <pc:sldMkLst>
          <pc:docMk/>
          <pc:sldMk cId="2168939937" sldId="315"/>
        </pc:sldMkLst>
        <pc:picChg chg="add del mod">
          <ac:chgData name="西田　賢" userId="e19bf79b-b491-4910-8b12-eec7200a1d82" providerId="ADAL" clId="{EE47CA6C-C9E2-4C47-A4F4-BD26E272C756}" dt="2026-05-29T21:04:25.770" v="4" actId="478"/>
          <ac:picMkLst>
            <pc:docMk/>
            <pc:sldMk cId="2168939937" sldId="315"/>
            <ac:picMk id="27" creationId="{BFCAD349-8A2B-D84E-BED9-EFAECC846268}"/>
          </ac:picMkLst>
        </pc:picChg>
        <pc:picChg chg="add mod">
          <ac:chgData name="西田　賢" userId="e19bf79b-b491-4910-8b12-eec7200a1d82" providerId="ADAL" clId="{EE47CA6C-C9E2-4C47-A4F4-BD26E272C756}" dt="2026-05-29T21:04:58.957" v="9" actId="2085"/>
          <ac:picMkLst>
            <pc:docMk/>
            <pc:sldMk cId="2168939937" sldId="315"/>
            <ac:picMk id="34" creationId="{38886B20-27D9-3249-9B94-5914744F2E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823AE-935E-8141-BBA7-4360AA5AE652}" type="datetimeFigureOut">
              <a:rPr kumimoji="1" lang="ja-JP" altLang="en-US" smtClean="0"/>
              <a:t>2026/6/18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75748-AE67-114C-B094-EA1FA0A1D427}" type="slidenum">
              <a:rPr kumimoji="1" lang="ja-JP" altLang="en-US" smtClean="0"/>
              <a:t>‹#›</a:t>
            </a:fld>
            <a:endParaRPr kumimoji="1" lang="ja-JP" altLang="en-US"/>
          </a:p>
        </p:txBody>
      </p:sp>
    </p:spTree>
    <p:extLst>
      <p:ext uri="{BB962C8B-B14F-4D97-AF65-F5344CB8AC3E}">
        <p14:creationId xmlns:p14="http://schemas.microsoft.com/office/powerpoint/2010/main" val="30367362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000"/>
              <a:t>OK, I’m Ken Nishida from the University of Tokyo, and I’ll talk about</a:t>
            </a:r>
            <a:r>
              <a:rPr kumimoji="1" lang="en-US" altLang="ja-JP" sz="1000" baseline="0"/>
              <a:t> the second half of the upcoming hypernuclear experiment in Hall-C</a:t>
            </a:r>
            <a:r>
              <a:rPr kumimoji="1" lang="en-US" altLang="ja-JP" sz="1000"/>
              <a:t>.</a:t>
            </a:r>
            <a:r>
              <a:rPr kumimoji="1" lang="en-US" altLang="ja-JP" sz="1000" baseline="0"/>
              <a:t> </a:t>
            </a:r>
            <a:r>
              <a:rPr lang="en-US" sz="1000"/>
              <a:t>The previous speaker, </a:t>
            </a:r>
            <a:r>
              <a:rPr lang="en-US" sz="1000" err="1"/>
              <a:t>Sho</a:t>
            </a:r>
            <a:r>
              <a:rPr lang="en-US" sz="1000"/>
              <a:t> has already explained the fundamental aspects of the hypernuclear program. So, in this second half, I’ll focus on the mass spectroscopy of medium-to-heavy hypernuclei, including some details of experimental techniques and apparatus.</a:t>
            </a:r>
            <a:endParaRPr kumimoji="1" lang="en-US" altLang="ja-JP" sz="1000" baseline="0"/>
          </a:p>
          <a:p>
            <a:r>
              <a:rPr kumimoji="1" lang="en-US" altLang="ja-JP" sz="1000" baseline="0"/>
              <a:t>(0:30)</a:t>
            </a:r>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a:t>
            </a:fld>
            <a:endParaRPr kumimoji="1" lang="ja-JP" altLang="en-US"/>
          </a:p>
        </p:txBody>
      </p:sp>
    </p:spTree>
    <p:extLst>
      <p:ext uri="{BB962C8B-B14F-4D97-AF65-F5344CB8AC3E}">
        <p14:creationId xmlns:p14="http://schemas.microsoft.com/office/powerpoint/2010/main" val="875979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t>Detector packages of HKS and HES are also existing and sitting in ESB. And last year and this year, we put all our effort into these detectors’ maintenance and performance testing. HES detectors are composed of honeycomb drift chamber and scintillator TOF counters. HKS detectors are composed of planer drift chambers, scintillator TOF counters, aerogel and water Cherenkov counters. The planer drift chamber here is completely same type as the one in </a:t>
            </a:r>
            <a:r>
              <a:rPr lang="en-US" err="1"/>
              <a:t>SuperHMS</a:t>
            </a:r>
            <a:r>
              <a:rPr lang="en-US"/>
              <a:t>.</a:t>
            </a:r>
          </a:p>
          <a:p>
            <a:endParaRPr lang="en-US"/>
          </a:p>
          <a:p>
            <a:r>
              <a:rPr lang="en-US"/>
              <a:t>For the HKS side, kaon events can be properly selected from huge background of positive pion and proton by applying Cherenkov cut and mass square cut. All these detectors were also used in the previous hypernuclear experiments and their performance were well explored, but some of them have hardware issues after long time sitting in ESB and need to be repaired or completely replaced.</a:t>
            </a:r>
            <a:endParaRPr kumimoji="1" lang="en-US" altLang="ja-JP"/>
          </a:p>
          <a:p>
            <a:r>
              <a:rPr kumimoji="1" lang="en-US" altLang="ja-JP"/>
              <a:t>(1:20, 10:00)</a:t>
            </a:r>
            <a:endParaRPr kumimoji="1" lang="ja-JP" altLang="en-US"/>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10</a:t>
            </a:fld>
            <a:endParaRPr kumimoji="1" lang="ja-JP" altLang="en-US"/>
          </a:p>
        </p:txBody>
      </p:sp>
    </p:spTree>
    <p:extLst>
      <p:ext uri="{BB962C8B-B14F-4D97-AF65-F5344CB8AC3E}">
        <p14:creationId xmlns:p14="http://schemas.microsoft.com/office/powerpoint/2010/main" val="351830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t>ENGE has three detector components. The planer drift chamber and scintillator TOF counters are almost same as the one in HKS and HES. On the other hand, the pion position detector is a completely new detector dedicated to decay pion spectroscopy. This detector consists of thousands of scintillating fibers with 1mm diameter, and these fibers are aligned along the focal plane of ENGE spectrometer. And each channel is readout with multi-anode PMT and following discriminator cards.</a:t>
            </a:r>
          </a:p>
          <a:p>
            <a:endParaRPr lang="en-US"/>
          </a:p>
          <a:p>
            <a:r>
              <a:rPr lang="en-US"/>
              <a:t>These detector sets are installed in the vacuum extension and operated in vacuum. Basically, because ENGE spectrometer has very clean focal plane, pion momentum can be reconstructed from the corresponding hit position on the focal plane. This position detector is still under development in Japan, and after beam testing and final assembly, it will be shipped to JLab in the second half of this year.</a:t>
            </a:r>
            <a:endParaRPr kumimoji="1" lang="en-US" altLang="ja-JP"/>
          </a:p>
          <a:p>
            <a:r>
              <a:rPr kumimoji="1" lang="en-US" altLang="ja-JP"/>
              <a:t>(1:15, 11:15)</a:t>
            </a:r>
            <a:endParaRPr kumimoji="1" lang="ja-JP" altLang="en-US"/>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11</a:t>
            </a:fld>
            <a:endParaRPr kumimoji="1" lang="ja-JP" altLang="en-US"/>
          </a:p>
        </p:txBody>
      </p:sp>
    </p:spTree>
    <p:extLst>
      <p:ext uri="{BB962C8B-B14F-4D97-AF65-F5344CB8AC3E}">
        <p14:creationId xmlns:p14="http://schemas.microsoft.com/office/powerpoint/2010/main" val="3244189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t>And here is a brief summary of detector preparation status. As I mentioned, we have been working on detector preparation in ESB over the past year. And currently, most of the existing detectors have completed maintenance or performance test. Also, along with the detector work, we are preparing DAQ system with Alex </a:t>
            </a:r>
            <a:r>
              <a:rPr lang="en-US" err="1"/>
              <a:t>Cammsone</a:t>
            </a:r>
            <a:r>
              <a:rPr lang="en-US"/>
              <a:t> and developing the dedicated hypernuclear analysis software with </a:t>
            </a:r>
            <a:r>
              <a:rPr lang="en-US" err="1"/>
              <a:t>Sanghwa</a:t>
            </a:r>
            <a:r>
              <a:rPr lang="en-US"/>
              <a:t> Park and other Hall-A/C members.</a:t>
            </a:r>
          </a:p>
          <a:p>
            <a:endParaRPr lang="en-US"/>
          </a:p>
          <a:p>
            <a:r>
              <a:rPr lang="en-US"/>
              <a:t>I was personally dedicated to the honeycomb drift chamber for HES over the past year, and fixed all broken wires, completed commissioning test, and got it ready to install in Hall-C. Also, redesign and replacement of water Cherenkov counters were addressed by another Japanese student, and the pion position detector, which is the key detector for the decay pion spectroscopy, is now being developed by another grad student from the university of Tokyo. </a:t>
            </a:r>
            <a:endParaRPr kumimoji="1" lang="en-US" altLang="ja-JP"/>
          </a:p>
          <a:p>
            <a:r>
              <a:rPr kumimoji="1" lang="en-US" altLang="ja-JP"/>
              <a:t>(1:10, 12:25)</a:t>
            </a:r>
            <a:endParaRPr kumimoji="1" lang="ja-JP" altLang="en-US"/>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12</a:t>
            </a:fld>
            <a:endParaRPr kumimoji="1" lang="ja-JP" altLang="en-US"/>
          </a:p>
        </p:txBody>
      </p:sp>
    </p:spTree>
    <p:extLst>
      <p:ext uri="{BB962C8B-B14F-4D97-AF65-F5344CB8AC3E}">
        <p14:creationId xmlns:p14="http://schemas.microsoft.com/office/powerpoint/2010/main" val="673049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t>Along with the detector preparation in ESB, we are also developing a beam-monitoring system using a synchrotron light interferometer, or SLI. To achieve high-resolution and high-precision spectroscopy, we have two main requirements for the beam. One is precise beam-position monitoring at the target, which is essential for decay pion spectroscopy. This can be achieved by simply adding existing BPMs.</a:t>
            </a:r>
          </a:p>
          <a:p>
            <a:endParaRPr lang="en-US"/>
          </a:p>
          <a:p>
            <a:r>
              <a:rPr lang="en-US"/>
              <a:t>The other requirement is that the beam-energy spread must be sufficiently small so that its contribution to the final energy resolution is negligible. And to continuously monitor the beam energy spread, we are introducing SLI system. And during the Hall-C beamtime since this April, we tested an existing SLI system and successfully obtained interferometry pattern like this. </a:t>
            </a:r>
          </a:p>
          <a:p>
            <a:r>
              <a:rPr lang="en-US"/>
              <a:t>(1:05, 13:30)</a:t>
            </a:r>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13</a:t>
            </a:fld>
            <a:endParaRPr kumimoji="1" lang="ja-JP" altLang="en-US"/>
          </a:p>
        </p:txBody>
      </p:sp>
    </p:spTree>
    <p:extLst>
      <p:ext uri="{BB962C8B-B14F-4D97-AF65-F5344CB8AC3E}">
        <p14:creationId xmlns:p14="http://schemas.microsoft.com/office/powerpoint/2010/main" val="47572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r>
                  <a:rPr kumimoji="1" lang="en-US" altLang="ja-JP"/>
                  <a:t>Here, I’ll also mention the energy scale calibration using electro-production</a:t>
                </a:r>
                <a:r>
                  <a:rPr kumimoji="1" lang="en-US" altLang="ja-JP" baseline="0"/>
                  <a:t> of </a:t>
                </a:r>
                <a14:m>
                  <m:oMath xmlns:m="http://schemas.openxmlformats.org/officeDocument/2006/math">
                    <m:r>
                      <m:rPr>
                        <m:sty m:val="p"/>
                      </m:rPr>
                      <a:rPr kumimoji="1" lang="en-US" altLang="ja-JP" sz="1200" b="0" i="0" smtClean="0">
                        <a:solidFill>
                          <a:schemeClr val="accent1"/>
                        </a:solidFill>
                        <a:latin typeface="Cambria Math" panose="02040503050406030204" pitchFamily="18" charset="0"/>
                      </a:rPr>
                      <m:t>Λ</m:t>
                    </m:r>
                  </m:oMath>
                </a14:m>
                <a:r>
                  <a:rPr lang="en-US" b="0"/>
                  <a:t> and </a:t>
                </a:r>
                <a14:m>
                  <m:oMath xmlns:m="http://schemas.openxmlformats.org/officeDocument/2006/math">
                    <m:sSup>
                      <m:sSupPr>
                        <m:ctrlPr>
                          <a:rPr kumimoji="1" lang="en-US" altLang="ja-JP" sz="1200" b="0" i="1" smtClean="0">
                            <a:solidFill>
                              <a:schemeClr val="accent1"/>
                            </a:solidFill>
                            <a:latin typeface="Cambria Math" panose="02040503050406030204" pitchFamily="18" charset="0"/>
                          </a:rPr>
                        </m:ctrlPr>
                      </m:sSupPr>
                      <m:e>
                        <m:r>
                          <m:rPr>
                            <m:sty m:val="p"/>
                          </m:rPr>
                          <a:rPr kumimoji="1" lang="en-US" altLang="ja-JP" sz="1200" b="0" i="0" smtClean="0">
                            <a:solidFill>
                              <a:schemeClr val="accent1"/>
                            </a:solidFill>
                            <a:latin typeface="Cambria Math" panose="02040503050406030204" pitchFamily="18" charset="0"/>
                          </a:rPr>
                          <m:t>Σ</m:t>
                        </m:r>
                      </m:e>
                      <m:sup>
                        <m:r>
                          <a:rPr kumimoji="1" lang="en-US" altLang="ja-JP" sz="1200" b="0" i="0" smtClean="0">
                            <a:solidFill>
                              <a:schemeClr val="accent1"/>
                            </a:solidFill>
                            <a:latin typeface="Cambria Math" panose="02040503050406030204" pitchFamily="18" charset="0"/>
                          </a:rPr>
                          <m:t>0</m:t>
                        </m:r>
                      </m:sup>
                    </m:sSup>
                  </m:oMath>
                </a14:m>
                <a:r>
                  <a:rPr lang="en-US"/>
                  <a:t>. This energy</a:t>
                </a:r>
                <a:r>
                  <a:rPr lang="en-US" baseline="0"/>
                  <a:t> scale calibration is one of the key requirements to achieve the high precision in </a:t>
                </a:r>
                <a14:m>
                  <m:oMath xmlns:m="http://schemas.openxmlformats.org/officeDocument/2006/math">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 </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12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m:rPr>
                            <m:sty m:val="p"/>
                          </m:rP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K</m:t>
                        </m:r>
                      </m:e>
                      <m: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oMath>
                </a14:m>
                <a:r>
                  <a:rPr lang="en-JP" sz="1200" i="0">
                    <a:latin typeface="Times New Roman" panose="02020603050405020304" pitchFamily="18" charset="0"/>
                    <a:cs typeface="Times New Roman" panose="02020603050405020304" pitchFamily="18" charset="0"/>
                  </a:rPr>
                  <a:t> </a:t>
                </a:r>
                <a:r>
                  <a:rPr lang="en-US"/>
                  <a:t>spectroscopy.</a:t>
                </a:r>
                <a:r>
                  <a:rPr lang="en-US" baseline="0"/>
                  <a:t> By using </a:t>
                </a:r>
                <a:r>
                  <a:rPr lang="en-US"/>
                  <a:t>proton target, we can electro-produce pure </a:t>
                </a:r>
                <a14:m>
                  <m:oMath xmlns:m="http://schemas.openxmlformats.org/officeDocument/2006/math">
                    <m:r>
                      <m:rPr>
                        <m:sty m:val="p"/>
                      </m:rPr>
                      <a:rPr kumimoji="1" lang="en-US" altLang="ja-JP" sz="1200" b="0" i="0" smtClean="0">
                        <a:solidFill>
                          <a:schemeClr val="accent1"/>
                        </a:solidFill>
                        <a:latin typeface="Cambria Math" panose="02040503050406030204" pitchFamily="18" charset="0"/>
                      </a:rPr>
                      <m:t>Λ</m:t>
                    </m:r>
                  </m:oMath>
                </a14:m>
                <a:r>
                  <a:rPr lang="en-US" b="0"/>
                  <a:t> and </a:t>
                </a:r>
                <a14:m>
                  <m:oMath xmlns:m="http://schemas.openxmlformats.org/officeDocument/2006/math">
                    <m:sSup>
                      <m:sSupPr>
                        <m:ctrlPr>
                          <a:rPr kumimoji="1" lang="en-US" altLang="ja-JP" sz="1200" b="0" i="1" smtClean="0">
                            <a:solidFill>
                              <a:schemeClr val="accent1"/>
                            </a:solidFill>
                            <a:latin typeface="Cambria Math" panose="02040503050406030204" pitchFamily="18" charset="0"/>
                          </a:rPr>
                        </m:ctrlPr>
                      </m:sSupPr>
                      <m:e>
                        <m:r>
                          <m:rPr>
                            <m:sty m:val="p"/>
                          </m:rPr>
                          <a:rPr kumimoji="1" lang="en-US" altLang="ja-JP" sz="1200" b="0" i="0" smtClean="0">
                            <a:solidFill>
                              <a:schemeClr val="accent1"/>
                            </a:solidFill>
                            <a:latin typeface="Cambria Math" panose="02040503050406030204" pitchFamily="18" charset="0"/>
                          </a:rPr>
                          <m:t>Σ</m:t>
                        </m:r>
                      </m:e>
                      <m:sup>
                        <m:r>
                          <a:rPr kumimoji="1" lang="en-US" altLang="ja-JP" sz="1200" b="0" i="0" smtClean="0">
                            <a:solidFill>
                              <a:schemeClr val="accent1"/>
                            </a:solidFill>
                            <a:latin typeface="Cambria Math" panose="02040503050406030204" pitchFamily="18" charset="0"/>
                          </a:rPr>
                          <m:t>0</m:t>
                        </m:r>
                      </m:sup>
                    </m:sSup>
                  </m:oMath>
                </a14:m>
                <a:r>
                  <a:rPr lang="en-US"/>
                  <a:t> hyperons and reconstruct their masses in the same way as for </a:t>
                </a:r>
                <a14:m>
                  <m:oMath xmlns:m="http://schemas.openxmlformats.org/officeDocument/2006/math">
                    <m:r>
                      <m:rPr>
                        <m:sty m:val="p"/>
                      </m:rPr>
                      <a:rPr kumimoji="1" lang="en-US" altLang="ja-JP" sz="1200" b="0" i="0" smtClean="0">
                        <a:solidFill>
                          <a:schemeClr val="accent1"/>
                        </a:solidFill>
                        <a:latin typeface="Cambria Math" panose="02040503050406030204" pitchFamily="18" charset="0"/>
                      </a:rPr>
                      <m:t>Λ</m:t>
                    </m:r>
                  </m:oMath>
                </a14:m>
                <a:r>
                  <a:rPr lang="en-US" b="0"/>
                  <a:t> </a:t>
                </a:r>
                <a:r>
                  <a:rPr lang="en-US"/>
                  <a:t>hypernuclei. And since the masses of these</a:t>
                </a:r>
                <a:r>
                  <a:rPr lang="en-US" baseline="0"/>
                  <a:t> </a:t>
                </a:r>
                <a:r>
                  <a:rPr lang="en-US"/>
                  <a:t>hyperons are precisely known, their peaks can be used to calibrate the binding-energy scale.</a:t>
                </a:r>
              </a:p>
              <a:p>
                <a:endParaRPr lang="en-US"/>
              </a:p>
              <a:p>
                <a:r>
                  <a:rPr lang="en-US"/>
                  <a:t>For this calibration, </a:t>
                </a:r>
                <a14:m>
                  <m:oMath xmlns:m="http://schemas.openxmlformats.org/officeDocument/2006/math">
                    <m:r>
                      <m:rPr>
                        <m:sty m:val="p"/>
                      </m:rPr>
                      <a:rPr lang="en-US" sz="1200" b="0" i="0"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C</m:t>
                    </m:r>
                    <m:sSub>
                      <m:sSubPr>
                        <m:ctrlPr>
                          <a:rPr lang="en-US" sz="1200" b="0" i="1"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1200" b="0" i="0"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H</m:t>
                        </m:r>
                      </m:e>
                      <m:sub>
                        <m:r>
                          <a:rPr lang="en-US" sz="1200" b="0" i="0"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2</m:t>
                        </m:r>
                      </m:sub>
                    </m:sSub>
                  </m:oMath>
                </a14:m>
                <a:r>
                  <a:rPr lang="en-US"/>
                  <a:t> target was used in</a:t>
                </a:r>
                <a:r>
                  <a:rPr lang="en-US" baseline="0"/>
                  <a:t> the previous experiment, and this time</a:t>
                </a:r>
                <a:r>
                  <a:rPr lang="en-US"/>
                  <a:t>, we will use </a:t>
                </a:r>
                <a14:m>
                  <m:oMath xmlns:m="http://schemas.openxmlformats.org/officeDocument/2006/math">
                    <m:sPre>
                      <m:sPrePr>
                        <m:ctrlPr>
                          <a:rPr lang="en-US" sz="1200" b="0" i="1" smtClean="0">
                            <a:latin typeface="Cambria Math" panose="02040503050406030204" pitchFamily="18" charset="0"/>
                            <a:cs typeface="Times New Roman" panose="02020603050405020304" pitchFamily="18" charset="0"/>
                          </a:rPr>
                        </m:ctrlPr>
                      </m:sPrePr>
                      <m:sub/>
                      <m:sup>
                        <m:r>
                          <a:rPr lang="en-US" sz="1200" b="0" i="0" smtClean="0">
                            <a:latin typeface="Cambria Math" panose="02040503050406030204" pitchFamily="18" charset="0"/>
                          </a:rPr>
                          <m:t>6</m:t>
                        </m:r>
                      </m:sup>
                      <m:e>
                        <m:r>
                          <m:rPr>
                            <m:sty m:val="p"/>
                          </m:rPr>
                          <a:rPr lang="en-US" sz="1200" b="0" i="0" smtClean="0">
                            <a:latin typeface="Cambria Math" panose="02040503050406030204" pitchFamily="18" charset="0"/>
                          </a:rPr>
                          <m:t>Li</m:t>
                        </m:r>
                      </m:e>
                    </m:sPre>
                    <m:r>
                      <m:rPr>
                        <m:sty m:val="p"/>
                      </m:rPr>
                      <a:rPr lang="en-US" sz="1200" b="0" i="0" smtClean="0">
                        <a:latin typeface="Cambria Math" panose="02040503050406030204" pitchFamily="18" charset="0"/>
                        <a:cs typeface="Times New Roman" panose="02020603050405020304" pitchFamily="18" charset="0"/>
                      </a:rPr>
                      <m:t>H</m:t>
                    </m:r>
                  </m:oMath>
                </a14:m>
                <a:r>
                  <a:rPr lang="en-JP" sz="1200">
                    <a:latin typeface="Times New Roman" panose="02020603050405020304" pitchFamily="18" charset="0"/>
                    <a:cs typeface="Times New Roman" panose="02020603050405020304" pitchFamily="18" charset="0"/>
                  </a:rPr>
                  <a:t> </a:t>
                </a:r>
                <a:r>
                  <a:rPr lang="en-US"/>
                  <a:t>target instead. The use</a:t>
                </a:r>
                <a:r>
                  <a:rPr lang="en-US" baseline="0"/>
                  <a:t> of </a:t>
                </a:r>
                <a14:m>
                  <m:oMath xmlns:m="http://schemas.openxmlformats.org/officeDocument/2006/math">
                    <m:sPre>
                      <m:sPrePr>
                        <m:ctrlPr>
                          <a:rPr lang="en-US" sz="1200" b="0" i="1" smtClean="0">
                            <a:latin typeface="Cambria Math" panose="02040503050406030204" pitchFamily="18" charset="0"/>
                            <a:cs typeface="Times New Roman" panose="02020603050405020304" pitchFamily="18" charset="0"/>
                          </a:rPr>
                        </m:ctrlPr>
                      </m:sPrePr>
                      <m:sub/>
                      <m:sup>
                        <m:r>
                          <a:rPr lang="en-US" sz="1200" b="0" i="0" smtClean="0">
                            <a:latin typeface="Cambria Math" panose="02040503050406030204" pitchFamily="18" charset="0"/>
                          </a:rPr>
                          <m:t>6</m:t>
                        </m:r>
                      </m:sup>
                      <m:e>
                        <m:r>
                          <m:rPr>
                            <m:sty m:val="p"/>
                          </m:rPr>
                          <a:rPr lang="en-US" sz="1200" b="0" i="0" smtClean="0">
                            <a:latin typeface="Cambria Math" panose="02040503050406030204" pitchFamily="18" charset="0"/>
                          </a:rPr>
                          <m:t>Li</m:t>
                        </m:r>
                      </m:e>
                    </m:sPre>
                    <m:r>
                      <m:rPr>
                        <m:sty m:val="p"/>
                      </m:rPr>
                      <a:rPr lang="en-US" sz="1200" b="0" i="0" smtClean="0">
                        <a:latin typeface="Cambria Math" panose="02040503050406030204" pitchFamily="18" charset="0"/>
                        <a:cs typeface="Times New Roman" panose="02020603050405020304" pitchFamily="18" charset="0"/>
                      </a:rPr>
                      <m:t>H</m:t>
                    </m:r>
                  </m:oMath>
                </a14:m>
                <a:r>
                  <a:rPr lang="en-JP" sz="1200">
                    <a:latin typeface="Times New Roman" panose="02020603050405020304" pitchFamily="18" charset="0"/>
                    <a:cs typeface="Times New Roman" panose="02020603050405020304" pitchFamily="18" charset="0"/>
                  </a:rPr>
                  <a:t> </a:t>
                </a:r>
                <a:r>
                  <a:rPr lang="en-US"/>
                  <a:t>can provide additional data on </a:t>
                </a:r>
                <a14:m>
                  <m:oMath xmlns:m="http://schemas.openxmlformats.org/officeDocument/2006/math">
                    <m:sPre>
                      <m:sPrePr>
                        <m:ctrlPr>
                          <a:rPr kumimoji="1" lang="en-US" altLang="ja-JP" sz="1200" i="1" smtClean="0">
                            <a:solidFill>
                              <a:schemeClr val="tx1">
                                <a:lumMod val="50000"/>
                                <a:lumOff val="50000"/>
                              </a:schemeClr>
                            </a:solidFill>
                            <a:latin typeface="Cambria Math" panose="02040503050406030204" pitchFamily="18" charset="0"/>
                          </a:rPr>
                        </m:ctrlPr>
                      </m:sPrePr>
                      <m:sub>
                        <m:r>
                          <m:rPr>
                            <m:sty m:val="p"/>
                          </m:rPr>
                          <a:rPr kumimoji="1" lang="en-US" altLang="ja-JP" sz="1200">
                            <a:solidFill>
                              <a:schemeClr val="tx1">
                                <a:lumMod val="50000"/>
                                <a:lumOff val="50000"/>
                              </a:schemeClr>
                            </a:solidFill>
                            <a:latin typeface="Cambria Math" panose="02040503050406030204" pitchFamily="18" charset="0"/>
                            <a:ea typeface="Cambria Math" panose="02040503050406030204" pitchFamily="18" charset="0"/>
                          </a:rPr>
                          <m:t>Λ</m:t>
                        </m:r>
                      </m:sub>
                      <m:sup>
                        <m:r>
                          <a:rPr kumimoji="1" lang="en-US" altLang="ja-JP" sz="1200" b="0" i="0" smtClean="0">
                            <a:solidFill>
                              <a:schemeClr val="tx1">
                                <a:lumMod val="50000"/>
                                <a:lumOff val="50000"/>
                              </a:schemeClr>
                            </a:solidFill>
                            <a:latin typeface="Cambria Math" panose="02040503050406030204" pitchFamily="18" charset="0"/>
                            <a:ea typeface="Cambria Math" panose="02040503050406030204" pitchFamily="18" charset="0"/>
                          </a:rPr>
                          <m:t>6</m:t>
                        </m:r>
                      </m:sup>
                      <m:e>
                        <m:r>
                          <m:rPr>
                            <m:sty m:val="p"/>
                          </m:rPr>
                          <a:rPr lang="en-US" sz="1200" b="0" i="0" smtClean="0">
                            <a:solidFill>
                              <a:schemeClr val="tx1">
                                <a:lumMod val="50000"/>
                                <a:lumOff val="50000"/>
                              </a:schemeClr>
                            </a:solidFill>
                            <a:latin typeface="Cambria Math" panose="02040503050406030204" pitchFamily="18" charset="0"/>
                          </a:rPr>
                          <m:t>He</m:t>
                        </m:r>
                      </m:e>
                    </m:sPre>
                  </m:oMath>
                </a14:m>
                <a:r>
                  <a:rPr lang="en-US"/>
                  <a:t> hypernuclei, while the pure </a:t>
                </a:r>
                <a14:m>
                  <m:oMath xmlns:m="http://schemas.openxmlformats.org/officeDocument/2006/math">
                    <m:sPre>
                      <m:sPrePr>
                        <m:ctrlPr>
                          <a:rPr lang="en-US" sz="1200" b="0" i="1" smtClean="0">
                            <a:latin typeface="Cambria Math" panose="02040503050406030204" pitchFamily="18" charset="0"/>
                            <a:cs typeface="Times New Roman" panose="02020603050405020304" pitchFamily="18" charset="0"/>
                          </a:rPr>
                        </m:ctrlPr>
                      </m:sPrePr>
                      <m:sub/>
                      <m:sup>
                        <m:r>
                          <a:rPr lang="en-US" sz="1200" b="0" i="0" smtClean="0">
                            <a:latin typeface="Cambria Math" panose="02040503050406030204" pitchFamily="18" charset="0"/>
                          </a:rPr>
                          <m:t>6</m:t>
                        </m:r>
                      </m:sup>
                      <m:e>
                        <m:r>
                          <m:rPr>
                            <m:sty m:val="p"/>
                          </m:rPr>
                          <a:rPr lang="en-US" sz="1200" b="0" i="0" smtClean="0">
                            <a:latin typeface="Cambria Math" panose="02040503050406030204" pitchFamily="18" charset="0"/>
                          </a:rPr>
                          <m:t>Li</m:t>
                        </m:r>
                      </m:e>
                    </m:sPre>
                  </m:oMath>
                </a14:m>
                <a:r>
                  <a:rPr lang="en-US"/>
                  <a:t> target data can be used for background subtraction in the calibration analysis. With this calibration method, we expect to achieve high accuracy better than 100 keV in </a:t>
                </a:r>
                <a14:m>
                  <m:oMath xmlns:m="http://schemas.openxmlformats.org/officeDocument/2006/math">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 </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12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m:rPr>
                            <m:sty m:val="p"/>
                          </m:rP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K</m:t>
                        </m:r>
                      </m:e>
                      <m: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oMath>
                </a14:m>
                <a:r>
                  <a:rPr lang="en-JP" sz="1200" i="0">
                    <a:latin typeface="Times New Roman" panose="02020603050405020304" pitchFamily="18" charset="0"/>
                    <a:cs typeface="Times New Roman" panose="02020603050405020304" pitchFamily="18" charset="0"/>
                  </a:rPr>
                  <a:t> </a:t>
                </a:r>
                <a:r>
                  <a:rPr lang="en-US"/>
                  <a:t>spectroscopy.</a:t>
                </a:r>
              </a:p>
              <a:p>
                <a:r>
                  <a:rPr lang="en-US"/>
                  <a:t>(1:20, 14:50)</a:t>
                </a:r>
              </a:p>
            </p:txBody>
          </p:sp>
        </mc:Choice>
        <mc:Fallback>
          <p:sp>
            <p:nvSpPr>
              <p:cNvPr id="3" name="ノート プレースホルダー 2"/>
              <p:cNvSpPr>
                <a:spLocks noGrp="1"/>
              </p:cNvSpPr>
              <p:nvPr>
                <p:ph type="body" idx="1"/>
              </p:nvPr>
            </p:nvSpPr>
            <p:spPr/>
            <p:txBody>
              <a:bodyPr/>
              <a:lstStyle/>
              <a:p>
                <a:r>
                  <a:rPr kumimoji="1" lang="en-US" altLang="ja-JP"/>
                  <a:t>Here, I’ll also mention the energy scale calibration using electro-production</a:t>
                </a:r>
                <a:r>
                  <a:rPr kumimoji="1" lang="en-US" altLang="ja-JP" baseline="0"/>
                  <a:t> of </a:t>
                </a:r>
                <a:r>
                  <a:rPr kumimoji="1" lang="en-US" altLang="ja-JP" sz="1200" b="0" i="0">
                    <a:solidFill>
                      <a:schemeClr val="accent1"/>
                    </a:solidFill>
                    <a:latin typeface="Cambria Math" panose="02040503050406030204" pitchFamily="18" charset="0"/>
                  </a:rPr>
                  <a:t>Λ</a:t>
                </a:r>
                <a:r>
                  <a:rPr lang="en-US" b="0"/>
                  <a:t> and </a:t>
                </a:r>
                <a:r>
                  <a:rPr kumimoji="1" lang="en-US" altLang="ja-JP" sz="1200" b="0" i="0">
                    <a:solidFill>
                      <a:schemeClr val="accent1"/>
                    </a:solidFill>
                    <a:latin typeface="Cambria Math" panose="02040503050406030204" pitchFamily="18" charset="0"/>
                  </a:rPr>
                  <a:t>Σ^0</a:t>
                </a:r>
                <a:r>
                  <a:rPr lang="en-US"/>
                  <a:t>. This energy</a:t>
                </a:r>
                <a:r>
                  <a:rPr lang="en-US" baseline="0"/>
                  <a:t> scale calibration is one of the key requirements to achieve the high precision in </a:t>
                </a:r>
                <a: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a:t>(e, e′K^+)</a:t>
                </a:r>
                <a:r>
                  <a:rPr lang="en-JP" sz="1200" i="0">
                    <a:latin typeface="Times New Roman" panose="02020603050405020304" pitchFamily="18" charset="0"/>
                    <a:cs typeface="Times New Roman" panose="02020603050405020304" pitchFamily="18" charset="0"/>
                  </a:rPr>
                  <a:t> </a:t>
                </a:r>
                <a:r>
                  <a:rPr lang="en-US"/>
                  <a:t>spectroscopy.</a:t>
                </a:r>
                <a:r>
                  <a:rPr lang="en-US" baseline="0"/>
                  <a:t> By using </a:t>
                </a:r>
                <a:r>
                  <a:rPr lang="en-US"/>
                  <a:t>proton target, we can electro-produce pure </a:t>
                </a:r>
                <a:r>
                  <a:rPr kumimoji="1" lang="en-US" altLang="ja-JP" sz="1200" b="0" i="0">
                    <a:solidFill>
                      <a:schemeClr val="accent1"/>
                    </a:solidFill>
                    <a:latin typeface="Cambria Math" panose="02040503050406030204" pitchFamily="18" charset="0"/>
                  </a:rPr>
                  <a:t>Λ</a:t>
                </a:r>
                <a:r>
                  <a:rPr lang="en-US" b="0"/>
                  <a:t> and </a:t>
                </a:r>
                <a:r>
                  <a:rPr kumimoji="1" lang="en-US" altLang="ja-JP" sz="1200" b="0" i="0">
                    <a:solidFill>
                      <a:schemeClr val="accent1"/>
                    </a:solidFill>
                    <a:latin typeface="Cambria Math" panose="02040503050406030204" pitchFamily="18" charset="0"/>
                  </a:rPr>
                  <a:t>Σ^0</a:t>
                </a:r>
                <a:r>
                  <a:rPr lang="en-US"/>
                  <a:t> hyperons and reconstruct their masses in the same way as for </a:t>
                </a:r>
                <a:r>
                  <a:rPr kumimoji="1" lang="en-US" altLang="ja-JP" sz="1200" b="0" i="0">
                    <a:solidFill>
                      <a:schemeClr val="accent1"/>
                    </a:solidFill>
                    <a:latin typeface="Cambria Math" panose="02040503050406030204" pitchFamily="18" charset="0"/>
                  </a:rPr>
                  <a:t>Λ</a:t>
                </a:r>
                <a:r>
                  <a:rPr lang="en-US" b="0"/>
                  <a:t> </a:t>
                </a:r>
                <a:r>
                  <a:rPr lang="en-US"/>
                  <a:t>hypernuclei. And since the masses of these</a:t>
                </a:r>
                <a:r>
                  <a:rPr lang="en-US" baseline="0"/>
                  <a:t> </a:t>
                </a:r>
                <a:r>
                  <a:rPr lang="en-US"/>
                  <a:t>hyperons are precisely known, their peaks can be used to calibrate the binding-energy scale.</a:t>
                </a:r>
              </a:p>
              <a:p>
                <a:endParaRPr lang="en-US"/>
              </a:p>
              <a:p>
                <a:r>
                  <a:rPr lang="en-US"/>
                  <a:t>For this calibration, </a:t>
                </a:r>
                <a:r>
                  <a:rPr lang="en-US" sz="1200" b="0" i="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a:t>CH_2</a:t>
                </a:r>
                <a:r>
                  <a:rPr lang="en-US"/>
                  <a:t> target was used in</a:t>
                </a:r>
                <a:r>
                  <a:rPr lang="en-US" baseline="0"/>
                  <a:t> the previous experiment, and this time</a:t>
                </a:r>
                <a:r>
                  <a:rPr lang="en-US"/>
                  <a:t>, we will use </a:t>
                </a:r>
                <a:r>
                  <a:rPr lang="en-US" sz="1200" b="0" i="0">
                    <a:latin typeface="Cambria Math" panose="02040503050406030204" pitchFamily="18" charset="0"/>
                    <a:cs typeface="Times New Roman" panose="02020603050405020304" pitchFamily="18" charset="0"/>
                  </a:rPr>
                  <a:t>(_^</a:t>
                </a:r>
                <a:r>
                  <a:rPr lang="en-US" sz="1200" b="0" i="0">
                    <a:latin typeface="Cambria Math" panose="02040503050406030204" pitchFamily="18" charset="0"/>
                  </a:rPr>
                  <a:t>6)Li</a:t>
                </a:r>
                <a:r>
                  <a:rPr lang="en-US" sz="1200" b="0" i="0">
                    <a:latin typeface="Cambria Math" panose="02040503050406030204" pitchFamily="18" charset="0"/>
                    <a:cs typeface="Times New Roman" panose="02020603050405020304" pitchFamily="18" charset="0"/>
                  </a:rPr>
                  <a:t>H</a:t>
                </a:r>
                <a:r>
                  <a:rPr lang="en-JP" sz="1200">
                    <a:latin typeface="Times New Roman" panose="02020603050405020304" pitchFamily="18" charset="0"/>
                    <a:cs typeface="Times New Roman" panose="02020603050405020304" pitchFamily="18" charset="0"/>
                  </a:rPr>
                  <a:t> </a:t>
                </a:r>
                <a:r>
                  <a:rPr lang="en-US"/>
                  <a:t>target instead. The use</a:t>
                </a:r>
                <a:r>
                  <a:rPr lang="en-US" baseline="0"/>
                  <a:t> of </a:t>
                </a:r>
                <a:r>
                  <a:rPr lang="en-US" sz="1200" b="0" i="0">
                    <a:latin typeface="Cambria Math" panose="02040503050406030204" pitchFamily="18" charset="0"/>
                    <a:cs typeface="Times New Roman" panose="02020603050405020304" pitchFamily="18" charset="0"/>
                  </a:rPr>
                  <a:t>(_^</a:t>
                </a:r>
                <a:r>
                  <a:rPr lang="en-US" sz="1200" b="0" i="0">
                    <a:latin typeface="Cambria Math" panose="02040503050406030204" pitchFamily="18" charset="0"/>
                  </a:rPr>
                  <a:t>6)Li</a:t>
                </a:r>
                <a:r>
                  <a:rPr lang="en-US" sz="1200" b="0" i="0">
                    <a:latin typeface="Cambria Math" panose="02040503050406030204" pitchFamily="18" charset="0"/>
                    <a:cs typeface="Times New Roman" panose="02020603050405020304" pitchFamily="18" charset="0"/>
                  </a:rPr>
                  <a:t>H</a:t>
                </a:r>
                <a:r>
                  <a:rPr lang="en-JP" sz="1200">
                    <a:latin typeface="Times New Roman" panose="02020603050405020304" pitchFamily="18" charset="0"/>
                    <a:cs typeface="Times New Roman" panose="02020603050405020304" pitchFamily="18" charset="0"/>
                  </a:rPr>
                  <a:t> </a:t>
                </a:r>
                <a:r>
                  <a:rPr lang="en-US"/>
                  <a:t>can provide additional data on </a:t>
                </a:r>
                <a:r>
                  <a:rPr kumimoji="1" lang="en-US" altLang="ja-JP" sz="1200" i="0">
                    <a:solidFill>
                      <a:schemeClr val="tx1">
                        <a:lumMod val="50000"/>
                        <a:lumOff val="50000"/>
                      </a:schemeClr>
                    </a:solidFill>
                    <a:latin typeface="Cambria Math" panose="02040503050406030204" pitchFamily="18" charset="0"/>
                  </a:rPr>
                  <a:t>(</a:t>
                </a:r>
                <a:r>
                  <a:rPr kumimoji="1" lang="en-US" altLang="ja-JP" sz="1200" i="0">
                    <a:solidFill>
                      <a:schemeClr val="tx1">
                        <a:lumMod val="50000"/>
                        <a:lumOff val="50000"/>
                      </a:schemeClr>
                    </a:solidFill>
                    <a:latin typeface="Cambria Math" panose="02040503050406030204" pitchFamily="18" charset="0"/>
                    <a:ea typeface="Cambria Math" panose="02040503050406030204" pitchFamily="18" charset="0"/>
                  </a:rPr>
                  <a:t>_Λ</a:t>
                </a:r>
                <a:r>
                  <a:rPr kumimoji="1" lang="en-US" altLang="ja-JP" sz="1200" b="0" i="0">
                    <a:solidFill>
                      <a:schemeClr val="tx1">
                        <a:lumMod val="50000"/>
                        <a:lumOff val="50000"/>
                      </a:schemeClr>
                    </a:solidFill>
                    <a:latin typeface="Cambria Math" panose="02040503050406030204" pitchFamily="18" charset="0"/>
                    <a:ea typeface="Cambria Math" panose="02040503050406030204" pitchFamily="18" charset="0"/>
                  </a:rPr>
                  <a:t>^6)</a:t>
                </a:r>
                <a:r>
                  <a:rPr lang="en-US" sz="1200" b="0" i="0">
                    <a:solidFill>
                      <a:schemeClr val="tx1">
                        <a:lumMod val="50000"/>
                        <a:lumOff val="50000"/>
                      </a:schemeClr>
                    </a:solidFill>
                    <a:latin typeface="Cambria Math" panose="02040503050406030204" pitchFamily="18" charset="0"/>
                  </a:rPr>
                  <a:t>He</a:t>
                </a:r>
                <a:r>
                  <a:rPr lang="en-US"/>
                  <a:t> hypernuclei, while the pure </a:t>
                </a:r>
                <a:r>
                  <a:rPr lang="en-US" sz="1200" b="0" i="0">
                    <a:latin typeface="Cambria Math" panose="02040503050406030204" pitchFamily="18" charset="0"/>
                    <a:cs typeface="Times New Roman" panose="02020603050405020304" pitchFamily="18" charset="0"/>
                  </a:rPr>
                  <a:t>(_^</a:t>
                </a:r>
                <a:r>
                  <a:rPr lang="en-US" sz="1200" b="0" i="0">
                    <a:latin typeface="Cambria Math" panose="02040503050406030204" pitchFamily="18" charset="0"/>
                  </a:rPr>
                  <a:t>6)Li</a:t>
                </a:r>
                <a:r>
                  <a:rPr lang="en-US"/>
                  <a:t> target data can be used for background subtraction in the calibration analysis. With this calibration method, we expect to achieve high accuracy better than 100 keV in </a:t>
                </a:r>
                <a: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a:t>(e, e′K^+)</a:t>
                </a:r>
                <a:r>
                  <a:rPr lang="en-JP" sz="1200" i="0">
                    <a:latin typeface="Times New Roman" panose="02020603050405020304" pitchFamily="18" charset="0"/>
                    <a:cs typeface="Times New Roman" panose="02020603050405020304" pitchFamily="18" charset="0"/>
                  </a:rPr>
                  <a:t> </a:t>
                </a:r>
                <a:r>
                  <a:rPr lang="en-US"/>
                  <a:t>spectroscopy.</a:t>
                </a:r>
              </a:p>
              <a:p>
                <a:r>
                  <a:rPr lang="en-US"/>
                  <a:t>(1:20, 14:50)</a:t>
                </a:r>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14</a:t>
            </a:fld>
            <a:endParaRPr kumimoji="1" lang="ja-JP" altLang="en-US"/>
          </a:p>
        </p:txBody>
      </p:sp>
    </p:spTree>
    <p:extLst>
      <p:ext uri="{BB962C8B-B14F-4D97-AF65-F5344CB8AC3E}">
        <p14:creationId xmlns:p14="http://schemas.microsoft.com/office/powerpoint/2010/main" val="277957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Then, finally, I’ll show some expected results based on Geant4 simulation.</a:t>
            </a:r>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15</a:t>
            </a:fld>
            <a:endParaRPr kumimoji="1" lang="ja-JP" altLang="en-US"/>
          </a:p>
        </p:txBody>
      </p:sp>
    </p:spTree>
    <p:extLst>
      <p:ext uri="{BB962C8B-B14F-4D97-AF65-F5344CB8AC3E}">
        <p14:creationId xmlns:p14="http://schemas.microsoft.com/office/powerpoint/2010/main" val="21442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pPr algn="l"/>
                <a:r>
                  <a:rPr lang="en-US"/>
                  <a:t>First, this shows the simulated </a:t>
                </a:r>
                <a14:m>
                  <m:oMath xmlns:m="http://schemas.openxmlformats.org/officeDocument/2006/math">
                    <m:sPre>
                      <m:sPrePr>
                        <m:ctrlPr>
                          <a:rPr kumimoji="1" lang="en-US" altLang="ja-JP" sz="1200" b="0" i="1" smtClean="0">
                            <a:solidFill>
                              <a:schemeClr val="accent1"/>
                            </a:solidFill>
                            <a:latin typeface="Cambria Math" panose="02040503050406030204" pitchFamily="18" charset="0"/>
                          </a:rPr>
                        </m:ctrlPr>
                      </m:sPrePr>
                      <m:sub>
                        <m:r>
                          <m:rPr>
                            <m:sty m:val="p"/>
                          </m:rPr>
                          <a:rPr kumimoji="1" lang="en-US" altLang="ja-JP" sz="1200" b="0" i="0" smtClean="0">
                            <a:solidFill>
                              <a:schemeClr val="accent1"/>
                            </a:solidFill>
                            <a:latin typeface="Cambria Math" panose="02040503050406030204" pitchFamily="18" charset="0"/>
                            <a:ea typeface="Cambria Math" panose="02040503050406030204" pitchFamily="18" charset="0"/>
                          </a:rPr>
                          <m:t>Λ</m:t>
                        </m:r>
                      </m:sub>
                      <m:sup>
                        <m:r>
                          <a:rPr kumimoji="1" lang="en-US" altLang="ja-JP" sz="1200" b="0" i="0" smtClean="0">
                            <a:solidFill>
                              <a:schemeClr val="accent1"/>
                            </a:solidFill>
                            <a:latin typeface="Cambria Math" panose="02040503050406030204" pitchFamily="18" charset="0"/>
                            <a:ea typeface="Cambria Math" panose="02040503050406030204" pitchFamily="18" charset="0"/>
                          </a:rPr>
                          <m:t>27</m:t>
                        </m:r>
                      </m:sup>
                      <m:e>
                        <m:r>
                          <m:rPr>
                            <m:sty m:val="p"/>
                          </m:rPr>
                          <a:rPr lang="en-US" sz="1200" b="0" i="0" smtClean="0">
                            <a:solidFill>
                              <a:schemeClr val="accent1"/>
                            </a:solidFill>
                            <a:latin typeface="Cambria Math" panose="02040503050406030204" pitchFamily="18" charset="0"/>
                          </a:rPr>
                          <m:t>Mg</m:t>
                        </m:r>
                      </m:e>
                    </m:sPre>
                  </m:oMath>
                </a14:m>
                <a:r>
                  <a:rPr kumimoji="1" lang="en-US" altLang="ja-JP" sz="1200" b="0">
                    <a:solidFill>
                      <a:schemeClr val="accent1"/>
                    </a:solidFill>
                  </a:rPr>
                  <a:t> </a:t>
                </a:r>
                <a:r>
                  <a:rPr lang="en-US"/>
                  <a:t>spectrum.</a:t>
                </a:r>
                <a:r>
                  <a:rPr lang="en-US" baseline="0"/>
                  <a:t> And these three states of px, </a:t>
                </a:r>
                <a:r>
                  <a:rPr lang="en-US" baseline="0" err="1"/>
                  <a:t>py</a:t>
                </a:r>
                <a:r>
                  <a:rPr lang="en-US" baseline="0"/>
                  <a:t>, </a:t>
                </a:r>
                <a:r>
                  <a:rPr lang="en-US" baseline="0" err="1"/>
                  <a:t>pz</a:t>
                </a:r>
                <a:r>
                  <a:rPr lang="en-US" baseline="0"/>
                  <a:t>, correspond to p-orbit </a:t>
                </a:r>
                <a14:m>
                  <m:oMath xmlns:m="http://schemas.openxmlformats.org/officeDocument/2006/math">
                    <m:r>
                      <m:rPr>
                        <m:sty m:val="p"/>
                      </m:rPr>
                      <a:rPr kumimoji="1" lang="en-US" altLang="ja-JP" sz="1200" b="0" i="0" smtClean="0">
                        <a:solidFill>
                          <a:schemeClr val="accent1"/>
                        </a:solidFill>
                        <a:latin typeface="Cambria Math" panose="02040503050406030204" pitchFamily="18" charset="0"/>
                      </a:rPr>
                      <m:t>Λ</m:t>
                    </m:r>
                  </m:oMath>
                </a14:m>
                <a:r>
                  <a:rPr lang="en-US" b="0"/>
                  <a:t> hyperon overlapping with</a:t>
                </a:r>
                <a:r>
                  <a:rPr lang="en-US" baseline="0"/>
                  <a:t> long, middle, and short axis of </a:t>
                </a:r>
                <a:r>
                  <a:rPr lang="en-US"/>
                  <a:t>triaxially deformed core nucleus. And thanks to the sub-MeV resolution of </a:t>
                </a:r>
                <a14:m>
                  <m:oMath xmlns:m="http://schemas.openxmlformats.org/officeDocument/2006/math">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 </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12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m:rPr>
                            <m:sty m:val="p"/>
                          </m:rP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K</m:t>
                        </m:r>
                      </m:e>
                      <m: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oMath>
                </a14:m>
                <a:r>
                  <a:rPr lang="en-JP" sz="1200" i="0">
                    <a:latin typeface="Times New Roman" panose="02020603050405020304" pitchFamily="18" charset="0"/>
                    <a:cs typeface="Times New Roman" panose="02020603050405020304" pitchFamily="18" charset="0"/>
                  </a:rPr>
                  <a:t> </a:t>
                </a:r>
                <a:r>
                  <a:rPr lang="en-US"/>
                  <a:t>spectroscopy, these</a:t>
                </a:r>
                <a:r>
                  <a:rPr lang="en-US" baseline="0"/>
                  <a:t> three states can be observed as</a:t>
                </a:r>
                <a:r>
                  <a:rPr lang="en-US"/>
                  <a:t> clearly separated peaks</a:t>
                </a:r>
                <a:r>
                  <a:rPr lang="en-US" baseline="0"/>
                  <a:t> in the spectrum.</a:t>
                </a:r>
                <a:endParaRPr kumimoji="1" lang="en-US" altLang="ja-JP"/>
              </a:p>
              <a:p>
                <a:pPr algn="l"/>
                <a:r>
                  <a:rPr kumimoji="1" lang="en-US" altLang="ja-JP"/>
                  <a:t>(0:50, 15:40)</a:t>
                </a:r>
              </a:p>
            </p:txBody>
          </p:sp>
        </mc:Choice>
        <mc:Fallback>
          <p:sp>
            <p:nvSpPr>
              <p:cNvPr id="3" name="ノート プレースホルダー 2"/>
              <p:cNvSpPr>
                <a:spLocks noGrp="1"/>
              </p:cNvSpPr>
              <p:nvPr>
                <p:ph type="body" idx="1"/>
              </p:nvPr>
            </p:nvSpPr>
            <p:spPr/>
            <p:txBody>
              <a:bodyPr/>
              <a:lstStyle/>
              <a:p>
                <a:pPr algn="l"/>
                <a:r>
                  <a:rPr lang="en-US"/>
                  <a:t>First, this shows the simulated </a:t>
                </a:r>
                <a:r>
                  <a:rPr kumimoji="1" lang="en-US" altLang="ja-JP" sz="1200" b="0" i="0">
                    <a:solidFill>
                      <a:schemeClr val="accent1"/>
                    </a:solidFill>
                    <a:latin typeface="Cambria Math" panose="02040503050406030204" pitchFamily="18" charset="0"/>
                  </a:rPr>
                  <a:t>(</a:t>
                </a:r>
                <a:r>
                  <a:rPr kumimoji="1" lang="en-US" altLang="ja-JP" sz="1200" b="0" i="0">
                    <a:solidFill>
                      <a:schemeClr val="accent1"/>
                    </a:solidFill>
                    <a:latin typeface="Cambria Math" panose="02040503050406030204" pitchFamily="18" charset="0"/>
                    <a:ea typeface="Cambria Math" panose="02040503050406030204" pitchFamily="18" charset="0"/>
                  </a:rPr>
                  <a:t>_Λ^27)</a:t>
                </a:r>
                <a:r>
                  <a:rPr lang="en-US" sz="1200" b="0" i="0">
                    <a:solidFill>
                      <a:schemeClr val="accent1"/>
                    </a:solidFill>
                    <a:latin typeface="Cambria Math" panose="02040503050406030204" pitchFamily="18" charset="0"/>
                  </a:rPr>
                  <a:t>Mg</a:t>
                </a:r>
                <a:r>
                  <a:rPr kumimoji="1" lang="en-US" altLang="ja-JP" sz="1200" b="0">
                    <a:solidFill>
                      <a:schemeClr val="accent1"/>
                    </a:solidFill>
                  </a:rPr>
                  <a:t> </a:t>
                </a:r>
                <a:r>
                  <a:rPr lang="en-US"/>
                  <a:t>spectrum.</a:t>
                </a:r>
                <a:r>
                  <a:rPr lang="en-US" baseline="0"/>
                  <a:t> And these three states of px, </a:t>
                </a:r>
                <a:r>
                  <a:rPr lang="en-US" baseline="0" err="1"/>
                  <a:t>py</a:t>
                </a:r>
                <a:r>
                  <a:rPr lang="en-US" baseline="0"/>
                  <a:t>, </a:t>
                </a:r>
                <a:r>
                  <a:rPr lang="en-US" baseline="0" err="1"/>
                  <a:t>pz</a:t>
                </a:r>
                <a:r>
                  <a:rPr lang="en-US" baseline="0"/>
                  <a:t>, correspond to p-orbit </a:t>
                </a:r>
                <a:r>
                  <a:rPr kumimoji="1" lang="en-US" altLang="ja-JP" sz="1200" b="0" i="0">
                    <a:solidFill>
                      <a:schemeClr val="accent1"/>
                    </a:solidFill>
                    <a:latin typeface="Cambria Math" panose="02040503050406030204" pitchFamily="18" charset="0"/>
                  </a:rPr>
                  <a:t>Λ</a:t>
                </a:r>
                <a:r>
                  <a:rPr lang="en-US" b="0"/>
                  <a:t> hyperon overlapping with</a:t>
                </a:r>
                <a:r>
                  <a:rPr lang="en-US" baseline="0"/>
                  <a:t> long, middle, and short axis of </a:t>
                </a:r>
                <a:r>
                  <a:rPr lang="en-US"/>
                  <a:t>triaxially deformed core nucleus. And thanks to the sub-MeV resolution of </a:t>
                </a:r>
                <a: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a:t>(e, e′K^+)</a:t>
                </a:r>
                <a:r>
                  <a:rPr lang="en-JP" sz="1200" i="0">
                    <a:latin typeface="Times New Roman" panose="02020603050405020304" pitchFamily="18" charset="0"/>
                    <a:cs typeface="Times New Roman" panose="02020603050405020304" pitchFamily="18" charset="0"/>
                  </a:rPr>
                  <a:t> </a:t>
                </a:r>
                <a:r>
                  <a:rPr lang="en-US"/>
                  <a:t>spectroscopy, these</a:t>
                </a:r>
                <a:r>
                  <a:rPr lang="en-US" baseline="0"/>
                  <a:t> three states can be observed as</a:t>
                </a:r>
                <a:r>
                  <a:rPr lang="en-US"/>
                  <a:t> clearly separated peaks</a:t>
                </a:r>
                <a:r>
                  <a:rPr lang="en-US" baseline="0"/>
                  <a:t> in the spectrum.</a:t>
                </a:r>
                <a:endParaRPr kumimoji="1" lang="en-US" altLang="ja-JP"/>
              </a:p>
              <a:p>
                <a:pPr algn="l"/>
                <a:r>
                  <a:rPr kumimoji="1" lang="en-US" altLang="ja-JP"/>
                  <a:t>(0:50, 15:40)</a:t>
                </a:r>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16</a:t>
            </a:fld>
            <a:endParaRPr kumimoji="1" lang="ja-JP" altLang="en-US"/>
          </a:p>
        </p:txBody>
      </p:sp>
    </p:spTree>
    <p:extLst>
      <p:ext uri="{BB962C8B-B14F-4D97-AF65-F5344CB8AC3E}">
        <p14:creationId xmlns:p14="http://schemas.microsoft.com/office/powerpoint/2010/main" val="3918077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r>
                  <a:rPr lang="en-US"/>
                  <a:t>And</a:t>
                </a:r>
                <a:r>
                  <a:rPr lang="en-US" baseline="0"/>
                  <a:t> next</a:t>
                </a:r>
                <a:r>
                  <a:rPr lang="en-US"/>
                  <a:t>, the top two panels show simulated spectrum of </a:t>
                </a:r>
                <a14:m>
                  <m:oMath xmlns:m="http://schemas.openxmlformats.org/officeDocument/2006/math">
                    <m:sPre>
                      <m:sPrePr>
                        <m:ctrlPr>
                          <a:rPr kumimoji="1" lang="en-US" altLang="ja-JP" sz="1200" b="0" i="1" smtClean="0">
                            <a:solidFill>
                              <a:schemeClr val="accent1"/>
                            </a:solidFill>
                            <a:latin typeface="Cambria Math" panose="02040503050406030204" pitchFamily="18" charset="0"/>
                          </a:rPr>
                        </m:ctrlPr>
                      </m:sPrePr>
                      <m:sub>
                        <m:r>
                          <m:rPr>
                            <m:sty m:val="p"/>
                          </m:rPr>
                          <a:rPr kumimoji="1" lang="en-US" altLang="ja-JP" sz="1200" b="0" i="0" smtClean="0">
                            <a:solidFill>
                              <a:schemeClr val="accent1"/>
                            </a:solidFill>
                            <a:latin typeface="Cambria Math" panose="02040503050406030204" pitchFamily="18" charset="0"/>
                            <a:ea typeface="Cambria Math" panose="02040503050406030204" pitchFamily="18" charset="0"/>
                          </a:rPr>
                          <m:t>Λ</m:t>
                        </m:r>
                      </m:sub>
                      <m:sup>
                        <m:r>
                          <a:rPr lang="en-US" sz="1200" b="0" i="0" smtClean="0">
                            <a:solidFill>
                              <a:schemeClr val="accent1"/>
                            </a:solidFill>
                            <a:latin typeface="Cambria Math" panose="02040503050406030204" pitchFamily="18" charset="0"/>
                          </a:rPr>
                          <m:t>40</m:t>
                        </m:r>
                      </m:sup>
                      <m:e>
                        <m:r>
                          <m:rPr>
                            <m:sty m:val="p"/>
                          </m:rPr>
                          <a:rPr lang="en-US" sz="1200" b="0" i="0" smtClean="0">
                            <a:solidFill>
                              <a:schemeClr val="accent1"/>
                            </a:solidFill>
                            <a:latin typeface="Cambria Math" panose="02040503050406030204" pitchFamily="18" charset="0"/>
                          </a:rPr>
                          <m:t>K</m:t>
                        </m:r>
                      </m:e>
                    </m:sPre>
                  </m:oMath>
                </a14:m>
                <a:r>
                  <a:rPr kumimoji="1" lang="en-US" altLang="ja-JP" sz="1200" b="0">
                    <a:solidFill>
                      <a:schemeClr val="accent1"/>
                    </a:solidFill>
                  </a:rPr>
                  <a:t> </a:t>
                </a:r>
                <a:r>
                  <a:rPr lang="en-US"/>
                  <a:t>and </a:t>
                </a:r>
                <a14:m>
                  <m:oMath xmlns:m="http://schemas.openxmlformats.org/officeDocument/2006/math">
                    <m:sPre>
                      <m:sPrePr>
                        <m:ctrlPr>
                          <a:rPr lang="en-US" altLang="ja-JP" sz="1200" b="0" i="1" smtClean="0">
                            <a:solidFill>
                              <a:schemeClr val="accent1"/>
                            </a:solidFill>
                            <a:latin typeface="Cambria Math" panose="02040503050406030204" pitchFamily="18" charset="0"/>
                          </a:rPr>
                        </m:ctrlPr>
                      </m:sPrePr>
                      <m:sub>
                        <m:r>
                          <m:rPr>
                            <m:sty m:val="p"/>
                          </m:rPr>
                          <a:rPr lang="en-US" altLang="ja-JP" sz="1200" b="0" i="0" smtClean="0">
                            <a:solidFill>
                              <a:schemeClr val="accent1"/>
                            </a:solidFill>
                            <a:latin typeface="Cambria Math" panose="02040503050406030204" pitchFamily="18" charset="0"/>
                            <a:ea typeface="Cambria Math" panose="02040503050406030204" pitchFamily="18" charset="0"/>
                          </a:rPr>
                          <m:t>Λ</m:t>
                        </m:r>
                      </m:sub>
                      <m:sup>
                        <m:r>
                          <a:rPr lang="en-US" altLang="ja-JP" sz="1200" b="0" i="0" smtClean="0">
                            <a:solidFill>
                              <a:schemeClr val="accent1"/>
                            </a:solidFill>
                            <a:latin typeface="Cambria Math" panose="02040503050406030204" pitchFamily="18" charset="0"/>
                          </a:rPr>
                          <m:t>48</m:t>
                        </m:r>
                      </m:sup>
                      <m:e>
                        <m:r>
                          <m:rPr>
                            <m:sty m:val="p"/>
                          </m:rPr>
                          <a:rPr lang="en-US" altLang="ja-JP" sz="1200" b="0" i="0" smtClean="0">
                            <a:solidFill>
                              <a:schemeClr val="accent1"/>
                            </a:solidFill>
                            <a:latin typeface="Cambria Math" panose="02040503050406030204" pitchFamily="18" charset="0"/>
                          </a:rPr>
                          <m:t>K</m:t>
                        </m:r>
                      </m:e>
                    </m:sPre>
                  </m:oMath>
                </a14:m>
                <a:r>
                  <a:rPr lang="en-US"/>
                  <a:t>. Comparing the </a:t>
                </a:r>
                <a14:m>
                  <m:oMath xmlns:m="http://schemas.openxmlformats.org/officeDocument/2006/math">
                    <m:sPre>
                      <m:sPrePr>
                        <m:ctrlPr>
                          <a:rPr kumimoji="1" lang="en-US" altLang="ja-JP" sz="1200" b="0" i="1" smtClean="0">
                            <a:solidFill>
                              <a:schemeClr val="accent1"/>
                            </a:solidFill>
                            <a:latin typeface="Cambria Math" panose="02040503050406030204" pitchFamily="18" charset="0"/>
                          </a:rPr>
                        </m:ctrlPr>
                      </m:sPrePr>
                      <m:sub>
                        <m:r>
                          <m:rPr>
                            <m:sty m:val="p"/>
                          </m:rPr>
                          <a:rPr kumimoji="1" lang="en-US" altLang="ja-JP" sz="1200" b="0" i="0" smtClean="0">
                            <a:solidFill>
                              <a:schemeClr val="accent1"/>
                            </a:solidFill>
                            <a:latin typeface="Cambria Math" panose="02040503050406030204" pitchFamily="18" charset="0"/>
                            <a:ea typeface="Cambria Math" panose="02040503050406030204" pitchFamily="18" charset="0"/>
                          </a:rPr>
                          <m:t>Λ</m:t>
                        </m:r>
                      </m:sub>
                      <m:sup>
                        <m:r>
                          <a:rPr lang="en-US" sz="1200" b="0" i="0" smtClean="0">
                            <a:solidFill>
                              <a:schemeClr val="accent1"/>
                            </a:solidFill>
                            <a:latin typeface="Cambria Math" panose="02040503050406030204" pitchFamily="18" charset="0"/>
                          </a:rPr>
                          <m:t>40</m:t>
                        </m:r>
                      </m:sup>
                      <m:e>
                        <m:r>
                          <m:rPr>
                            <m:sty m:val="p"/>
                          </m:rPr>
                          <a:rPr lang="en-US" sz="1200" b="0" i="0" smtClean="0">
                            <a:solidFill>
                              <a:schemeClr val="accent1"/>
                            </a:solidFill>
                            <a:latin typeface="Cambria Math" panose="02040503050406030204" pitchFamily="18" charset="0"/>
                          </a:rPr>
                          <m:t>K</m:t>
                        </m:r>
                      </m:e>
                    </m:sPre>
                  </m:oMath>
                </a14:m>
                <a:r>
                  <a:rPr kumimoji="1" lang="en-US" altLang="ja-JP" sz="1200" b="0">
                    <a:solidFill>
                      <a:schemeClr val="accent1"/>
                    </a:solidFill>
                  </a:rPr>
                  <a:t> </a:t>
                </a:r>
                <a:r>
                  <a:rPr lang="en-US"/>
                  <a:t>spectrum with the corresponding </a:t>
                </a:r>
                <a14:m>
                  <m:oMath xmlns:m="http://schemas.openxmlformats.org/officeDocument/2006/math">
                    <m:sSup>
                      <m:sSupPr>
                        <m:ctrlPr>
                          <a:rPr kumimoji="1" lang="en-US" altLang="ja-JP" b="0" i="1" smtClean="0">
                            <a:solidFill>
                              <a:srgbClr val="C00000"/>
                            </a:solidFill>
                            <a:latin typeface="Cambria Math" panose="02040503050406030204" pitchFamily="18" charset="0"/>
                          </a:rPr>
                        </m:ctrlPr>
                      </m:sSupPr>
                      <m:e>
                        <m:r>
                          <a:rPr kumimoji="1" lang="en-US" altLang="ja-JP" b="0" i="1" smtClean="0">
                            <a:solidFill>
                              <a:srgbClr val="C00000"/>
                            </a:solidFill>
                            <a:latin typeface="Cambria Math" panose="02040503050406030204" pitchFamily="18" charset="0"/>
                          </a:rPr>
                          <m:t> </m:t>
                        </m:r>
                        <m:r>
                          <a:rPr kumimoji="1" lang="en-US" altLang="ja-JP" b="0" i="0" smtClean="0">
                            <a:solidFill>
                              <a:srgbClr val="C00000"/>
                            </a:solidFill>
                            <a:latin typeface="Cambria Math" panose="02040503050406030204" pitchFamily="18" charset="0"/>
                          </a:rPr>
                          <m:t>(</m:t>
                        </m:r>
                        <m:r>
                          <m:rPr>
                            <m:sty m:val="p"/>
                          </m:rPr>
                          <a:rPr kumimoji="1" lang="en-US" altLang="ja-JP" b="0" i="0">
                            <a:solidFill>
                              <a:srgbClr val="C00000"/>
                            </a:solidFill>
                            <a:latin typeface="Cambria Math" panose="02040503050406030204" pitchFamily="18" charset="0"/>
                          </a:rPr>
                          <m:t>π</m:t>
                        </m:r>
                      </m:e>
                      <m:sup>
                        <m:r>
                          <a:rPr kumimoji="1" lang="en-US" altLang="ja-JP" b="0" i="0">
                            <a:solidFill>
                              <a:srgbClr val="C00000"/>
                            </a:solidFill>
                            <a:latin typeface="Cambria Math" panose="02040503050406030204" pitchFamily="18" charset="0"/>
                          </a:rPr>
                          <m:t>+</m:t>
                        </m:r>
                      </m:sup>
                    </m:sSup>
                    <m:r>
                      <a:rPr kumimoji="1" lang="en-US" altLang="ja-JP" b="0" i="0" smtClean="0">
                        <a:solidFill>
                          <a:srgbClr val="C00000"/>
                        </a:solidFill>
                        <a:latin typeface="Cambria Math" panose="02040503050406030204" pitchFamily="18" charset="0"/>
                      </a:rPr>
                      <m:t>,</m:t>
                    </m:r>
                    <m:sSup>
                      <m:sSupPr>
                        <m:ctrlPr>
                          <a:rPr kumimoji="1" lang="en-US" altLang="ja-JP" b="0" i="1" smtClean="0">
                            <a:solidFill>
                              <a:srgbClr val="C00000"/>
                            </a:solidFill>
                            <a:latin typeface="Cambria Math" panose="02040503050406030204" pitchFamily="18" charset="0"/>
                          </a:rPr>
                        </m:ctrlPr>
                      </m:sSupPr>
                      <m:e>
                        <m:r>
                          <m:rPr>
                            <m:sty m:val="p"/>
                          </m:rPr>
                          <a:rPr kumimoji="1" lang="en-US" altLang="ja-JP" b="0" i="0" smtClean="0">
                            <a:solidFill>
                              <a:srgbClr val="C00000"/>
                            </a:solidFill>
                            <a:latin typeface="Cambria Math" panose="02040503050406030204" pitchFamily="18" charset="0"/>
                          </a:rPr>
                          <m:t>K</m:t>
                        </m:r>
                      </m:e>
                      <m:sup>
                        <m:r>
                          <a:rPr kumimoji="1" lang="en-US" altLang="ja-JP" b="0" i="0" smtClean="0">
                            <a:solidFill>
                              <a:srgbClr val="C00000"/>
                            </a:solidFill>
                            <a:latin typeface="Cambria Math" panose="02040503050406030204" pitchFamily="18" charset="0"/>
                          </a:rPr>
                          <m:t>+</m:t>
                        </m:r>
                      </m:sup>
                    </m:sSup>
                    <m:r>
                      <a:rPr kumimoji="1" lang="en-US" altLang="ja-JP" b="0" i="0" smtClean="0">
                        <a:solidFill>
                          <a:srgbClr val="C00000"/>
                        </a:solidFill>
                        <a:latin typeface="Cambria Math" panose="02040503050406030204" pitchFamily="18" charset="0"/>
                      </a:rPr>
                      <m:t>)</m:t>
                    </m:r>
                  </m:oMath>
                </a14:m>
                <a:r>
                  <a:rPr kumimoji="1" lang="en-US" altLang="ja-JP" baseline="0"/>
                  <a:t> </a:t>
                </a:r>
                <a:r>
                  <a:rPr lang="en-US"/>
                  <a:t>spectroscopy data, we can clearly see the significant improvement in energy resolution. As a result, we can add new data points to this mass-number dependence plot with improved resolution, while also providing completely new information on the isospin dependence of the </a:t>
                </a:r>
                <a14:m>
                  <m:oMath xmlns:m="http://schemas.openxmlformats.org/officeDocument/2006/math">
                    <m:r>
                      <m:rPr>
                        <m:sty m:val="p"/>
                      </m:rPr>
                      <a:rPr kumimoji="1" lang="en-US" altLang="ja-JP" sz="1200" b="0" i="0" smtClean="0">
                        <a:solidFill>
                          <a:schemeClr val="accent1"/>
                        </a:solidFill>
                        <a:latin typeface="Cambria Math" panose="02040503050406030204" pitchFamily="18" charset="0"/>
                      </a:rPr>
                      <m:t>ΛN</m:t>
                    </m:r>
                  </m:oMath>
                </a14:m>
                <a:r>
                  <a:rPr lang="en-US"/>
                  <a:t> interaction, especially in medium mass region.</a:t>
                </a:r>
              </a:p>
              <a:p>
                <a:endParaRPr lang="en-US"/>
              </a:p>
              <a:p>
                <a:r>
                  <a:rPr lang="en-US"/>
                  <a:t>(0:50,16:30)</a:t>
                </a:r>
              </a:p>
              <a:p>
                <a:pPr algn="l"/>
                <a:endParaRPr kumimoji="1" lang="en-US" altLang="ja-JP" b="0"/>
              </a:p>
            </p:txBody>
          </p:sp>
        </mc:Choice>
        <mc:Fallback>
          <p:sp>
            <p:nvSpPr>
              <p:cNvPr id="3" name="ノート プレースホルダー 2"/>
              <p:cNvSpPr>
                <a:spLocks noGrp="1"/>
              </p:cNvSpPr>
              <p:nvPr>
                <p:ph type="body" idx="1"/>
              </p:nvPr>
            </p:nvSpPr>
            <p:spPr/>
            <p:txBody>
              <a:bodyPr/>
              <a:lstStyle/>
              <a:p>
                <a:r>
                  <a:rPr lang="en-US"/>
                  <a:t>And</a:t>
                </a:r>
                <a:r>
                  <a:rPr lang="en-US" baseline="0"/>
                  <a:t> next</a:t>
                </a:r>
                <a:r>
                  <a:rPr lang="en-US"/>
                  <a:t>, the top two panels show simulated spectrum of </a:t>
                </a:r>
                <a:r>
                  <a:rPr kumimoji="1" lang="en-US" altLang="ja-JP" sz="1200" b="0" i="0">
                    <a:solidFill>
                      <a:schemeClr val="accent1"/>
                    </a:solidFill>
                    <a:latin typeface="Cambria Math" panose="02040503050406030204" pitchFamily="18" charset="0"/>
                  </a:rPr>
                  <a:t>(</a:t>
                </a:r>
                <a:r>
                  <a:rPr kumimoji="1" lang="en-US" altLang="ja-JP" sz="1200" b="0" i="0">
                    <a:solidFill>
                      <a:schemeClr val="accent1"/>
                    </a:solidFill>
                    <a:latin typeface="Cambria Math" panose="02040503050406030204" pitchFamily="18" charset="0"/>
                    <a:ea typeface="Cambria Math" panose="02040503050406030204" pitchFamily="18" charset="0"/>
                  </a:rPr>
                  <a:t>_Λ^</a:t>
                </a:r>
                <a:r>
                  <a:rPr lang="en-US" sz="1200" b="0" i="0">
                    <a:solidFill>
                      <a:schemeClr val="accent1"/>
                    </a:solidFill>
                    <a:latin typeface="Cambria Math" panose="02040503050406030204" pitchFamily="18" charset="0"/>
                  </a:rPr>
                  <a:t>40</a:t>
                </a:r>
                <a:r>
                  <a:rPr kumimoji="1" lang="en-US" altLang="ja-JP" sz="1200" b="0" i="0">
                    <a:solidFill>
                      <a:schemeClr val="accent1"/>
                    </a:solidFill>
                    <a:latin typeface="Cambria Math" panose="02040503050406030204" pitchFamily="18" charset="0"/>
                  </a:rPr>
                  <a:t>)</a:t>
                </a:r>
                <a:r>
                  <a:rPr lang="en-US" sz="1200" b="0" i="0">
                    <a:solidFill>
                      <a:schemeClr val="accent1"/>
                    </a:solidFill>
                    <a:latin typeface="Cambria Math" panose="02040503050406030204" pitchFamily="18" charset="0"/>
                  </a:rPr>
                  <a:t>K</a:t>
                </a:r>
                <a:r>
                  <a:rPr kumimoji="1" lang="en-US" altLang="ja-JP" sz="1200" b="0">
                    <a:solidFill>
                      <a:schemeClr val="accent1"/>
                    </a:solidFill>
                  </a:rPr>
                  <a:t> </a:t>
                </a:r>
                <a:r>
                  <a:rPr lang="en-US"/>
                  <a:t>and </a:t>
                </a:r>
                <a:r>
                  <a:rPr lang="en-US" altLang="ja-JP" sz="1200" b="0" i="0">
                    <a:solidFill>
                      <a:schemeClr val="accent1"/>
                    </a:solidFill>
                    <a:latin typeface="Cambria Math" panose="02040503050406030204" pitchFamily="18" charset="0"/>
                  </a:rPr>
                  <a:t>(</a:t>
                </a:r>
                <a:r>
                  <a:rPr lang="en-US" altLang="ja-JP" sz="1200" b="0" i="0">
                    <a:solidFill>
                      <a:schemeClr val="accent1"/>
                    </a:solidFill>
                    <a:latin typeface="Cambria Math" panose="02040503050406030204" pitchFamily="18" charset="0"/>
                    <a:ea typeface="Cambria Math" panose="02040503050406030204" pitchFamily="18" charset="0"/>
                  </a:rPr>
                  <a:t>_Λ^</a:t>
                </a:r>
                <a:r>
                  <a:rPr lang="en-US" altLang="ja-JP" sz="1200" b="0" i="0">
                    <a:solidFill>
                      <a:schemeClr val="accent1"/>
                    </a:solidFill>
                    <a:latin typeface="Cambria Math" panose="02040503050406030204" pitchFamily="18" charset="0"/>
                  </a:rPr>
                  <a:t>48)K</a:t>
                </a:r>
                <a:r>
                  <a:rPr lang="en-US"/>
                  <a:t>. Comparing the </a:t>
                </a:r>
                <a:r>
                  <a:rPr kumimoji="1" lang="en-US" altLang="ja-JP" sz="1200" b="0" i="0">
                    <a:solidFill>
                      <a:schemeClr val="accent1"/>
                    </a:solidFill>
                    <a:latin typeface="Cambria Math" panose="02040503050406030204" pitchFamily="18" charset="0"/>
                  </a:rPr>
                  <a:t>(</a:t>
                </a:r>
                <a:r>
                  <a:rPr kumimoji="1" lang="en-US" altLang="ja-JP" sz="1200" b="0" i="0">
                    <a:solidFill>
                      <a:schemeClr val="accent1"/>
                    </a:solidFill>
                    <a:latin typeface="Cambria Math" panose="02040503050406030204" pitchFamily="18" charset="0"/>
                    <a:ea typeface="Cambria Math" panose="02040503050406030204" pitchFamily="18" charset="0"/>
                  </a:rPr>
                  <a:t>_Λ^</a:t>
                </a:r>
                <a:r>
                  <a:rPr lang="en-US" sz="1200" b="0" i="0">
                    <a:solidFill>
                      <a:schemeClr val="accent1"/>
                    </a:solidFill>
                    <a:latin typeface="Cambria Math" panose="02040503050406030204" pitchFamily="18" charset="0"/>
                  </a:rPr>
                  <a:t>40</a:t>
                </a:r>
                <a:r>
                  <a:rPr kumimoji="1" lang="en-US" altLang="ja-JP" sz="1200" b="0" i="0">
                    <a:solidFill>
                      <a:schemeClr val="accent1"/>
                    </a:solidFill>
                    <a:latin typeface="Cambria Math" panose="02040503050406030204" pitchFamily="18" charset="0"/>
                  </a:rPr>
                  <a:t>)</a:t>
                </a:r>
                <a:r>
                  <a:rPr lang="en-US" sz="1200" b="0" i="0">
                    <a:solidFill>
                      <a:schemeClr val="accent1"/>
                    </a:solidFill>
                    <a:latin typeface="Cambria Math" panose="02040503050406030204" pitchFamily="18" charset="0"/>
                  </a:rPr>
                  <a:t>K</a:t>
                </a:r>
                <a:r>
                  <a:rPr kumimoji="1" lang="en-US" altLang="ja-JP" sz="1200" b="0">
                    <a:solidFill>
                      <a:schemeClr val="accent1"/>
                    </a:solidFill>
                  </a:rPr>
                  <a:t> </a:t>
                </a:r>
                <a:r>
                  <a:rPr lang="en-US"/>
                  <a:t>spectrum with the corresponding </a:t>
                </a:r>
                <a:r>
                  <a:rPr kumimoji="1" lang="en-US" altLang="ja-JP" b="0" i="0">
                    <a:solidFill>
                      <a:srgbClr val="C00000"/>
                    </a:solidFill>
                    <a:latin typeface="Cambria Math" panose="02040503050406030204" pitchFamily="18" charset="0"/>
                  </a:rPr>
                  <a:t>〖 (π〗^+,K^+)</a:t>
                </a:r>
                <a:r>
                  <a:rPr kumimoji="1" lang="en-US" altLang="ja-JP" baseline="0"/>
                  <a:t> </a:t>
                </a:r>
                <a:r>
                  <a:rPr lang="en-US"/>
                  <a:t>spectroscopy data, we can clearly see the significant improvement in energy resolution. As a result, we can add new data points to this mass-number dependence plot with improved resolution, while also providing completely new information on the isospin dependence of the </a:t>
                </a:r>
                <a:r>
                  <a:rPr kumimoji="1" lang="en-US" altLang="ja-JP" sz="1200" b="0" i="0">
                    <a:solidFill>
                      <a:schemeClr val="accent1"/>
                    </a:solidFill>
                    <a:latin typeface="Cambria Math" panose="02040503050406030204" pitchFamily="18" charset="0"/>
                  </a:rPr>
                  <a:t>ΛN</a:t>
                </a:r>
                <a:r>
                  <a:rPr lang="en-US"/>
                  <a:t> interaction, especially in medium mass region.</a:t>
                </a:r>
              </a:p>
              <a:p>
                <a:endParaRPr lang="en-US"/>
              </a:p>
              <a:p>
                <a:r>
                  <a:rPr lang="en-US"/>
                  <a:t>(0:50,16:30)</a:t>
                </a:r>
              </a:p>
              <a:p>
                <a:pPr algn="l"/>
                <a:endParaRPr kumimoji="1" lang="en-US" altLang="ja-JP" b="0"/>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17</a:t>
            </a:fld>
            <a:endParaRPr kumimoji="1" lang="ja-JP" altLang="en-US"/>
          </a:p>
        </p:txBody>
      </p:sp>
    </p:spTree>
    <p:extLst>
      <p:ext uri="{BB962C8B-B14F-4D97-AF65-F5344CB8AC3E}">
        <p14:creationId xmlns:p14="http://schemas.microsoft.com/office/powerpoint/2010/main" val="3707511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So, timeline and schedule toward the beamtime.</a:t>
            </a:r>
          </a:p>
          <a:p>
            <a:endParaRPr kumimoji="1" lang="en-US" altLang="ja-JP"/>
          </a:p>
          <a:p>
            <a:endParaRPr kumimoji="1" lang="ja-JP" altLang="en-US"/>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18</a:t>
            </a:fld>
            <a:endParaRPr kumimoji="1" lang="ja-JP" altLang="en-US"/>
          </a:p>
        </p:txBody>
      </p:sp>
    </p:spTree>
    <p:extLst>
      <p:ext uri="{BB962C8B-B14F-4D97-AF65-F5344CB8AC3E}">
        <p14:creationId xmlns:p14="http://schemas.microsoft.com/office/powerpoint/2010/main" val="1694013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Just two weeks ago, we successfully passed the experimental readiness review, and now the physics beam time is scheduled in 2029. At this point, we are preparing detectors so that we can complete all detector work in ESB by the end of this year. And Hall-C installation will start in September 2027, for 16 months. During this 16 months installation, we need to establish and complete the momentum calibration of ENGE spectrometer.</a:t>
            </a:r>
          </a:p>
          <a:p>
            <a:endParaRPr kumimoji="1" lang="en-US" altLang="ja-JP"/>
          </a:p>
          <a:p>
            <a:r>
              <a:rPr kumimoji="1" lang="en-US" altLang="ja-JP"/>
              <a:t>After the Hall-C installation is completed, physics beam time will start in January 2029. For this hypernuclear program, 149 PAC days are approved in total, which is about 42 weeks beamtime assuming 50% efficiency.  During the hypernuclear beam time in Hall-C, the MOLLER experiment will be running in Hall-A.</a:t>
            </a:r>
          </a:p>
          <a:p>
            <a:endParaRPr kumimoji="1" lang="en-US" altLang="ja-JP"/>
          </a:p>
          <a:p>
            <a:r>
              <a:rPr kumimoji="1" lang="en-US" altLang="ja-JP"/>
              <a:t>(1:15, 17:45)</a:t>
            </a:r>
            <a:endParaRPr kumimoji="1" lang="ja-JP" altLang="en-US"/>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19</a:t>
            </a:fld>
            <a:endParaRPr kumimoji="1" lang="ja-JP" altLang="en-US"/>
          </a:p>
        </p:txBody>
      </p:sp>
    </p:spTree>
    <p:extLst>
      <p:ext uri="{BB962C8B-B14F-4D97-AF65-F5344CB8AC3E}">
        <p14:creationId xmlns:p14="http://schemas.microsoft.com/office/powerpoint/2010/main" val="173875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r>
                  <a:rPr lang="en-US"/>
                  <a:t>OK, so let me start with a brief overview of </a:t>
                </a:r>
                <a14:m>
                  <m:oMath xmlns:m="http://schemas.openxmlformats.org/officeDocument/2006/math">
                    <m:r>
                      <m:rPr>
                        <m:sty m:val="p"/>
                      </m:rPr>
                      <a:rPr lang="el-GR" i="0" smtClean="0">
                        <a:latin typeface="Cambria Math" panose="02040503050406030204" pitchFamily="18" charset="0"/>
                        <a:ea typeface="Cambria Math" panose="02040503050406030204" pitchFamily="18" charset="0"/>
                      </a:rPr>
                      <m:t>Λ</m:t>
                    </m:r>
                  </m:oMath>
                </a14:m>
                <a:r>
                  <a:rPr lang="el-GR"/>
                  <a:t> </a:t>
                </a:r>
                <a:r>
                  <a:rPr lang="en-US"/>
                  <a:t>hypernuclear spectroscopy.</a:t>
                </a:r>
                <a:endParaRPr kumimoji="1" lang="en-US" altLang="ja-JP"/>
              </a:p>
            </p:txBody>
          </p:sp>
        </mc:Choice>
        <mc:Fallback>
          <p:sp>
            <p:nvSpPr>
              <p:cNvPr id="3" name="ノート プレースホルダー 2"/>
              <p:cNvSpPr>
                <a:spLocks noGrp="1"/>
              </p:cNvSpPr>
              <p:nvPr>
                <p:ph type="body" idx="1"/>
              </p:nvPr>
            </p:nvSpPr>
            <p:spPr/>
            <p:txBody>
              <a:bodyPr/>
              <a:lstStyle/>
              <a:p>
                <a:r>
                  <a:rPr lang="en-US"/>
                  <a:t>OK, so let me start with a brief overview of </a:t>
                </a:r>
                <a:r>
                  <a:rPr lang="el-GR" i="0">
                    <a:latin typeface="Cambria Math" panose="02040503050406030204" pitchFamily="18" charset="0"/>
                    <a:ea typeface="Cambria Math" panose="02040503050406030204" pitchFamily="18" charset="0"/>
                  </a:rPr>
                  <a:t>Λ</a:t>
                </a:r>
                <a:r>
                  <a:rPr lang="el-GR"/>
                  <a:t> </a:t>
                </a:r>
                <a:r>
                  <a:rPr lang="en-US"/>
                  <a:t>hypernuclear spectroscopy.</a:t>
                </a:r>
                <a:endParaRPr kumimoji="1" lang="en-US" altLang="ja-JP"/>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a:t>
            </a:fld>
            <a:endParaRPr kumimoji="1" lang="ja-JP" altLang="en-US"/>
          </a:p>
        </p:txBody>
      </p:sp>
    </p:spTree>
    <p:extLst>
      <p:ext uri="{BB962C8B-B14F-4D97-AF65-F5344CB8AC3E}">
        <p14:creationId xmlns:p14="http://schemas.microsoft.com/office/powerpoint/2010/main" val="1125033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At the end of this talk, we welcome new collaborators. Currently, our JLab Hypernuclear Collaboration consists of 8 institutes from Japan, Italy, and the US, and has about 6+ PhD candidates. However, we need to accelerate the preparation, including current detector work, simulation wok and so on so force, and so we want much more collaborators to work together toward the beamtime. So, if you are interested in joining our collaboration, please contact our spokesperson, or join the </a:t>
            </a:r>
            <a:r>
              <a:rPr kumimoji="1" lang="en-US" altLang="ja-JP" err="1"/>
              <a:t>hks</a:t>
            </a:r>
            <a:r>
              <a:rPr kumimoji="1" lang="en-US" altLang="ja-JP"/>
              <a:t> mailing list, or just visit the hypernuclear wiki page.</a:t>
            </a:r>
          </a:p>
          <a:p>
            <a:endParaRPr kumimoji="1" lang="en-US" altLang="ja-JP"/>
          </a:p>
          <a:p>
            <a:r>
              <a:rPr kumimoji="1" lang="en-US" altLang="ja-JP"/>
              <a:t>(0:45, 18:40)</a:t>
            </a:r>
            <a:endParaRPr kumimoji="1" lang="ja-JP" altLang="en-US"/>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20</a:t>
            </a:fld>
            <a:endParaRPr kumimoji="1" lang="ja-JP" altLang="en-US"/>
          </a:p>
        </p:txBody>
      </p:sp>
    </p:spTree>
    <p:extLst>
      <p:ext uri="{BB962C8B-B14F-4D97-AF65-F5344CB8AC3E}">
        <p14:creationId xmlns:p14="http://schemas.microsoft.com/office/powerpoint/2010/main" val="947978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And that is all of my talk today. Thank you for your attention.</a:t>
            </a:r>
          </a:p>
          <a:p>
            <a:endParaRPr kumimoji="1" lang="en-US" altLang="ja-JP"/>
          </a:p>
          <a:p>
            <a:r>
              <a:rPr kumimoji="1" lang="en-US" altLang="ja-JP"/>
              <a:t>(0:30,10:30)</a:t>
            </a:r>
            <a:endParaRPr kumimoji="1" lang="ja-JP" altLang="en-US"/>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21</a:t>
            </a:fld>
            <a:endParaRPr kumimoji="1" lang="ja-JP" altLang="en-US"/>
          </a:p>
        </p:txBody>
      </p:sp>
    </p:spTree>
    <p:extLst>
      <p:ext uri="{BB962C8B-B14F-4D97-AF65-F5344CB8AC3E}">
        <p14:creationId xmlns:p14="http://schemas.microsoft.com/office/powerpoint/2010/main" val="890198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28600" indent="-228600">
              <a:buAutoNum type="arabicPeriod"/>
            </a:pPr>
            <a:endParaRPr kumimoji="1" lang="en-US" altLang="ja-JP"/>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22</a:t>
            </a:fld>
            <a:endParaRPr kumimoji="1" lang="ja-JP" altLang="en-US"/>
          </a:p>
        </p:txBody>
      </p:sp>
    </p:spTree>
    <p:extLst>
      <p:ext uri="{BB962C8B-B14F-4D97-AF65-F5344CB8AC3E}">
        <p14:creationId xmlns:p14="http://schemas.microsoft.com/office/powerpoint/2010/main" val="776745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r>
                  <a:rPr lang="en-US"/>
                  <a:t>The second and third topics are related to hyperon puzzle, which was also introduced in the previous talk.</a:t>
                </a:r>
              </a:p>
              <a:p>
                <a:endParaRPr lang="en-US"/>
              </a:p>
              <a:p>
                <a:r>
                  <a:rPr lang="en-US"/>
                  <a:t>The hyperon puzzle is, in short, a conflict between astrophysical observations and neutron-star EOS based on the current </a:t>
                </a:r>
                <a:r>
                  <a:rPr lang="el-GR"/>
                  <a:t>Λ</a:t>
                </a:r>
                <a:r>
                  <a:rPr lang="en-US"/>
                  <a:t>N interaction. However, as I mentioned before, experimental data of </a:t>
                </a:r>
                <a:r>
                  <a:rPr lang="el-GR"/>
                  <a:t>Λ</a:t>
                </a:r>
                <a:r>
                  <a:rPr lang="en-US"/>
                  <a:t>N interaction is still largely limited to light hypernuclei, and data in the medium-to-heavy mass region are not yet sufficient to establish a realistic interaction model for neutron stars.</a:t>
                </a:r>
                <a:endParaRPr kumimoji="1" lang="en-US" altLang="ja-JP" baseline="0"/>
              </a:p>
              <a:p>
                <a:endParaRPr kumimoji="1" lang="en-US" altLang="ja-JP"/>
              </a:p>
              <a:p>
                <a:r>
                  <a:rPr kumimoji="1" lang="en-US" altLang="ja-JP"/>
                  <a:t>So,</a:t>
                </a:r>
                <a:r>
                  <a:rPr kumimoji="1" lang="en-US" altLang="ja-JP" baseline="0"/>
                  <a:t> f</a:t>
                </a:r>
                <a:r>
                  <a:rPr kumimoji="1" lang="en-US" altLang="ja-JP"/>
                  <a:t>or</a:t>
                </a:r>
                <a:r>
                  <a:rPr kumimoji="1" lang="en-US" altLang="ja-JP" baseline="0"/>
                  <a:t> further discussion on the hyperon</a:t>
                </a:r>
                <a:r>
                  <a:rPr kumimoji="1" lang="en-US" altLang="ja-JP"/>
                  <a:t> puzzle</a:t>
                </a:r>
                <a:r>
                  <a:rPr lang="en-US"/>
                  <a:t>, we need to investigate the </a:t>
                </a:r>
                <a:r>
                  <a:rPr lang="el-GR"/>
                  <a:t>Λ</a:t>
                </a:r>
                <a:r>
                  <a:rPr lang="en-US"/>
                  <a:t>N interaction in environments closer to neutron stars. One important aspect is the isospin dependence of </a:t>
                </a:r>
                <a:r>
                  <a:rPr lang="el-GR"/>
                  <a:t>Λ</a:t>
                </a:r>
                <a:r>
                  <a:rPr lang="en-US"/>
                  <a:t>N interaction, which can be studied by comparing </a:t>
                </a:r>
                <a14:m>
                  <m:oMath xmlns:m="http://schemas.openxmlformats.org/officeDocument/2006/math">
                    <m:sPre>
                      <m:sPrePr>
                        <m:ctrlPr>
                          <a:rPr kumimoji="1" lang="en-US" altLang="ja-JP" i="1" smtClean="0">
                            <a:latin typeface="Cambria Math" panose="02040503050406030204" pitchFamily="18" charset="0"/>
                          </a:rPr>
                        </m:ctrlPr>
                      </m:sPrePr>
                      <m:sub>
                        <m:r>
                          <m:rPr>
                            <m:sty m:val="p"/>
                          </m:rPr>
                          <a:rPr kumimoji="1" lang="en-US" altLang="ja-JP" b="0" i="0" smtClean="0">
                            <a:latin typeface="Cambria Math" panose="02040503050406030204" pitchFamily="18" charset="0"/>
                          </a:rPr>
                          <m:t>Λ</m:t>
                        </m:r>
                      </m:sub>
                      <m:sup>
                        <m:r>
                          <a:rPr lang="en-US" altLang="ja-JP" b="0" i="0" smtClean="0">
                            <a:latin typeface="Cambria Math" panose="02040503050406030204" pitchFamily="18" charset="0"/>
                          </a:rPr>
                          <m:t>40</m:t>
                        </m:r>
                      </m:sup>
                      <m:e>
                        <m:r>
                          <m:rPr>
                            <m:sty m:val="p"/>
                          </m:rPr>
                          <a:rPr lang="en-US" altLang="ja-JP" b="0" i="0" smtClean="0">
                            <a:latin typeface="Cambria Math" panose="02040503050406030204" pitchFamily="18" charset="0"/>
                          </a:rPr>
                          <m:t>K</m:t>
                        </m:r>
                      </m:e>
                    </m:sPre>
                  </m:oMath>
                </a14:m>
                <a:r>
                  <a:rPr kumimoji="1" lang="en-US" altLang="ja-JP" i="0"/>
                  <a:t> </a:t>
                </a:r>
                <a:r>
                  <a:rPr kumimoji="1" lang="en-US" altLang="ja-JP"/>
                  <a:t>and </a:t>
                </a:r>
                <a14:m>
                  <m:oMath xmlns:m="http://schemas.openxmlformats.org/officeDocument/2006/math">
                    <m:sPre>
                      <m:sPrePr>
                        <m:ctrlPr>
                          <a:rPr kumimoji="1" lang="en-US" altLang="ja-JP" i="1" smtClean="0">
                            <a:latin typeface="Cambria Math" panose="02040503050406030204" pitchFamily="18" charset="0"/>
                          </a:rPr>
                        </m:ctrlPr>
                      </m:sPrePr>
                      <m:sub>
                        <m:r>
                          <m:rPr>
                            <m:sty m:val="p"/>
                          </m:rPr>
                          <a:rPr kumimoji="1" lang="en-US" altLang="ja-JP" b="0" i="0" smtClean="0">
                            <a:latin typeface="Cambria Math" panose="02040503050406030204" pitchFamily="18" charset="0"/>
                          </a:rPr>
                          <m:t>Λ</m:t>
                        </m:r>
                      </m:sub>
                      <m:sup>
                        <m:r>
                          <a:rPr lang="en-US" altLang="ja-JP" b="0" i="0" smtClean="0">
                            <a:latin typeface="Cambria Math" panose="02040503050406030204" pitchFamily="18" charset="0"/>
                          </a:rPr>
                          <m:t>4</m:t>
                        </m:r>
                        <m:r>
                          <a:rPr lang="en-US" altLang="ja-JP" b="0" i="1" smtClean="0">
                            <a:latin typeface="Cambria Math" panose="02040503050406030204" pitchFamily="18" charset="0"/>
                          </a:rPr>
                          <m:t>8</m:t>
                        </m:r>
                      </m:sup>
                      <m:e>
                        <m:r>
                          <m:rPr>
                            <m:sty m:val="p"/>
                          </m:rPr>
                          <a:rPr lang="en-US" altLang="ja-JP" b="0" i="0" smtClean="0">
                            <a:latin typeface="Cambria Math" panose="02040503050406030204" pitchFamily="18" charset="0"/>
                          </a:rPr>
                          <m:t>K</m:t>
                        </m:r>
                      </m:e>
                    </m:sPre>
                  </m:oMath>
                </a14:m>
                <a:r>
                  <a:rPr lang="en-US"/>
                  <a:t>. And another point is the behavior of </a:t>
                </a:r>
                <a:r>
                  <a:rPr lang="el-GR"/>
                  <a:t>Λ</a:t>
                </a:r>
                <a:r>
                  <a:rPr lang="en-US"/>
                  <a:t>N interaction in heavy nuclei, which can be investigated using lead-target data.</a:t>
                </a:r>
                <a:endParaRPr kumimoji="1" lang="en-US" altLang="ja-JP"/>
              </a:p>
              <a:p>
                <a:endParaRPr kumimoji="1" lang="en-US" altLang="ja-JP"/>
              </a:p>
              <a:p>
                <a:r>
                  <a:rPr kumimoji="1" lang="en-US" altLang="ja-JP"/>
                  <a:t>(1:10, 8:30)</a:t>
                </a:r>
              </a:p>
              <a:p>
                <a:endParaRPr kumimoji="1" lang="en-US" altLang="ja-JP"/>
              </a:p>
              <a:p>
                <a:endParaRPr kumimoji="1" lang="en-US" altLang="ja-JP"/>
              </a:p>
              <a:p>
                <a:endParaRPr kumimoji="1" lang="en-US" altLang="ja-JP"/>
              </a:p>
              <a:p>
                <a:endParaRPr kumimoji="1" lang="ja-JP" altLang="en-US"/>
              </a:p>
            </p:txBody>
          </p:sp>
        </mc:Choice>
        <mc:Fallback>
          <p:sp>
            <p:nvSpPr>
              <p:cNvPr id="3" name="ノート プレースホルダー 2"/>
              <p:cNvSpPr>
                <a:spLocks noGrp="1"/>
              </p:cNvSpPr>
              <p:nvPr>
                <p:ph type="body" idx="1"/>
              </p:nvPr>
            </p:nvSpPr>
            <p:spPr/>
            <p:txBody>
              <a:bodyPr/>
              <a:lstStyle/>
              <a:p>
                <a:r>
                  <a:rPr lang="en-US"/>
                  <a:t>The second and third topics are related to hyperon puzzle, which was also introduced in the previous talk.</a:t>
                </a:r>
              </a:p>
              <a:p>
                <a:endParaRPr lang="en-US"/>
              </a:p>
              <a:p>
                <a:r>
                  <a:rPr lang="en-US"/>
                  <a:t>The hyperon puzzle is, in short, a conflict between astrophysical observations and neutron-star EOS based on the current </a:t>
                </a:r>
                <a:r>
                  <a:rPr lang="el-GR"/>
                  <a:t>Λ</a:t>
                </a:r>
                <a:r>
                  <a:rPr lang="en-US"/>
                  <a:t>N interaction. However, as I mentioned before, experimental data of </a:t>
                </a:r>
                <a:r>
                  <a:rPr lang="el-GR"/>
                  <a:t>Λ</a:t>
                </a:r>
                <a:r>
                  <a:rPr lang="en-US"/>
                  <a:t>N interaction is still largely limited to light hypernuclei, and data in the medium-to-heavy mass region are not yet sufficient to establish a realistic interaction model for neutron stars.</a:t>
                </a:r>
                <a:endParaRPr kumimoji="1" lang="en-US" altLang="ja-JP" baseline="0"/>
              </a:p>
              <a:p>
                <a:endParaRPr kumimoji="1" lang="en-US" altLang="ja-JP"/>
              </a:p>
              <a:p>
                <a:r>
                  <a:rPr kumimoji="1" lang="en-US" altLang="ja-JP"/>
                  <a:t>So,</a:t>
                </a:r>
                <a:r>
                  <a:rPr kumimoji="1" lang="en-US" altLang="ja-JP" baseline="0"/>
                  <a:t> f</a:t>
                </a:r>
                <a:r>
                  <a:rPr kumimoji="1" lang="en-US" altLang="ja-JP"/>
                  <a:t>or</a:t>
                </a:r>
                <a:r>
                  <a:rPr kumimoji="1" lang="en-US" altLang="ja-JP" baseline="0"/>
                  <a:t> further discussion on the hyperon</a:t>
                </a:r>
                <a:r>
                  <a:rPr kumimoji="1" lang="en-US" altLang="ja-JP"/>
                  <a:t> puzzle</a:t>
                </a:r>
                <a:r>
                  <a:rPr lang="en-US"/>
                  <a:t>, we need to investigate the </a:t>
                </a:r>
                <a:r>
                  <a:rPr lang="el-GR"/>
                  <a:t>Λ</a:t>
                </a:r>
                <a:r>
                  <a:rPr lang="en-US"/>
                  <a:t>N interaction in environments closer to neutron stars. One important aspect is the isospin dependence of </a:t>
                </a:r>
                <a:r>
                  <a:rPr lang="el-GR"/>
                  <a:t>Λ</a:t>
                </a:r>
                <a:r>
                  <a:rPr lang="en-US"/>
                  <a:t>N interaction, which can be studied by comparing </a:t>
                </a:r>
                <a:r>
                  <a:rPr kumimoji="1" lang="en-US" altLang="ja-JP" i="0">
                    <a:latin typeface="Cambria Math" panose="02040503050406030204" pitchFamily="18" charset="0"/>
                  </a:rPr>
                  <a:t>(</a:t>
                </a:r>
                <a:r>
                  <a:rPr kumimoji="1" lang="en-US" altLang="ja-JP" b="0" i="0">
                    <a:latin typeface="Cambria Math" panose="02040503050406030204" pitchFamily="18" charset="0"/>
                  </a:rPr>
                  <a:t>_Λ^</a:t>
                </a:r>
                <a:r>
                  <a:rPr lang="en-US" altLang="ja-JP" b="0" i="0">
                    <a:latin typeface="Cambria Math" panose="02040503050406030204" pitchFamily="18" charset="0"/>
                  </a:rPr>
                  <a:t>40</a:t>
                </a:r>
                <a:r>
                  <a:rPr kumimoji="1" lang="en-US" altLang="ja-JP" b="0" i="0">
                    <a:latin typeface="Cambria Math" panose="02040503050406030204" pitchFamily="18" charset="0"/>
                  </a:rPr>
                  <a:t>)</a:t>
                </a:r>
                <a:r>
                  <a:rPr lang="en-US" altLang="ja-JP" b="0" i="0">
                    <a:latin typeface="Cambria Math" panose="02040503050406030204" pitchFamily="18" charset="0"/>
                  </a:rPr>
                  <a:t>K</a:t>
                </a:r>
                <a:r>
                  <a:rPr kumimoji="1" lang="en-US" altLang="ja-JP" i="0"/>
                  <a:t> </a:t>
                </a:r>
                <a:r>
                  <a:rPr kumimoji="1" lang="en-US" altLang="ja-JP"/>
                  <a:t>and </a:t>
                </a:r>
                <a:r>
                  <a:rPr kumimoji="1" lang="en-US" altLang="ja-JP" i="0">
                    <a:latin typeface="Cambria Math" panose="02040503050406030204" pitchFamily="18" charset="0"/>
                  </a:rPr>
                  <a:t>(</a:t>
                </a:r>
                <a:r>
                  <a:rPr kumimoji="1" lang="en-US" altLang="ja-JP" b="0" i="0">
                    <a:latin typeface="Cambria Math" panose="02040503050406030204" pitchFamily="18" charset="0"/>
                  </a:rPr>
                  <a:t>_Λ^</a:t>
                </a:r>
                <a:r>
                  <a:rPr lang="en-US" altLang="ja-JP" b="0" i="0">
                    <a:latin typeface="Cambria Math" panose="02040503050406030204" pitchFamily="18" charset="0"/>
                  </a:rPr>
                  <a:t>48</a:t>
                </a:r>
                <a:r>
                  <a:rPr kumimoji="1" lang="en-US" altLang="ja-JP" b="0" i="0">
                    <a:latin typeface="Cambria Math" panose="02040503050406030204" pitchFamily="18" charset="0"/>
                  </a:rPr>
                  <a:t>)</a:t>
                </a:r>
                <a:r>
                  <a:rPr lang="en-US" altLang="ja-JP" b="0" i="0">
                    <a:latin typeface="Cambria Math" panose="02040503050406030204" pitchFamily="18" charset="0"/>
                  </a:rPr>
                  <a:t>K</a:t>
                </a:r>
                <a:r>
                  <a:rPr lang="en-US"/>
                  <a:t>. And another point is the behavior of </a:t>
                </a:r>
                <a:r>
                  <a:rPr lang="el-GR"/>
                  <a:t>Λ</a:t>
                </a:r>
                <a:r>
                  <a:rPr lang="en-US"/>
                  <a:t>N interaction in heavy nuclei, which can be investigated using lead-target data.</a:t>
                </a:r>
                <a:endParaRPr kumimoji="1" lang="en-US" altLang="ja-JP"/>
              </a:p>
              <a:p>
                <a:endParaRPr kumimoji="1" lang="en-US" altLang="ja-JP"/>
              </a:p>
              <a:p>
                <a:r>
                  <a:rPr kumimoji="1" lang="en-US" altLang="ja-JP"/>
                  <a:t>(1:10, 8:30)</a:t>
                </a:r>
              </a:p>
              <a:p>
                <a:endParaRPr kumimoji="1" lang="en-US" altLang="ja-JP"/>
              </a:p>
              <a:p>
                <a:endParaRPr kumimoji="1" lang="en-US" altLang="ja-JP"/>
              </a:p>
              <a:p>
                <a:endParaRPr kumimoji="1" lang="en-US" altLang="ja-JP"/>
              </a:p>
              <a:p>
                <a:endParaRPr kumimoji="1" lang="ja-JP" altLang="en-US"/>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23</a:t>
            </a:fld>
            <a:endParaRPr kumimoji="1" lang="ja-JP" altLang="en-US"/>
          </a:p>
        </p:txBody>
      </p:sp>
    </p:spTree>
    <p:extLst>
      <p:ext uri="{BB962C8B-B14F-4D97-AF65-F5344CB8AC3E}">
        <p14:creationId xmlns:p14="http://schemas.microsoft.com/office/powerpoint/2010/main" val="2903376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pPr algn="l"/>
                <a:r>
                  <a:rPr kumimoji="1" lang="en-US" altLang="ja-JP" sz="1200" b="0">
                    <a:cs typeface="Times New Roman" panose="02020603050405020304" pitchFamily="18" charset="0"/>
                  </a:rPr>
                  <a:t>A </a:t>
                </a:r>
                <a14:m>
                  <m:oMath xmlns:m="http://schemas.openxmlformats.org/officeDocument/2006/math">
                    <m:r>
                      <m:rPr>
                        <m:sty m:val="p"/>
                      </m:rPr>
                      <a:rPr kumimoji="1" lang="en-US" altLang="ja-JP" sz="1200" b="0" i="0" smtClean="0">
                        <a:latin typeface="Cambria Math" panose="02040503050406030204" pitchFamily="18" charset="0"/>
                        <a:cs typeface="Times New Roman" panose="02020603050405020304" pitchFamily="18" charset="0"/>
                      </a:rPr>
                      <m:t>Λ</m:t>
                    </m:r>
                  </m:oMath>
                </a14:m>
                <a:r>
                  <a:rPr kumimoji="1" lang="en-US" altLang="ja-JP" sz="1200">
                    <a:latin typeface="Times New Roman" panose="02020603050405020304" pitchFamily="18" charset="0"/>
                    <a:cs typeface="Times New Roman" panose="02020603050405020304" pitchFamily="18" charset="0"/>
                  </a:rPr>
                  <a:t> hypernucleus</a:t>
                </a:r>
                <a:r>
                  <a:rPr kumimoji="1" lang="en-US" altLang="ja-JP" sz="1200" baseline="0">
                    <a:latin typeface="Times New Roman" panose="02020603050405020304" pitchFamily="18" charset="0"/>
                    <a:cs typeface="Times New Roman" panose="02020603050405020304" pitchFamily="18" charset="0"/>
                  </a:rPr>
                  <a:t> is a nuclear system in which one nucleon is replaced by a </a:t>
                </a:r>
                <a14:m>
                  <m:oMath xmlns:m="http://schemas.openxmlformats.org/officeDocument/2006/math">
                    <m:r>
                      <m:rPr>
                        <m:sty m:val="p"/>
                      </m:rPr>
                      <a:rPr kumimoji="1" lang="en-US" altLang="ja-JP" sz="1200" b="0" i="0" smtClean="0">
                        <a:latin typeface="Cambria Math" panose="02040503050406030204" pitchFamily="18" charset="0"/>
                        <a:cs typeface="Times New Roman" panose="02020603050405020304" pitchFamily="18" charset="0"/>
                      </a:rPr>
                      <m:t>Λ</m:t>
                    </m:r>
                  </m:oMath>
                </a14:m>
                <a:r>
                  <a:rPr kumimoji="1" lang="en-US" altLang="ja-JP" sz="1200">
                    <a:latin typeface="Times New Roman" panose="02020603050405020304" pitchFamily="18" charset="0"/>
                    <a:cs typeface="Times New Roman" panose="02020603050405020304" pitchFamily="18" charset="0"/>
                  </a:rPr>
                  <a:t> hyperon.</a:t>
                </a:r>
                <a:r>
                  <a:rPr kumimoji="1" lang="en-US" altLang="ja-JP" sz="1200" baseline="0">
                    <a:latin typeface="Times New Roman" panose="02020603050405020304" pitchFamily="18" charset="0"/>
                    <a:cs typeface="Times New Roman" panose="02020603050405020304" pitchFamily="18" charset="0"/>
                  </a:rPr>
                  <a:t> The </a:t>
                </a:r>
                <a14:m>
                  <m:oMath xmlns:m="http://schemas.openxmlformats.org/officeDocument/2006/math">
                    <m:r>
                      <m:rPr>
                        <m:sty m:val="p"/>
                      </m:rPr>
                      <a:rPr kumimoji="1" lang="en-US" altLang="ja-JP" sz="1200" b="0" i="0" smtClean="0">
                        <a:latin typeface="Cambria Math" panose="02040503050406030204" pitchFamily="18" charset="0"/>
                        <a:cs typeface="Times New Roman" panose="02020603050405020304" pitchFamily="18" charset="0"/>
                      </a:rPr>
                      <m:t>Λ</m:t>
                    </m:r>
                  </m:oMath>
                </a14:m>
                <a:r>
                  <a:rPr kumimoji="1" lang="en-US" altLang="ja-JP" sz="1200">
                    <a:latin typeface="Times New Roman" panose="02020603050405020304" pitchFamily="18" charset="0"/>
                    <a:cs typeface="Times New Roman" panose="02020603050405020304" pitchFamily="18" charset="0"/>
                  </a:rPr>
                  <a:t> hyperon</a:t>
                </a:r>
                <a:r>
                  <a:rPr kumimoji="1" lang="en-US" altLang="ja-JP" sz="1200" baseline="0">
                    <a:latin typeface="Times New Roman" panose="02020603050405020304" pitchFamily="18" charset="0"/>
                    <a:cs typeface="Times New Roman" panose="02020603050405020304" pitchFamily="18" charset="0"/>
                  </a:rPr>
                  <a:t> is the third baryon composed of up, down, and strange quarks, and by assuming the flavor SU(3) symmetry of these quarks, the nuclear chart can be naturally expanded to a three-dimensional chart including the strangeness degree of freedom, as shown here.</a:t>
                </a:r>
              </a:p>
              <a:p>
                <a:pPr algn="l"/>
                <a:endParaRPr kumimoji="1" lang="en-US" altLang="ja-JP" sz="1200" baseline="0">
                  <a:latin typeface="Times New Roman" panose="02020603050405020304" pitchFamily="18" charset="0"/>
                  <a:cs typeface="Times New Roman" panose="02020603050405020304" pitchFamily="18" charset="0"/>
                </a:endParaRPr>
              </a:p>
              <a:p>
                <a:pPr algn="l"/>
                <a:r>
                  <a:rPr kumimoji="1" lang="en-US" altLang="ja-JP" sz="1200" baseline="0">
                    <a:latin typeface="Times New Roman" panose="02020603050405020304" pitchFamily="18" charset="0"/>
                    <a:cs typeface="Times New Roman" panose="02020603050405020304" pitchFamily="18" charset="0"/>
                  </a:rPr>
                  <a:t>And because of the presence of </a:t>
                </a:r>
                <a14:m>
                  <m:oMath xmlns:m="http://schemas.openxmlformats.org/officeDocument/2006/math">
                    <m:r>
                      <m:rPr>
                        <m:sty m:val="p"/>
                      </m:rPr>
                      <a:rPr kumimoji="1" lang="en-US" altLang="ja-JP" sz="1200" b="0" i="0" smtClean="0">
                        <a:latin typeface="Cambria Math" panose="02040503050406030204" pitchFamily="18" charset="0"/>
                        <a:cs typeface="Times New Roman" panose="02020603050405020304" pitchFamily="18" charset="0"/>
                      </a:rPr>
                      <m:t>Λ</m:t>
                    </m:r>
                  </m:oMath>
                </a14:m>
                <a:r>
                  <a:rPr kumimoji="1" lang="en-US" altLang="ja-JP" sz="1200">
                    <a:latin typeface="Times New Roman" panose="02020603050405020304" pitchFamily="18" charset="0"/>
                    <a:cs typeface="Times New Roman" panose="02020603050405020304" pitchFamily="18" charset="0"/>
                  </a:rPr>
                  <a:t> particle,</a:t>
                </a:r>
                <a:r>
                  <a:rPr kumimoji="1" lang="en-US" altLang="ja-JP" sz="1200" baseline="0">
                    <a:latin typeface="Times New Roman" panose="02020603050405020304" pitchFamily="18" charset="0"/>
                    <a:cs typeface="Times New Roman" panose="02020603050405020304" pitchFamily="18" charset="0"/>
                  </a:rPr>
                  <a:t> experimental studies of </a:t>
                </a:r>
                <a14:m>
                  <m:oMath xmlns:m="http://schemas.openxmlformats.org/officeDocument/2006/math">
                    <m:r>
                      <m:rPr>
                        <m:sty m:val="p"/>
                      </m:rPr>
                      <a:rPr kumimoji="1" lang="en-US" altLang="ja-JP" sz="1200" b="0" i="0" smtClean="0">
                        <a:latin typeface="Cambria Math" panose="02040503050406030204" pitchFamily="18" charset="0"/>
                        <a:cs typeface="Times New Roman" panose="02020603050405020304" pitchFamily="18" charset="0"/>
                      </a:rPr>
                      <m:t>Λ</m:t>
                    </m:r>
                  </m:oMath>
                </a14:m>
                <a:r>
                  <a:rPr kumimoji="1" lang="en-US" altLang="ja-JP" sz="1200">
                    <a:latin typeface="Times New Roman" panose="02020603050405020304" pitchFamily="18" charset="0"/>
                    <a:cs typeface="Times New Roman" panose="02020603050405020304" pitchFamily="18" charset="0"/>
                  </a:rPr>
                  <a:t> hypernuclei provide</a:t>
                </a:r>
                <a:r>
                  <a:rPr kumimoji="1" lang="en-US" altLang="ja-JP" sz="1200" baseline="0">
                    <a:latin typeface="Times New Roman" panose="02020603050405020304" pitchFamily="18" charset="0"/>
                    <a:cs typeface="Times New Roman" panose="02020603050405020304" pitchFamily="18" charset="0"/>
                  </a:rPr>
                  <a:t> us valuable information on baryonic interaction beyond the conventional nucleon-nucleon interaction. To extract </a:t>
                </a:r>
                <a14:m>
                  <m:oMath xmlns:m="http://schemas.openxmlformats.org/officeDocument/2006/math">
                    <m:r>
                      <m:rPr>
                        <m:sty m:val="p"/>
                      </m:rPr>
                      <a:rPr kumimoji="1" lang="en-US" altLang="ja-JP" sz="1200" b="0" i="0" smtClean="0">
                        <a:latin typeface="Cambria Math" panose="02040503050406030204" pitchFamily="18" charset="0"/>
                        <a:cs typeface="Times New Roman" panose="02020603050405020304" pitchFamily="18" charset="0"/>
                      </a:rPr>
                      <m:t>Λ</m:t>
                    </m:r>
                  </m:oMath>
                </a14:m>
                <a:r>
                  <a:rPr kumimoji="1" lang="en-US" altLang="ja-JP" b="0" baseline="0"/>
                  <a:t>-nucleon interaction, mass spectroscopy is one of the</a:t>
                </a:r>
                <a:r>
                  <a:rPr kumimoji="1" lang="en-US" altLang="ja-JP" sz="1200" baseline="0">
                    <a:latin typeface="Times New Roman" panose="02020603050405020304" pitchFamily="18" charset="0"/>
                    <a:cs typeface="Times New Roman" panose="02020603050405020304" pitchFamily="18" charset="0"/>
                  </a:rPr>
                  <a:t> most powerful techniques. And </a:t>
                </a:r>
                <a14:m>
                  <m:oMath xmlns:m="http://schemas.openxmlformats.org/officeDocument/2006/math">
                    <m:r>
                      <m:rPr>
                        <m:sty m:val="p"/>
                      </m:rPr>
                      <a:rPr kumimoji="1" lang="en-US" altLang="ja-JP" sz="1200" b="0" i="0" smtClean="0">
                        <a:latin typeface="Cambria Math" panose="02040503050406030204" pitchFamily="18" charset="0"/>
                        <a:cs typeface="Times New Roman" panose="02020603050405020304" pitchFamily="18" charset="0"/>
                      </a:rPr>
                      <m:t>Λ</m:t>
                    </m:r>
                  </m:oMath>
                </a14:m>
                <a:r>
                  <a:rPr kumimoji="1" lang="en-US" altLang="ja-JP" sz="1200" baseline="0">
                    <a:latin typeface="Times New Roman" panose="02020603050405020304" pitchFamily="18" charset="0"/>
                    <a:cs typeface="Times New Roman" panose="02020603050405020304" pitchFamily="18" charset="0"/>
                  </a:rPr>
                  <a:t> binding energy derived from the measured mass indicates how deeply the </a:t>
                </a:r>
                <a14:m>
                  <m:oMath xmlns:m="http://schemas.openxmlformats.org/officeDocument/2006/math">
                    <m:r>
                      <m:rPr>
                        <m:sty m:val="p"/>
                      </m:rPr>
                      <a:rPr kumimoji="1" lang="en-US" altLang="ja-JP" sz="1200" b="0" i="0" smtClean="0">
                        <a:latin typeface="Cambria Math" panose="02040503050406030204" pitchFamily="18" charset="0"/>
                        <a:cs typeface="Times New Roman" panose="02020603050405020304" pitchFamily="18" charset="0"/>
                      </a:rPr>
                      <m:t>Λ</m:t>
                    </m:r>
                  </m:oMath>
                </a14:m>
                <a:r>
                  <a:rPr kumimoji="1" lang="en-US" altLang="ja-JP" b="0" baseline="0"/>
                  <a:t> hyperon interacts with core nucleus.</a:t>
                </a:r>
              </a:p>
              <a:p>
                <a:pPr algn="l"/>
                <a:endParaRPr kumimoji="1" lang="en-US" altLang="ja-JP" b="0" baseline="0"/>
              </a:p>
              <a:p>
                <a:pPr algn="l"/>
                <a:r>
                  <a:rPr lang="en-US"/>
                  <a:t>However, as you can see in this chart, most experimental data, especially in medium-to-heavy mass region, are still unavailable or have only limited resolution and precision. Therefore, in the next hypernuclear experiment, we aim to measure the </a:t>
                </a:r>
                <a:r>
                  <a:rPr lang="el-GR"/>
                  <a:t>Λ </a:t>
                </a:r>
                <a:r>
                  <a:rPr lang="en-US"/>
                  <a:t>binding energies of various hypernuclei over a wide mass range, from light to heavy nuclei.</a:t>
                </a:r>
              </a:p>
              <a:p>
                <a:pPr algn="l"/>
                <a:endParaRPr kumimoji="1" lang="en-US" altLang="ja-JP" b="0" baseline="0"/>
              </a:p>
              <a:p>
                <a:pPr algn="l"/>
                <a:r>
                  <a:rPr kumimoji="1" lang="en-US" altLang="ja-JP" b="0" baseline="0"/>
                  <a:t>(1:50. 2:20)</a:t>
                </a:r>
                <a:endParaRPr kumimoji="1" lang="en-US" altLang="ja-JP" b="0"/>
              </a:p>
            </p:txBody>
          </p:sp>
        </mc:Choice>
        <mc:Fallback>
          <p:sp>
            <p:nvSpPr>
              <p:cNvPr id="3" name="ノート プレースホルダー 2"/>
              <p:cNvSpPr>
                <a:spLocks noGrp="1"/>
              </p:cNvSpPr>
              <p:nvPr>
                <p:ph type="body" idx="1"/>
              </p:nvPr>
            </p:nvSpPr>
            <p:spPr/>
            <p:txBody>
              <a:bodyPr/>
              <a:lstStyle/>
              <a:p>
                <a:pPr algn="l"/>
                <a:r>
                  <a:rPr kumimoji="1" lang="en-US" altLang="ja-JP" sz="1200" b="0">
                    <a:cs typeface="Times New Roman" panose="02020603050405020304" pitchFamily="18" charset="0"/>
                  </a:rPr>
                  <a:t>A </a:t>
                </a:r>
                <a:r>
                  <a:rPr kumimoji="1" lang="en-US" altLang="ja-JP" sz="1200" b="0" i="0">
                    <a:latin typeface="Cambria Math" panose="02040503050406030204" pitchFamily="18" charset="0"/>
                    <a:cs typeface="Times New Roman" panose="02020603050405020304" pitchFamily="18" charset="0"/>
                  </a:rPr>
                  <a:t>Λ</a:t>
                </a:r>
                <a:r>
                  <a:rPr kumimoji="1" lang="en-US" altLang="ja-JP" sz="1200">
                    <a:latin typeface="Times New Roman" panose="02020603050405020304" pitchFamily="18" charset="0"/>
                    <a:cs typeface="Times New Roman" panose="02020603050405020304" pitchFamily="18" charset="0"/>
                  </a:rPr>
                  <a:t> hypernucleus</a:t>
                </a:r>
                <a:r>
                  <a:rPr kumimoji="1" lang="en-US" altLang="ja-JP" sz="1200" baseline="0">
                    <a:latin typeface="Times New Roman" panose="02020603050405020304" pitchFamily="18" charset="0"/>
                    <a:cs typeface="Times New Roman" panose="02020603050405020304" pitchFamily="18" charset="0"/>
                  </a:rPr>
                  <a:t> is a nuclear system in which one nucleon is replaced by a </a:t>
                </a:r>
                <a:r>
                  <a:rPr kumimoji="1" lang="en-US" altLang="ja-JP" sz="1200" b="0" i="0">
                    <a:latin typeface="Cambria Math" panose="02040503050406030204" pitchFamily="18" charset="0"/>
                    <a:cs typeface="Times New Roman" panose="02020603050405020304" pitchFamily="18" charset="0"/>
                  </a:rPr>
                  <a:t>Λ</a:t>
                </a:r>
                <a:r>
                  <a:rPr kumimoji="1" lang="en-US" altLang="ja-JP" sz="1200">
                    <a:latin typeface="Times New Roman" panose="02020603050405020304" pitchFamily="18" charset="0"/>
                    <a:cs typeface="Times New Roman" panose="02020603050405020304" pitchFamily="18" charset="0"/>
                  </a:rPr>
                  <a:t> hyperon.</a:t>
                </a:r>
                <a:r>
                  <a:rPr kumimoji="1" lang="en-US" altLang="ja-JP" sz="1200" baseline="0">
                    <a:latin typeface="Times New Roman" panose="02020603050405020304" pitchFamily="18" charset="0"/>
                    <a:cs typeface="Times New Roman" panose="02020603050405020304" pitchFamily="18" charset="0"/>
                  </a:rPr>
                  <a:t> The </a:t>
                </a:r>
                <a:r>
                  <a:rPr kumimoji="1" lang="en-US" altLang="ja-JP" sz="1200" b="0" i="0">
                    <a:latin typeface="Cambria Math" panose="02040503050406030204" pitchFamily="18" charset="0"/>
                    <a:cs typeface="Times New Roman" panose="02020603050405020304" pitchFamily="18" charset="0"/>
                  </a:rPr>
                  <a:t>Λ</a:t>
                </a:r>
                <a:r>
                  <a:rPr kumimoji="1" lang="en-US" altLang="ja-JP" sz="1200">
                    <a:latin typeface="Times New Roman" panose="02020603050405020304" pitchFamily="18" charset="0"/>
                    <a:cs typeface="Times New Roman" panose="02020603050405020304" pitchFamily="18" charset="0"/>
                  </a:rPr>
                  <a:t> hyperon</a:t>
                </a:r>
                <a:r>
                  <a:rPr kumimoji="1" lang="en-US" altLang="ja-JP" sz="1200" baseline="0">
                    <a:latin typeface="Times New Roman" panose="02020603050405020304" pitchFamily="18" charset="0"/>
                    <a:cs typeface="Times New Roman" panose="02020603050405020304" pitchFamily="18" charset="0"/>
                  </a:rPr>
                  <a:t> is the third baryon composed of up, down, and strange quarks, and by assuming the flavor SU(3) symmetry of these quarks, the nuclear chart can be naturally expanded to a three-dimensional chart including the strangeness degree of freedom, as shown here.</a:t>
                </a:r>
              </a:p>
              <a:p>
                <a:pPr algn="l"/>
                <a:endParaRPr kumimoji="1" lang="en-US" altLang="ja-JP" sz="1200" baseline="0">
                  <a:latin typeface="Times New Roman" panose="02020603050405020304" pitchFamily="18" charset="0"/>
                  <a:cs typeface="Times New Roman" panose="02020603050405020304" pitchFamily="18" charset="0"/>
                </a:endParaRPr>
              </a:p>
              <a:p>
                <a:pPr algn="l"/>
                <a:r>
                  <a:rPr kumimoji="1" lang="en-US" altLang="ja-JP" sz="1200" baseline="0">
                    <a:latin typeface="Times New Roman" panose="02020603050405020304" pitchFamily="18" charset="0"/>
                    <a:cs typeface="Times New Roman" panose="02020603050405020304" pitchFamily="18" charset="0"/>
                  </a:rPr>
                  <a:t>And because of the presence of </a:t>
                </a:r>
                <a:r>
                  <a:rPr kumimoji="1" lang="en-US" altLang="ja-JP" sz="1200" b="0" i="0">
                    <a:latin typeface="Cambria Math" panose="02040503050406030204" pitchFamily="18" charset="0"/>
                    <a:cs typeface="Times New Roman" panose="02020603050405020304" pitchFamily="18" charset="0"/>
                  </a:rPr>
                  <a:t>Λ</a:t>
                </a:r>
                <a:r>
                  <a:rPr kumimoji="1" lang="en-US" altLang="ja-JP" sz="1200">
                    <a:latin typeface="Times New Roman" panose="02020603050405020304" pitchFamily="18" charset="0"/>
                    <a:cs typeface="Times New Roman" panose="02020603050405020304" pitchFamily="18" charset="0"/>
                  </a:rPr>
                  <a:t> particle,</a:t>
                </a:r>
                <a:r>
                  <a:rPr kumimoji="1" lang="en-US" altLang="ja-JP" sz="1200" baseline="0">
                    <a:latin typeface="Times New Roman" panose="02020603050405020304" pitchFamily="18" charset="0"/>
                    <a:cs typeface="Times New Roman" panose="02020603050405020304" pitchFamily="18" charset="0"/>
                  </a:rPr>
                  <a:t> experimental studies of </a:t>
                </a:r>
                <a:r>
                  <a:rPr kumimoji="1" lang="en-US" altLang="ja-JP" sz="1200" b="0" i="0">
                    <a:latin typeface="Cambria Math" panose="02040503050406030204" pitchFamily="18" charset="0"/>
                    <a:cs typeface="Times New Roman" panose="02020603050405020304" pitchFamily="18" charset="0"/>
                  </a:rPr>
                  <a:t>Λ</a:t>
                </a:r>
                <a:r>
                  <a:rPr kumimoji="1" lang="en-US" altLang="ja-JP" sz="1200">
                    <a:latin typeface="Times New Roman" panose="02020603050405020304" pitchFamily="18" charset="0"/>
                    <a:cs typeface="Times New Roman" panose="02020603050405020304" pitchFamily="18" charset="0"/>
                  </a:rPr>
                  <a:t> hypernuclei provide</a:t>
                </a:r>
                <a:r>
                  <a:rPr kumimoji="1" lang="en-US" altLang="ja-JP" sz="1200" baseline="0">
                    <a:latin typeface="Times New Roman" panose="02020603050405020304" pitchFamily="18" charset="0"/>
                    <a:cs typeface="Times New Roman" panose="02020603050405020304" pitchFamily="18" charset="0"/>
                  </a:rPr>
                  <a:t> us valuable information on baryonic interaction beyond the conventional nucleon-nucleon interaction. To extract </a:t>
                </a:r>
                <a:r>
                  <a:rPr kumimoji="1" lang="en-US" altLang="ja-JP" sz="1200" b="0" i="0">
                    <a:latin typeface="Cambria Math" panose="02040503050406030204" pitchFamily="18" charset="0"/>
                    <a:cs typeface="Times New Roman" panose="02020603050405020304" pitchFamily="18" charset="0"/>
                  </a:rPr>
                  <a:t>Λ</a:t>
                </a:r>
                <a:r>
                  <a:rPr kumimoji="1" lang="en-US" altLang="ja-JP" b="0" baseline="0"/>
                  <a:t>-nucleon interaction, mass spectroscopy is one of the</a:t>
                </a:r>
                <a:r>
                  <a:rPr kumimoji="1" lang="en-US" altLang="ja-JP" sz="1200" baseline="0">
                    <a:latin typeface="Times New Roman" panose="02020603050405020304" pitchFamily="18" charset="0"/>
                    <a:cs typeface="Times New Roman" panose="02020603050405020304" pitchFamily="18" charset="0"/>
                  </a:rPr>
                  <a:t> most powerful techniques. And </a:t>
                </a:r>
                <a:r>
                  <a:rPr kumimoji="1" lang="en-US" altLang="ja-JP" sz="1200" b="0" i="0">
                    <a:latin typeface="Cambria Math" panose="02040503050406030204" pitchFamily="18" charset="0"/>
                    <a:cs typeface="Times New Roman" panose="02020603050405020304" pitchFamily="18" charset="0"/>
                  </a:rPr>
                  <a:t>Λ</a:t>
                </a:r>
                <a:r>
                  <a:rPr kumimoji="1" lang="en-US" altLang="ja-JP" sz="1200" baseline="0">
                    <a:latin typeface="Times New Roman" panose="02020603050405020304" pitchFamily="18" charset="0"/>
                    <a:cs typeface="Times New Roman" panose="02020603050405020304" pitchFamily="18" charset="0"/>
                  </a:rPr>
                  <a:t> binding energy derived from the measured mass indicates how deeply the </a:t>
                </a:r>
                <a:r>
                  <a:rPr kumimoji="1" lang="en-US" altLang="ja-JP" sz="1200" b="0" i="0">
                    <a:latin typeface="Cambria Math" panose="02040503050406030204" pitchFamily="18" charset="0"/>
                    <a:cs typeface="Times New Roman" panose="02020603050405020304" pitchFamily="18" charset="0"/>
                  </a:rPr>
                  <a:t>Λ</a:t>
                </a:r>
                <a:r>
                  <a:rPr kumimoji="1" lang="en-US" altLang="ja-JP" b="0" baseline="0"/>
                  <a:t> hyperon interacts with core nucleus.</a:t>
                </a:r>
              </a:p>
              <a:p>
                <a:pPr algn="l"/>
                <a:endParaRPr kumimoji="1" lang="en-US" altLang="ja-JP" b="0" baseline="0"/>
              </a:p>
              <a:p>
                <a:pPr algn="l"/>
                <a:r>
                  <a:rPr lang="en-US"/>
                  <a:t>However, as you can see in this chart, most experimental data, especially in medium-to-heavy mass region, are still unavailable or have only limited resolution and precision. Therefore, in the next hypernuclear experiment, we aim to measure the </a:t>
                </a:r>
                <a:r>
                  <a:rPr lang="el-GR"/>
                  <a:t>Λ </a:t>
                </a:r>
                <a:r>
                  <a:rPr lang="en-US"/>
                  <a:t>binding energies of various hypernuclei over a wide mass range, from light to heavy nuclei.</a:t>
                </a:r>
              </a:p>
              <a:p>
                <a:pPr algn="l"/>
                <a:endParaRPr kumimoji="1" lang="en-US" altLang="ja-JP" b="0" baseline="0"/>
              </a:p>
              <a:p>
                <a:pPr algn="l"/>
                <a:r>
                  <a:rPr kumimoji="1" lang="en-US" altLang="ja-JP" b="0" baseline="0"/>
                  <a:t>(1:50. 2:20)</a:t>
                </a:r>
                <a:endParaRPr kumimoji="1" lang="en-US" altLang="ja-JP" b="0"/>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24</a:t>
            </a:fld>
            <a:endParaRPr kumimoji="1" lang="ja-JP" altLang="en-US"/>
          </a:p>
        </p:txBody>
      </p:sp>
    </p:spTree>
    <p:extLst>
      <p:ext uri="{BB962C8B-B14F-4D97-AF65-F5344CB8AC3E}">
        <p14:creationId xmlns:p14="http://schemas.microsoft.com/office/powerpoint/2010/main" val="3239060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t>Since the first (</a:t>
            </a:r>
            <a:r>
              <a:rPr lang="en-US" err="1"/>
              <a:t>e,e′K</a:t>
            </a:r>
            <a:r>
              <a:rPr lang="en-US"/>
              <a:t>⁺) spectroscopy experiment in 2000, a series of hypernuclear experiments have been carried out at JLab. In particular, the 2005 and 2009 experiments successfully measured several p-shell hypernuclei, and the 2009 experiment extended (</a:t>
            </a:r>
            <a:r>
              <a:rPr lang="en-US" err="1"/>
              <a:t>e,e′K</a:t>
            </a:r>
            <a:r>
              <a:rPr lang="en-US"/>
              <a:t>⁺) spectroscopy to medium-mass hypernuclei for the first time.</a:t>
            </a:r>
          </a:p>
          <a:p>
            <a:endParaRPr lang="en-US"/>
          </a:p>
          <a:p>
            <a:r>
              <a:rPr lang="en-US"/>
              <a:t>Based on these achievements, the 2029 experiment will further expand the accessible mass region from light to medium-mass and heavy hypernuclei, reaching the heavy-mass region for the first time. </a:t>
            </a:r>
            <a:r>
              <a:rPr kumimoji="1" lang="en-US" altLang="ja-JP" baseline="0"/>
              <a:t>In addition</a:t>
            </a:r>
            <a:r>
              <a:rPr kumimoji="1" lang="en-US" altLang="ja-JP"/>
              <a:t>,</a:t>
            </a:r>
            <a:r>
              <a:rPr kumimoji="1" lang="en-US" altLang="ja-JP" baseline="0"/>
              <a:t> </a:t>
            </a:r>
            <a:r>
              <a:rPr lang="en-US"/>
              <a:t>by performing systematic measurements over such a wide mass range, we can study not only the physics of each mass region, but also the global features of the </a:t>
            </a:r>
            <a:r>
              <a:rPr lang="el-GR"/>
              <a:t>Λ</a:t>
            </a:r>
            <a:r>
              <a:rPr lang="en-US"/>
              <a:t>N interaction across the nuclear chart.</a:t>
            </a:r>
          </a:p>
          <a:p>
            <a:endParaRPr kumimoji="1" lang="en-US" altLang="ja-JP"/>
          </a:p>
          <a:p>
            <a:r>
              <a:rPr kumimoji="1" lang="en-US" altLang="ja-JP"/>
              <a:t>(1:10,5:00)</a:t>
            </a:r>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25</a:t>
            </a:fld>
            <a:endParaRPr kumimoji="1" lang="ja-JP" altLang="en-US"/>
          </a:p>
        </p:txBody>
      </p:sp>
    </p:spTree>
    <p:extLst>
      <p:ext uri="{BB962C8B-B14F-4D97-AF65-F5344CB8AC3E}">
        <p14:creationId xmlns:p14="http://schemas.microsoft.com/office/powerpoint/2010/main" val="3272048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pPr algn="l"/>
                <a:r>
                  <a:rPr kumimoji="1" lang="en-US" altLang="ja-JP"/>
                  <a:t>This experiment will be carried out in Experimental Hall C at Jefferson Lab.</a:t>
                </a:r>
                <a:r>
                  <a:rPr kumimoji="1" lang="en-US" altLang="ja-JP" baseline="0"/>
                  <a:t> </a:t>
                </a:r>
                <a:r>
                  <a:rPr kumimoji="1" lang="en-US" altLang="ja-JP"/>
                  <a:t>In the Hall C setup, 2 GeV electron beam is delivered on fixed targets here and </a:t>
                </a:r>
                <a14:m>
                  <m:oMath xmlns:m="http://schemas.openxmlformats.org/officeDocument/2006/math">
                    <m:r>
                      <m:rPr>
                        <m:lit/>
                      </m:rPr>
                      <a:rPr kumimoji="1" lang="en-US" altLang="ja-JP" b="0" i="1" smtClean="0">
                        <a:latin typeface="Cambria Math" panose="02040503050406030204" pitchFamily="18" charset="0"/>
                      </a:rPr>
                      <m:t> </m:t>
                    </m:r>
                    <m:r>
                      <m:rPr>
                        <m:sty m:val="p"/>
                      </m:rPr>
                      <a:rPr kumimoji="1" lang="en-US" altLang="ja-JP" b="0" i="0" smtClean="0">
                        <a:latin typeface="Cambria Math" panose="02040503050406030204" pitchFamily="18" charset="0"/>
                      </a:rPr>
                      <m:t>Λ</m:t>
                    </m:r>
                  </m:oMath>
                </a14:m>
                <a:r>
                  <a:rPr kumimoji="1" lang="en-US" altLang="ja-JP"/>
                  <a:t> hypernuclei is</a:t>
                </a:r>
                <a:r>
                  <a:rPr kumimoji="1" lang="en-US" altLang="ja-JP" baseline="0"/>
                  <a:t> produced from target nucleus</a:t>
                </a:r>
                <a:r>
                  <a:rPr kumimoji="1" lang="en-US" altLang="ja-JP"/>
                  <a:t> via electron scattering. And mass information of the</a:t>
                </a:r>
                <a:r>
                  <a:rPr kumimoji="1" lang="en-US" altLang="ja-JP" baseline="0"/>
                  <a:t> electro-produced </a:t>
                </a:r>
                <a14:m>
                  <m:oMath xmlns:m="http://schemas.openxmlformats.org/officeDocument/2006/math">
                    <m:r>
                      <m:rPr>
                        <m:sty m:val="p"/>
                      </m:rPr>
                      <a:rPr kumimoji="1" lang="en-US" altLang="ja-JP" b="0" i="0" baseline="0" smtClean="0">
                        <a:latin typeface="Cambria Math" panose="02040503050406030204" pitchFamily="18" charset="0"/>
                      </a:rPr>
                      <m:t>Λ</m:t>
                    </m:r>
                  </m:oMath>
                </a14:m>
                <a:r>
                  <a:rPr kumimoji="1" lang="en-US" altLang="ja-JP" baseline="0"/>
                  <a:t> hypernuclei is reconstructed from momentum of </a:t>
                </a:r>
                <a:r>
                  <a:rPr kumimoji="1" lang="en-US" altLang="ja-JP"/>
                  <a:t>scattered electrons, Kaon, and pion</a:t>
                </a:r>
                <a:r>
                  <a:rPr kumimoji="1" lang="en-US" altLang="ja-JP" baseline="0"/>
                  <a:t> measured with these three high-resolution spectrometers, HES, HKS, and ENGE.</a:t>
                </a:r>
              </a:p>
              <a:p>
                <a:pPr algn="l"/>
                <a:endParaRPr kumimoji="1" lang="en-US" altLang="ja-JP"/>
              </a:p>
              <a:p>
                <a:pPr algn="l"/>
                <a:r>
                  <a:rPr kumimoji="1" lang="en-US" altLang="ja-JP"/>
                  <a:t>(0:35, 4:05)</a:t>
                </a:r>
                <a:endParaRPr kumimoji="1" lang="ja-JP" altLang="en-US"/>
              </a:p>
            </p:txBody>
          </p:sp>
        </mc:Choice>
        <mc:Fallback>
          <p:sp>
            <p:nvSpPr>
              <p:cNvPr id="3" name="ノート プレースホルダー 2"/>
              <p:cNvSpPr>
                <a:spLocks noGrp="1"/>
              </p:cNvSpPr>
              <p:nvPr>
                <p:ph type="body" idx="1"/>
              </p:nvPr>
            </p:nvSpPr>
            <p:spPr/>
            <p:txBody>
              <a:bodyPr/>
              <a:lstStyle/>
              <a:p>
                <a:pPr algn="l"/>
                <a:r>
                  <a:rPr kumimoji="1" lang="en-US" altLang="ja-JP"/>
                  <a:t>This experiment will be carried out in Experimental Hall C at Jefferson Lab.</a:t>
                </a:r>
                <a:r>
                  <a:rPr kumimoji="1" lang="en-US" altLang="ja-JP" baseline="0"/>
                  <a:t> </a:t>
                </a:r>
                <a:r>
                  <a:rPr kumimoji="1" lang="en-US" altLang="ja-JP"/>
                  <a:t>In the Hall C setup, 2 GeV electron beam is delivered on fixed targets here and </a:t>
                </a:r>
                <a:r>
                  <a:rPr kumimoji="1" lang="en-US" altLang="ja-JP" b="0" i="0">
                    <a:latin typeface="Cambria Math" panose="02040503050406030204" pitchFamily="18" charset="0"/>
                  </a:rPr>
                  <a:t>\ Λ</a:t>
                </a:r>
                <a:r>
                  <a:rPr kumimoji="1" lang="en-US" altLang="ja-JP"/>
                  <a:t> hypernuclei is</a:t>
                </a:r>
                <a:r>
                  <a:rPr kumimoji="1" lang="en-US" altLang="ja-JP" baseline="0"/>
                  <a:t> produced from target nucleus</a:t>
                </a:r>
                <a:r>
                  <a:rPr kumimoji="1" lang="en-US" altLang="ja-JP"/>
                  <a:t> via electron scattering. And mass information of the</a:t>
                </a:r>
                <a:r>
                  <a:rPr kumimoji="1" lang="en-US" altLang="ja-JP" baseline="0"/>
                  <a:t> electro-produced </a:t>
                </a:r>
                <a:r>
                  <a:rPr kumimoji="1" lang="en-US" altLang="ja-JP" b="0" i="0" baseline="0">
                    <a:latin typeface="Cambria Math" panose="02040503050406030204" pitchFamily="18" charset="0"/>
                  </a:rPr>
                  <a:t>Λ</a:t>
                </a:r>
                <a:r>
                  <a:rPr kumimoji="1" lang="en-US" altLang="ja-JP" baseline="0"/>
                  <a:t> hypernuclei is reconstructed from momentum of </a:t>
                </a:r>
                <a:r>
                  <a:rPr kumimoji="1" lang="en-US" altLang="ja-JP"/>
                  <a:t>scattered electrons, Kaon, and pion</a:t>
                </a:r>
                <a:r>
                  <a:rPr kumimoji="1" lang="en-US" altLang="ja-JP" baseline="0"/>
                  <a:t> measured with these three high-resolution spectrometers, HES, HKS, and ENGE.</a:t>
                </a:r>
              </a:p>
              <a:p>
                <a:pPr algn="l"/>
                <a:endParaRPr kumimoji="1" lang="en-US" altLang="ja-JP"/>
              </a:p>
              <a:p>
                <a:pPr algn="l"/>
                <a:r>
                  <a:rPr kumimoji="1" lang="en-US" altLang="ja-JP"/>
                  <a:t>(0:35, 4:05)</a:t>
                </a:r>
                <a:endParaRPr kumimoji="1" lang="ja-JP" altLang="en-US"/>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26</a:t>
            </a:fld>
            <a:endParaRPr kumimoji="1" lang="ja-JP" altLang="en-US"/>
          </a:p>
        </p:txBody>
      </p:sp>
    </p:spTree>
    <p:extLst>
      <p:ext uri="{BB962C8B-B14F-4D97-AF65-F5344CB8AC3E}">
        <p14:creationId xmlns:p14="http://schemas.microsoft.com/office/powerpoint/2010/main" val="2450446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In the (</a:t>
                </a:r>
                <a:r>
                  <a:rPr kumimoji="1" lang="en-US" altLang="ja-JP" err="1"/>
                  <a:t>e,e’K</a:t>
                </a:r>
                <a:r>
                  <a:rPr kumimoji="1" lang="en-US" altLang="ja-JP"/>
                  <a:t>) spectroscopy, four programs were approved in total using multiple targets to address variety of physics topics, like hyperon puzzle, charge symmetry breaking, and nuclear deformation.</a:t>
                </a:r>
              </a:p>
              <a:p>
                <a:endParaRPr kumimoji="1" lang="en-US" altLang="ja-JP"/>
              </a:p>
              <a:p>
                <a:r>
                  <a:rPr kumimoji="1" lang="en-US" altLang="ja-JP"/>
                  <a:t>One interesting study with Al target is an observation of triaxially deformed nucleus using a </a:t>
                </a:r>
                <a14:m>
                  <m:oMath xmlns:m="http://schemas.openxmlformats.org/officeDocument/2006/math">
                    <m:r>
                      <m:rPr>
                        <m:sty m:val="p"/>
                      </m:rPr>
                      <a:rPr kumimoji="1" lang="en-US" altLang="ja-JP" b="0" i="0" smtClean="0">
                        <a:latin typeface="Cambria Math" panose="02040503050406030204" pitchFamily="18" charset="0"/>
                      </a:rPr>
                      <m:t>Λ</m:t>
                    </m:r>
                  </m:oMath>
                </a14:m>
                <a:r>
                  <a:rPr kumimoji="1" lang="en-US" altLang="ja-JP"/>
                  <a:t> prove. The core nucleus of </a:t>
                </a:r>
                <a14:m>
                  <m:oMath xmlns:m="http://schemas.openxmlformats.org/officeDocument/2006/math">
                    <m:sPre>
                      <m:sPrePr>
                        <m:ctrlPr>
                          <a:rPr kumimoji="1" lang="en-US" altLang="ja-JP" i="1" smtClean="0">
                            <a:latin typeface="Cambria Math" panose="02040503050406030204" pitchFamily="18" charset="0"/>
                          </a:rPr>
                        </m:ctrlPr>
                      </m:sPrePr>
                      <m:sub>
                        <m:r>
                          <m:rPr>
                            <m:sty m:val="p"/>
                          </m:rPr>
                          <a:rPr kumimoji="1" lang="en-US" altLang="ja-JP" b="0" i="0" smtClean="0">
                            <a:latin typeface="Cambria Math" panose="02040503050406030204" pitchFamily="18" charset="0"/>
                          </a:rPr>
                          <m:t>Λ</m:t>
                        </m:r>
                      </m:sub>
                      <m:sup>
                        <m:r>
                          <a:rPr lang="en-US" altLang="ja-JP" b="0" i="0" smtClean="0">
                            <a:latin typeface="Cambria Math" panose="02040503050406030204" pitchFamily="18" charset="0"/>
                          </a:rPr>
                          <m:t>27</m:t>
                        </m:r>
                      </m:sup>
                      <m:e>
                        <m:r>
                          <m:rPr>
                            <m:sty m:val="p"/>
                          </m:rPr>
                          <a:rPr lang="en-US" altLang="ja-JP" b="0" i="0" smtClean="0">
                            <a:latin typeface="Cambria Math" panose="02040503050406030204" pitchFamily="18" charset="0"/>
                          </a:rPr>
                          <m:t>Mg</m:t>
                        </m:r>
                      </m:e>
                    </m:sPre>
                  </m:oMath>
                </a14:m>
                <a:r>
                  <a:rPr kumimoji="1" lang="en-US" altLang="ja-JP"/>
                  <a:t>, namely </a:t>
                </a:r>
                <a14:m>
                  <m:oMath xmlns:m="http://schemas.openxmlformats.org/officeDocument/2006/math">
                    <m:sPre>
                      <m:sPrePr>
                        <m:ctrlPr>
                          <a:rPr kumimoji="1" lang="en-US" altLang="ja-JP" i="1" smtClean="0">
                            <a:latin typeface="Cambria Math" panose="02040503050406030204" pitchFamily="18" charset="0"/>
                          </a:rPr>
                        </m:ctrlPr>
                      </m:sPrePr>
                      <m:sub/>
                      <m:sup>
                        <m:r>
                          <a:rPr lang="en-US" altLang="ja-JP" b="0" i="0" smtClean="0">
                            <a:latin typeface="Cambria Math" panose="02040503050406030204" pitchFamily="18" charset="0"/>
                          </a:rPr>
                          <m:t>2</m:t>
                        </m:r>
                        <m:r>
                          <a:rPr lang="en-US" altLang="ja-JP" b="0" i="1" smtClean="0">
                            <a:latin typeface="Cambria Math" panose="02040503050406030204" pitchFamily="18" charset="0"/>
                          </a:rPr>
                          <m:t>6</m:t>
                        </m:r>
                      </m:sup>
                      <m:e>
                        <m:r>
                          <m:rPr>
                            <m:sty m:val="p"/>
                          </m:rPr>
                          <a:rPr lang="en-US" altLang="ja-JP" b="0" i="0" smtClean="0">
                            <a:latin typeface="Cambria Math" panose="02040503050406030204" pitchFamily="18" charset="0"/>
                          </a:rPr>
                          <m:t>Mg</m:t>
                        </m:r>
                      </m:e>
                    </m:sPre>
                  </m:oMath>
                </a14:m>
                <a:r>
                  <a:rPr kumimoji="1" lang="en-US" altLang="ja-JP"/>
                  <a:t> nucleus, is expected to be triaxially deformed and so, considering the overlap of p-orbit wavefunction of </a:t>
                </a:r>
                <a14:m>
                  <m:oMath xmlns:m="http://schemas.openxmlformats.org/officeDocument/2006/math">
                    <m:r>
                      <m:rPr>
                        <m:sty m:val="p"/>
                      </m:rPr>
                      <a:rPr kumimoji="1" lang="en-US" altLang="ja-JP" b="0" i="0" smtClean="0">
                        <a:latin typeface="Cambria Math" panose="02040503050406030204" pitchFamily="18" charset="0"/>
                      </a:rPr>
                      <m:t>Λ</m:t>
                    </m:r>
                  </m:oMath>
                </a14:m>
                <a:r>
                  <a:rPr kumimoji="1" lang="en-US" altLang="ja-JP"/>
                  <a:t> and core nucleus along the short, middle, and long axis, these excitation energies are expected to be separated by a few MeV. So, the (</a:t>
                </a:r>
                <a:r>
                  <a:rPr kumimoji="1" lang="en-US" altLang="ja-JP" err="1"/>
                  <a:t>e,e’K</a:t>
                </a:r>
                <a:r>
                  <a:rPr kumimoji="1" lang="en-US" altLang="ja-JP"/>
                  <a:t>) spectroscopy with sub-MeV resolution allows us to clearly observe the energy separation and core nucleus deformation. </a:t>
                </a:r>
              </a:p>
              <a:p>
                <a:endParaRPr kumimoji="1" lang="en-US" altLang="ja-JP"/>
              </a:p>
              <a:p>
                <a:r>
                  <a:rPr kumimoji="1" lang="en-US" altLang="ja-JP"/>
                  <a:t>(1:10, 5:20)</a:t>
                </a:r>
              </a:p>
            </p:txBody>
          </p:sp>
        </mc:Choice>
        <mc:Fallback>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In the (</a:t>
                </a:r>
                <a:r>
                  <a:rPr kumimoji="1" lang="en-US" altLang="ja-JP" err="1"/>
                  <a:t>e,e’K</a:t>
                </a:r>
                <a:r>
                  <a:rPr kumimoji="1" lang="en-US" altLang="ja-JP"/>
                  <a:t>) spectroscopy, four programs were approved in total using multiple targets to address variety of physics topics, like hyperon puzzle, charge symmetry breaking, and nuclear deformation.</a:t>
                </a:r>
              </a:p>
              <a:p>
                <a:endParaRPr kumimoji="1" lang="en-US" altLang="ja-JP"/>
              </a:p>
              <a:p>
                <a:r>
                  <a:rPr kumimoji="1" lang="en-US" altLang="ja-JP"/>
                  <a:t>One interesting study with Al target is an observation of triaxially deformed nucleus using a </a:t>
                </a:r>
                <a:r>
                  <a:rPr kumimoji="1" lang="en-US" altLang="ja-JP" b="0" i="0">
                    <a:latin typeface="Cambria Math" panose="02040503050406030204" pitchFamily="18" charset="0"/>
                  </a:rPr>
                  <a:t>Λ</a:t>
                </a:r>
                <a:r>
                  <a:rPr kumimoji="1" lang="en-US" altLang="ja-JP"/>
                  <a:t> prove. The core nucleus of </a:t>
                </a:r>
                <a:r>
                  <a:rPr kumimoji="1" lang="en-US" altLang="ja-JP" i="0">
                    <a:latin typeface="Cambria Math" panose="02040503050406030204" pitchFamily="18" charset="0"/>
                  </a:rPr>
                  <a:t>(</a:t>
                </a:r>
                <a:r>
                  <a:rPr kumimoji="1" lang="en-US" altLang="ja-JP" b="0" i="0">
                    <a:latin typeface="Cambria Math" panose="02040503050406030204" pitchFamily="18" charset="0"/>
                  </a:rPr>
                  <a:t>_Λ^</a:t>
                </a:r>
                <a:r>
                  <a:rPr lang="en-US" altLang="ja-JP" b="0" i="0">
                    <a:latin typeface="Cambria Math" panose="02040503050406030204" pitchFamily="18" charset="0"/>
                  </a:rPr>
                  <a:t>27</a:t>
                </a:r>
                <a:r>
                  <a:rPr kumimoji="1" lang="en-US" altLang="ja-JP" b="0" i="0">
                    <a:latin typeface="Cambria Math" panose="02040503050406030204" pitchFamily="18" charset="0"/>
                  </a:rPr>
                  <a:t>)</a:t>
                </a:r>
                <a:r>
                  <a:rPr lang="en-US" altLang="ja-JP" b="0" i="0">
                    <a:latin typeface="Cambria Math" panose="02040503050406030204" pitchFamily="18" charset="0"/>
                  </a:rPr>
                  <a:t>Mg</a:t>
                </a:r>
                <a:r>
                  <a:rPr kumimoji="1" lang="en-US" altLang="ja-JP"/>
                  <a:t>, namely </a:t>
                </a:r>
                <a:r>
                  <a:rPr kumimoji="1" lang="en-US" altLang="ja-JP" i="0">
                    <a:latin typeface="Cambria Math" panose="02040503050406030204" pitchFamily="18" charset="0"/>
                  </a:rPr>
                  <a:t>(_</a:t>
                </a:r>
                <a:r>
                  <a:rPr kumimoji="1" lang="en-US" altLang="ja-JP" b="0" i="0">
                    <a:latin typeface="Cambria Math" panose="02040503050406030204" pitchFamily="18" charset="0"/>
                  </a:rPr>
                  <a:t>^</a:t>
                </a:r>
                <a:r>
                  <a:rPr lang="en-US" altLang="ja-JP" b="0" i="0">
                    <a:latin typeface="Cambria Math" panose="02040503050406030204" pitchFamily="18" charset="0"/>
                  </a:rPr>
                  <a:t>26</a:t>
                </a:r>
                <a:r>
                  <a:rPr kumimoji="1" lang="en-US" altLang="ja-JP" b="0" i="0">
                    <a:latin typeface="Cambria Math" panose="02040503050406030204" pitchFamily="18" charset="0"/>
                  </a:rPr>
                  <a:t>)</a:t>
                </a:r>
                <a:r>
                  <a:rPr lang="en-US" altLang="ja-JP" b="0" i="0">
                    <a:latin typeface="Cambria Math" panose="02040503050406030204" pitchFamily="18" charset="0"/>
                  </a:rPr>
                  <a:t>Mg</a:t>
                </a:r>
                <a:r>
                  <a:rPr kumimoji="1" lang="en-US" altLang="ja-JP"/>
                  <a:t> nucleus, is expected to be triaxially deformed and so, considering the overlap of p-orbit wavefunction of </a:t>
                </a:r>
                <a:r>
                  <a:rPr kumimoji="1" lang="en-US" altLang="ja-JP" b="0" i="0">
                    <a:latin typeface="Cambria Math" panose="02040503050406030204" pitchFamily="18" charset="0"/>
                  </a:rPr>
                  <a:t>Λ</a:t>
                </a:r>
                <a:r>
                  <a:rPr kumimoji="1" lang="en-US" altLang="ja-JP"/>
                  <a:t> and core nucleus along the short, middle, and long axis, these excitation energies are expected to be separated by a few MeV. So, the (</a:t>
                </a:r>
                <a:r>
                  <a:rPr kumimoji="1" lang="en-US" altLang="ja-JP" err="1"/>
                  <a:t>e,e’K</a:t>
                </a:r>
                <a:r>
                  <a:rPr kumimoji="1" lang="en-US" altLang="ja-JP"/>
                  <a:t>) spectroscopy with sub-MeV resolution allows us to clearly observe the energy separation and core nucleus deformation. </a:t>
                </a:r>
              </a:p>
              <a:p>
                <a:endParaRPr kumimoji="1" lang="en-US" altLang="ja-JP"/>
              </a:p>
              <a:p>
                <a:r>
                  <a:rPr kumimoji="1" lang="en-US" altLang="ja-JP"/>
                  <a:t>(1:10, 5:20)</a:t>
                </a:r>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27</a:t>
            </a:fld>
            <a:endParaRPr kumimoji="1" lang="ja-JP" altLang="en-US"/>
          </a:p>
        </p:txBody>
      </p:sp>
    </p:spTree>
    <p:extLst>
      <p:ext uri="{BB962C8B-B14F-4D97-AF65-F5344CB8AC3E}">
        <p14:creationId xmlns:p14="http://schemas.microsoft.com/office/powerpoint/2010/main" val="4265579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28</a:t>
            </a:fld>
            <a:endParaRPr kumimoji="1" lang="ja-JP" altLang="en-US"/>
          </a:p>
        </p:txBody>
      </p:sp>
    </p:spTree>
    <p:extLst>
      <p:ext uri="{BB962C8B-B14F-4D97-AF65-F5344CB8AC3E}">
        <p14:creationId xmlns:p14="http://schemas.microsoft.com/office/powerpoint/2010/main" val="282693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r>
                  <a:rPr kumimoji="1" lang="en-US" altLang="ja-JP"/>
                  <a:t>And in addition, we will introduce two new challenges to widen the scope of decay-pion spectroscopy.</a:t>
                </a:r>
              </a:p>
              <a:p>
                <a:endParaRPr kumimoji="1" lang="en-US" altLang="ja-JP"/>
              </a:p>
              <a:p>
                <a:r>
                  <a:rPr kumimoji="1" lang="en-US" altLang="ja-JP"/>
                  <a:t>First thing is a measurement of hypernuclear lifetime, estimating the production time from Kaon and the decay time from pion.</a:t>
                </a:r>
              </a:p>
              <a:p>
                <a:r>
                  <a:rPr kumimoji="1" lang="en-US" altLang="ja-JP"/>
                  <a:t>We’ve already shown that the TOF counters on HKS and ENGE have sufficient resolution to observe the typical lifetime of approximately 200 ps.</a:t>
                </a:r>
              </a:p>
              <a:p>
                <a:r>
                  <a:rPr kumimoji="1" lang="en-US" altLang="ja-JP"/>
                  <a:t>This would be very useful approach to light hypernuclei because their mass and lifetime can be measured simultaneously.</a:t>
                </a:r>
              </a:p>
              <a:p>
                <a:endParaRPr kumimoji="1" lang="en-US" altLang="ja-JP"/>
              </a:p>
              <a:p>
                <a:r>
                  <a:rPr kumimoji="1" lang="en-US" altLang="ja-JP"/>
                  <a:t>Second thing is a new calibration method of ENGE spectrometer using </a:t>
                </a:r>
                <a14:m>
                  <m:oMath xmlns:m="http://schemas.openxmlformats.org/officeDocument/2006/math">
                    <m:r>
                      <a:rPr kumimoji="1" lang="en-US" altLang="ja-JP" b="0" i="1" smtClean="0">
                        <a:latin typeface="Cambria Math" panose="02040503050406030204" pitchFamily="18" charset="0"/>
                      </a:rPr>
                      <m:t>𝛼</m:t>
                    </m:r>
                  </m:oMath>
                </a14:m>
                <a:r>
                  <a:rPr kumimoji="1" lang="en-US" altLang="ja-JP"/>
                  <a:t>-source.</a:t>
                </a:r>
              </a:p>
              <a:p>
                <a:r>
                  <a:rPr kumimoji="1" lang="en-US" altLang="ja-JP"/>
                  <a:t>In decay-pion spectroscopy, minimizing the uncertainty of calibration source is essential to suppress systematic error.</a:t>
                </a:r>
              </a:p>
              <a:p>
                <a:r>
                  <a:rPr kumimoji="1" lang="en-US" altLang="ja-JP"/>
                  <a:t>So, we can achieve the world-leading accuracy of a few 10 keV by using </a:t>
                </a:r>
                <a14:m>
                  <m:oMath xmlns:m="http://schemas.openxmlformats.org/officeDocument/2006/math">
                    <m:r>
                      <a:rPr kumimoji="1" lang="en-US" altLang="ja-JP" b="0" i="1" smtClean="0">
                        <a:latin typeface="Cambria Math" panose="02040503050406030204" pitchFamily="18" charset="0"/>
                      </a:rPr>
                      <m:t>𝛼</m:t>
                    </m:r>
                  </m:oMath>
                </a14:m>
                <a:r>
                  <a:rPr kumimoji="1" lang="en-US" altLang="ja-JP"/>
                  <a:t>-source for calibration because its energy is precisely known.</a:t>
                </a:r>
              </a:p>
              <a:p>
                <a:endParaRPr kumimoji="1" lang="en-US" altLang="ja-JP"/>
              </a:p>
              <a:p>
                <a:endParaRPr kumimoji="1" lang="en-US" altLang="ja-JP"/>
              </a:p>
              <a:p>
                <a:r>
                  <a:rPr kumimoji="1" lang="en-US" altLang="ja-JP"/>
                  <a:t>(1:05, 8:30)</a:t>
                </a:r>
                <a:endParaRPr kumimoji="1" lang="ja-JP" altLang="en-US"/>
              </a:p>
            </p:txBody>
          </p:sp>
        </mc:Choice>
        <mc:Fallback>
          <p:sp>
            <p:nvSpPr>
              <p:cNvPr id="3" name="ノート プレースホルダー 2"/>
              <p:cNvSpPr>
                <a:spLocks noGrp="1"/>
              </p:cNvSpPr>
              <p:nvPr>
                <p:ph type="body" idx="1"/>
              </p:nvPr>
            </p:nvSpPr>
            <p:spPr/>
            <p:txBody>
              <a:bodyPr/>
              <a:lstStyle/>
              <a:p>
                <a:r>
                  <a:rPr kumimoji="1" lang="en-US" altLang="ja-JP"/>
                  <a:t>And in addition, we will introduce two new challenges to widen the scope of decay-pion spectroscopy.</a:t>
                </a:r>
              </a:p>
              <a:p>
                <a:endParaRPr kumimoji="1" lang="en-US" altLang="ja-JP"/>
              </a:p>
              <a:p>
                <a:r>
                  <a:rPr kumimoji="1" lang="en-US" altLang="ja-JP"/>
                  <a:t>First thing is a measurement of hypernuclear lifetime, estimating the production time from Kaon and the decay time from pion.</a:t>
                </a:r>
              </a:p>
              <a:p>
                <a:r>
                  <a:rPr kumimoji="1" lang="en-US" altLang="ja-JP"/>
                  <a:t>We’ve already shown that the TOF counters on HKS and ENGE have sufficient resolution to observe the typical lifetime of approximately 200 ps.</a:t>
                </a:r>
              </a:p>
              <a:p>
                <a:r>
                  <a:rPr kumimoji="1" lang="en-US" altLang="ja-JP"/>
                  <a:t>This would be very useful approach to light hypernuclei because their mass and lifetime can be measured simultaneously.</a:t>
                </a:r>
              </a:p>
              <a:p>
                <a:endParaRPr kumimoji="1" lang="en-US" altLang="ja-JP"/>
              </a:p>
              <a:p>
                <a:r>
                  <a:rPr kumimoji="1" lang="en-US" altLang="ja-JP"/>
                  <a:t>Second thing is a new calibration method of ENGE spectrometer using </a:t>
                </a:r>
                <a:r>
                  <a:rPr kumimoji="1" lang="en-US" altLang="ja-JP" b="0" i="0">
                    <a:latin typeface="Cambria Math" panose="02040503050406030204" pitchFamily="18" charset="0"/>
                  </a:rPr>
                  <a:t>𝛼</a:t>
                </a:r>
                <a:r>
                  <a:rPr kumimoji="1" lang="en-US" altLang="ja-JP"/>
                  <a:t>-source.</a:t>
                </a:r>
              </a:p>
              <a:p>
                <a:r>
                  <a:rPr kumimoji="1" lang="en-US" altLang="ja-JP"/>
                  <a:t>In decay-pion spectroscopy, minimizing the uncertainty of calibration source is essential to suppress systematic error.</a:t>
                </a:r>
              </a:p>
              <a:p>
                <a:r>
                  <a:rPr kumimoji="1" lang="en-US" altLang="ja-JP"/>
                  <a:t>So, we can achieve the world-leading accuracy of a few 10 keV by using </a:t>
                </a:r>
                <a:r>
                  <a:rPr kumimoji="1" lang="en-US" altLang="ja-JP" b="0" i="0">
                    <a:latin typeface="Cambria Math" panose="02040503050406030204" pitchFamily="18" charset="0"/>
                  </a:rPr>
                  <a:t>𝛼</a:t>
                </a:r>
                <a:r>
                  <a:rPr kumimoji="1" lang="en-US" altLang="ja-JP"/>
                  <a:t>-source for calibration because its energy is precisely known.</a:t>
                </a:r>
              </a:p>
              <a:p>
                <a:endParaRPr kumimoji="1" lang="en-US" altLang="ja-JP"/>
              </a:p>
              <a:p>
                <a:endParaRPr kumimoji="1" lang="en-US" altLang="ja-JP"/>
              </a:p>
              <a:p>
                <a:r>
                  <a:rPr kumimoji="1" lang="en-US" altLang="ja-JP"/>
                  <a:t>(1:05, 8:30)</a:t>
                </a:r>
                <a:endParaRPr kumimoji="1" lang="ja-JP" altLang="en-US"/>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29</a:t>
            </a:fld>
            <a:endParaRPr kumimoji="1" lang="ja-JP" altLang="en-US"/>
          </a:p>
        </p:txBody>
      </p:sp>
    </p:spTree>
    <p:extLst>
      <p:ext uri="{BB962C8B-B14F-4D97-AF65-F5344CB8AC3E}">
        <p14:creationId xmlns:p14="http://schemas.microsoft.com/office/powerpoint/2010/main" val="1159242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pPr algn="l"/>
                <a:r>
                  <a:rPr kumimoji="1" lang="en-US" altLang="ja-JP" b="0" i="0">
                    <a:latin typeface="+mn-lt"/>
                  </a:rPr>
                  <a:t>Historically, mas</a:t>
                </a:r>
                <a:r>
                  <a:rPr kumimoji="1" lang="en-US" altLang="ja-JP" b="0" i="0" baseline="0">
                    <a:latin typeface="+mn-lt"/>
                  </a:rPr>
                  <a:t>s spectroscopy of </a:t>
                </a:r>
                <a14:m>
                  <m:oMath xmlns:m="http://schemas.openxmlformats.org/officeDocument/2006/math">
                    <m:r>
                      <m:rPr>
                        <m:sty m:val="p"/>
                      </m:rPr>
                      <a:rPr kumimoji="1" lang="en-US" altLang="ja-JP" b="0" i="0" smtClean="0">
                        <a:latin typeface="Cambria Math" panose="02040503050406030204" pitchFamily="18" charset="0"/>
                      </a:rPr>
                      <m:t>Λ</m:t>
                    </m:r>
                  </m:oMath>
                </a14:m>
                <a:r>
                  <a:rPr kumimoji="1" lang="en-US" altLang="ja-JP"/>
                  <a:t> hypernuclei has been carried</a:t>
                </a:r>
                <a:r>
                  <a:rPr kumimoji="1" lang="en-US" altLang="ja-JP" baseline="0"/>
                  <a:t> out for decades in Japan and the US, beginning at Brookhaven in 1990s. In the early stage, these studies mainly focused on </a:t>
                </a:r>
                <a14:m>
                  <m:oMath xmlns:m="http://schemas.openxmlformats.org/officeDocument/2006/math">
                    <m:r>
                      <m:rPr>
                        <m:sty m:val="p"/>
                      </m:rPr>
                      <a:rPr lang="el-GR" sz="1200" b="0" i="1" smtClean="0">
                        <a:solidFill>
                          <a:schemeClr val="tx1"/>
                        </a:solidFill>
                        <a:latin typeface="Cambria Math" panose="02040503050406030204" pitchFamily="18" charset="0"/>
                        <a:ea typeface="Cambria Math" panose="02040503050406030204" pitchFamily="18" charset="0"/>
                      </a:rPr>
                      <m:t>Λ</m:t>
                    </m:r>
                  </m:oMath>
                </a14:m>
                <a:r>
                  <a:rPr kumimoji="1" lang="en-US" altLang="ja-JP" baseline="0"/>
                  <a:t> hypernuclei produced with </a:t>
                </a:r>
                <a14:m>
                  <m:oMath xmlns:m="http://schemas.openxmlformats.org/officeDocument/2006/math">
                    <m:sSup>
                      <m:sSupPr>
                        <m:ctrlPr>
                          <a:rPr kumimoji="1" lang="en-US" altLang="ja-JP" b="0" i="1" smtClean="0">
                            <a:solidFill>
                              <a:srgbClr val="C00000"/>
                            </a:solidFill>
                            <a:latin typeface="Cambria Math" panose="02040503050406030204" pitchFamily="18" charset="0"/>
                          </a:rPr>
                        </m:ctrlPr>
                      </m:sSupPr>
                      <m:e>
                        <m:r>
                          <a:rPr kumimoji="1" lang="en-US" altLang="ja-JP" b="0" i="1" smtClean="0">
                            <a:solidFill>
                              <a:srgbClr val="C00000"/>
                            </a:solidFill>
                            <a:latin typeface="Cambria Math" panose="02040503050406030204" pitchFamily="18" charset="0"/>
                          </a:rPr>
                          <m:t> </m:t>
                        </m:r>
                        <m:r>
                          <a:rPr kumimoji="1" lang="en-US" altLang="ja-JP" b="0" i="0" smtClean="0">
                            <a:solidFill>
                              <a:srgbClr val="C00000"/>
                            </a:solidFill>
                            <a:latin typeface="Cambria Math" panose="02040503050406030204" pitchFamily="18" charset="0"/>
                          </a:rPr>
                          <m:t>(</m:t>
                        </m:r>
                        <m:r>
                          <m:rPr>
                            <m:sty m:val="p"/>
                          </m:rPr>
                          <a:rPr kumimoji="1" lang="en-US" altLang="ja-JP" b="0" i="0">
                            <a:solidFill>
                              <a:srgbClr val="C00000"/>
                            </a:solidFill>
                            <a:latin typeface="Cambria Math" panose="02040503050406030204" pitchFamily="18" charset="0"/>
                          </a:rPr>
                          <m:t>π</m:t>
                        </m:r>
                      </m:e>
                      <m:sup>
                        <m:r>
                          <a:rPr kumimoji="1" lang="en-US" altLang="ja-JP" b="0" i="0">
                            <a:solidFill>
                              <a:srgbClr val="C00000"/>
                            </a:solidFill>
                            <a:latin typeface="Cambria Math" panose="02040503050406030204" pitchFamily="18" charset="0"/>
                          </a:rPr>
                          <m:t>+</m:t>
                        </m:r>
                      </m:sup>
                    </m:sSup>
                    <m:r>
                      <a:rPr kumimoji="1" lang="en-US" altLang="ja-JP" b="0" i="0" smtClean="0">
                        <a:solidFill>
                          <a:srgbClr val="C00000"/>
                        </a:solidFill>
                        <a:latin typeface="Cambria Math" panose="02040503050406030204" pitchFamily="18" charset="0"/>
                      </a:rPr>
                      <m:t>,</m:t>
                    </m:r>
                    <m:sSup>
                      <m:sSupPr>
                        <m:ctrlPr>
                          <a:rPr kumimoji="1" lang="en-US" altLang="ja-JP" b="0" i="1" smtClean="0">
                            <a:solidFill>
                              <a:srgbClr val="C00000"/>
                            </a:solidFill>
                            <a:latin typeface="Cambria Math" panose="02040503050406030204" pitchFamily="18" charset="0"/>
                          </a:rPr>
                        </m:ctrlPr>
                      </m:sSupPr>
                      <m:e>
                        <m:r>
                          <m:rPr>
                            <m:sty m:val="p"/>
                          </m:rPr>
                          <a:rPr kumimoji="1" lang="en-US" altLang="ja-JP" b="0" i="0" smtClean="0">
                            <a:solidFill>
                              <a:srgbClr val="C00000"/>
                            </a:solidFill>
                            <a:latin typeface="Cambria Math" panose="02040503050406030204" pitchFamily="18" charset="0"/>
                          </a:rPr>
                          <m:t>K</m:t>
                        </m:r>
                      </m:e>
                      <m:sup>
                        <m:r>
                          <a:rPr kumimoji="1" lang="en-US" altLang="ja-JP" b="0" i="0" smtClean="0">
                            <a:solidFill>
                              <a:srgbClr val="C00000"/>
                            </a:solidFill>
                            <a:latin typeface="Cambria Math" panose="02040503050406030204" pitchFamily="18" charset="0"/>
                          </a:rPr>
                          <m:t>+</m:t>
                        </m:r>
                      </m:sup>
                    </m:sSup>
                    <m:r>
                      <a:rPr kumimoji="1" lang="en-US" altLang="ja-JP" b="0" i="0" smtClean="0">
                        <a:solidFill>
                          <a:srgbClr val="C00000"/>
                        </a:solidFill>
                        <a:latin typeface="Cambria Math" panose="02040503050406030204" pitchFamily="18" charset="0"/>
                      </a:rPr>
                      <m:t>)</m:t>
                    </m:r>
                  </m:oMath>
                </a14:m>
                <a:r>
                  <a:rPr kumimoji="1" lang="en-US" altLang="ja-JP" baseline="0"/>
                  <a:t> reaction. </a:t>
                </a:r>
                <a:r>
                  <a:rPr lang="en-US"/>
                  <a:t>And in 2000s, our collaboration successfully developed </a:t>
                </a:r>
                <a14:m>
                  <m:oMath xmlns:m="http://schemas.openxmlformats.org/officeDocument/2006/math">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 </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12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m:rPr>
                            <m:sty m:val="p"/>
                          </m:rP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K</m:t>
                        </m:r>
                      </m:e>
                      <m: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oMath>
                </a14:m>
                <a:r>
                  <a:rPr lang="en-JP" sz="1200" i="0">
                    <a:latin typeface="Times New Roman" panose="02020603050405020304" pitchFamily="18" charset="0"/>
                    <a:cs typeface="Times New Roman" panose="02020603050405020304" pitchFamily="18" charset="0"/>
                  </a:rPr>
                  <a:t> </a:t>
                </a:r>
                <a:r>
                  <a:rPr lang="en-US"/>
                  <a:t>missing</a:t>
                </a:r>
                <a:r>
                  <a:rPr lang="en-US" baseline="0"/>
                  <a:t> </a:t>
                </a:r>
                <a:r>
                  <a:rPr lang="en-US"/>
                  <a:t>mass spectroscopy at JLab, and</a:t>
                </a:r>
                <a:r>
                  <a:rPr lang="en-US" baseline="0"/>
                  <a:t> this new technique significantly</a:t>
                </a:r>
                <a:r>
                  <a:rPr lang="en-US"/>
                  <a:t> improved the energy resolution to about 0.5 MeV</a:t>
                </a:r>
                <a:r>
                  <a:rPr lang="en-US" baseline="0"/>
                  <a:t> </a:t>
                </a:r>
                <a:r>
                  <a:rPr lang="en-US"/>
                  <a:t>and precision to 100 keV. Of course,</a:t>
                </a:r>
                <a:r>
                  <a:rPr lang="en-US" baseline="0"/>
                  <a:t> t</a:t>
                </a:r>
                <a:r>
                  <a:rPr lang="en-US"/>
                  <a:t>his was enabled by the high-intensity and highly stable electron beam provided by CEBAF.</a:t>
                </a:r>
              </a:p>
              <a:p>
                <a:endParaRPr lang="en-US"/>
              </a:p>
              <a:p>
                <a:r>
                  <a:rPr lang="en-US"/>
                  <a:t>And here, I should also mention that hypernuclear studies based on heavy ion collision </a:t>
                </a:r>
                <a:r>
                  <a:rPr lang="en-US" err="1"/>
                  <a:t>femtoscopy</a:t>
                </a:r>
                <a:r>
                  <a:rPr lang="en-US"/>
                  <a:t> and decay pion spectroscopy started about 15 years ago and have reported several important results.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Based on our achievements at JLab, the 2029 experiment will further expand the accessible mass region of </a:t>
                </a:r>
                <a14:m>
                  <m:oMath xmlns:m="http://schemas.openxmlformats.org/officeDocument/2006/math">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 </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12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m:rPr>
                            <m:sty m:val="p"/>
                          </m:rP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K</m:t>
                        </m:r>
                      </m:e>
                      <m: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oMath>
                </a14:m>
                <a:r>
                  <a:rPr lang="en-JP" sz="1200" i="0">
                    <a:latin typeface="Times New Roman" panose="02020603050405020304" pitchFamily="18" charset="0"/>
                    <a:cs typeface="Times New Roman" panose="02020603050405020304" pitchFamily="18" charset="0"/>
                  </a:rPr>
                  <a:t> </a:t>
                </a:r>
                <a:r>
                  <a:rPr lang="en-JP" sz="1200">
                    <a:latin typeface="Times New Roman" panose="02020603050405020304" pitchFamily="18" charset="0"/>
                    <a:cs typeface="Times New Roman" panose="02020603050405020304" pitchFamily="18" charset="0"/>
                  </a:rPr>
                  <a:t>spectroscopy to </a:t>
                </a:r>
                <a:r>
                  <a:rPr lang="en-US"/>
                  <a:t>much wider mass range.</a:t>
                </a:r>
                <a:r>
                  <a:rPr lang="en-US" baseline="0"/>
                  <a:t> So, our goal is to achieve</a:t>
                </a:r>
                <a:r>
                  <a:rPr lang="en-US"/>
                  <a:t> the high-resolution</a:t>
                </a:r>
                <a:r>
                  <a:rPr lang="en-US" baseline="0"/>
                  <a:t> spectroscopy of medium-to-heavy hypernuclei for the first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a:t>(1:50, 2:10)</a:t>
                </a:r>
              </a:p>
            </p:txBody>
          </p:sp>
        </mc:Choice>
        <mc:Fallback>
          <p:sp>
            <p:nvSpPr>
              <p:cNvPr id="3" name="ノート プレースホルダー 2"/>
              <p:cNvSpPr>
                <a:spLocks noGrp="1"/>
              </p:cNvSpPr>
              <p:nvPr>
                <p:ph type="body" idx="1"/>
              </p:nvPr>
            </p:nvSpPr>
            <p:spPr/>
            <p:txBody>
              <a:bodyPr/>
              <a:lstStyle/>
              <a:p>
                <a:pPr algn="l"/>
                <a:r>
                  <a:rPr kumimoji="1" lang="en-US" altLang="ja-JP" b="0" i="0">
                    <a:latin typeface="+mn-lt"/>
                  </a:rPr>
                  <a:t>Historically, mas</a:t>
                </a:r>
                <a:r>
                  <a:rPr kumimoji="1" lang="en-US" altLang="ja-JP" b="0" i="0" baseline="0">
                    <a:latin typeface="+mn-lt"/>
                  </a:rPr>
                  <a:t>s spectroscopy of </a:t>
                </a:r>
                <a:r>
                  <a:rPr kumimoji="1" lang="en-US" altLang="ja-JP" b="0" i="0">
                    <a:latin typeface="Cambria Math" panose="02040503050406030204" pitchFamily="18" charset="0"/>
                  </a:rPr>
                  <a:t>Λ</a:t>
                </a:r>
                <a:r>
                  <a:rPr kumimoji="1" lang="en-US" altLang="ja-JP"/>
                  <a:t> hypernuclei has been carried</a:t>
                </a:r>
                <a:r>
                  <a:rPr kumimoji="1" lang="en-US" altLang="ja-JP" baseline="0"/>
                  <a:t> out for decades in Japan and the US, beginning at Brookhaven in 1990s. In the early stage, these studies mainly focused on </a:t>
                </a:r>
                <a:r>
                  <a:rPr lang="el-GR" sz="1200" b="0" i="0">
                    <a:solidFill>
                      <a:schemeClr val="tx1"/>
                    </a:solidFill>
                    <a:latin typeface="Cambria Math" panose="02040503050406030204" pitchFamily="18" charset="0"/>
                    <a:ea typeface="Cambria Math" panose="02040503050406030204" pitchFamily="18" charset="0"/>
                  </a:rPr>
                  <a:t>Λ</a:t>
                </a:r>
                <a:r>
                  <a:rPr kumimoji="1" lang="en-US" altLang="ja-JP" baseline="0"/>
                  <a:t> hypernuclei produced with </a:t>
                </a:r>
                <a:r>
                  <a:rPr kumimoji="1" lang="en-US" altLang="ja-JP" b="0" i="0">
                    <a:solidFill>
                      <a:srgbClr val="C00000"/>
                    </a:solidFill>
                    <a:latin typeface="Cambria Math" panose="02040503050406030204" pitchFamily="18" charset="0"/>
                  </a:rPr>
                  <a:t>〖 (π〗^+,K^+)</a:t>
                </a:r>
                <a:r>
                  <a:rPr kumimoji="1" lang="en-US" altLang="ja-JP" baseline="0"/>
                  <a:t> reaction. </a:t>
                </a:r>
                <a:r>
                  <a:rPr lang="en-US"/>
                  <a:t>And in 2000s, our collaboration successfully developed </a:t>
                </a:r>
                <a: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a:t>(e, e′K^+)</a:t>
                </a:r>
                <a:r>
                  <a:rPr lang="en-JP" sz="1200" i="0">
                    <a:latin typeface="Times New Roman" panose="02020603050405020304" pitchFamily="18" charset="0"/>
                    <a:cs typeface="Times New Roman" panose="02020603050405020304" pitchFamily="18" charset="0"/>
                  </a:rPr>
                  <a:t> </a:t>
                </a:r>
                <a:r>
                  <a:rPr lang="en-US"/>
                  <a:t>missing</a:t>
                </a:r>
                <a:r>
                  <a:rPr lang="en-US" baseline="0"/>
                  <a:t> </a:t>
                </a:r>
                <a:r>
                  <a:rPr lang="en-US"/>
                  <a:t>mass spectroscopy at JLab, and</a:t>
                </a:r>
                <a:r>
                  <a:rPr lang="en-US" baseline="0"/>
                  <a:t> this new technique significantly</a:t>
                </a:r>
                <a:r>
                  <a:rPr lang="en-US"/>
                  <a:t> improved the energy resolution to about 0.5 MeV</a:t>
                </a:r>
                <a:r>
                  <a:rPr lang="en-US" baseline="0"/>
                  <a:t> </a:t>
                </a:r>
                <a:r>
                  <a:rPr lang="en-US"/>
                  <a:t>and precision to 100 keV. Of course,</a:t>
                </a:r>
                <a:r>
                  <a:rPr lang="en-US" baseline="0"/>
                  <a:t> t</a:t>
                </a:r>
                <a:r>
                  <a:rPr lang="en-US"/>
                  <a:t>his was enabled by the high-intensity and highly stable electron beam provided by CEBAF.</a:t>
                </a:r>
              </a:p>
              <a:p>
                <a:endParaRPr lang="en-US"/>
              </a:p>
              <a:p>
                <a:r>
                  <a:rPr lang="en-US"/>
                  <a:t>And here, I should also mention that hypernuclear studies based on heavy ion collision </a:t>
                </a:r>
                <a:r>
                  <a:rPr lang="en-US" err="1"/>
                  <a:t>femtoscopy</a:t>
                </a:r>
                <a:r>
                  <a:rPr lang="en-US"/>
                  <a:t> and decay pion spectroscopy started about 15 years ago and have reported several important results.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Based on our achievements at JLab, the 2029 experiment will further expand the accessible mass region of </a:t>
                </a:r>
                <a: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a:t>(e, e′K^+)</a:t>
                </a:r>
                <a:r>
                  <a:rPr lang="en-JP" sz="1200" i="0">
                    <a:latin typeface="Times New Roman" panose="02020603050405020304" pitchFamily="18" charset="0"/>
                    <a:cs typeface="Times New Roman" panose="02020603050405020304" pitchFamily="18" charset="0"/>
                  </a:rPr>
                  <a:t> </a:t>
                </a:r>
                <a:r>
                  <a:rPr lang="en-JP" sz="1200">
                    <a:latin typeface="Times New Roman" panose="02020603050405020304" pitchFamily="18" charset="0"/>
                    <a:cs typeface="Times New Roman" panose="02020603050405020304" pitchFamily="18" charset="0"/>
                  </a:rPr>
                  <a:t>spectroscopy to </a:t>
                </a:r>
                <a:r>
                  <a:rPr lang="en-US"/>
                  <a:t>much wider mass range.</a:t>
                </a:r>
                <a:r>
                  <a:rPr lang="en-US" baseline="0"/>
                  <a:t> So, our goal is to achieve</a:t>
                </a:r>
                <a:r>
                  <a:rPr lang="en-US"/>
                  <a:t> the high-resolution</a:t>
                </a:r>
                <a:r>
                  <a:rPr lang="en-US" baseline="0"/>
                  <a:t> spectroscopy of medium-to-heavy hypernuclei for the first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a:t>(1:50, 2:10)</a:t>
                </a:r>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3</a:t>
            </a:fld>
            <a:endParaRPr kumimoji="1" lang="ja-JP" altLang="en-US"/>
          </a:p>
        </p:txBody>
      </p:sp>
    </p:spTree>
    <p:extLst>
      <p:ext uri="{BB962C8B-B14F-4D97-AF65-F5344CB8AC3E}">
        <p14:creationId xmlns:p14="http://schemas.microsoft.com/office/powerpoint/2010/main" val="1962465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r>
                  <a:rPr kumimoji="1" lang="en-US" altLang="ja-JP"/>
                  <a:t>A great advantage of the decay-pion spectroscopy at JLab is that we can use all targets used in the (</a:t>
                </a:r>
                <a:r>
                  <a:rPr kumimoji="1" lang="en-US" altLang="ja-JP" err="1"/>
                  <a:t>e,e’K</a:t>
                </a:r>
                <a:r>
                  <a:rPr kumimoji="1" lang="en-US" altLang="ja-JP"/>
                  <a:t>) , and light hypernuclear data can be comprehensively obtained.</a:t>
                </a:r>
              </a:p>
              <a:p>
                <a:r>
                  <a:rPr kumimoji="1" lang="en-US" altLang="ja-JP"/>
                  <a:t>Especially, high statistical data of hypertriton would resolve the so-called hypertriton puzzle. Hypertriton is the simplest </a:t>
                </a:r>
                <a14:m>
                  <m:oMath xmlns:m="http://schemas.openxmlformats.org/officeDocument/2006/math">
                    <m:r>
                      <m:rPr>
                        <m:sty m:val="p"/>
                      </m:rPr>
                      <a:rPr kumimoji="1" lang="en-US" altLang="ja-JP" b="0" i="0" smtClean="0">
                        <a:latin typeface="Cambria Math" panose="02040503050406030204" pitchFamily="18" charset="0"/>
                      </a:rPr>
                      <m:t>Λ</m:t>
                    </m:r>
                  </m:oMath>
                </a14:m>
                <a:r>
                  <a:rPr kumimoji="1" lang="en-US" altLang="ja-JP"/>
                  <a:t> hypernuclei and is the</a:t>
                </a:r>
                <a:r>
                  <a:rPr kumimoji="1" lang="en-US" altLang="ja-JP" baseline="0"/>
                  <a:t> benchmark of </a:t>
                </a:r>
                <a14:m>
                  <m:oMath xmlns:m="http://schemas.openxmlformats.org/officeDocument/2006/math">
                    <m:r>
                      <m:rPr>
                        <m:sty m:val="p"/>
                      </m:rPr>
                      <a:rPr kumimoji="1" lang="en-US" altLang="ja-JP" b="0" i="0" baseline="0" smtClean="0">
                        <a:latin typeface="Cambria Math" panose="02040503050406030204" pitchFamily="18" charset="0"/>
                      </a:rPr>
                      <m:t>ΛN</m:t>
                    </m:r>
                  </m:oMath>
                </a14:m>
                <a:r>
                  <a:rPr kumimoji="1" lang="en-US" altLang="ja-JP"/>
                  <a:t> interaction research, but the</a:t>
                </a:r>
                <a:r>
                  <a:rPr kumimoji="1" lang="en-US" altLang="ja-JP" baseline="0"/>
                  <a:t> picture of its bound state and lifetime is still controversial. So, the hypertriton data taken in this program with high accuracy would be a great clue to this fundamental puzzle.</a:t>
                </a:r>
              </a:p>
              <a:p>
                <a:endParaRPr kumimoji="1" lang="en-US" altLang="ja-JP" baseline="0"/>
              </a:p>
              <a:p>
                <a:r>
                  <a:rPr kumimoji="1" lang="en-US" altLang="ja-JP" baseline="0"/>
                  <a:t>In addition, for further discussion on the charge symmetry breaking of </a:t>
                </a:r>
                <a14:m>
                  <m:oMath xmlns:m="http://schemas.openxmlformats.org/officeDocument/2006/math">
                    <m:r>
                      <m:rPr>
                        <m:sty m:val="p"/>
                      </m:rPr>
                      <a:rPr kumimoji="1" lang="en-US" altLang="ja-JP" b="0" i="0" baseline="0" smtClean="0">
                        <a:latin typeface="Cambria Math" panose="02040503050406030204" pitchFamily="18" charset="0"/>
                      </a:rPr>
                      <m:t>Λ</m:t>
                    </m:r>
                    <m:r>
                      <a:rPr kumimoji="1" lang="en-US" altLang="ja-JP" b="0" i="1" baseline="0" smtClean="0">
                        <a:latin typeface="Cambria Math" panose="02040503050406030204" pitchFamily="18" charset="0"/>
                      </a:rPr>
                      <m:t>𝑁</m:t>
                    </m:r>
                  </m:oMath>
                </a14:m>
                <a:r>
                  <a:rPr kumimoji="1" lang="en-US" altLang="ja-JP" baseline="0"/>
                  <a:t> interaction, precise experimental data of p-shell </a:t>
                </a:r>
                <a14:m>
                  <m:oMath xmlns:m="http://schemas.openxmlformats.org/officeDocument/2006/math">
                    <m:r>
                      <m:rPr>
                        <m:sty m:val="p"/>
                      </m:rPr>
                      <a:rPr kumimoji="1" lang="en-US" altLang="ja-JP" b="0" i="0" baseline="0" smtClean="0">
                        <a:latin typeface="Cambria Math" panose="02040503050406030204" pitchFamily="18" charset="0"/>
                      </a:rPr>
                      <m:t>Λ</m:t>
                    </m:r>
                  </m:oMath>
                </a14:m>
                <a:r>
                  <a:rPr kumimoji="1" lang="en-US" altLang="ja-JP" baseline="0"/>
                  <a:t> hypernuclei is not sufficient.</a:t>
                </a:r>
              </a:p>
              <a:p>
                <a:r>
                  <a:rPr kumimoji="1" lang="en-US" altLang="ja-JP" baseline="0"/>
                  <a:t>So, the comprehensive mass measurement with high accuracy can provide a basis for the discussion.</a:t>
                </a:r>
              </a:p>
              <a:p>
                <a:endParaRPr kumimoji="1" lang="en-US" altLang="ja-JP" baseline="0"/>
              </a:p>
              <a:p>
                <a:r>
                  <a:rPr kumimoji="1" lang="en-US" altLang="ja-JP" baseline="0"/>
                  <a:t>(1:00, 9:30)</a:t>
                </a:r>
              </a:p>
            </p:txBody>
          </p:sp>
        </mc:Choice>
        <mc:Fallback>
          <p:sp>
            <p:nvSpPr>
              <p:cNvPr id="3" name="ノート プレースホルダー 2"/>
              <p:cNvSpPr>
                <a:spLocks noGrp="1"/>
              </p:cNvSpPr>
              <p:nvPr>
                <p:ph type="body" idx="1"/>
              </p:nvPr>
            </p:nvSpPr>
            <p:spPr/>
            <p:txBody>
              <a:bodyPr/>
              <a:lstStyle/>
              <a:p>
                <a:r>
                  <a:rPr kumimoji="1" lang="en-US" altLang="ja-JP"/>
                  <a:t>A great advantage of the decay-pion spectroscopy at JLab is that we can use all targets used in the (</a:t>
                </a:r>
                <a:r>
                  <a:rPr kumimoji="1" lang="en-US" altLang="ja-JP" err="1"/>
                  <a:t>e,e’K</a:t>
                </a:r>
                <a:r>
                  <a:rPr kumimoji="1" lang="en-US" altLang="ja-JP"/>
                  <a:t>) , and light hypernuclear data can be comprehensively obtained.</a:t>
                </a:r>
              </a:p>
              <a:p>
                <a:r>
                  <a:rPr kumimoji="1" lang="en-US" altLang="ja-JP"/>
                  <a:t>Especially, high statistical data of hypertriton would resolve the so-called hypertriton puzzle. Hypertriton is the simplest </a:t>
                </a:r>
                <a:r>
                  <a:rPr kumimoji="1" lang="en-US" altLang="ja-JP" b="0" i="0">
                    <a:latin typeface="Cambria Math" panose="02040503050406030204" pitchFamily="18" charset="0"/>
                  </a:rPr>
                  <a:t>Λ</a:t>
                </a:r>
                <a:r>
                  <a:rPr kumimoji="1" lang="en-US" altLang="ja-JP"/>
                  <a:t> hypernuclei and is the</a:t>
                </a:r>
                <a:r>
                  <a:rPr kumimoji="1" lang="en-US" altLang="ja-JP" baseline="0"/>
                  <a:t> benchmark of </a:t>
                </a:r>
                <a:r>
                  <a:rPr kumimoji="1" lang="en-US" altLang="ja-JP" b="0" i="0" baseline="0">
                    <a:latin typeface="Cambria Math" panose="02040503050406030204" pitchFamily="18" charset="0"/>
                  </a:rPr>
                  <a:t>ΛN</a:t>
                </a:r>
                <a:r>
                  <a:rPr kumimoji="1" lang="en-US" altLang="ja-JP"/>
                  <a:t> interaction research, but the</a:t>
                </a:r>
                <a:r>
                  <a:rPr kumimoji="1" lang="en-US" altLang="ja-JP" baseline="0"/>
                  <a:t> picture of its bound state and lifetime is still controversial. So, the hypertriton data taken in this program with high accuracy would be a great clue to this fundamental puzzle.</a:t>
                </a:r>
              </a:p>
              <a:p>
                <a:endParaRPr kumimoji="1" lang="en-US" altLang="ja-JP" baseline="0"/>
              </a:p>
              <a:p>
                <a:r>
                  <a:rPr kumimoji="1" lang="en-US" altLang="ja-JP" baseline="0"/>
                  <a:t>In addition, for further discussion on the charge symmetry breaking of </a:t>
                </a:r>
                <a:r>
                  <a:rPr kumimoji="1" lang="en-US" altLang="ja-JP" b="0" i="0" baseline="0">
                    <a:latin typeface="Cambria Math" panose="02040503050406030204" pitchFamily="18" charset="0"/>
                  </a:rPr>
                  <a:t>Λ𝑁</a:t>
                </a:r>
                <a:r>
                  <a:rPr kumimoji="1" lang="en-US" altLang="ja-JP" baseline="0"/>
                  <a:t> interaction, precise experimental data of p-shell </a:t>
                </a:r>
                <a:r>
                  <a:rPr kumimoji="1" lang="en-US" altLang="ja-JP" b="0" i="0" baseline="0">
                    <a:latin typeface="Cambria Math" panose="02040503050406030204" pitchFamily="18" charset="0"/>
                  </a:rPr>
                  <a:t>Λ</a:t>
                </a:r>
                <a:r>
                  <a:rPr kumimoji="1" lang="en-US" altLang="ja-JP" baseline="0"/>
                  <a:t> hypernuclei is not sufficient.</a:t>
                </a:r>
              </a:p>
              <a:p>
                <a:r>
                  <a:rPr kumimoji="1" lang="en-US" altLang="ja-JP" baseline="0"/>
                  <a:t>So, the comprehensive mass measurement with high accuracy can provide a basis for the discussion.</a:t>
                </a:r>
              </a:p>
              <a:p>
                <a:endParaRPr kumimoji="1" lang="en-US" altLang="ja-JP" baseline="0"/>
              </a:p>
              <a:p>
                <a:r>
                  <a:rPr kumimoji="1" lang="en-US" altLang="ja-JP" baseline="0"/>
                  <a:t>(1:00, 9:30)</a:t>
                </a:r>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30</a:t>
            </a:fld>
            <a:endParaRPr kumimoji="1" lang="ja-JP" altLang="en-US"/>
          </a:p>
        </p:txBody>
      </p:sp>
    </p:spTree>
    <p:extLst>
      <p:ext uri="{BB962C8B-B14F-4D97-AF65-F5344CB8AC3E}">
        <p14:creationId xmlns:p14="http://schemas.microsoft.com/office/powerpoint/2010/main" val="2983432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a:t>In our case, the </a:t>
                </a:r>
                <a14:m>
                  <m:oMath xmlns:m="http://schemas.openxmlformats.org/officeDocument/2006/math">
                    <m:r>
                      <m:rPr>
                        <m:sty m:val="p"/>
                      </m:rPr>
                      <a:rPr kumimoji="1" lang="el-GR" altLang="ja-JP" i="1" baseline="0" smtClean="0">
                        <a:latin typeface="Cambria Math" panose="02040503050406030204" pitchFamily="18" charset="0"/>
                        <a:ea typeface="Cambria Math" panose="02040503050406030204" pitchFamily="18" charset="0"/>
                      </a:rPr>
                      <m:t>Λ</m:t>
                    </m:r>
                  </m:oMath>
                </a14:m>
                <a:r>
                  <a:rPr kumimoji="1" lang="en-US" altLang="ja-JP" sz="1200">
                    <a:latin typeface="Times New Roman" panose="02020603050405020304" pitchFamily="18" charset="0"/>
                    <a:cs typeface="Times New Roman" panose="02020603050405020304" pitchFamily="18" charset="0"/>
                  </a:rPr>
                  <a:t> hypernuclei</a:t>
                </a:r>
                <a:r>
                  <a:rPr kumimoji="1" lang="en-US" altLang="ja-JP" sz="1200" baseline="0">
                    <a:latin typeface="Times New Roman" panose="02020603050405020304" pitchFamily="18" charset="0"/>
                    <a:cs typeface="Times New Roman" panose="02020603050405020304" pitchFamily="18" charset="0"/>
                  </a:rPr>
                  <a:t> are electro-produced from various targets over wide mass range. Namely, a proton in the target nucleus is changed to </a:t>
                </a:r>
                <a14:m>
                  <m:oMath xmlns:m="http://schemas.openxmlformats.org/officeDocument/2006/math">
                    <m:r>
                      <m:rPr>
                        <m:sty m:val="p"/>
                      </m:rPr>
                      <a:rPr kumimoji="1" lang="el-GR" altLang="ja-JP" i="1" baseline="0" smtClean="0">
                        <a:latin typeface="Cambria Math" panose="02040503050406030204" pitchFamily="18" charset="0"/>
                        <a:ea typeface="Cambria Math" panose="02040503050406030204" pitchFamily="18" charset="0"/>
                      </a:rPr>
                      <m:t>Λ</m:t>
                    </m:r>
                  </m:oMath>
                </a14:m>
                <a:endParaRPr kumimoji="1" lang="en-US" altLang="ja-JP" sz="1200" baseline="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a:latin typeface="Times New Roman" panose="02020603050405020304" pitchFamily="18" charset="0"/>
                    <a:cs typeface="Times New Roman" panose="02020603050405020304" pitchFamily="18" charset="0"/>
                  </a:rPr>
                  <a:t>hyperon via </a:t>
                </a:r>
                <a14:m>
                  <m:oMath xmlns:m="http://schemas.openxmlformats.org/officeDocument/2006/math">
                    <m:r>
                      <m:rPr>
                        <m:sty m:val="p"/>
                      </m:rPr>
                      <a:rPr kumimoji="1" lang="en-US" altLang="ja-JP" sz="1200" b="0" i="0" baseline="0" smtClean="0">
                        <a:latin typeface="Cambria Math" panose="02040503050406030204" pitchFamily="18" charset="0"/>
                        <a:cs typeface="Times New Roman" panose="02020603050405020304" pitchFamily="18" charset="0"/>
                      </a:rPr>
                      <m:t>s</m:t>
                    </m:r>
                    <m:acc>
                      <m:accPr>
                        <m:chr m:val="̅"/>
                        <m:ctrlPr>
                          <a:rPr kumimoji="1" lang="en-US" altLang="ja-JP" sz="1200" i="1" baseline="0" smtClean="0">
                            <a:latin typeface="Cambria Math" panose="02040503050406030204" pitchFamily="18" charset="0"/>
                            <a:cs typeface="Times New Roman" panose="02020603050405020304" pitchFamily="18" charset="0"/>
                          </a:rPr>
                        </m:ctrlPr>
                      </m:accPr>
                      <m:e>
                        <m:r>
                          <a:rPr kumimoji="1" lang="en-US" altLang="ja-JP" sz="1200" b="0" i="1" baseline="0" smtClean="0">
                            <a:latin typeface="Cambria Math" panose="02040503050406030204" pitchFamily="18" charset="0"/>
                            <a:cs typeface="Times New Roman" panose="02020603050405020304" pitchFamily="18" charset="0"/>
                          </a:rPr>
                          <m:t>𝑠</m:t>
                        </m:r>
                      </m:e>
                    </m:acc>
                  </m:oMath>
                </a14:m>
                <a:r>
                  <a:rPr kumimoji="1" lang="en-US" altLang="ja-JP" sz="1200" baseline="0">
                    <a:latin typeface="Times New Roman" panose="02020603050405020304" pitchFamily="18" charset="0"/>
                    <a:cs typeface="Times New Roman" panose="02020603050405020304" pitchFamily="18" charset="0"/>
                  </a:rPr>
                  <a:t> pair creation caused by the virtual photon. And as a result,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aseline="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a:latin typeface="Times New Roman" panose="02020603050405020304" pitchFamily="18" charset="0"/>
                    <a:cs typeface="Times New Roman" panose="02020603050405020304" pitchFamily="18" charset="0"/>
                  </a:rPr>
                  <a:t>And to track this events, three dedicated spectrometers for scattered electron, </a:t>
                </a:r>
                <a:endParaRPr kumimoji="1" lang="en-US" altLang="ja-JP" sz="1200">
                  <a:latin typeface="Times New Roman" panose="02020603050405020304" pitchFamily="18" charset="0"/>
                  <a:cs typeface="Times New Roman" panose="02020603050405020304" pitchFamily="18" charset="0"/>
                </a:endParaRPr>
              </a:p>
            </p:txBody>
          </p:sp>
        </mc:Choice>
        <mc:Fallback>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aseline="0"/>
                  <a:t>In our case, the </a:t>
                </a:r>
                <a:r>
                  <a:rPr kumimoji="1" lang="el-GR" altLang="ja-JP" i="0" baseline="0">
                    <a:latin typeface="Cambria Math" panose="02040503050406030204" pitchFamily="18" charset="0"/>
                    <a:ea typeface="Cambria Math" panose="02040503050406030204" pitchFamily="18" charset="0"/>
                  </a:rPr>
                  <a:t>Λ</a:t>
                </a:r>
                <a:r>
                  <a:rPr kumimoji="1" lang="en-US" altLang="ja-JP" sz="1200">
                    <a:latin typeface="Times New Roman" panose="02020603050405020304" pitchFamily="18" charset="0"/>
                    <a:cs typeface="Times New Roman" panose="02020603050405020304" pitchFamily="18" charset="0"/>
                  </a:rPr>
                  <a:t> hypernuclei</a:t>
                </a:r>
                <a:r>
                  <a:rPr kumimoji="1" lang="en-US" altLang="ja-JP" sz="1200" baseline="0">
                    <a:latin typeface="Times New Roman" panose="02020603050405020304" pitchFamily="18" charset="0"/>
                    <a:cs typeface="Times New Roman" panose="02020603050405020304" pitchFamily="18" charset="0"/>
                  </a:rPr>
                  <a:t> are electro-produced from various targets over wide mass range. Namely, a proton in the target nucleus is changed to </a:t>
                </a:r>
                <a:r>
                  <a:rPr kumimoji="1" lang="el-GR" altLang="ja-JP" i="0" baseline="0">
                    <a:latin typeface="Cambria Math" panose="02040503050406030204" pitchFamily="18" charset="0"/>
                    <a:ea typeface="Cambria Math" panose="02040503050406030204" pitchFamily="18" charset="0"/>
                  </a:rPr>
                  <a:t>Λ</a:t>
                </a:r>
                <a:endParaRPr kumimoji="1" lang="en-US" altLang="ja-JP" sz="1200" baseline="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a:latin typeface="Times New Roman" panose="02020603050405020304" pitchFamily="18" charset="0"/>
                    <a:cs typeface="Times New Roman" panose="02020603050405020304" pitchFamily="18" charset="0"/>
                  </a:rPr>
                  <a:t>hyperon via </a:t>
                </a:r>
                <a:r>
                  <a:rPr kumimoji="1" lang="en-US" altLang="ja-JP" sz="1200" b="0" i="0" baseline="0">
                    <a:latin typeface="Cambria Math" panose="02040503050406030204" pitchFamily="18" charset="0"/>
                    <a:cs typeface="Times New Roman" panose="02020603050405020304" pitchFamily="18" charset="0"/>
                  </a:rPr>
                  <a:t>s𝑠 ̅</a:t>
                </a:r>
                <a:r>
                  <a:rPr kumimoji="1" lang="en-US" altLang="ja-JP" sz="1200" baseline="0">
                    <a:latin typeface="Times New Roman" panose="02020603050405020304" pitchFamily="18" charset="0"/>
                    <a:cs typeface="Times New Roman" panose="02020603050405020304" pitchFamily="18" charset="0"/>
                  </a:rPr>
                  <a:t> pair creation caused by the virtual photon. And as a result,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aseline="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aseline="0">
                    <a:latin typeface="Times New Roman" panose="02020603050405020304" pitchFamily="18" charset="0"/>
                    <a:cs typeface="Times New Roman" panose="02020603050405020304" pitchFamily="18" charset="0"/>
                  </a:rPr>
                  <a:t>And to track this events, three dedicated spectrometers for scattered electron, </a:t>
                </a:r>
                <a:endParaRPr kumimoji="1" lang="en-US" altLang="ja-JP" sz="1200">
                  <a:latin typeface="Times New Roman" panose="02020603050405020304" pitchFamily="18" charset="0"/>
                  <a:cs typeface="Times New Roman" panose="02020603050405020304" pitchFamily="18" charset="0"/>
                </a:endParaRPr>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31</a:t>
            </a:fld>
            <a:endParaRPr kumimoji="1" lang="ja-JP" altLang="en-US"/>
          </a:p>
        </p:txBody>
      </p:sp>
    </p:spTree>
    <p:extLst>
      <p:ext uri="{BB962C8B-B14F-4D97-AF65-F5344CB8AC3E}">
        <p14:creationId xmlns:p14="http://schemas.microsoft.com/office/powerpoint/2010/main" val="65396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r>
                  <a:rPr lang="en-US"/>
                  <a:t>And here is a brief summary of the 2029 hypernuclear program. This program consists of five approved experiments using various targets across wide mass range, from lithium to lead. These two topics, charge symmetry breaking and decay pion spectroscopy in light hypernuclei, were already discussed in the previous talk, so this</a:t>
                </a:r>
                <a:r>
                  <a:rPr lang="en-US" baseline="0"/>
                  <a:t> talk</a:t>
                </a:r>
                <a:r>
                  <a:rPr lang="en-US"/>
                  <a:t> will focus on the remaining three topics related to medium-mass and heavy hypernuclei.</a:t>
                </a:r>
                <a:r>
                  <a:rPr lang="en-US" baseline="0"/>
                  <a:t> </a:t>
                </a:r>
                <a:r>
                  <a:rPr lang="en-US"/>
                  <a:t>The first topic on </a:t>
                </a:r>
                <a14:m>
                  <m:oMath xmlns:m="http://schemas.openxmlformats.org/officeDocument/2006/math">
                    <m:sPre>
                      <m:sPrePr>
                        <m:ctrlPr>
                          <a:rPr kumimoji="1" lang="en-US" altLang="ja-JP" sz="1200" b="0" i="1" smtClean="0">
                            <a:latin typeface="Cambria Math" panose="02040503050406030204" pitchFamily="18" charset="0"/>
                            <a:ea typeface="Hiragino Maru Gothic Pro W4" panose="020F0400000000000000" pitchFamily="34" charset="-128"/>
                          </a:rPr>
                        </m:ctrlPr>
                      </m:sPrePr>
                      <m:sub>
                        <m:r>
                          <m:rPr>
                            <m:sty m:val="p"/>
                          </m:rPr>
                          <a:rPr kumimoji="1" lang="en-US" altLang="ja-JP" sz="1200" b="0" i="0" smtClean="0">
                            <a:latin typeface="Cambria Math" panose="02040503050406030204" pitchFamily="18" charset="0"/>
                            <a:ea typeface="Hiragino Maru Gothic Pro W4" panose="020F0400000000000000" pitchFamily="34" charset="-128"/>
                          </a:rPr>
                          <m:t>Λ</m:t>
                        </m:r>
                      </m:sub>
                      <m:sup>
                        <m:r>
                          <a:rPr kumimoji="1" lang="en-US" altLang="ja-JP" sz="1200" b="0" i="0" smtClean="0">
                            <a:latin typeface="Cambria Math" panose="02040503050406030204" pitchFamily="18" charset="0"/>
                            <a:ea typeface="Hiragino Maru Gothic Pro W4" panose="020F0400000000000000" pitchFamily="34" charset="-128"/>
                          </a:rPr>
                          <m:t>27</m:t>
                        </m:r>
                      </m:sup>
                      <m:e>
                        <m:r>
                          <m:rPr>
                            <m:sty m:val="p"/>
                          </m:rPr>
                          <a:rPr lang="en-US" altLang="ja-JP" sz="1200" b="0" i="0" smtClean="0">
                            <a:latin typeface="Cambria Math" panose="02040503050406030204" pitchFamily="18" charset="0"/>
                          </a:rPr>
                          <m:t>Mg</m:t>
                        </m:r>
                      </m:e>
                    </m:sPre>
                  </m:oMath>
                </a14:m>
                <a:r>
                  <a:rPr lang="en-US"/>
                  <a:t>, is an interesting topic because it aims to study nuclear structure using a </a:t>
                </a:r>
                <a14:m>
                  <m:oMath xmlns:m="http://schemas.openxmlformats.org/officeDocument/2006/math">
                    <m:r>
                      <m:rPr>
                        <m:sty m:val="p"/>
                      </m:rPr>
                      <a:rPr kumimoji="1" lang="en-US" altLang="ja-JP" b="0" i="0" smtClean="0">
                        <a:latin typeface="Cambria Math" panose="02040503050406030204" pitchFamily="18" charset="0"/>
                      </a:rPr>
                      <m:t>Λ</m:t>
                    </m:r>
                  </m:oMath>
                </a14:m>
                <a:r>
                  <a:rPr lang="el-GR"/>
                  <a:t> </a:t>
                </a:r>
                <a:r>
                  <a:rPr lang="en-US"/>
                  <a:t>hyperon as an internal probe,</a:t>
                </a:r>
                <a:r>
                  <a:rPr lang="en-US" baseline="0"/>
                  <a:t> and t</a:t>
                </a:r>
                <a:r>
                  <a:rPr lang="en-US"/>
                  <a:t>his is quite different approach</a:t>
                </a:r>
                <a:r>
                  <a:rPr lang="en-US" baseline="0"/>
                  <a:t> </a:t>
                </a:r>
                <a:r>
                  <a:rPr lang="en-US"/>
                  <a:t>from the conventional</a:t>
                </a:r>
                <a:r>
                  <a:rPr lang="en-US" baseline="0"/>
                  <a:t> </a:t>
                </a:r>
                <a:r>
                  <a:rPr lang="en-US"/>
                  <a:t>hypernuclear research.</a:t>
                </a:r>
              </a:p>
              <a:p>
                <a:r>
                  <a:rPr lang="en-US"/>
                  <a:t>(0:50, 3:00)</a:t>
                </a:r>
              </a:p>
            </p:txBody>
          </p:sp>
        </mc:Choice>
        <mc:Fallback>
          <p:sp>
            <p:nvSpPr>
              <p:cNvPr id="3" name="ノート プレースホルダー 2"/>
              <p:cNvSpPr>
                <a:spLocks noGrp="1"/>
              </p:cNvSpPr>
              <p:nvPr>
                <p:ph type="body" idx="1"/>
              </p:nvPr>
            </p:nvSpPr>
            <p:spPr/>
            <p:txBody>
              <a:bodyPr/>
              <a:lstStyle/>
              <a:p>
                <a:r>
                  <a:rPr lang="en-US"/>
                  <a:t>And here is a brief summary of the 2029 hypernuclear program. This program consists of five approved experiments using various targets across wide mass range, from lithium to lead. These two topics, charge symmetry breaking and decay pion spectroscopy in light hypernuclei, were already discussed in the previous talk, so this</a:t>
                </a:r>
                <a:r>
                  <a:rPr lang="en-US" baseline="0"/>
                  <a:t> talk</a:t>
                </a:r>
                <a:r>
                  <a:rPr lang="en-US"/>
                  <a:t> will focus on the remaining three topics related to medium-mass and heavy hypernuclei.</a:t>
                </a:r>
                <a:r>
                  <a:rPr lang="en-US" baseline="0"/>
                  <a:t> </a:t>
                </a:r>
                <a:r>
                  <a:rPr lang="en-US"/>
                  <a:t>The first topic on </a:t>
                </a:r>
                <a:r>
                  <a:rPr kumimoji="1" lang="en-US" altLang="ja-JP" sz="1200" b="0" i="0">
                    <a:latin typeface="Cambria Math" panose="02040503050406030204" pitchFamily="18" charset="0"/>
                    <a:ea typeface="Hiragino Maru Gothic Pro W4" panose="020F0400000000000000" pitchFamily="34" charset="-128"/>
                  </a:rPr>
                  <a:t>(_Λ^27)</a:t>
                </a:r>
                <a:r>
                  <a:rPr lang="en-US" altLang="ja-JP" sz="1200" b="0" i="0">
                    <a:latin typeface="Cambria Math" panose="02040503050406030204" pitchFamily="18" charset="0"/>
                  </a:rPr>
                  <a:t>Mg</a:t>
                </a:r>
                <a:r>
                  <a:rPr lang="en-US"/>
                  <a:t>, is an interesting topic because it aims to study nuclear structure using a </a:t>
                </a:r>
                <a:r>
                  <a:rPr kumimoji="1" lang="en-US" altLang="ja-JP" b="0" i="0">
                    <a:latin typeface="Cambria Math" panose="02040503050406030204" pitchFamily="18" charset="0"/>
                  </a:rPr>
                  <a:t>Λ</a:t>
                </a:r>
                <a:r>
                  <a:rPr lang="el-GR"/>
                  <a:t> </a:t>
                </a:r>
                <a:r>
                  <a:rPr lang="en-US"/>
                  <a:t>hyperon as an internal probe,</a:t>
                </a:r>
                <a:r>
                  <a:rPr lang="en-US" baseline="0"/>
                  <a:t> and t</a:t>
                </a:r>
                <a:r>
                  <a:rPr lang="en-US"/>
                  <a:t>his is quite different approach</a:t>
                </a:r>
                <a:r>
                  <a:rPr lang="en-US" baseline="0"/>
                  <a:t> </a:t>
                </a:r>
                <a:r>
                  <a:rPr lang="en-US"/>
                  <a:t>from the conventional</a:t>
                </a:r>
                <a:r>
                  <a:rPr lang="en-US" baseline="0"/>
                  <a:t> </a:t>
                </a:r>
                <a:r>
                  <a:rPr lang="en-US"/>
                  <a:t>hypernuclear research.</a:t>
                </a:r>
              </a:p>
              <a:p>
                <a:r>
                  <a:rPr lang="en-US"/>
                  <a:t>(0:50, 3:00)</a:t>
                </a:r>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4</a:t>
            </a:fld>
            <a:endParaRPr kumimoji="1" lang="ja-JP" altLang="en-US"/>
          </a:p>
        </p:txBody>
      </p:sp>
    </p:spTree>
    <p:extLst>
      <p:ext uri="{BB962C8B-B14F-4D97-AF65-F5344CB8AC3E}">
        <p14:creationId xmlns:p14="http://schemas.microsoft.com/office/powerpoint/2010/main" val="2929412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Experimental studies of nuclear structure or nuclear deformation have been one of the fundamental research topics especially in low energy nuclear physics. However, we can also investigate nuclear deformation using the technique of hypernuclear spectroscopy.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Pre>
                      <m:sPrePr>
                        <m:ctrlPr>
                          <a:rPr kumimoji="1" lang="en-US" altLang="ja-JP" i="1" smtClean="0">
                            <a:latin typeface="Cambria Math" panose="02040503050406030204" pitchFamily="18" charset="0"/>
                          </a:rPr>
                        </m:ctrlPr>
                      </m:sPrePr>
                      <m:sub>
                        <m:r>
                          <m:rPr>
                            <m:sty m:val="p"/>
                          </m:rPr>
                          <a:rPr kumimoji="1" lang="en-US" altLang="ja-JP" b="0" i="0" smtClean="0">
                            <a:latin typeface="Cambria Math" panose="02040503050406030204" pitchFamily="18" charset="0"/>
                          </a:rPr>
                          <m:t>Λ</m:t>
                        </m:r>
                      </m:sub>
                      <m:sup>
                        <m:r>
                          <a:rPr lang="en-US" altLang="ja-JP" b="0" i="0" smtClean="0">
                            <a:latin typeface="Cambria Math" panose="02040503050406030204" pitchFamily="18" charset="0"/>
                          </a:rPr>
                          <m:t>27</m:t>
                        </m:r>
                      </m:sup>
                      <m:e>
                        <m:r>
                          <m:rPr>
                            <m:sty m:val="p"/>
                          </m:rPr>
                          <a:rPr lang="en-US" altLang="ja-JP" b="0" i="0" smtClean="0">
                            <a:latin typeface="Cambria Math" panose="02040503050406030204" pitchFamily="18" charset="0"/>
                          </a:rPr>
                          <m:t>Mg</m:t>
                        </m:r>
                      </m:e>
                    </m:sPre>
                  </m:oMath>
                </a14:m>
                <a:r>
                  <a:rPr kumimoji="1" lang="en-US" altLang="ja-JP" baseline="0"/>
                  <a:t> can be electro-produced from solid aluminum target, and t</a:t>
                </a:r>
                <a:r>
                  <a:rPr kumimoji="1" lang="en-US" altLang="ja-JP"/>
                  <a:t>he core nucleus of </a:t>
                </a:r>
                <a14:m>
                  <m:oMath xmlns:m="http://schemas.openxmlformats.org/officeDocument/2006/math">
                    <m:sPre>
                      <m:sPrePr>
                        <m:ctrlPr>
                          <a:rPr kumimoji="1" lang="en-US" altLang="ja-JP" i="1" smtClean="0">
                            <a:latin typeface="Cambria Math" panose="02040503050406030204" pitchFamily="18" charset="0"/>
                          </a:rPr>
                        </m:ctrlPr>
                      </m:sPrePr>
                      <m:sub>
                        <m:r>
                          <m:rPr>
                            <m:sty m:val="p"/>
                          </m:rPr>
                          <a:rPr kumimoji="1" lang="en-US" altLang="ja-JP" b="0" i="0" smtClean="0">
                            <a:latin typeface="Cambria Math" panose="02040503050406030204" pitchFamily="18" charset="0"/>
                          </a:rPr>
                          <m:t>Λ</m:t>
                        </m:r>
                      </m:sub>
                      <m:sup>
                        <m:r>
                          <a:rPr lang="en-US" altLang="ja-JP" b="0" i="0" smtClean="0">
                            <a:latin typeface="Cambria Math" panose="02040503050406030204" pitchFamily="18" charset="0"/>
                          </a:rPr>
                          <m:t>27</m:t>
                        </m:r>
                      </m:sup>
                      <m:e>
                        <m:r>
                          <m:rPr>
                            <m:sty m:val="p"/>
                          </m:rPr>
                          <a:rPr lang="en-US" altLang="ja-JP" b="0" i="0" smtClean="0">
                            <a:latin typeface="Cambria Math" panose="02040503050406030204" pitchFamily="18" charset="0"/>
                          </a:rPr>
                          <m:t>Mg</m:t>
                        </m:r>
                      </m:e>
                    </m:sPre>
                  </m:oMath>
                </a14:m>
                <a:r>
                  <a:rPr kumimoji="1" lang="en-US" altLang="ja-JP"/>
                  <a:t>, namely </a:t>
                </a:r>
                <a14:m>
                  <m:oMath xmlns:m="http://schemas.openxmlformats.org/officeDocument/2006/math">
                    <m:sPre>
                      <m:sPrePr>
                        <m:ctrlPr>
                          <a:rPr kumimoji="1" lang="en-US" altLang="ja-JP" i="1" smtClean="0">
                            <a:latin typeface="Cambria Math" panose="02040503050406030204" pitchFamily="18" charset="0"/>
                          </a:rPr>
                        </m:ctrlPr>
                      </m:sPrePr>
                      <m:sub/>
                      <m:sup>
                        <m:r>
                          <a:rPr lang="en-US" altLang="ja-JP" b="0" i="0" smtClean="0">
                            <a:latin typeface="Cambria Math" panose="02040503050406030204" pitchFamily="18" charset="0"/>
                          </a:rPr>
                          <m:t>2</m:t>
                        </m:r>
                        <m:r>
                          <a:rPr lang="en-US" altLang="ja-JP" b="0" i="1" smtClean="0">
                            <a:latin typeface="Cambria Math" panose="02040503050406030204" pitchFamily="18" charset="0"/>
                          </a:rPr>
                          <m:t>6</m:t>
                        </m:r>
                      </m:sup>
                      <m:e>
                        <m:r>
                          <m:rPr>
                            <m:sty m:val="p"/>
                          </m:rPr>
                          <a:rPr lang="en-US" altLang="ja-JP" b="0" i="0" smtClean="0">
                            <a:latin typeface="Cambria Math" panose="02040503050406030204" pitchFamily="18" charset="0"/>
                          </a:rPr>
                          <m:t>Mg</m:t>
                        </m:r>
                      </m:e>
                    </m:sPre>
                  </m:oMath>
                </a14:m>
                <a:r>
                  <a:rPr kumimoji="1" lang="en-US" altLang="ja-JP"/>
                  <a:t>, is expected to have</a:t>
                </a:r>
                <a:r>
                  <a:rPr kumimoji="1" lang="en-US" altLang="ja-JP" baseline="0"/>
                  <a:t> a</a:t>
                </a:r>
                <a:r>
                  <a:rPr kumimoji="1" lang="en-US" altLang="ja-JP"/>
                  <a:t> triaxial deformation. </a:t>
                </a:r>
                <a:r>
                  <a:rPr lang="en-US"/>
                  <a:t>On the other hand, the </a:t>
                </a:r>
                <a14:m>
                  <m:oMath xmlns:m="http://schemas.openxmlformats.org/officeDocument/2006/math">
                    <m:r>
                      <m:rPr>
                        <m:sty m:val="p"/>
                      </m:rPr>
                      <a:rPr kumimoji="1" lang="en-US" altLang="ja-JP" b="0" i="0" smtClean="0">
                        <a:latin typeface="Cambria Math" panose="02040503050406030204" pitchFamily="18" charset="0"/>
                      </a:rPr>
                      <m:t>Λ</m:t>
                    </m:r>
                  </m:oMath>
                </a14:m>
                <a:r>
                  <a:rPr lang="el-GR"/>
                  <a:t> </a:t>
                </a:r>
                <a:r>
                  <a:rPr lang="en-US"/>
                  <a:t>hyperon</a:t>
                </a:r>
                <a:r>
                  <a:rPr lang="en-US" baseline="0"/>
                  <a:t> in </a:t>
                </a:r>
                <a14:m>
                  <m:oMath xmlns:m="http://schemas.openxmlformats.org/officeDocument/2006/math">
                    <m:sPre>
                      <m:sPrePr>
                        <m:ctrlPr>
                          <a:rPr kumimoji="1" lang="en-US" altLang="ja-JP" i="1" smtClean="0">
                            <a:latin typeface="Cambria Math" panose="02040503050406030204" pitchFamily="18" charset="0"/>
                          </a:rPr>
                        </m:ctrlPr>
                      </m:sPrePr>
                      <m:sub>
                        <m:r>
                          <m:rPr>
                            <m:sty m:val="p"/>
                          </m:rPr>
                          <a:rPr kumimoji="1" lang="en-US" altLang="ja-JP" b="0" i="0" smtClean="0">
                            <a:latin typeface="Cambria Math" panose="02040503050406030204" pitchFamily="18" charset="0"/>
                          </a:rPr>
                          <m:t>Λ</m:t>
                        </m:r>
                      </m:sub>
                      <m:sup>
                        <m:r>
                          <a:rPr lang="en-US" altLang="ja-JP" b="0" i="0" smtClean="0">
                            <a:latin typeface="Cambria Math" panose="02040503050406030204" pitchFamily="18" charset="0"/>
                          </a:rPr>
                          <m:t>27</m:t>
                        </m:r>
                      </m:sup>
                      <m:e>
                        <m:r>
                          <m:rPr>
                            <m:sty m:val="p"/>
                          </m:rPr>
                          <a:rPr lang="en-US" altLang="ja-JP" b="0" i="0" smtClean="0">
                            <a:latin typeface="Cambria Math" panose="02040503050406030204" pitchFamily="18" charset="0"/>
                          </a:rPr>
                          <m:t>Mg</m:t>
                        </m:r>
                      </m:e>
                    </m:sPre>
                  </m:oMath>
                </a14:m>
                <a:r>
                  <a:rPr lang="en-US"/>
                  <a:t> is free from Pauli blocking by nucleons and can move deeply inside the core nucleus. As</a:t>
                </a:r>
                <a:r>
                  <a:rPr lang="en-US" baseline="0"/>
                  <a:t> a result</a:t>
                </a:r>
                <a:r>
                  <a:rPr lang="en-US"/>
                  <a:t>, the overlap between p-orbit </a:t>
                </a:r>
                <a14:m>
                  <m:oMath xmlns:m="http://schemas.openxmlformats.org/officeDocument/2006/math">
                    <m:r>
                      <m:rPr>
                        <m:sty m:val="p"/>
                      </m:rPr>
                      <a:rPr kumimoji="1" lang="en-US" altLang="ja-JP" b="0" i="0" smtClean="0">
                        <a:latin typeface="Cambria Math" panose="02040503050406030204" pitchFamily="18" charset="0"/>
                      </a:rPr>
                      <m:t>Λ</m:t>
                    </m:r>
                  </m:oMath>
                </a14:m>
                <a:r>
                  <a:rPr lang="el-GR"/>
                  <a:t> </a:t>
                </a:r>
                <a:r>
                  <a:rPr lang="en-US"/>
                  <a:t>hyperon</a:t>
                </a:r>
                <a:r>
                  <a:rPr lang="el-GR"/>
                  <a:t> </a:t>
                </a:r>
                <a:r>
                  <a:rPr lang="en-US"/>
                  <a:t>and core</a:t>
                </a:r>
                <a:r>
                  <a:rPr lang="en-US" baseline="0"/>
                  <a:t> nucleus </a:t>
                </a:r>
                <a:r>
                  <a:rPr lang="en-US"/>
                  <a:t>depends on direction of the core</a:t>
                </a:r>
                <a:r>
                  <a:rPr lang="en-US" baseline="0"/>
                  <a:t> </a:t>
                </a:r>
                <a:r>
                  <a:rPr lang="en-US"/>
                  <a:t>deformation.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AMD calculations predict a splitting of the </a:t>
                </a:r>
                <a14:m>
                  <m:oMath xmlns:m="http://schemas.openxmlformats.org/officeDocument/2006/math">
                    <m:r>
                      <m:rPr>
                        <m:sty m:val="p"/>
                      </m:rPr>
                      <a:rPr kumimoji="1" lang="en-US" altLang="ja-JP" b="0" i="0" smtClean="0">
                        <a:latin typeface="Cambria Math" panose="02040503050406030204" pitchFamily="18" charset="0"/>
                      </a:rPr>
                      <m:t>Λ</m:t>
                    </m:r>
                  </m:oMath>
                </a14:m>
                <a:r>
                  <a:rPr lang="el-GR"/>
                  <a:t> </a:t>
                </a:r>
                <a:r>
                  <a:rPr lang="en-US"/>
                  <a:t>binding energy depending on the</a:t>
                </a:r>
                <a:r>
                  <a:rPr lang="en-US" baseline="0"/>
                  <a:t> overlap of</a:t>
                </a:r>
                <a:r>
                  <a:rPr lang="en-US"/>
                  <a:t> p-orbit </a:t>
                </a:r>
                <a14:m>
                  <m:oMath xmlns:m="http://schemas.openxmlformats.org/officeDocument/2006/math">
                    <m:r>
                      <m:rPr>
                        <m:sty m:val="p"/>
                      </m:rPr>
                      <a:rPr kumimoji="1" lang="en-US" altLang="ja-JP" b="0" i="0" smtClean="0">
                        <a:latin typeface="Cambria Math" panose="02040503050406030204" pitchFamily="18" charset="0"/>
                      </a:rPr>
                      <m:t>Λ</m:t>
                    </m:r>
                  </m:oMath>
                </a14:m>
                <a:r>
                  <a:rPr lang="el-GR"/>
                  <a:t> </a:t>
                </a:r>
                <a:r>
                  <a:rPr lang="en-US"/>
                  <a:t>hyperon</a:t>
                </a:r>
                <a:r>
                  <a:rPr lang="el-GR"/>
                  <a:t> </a:t>
                </a:r>
                <a:r>
                  <a:rPr lang="en-US"/>
                  <a:t>and</a:t>
                </a:r>
                <a:r>
                  <a:rPr lang="en-US" baseline="0"/>
                  <a:t> core nucleus</a:t>
                </a:r>
                <a:r>
                  <a:rPr lang="en-US"/>
                  <a:t>. And</a:t>
                </a:r>
                <a:r>
                  <a:rPr lang="en-US" baseline="0"/>
                  <a:t> because the predicted energy splitting is around a few MeV,</a:t>
                </a:r>
                <a:r>
                  <a:rPr lang="en-US"/>
                  <a:t> the deformation should be</a:t>
                </a:r>
                <a:r>
                  <a:rPr lang="en-US" baseline="0"/>
                  <a:t> observable </a:t>
                </a:r>
                <a:r>
                  <a:rPr lang="en-US"/>
                  <a:t>with </a:t>
                </a:r>
                <a14:m>
                  <m:oMath xmlns:m="http://schemas.openxmlformats.org/officeDocument/2006/math">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 </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12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m:rPr>
                            <m:sty m:val="p"/>
                          </m:rP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K</m:t>
                        </m:r>
                      </m:e>
                      <m: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oMath>
                </a14:m>
                <a:r>
                  <a:rPr lang="en-JP" sz="1200" i="0">
                    <a:latin typeface="Times New Roman" panose="02020603050405020304" pitchFamily="18" charset="0"/>
                    <a:cs typeface="Times New Roman" panose="02020603050405020304" pitchFamily="18" charset="0"/>
                  </a:rPr>
                  <a:t> </a:t>
                </a:r>
                <a:r>
                  <a:rPr lang="en-JP" sz="1200">
                    <a:latin typeface="Times New Roman" panose="02020603050405020304" pitchFamily="18" charset="0"/>
                    <a:cs typeface="Times New Roman" panose="02020603050405020304" pitchFamily="18" charset="0"/>
                  </a:rPr>
                  <a:t>spectroscopy</a:t>
                </a:r>
                <a:r>
                  <a:rPr lang="en-JP" sz="1200" baseline="0">
                    <a:latin typeface="Times New Roman" panose="02020603050405020304" pitchFamily="18" charset="0"/>
                    <a:cs typeface="Times New Roman" panose="02020603050405020304" pitchFamily="18" charset="0"/>
                  </a:rPr>
                  <a:t> </a:t>
                </a:r>
                <a:r>
                  <a:rPr lang="en-US"/>
                  <a:t>thanks to its</a:t>
                </a:r>
                <a:r>
                  <a:rPr lang="en-US" baseline="0"/>
                  <a:t> high </a:t>
                </a:r>
                <a:r>
                  <a:rPr lang="en-US"/>
                  <a:t>energy resolution of about 0.5 MeV.</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(1:40, 4:40)</a:t>
                </a:r>
              </a:p>
            </p:txBody>
          </p:sp>
        </mc:Choice>
        <mc:Fallback>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Experimental studies of nuclear structure or nuclear deformation have been one of the fundamental research topics especially in low energy nuclear physics. However, we can also investigate nuclear deformation using the technique of hypernuclear spectroscopy.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baseline="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i="0">
                    <a:latin typeface="Cambria Math" panose="02040503050406030204" pitchFamily="18" charset="0"/>
                  </a:rPr>
                  <a:t>(</a:t>
                </a:r>
                <a:r>
                  <a:rPr kumimoji="1" lang="en-US" altLang="ja-JP" b="0" i="0">
                    <a:latin typeface="Cambria Math" panose="02040503050406030204" pitchFamily="18" charset="0"/>
                  </a:rPr>
                  <a:t>_Λ^</a:t>
                </a:r>
                <a:r>
                  <a:rPr lang="en-US" altLang="ja-JP" b="0" i="0">
                    <a:latin typeface="Cambria Math" panose="02040503050406030204" pitchFamily="18" charset="0"/>
                  </a:rPr>
                  <a:t>27</a:t>
                </a:r>
                <a:r>
                  <a:rPr kumimoji="1" lang="en-US" altLang="ja-JP" b="0" i="0">
                    <a:latin typeface="Cambria Math" panose="02040503050406030204" pitchFamily="18" charset="0"/>
                  </a:rPr>
                  <a:t>)</a:t>
                </a:r>
                <a:r>
                  <a:rPr lang="en-US" altLang="ja-JP" b="0" i="0">
                    <a:latin typeface="Cambria Math" panose="02040503050406030204" pitchFamily="18" charset="0"/>
                  </a:rPr>
                  <a:t>Mg</a:t>
                </a:r>
                <a:r>
                  <a:rPr kumimoji="1" lang="en-US" altLang="ja-JP" baseline="0"/>
                  <a:t> can be electro-produced from solid aluminum target, and t</a:t>
                </a:r>
                <a:r>
                  <a:rPr kumimoji="1" lang="en-US" altLang="ja-JP"/>
                  <a:t>he core nucleus of </a:t>
                </a:r>
                <a:r>
                  <a:rPr kumimoji="1" lang="en-US" altLang="ja-JP" i="0">
                    <a:latin typeface="Cambria Math" panose="02040503050406030204" pitchFamily="18" charset="0"/>
                  </a:rPr>
                  <a:t>(</a:t>
                </a:r>
                <a:r>
                  <a:rPr kumimoji="1" lang="en-US" altLang="ja-JP" b="0" i="0">
                    <a:latin typeface="Cambria Math" panose="02040503050406030204" pitchFamily="18" charset="0"/>
                  </a:rPr>
                  <a:t>_Λ^</a:t>
                </a:r>
                <a:r>
                  <a:rPr lang="en-US" altLang="ja-JP" b="0" i="0">
                    <a:latin typeface="Cambria Math" panose="02040503050406030204" pitchFamily="18" charset="0"/>
                  </a:rPr>
                  <a:t>27</a:t>
                </a:r>
                <a:r>
                  <a:rPr kumimoji="1" lang="en-US" altLang="ja-JP" b="0" i="0">
                    <a:latin typeface="Cambria Math" panose="02040503050406030204" pitchFamily="18" charset="0"/>
                  </a:rPr>
                  <a:t>)</a:t>
                </a:r>
                <a:r>
                  <a:rPr lang="en-US" altLang="ja-JP" b="0" i="0">
                    <a:latin typeface="Cambria Math" panose="02040503050406030204" pitchFamily="18" charset="0"/>
                  </a:rPr>
                  <a:t>Mg</a:t>
                </a:r>
                <a:r>
                  <a:rPr kumimoji="1" lang="en-US" altLang="ja-JP"/>
                  <a:t>, namely </a:t>
                </a:r>
                <a:r>
                  <a:rPr kumimoji="1" lang="en-US" altLang="ja-JP" i="0">
                    <a:latin typeface="Cambria Math" panose="02040503050406030204" pitchFamily="18" charset="0"/>
                  </a:rPr>
                  <a:t>(_</a:t>
                </a:r>
                <a:r>
                  <a:rPr kumimoji="1" lang="en-US" altLang="ja-JP" b="0" i="0">
                    <a:latin typeface="Cambria Math" panose="02040503050406030204" pitchFamily="18" charset="0"/>
                  </a:rPr>
                  <a:t>^</a:t>
                </a:r>
                <a:r>
                  <a:rPr lang="en-US" altLang="ja-JP" b="0" i="0">
                    <a:latin typeface="Cambria Math" panose="02040503050406030204" pitchFamily="18" charset="0"/>
                  </a:rPr>
                  <a:t>26</a:t>
                </a:r>
                <a:r>
                  <a:rPr kumimoji="1" lang="en-US" altLang="ja-JP" b="0" i="0">
                    <a:latin typeface="Cambria Math" panose="02040503050406030204" pitchFamily="18" charset="0"/>
                  </a:rPr>
                  <a:t>)</a:t>
                </a:r>
                <a:r>
                  <a:rPr lang="en-US" altLang="ja-JP" b="0" i="0">
                    <a:latin typeface="Cambria Math" panose="02040503050406030204" pitchFamily="18" charset="0"/>
                  </a:rPr>
                  <a:t>Mg</a:t>
                </a:r>
                <a:r>
                  <a:rPr kumimoji="1" lang="en-US" altLang="ja-JP"/>
                  <a:t>, is expected to have</a:t>
                </a:r>
                <a:r>
                  <a:rPr kumimoji="1" lang="en-US" altLang="ja-JP" baseline="0"/>
                  <a:t> a</a:t>
                </a:r>
                <a:r>
                  <a:rPr kumimoji="1" lang="en-US" altLang="ja-JP"/>
                  <a:t> triaxial deformation. </a:t>
                </a:r>
                <a:r>
                  <a:rPr lang="en-US"/>
                  <a:t>On the other hand, the </a:t>
                </a:r>
                <a:r>
                  <a:rPr kumimoji="1" lang="en-US" altLang="ja-JP" b="0" i="0">
                    <a:latin typeface="Cambria Math" panose="02040503050406030204" pitchFamily="18" charset="0"/>
                  </a:rPr>
                  <a:t>Λ</a:t>
                </a:r>
                <a:r>
                  <a:rPr lang="el-GR"/>
                  <a:t> </a:t>
                </a:r>
                <a:r>
                  <a:rPr lang="en-US"/>
                  <a:t>hyperon</a:t>
                </a:r>
                <a:r>
                  <a:rPr lang="en-US" baseline="0"/>
                  <a:t> in </a:t>
                </a:r>
                <a:r>
                  <a:rPr kumimoji="1" lang="en-US" altLang="ja-JP" i="0">
                    <a:latin typeface="Cambria Math" panose="02040503050406030204" pitchFamily="18" charset="0"/>
                  </a:rPr>
                  <a:t>(</a:t>
                </a:r>
                <a:r>
                  <a:rPr kumimoji="1" lang="en-US" altLang="ja-JP" b="0" i="0">
                    <a:latin typeface="Cambria Math" panose="02040503050406030204" pitchFamily="18" charset="0"/>
                  </a:rPr>
                  <a:t>_Λ^</a:t>
                </a:r>
                <a:r>
                  <a:rPr lang="en-US" altLang="ja-JP" b="0" i="0">
                    <a:latin typeface="Cambria Math" panose="02040503050406030204" pitchFamily="18" charset="0"/>
                  </a:rPr>
                  <a:t>27</a:t>
                </a:r>
                <a:r>
                  <a:rPr kumimoji="1" lang="en-US" altLang="ja-JP" b="0" i="0">
                    <a:latin typeface="Cambria Math" panose="02040503050406030204" pitchFamily="18" charset="0"/>
                  </a:rPr>
                  <a:t>)</a:t>
                </a:r>
                <a:r>
                  <a:rPr lang="en-US" altLang="ja-JP" b="0" i="0">
                    <a:latin typeface="Cambria Math" panose="02040503050406030204" pitchFamily="18" charset="0"/>
                  </a:rPr>
                  <a:t>Mg</a:t>
                </a:r>
                <a:r>
                  <a:rPr lang="en-US"/>
                  <a:t> is free from Pauli blocking by nucleons and can move deeply inside the core nucleus. As</a:t>
                </a:r>
                <a:r>
                  <a:rPr lang="en-US" baseline="0"/>
                  <a:t> a result</a:t>
                </a:r>
                <a:r>
                  <a:rPr lang="en-US"/>
                  <a:t>, the overlap between p-orbit </a:t>
                </a:r>
                <a:r>
                  <a:rPr kumimoji="1" lang="en-US" altLang="ja-JP" b="0" i="0">
                    <a:latin typeface="Cambria Math" panose="02040503050406030204" pitchFamily="18" charset="0"/>
                  </a:rPr>
                  <a:t>Λ</a:t>
                </a:r>
                <a:r>
                  <a:rPr lang="el-GR"/>
                  <a:t> </a:t>
                </a:r>
                <a:r>
                  <a:rPr lang="en-US"/>
                  <a:t>hyperon</a:t>
                </a:r>
                <a:r>
                  <a:rPr lang="el-GR"/>
                  <a:t> </a:t>
                </a:r>
                <a:r>
                  <a:rPr lang="en-US"/>
                  <a:t>and core</a:t>
                </a:r>
                <a:r>
                  <a:rPr lang="en-US" baseline="0"/>
                  <a:t> nucleus </a:t>
                </a:r>
                <a:r>
                  <a:rPr lang="en-US"/>
                  <a:t>depends on direction of the core</a:t>
                </a:r>
                <a:r>
                  <a:rPr lang="en-US" baseline="0"/>
                  <a:t> </a:t>
                </a:r>
                <a:r>
                  <a:rPr lang="en-US"/>
                  <a:t>deformation.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AMD calculations predict a splitting of the </a:t>
                </a:r>
                <a:r>
                  <a:rPr kumimoji="1" lang="en-US" altLang="ja-JP" b="0" i="0">
                    <a:latin typeface="Cambria Math" panose="02040503050406030204" pitchFamily="18" charset="0"/>
                  </a:rPr>
                  <a:t>Λ</a:t>
                </a:r>
                <a:r>
                  <a:rPr lang="el-GR"/>
                  <a:t> </a:t>
                </a:r>
                <a:r>
                  <a:rPr lang="en-US"/>
                  <a:t>binding energy depending on the</a:t>
                </a:r>
                <a:r>
                  <a:rPr lang="en-US" baseline="0"/>
                  <a:t> overlap of</a:t>
                </a:r>
                <a:r>
                  <a:rPr lang="en-US"/>
                  <a:t> p-orbit </a:t>
                </a:r>
                <a:r>
                  <a:rPr kumimoji="1" lang="en-US" altLang="ja-JP" b="0" i="0">
                    <a:latin typeface="Cambria Math" panose="02040503050406030204" pitchFamily="18" charset="0"/>
                  </a:rPr>
                  <a:t>Λ</a:t>
                </a:r>
                <a:r>
                  <a:rPr lang="el-GR"/>
                  <a:t> </a:t>
                </a:r>
                <a:r>
                  <a:rPr lang="en-US"/>
                  <a:t>hyperon</a:t>
                </a:r>
                <a:r>
                  <a:rPr lang="el-GR"/>
                  <a:t> </a:t>
                </a:r>
                <a:r>
                  <a:rPr lang="en-US"/>
                  <a:t>and</a:t>
                </a:r>
                <a:r>
                  <a:rPr lang="en-US" baseline="0"/>
                  <a:t> core nucleus</a:t>
                </a:r>
                <a:r>
                  <a:rPr lang="en-US"/>
                  <a:t>. And</a:t>
                </a:r>
                <a:r>
                  <a:rPr lang="en-US" baseline="0"/>
                  <a:t> because the predicted energy splitting is around a few MeV,</a:t>
                </a:r>
                <a:r>
                  <a:rPr lang="en-US"/>
                  <a:t> the deformation should be</a:t>
                </a:r>
                <a:r>
                  <a:rPr lang="en-US" baseline="0"/>
                  <a:t> observable </a:t>
                </a:r>
                <a:r>
                  <a:rPr lang="en-US"/>
                  <a:t>with </a:t>
                </a:r>
                <a: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a:t>(e, e′K^+)</a:t>
                </a:r>
                <a:r>
                  <a:rPr lang="en-JP" sz="1200" i="0">
                    <a:latin typeface="Times New Roman" panose="02020603050405020304" pitchFamily="18" charset="0"/>
                    <a:cs typeface="Times New Roman" panose="02020603050405020304" pitchFamily="18" charset="0"/>
                  </a:rPr>
                  <a:t> </a:t>
                </a:r>
                <a:r>
                  <a:rPr lang="en-JP" sz="1200">
                    <a:latin typeface="Times New Roman" panose="02020603050405020304" pitchFamily="18" charset="0"/>
                    <a:cs typeface="Times New Roman" panose="02020603050405020304" pitchFamily="18" charset="0"/>
                  </a:rPr>
                  <a:t>spectroscopy</a:t>
                </a:r>
                <a:r>
                  <a:rPr lang="en-JP" sz="1200" baseline="0">
                    <a:latin typeface="Times New Roman" panose="02020603050405020304" pitchFamily="18" charset="0"/>
                    <a:cs typeface="Times New Roman" panose="02020603050405020304" pitchFamily="18" charset="0"/>
                  </a:rPr>
                  <a:t> </a:t>
                </a:r>
                <a:r>
                  <a:rPr lang="en-US"/>
                  <a:t>thanks to its</a:t>
                </a:r>
                <a:r>
                  <a:rPr lang="en-US" baseline="0"/>
                  <a:t> high </a:t>
                </a:r>
                <a:r>
                  <a:rPr lang="en-US"/>
                  <a:t>energy resolution of about 0.5 MeV.</a:t>
                </a:r>
                <a:endParaRPr kumimoji="1" lang="en-US" altLang="ja-JP"/>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a:t>(1:40, 4:40)</a:t>
                </a:r>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5</a:t>
            </a:fld>
            <a:endParaRPr kumimoji="1" lang="ja-JP" altLang="en-US"/>
          </a:p>
        </p:txBody>
      </p:sp>
    </p:spTree>
    <p:extLst>
      <p:ext uri="{BB962C8B-B14F-4D97-AF65-F5344CB8AC3E}">
        <p14:creationId xmlns:p14="http://schemas.microsoft.com/office/powerpoint/2010/main" val="462824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r>
                  <a:rPr lang="en-US"/>
                  <a:t>The second and third topics are related to hyperon puzzle, which was also introduced in the previous talk.</a:t>
                </a:r>
              </a:p>
              <a:p>
                <a:endParaRPr lang="en-US"/>
              </a:p>
              <a:p>
                <a:r>
                  <a:rPr lang="en-US"/>
                  <a:t>The hyperon puzzle is, in short, a conflict between astrophysical observations and neutron-star EOS based on the current </a:t>
                </a:r>
                <a:r>
                  <a:rPr lang="el-GR"/>
                  <a:t>Λ</a:t>
                </a:r>
                <a:r>
                  <a:rPr lang="en-US"/>
                  <a:t>N interaction. However, experimental data of </a:t>
                </a:r>
                <a:r>
                  <a:rPr lang="el-GR"/>
                  <a:t>Λ</a:t>
                </a:r>
                <a:r>
                  <a:rPr lang="en-US"/>
                  <a:t>N interaction is still largely limited to light hypernuclei, and data in the medium-to-heavy mass region are not yet sufficient to establish a realistic interaction model for neutron stars.</a:t>
                </a:r>
                <a:endParaRPr kumimoji="1" lang="en-US" altLang="ja-JP" baseline="0"/>
              </a:p>
              <a:p>
                <a:endParaRPr kumimoji="1" lang="en-US" altLang="ja-JP"/>
              </a:p>
              <a:p>
                <a:r>
                  <a:rPr kumimoji="1" lang="en-US" altLang="ja-JP"/>
                  <a:t>So,</a:t>
                </a:r>
                <a:r>
                  <a:rPr kumimoji="1" lang="en-US" altLang="ja-JP" baseline="0"/>
                  <a:t> f</a:t>
                </a:r>
                <a:r>
                  <a:rPr kumimoji="1" lang="en-US" altLang="ja-JP"/>
                  <a:t>or</a:t>
                </a:r>
                <a:r>
                  <a:rPr kumimoji="1" lang="en-US" altLang="ja-JP" baseline="0"/>
                  <a:t> further discussion on the hyperon</a:t>
                </a:r>
                <a:r>
                  <a:rPr kumimoji="1" lang="en-US" altLang="ja-JP"/>
                  <a:t> puzzle</a:t>
                </a:r>
                <a:r>
                  <a:rPr lang="en-US"/>
                  <a:t>, we need to investigate the </a:t>
                </a:r>
                <a:r>
                  <a:rPr lang="el-GR"/>
                  <a:t>Λ</a:t>
                </a:r>
                <a:r>
                  <a:rPr lang="en-US"/>
                  <a:t>N interaction in environments closer to neutron stars. One important aspect is the isospin dependence of </a:t>
                </a:r>
                <a:r>
                  <a:rPr lang="el-GR"/>
                  <a:t>Λ</a:t>
                </a:r>
                <a:r>
                  <a:rPr lang="en-US"/>
                  <a:t>N interaction, which can be studied by comparing </a:t>
                </a:r>
                <a14:m>
                  <m:oMath xmlns:m="http://schemas.openxmlformats.org/officeDocument/2006/math">
                    <m:sPre>
                      <m:sPrePr>
                        <m:ctrlPr>
                          <a:rPr kumimoji="1" lang="en-US" altLang="ja-JP" i="1" smtClean="0">
                            <a:latin typeface="Cambria Math" panose="02040503050406030204" pitchFamily="18" charset="0"/>
                          </a:rPr>
                        </m:ctrlPr>
                      </m:sPrePr>
                      <m:sub>
                        <m:r>
                          <m:rPr>
                            <m:sty m:val="p"/>
                          </m:rPr>
                          <a:rPr kumimoji="1" lang="en-US" altLang="ja-JP" b="0" i="0" smtClean="0">
                            <a:latin typeface="Cambria Math" panose="02040503050406030204" pitchFamily="18" charset="0"/>
                          </a:rPr>
                          <m:t>Λ</m:t>
                        </m:r>
                      </m:sub>
                      <m:sup>
                        <m:r>
                          <a:rPr lang="en-US" altLang="ja-JP" b="0" i="0" smtClean="0">
                            <a:latin typeface="Cambria Math" panose="02040503050406030204" pitchFamily="18" charset="0"/>
                          </a:rPr>
                          <m:t>40</m:t>
                        </m:r>
                      </m:sup>
                      <m:e>
                        <m:r>
                          <m:rPr>
                            <m:sty m:val="p"/>
                          </m:rPr>
                          <a:rPr lang="en-US" altLang="ja-JP" b="0" i="0" smtClean="0">
                            <a:latin typeface="Cambria Math" panose="02040503050406030204" pitchFamily="18" charset="0"/>
                          </a:rPr>
                          <m:t>K</m:t>
                        </m:r>
                      </m:e>
                    </m:sPre>
                  </m:oMath>
                </a14:m>
                <a:r>
                  <a:rPr kumimoji="1" lang="en-US" altLang="ja-JP" i="0"/>
                  <a:t> </a:t>
                </a:r>
                <a:r>
                  <a:rPr kumimoji="1" lang="en-US" altLang="ja-JP"/>
                  <a:t>and </a:t>
                </a:r>
                <a14:m>
                  <m:oMath xmlns:m="http://schemas.openxmlformats.org/officeDocument/2006/math">
                    <m:sPre>
                      <m:sPrePr>
                        <m:ctrlPr>
                          <a:rPr kumimoji="1" lang="en-US" altLang="ja-JP" i="1" smtClean="0">
                            <a:latin typeface="Cambria Math" panose="02040503050406030204" pitchFamily="18" charset="0"/>
                          </a:rPr>
                        </m:ctrlPr>
                      </m:sPrePr>
                      <m:sub>
                        <m:r>
                          <m:rPr>
                            <m:sty m:val="p"/>
                          </m:rPr>
                          <a:rPr kumimoji="1" lang="en-US" altLang="ja-JP" b="0" i="0" smtClean="0">
                            <a:latin typeface="Cambria Math" panose="02040503050406030204" pitchFamily="18" charset="0"/>
                          </a:rPr>
                          <m:t>Λ</m:t>
                        </m:r>
                      </m:sub>
                      <m:sup>
                        <m:r>
                          <a:rPr lang="en-US" altLang="ja-JP" b="0" i="0" smtClean="0">
                            <a:latin typeface="Cambria Math" panose="02040503050406030204" pitchFamily="18" charset="0"/>
                          </a:rPr>
                          <m:t>4</m:t>
                        </m:r>
                        <m:r>
                          <a:rPr lang="en-US" altLang="ja-JP" b="0" i="1" smtClean="0">
                            <a:latin typeface="Cambria Math" panose="02040503050406030204" pitchFamily="18" charset="0"/>
                          </a:rPr>
                          <m:t>8</m:t>
                        </m:r>
                      </m:sup>
                      <m:e>
                        <m:r>
                          <m:rPr>
                            <m:sty m:val="p"/>
                          </m:rPr>
                          <a:rPr lang="en-US" altLang="ja-JP" b="0" i="0" smtClean="0">
                            <a:latin typeface="Cambria Math" panose="02040503050406030204" pitchFamily="18" charset="0"/>
                          </a:rPr>
                          <m:t>K</m:t>
                        </m:r>
                      </m:e>
                    </m:sPre>
                  </m:oMath>
                </a14:m>
                <a:r>
                  <a:rPr lang="en-US"/>
                  <a:t>. And another point is the behavior of </a:t>
                </a:r>
                <a:r>
                  <a:rPr lang="el-GR"/>
                  <a:t>Λ</a:t>
                </a:r>
                <a:r>
                  <a:rPr lang="en-US"/>
                  <a:t>N interaction in heavy nuclei, which can be investigated using lead-target data.</a:t>
                </a:r>
                <a:endParaRPr kumimoji="1" lang="en-US" altLang="ja-JP"/>
              </a:p>
              <a:p>
                <a:r>
                  <a:rPr kumimoji="1" lang="en-US" altLang="ja-JP"/>
                  <a:t>(1:10, 5:50)</a:t>
                </a:r>
              </a:p>
              <a:p>
                <a:endParaRPr kumimoji="1" lang="en-US" altLang="ja-JP"/>
              </a:p>
              <a:p>
                <a:endParaRPr kumimoji="1" lang="en-US" altLang="ja-JP"/>
              </a:p>
              <a:p>
                <a:endParaRPr kumimoji="1" lang="en-US" altLang="ja-JP"/>
              </a:p>
              <a:p>
                <a:endParaRPr kumimoji="1" lang="ja-JP" altLang="en-US"/>
              </a:p>
            </p:txBody>
          </p:sp>
        </mc:Choice>
        <mc:Fallback>
          <p:sp>
            <p:nvSpPr>
              <p:cNvPr id="3" name="ノート プレースホルダー 2"/>
              <p:cNvSpPr>
                <a:spLocks noGrp="1"/>
              </p:cNvSpPr>
              <p:nvPr>
                <p:ph type="body" idx="1"/>
              </p:nvPr>
            </p:nvSpPr>
            <p:spPr/>
            <p:txBody>
              <a:bodyPr/>
              <a:lstStyle/>
              <a:p>
                <a:r>
                  <a:rPr lang="en-US"/>
                  <a:t>The second and third topics are related to hyperon puzzle, which was also introduced in the previous talk.</a:t>
                </a:r>
              </a:p>
              <a:p>
                <a:endParaRPr lang="en-US"/>
              </a:p>
              <a:p>
                <a:r>
                  <a:rPr lang="en-US"/>
                  <a:t>The hyperon puzzle is, in short, a conflict between astrophysical observations and neutron-star EOS based on the current </a:t>
                </a:r>
                <a:r>
                  <a:rPr lang="el-GR"/>
                  <a:t>Λ</a:t>
                </a:r>
                <a:r>
                  <a:rPr lang="en-US"/>
                  <a:t>N interaction. However, experimental data of </a:t>
                </a:r>
                <a:r>
                  <a:rPr lang="el-GR"/>
                  <a:t>Λ</a:t>
                </a:r>
                <a:r>
                  <a:rPr lang="en-US"/>
                  <a:t>N interaction is still largely limited to light hypernuclei, and data in the medium-to-heavy mass region are not yet sufficient to establish a realistic interaction model for neutron stars.</a:t>
                </a:r>
                <a:endParaRPr kumimoji="1" lang="en-US" altLang="ja-JP" baseline="0"/>
              </a:p>
              <a:p>
                <a:endParaRPr kumimoji="1" lang="en-US" altLang="ja-JP"/>
              </a:p>
              <a:p>
                <a:r>
                  <a:rPr kumimoji="1" lang="en-US" altLang="ja-JP"/>
                  <a:t>So,</a:t>
                </a:r>
                <a:r>
                  <a:rPr kumimoji="1" lang="en-US" altLang="ja-JP" baseline="0"/>
                  <a:t> f</a:t>
                </a:r>
                <a:r>
                  <a:rPr kumimoji="1" lang="en-US" altLang="ja-JP"/>
                  <a:t>or</a:t>
                </a:r>
                <a:r>
                  <a:rPr kumimoji="1" lang="en-US" altLang="ja-JP" baseline="0"/>
                  <a:t> further discussion on the hyperon</a:t>
                </a:r>
                <a:r>
                  <a:rPr kumimoji="1" lang="en-US" altLang="ja-JP"/>
                  <a:t> puzzle</a:t>
                </a:r>
                <a:r>
                  <a:rPr lang="en-US"/>
                  <a:t>, we need to investigate the </a:t>
                </a:r>
                <a:r>
                  <a:rPr lang="el-GR"/>
                  <a:t>Λ</a:t>
                </a:r>
                <a:r>
                  <a:rPr lang="en-US"/>
                  <a:t>N interaction in environments closer to neutron stars. One important aspect is the isospin dependence of </a:t>
                </a:r>
                <a:r>
                  <a:rPr lang="el-GR"/>
                  <a:t>Λ</a:t>
                </a:r>
                <a:r>
                  <a:rPr lang="en-US"/>
                  <a:t>N interaction, which can be studied by comparing </a:t>
                </a:r>
                <a:r>
                  <a:rPr kumimoji="1" lang="en-US" altLang="ja-JP" i="0">
                    <a:latin typeface="Cambria Math" panose="02040503050406030204" pitchFamily="18" charset="0"/>
                  </a:rPr>
                  <a:t>(</a:t>
                </a:r>
                <a:r>
                  <a:rPr kumimoji="1" lang="en-US" altLang="ja-JP" b="0" i="0">
                    <a:latin typeface="Cambria Math" panose="02040503050406030204" pitchFamily="18" charset="0"/>
                  </a:rPr>
                  <a:t>_Λ^</a:t>
                </a:r>
                <a:r>
                  <a:rPr lang="en-US" altLang="ja-JP" b="0" i="0">
                    <a:latin typeface="Cambria Math" panose="02040503050406030204" pitchFamily="18" charset="0"/>
                  </a:rPr>
                  <a:t>40</a:t>
                </a:r>
                <a:r>
                  <a:rPr kumimoji="1" lang="en-US" altLang="ja-JP" b="0" i="0">
                    <a:latin typeface="Cambria Math" panose="02040503050406030204" pitchFamily="18" charset="0"/>
                  </a:rPr>
                  <a:t>)</a:t>
                </a:r>
                <a:r>
                  <a:rPr lang="en-US" altLang="ja-JP" b="0" i="0">
                    <a:latin typeface="Cambria Math" panose="02040503050406030204" pitchFamily="18" charset="0"/>
                  </a:rPr>
                  <a:t>K</a:t>
                </a:r>
                <a:r>
                  <a:rPr kumimoji="1" lang="en-US" altLang="ja-JP" i="0"/>
                  <a:t> </a:t>
                </a:r>
                <a:r>
                  <a:rPr kumimoji="1" lang="en-US" altLang="ja-JP"/>
                  <a:t>and </a:t>
                </a:r>
                <a:r>
                  <a:rPr kumimoji="1" lang="en-US" altLang="ja-JP" i="0">
                    <a:latin typeface="Cambria Math" panose="02040503050406030204" pitchFamily="18" charset="0"/>
                  </a:rPr>
                  <a:t>(</a:t>
                </a:r>
                <a:r>
                  <a:rPr kumimoji="1" lang="en-US" altLang="ja-JP" b="0" i="0">
                    <a:latin typeface="Cambria Math" panose="02040503050406030204" pitchFamily="18" charset="0"/>
                  </a:rPr>
                  <a:t>_Λ^</a:t>
                </a:r>
                <a:r>
                  <a:rPr lang="en-US" altLang="ja-JP" b="0" i="0">
                    <a:latin typeface="Cambria Math" panose="02040503050406030204" pitchFamily="18" charset="0"/>
                  </a:rPr>
                  <a:t>48</a:t>
                </a:r>
                <a:r>
                  <a:rPr kumimoji="1" lang="en-US" altLang="ja-JP" b="0" i="0">
                    <a:latin typeface="Cambria Math" panose="02040503050406030204" pitchFamily="18" charset="0"/>
                  </a:rPr>
                  <a:t>)</a:t>
                </a:r>
                <a:r>
                  <a:rPr lang="en-US" altLang="ja-JP" b="0" i="0">
                    <a:latin typeface="Cambria Math" panose="02040503050406030204" pitchFamily="18" charset="0"/>
                  </a:rPr>
                  <a:t>K</a:t>
                </a:r>
                <a:r>
                  <a:rPr lang="en-US"/>
                  <a:t>. And another point is the behavior of </a:t>
                </a:r>
                <a:r>
                  <a:rPr lang="el-GR"/>
                  <a:t>Λ</a:t>
                </a:r>
                <a:r>
                  <a:rPr lang="en-US"/>
                  <a:t>N interaction in heavy nuclei, which can be investigated using lead-target data.</a:t>
                </a:r>
                <a:endParaRPr kumimoji="1" lang="en-US" altLang="ja-JP"/>
              </a:p>
              <a:p>
                <a:r>
                  <a:rPr kumimoji="1" lang="en-US" altLang="ja-JP"/>
                  <a:t>(1:10, 5:50)</a:t>
                </a:r>
              </a:p>
              <a:p>
                <a:endParaRPr kumimoji="1" lang="en-US" altLang="ja-JP"/>
              </a:p>
              <a:p>
                <a:endParaRPr kumimoji="1" lang="en-US" altLang="ja-JP"/>
              </a:p>
              <a:p>
                <a:endParaRPr kumimoji="1" lang="en-US" altLang="ja-JP"/>
              </a:p>
              <a:p>
                <a:endParaRPr kumimoji="1" lang="ja-JP" altLang="en-US"/>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6</a:t>
            </a:fld>
            <a:endParaRPr kumimoji="1" lang="ja-JP" altLang="en-US"/>
          </a:p>
        </p:txBody>
      </p:sp>
    </p:spTree>
    <p:extLst>
      <p:ext uri="{BB962C8B-B14F-4D97-AF65-F5344CB8AC3E}">
        <p14:creationId xmlns:p14="http://schemas.microsoft.com/office/powerpoint/2010/main" val="219458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Then, let’s move on to the detailed experimental setup and techniques.</a:t>
            </a:r>
          </a:p>
        </p:txBody>
      </p:sp>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7</a:t>
            </a:fld>
            <a:endParaRPr kumimoji="1" lang="ja-JP" altLang="en-US"/>
          </a:p>
        </p:txBody>
      </p:sp>
    </p:spTree>
    <p:extLst>
      <p:ext uri="{BB962C8B-B14F-4D97-AF65-F5344CB8AC3E}">
        <p14:creationId xmlns:p14="http://schemas.microsoft.com/office/powerpoint/2010/main" val="1101234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r>
                  <a:rPr lang="en-US"/>
                  <a:t>First, this is a top view of our experimental setup in Hall C. For this program, we will install three dedicated high-resolution spectrometers in place of the existing HMS and </a:t>
                </a:r>
                <a:r>
                  <a:rPr lang="en-US" err="1"/>
                  <a:t>SuperHMS</a:t>
                </a:r>
                <a:r>
                  <a:rPr lang="en-US"/>
                  <a:t>.</a:t>
                </a:r>
              </a:p>
              <a:p>
                <a:endParaRPr lang="en-US"/>
              </a:p>
              <a:p>
                <a:r>
                  <a:rPr lang="en-US"/>
                  <a:t>Target chamber is here, and 2.2</a:t>
                </a:r>
                <a:r>
                  <a:rPr lang="en-US" baseline="0"/>
                  <a:t> GeV and up to 50 </a:t>
                </a:r>
                <a:r>
                  <a:rPr lang="en-US" baseline="0" err="1"/>
                  <a:t>uA</a:t>
                </a:r>
                <a:r>
                  <a:rPr lang="en-US" baseline="0"/>
                  <a:t> beam is delivered on target. </a:t>
                </a:r>
                <a:r>
                  <a:rPr lang="en-US"/>
                  <a:t>The electron arm, HES, and kaon arm, HKS, are located at forward angles while avoiding huge background</a:t>
                </a:r>
                <a:r>
                  <a:rPr lang="en-US" baseline="0"/>
                  <a:t> </a:t>
                </a:r>
                <a:r>
                  <a:rPr lang="en-US"/>
                  <a:t>of bremsstrahlung photon. The central momentum is 0.7 GeV/c for HES and 1.2 GeV/c for HKS. These momentum ranges cover not only hypernuclear production but also </a:t>
                </a:r>
                <a14:m>
                  <m:oMath xmlns:m="http://schemas.openxmlformats.org/officeDocument/2006/math">
                    <m:r>
                      <m:rPr>
                        <m:sty m:val="p"/>
                      </m:rPr>
                      <a:rPr kumimoji="1" lang="en-US" altLang="ja-JP" sz="1200" b="0" i="0" smtClean="0">
                        <a:solidFill>
                          <a:schemeClr val="accent1"/>
                        </a:solidFill>
                        <a:latin typeface="Cambria Math" panose="02040503050406030204" pitchFamily="18" charset="0"/>
                      </a:rPr>
                      <m:t>Λ</m:t>
                    </m:r>
                  </m:oMath>
                </a14:m>
                <a:r>
                  <a:rPr lang="en-US" b="0"/>
                  <a:t> and </a:t>
                </a:r>
                <a14:m>
                  <m:oMath xmlns:m="http://schemas.openxmlformats.org/officeDocument/2006/math">
                    <m:sSup>
                      <m:sSupPr>
                        <m:ctrlPr>
                          <a:rPr kumimoji="1" lang="en-US" altLang="ja-JP" sz="1200" b="0" i="1" smtClean="0">
                            <a:solidFill>
                              <a:schemeClr val="accent1"/>
                            </a:solidFill>
                            <a:latin typeface="Cambria Math" panose="02040503050406030204" pitchFamily="18" charset="0"/>
                          </a:rPr>
                        </m:ctrlPr>
                      </m:sSupPr>
                      <m:e>
                        <m:r>
                          <m:rPr>
                            <m:sty m:val="p"/>
                          </m:rPr>
                          <a:rPr kumimoji="1" lang="en-US" altLang="ja-JP" sz="1200" b="0" i="0" smtClean="0">
                            <a:solidFill>
                              <a:schemeClr val="accent1"/>
                            </a:solidFill>
                            <a:latin typeface="Cambria Math" panose="02040503050406030204" pitchFamily="18" charset="0"/>
                          </a:rPr>
                          <m:t>Σ</m:t>
                        </m:r>
                      </m:e>
                      <m:sup>
                        <m:r>
                          <a:rPr kumimoji="1" lang="en-US" altLang="ja-JP" sz="1200" b="0" i="0" smtClean="0">
                            <a:solidFill>
                              <a:schemeClr val="accent1"/>
                            </a:solidFill>
                            <a:latin typeface="Cambria Math" panose="02040503050406030204" pitchFamily="18" charset="0"/>
                          </a:rPr>
                          <m:t>0</m:t>
                        </m:r>
                      </m:sup>
                    </m:sSup>
                  </m:oMath>
                </a14:m>
                <a:r>
                  <a:rPr lang="el-GR" b="0"/>
                  <a:t> </a:t>
                </a:r>
                <a:r>
                  <a:rPr lang="en-US"/>
                  <a:t>production, which are used for energy</a:t>
                </a:r>
                <a:r>
                  <a:rPr lang="en-US" baseline="0"/>
                  <a:t> scale calibration.</a:t>
                </a:r>
                <a:endParaRPr lang="en-US"/>
              </a:p>
              <a:p>
                <a:endParaRPr lang="en-US"/>
              </a:p>
              <a:p>
                <a:r>
                  <a:rPr lang="en-US"/>
                  <a:t>Meanwhile, ENGE spectrometer is located at a backward angle to measure low-momentum pion in decay</a:t>
                </a:r>
                <a:r>
                  <a:rPr lang="en-US" baseline="0"/>
                  <a:t> </a:t>
                </a:r>
                <a:r>
                  <a:rPr lang="en-US"/>
                  <a:t>pion spectroscopy. So, </a:t>
                </a:r>
                <a14:m>
                  <m:oMath xmlns:m="http://schemas.openxmlformats.org/officeDocument/2006/math">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 </m:t>
                    </m:r>
                    <m:r>
                      <m:rPr>
                        <m:sty m:val="p"/>
                      </m:rP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e</m:t>
                    </m:r>
                    <m:r>
                      <a:rPr kumimoji="1" lang="en-US" altLang="ja-JP" sz="1200" b="0" i="0" smtClean="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12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m:rPr>
                            <m:sty m:val="p"/>
                          </m:rP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K</m:t>
                        </m:r>
                      </m:e>
                      <m: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m:t>)</m:t>
                    </m:r>
                  </m:oMath>
                </a14:m>
                <a:r>
                  <a:rPr lang="en-JP" sz="1200" i="0">
                    <a:latin typeface="Times New Roman" panose="02020603050405020304" pitchFamily="18" charset="0"/>
                    <a:cs typeface="Times New Roman" panose="02020603050405020304" pitchFamily="18" charset="0"/>
                  </a:rPr>
                  <a:t> </a:t>
                </a:r>
                <a:r>
                  <a:rPr lang="en-JP" sz="1200">
                    <a:latin typeface="Times New Roman" panose="02020603050405020304" pitchFamily="18" charset="0"/>
                    <a:cs typeface="Times New Roman" panose="02020603050405020304" pitchFamily="18" charset="0"/>
                  </a:rPr>
                  <a:t>spectroscopy</a:t>
                </a:r>
                <a:r>
                  <a:rPr lang="en-JP" sz="1200" baseline="0">
                    <a:latin typeface="Times New Roman" panose="02020603050405020304" pitchFamily="18" charset="0"/>
                    <a:cs typeface="Times New Roman" panose="02020603050405020304" pitchFamily="18" charset="0"/>
                  </a:rPr>
                  <a:t> </a:t>
                </a:r>
                <a:r>
                  <a:rPr lang="en-US"/>
                  <a:t>is performed using HES-HKS coincidence, while decay</a:t>
                </a:r>
                <a:r>
                  <a:rPr lang="en-US" baseline="0"/>
                  <a:t> </a:t>
                </a:r>
                <a:r>
                  <a:rPr lang="en-US"/>
                  <a:t>pion spectroscopy uses HKS-ENGE coincidence. Therefore, the two spectroscopy techniques can be operated simultaneously throughout the beam time, and</a:t>
                </a:r>
                <a:r>
                  <a:rPr lang="en-US" baseline="0"/>
                  <a:t> this</a:t>
                </a:r>
                <a:r>
                  <a:rPr lang="en-US"/>
                  <a:t> is one of the major advantages of this hypernuclear program.</a:t>
                </a:r>
              </a:p>
              <a:p>
                <a:r>
                  <a:rPr lang="en-US"/>
                  <a:t>(1:50,7:40)</a:t>
                </a:r>
              </a:p>
              <a:p>
                <a:pPr algn="l"/>
                <a:endParaRPr kumimoji="1" lang="en-US" altLang="ja-JP"/>
              </a:p>
            </p:txBody>
          </p:sp>
        </mc:Choice>
        <mc:Fallback>
          <p:sp>
            <p:nvSpPr>
              <p:cNvPr id="3" name="ノート プレースホルダー 2"/>
              <p:cNvSpPr>
                <a:spLocks noGrp="1"/>
              </p:cNvSpPr>
              <p:nvPr>
                <p:ph type="body" idx="1"/>
              </p:nvPr>
            </p:nvSpPr>
            <p:spPr/>
            <p:txBody>
              <a:bodyPr/>
              <a:lstStyle/>
              <a:p>
                <a:r>
                  <a:rPr lang="en-US"/>
                  <a:t>First, this is a top view of our experimental setup in Hall C. For this program, we will install three dedicated high-resolution spectrometers in place of the existing HMS and </a:t>
                </a:r>
                <a:r>
                  <a:rPr lang="en-US" err="1"/>
                  <a:t>SuperHMS</a:t>
                </a:r>
                <a:r>
                  <a:rPr lang="en-US"/>
                  <a:t>.</a:t>
                </a:r>
              </a:p>
              <a:p>
                <a:endParaRPr lang="en-US"/>
              </a:p>
              <a:p>
                <a:r>
                  <a:rPr lang="en-US"/>
                  <a:t>Target chamber is here, and 2.2</a:t>
                </a:r>
                <a:r>
                  <a:rPr lang="en-US" baseline="0"/>
                  <a:t> GeV and up to 50 </a:t>
                </a:r>
                <a:r>
                  <a:rPr lang="en-US" baseline="0" err="1"/>
                  <a:t>uA</a:t>
                </a:r>
                <a:r>
                  <a:rPr lang="en-US" baseline="0"/>
                  <a:t> beam is delivered on target. </a:t>
                </a:r>
                <a:r>
                  <a:rPr lang="en-US"/>
                  <a:t>The electron arm, HES, and kaon arm, HKS, are located at forward angles while avoiding huge background</a:t>
                </a:r>
                <a:r>
                  <a:rPr lang="en-US" baseline="0"/>
                  <a:t> </a:t>
                </a:r>
                <a:r>
                  <a:rPr lang="en-US"/>
                  <a:t>of bremsstrahlung photon. The central momentum is 0.7 GeV/c for HES and 1.2 GeV/c for HKS. These momentum ranges cover not only hypernuclear production but also </a:t>
                </a:r>
                <a:r>
                  <a:rPr kumimoji="1" lang="en-US" altLang="ja-JP" sz="1200" b="0" i="0">
                    <a:solidFill>
                      <a:schemeClr val="accent1"/>
                    </a:solidFill>
                    <a:latin typeface="Cambria Math" panose="02040503050406030204" pitchFamily="18" charset="0"/>
                  </a:rPr>
                  <a:t>Λ</a:t>
                </a:r>
                <a:r>
                  <a:rPr lang="en-US" b="0"/>
                  <a:t> and </a:t>
                </a:r>
                <a:r>
                  <a:rPr kumimoji="1" lang="en-US" altLang="ja-JP" sz="1200" b="0" i="0">
                    <a:solidFill>
                      <a:schemeClr val="accent1"/>
                    </a:solidFill>
                    <a:latin typeface="Cambria Math" panose="02040503050406030204" pitchFamily="18" charset="0"/>
                  </a:rPr>
                  <a:t>Σ^0</a:t>
                </a:r>
                <a:r>
                  <a:rPr lang="el-GR" b="0"/>
                  <a:t> </a:t>
                </a:r>
                <a:r>
                  <a:rPr lang="en-US"/>
                  <a:t>production, which are used for energy</a:t>
                </a:r>
                <a:r>
                  <a:rPr lang="en-US" baseline="0"/>
                  <a:t> scale calibration.</a:t>
                </a:r>
                <a:endParaRPr lang="en-US"/>
              </a:p>
              <a:p>
                <a:endParaRPr lang="en-US"/>
              </a:p>
              <a:p>
                <a:r>
                  <a:rPr lang="en-US"/>
                  <a:t>Meanwhile, ENGE spectrometer is located at a backward angle to measure low-momentum pion in decay</a:t>
                </a:r>
                <a:r>
                  <a:rPr lang="en-US" baseline="0"/>
                  <a:t> </a:t>
                </a:r>
                <a:r>
                  <a:rPr lang="en-US"/>
                  <a:t>pion spectroscopy. So, </a:t>
                </a:r>
                <a:r>
                  <a:rPr kumimoji="1" lang="en-US" altLang="ja-JP" sz="1200" b="0" i="0">
                    <a:latin typeface="Cambria Math" panose="02040503050406030204" pitchFamily="18" charset="0"/>
                    <a:ea typeface="Hiragino Maru Gothic Pro W4" panose="020F0400000000000000" pitchFamily="34" charset="-128"/>
                    <a:cs typeface="Times New Roman" panose="02020603050405020304" pitchFamily="18" charset="0"/>
                  </a:rPr>
                  <a:t>(e, e′K^+)</a:t>
                </a:r>
                <a:r>
                  <a:rPr lang="en-JP" sz="1200" i="0">
                    <a:latin typeface="Times New Roman" panose="02020603050405020304" pitchFamily="18" charset="0"/>
                    <a:cs typeface="Times New Roman" panose="02020603050405020304" pitchFamily="18" charset="0"/>
                  </a:rPr>
                  <a:t> </a:t>
                </a:r>
                <a:r>
                  <a:rPr lang="en-JP" sz="1200">
                    <a:latin typeface="Times New Roman" panose="02020603050405020304" pitchFamily="18" charset="0"/>
                    <a:cs typeface="Times New Roman" panose="02020603050405020304" pitchFamily="18" charset="0"/>
                  </a:rPr>
                  <a:t>spectroscopy</a:t>
                </a:r>
                <a:r>
                  <a:rPr lang="en-JP" sz="1200" baseline="0">
                    <a:latin typeface="Times New Roman" panose="02020603050405020304" pitchFamily="18" charset="0"/>
                    <a:cs typeface="Times New Roman" panose="02020603050405020304" pitchFamily="18" charset="0"/>
                  </a:rPr>
                  <a:t> </a:t>
                </a:r>
                <a:r>
                  <a:rPr lang="en-US"/>
                  <a:t>is performed using HES-HKS coincidence, while decay</a:t>
                </a:r>
                <a:r>
                  <a:rPr lang="en-US" baseline="0"/>
                  <a:t> </a:t>
                </a:r>
                <a:r>
                  <a:rPr lang="en-US"/>
                  <a:t>pion spectroscopy uses HKS-ENGE coincidence. Therefore, the two spectroscopy techniques can be operated simultaneously throughout the beam time, and</a:t>
                </a:r>
                <a:r>
                  <a:rPr lang="en-US" baseline="0"/>
                  <a:t> this</a:t>
                </a:r>
                <a:r>
                  <a:rPr lang="en-US"/>
                  <a:t> is one of the major advantages of this hypernuclear program.</a:t>
                </a:r>
              </a:p>
              <a:p>
                <a:r>
                  <a:rPr lang="en-US"/>
                  <a:t>(1:50,7:40)</a:t>
                </a:r>
              </a:p>
              <a:p>
                <a:pPr algn="l"/>
                <a:endParaRPr kumimoji="1" lang="en-US" altLang="ja-JP"/>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8</a:t>
            </a:fld>
            <a:endParaRPr kumimoji="1" lang="ja-JP" altLang="en-US"/>
          </a:p>
        </p:txBody>
      </p:sp>
    </p:spTree>
    <p:extLst>
      <p:ext uri="{BB962C8B-B14F-4D97-AF65-F5344CB8AC3E}">
        <p14:creationId xmlns:p14="http://schemas.microsoft.com/office/powerpoint/2010/main" val="259318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pPr algn="l"/>
                <a:r>
                  <a:rPr kumimoji="1" lang="en-US" altLang="ja-JP"/>
                  <a:t>The three spectrometers, HES, HKS, and ENGE, are now sitting in ESB and waiting for the installation. HES and HKS were originally developed in Japan for the hypernuclear</a:t>
                </a:r>
                <a:r>
                  <a:rPr kumimoji="1" lang="en-US" altLang="ja-JP" baseline="0"/>
                  <a:t> spectroscopy at JLab. They have Q-Q-D configuration and high momentum resolution of about </a:t>
                </a:r>
                <a14:m>
                  <m:oMath xmlns:m="http://schemas.openxmlformats.org/officeDocument/2006/math">
                    <m:sSup>
                      <m:sSupPr>
                        <m:ctrlPr>
                          <a:rPr kumimoji="1" lang="en-US" altLang="ja-JP" b="0" i="1" baseline="0" smtClean="0">
                            <a:latin typeface="Cambria Math" panose="02040503050406030204" pitchFamily="18" charset="0"/>
                          </a:rPr>
                        </m:ctrlPr>
                      </m:sSupPr>
                      <m:e>
                        <m:r>
                          <a:rPr kumimoji="1" lang="en-US" altLang="ja-JP" b="0" i="1" baseline="0" smtClean="0">
                            <a:latin typeface="Cambria Math" panose="02040503050406030204" pitchFamily="18" charset="0"/>
                          </a:rPr>
                          <m:t>10</m:t>
                        </m:r>
                      </m:e>
                      <m:sup>
                        <m:r>
                          <a:rPr kumimoji="1" lang="en-US" altLang="ja-JP" b="0" i="1" baseline="0" smtClean="0">
                            <a:latin typeface="Cambria Math" panose="02040503050406030204" pitchFamily="18" charset="0"/>
                          </a:rPr>
                          <m:t>−4</m:t>
                        </m:r>
                      </m:sup>
                    </m:sSup>
                  </m:oMath>
                </a14:m>
                <a:r>
                  <a:rPr kumimoji="1" lang="en-US" altLang="ja-JP"/>
                  <a:t>. ENGE spectrometer</a:t>
                </a:r>
                <a:r>
                  <a:rPr kumimoji="1" lang="en-US" altLang="ja-JP" baseline="0"/>
                  <a:t> is a split-pole-type magnet, and it has very clean focal plane. ENGE also has high momentum resolution  of about </a:t>
                </a:r>
                <a14:m>
                  <m:oMath xmlns:m="http://schemas.openxmlformats.org/officeDocument/2006/math">
                    <m:sSup>
                      <m:sSupPr>
                        <m:ctrlPr>
                          <a:rPr kumimoji="1" lang="en-US" altLang="ja-JP" b="0" i="1" baseline="0" smtClean="0">
                            <a:latin typeface="Cambria Math" panose="02040503050406030204" pitchFamily="18" charset="0"/>
                          </a:rPr>
                        </m:ctrlPr>
                      </m:sSupPr>
                      <m:e>
                        <m:r>
                          <a:rPr kumimoji="1" lang="en-US" altLang="ja-JP" b="0" i="1" baseline="0" smtClean="0">
                            <a:latin typeface="Cambria Math" panose="02040503050406030204" pitchFamily="18" charset="0"/>
                          </a:rPr>
                          <m:t>10</m:t>
                        </m:r>
                      </m:e>
                      <m:sup>
                        <m:r>
                          <a:rPr kumimoji="1" lang="en-US" altLang="ja-JP" b="0" i="1" baseline="0" smtClean="0">
                            <a:latin typeface="Cambria Math" panose="02040503050406030204" pitchFamily="18" charset="0"/>
                          </a:rPr>
                          <m:t>−4</m:t>
                        </m:r>
                      </m:sup>
                    </m:sSup>
                  </m:oMath>
                </a14:m>
                <a:r>
                  <a:rPr kumimoji="1" lang="en-US" altLang="ja-JP" baseline="0"/>
                  <a:t> and large momentum acceptance. Because a</a:t>
                </a:r>
                <a:r>
                  <a:rPr lang="en-US"/>
                  <a:t>ll these spectrometers were used in previous hypernuclear experiments</a:t>
                </a:r>
                <a:r>
                  <a:rPr lang="en-US" baseline="0"/>
                  <a:t> performed in 2005 and 2009</a:t>
                </a:r>
                <a:r>
                  <a:rPr lang="en-US"/>
                  <a:t> in JLab Hall-C,</a:t>
                </a:r>
                <a:r>
                  <a:rPr lang="en-US" baseline="0"/>
                  <a:t> their performance were already well explored.</a:t>
                </a:r>
                <a:endParaRPr kumimoji="1" lang="en-US" altLang="ja-JP"/>
              </a:p>
              <a:p>
                <a:pPr algn="l"/>
                <a:r>
                  <a:rPr kumimoji="1" lang="en-US" altLang="ja-JP"/>
                  <a:t>(1:00, 8:40)</a:t>
                </a:r>
              </a:p>
            </p:txBody>
          </p:sp>
        </mc:Choice>
        <mc:Fallback>
          <p:sp>
            <p:nvSpPr>
              <p:cNvPr id="3" name="ノート プレースホルダー 2"/>
              <p:cNvSpPr>
                <a:spLocks noGrp="1"/>
              </p:cNvSpPr>
              <p:nvPr>
                <p:ph type="body" idx="1"/>
              </p:nvPr>
            </p:nvSpPr>
            <p:spPr/>
            <p:txBody>
              <a:bodyPr/>
              <a:lstStyle/>
              <a:p>
                <a:pPr algn="l"/>
                <a:r>
                  <a:rPr kumimoji="1" lang="en-US" altLang="ja-JP"/>
                  <a:t>The three spectrometers, HES, HKS, and ENGE, are now sitting in ESB and waiting for the installation. HES and HKS were originally developed in Japan for the hypernuclear</a:t>
                </a:r>
                <a:r>
                  <a:rPr kumimoji="1" lang="en-US" altLang="ja-JP" baseline="0"/>
                  <a:t> spectroscopy at JLab. They have Q-Q-D configuration and high momentum resolution of about </a:t>
                </a:r>
                <a:r>
                  <a:rPr kumimoji="1" lang="en-US" altLang="ja-JP" b="0" i="0" baseline="0">
                    <a:latin typeface="Cambria Math" panose="02040503050406030204" pitchFamily="18" charset="0"/>
                  </a:rPr>
                  <a:t>10^(−4)</a:t>
                </a:r>
                <a:r>
                  <a:rPr kumimoji="1" lang="en-US" altLang="ja-JP"/>
                  <a:t>. ENGE spectrometer</a:t>
                </a:r>
                <a:r>
                  <a:rPr kumimoji="1" lang="en-US" altLang="ja-JP" baseline="0"/>
                  <a:t> is a split-pole-type magnet, and it has very clean focal plane. ENGE also has high momentum resolution  of about </a:t>
                </a:r>
                <a:r>
                  <a:rPr kumimoji="1" lang="en-US" altLang="ja-JP" b="0" i="0" baseline="0">
                    <a:latin typeface="Cambria Math" panose="02040503050406030204" pitchFamily="18" charset="0"/>
                  </a:rPr>
                  <a:t>10^(−4)</a:t>
                </a:r>
                <a:r>
                  <a:rPr kumimoji="1" lang="en-US" altLang="ja-JP" baseline="0"/>
                  <a:t> and large momentum acceptance. Because a</a:t>
                </a:r>
                <a:r>
                  <a:rPr lang="en-US"/>
                  <a:t>ll these spectrometers were used in previous hypernuclear experiments</a:t>
                </a:r>
                <a:r>
                  <a:rPr lang="en-US" baseline="0"/>
                  <a:t> performed in 2005 and 2009</a:t>
                </a:r>
                <a:r>
                  <a:rPr lang="en-US"/>
                  <a:t> in JLab Hall-C,</a:t>
                </a:r>
                <a:r>
                  <a:rPr lang="en-US" baseline="0"/>
                  <a:t> their performance were already well explored.</a:t>
                </a:r>
                <a:endParaRPr kumimoji="1" lang="en-US" altLang="ja-JP"/>
              </a:p>
              <a:p>
                <a:pPr algn="l"/>
                <a:r>
                  <a:rPr kumimoji="1" lang="en-US" altLang="ja-JP"/>
                  <a:t>(1:00, 8:40)</a:t>
                </a:r>
              </a:p>
            </p:txBody>
          </p:sp>
        </mc:Fallback>
      </mc:AlternateContent>
      <p:sp>
        <p:nvSpPr>
          <p:cNvPr id="4" name="スライド番号プレースホルダー 3"/>
          <p:cNvSpPr>
            <a:spLocks noGrp="1"/>
          </p:cNvSpPr>
          <p:nvPr>
            <p:ph type="sldNum" sz="quarter" idx="5"/>
          </p:nvPr>
        </p:nvSpPr>
        <p:spPr/>
        <p:txBody>
          <a:bodyPr/>
          <a:lstStyle/>
          <a:p>
            <a:fld id="{AA675748-AE67-114C-B094-EA1FA0A1D427}" type="slidenum">
              <a:rPr kumimoji="1" lang="ja-JP" altLang="en-US" smtClean="0"/>
              <a:t>9</a:t>
            </a:fld>
            <a:endParaRPr kumimoji="1" lang="ja-JP" altLang="en-US"/>
          </a:p>
        </p:txBody>
      </p:sp>
    </p:spTree>
    <p:extLst>
      <p:ext uri="{BB962C8B-B14F-4D97-AF65-F5344CB8AC3E}">
        <p14:creationId xmlns:p14="http://schemas.microsoft.com/office/powerpoint/2010/main" val="3520310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Tree>
    <p:extLst>
      <p:ext uri="{BB962C8B-B14F-4D97-AF65-F5344CB8AC3E}">
        <p14:creationId xmlns:p14="http://schemas.microsoft.com/office/powerpoint/2010/main" val="1031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June 20, 2026</a:t>
            </a:r>
            <a:endParaRPr kumimoji="1" lang="ja-JP" altLang="en-US"/>
          </a:p>
        </p:txBody>
      </p:sp>
      <p:sp>
        <p:nvSpPr>
          <p:cNvPr id="5" name="Footer Placeholder 4"/>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Slide Number Placeholder 5"/>
          <p:cNvSpPr>
            <a:spLocks noGrp="1"/>
          </p:cNvSpPr>
          <p:nvPr>
            <p:ph type="sldNum" sz="quarter" idx="12"/>
          </p:nvPr>
        </p:nvSpPr>
        <p:spPr/>
        <p:txBody>
          <a:body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346406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June 20, 2026</a:t>
            </a:r>
            <a:endParaRPr kumimoji="1" lang="ja-JP" altLang="en-US"/>
          </a:p>
        </p:txBody>
      </p:sp>
      <p:sp>
        <p:nvSpPr>
          <p:cNvPr id="5" name="Footer Placeholder 4"/>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Slide Number Placeholder 5"/>
          <p:cNvSpPr>
            <a:spLocks noGrp="1"/>
          </p:cNvSpPr>
          <p:nvPr>
            <p:ph type="sldNum" sz="quarter" idx="12"/>
          </p:nvPr>
        </p:nvSpPr>
        <p:spPr/>
        <p:txBody>
          <a:body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577756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F03ED8-463B-B847-96E8-636CEB5E632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2974743-DC4A-484B-9A8B-D0BCE0343E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0CCD8CF-2C80-5743-986E-A787D9D2FC8A}"/>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C05CDD9A-16A8-C64B-B197-19B765AE3E64}"/>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D0679AD5-3EAC-3C45-8EAA-7892F18F9871}"/>
              </a:ext>
            </a:extLst>
          </p:cNvPr>
          <p:cNvSpPr>
            <a:spLocks noGrp="1"/>
          </p:cNvSpPr>
          <p:nvPr>
            <p:ph type="sldNum" sz="quarter" idx="12"/>
          </p:nvPr>
        </p:nvSpPr>
        <p:spPr/>
        <p:txBody>
          <a:body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2984492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図 6" descr="背景パターン&#10;&#10;自動的に生成された説明">
            <a:extLst>
              <a:ext uri="{FF2B5EF4-FFF2-40B4-BE49-F238E27FC236}">
                <a16:creationId xmlns:a16="http://schemas.microsoft.com/office/drawing/2014/main" id="{C00567B3-B026-744F-8B0F-5E1CF1707A5F}"/>
              </a:ext>
            </a:extLst>
          </p:cNvPr>
          <p:cNvPicPr>
            <a:picLocks/>
          </p:cNvPicPr>
          <p:nvPr userDrawn="1"/>
        </p:nvPicPr>
        <p:blipFill rotWithShape="1">
          <a:blip r:embed="rId2"/>
          <a:srcRect t="92209" b="23"/>
          <a:stretch/>
        </p:blipFill>
        <p:spPr>
          <a:xfrm>
            <a:off x="3" y="6492875"/>
            <a:ext cx="12191997" cy="428400"/>
          </a:xfrm>
          <a:prstGeom prst="rect">
            <a:avLst/>
          </a:prstGeom>
        </p:spPr>
      </p:pic>
      <p:sp>
        <p:nvSpPr>
          <p:cNvPr id="2" name="タイトル 1">
            <a:extLst>
              <a:ext uri="{FF2B5EF4-FFF2-40B4-BE49-F238E27FC236}">
                <a16:creationId xmlns:a16="http://schemas.microsoft.com/office/drawing/2014/main" id="{9EAFA65C-0351-9B45-8110-72E4F6605D03}"/>
              </a:ext>
            </a:extLst>
          </p:cNvPr>
          <p:cNvSpPr>
            <a:spLocks noGrp="1"/>
          </p:cNvSpPr>
          <p:nvPr>
            <p:ph type="title" hasCustomPrompt="1"/>
          </p:nvPr>
        </p:nvSpPr>
        <p:spPr>
          <a:xfrm>
            <a:off x="838200" y="365125"/>
            <a:ext cx="10515600" cy="766251"/>
          </a:xfrm>
        </p:spPr>
        <p:txBody>
          <a:bodyPr>
            <a:normAutofit/>
          </a:bodyPr>
          <a:lstStyle>
            <a:lvl1pPr>
              <a:defRPr sz="4800" b="1">
                <a:latin typeface="Times New Roman" panose="02020603050405020304" pitchFamily="18" charset="0"/>
                <a:cs typeface="Times New Roman" panose="02020603050405020304" pitchFamily="18" charset="0"/>
              </a:defRPr>
            </a:lvl1pPr>
          </a:lstStyle>
          <a:p>
            <a:r>
              <a:rPr kumimoji="1" lang="en-US" altLang="ja-JP"/>
              <a:t>Slide Title</a:t>
            </a:r>
            <a:endParaRPr kumimoji="1" lang="ja-JP" altLang="en-US"/>
          </a:p>
        </p:txBody>
      </p:sp>
      <p:sp>
        <p:nvSpPr>
          <p:cNvPr id="3" name="コンテンツ プレースホルダー 2">
            <a:extLst>
              <a:ext uri="{FF2B5EF4-FFF2-40B4-BE49-F238E27FC236}">
                <a16:creationId xmlns:a16="http://schemas.microsoft.com/office/drawing/2014/main" id="{0C7FF453-FC91-3C4D-9D20-8FA6FE6C402E}"/>
              </a:ext>
            </a:extLst>
          </p:cNvPr>
          <p:cNvSpPr>
            <a:spLocks noGrp="1"/>
          </p:cNvSpPr>
          <p:nvPr>
            <p:ph idx="1" hasCustomPrompt="1"/>
          </p:nvPr>
        </p:nvSpPr>
        <p:spPr>
          <a:xfrm>
            <a:off x="838200" y="1255363"/>
            <a:ext cx="10515600" cy="4921600"/>
          </a:xfrm>
        </p:spPr>
        <p:txBody>
          <a:bodyPr>
            <a:normAutofit/>
          </a:bodyPr>
          <a:lstStyle>
            <a:lvl1pPr marL="457200" indent="-457200">
              <a:buFont typeface="Wingdings" pitchFamily="2" charset="2"/>
              <a:buChar char="Ø"/>
              <a:defRPr sz="2400">
                <a:latin typeface="Times New Roman" panose="02020603050405020304" pitchFamily="18" charset="0"/>
                <a:cs typeface="Times New Roman" panose="02020603050405020304" pitchFamily="18" charset="0"/>
              </a:defRPr>
            </a:lvl1pPr>
          </a:lstStyle>
          <a:p>
            <a:pPr lvl="0"/>
            <a:r>
              <a:rPr kumimoji="1" lang="en-US" altLang="ja-JP"/>
              <a:t>Contents</a:t>
            </a:r>
            <a:endParaRPr kumimoji="1" lang="ja-JP" altLang="en-US"/>
          </a:p>
        </p:txBody>
      </p:sp>
      <p:sp>
        <p:nvSpPr>
          <p:cNvPr id="4" name="日付プレースホルダー 3">
            <a:extLst>
              <a:ext uri="{FF2B5EF4-FFF2-40B4-BE49-F238E27FC236}">
                <a16:creationId xmlns:a16="http://schemas.microsoft.com/office/drawing/2014/main" id="{649C9502-8541-974C-BEDA-562AE29B67FC}"/>
              </a:ext>
            </a:extLst>
          </p:cNvPr>
          <p:cNvSpPr>
            <a:spLocks noGrp="1"/>
          </p:cNvSpPr>
          <p:nvPr>
            <p:ph type="dt" sz="half" idx="10"/>
          </p:nvPr>
        </p:nvSpPr>
        <p:spPr>
          <a:xfrm>
            <a:off x="1783597" y="6530738"/>
            <a:ext cx="1889502" cy="365125"/>
          </a:xfrm>
        </p:spPr>
        <p:txBody>
          <a:bodyPr/>
          <a:lstStyle>
            <a:lvl1pPr>
              <a:defRPr sz="2000">
                <a:solidFill>
                  <a:schemeClr val="bg1"/>
                </a:solidFill>
                <a:latin typeface="Times New Roman" panose="02020603050405020304" pitchFamily="18" charset="0"/>
                <a:cs typeface="Times New Roman" panose="02020603050405020304" pitchFamily="18" charset="0"/>
              </a:defRPr>
            </a:lvl1p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2D5C46B3-10FC-344B-93A3-AC426BD32B9B}"/>
              </a:ext>
            </a:extLst>
          </p:cNvPr>
          <p:cNvSpPr>
            <a:spLocks noGrp="1"/>
          </p:cNvSpPr>
          <p:nvPr>
            <p:ph type="ftr" sz="quarter" idx="11"/>
          </p:nvPr>
        </p:nvSpPr>
        <p:spPr>
          <a:xfrm>
            <a:off x="3880695" y="6553506"/>
            <a:ext cx="5898735" cy="319734"/>
          </a:xfrm>
        </p:spPr>
        <p:txBody>
          <a:bodyPr/>
          <a:lstStyle>
            <a:lvl1pPr>
              <a:defRPr sz="1800" b="0" i="0">
                <a:solidFill>
                  <a:schemeClr val="bg1"/>
                </a:solidFill>
                <a:latin typeface="Times New Roman" panose="02020603050405020304" pitchFamily="18" charset="0"/>
                <a:ea typeface="Hiragino Kaku Gothic Pro W3" panose="020B0300000000000000" pitchFamily="34" charset="-128"/>
                <a:cs typeface="Times New Roman" panose="02020603050405020304" pitchFamily="18" charset="0"/>
              </a:defRPr>
            </a:lvl1pPr>
          </a:lstStyle>
          <a:p>
            <a:r>
              <a:rPr kumimoji="1" lang="en-US" altLang="ja-JP" b="1"/>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B21E8406-9370-BE4F-9351-65972F684AAD}"/>
              </a:ext>
            </a:extLst>
          </p:cNvPr>
          <p:cNvSpPr>
            <a:spLocks noGrp="1"/>
          </p:cNvSpPr>
          <p:nvPr>
            <p:ph type="sldNum" sz="quarter" idx="12"/>
          </p:nvPr>
        </p:nvSpPr>
        <p:spPr>
          <a:xfrm>
            <a:off x="10337368" y="6523430"/>
            <a:ext cx="1016431" cy="365125"/>
          </a:xfrm>
        </p:spPr>
        <p:txBody>
          <a:bodyPr/>
          <a:lstStyle>
            <a:lvl1pPr>
              <a:defRPr sz="2000">
                <a:solidFill>
                  <a:schemeClr val="bg1"/>
                </a:solidFill>
                <a:latin typeface="Times New Roman" panose="02020603050405020304" pitchFamily="18" charset="0"/>
                <a:cs typeface="Times New Roman" panose="02020603050405020304" pitchFamily="18" charset="0"/>
              </a:defRPr>
            </a:lvl1pPr>
          </a:lstStyle>
          <a:p>
            <a:fld id="{1CE64271-771A-2A48-AC5E-A6F65360FD25}" type="slidenum">
              <a:rPr kumimoji="1" lang="ja-JP" altLang="en-US" smtClean="0"/>
              <a:pPr/>
              <a:t>‹#›</a:t>
            </a:fld>
            <a:endParaRPr kumimoji="1" lang="ja-JP" altLang="en-US"/>
          </a:p>
        </p:txBody>
      </p:sp>
    </p:spTree>
    <p:extLst>
      <p:ext uri="{BB962C8B-B14F-4D97-AF65-F5344CB8AC3E}">
        <p14:creationId xmlns:p14="http://schemas.microsoft.com/office/powerpoint/2010/main" val="3679402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07F63B-142A-0640-BA24-C13C3879E8F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A61780F-ED85-534C-9F02-A8DF702F4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93995A9-94E0-E340-84C2-B6868EC5BF9B}"/>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9DED1EF1-F2C3-5E4A-91FA-0F64FC969464}"/>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56969CC6-EFCF-CE47-A204-F84FB9E7F3DA}"/>
              </a:ext>
            </a:extLst>
          </p:cNvPr>
          <p:cNvSpPr>
            <a:spLocks noGrp="1"/>
          </p:cNvSpPr>
          <p:nvPr>
            <p:ph type="sldNum" sz="quarter" idx="12"/>
          </p:nvPr>
        </p:nvSpPr>
        <p:spPr/>
        <p:txBody>
          <a:body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2430093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796873-7AB5-8E43-B93F-13E496331D2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8C76B43-8C46-A543-BCB4-FDEA1E390123}"/>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7C9A3C6-961D-404A-A1E6-C8540635062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520B633-1DB7-A042-8D0D-013C3F83DCEE}"/>
              </a:ext>
            </a:extLst>
          </p:cNvPr>
          <p:cNvSpPr>
            <a:spLocks noGrp="1"/>
          </p:cNvSpPr>
          <p:nvPr>
            <p:ph type="dt" sz="half" idx="10"/>
          </p:nvPr>
        </p:nvSpPr>
        <p:spPr/>
        <p:txBody>
          <a:bodyPr/>
          <a:lstStyle/>
          <a:p>
            <a:r>
              <a:rPr kumimoji="1" lang="en-US" altLang="ja-JP"/>
              <a:t>June 20, 2026</a:t>
            </a:r>
            <a:endParaRPr kumimoji="1" lang="ja-JP" altLang="en-US"/>
          </a:p>
        </p:txBody>
      </p:sp>
      <p:sp>
        <p:nvSpPr>
          <p:cNvPr id="6" name="フッター プレースホルダー 5">
            <a:extLst>
              <a:ext uri="{FF2B5EF4-FFF2-40B4-BE49-F238E27FC236}">
                <a16:creationId xmlns:a16="http://schemas.microsoft.com/office/drawing/2014/main" id="{B260369C-AB0D-724B-A3D2-50F8A688FAA5}"/>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7" name="スライド番号プレースホルダー 6">
            <a:extLst>
              <a:ext uri="{FF2B5EF4-FFF2-40B4-BE49-F238E27FC236}">
                <a16:creationId xmlns:a16="http://schemas.microsoft.com/office/drawing/2014/main" id="{7D9782E6-10FE-1E43-BD9E-98D546631B29}"/>
              </a:ext>
            </a:extLst>
          </p:cNvPr>
          <p:cNvSpPr>
            <a:spLocks noGrp="1"/>
          </p:cNvSpPr>
          <p:nvPr>
            <p:ph type="sldNum" sz="quarter" idx="12"/>
          </p:nvPr>
        </p:nvSpPr>
        <p:spPr/>
        <p:txBody>
          <a:body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3316783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90F840-70F8-8045-B6DD-E3E30FA396F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DB2C464-7323-284A-B6F5-EA5BFFB2C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E765A9A-1999-E54E-90E4-C815F18041F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8769ECB-8C68-1443-A992-9D0F5BC24C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0E3D27F7-D749-0A42-91E8-830F3D3C495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4DC2842-D9B8-9547-B626-125BE19E60BD}"/>
              </a:ext>
            </a:extLst>
          </p:cNvPr>
          <p:cNvSpPr>
            <a:spLocks noGrp="1"/>
          </p:cNvSpPr>
          <p:nvPr>
            <p:ph type="dt" sz="half" idx="10"/>
          </p:nvPr>
        </p:nvSpPr>
        <p:spPr/>
        <p:txBody>
          <a:bodyPr/>
          <a:lstStyle/>
          <a:p>
            <a:r>
              <a:rPr kumimoji="1" lang="en-US" altLang="ja-JP"/>
              <a:t>June 20, 2026</a:t>
            </a:r>
            <a:endParaRPr kumimoji="1" lang="ja-JP" altLang="en-US"/>
          </a:p>
        </p:txBody>
      </p:sp>
      <p:sp>
        <p:nvSpPr>
          <p:cNvPr id="8" name="フッター プレースホルダー 7">
            <a:extLst>
              <a:ext uri="{FF2B5EF4-FFF2-40B4-BE49-F238E27FC236}">
                <a16:creationId xmlns:a16="http://schemas.microsoft.com/office/drawing/2014/main" id="{A5665F33-C842-F54A-B505-A92EE0FCF2D5}"/>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9" name="スライド番号プレースホルダー 8">
            <a:extLst>
              <a:ext uri="{FF2B5EF4-FFF2-40B4-BE49-F238E27FC236}">
                <a16:creationId xmlns:a16="http://schemas.microsoft.com/office/drawing/2014/main" id="{4BB090CF-C0FF-8940-91D9-A3774DB2DCBD}"/>
              </a:ext>
            </a:extLst>
          </p:cNvPr>
          <p:cNvSpPr>
            <a:spLocks noGrp="1"/>
          </p:cNvSpPr>
          <p:nvPr>
            <p:ph type="sldNum" sz="quarter" idx="12"/>
          </p:nvPr>
        </p:nvSpPr>
        <p:spPr/>
        <p:txBody>
          <a:body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3008916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B00F0E-A635-8F43-A2C2-D1214DD803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2E0DA77-762F-CB48-BA0B-EF4A9652FBFA}"/>
              </a:ext>
            </a:extLst>
          </p:cNvPr>
          <p:cNvSpPr>
            <a:spLocks noGrp="1"/>
          </p:cNvSpPr>
          <p:nvPr>
            <p:ph type="dt" sz="half" idx="10"/>
          </p:nvPr>
        </p:nvSpPr>
        <p:spPr/>
        <p:txBody>
          <a:bodyPr/>
          <a:lstStyle/>
          <a:p>
            <a:r>
              <a:rPr kumimoji="1" lang="en-US" altLang="ja-JP"/>
              <a:t>June 20, 2026</a:t>
            </a:r>
            <a:endParaRPr kumimoji="1" lang="ja-JP" altLang="en-US"/>
          </a:p>
        </p:txBody>
      </p:sp>
      <p:sp>
        <p:nvSpPr>
          <p:cNvPr id="4" name="フッター プレースホルダー 3">
            <a:extLst>
              <a:ext uri="{FF2B5EF4-FFF2-40B4-BE49-F238E27FC236}">
                <a16:creationId xmlns:a16="http://schemas.microsoft.com/office/drawing/2014/main" id="{5E0BE80A-DAA9-7F44-89C4-86285BEC6F7C}"/>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5" name="スライド番号プレースホルダー 4">
            <a:extLst>
              <a:ext uri="{FF2B5EF4-FFF2-40B4-BE49-F238E27FC236}">
                <a16:creationId xmlns:a16="http://schemas.microsoft.com/office/drawing/2014/main" id="{F031E51C-9E17-2949-BCF4-BF807ABC8E7F}"/>
              </a:ext>
            </a:extLst>
          </p:cNvPr>
          <p:cNvSpPr>
            <a:spLocks noGrp="1"/>
          </p:cNvSpPr>
          <p:nvPr>
            <p:ph type="sldNum" sz="quarter" idx="12"/>
          </p:nvPr>
        </p:nvSpPr>
        <p:spPr/>
        <p:txBody>
          <a:body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17192382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91154A9-FC0F-554B-8752-886C7C57C4E1}"/>
              </a:ext>
            </a:extLst>
          </p:cNvPr>
          <p:cNvSpPr>
            <a:spLocks noGrp="1"/>
          </p:cNvSpPr>
          <p:nvPr>
            <p:ph type="dt" sz="half" idx="10"/>
          </p:nvPr>
        </p:nvSpPr>
        <p:spPr/>
        <p:txBody>
          <a:bodyPr/>
          <a:lstStyle/>
          <a:p>
            <a:r>
              <a:rPr kumimoji="1" lang="en-US" altLang="ja-JP"/>
              <a:t>June 20, 2026</a:t>
            </a:r>
            <a:endParaRPr kumimoji="1" lang="ja-JP" altLang="en-US"/>
          </a:p>
        </p:txBody>
      </p:sp>
      <p:sp>
        <p:nvSpPr>
          <p:cNvPr id="3" name="フッター プレースホルダー 2">
            <a:extLst>
              <a:ext uri="{FF2B5EF4-FFF2-40B4-BE49-F238E27FC236}">
                <a16:creationId xmlns:a16="http://schemas.microsoft.com/office/drawing/2014/main" id="{732BF7C3-A7A4-A340-B14E-304FC04E8AA5}"/>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4" name="スライド番号プレースホルダー 3">
            <a:extLst>
              <a:ext uri="{FF2B5EF4-FFF2-40B4-BE49-F238E27FC236}">
                <a16:creationId xmlns:a16="http://schemas.microsoft.com/office/drawing/2014/main" id="{259E9341-1FF5-CD4E-806C-0A76615FF90C}"/>
              </a:ext>
            </a:extLst>
          </p:cNvPr>
          <p:cNvSpPr>
            <a:spLocks noGrp="1"/>
          </p:cNvSpPr>
          <p:nvPr>
            <p:ph type="sldNum" sz="quarter" idx="12"/>
          </p:nvPr>
        </p:nvSpPr>
        <p:spPr/>
        <p:txBody>
          <a:body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728213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E79CC-B1C3-2147-AF50-96315B968C3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CBB5EB8-B4AA-6A49-B7D0-365A3F4E7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FCFA74B-7DE1-1B41-B74C-21CD641071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9E878AB-27E3-784B-BA14-48B68C581987}"/>
              </a:ext>
            </a:extLst>
          </p:cNvPr>
          <p:cNvSpPr>
            <a:spLocks noGrp="1"/>
          </p:cNvSpPr>
          <p:nvPr>
            <p:ph type="dt" sz="half" idx="10"/>
          </p:nvPr>
        </p:nvSpPr>
        <p:spPr/>
        <p:txBody>
          <a:bodyPr/>
          <a:lstStyle/>
          <a:p>
            <a:r>
              <a:rPr kumimoji="1" lang="en-US" altLang="ja-JP"/>
              <a:t>June 20, 2026</a:t>
            </a:r>
            <a:endParaRPr kumimoji="1" lang="ja-JP" altLang="en-US"/>
          </a:p>
        </p:txBody>
      </p:sp>
      <p:sp>
        <p:nvSpPr>
          <p:cNvPr id="6" name="フッター プレースホルダー 5">
            <a:extLst>
              <a:ext uri="{FF2B5EF4-FFF2-40B4-BE49-F238E27FC236}">
                <a16:creationId xmlns:a16="http://schemas.microsoft.com/office/drawing/2014/main" id="{06BD90C1-BFE9-FE41-A1F3-4C0DE17A91C3}"/>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7" name="スライド番号プレースホルダー 6">
            <a:extLst>
              <a:ext uri="{FF2B5EF4-FFF2-40B4-BE49-F238E27FC236}">
                <a16:creationId xmlns:a16="http://schemas.microsoft.com/office/drawing/2014/main" id="{4077E83B-4827-D64A-8BE6-5C168D367F15}"/>
              </a:ext>
            </a:extLst>
          </p:cNvPr>
          <p:cNvSpPr>
            <a:spLocks noGrp="1"/>
          </p:cNvSpPr>
          <p:nvPr>
            <p:ph type="sldNum" sz="quarter" idx="12"/>
          </p:nvPr>
        </p:nvSpPr>
        <p:spPr/>
        <p:txBody>
          <a:body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242262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r>
              <a:rPr kumimoji="1" lang="en-US" altLang="ja-JP"/>
              <a:t>June 20, 2026</a:t>
            </a:r>
            <a:endParaRPr kumimoji="1" lang="ja-JP" altLang="en-US"/>
          </a:p>
        </p:txBody>
      </p:sp>
      <p:sp>
        <p:nvSpPr>
          <p:cNvPr id="5" name="Footer Placeholder 4"/>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Slide Number Placeholder 5"/>
          <p:cNvSpPr>
            <a:spLocks noGrp="1"/>
          </p:cNvSpPr>
          <p:nvPr>
            <p:ph type="sldNum" sz="quarter" idx="12"/>
          </p:nvPr>
        </p:nvSpPr>
        <p:spPr/>
        <p:txBody>
          <a:body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1877225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A41266-502E-784E-B555-B0CA641DD84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A9AB74B-FF90-AE40-85B4-6687489584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8730739-63A0-204A-86DA-25DC53EAD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C507884-F187-1444-BF02-90F42C3E8ECC}"/>
              </a:ext>
            </a:extLst>
          </p:cNvPr>
          <p:cNvSpPr>
            <a:spLocks noGrp="1"/>
          </p:cNvSpPr>
          <p:nvPr>
            <p:ph type="dt" sz="half" idx="10"/>
          </p:nvPr>
        </p:nvSpPr>
        <p:spPr/>
        <p:txBody>
          <a:bodyPr/>
          <a:lstStyle/>
          <a:p>
            <a:r>
              <a:rPr kumimoji="1" lang="en-US" altLang="ja-JP"/>
              <a:t>June 20, 2026</a:t>
            </a:r>
            <a:endParaRPr kumimoji="1" lang="ja-JP" altLang="en-US"/>
          </a:p>
        </p:txBody>
      </p:sp>
      <p:sp>
        <p:nvSpPr>
          <p:cNvPr id="6" name="フッター プレースホルダー 5">
            <a:extLst>
              <a:ext uri="{FF2B5EF4-FFF2-40B4-BE49-F238E27FC236}">
                <a16:creationId xmlns:a16="http://schemas.microsoft.com/office/drawing/2014/main" id="{EBF0F54C-1635-5D4D-9627-0DB8675D107F}"/>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7" name="スライド番号プレースホルダー 6">
            <a:extLst>
              <a:ext uri="{FF2B5EF4-FFF2-40B4-BE49-F238E27FC236}">
                <a16:creationId xmlns:a16="http://schemas.microsoft.com/office/drawing/2014/main" id="{B2775630-41C9-A441-A7E1-4D94FC812F23}"/>
              </a:ext>
            </a:extLst>
          </p:cNvPr>
          <p:cNvSpPr>
            <a:spLocks noGrp="1"/>
          </p:cNvSpPr>
          <p:nvPr>
            <p:ph type="sldNum" sz="quarter" idx="12"/>
          </p:nvPr>
        </p:nvSpPr>
        <p:spPr/>
        <p:txBody>
          <a:body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474994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69D001-E09E-3A4E-9B02-9FC91A36AFD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50EBE09-AA01-8B4C-8134-9E58A339267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D443197-0EDE-624E-8FCF-C07D9DC3528E}"/>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4D6317A-367C-D943-B83D-ECC2CC2D7DA8}"/>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C4B78728-2A16-CE48-8989-AE5F9D6D8CF5}"/>
              </a:ext>
            </a:extLst>
          </p:cNvPr>
          <p:cNvSpPr>
            <a:spLocks noGrp="1"/>
          </p:cNvSpPr>
          <p:nvPr>
            <p:ph type="sldNum" sz="quarter" idx="12"/>
          </p:nvPr>
        </p:nvSpPr>
        <p:spPr/>
        <p:txBody>
          <a:body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1745174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A7C590E-F1A4-1046-86AB-8577B0F5664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37464F6-B754-6348-BAEC-A1BC6729DD4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B16915-97EC-224B-8DF8-6CB920B5DF3A}"/>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314105B0-FBA5-3948-9539-31057360AF0D}"/>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CEAF808-2F2F-0B42-94C1-EA49CD717975}"/>
              </a:ext>
            </a:extLst>
          </p:cNvPr>
          <p:cNvSpPr>
            <a:spLocks noGrp="1"/>
          </p:cNvSpPr>
          <p:nvPr>
            <p:ph type="sldNum" sz="quarter" idx="12"/>
          </p:nvPr>
        </p:nvSpPr>
        <p:spPr/>
        <p:txBody>
          <a:body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318953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June 20, 2026</a:t>
            </a:r>
            <a:endParaRPr kumimoji="1" lang="ja-JP" altLang="en-US"/>
          </a:p>
        </p:txBody>
      </p:sp>
      <p:sp>
        <p:nvSpPr>
          <p:cNvPr id="5" name="Footer Placeholder 4"/>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Slide Number Placeholder 5"/>
          <p:cNvSpPr>
            <a:spLocks noGrp="1"/>
          </p:cNvSpPr>
          <p:nvPr>
            <p:ph type="sldNum" sz="quarter" idx="12"/>
          </p:nvPr>
        </p:nvSpPr>
        <p:spPr/>
        <p:txBody>
          <a:body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3607176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r>
              <a:rPr kumimoji="1" lang="en-US" altLang="ja-JP"/>
              <a:t>June 20, 2026</a:t>
            </a:r>
            <a:endParaRPr kumimoji="1" lang="ja-JP" altLang="en-US"/>
          </a:p>
        </p:txBody>
      </p:sp>
      <p:sp>
        <p:nvSpPr>
          <p:cNvPr id="6" name="Footer Placeholder 5"/>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7" name="Slide Number Placeholder 6"/>
          <p:cNvSpPr>
            <a:spLocks noGrp="1"/>
          </p:cNvSpPr>
          <p:nvPr>
            <p:ph type="sldNum" sz="quarter" idx="12"/>
          </p:nvPr>
        </p:nvSpPr>
        <p:spPr/>
        <p:txBody>
          <a:body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129712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r>
              <a:rPr kumimoji="1" lang="en-US" altLang="ja-JP"/>
              <a:t>June 20, 2026</a:t>
            </a:r>
            <a:endParaRPr kumimoji="1" lang="ja-JP" altLang="en-US"/>
          </a:p>
        </p:txBody>
      </p:sp>
      <p:sp>
        <p:nvSpPr>
          <p:cNvPr id="8" name="Footer Placeholder 7"/>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9" name="Slide Number Placeholder 8"/>
          <p:cNvSpPr>
            <a:spLocks noGrp="1"/>
          </p:cNvSpPr>
          <p:nvPr>
            <p:ph type="sldNum" sz="quarter" idx="12"/>
          </p:nvPr>
        </p:nvSpPr>
        <p:spPr/>
        <p:txBody>
          <a:body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38801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r>
              <a:rPr kumimoji="1" lang="en-US" altLang="ja-JP"/>
              <a:t>June 20, 2026</a:t>
            </a:r>
            <a:endParaRPr kumimoji="1" lang="ja-JP" altLang="en-US"/>
          </a:p>
        </p:txBody>
      </p:sp>
      <p:sp>
        <p:nvSpPr>
          <p:cNvPr id="4" name="Footer Placeholder 3"/>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5" name="Slide Number Placeholder 4"/>
          <p:cNvSpPr>
            <a:spLocks noGrp="1"/>
          </p:cNvSpPr>
          <p:nvPr>
            <p:ph type="sldNum" sz="quarter" idx="12"/>
          </p:nvPr>
        </p:nvSpPr>
        <p:spPr/>
        <p:txBody>
          <a:body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3947679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kumimoji="1" lang="en-US" altLang="ja-JP"/>
              <a:t>June 20, 2026</a:t>
            </a:r>
            <a:endParaRPr kumimoji="1" lang="ja-JP" altLang="en-US"/>
          </a:p>
        </p:txBody>
      </p:sp>
      <p:sp>
        <p:nvSpPr>
          <p:cNvPr id="3" name="Footer Placeholder 2"/>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4" name="Slide Number Placeholder 3"/>
          <p:cNvSpPr>
            <a:spLocks noGrp="1"/>
          </p:cNvSpPr>
          <p:nvPr>
            <p:ph type="sldNum" sz="quarter" idx="12"/>
          </p:nvPr>
        </p:nvSpPr>
        <p:spPr/>
        <p:txBody>
          <a:body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3678625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June 20, 2026</a:t>
            </a:r>
            <a:endParaRPr kumimoji="1" lang="ja-JP" altLang="en-US"/>
          </a:p>
        </p:txBody>
      </p:sp>
      <p:sp>
        <p:nvSpPr>
          <p:cNvPr id="6" name="Footer Placeholder 5"/>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7" name="Slide Number Placeholder 6"/>
          <p:cNvSpPr>
            <a:spLocks noGrp="1"/>
          </p:cNvSpPr>
          <p:nvPr>
            <p:ph type="sldNum" sz="quarter" idx="12"/>
          </p:nvPr>
        </p:nvSpPr>
        <p:spPr/>
        <p:txBody>
          <a:body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404622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r>
              <a:rPr kumimoji="1" lang="en-US" altLang="ja-JP"/>
              <a:t>June 20, 2026</a:t>
            </a:r>
            <a:endParaRPr kumimoji="1" lang="ja-JP" altLang="en-US"/>
          </a:p>
        </p:txBody>
      </p:sp>
      <p:sp>
        <p:nvSpPr>
          <p:cNvPr id="6" name="Footer Placeholder 5"/>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7" name="Slide Number Placeholder 6"/>
          <p:cNvSpPr>
            <a:spLocks noGrp="1"/>
          </p:cNvSpPr>
          <p:nvPr>
            <p:ph type="sldNum" sz="quarter" idx="12"/>
          </p:nvPr>
        </p:nvSpPr>
        <p:spPr/>
        <p:txBody>
          <a:body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2336281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June 20, 2026</a:t>
            </a:r>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Summer Collaboration Meeting - K. Nishida, Univ. of Tokyo</a:t>
            </a:r>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2E59C0-DAE7-664E-A949-FE5C66472377}" type="slidenum">
              <a:rPr kumimoji="1" lang="ja-JP" altLang="en-US" smtClean="0"/>
              <a:t>‹#›</a:t>
            </a:fld>
            <a:endParaRPr kumimoji="1" lang="ja-JP" altLang="en-US"/>
          </a:p>
        </p:txBody>
      </p:sp>
    </p:spTree>
    <p:extLst>
      <p:ext uri="{BB962C8B-B14F-4D97-AF65-F5344CB8AC3E}">
        <p14:creationId xmlns:p14="http://schemas.microsoft.com/office/powerpoint/2010/main" val="3060015800"/>
      </p:ext>
    </p:extLst>
  </p:cSld>
  <p:clrMap bg1="dk1" tx1="lt1" bg2="dk2"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171FA11-B8C3-074C-A15D-0DA10F3FEF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864A29B-8E67-784F-9742-F0A7B69C46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710EC8F-787D-E146-BB90-C37B5A3F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65B2D1B6-CD66-4643-A8CF-C2A74A16D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4BC63833-35FC-3848-A90B-377F99F6EB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64271-771A-2A48-AC5E-A6F65360FD25}" type="slidenum">
              <a:rPr kumimoji="1" lang="ja-JP" altLang="en-US" smtClean="0"/>
              <a:t>‹#›</a:t>
            </a:fld>
            <a:endParaRPr kumimoji="1" lang="ja-JP" altLang="en-US"/>
          </a:p>
        </p:txBody>
      </p:sp>
    </p:spTree>
    <p:extLst>
      <p:ext uri="{BB962C8B-B14F-4D97-AF65-F5344CB8AC3E}">
        <p14:creationId xmlns:p14="http://schemas.microsoft.com/office/powerpoint/2010/main" val="933450675"/>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hf hd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36.png"/><Relationship Id="rId4" Type="http://schemas.openxmlformats.org/officeDocument/2006/relationships/image" Target="../media/image43.jpe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16.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2.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6.png"/><Relationship Id="rId4" Type="http://schemas.openxmlformats.org/officeDocument/2006/relationships/image" Target="../media/image23.pn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jpeg"/><Relationship Id="rId7" Type="http://schemas.openxmlformats.org/officeDocument/2006/relationships/image" Target="../media/image91.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tiff"/><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0EBA9AF-4F77-7C15-6E88-646488B17EF5}"/>
              </a:ext>
            </a:extLst>
          </p:cNvPr>
          <p:cNvPicPr>
            <a:picLocks noChangeAspect="1"/>
          </p:cNvPicPr>
          <p:nvPr/>
        </p:nvPicPr>
        <p:blipFill rotWithShape="1">
          <a:blip r:embed="rId3"/>
          <a:srcRect r="13684"/>
          <a:stretch/>
        </p:blipFill>
        <p:spPr>
          <a:xfrm>
            <a:off x="4692835" y="0"/>
            <a:ext cx="7488829" cy="6858000"/>
          </a:xfrm>
          <a:prstGeom prst="rect">
            <a:avLst/>
          </a:prstGeom>
        </p:spPr>
      </p:pic>
      <p:sp>
        <p:nvSpPr>
          <p:cNvPr id="50" name="Rectangle 4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4" name="Rectangle 5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正方形/長方形 33">
            <a:extLst>
              <a:ext uri="{FF2B5EF4-FFF2-40B4-BE49-F238E27FC236}">
                <a16:creationId xmlns:a16="http://schemas.microsoft.com/office/drawing/2014/main" id="{606F2FF7-0DC7-EF43-A984-5147E3EF2B6B}"/>
              </a:ext>
            </a:extLst>
          </p:cNvPr>
          <p:cNvSpPr/>
          <p:nvPr/>
        </p:nvSpPr>
        <p:spPr>
          <a:xfrm>
            <a:off x="358939" y="450495"/>
            <a:ext cx="948267" cy="496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321F5068-DA1D-094E-B36C-1A0C89890E9F}"/>
              </a:ext>
            </a:extLst>
          </p:cNvPr>
          <p:cNvSpPr/>
          <p:nvPr/>
        </p:nvSpPr>
        <p:spPr>
          <a:xfrm>
            <a:off x="324856" y="4446796"/>
            <a:ext cx="4221819" cy="12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A62117C-92BA-3A46-93FF-0096C0143989}"/>
              </a:ext>
            </a:extLst>
          </p:cNvPr>
          <p:cNvSpPr txBox="1"/>
          <p:nvPr/>
        </p:nvSpPr>
        <p:spPr>
          <a:xfrm>
            <a:off x="298340" y="2300755"/>
            <a:ext cx="8958254" cy="1190404"/>
          </a:xfrm>
          <a:prstGeom prst="rect">
            <a:avLst/>
          </a:prstGeom>
          <a:effectLst>
            <a:outerShdw blurRad="50800" dist="38100" dir="2700000" algn="tl" rotWithShape="0">
              <a:prstClr val="black"/>
            </a:outerShdw>
          </a:effectLst>
        </p:spPr>
        <p:txBody>
          <a:bodyPr vert="horz" lIns="91440" tIns="45720" rIns="91440" bIns="45720" rtlCol="0" anchor="b">
            <a:noAutofit/>
          </a:bodyPr>
          <a:lstStyle/>
          <a:p>
            <a:r>
              <a:rPr lang="en-US" sz="3600" b="1">
                <a:latin typeface="Times New Roman" panose="02020603050405020304" pitchFamily="18" charset="0"/>
                <a:cs typeface="Times New Roman" panose="02020603050405020304" pitchFamily="18" charset="0"/>
              </a:rPr>
              <a:t>Hypernuclear Spectroscopy II:</a:t>
            </a:r>
          </a:p>
          <a:p>
            <a:r>
              <a:rPr lang="el-GR" sz="3600" b="1">
                <a:latin typeface="Times New Roman" panose="02020603050405020304" pitchFamily="18" charset="0"/>
                <a:cs typeface="Times New Roman" panose="02020603050405020304" pitchFamily="18" charset="0"/>
              </a:rPr>
              <a:t>Λ</a:t>
            </a:r>
            <a:r>
              <a:rPr lang="en-US" sz="3600" b="1">
                <a:latin typeface="Times New Roman" panose="02020603050405020304" pitchFamily="18" charset="0"/>
                <a:cs typeface="Times New Roman" panose="02020603050405020304" pitchFamily="18" charset="0"/>
              </a:rPr>
              <a:t>N Interactions across a Wide Mass Range</a:t>
            </a:r>
            <a:endParaRPr lang="en" altLang="ja-JP" sz="3600" b="1">
              <a:solidFill>
                <a:schemeClr val="tx1"/>
              </a:solidFill>
              <a:latin typeface="Times New Roman" panose="02020603050405020304" pitchFamily="18" charset="0"/>
              <a:cs typeface="Times New Roman" panose="02020603050405020304" pitchFamily="18" charset="0"/>
            </a:endParaRPr>
          </a:p>
        </p:txBody>
      </p:sp>
      <p:cxnSp>
        <p:nvCxnSpPr>
          <p:cNvPr id="47" name="直線コネクタ 46">
            <a:extLst>
              <a:ext uri="{FF2B5EF4-FFF2-40B4-BE49-F238E27FC236}">
                <a16:creationId xmlns:a16="http://schemas.microsoft.com/office/drawing/2014/main" id="{423FE712-5790-624F-B77B-F8A74FB2B7C0}"/>
              </a:ext>
            </a:extLst>
          </p:cNvPr>
          <p:cNvCxnSpPr>
            <a:cxnSpLocks/>
          </p:cNvCxnSpPr>
          <p:nvPr/>
        </p:nvCxnSpPr>
        <p:spPr>
          <a:xfrm>
            <a:off x="389260" y="3722583"/>
            <a:ext cx="86152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56212EEA-B3CE-F645-B881-4DA0DB2E1ED4}"/>
              </a:ext>
            </a:extLst>
          </p:cNvPr>
          <p:cNvSpPr txBox="1"/>
          <p:nvPr/>
        </p:nvSpPr>
        <p:spPr>
          <a:xfrm>
            <a:off x="298340" y="4029566"/>
            <a:ext cx="8706175" cy="1190404"/>
          </a:xfrm>
          <a:prstGeom prst="rect">
            <a:avLst/>
          </a:prstGeom>
          <a:effectLst>
            <a:outerShdw blurRad="50800" dist="38100" dir="2700000" algn="tl" rotWithShape="0">
              <a:schemeClr val="bg1"/>
            </a:outerShdw>
          </a:effectLst>
        </p:spPr>
        <p:txBody>
          <a:bodyPr vert="horz" lIns="91440" tIns="45720" rIns="91440" bIns="45720" rtlCol="0" anchor="b">
            <a:noAutofit/>
          </a:bodyPr>
          <a:lstStyle/>
          <a:p>
            <a:pPr defTabSz="914400">
              <a:lnSpc>
                <a:spcPct val="90000"/>
              </a:lnSpc>
              <a:spcBef>
                <a:spcPct val="0"/>
              </a:spcBef>
              <a:spcAft>
                <a:spcPts val="600"/>
              </a:spcAft>
            </a:pPr>
            <a:r>
              <a:rPr kumimoji="1" lang="en-US" altLang="ja-JP" sz="3600" b="1">
                <a:latin typeface="Times New Roman" panose="02020603050405020304" pitchFamily="18" charset="0"/>
                <a:ea typeface="Hiragino Maru Gothic ProN W4" panose="020F0400000000000000" pitchFamily="34" charset="-128"/>
                <a:cs typeface="Times New Roman" panose="02020603050405020304" pitchFamily="18" charset="0"/>
              </a:rPr>
              <a:t>Ken Nishida </a:t>
            </a:r>
            <a:r>
              <a:rPr kumimoji="1" lang="en-US" altLang="ja-JP" sz="2400" b="1">
                <a:latin typeface="Times New Roman" panose="02020603050405020304" pitchFamily="18" charset="0"/>
                <a:ea typeface="Hiragino Maru Gothic ProN W4" panose="020F0400000000000000" pitchFamily="34" charset="-128"/>
                <a:cs typeface="Times New Roman" panose="02020603050405020304" pitchFamily="18" charset="0"/>
              </a:rPr>
              <a:t>(The University of Tokyo)</a:t>
            </a:r>
            <a:endParaRPr kumimoji="1" lang="en-US" altLang="ja-JP" sz="2400" b="1" i="1" baseline="30000">
              <a:latin typeface="Times New Roman" panose="02020603050405020304" pitchFamily="18" charset="0"/>
              <a:ea typeface="Hiragino Maru Gothic ProN W4" panose="020F0400000000000000" pitchFamily="34" charset="-128"/>
              <a:cs typeface="Times New Roman" panose="02020603050405020304" pitchFamily="18" charset="0"/>
            </a:endParaRPr>
          </a:p>
          <a:p>
            <a:pPr defTabSz="914400">
              <a:lnSpc>
                <a:spcPct val="90000"/>
              </a:lnSpc>
              <a:spcBef>
                <a:spcPct val="0"/>
              </a:spcBef>
              <a:spcAft>
                <a:spcPts val="600"/>
              </a:spcAft>
            </a:pPr>
            <a:r>
              <a:rPr kumimoji="1" lang="en-US" altLang="ja-JP" sz="2000">
                <a:latin typeface="Times New Roman" panose="02020603050405020304" pitchFamily="18" charset="0"/>
                <a:ea typeface="Hiragino Maru Gothic ProN W4" panose="020F0400000000000000" pitchFamily="34" charset="-128"/>
                <a:cs typeface="Times New Roman" panose="02020603050405020304" pitchFamily="18" charset="0"/>
              </a:rPr>
              <a:t>for the JLab Hypernuclear Collaboration</a:t>
            </a:r>
          </a:p>
        </p:txBody>
      </p:sp>
      <p:grpSp>
        <p:nvGrpSpPr>
          <p:cNvPr id="7" name="グループ化 6">
            <a:extLst>
              <a:ext uri="{FF2B5EF4-FFF2-40B4-BE49-F238E27FC236}">
                <a16:creationId xmlns:a16="http://schemas.microsoft.com/office/drawing/2014/main" id="{D8F3224A-7AF7-A146-B326-B53189CB3284}"/>
              </a:ext>
            </a:extLst>
          </p:cNvPr>
          <p:cNvGrpSpPr/>
          <p:nvPr/>
        </p:nvGrpSpPr>
        <p:grpSpPr>
          <a:xfrm>
            <a:off x="-4753" y="2"/>
            <a:ext cx="12201506" cy="1044000"/>
            <a:chOff x="-4753" y="2"/>
            <a:chExt cx="12201506" cy="1044000"/>
          </a:xfrm>
        </p:grpSpPr>
        <p:grpSp>
          <p:nvGrpSpPr>
            <p:cNvPr id="38" name="グループ化 37">
              <a:extLst>
                <a:ext uri="{FF2B5EF4-FFF2-40B4-BE49-F238E27FC236}">
                  <a16:creationId xmlns:a16="http://schemas.microsoft.com/office/drawing/2014/main" id="{DE446705-4AB5-3D4D-8815-9231A0943F4D}"/>
                </a:ext>
              </a:extLst>
            </p:cNvPr>
            <p:cNvGrpSpPr/>
            <p:nvPr/>
          </p:nvGrpSpPr>
          <p:grpSpPr>
            <a:xfrm>
              <a:off x="-4753" y="2"/>
              <a:ext cx="12196753" cy="1044000"/>
              <a:chOff x="-4753" y="0"/>
              <a:chExt cx="12196753" cy="1367790"/>
            </a:xfrm>
          </p:grpSpPr>
          <p:sp>
            <p:nvSpPr>
              <p:cNvPr id="36" name="正方形/長方形 35">
                <a:extLst>
                  <a:ext uri="{FF2B5EF4-FFF2-40B4-BE49-F238E27FC236}">
                    <a16:creationId xmlns:a16="http://schemas.microsoft.com/office/drawing/2014/main" id="{E5E71A3D-ABAC-2243-91C7-3179E918E6CE}"/>
                  </a:ext>
                </a:extLst>
              </p:cNvPr>
              <p:cNvSpPr/>
              <p:nvPr/>
            </p:nvSpPr>
            <p:spPr>
              <a:xfrm>
                <a:off x="-4753" y="0"/>
                <a:ext cx="12196753" cy="1367790"/>
              </a:xfrm>
              <a:prstGeom prst="rect">
                <a:avLst/>
              </a:prstGeom>
              <a:solidFill>
                <a:schemeClr val="tx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81B9ABCC-EB73-564B-9D9B-237ACDCBEAE4}"/>
                  </a:ext>
                </a:extLst>
              </p:cNvPr>
              <p:cNvSpPr txBox="1"/>
              <p:nvPr/>
            </p:nvSpPr>
            <p:spPr>
              <a:xfrm>
                <a:off x="481028" y="124491"/>
                <a:ext cx="7062771" cy="1048401"/>
              </a:xfrm>
              <a:prstGeom prst="rect">
                <a:avLst/>
              </a:prstGeom>
              <a:solidFill>
                <a:schemeClr val="tx1">
                  <a:alpha val="0"/>
                </a:schemeClr>
              </a:solidFill>
              <a:effectLst>
                <a:outerShdw blurRad="50800" dist="38100" dir="2700000" algn="tl" rotWithShape="0">
                  <a:schemeClr val="tx2">
                    <a:lumMod val="75000"/>
                  </a:schemeClr>
                </a:outerShdw>
              </a:effectLst>
            </p:spPr>
            <p:txBody>
              <a:bodyPr wrap="square" rtlCol="0">
                <a:spAutoFit/>
              </a:bodyPr>
              <a:lstStyle/>
              <a:p>
                <a:r>
                  <a:rPr kumimoji="1" lang="en-US" altLang="ja-JP" sz="2600" b="1">
                    <a:solidFill>
                      <a:schemeClr val="bg1"/>
                    </a:solidFill>
                    <a:latin typeface="Hiragino Mincho ProN W6" panose="02020300000000000000" pitchFamily="18" charset="-128"/>
                    <a:ea typeface="Hiragino Mincho ProN W6" panose="02020300000000000000" pitchFamily="18" charset="-128"/>
                    <a:cs typeface="Times New Roman" panose="02020603050405020304" pitchFamily="18" charset="0"/>
                  </a:rPr>
                  <a:t>Hall-A/C Summer Collaboration Meeting</a:t>
                </a:r>
              </a:p>
              <a:p>
                <a:r>
                  <a:rPr kumimoji="1" lang="en-US" altLang="ja-JP" sz="2000" b="1">
                    <a:solidFill>
                      <a:schemeClr val="bg1"/>
                    </a:solidFill>
                    <a:latin typeface="Times New Roman" panose="02020603050405020304" pitchFamily="18" charset="0"/>
                    <a:ea typeface="Hiragino Mincho ProN W6" panose="02020300000000000000" pitchFamily="18" charset="-128"/>
                    <a:cs typeface="Times New Roman" panose="02020603050405020304" pitchFamily="18" charset="0"/>
                  </a:rPr>
                  <a:t>June 17</a:t>
                </a:r>
                <a:r>
                  <a:rPr kumimoji="1" lang="en-US" altLang="ja-JP" sz="2000" b="1" baseline="30000">
                    <a:solidFill>
                      <a:schemeClr val="bg1"/>
                    </a:solidFill>
                    <a:latin typeface="Times New Roman" panose="02020603050405020304" pitchFamily="18" charset="0"/>
                    <a:ea typeface="Hiragino Mincho ProN W6" panose="02020300000000000000" pitchFamily="18" charset="-128"/>
                    <a:cs typeface="Times New Roman" panose="02020603050405020304" pitchFamily="18" charset="0"/>
                  </a:rPr>
                  <a:t>th</a:t>
                </a:r>
                <a:r>
                  <a:rPr kumimoji="1" lang="en-US" altLang="ja-JP" sz="2000" b="1">
                    <a:solidFill>
                      <a:schemeClr val="bg1"/>
                    </a:solidFill>
                    <a:latin typeface="Times New Roman" panose="02020603050405020304" pitchFamily="18" charset="0"/>
                    <a:ea typeface="Hiragino Mincho ProN W6" panose="02020300000000000000" pitchFamily="18" charset="-128"/>
                    <a:cs typeface="Times New Roman" panose="02020603050405020304" pitchFamily="18" charset="0"/>
                  </a:rPr>
                  <a:t> -18</a:t>
                </a:r>
                <a:r>
                  <a:rPr kumimoji="1" lang="en-US" altLang="ja-JP" sz="2000" b="1" baseline="30000">
                    <a:solidFill>
                      <a:schemeClr val="bg1"/>
                    </a:solidFill>
                    <a:latin typeface="Times New Roman" panose="02020603050405020304" pitchFamily="18" charset="0"/>
                    <a:ea typeface="Hiragino Mincho ProN W6" panose="02020300000000000000" pitchFamily="18" charset="-128"/>
                    <a:cs typeface="Times New Roman" panose="02020603050405020304" pitchFamily="18" charset="0"/>
                  </a:rPr>
                  <a:t>th</a:t>
                </a:r>
                <a:r>
                  <a:rPr kumimoji="1" lang="en-US" altLang="ja-JP" sz="2000" b="1">
                    <a:solidFill>
                      <a:schemeClr val="bg1"/>
                    </a:solidFill>
                    <a:latin typeface="Times New Roman" panose="02020603050405020304" pitchFamily="18" charset="0"/>
                    <a:ea typeface="Hiragino Mincho ProN W6" panose="02020300000000000000" pitchFamily="18" charset="-128"/>
                    <a:cs typeface="Times New Roman" panose="02020603050405020304" pitchFamily="18" charset="0"/>
                  </a:rPr>
                  <a:t>, 2026</a:t>
                </a:r>
                <a:endParaRPr lang="en-US" altLang="ja-JP" sz="2000" b="1">
                  <a:solidFill>
                    <a:schemeClr val="bg1"/>
                  </a:solidFill>
                  <a:latin typeface="Times New Roman" panose="02020603050405020304" pitchFamily="18" charset="0"/>
                  <a:ea typeface="Hiragino Mincho ProN W6" panose="02020300000000000000" pitchFamily="18" charset="-128"/>
                  <a:cs typeface="Times New Roman" panose="02020603050405020304" pitchFamily="18" charset="0"/>
                </a:endParaRPr>
              </a:p>
            </p:txBody>
          </p:sp>
        </p:grpSp>
        <p:cxnSp>
          <p:nvCxnSpPr>
            <p:cNvPr id="3" name="直線コネクタ 2">
              <a:extLst>
                <a:ext uri="{FF2B5EF4-FFF2-40B4-BE49-F238E27FC236}">
                  <a16:creationId xmlns:a16="http://schemas.microsoft.com/office/drawing/2014/main" id="{9B775D82-D146-F842-88A3-EAF9798C2BFF}"/>
                </a:ext>
              </a:extLst>
            </p:cNvPr>
            <p:cNvCxnSpPr>
              <a:cxnSpLocks/>
            </p:cNvCxnSpPr>
            <p:nvPr/>
          </p:nvCxnSpPr>
          <p:spPr>
            <a:xfrm>
              <a:off x="0" y="968136"/>
              <a:ext cx="12196753" cy="0"/>
            </a:xfrm>
            <a:prstGeom prst="line">
              <a:avLst/>
            </a:prstGeom>
            <a:ln w="53975" cmpd="dbl">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グループ化 7">
            <a:extLst>
              <a:ext uri="{FF2B5EF4-FFF2-40B4-BE49-F238E27FC236}">
                <a16:creationId xmlns:a16="http://schemas.microsoft.com/office/drawing/2014/main" id="{BDE9AC19-2D74-934A-AF62-E98B9FEB3B33}"/>
              </a:ext>
            </a:extLst>
          </p:cNvPr>
          <p:cNvGrpSpPr/>
          <p:nvPr/>
        </p:nvGrpSpPr>
        <p:grpSpPr>
          <a:xfrm>
            <a:off x="9256595" y="7605"/>
            <a:ext cx="2937781" cy="906276"/>
            <a:chOff x="6228747" y="-3280"/>
            <a:chExt cx="2937781" cy="906276"/>
          </a:xfrm>
        </p:grpSpPr>
        <p:sp>
          <p:nvSpPr>
            <p:cNvPr id="2" name="正方形/長方形 1">
              <a:extLst>
                <a:ext uri="{FF2B5EF4-FFF2-40B4-BE49-F238E27FC236}">
                  <a16:creationId xmlns:a16="http://schemas.microsoft.com/office/drawing/2014/main" id="{B97075E6-4FBA-7C4E-B753-51C3468BCE63}"/>
                </a:ext>
              </a:extLst>
            </p:cNvPr>
            <p:cNvSpPr/>
            <p:nvPr/>
          </p:nvSpPr>
          <p:spPr>
            <a:xfrm>
              <a:off x="6228747" y="-3280"/>
              <a:ext cx="2937781" cy="895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ロゴ, 会社名&#10;&#10;自動的に生成された説明">
              <a:extLst>
                <a:ext uri="{FF2B5EF4-FFF2-40B4-BE49-F238E27FC236}">
                  <a16:creationId xmlns:a16="http://schemas.microsoft.com/office/drawing/2014/main" id="{4AF0C689-898E-404F-80CC-C15153532055}"/>
                </a:ext>
              </a:extLst>
            </p:cNvPr>
            <p:cNvPicPr>
              <a:picLocks noChangeAspect="1"/>
            </p:cNvPicPr>
            <p:nvPr/>
          </p:nvPicPr>
          <p:blipFill>
            <a:blip r:embed="rId4"/>
            <a:stretch>
              <a:fillRect/>
            </a:stretch>
          </p:blipFill>
          <p:spPr>
            <a:xfrm>
              <a:off x="6228747" y="2631"/>
              <a:ext cx="858160" cy="900365"/>
            </a:xfrm>
            <a:prstGeom prst="rect">
              <a:avLst/>
            </a:prstGeom>
          </p:spPr>
        </p:pic>
        <p:pic>
          <p:nvPicPr>
            <p:cNvPr id="5" name="図 4" descr="ロゴ, 会社名&#10;&#10;自動的に生成された説明">
              <a:extLst>
                <a:ext uri="{FF2B5EF4-FFF2-40B4-BE49-F238E27FC236}">
                  <a16:creationId xmlns:a16="http://schemas.microsoft.com/office/drawing/2014/main" id="{30EB91CC-5EB3-514D-B519-20054821226C}"/>
                </a:ext>
              </a:extLst>
            </p:cNvPr>
            <p:cNvPicPr>
              <a:picLocks noChangeAspect="1"/>
            </p:cNvPicPr>
            <p:nvPr/>
          </p:nvPicPr>
          <p:blipFill>
            <a:blip r:embed="rId5"/>
            <a:stretch>
              <a:fillRect/>
            </a:stretch>
          </p:blipFill>
          <p:spPr>
            <a:xfrm>
              <a:off x="6971106" y="96018"/>
              <a:ext cx="2193464" cy="685458"/>
            </a:xfrm>
            <a:prstGeom prst="rect">
              <a:avLst/>
            </a:prstGeom>
          </p:spPr>
        </p:pic>
      </p:grpSp>
    </p:spTree>
    <p:extLst>
      <p:ext uri="{BB962C8B-B14F-4D97-AF65-F5344CB8AC3E}">
        <p14:creationId xmlns:p14="http://schemas.microsoft.com/office/powerpoint/2010/main" val="2734314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10</a:t>
            </a:fld>
            <a:endParaRPr kumimoji="1" lang="ja-JP" altLang="en-US"/>
          </a:p>
        </p:txBody>
      </p:sp>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lstStyle/>
          <a:p>
            <a:r>
              <a:rPr lang="en-US" altLang="ja-JP">
                <a:solidFill>
                  <a:schemeClr val="accent1"/>
                </a:solidFill>
              </a:rPr>
              <a:t>Detector Package: HKS and HES</a:t>
            </a:r>
            <a:endParaRPr kumimoji="1" lang="ja-JP" altLang="en-US" b="1"/>
          </a:p>
        </p:txBody>
      </p:sp>
      <p:grpSp>
        <p:nvGrpSpPr>
          <p:cNvPr id="9" name="Group 8">
            <a:extLst>
              <a:ext uri="{FF2B5EF4-FFF2-40B4-BE49-F238E27FC236}">
                <a16:creationId xmlns:a16="http://schemas.microsoft.com/office/drawing/2014/main" id="{5F2C6298-A003-F445-AC44-F9EE5D863013}"/>
              </a:ext>
            </a:extLst>
          </p:cNvPr>
          <p:cNvGrpSpPr/>
          <p:nvPr/>
        </p:nvGrpSpPr>
        <p:grpSpPr>
          <a:xfrm>
            <a:off x="788194" y="3667782"/>
            <a:ext cx="3290558" cy="2664806"/>
            <a:chOff x="4136691" y="3747278"/>
            <a:chExt cx="3290558" cy="2664806"/>
          </a:xfrm>
        </p:grpSpPr>
        <p:pic>
          <p:nvPicPr>
            <p:cNvPr id="11" name="図 10">
              <a:extLst>
                <a:ext uri="{FF2B5EF4-FFF2-40B4-BE49-F238E27FC236}">
                  <a16:creationId xmlns:a16="http://schemas.microsoft.com/office/drawing/2014/main" id="{B0B73267-AA82-3541-A543-933C287F7098}"/>
                </a:ext>
              </a:extLst>
            </p:cNvPr>
            <p:cNvPicPr>
              <a:picLocks noChangeAspect="1"/>
            </p:cNvPicPr>
            <p:nvPr/>
          </p:nvPicPr>
          <p:blipFill rotWithShape="1">
            <a:blip r:embed="rId3"/>
            <a:srcRect r="2549"/>
            <a:stretch/>
          </p:blipFill>
          <p:spPr>
            <a:xfrm>
              <a:off x="4136691" y="3747278"/>
              <a:ext cx="3290558" cy="2664806"/>
            </a:xfrm>
            <a:prstGeom prst="rect">
              <a:avLst/>
            </a:prstGeom>
            <a:ln w="50800">
              <a:solidFill>
                <a:schemeClr val="accent1"/>
              </a:solidFill>
            </a:ln>
            <a:effectLst>
              <a:outerShdw blurRad="190500" dist="38100" dir="2700000" algn="tl" rotWithShape="0">
                <a:schemeClr val="accent1"/>
              </a:outerShdw>
            </a:effectLst>
          </p:spPr>
        </p:pic>
        <p:sp>
          <p:nvSpPr>
            <p:cNvPr id="32" name="角丸四角形 31">
              <a:extLst>
                <a:ext uri="{FF2B5EF4-FFF2-40B4-BE49-F238E27FC236}">
                  <a16:creationId xmlns:a16="http://schemas.microsoft.com/office/drawing/2014/main" id="{E6E1B003-1C07-9E4E-9009-063C3728BF16}"/>
                </a:ext>
              </a:extLst>
            </p:cNvPr>
            <p:cNvSpPr/>
            <p:nvPr/>
          </p:nvSpPr>
          <p:spPr>
            <a:xfrm rot="17657087">
              <a:off x="4488636" y="3998698"/>
              <a:ext cx="513475" cy="352355"/>
            </a:xfrm>
            <a:prstGeom prst="roundRect">
              <a:avLst>
                <a:gd name="adj" fmla="val 10085"/>
              </a:avLst>
            </a:prstGeom>
            <a:pattFill prst="narVert">
              <a:fgClr>
                <a:schemeClr val="accent4"/>
              </a:fgClr>
              <a:bgClr>
                <a:schemeClr val="bg1"/>
              </a:bgClr>
            </a:patt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角丸四角形 44">
              <a:extLst>
                <a:ext uri="{FF2B5EF4-FFF2-40B4-BE49-F238E27FC236}">
                  <a16:creationId xmlns:a16="http://schemas.microsoft.com/office/drawing/2014/main" id="{8EB6AF77-DC27-6549-862C-8B5A872CB48E}"/>
                </a:ext>
              </a:extLst>
            </p:cNvPr>
            <p:cNvSpPr/>
            <p:nvPr/>
          </p:nvSpPr>
          <p:spPr>
            <a:xfrm rot="16615671">
              <a:off x="6516845" y="4307540"/>
              <a:ext cx="513475" cy="504529"/>
            </a:xfrm>
            <a:prstGeom prst="roundRect">
              <a:avLst>
                <a:gd name="adj" fmla="val 10085"/>
              </a:avLst>
            </a:prstGeom>
            <a:pattFill prst="narVert">
              <a:fgClr>
                <a:srgbClr val="00B050"/>
              </a:fgClr>
              <a:bgClr>
                <a:schemeClr val="bg1"/>
              </a:bgClr>
            </a:patt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a:extLst>
                <a:ext uri="{FF2B5EF4-FFF2-40B4-BE49-F238E27FC236}">
                  <a16:creationId xmlns:a16="http://schemas.microsoft.com/office/drawing/2014/main" id="{7832D6C0-3E6C-C644-BEC0-F34004C9A460}"/>
                </a:ext>
              </a:extLst>
            </p:cNvPr>
            <p:cNvSpPr/>
            <p:nvPr/>
          </p:nvSpPr>
          <p:spPr>
            <a:xfrm rot="1331980">
              <a:off x="5830105" y="5682036"/>
              <a:ext cx="432977" cy="276127"/>
            </a:xfrm>
            <a:prstGeom prst="roundRect">
              <a:avLst>
                <a:gd name="adj" fmla="val 10085"/>
              </a:avLst>
            </a:prstGeom>
            <a:pattFill prst="narVert">
              <a:fgClr>
                <a:schemeClr val="accent1"/>
              </a:fgClr>
              <a:bgClr>
                <a:schemeClr val="bg1"/>
              </a:bgClr>
            </a:patt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 name="三角形 48">
            <a:extLst>
              <a:ext uri="{FF2B5EF4-FFF2-40B4-BE49-F238E27FC236}">
                <a16:creationId xmlns:a16="http://schemas.microsoft.com/office/drawing/2014/main" id="{DB674D36-15DE-9D43-A82F-69B3A91D1901}"/>
              </a:ext>
            </a:extLst>
          </p:cNvPr>
          <p:cNvSpPr/>
          <p:nvPr/>
        </p:nvSpPr>
        <p:spPr>
          <a:xfrm rot="16200000">
            <a:off x="4079766" y="3918108"/>
            <a:ext cx="297296" cy="848928"/>
          </a:xfrm>
          <a:prstGeom prst="triangle">
            <a:avLst/>
          </a:prstGeom>
          <a:solidFill>
            <a:schemeClr val="accent6">
              <a:lumMod val="20000"/>
              <a:lumOff val="80000"/>
            </a:schemeClr>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36">
            <a:extLst>
              <a:ext uri="{FF2B5EF4-FFF2-40B4-BE49-F238E27FC236}">
                <a16:creationId xmlns:a16="http://schemas.microsoft.com/office/drawing/2014/main" id="{4F993146-504D-8C44-A6F7-8DB6399D6948}"/>
              </a:ext>
            </a:extLst>
          </p:cNvPr>
          <p:cNvSpPr/>
          <p:nvPr/>
        </p:nvSpPr>
        <p:spPr>
          <a:xfrm>
            <a:off x="4633007" y="3652789"/>
            <a:ext cx="6981358" cy="2558248"/>
          </a:xfrm>
          <a:prstGeom prst="roundRect">
            <a:avLst>
              <a:gd name="adj" fmla="val 8087"/>
            </a:avLst>
          </a:prstGeom>
          <a:solidFill>
            <a:schemeClr val="accent6">
              <a:lumMod val="20000"/>
              <a:lumOff val="80000"/>
            </a:schemeClr>
          </a:solidFill>
          <a:ln>
            <a:noFill/>
          </a:ln>
          <a:effectLst>
            <a:glow rad="292100">
              <a:schemeClr val="accent6">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a:extLst>
              <a:ext uri="{FF2B5EF4-FFF2-40B4-BE49-F238E27FC236}">
                <a16:creationId xmlns:a16="http://schemas.microsoft.com/office/drawing/2014/main" id="{E342EE81-9278-5D4F-9296-F6D7BDA41489}"/>
              </a:ext>
            </a:extLst>
          </p:cNvPr>
          <p:cNvSpPr/>
          <p:nvPr/>
        </p:nvSpPr>
        <p:spPr>
          <a:xfrm>
            <a:off x="7027003" y="1223750"/>
            <a:ext cx="4587362" cy="2444032"/>
          </a:xfrm>
          <a:prstGeom prst="roundRect">
            <a:avLst>
              <a:gd name="adj" fmla="val 8087"/>
            </a:avLst>
          </a:prstGeom>
          <a:solidFill>
            <a:schemeClr val="accent6">
              <a:lumMod val="20000"/>
              <a:lumOff val="80000"/>
            </a:schemeClr>
          </a:solidFill>
          <a:ln>
            <a:noFill/>
          </a:ln>
          <a:effectLst>
            <a:glow rad="292100">
              <a:schemeClr val="accent6">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08EFD00D-BD54-BA47-A8D6-AFF5ABF7E56A}"/>
              </a:ext>
            </a:extLst>
          </p:cNvPr>
          <p:cNvSpPr txBox="1"/>
          <p:nvPr/>
        </p:nvSpPr>
        <p:spPr>
          <a:xfrm>
            <a:off x="5257431" y="3568880"/>
            <a:ext cx="2736390" cy="430887"/>
          </a:xfrm>
          <a:prstGeom prst="rect">
            <a:avLst/>
          </a:prstGeom>
          <a:noFill/>
          <a:effectLst>
            <a:outerShdw blurRad="50800" dist="38100" dir="2700000" algn="tl" rotWithShape="0">
              <a:schemeClr val="accent6">
                <a:alpha val="70000"/>
              </a:schemeClr>
            </a:outerShdw>
          </a:effectLst>
        </p:spPr>
        <p:txBody>
          <a:bodyPr wrap="none" rtlCol="0">
            <a:spAutoFit/>
          </a:bodyPr>
          <a:lstStyle/>
          <a:p>
            <a:r>
              <a:rPr kumimoji="1" lang="en-US" altLang="ja-JP" sz="2200" b="1">
                <a:solidFill>
                  <a:srgbClr val="00B050"/>
                </a:solidFill>
                <a:latin typeface="Times New Roman" panose="02020603050405020304" pitchFamily="18" charset="0"/>
                <a:cs typeface="Times New Roman" panose="02020603050405020304" pitchFamily="18" charset="0"/>
              </a:rPr>
              <a:t>Planer drift chamber</a:t>
            </a:r>
            <a:endParaRPr kumimoji="1" lang="ja-JP" altLang="en-US" sz="2200" b="1">
              <a:solidFill>
                <a:srgbClr val="00B050"/>
              </a:solidFill>
              <a:latin typeface="Times New Roman" panose="02020603050405020304" pitchFamily="18" charset="0"/>
              <a:cs typeface="Times New Roman" panose="02020603050405020304" pitchFamily="18" charset="0"/>
            </a:endParaRPr>
          </a:p>
        </p:txBody>
      </p:sp>
      <p:pic>
        <p:nvPicPr>
          <p:cNvPr id="7" name="図 6">
            <a:extLst>
              <a:ext uri="{FF2B5EF4-FFF2-40B4-BE49-F238E27FC236}">
                <a16:creationId xmlns:a16="http://schemas.microsoft.com/office/drawing/2014/main" id="{C62DA1B8-6071-F64E-B1D4-858D2FEC10F4}"/>
              </a:ext>
            </a:extLst>
          </p:cNvPr>
          <p:cNvPicPr>
            <a:picLocks noChangeAspect="1"/>
          </p:cNvPicPr>
          <p:nvPr/>
        </p:nvPicPr>
        <p:blipFill>
          <a:blip r:embed="rId4"/>
          <a:stretch>
            <a:fillRect/>
          </a:stretch>
        </p:blipFill>
        <p:spPr>
          <a:xfrm>
            <a:off x="5150356" y="4032348"/>
            <a:ext cx="2843047" cy="2127361"/>
          </a:xfrm>
          <a:prstGeom prst="rect">
            <a:avLst/>
          </a:prstGeom>
          <a:ln w="25400">
            <a:solidFill>
              <a:srgbClr val="00B050"/>
            </a:solidFill>
          </a:ln>
        </p:spPr>
      </p:pic>
      <p:sp>
        <p:nvSpPr>
          <p:cNvPr id="36" name="テキスト ボックス 35">
            <a:extLst>
              <a:ext uri="{FF2B5EF4-FFF2-40B4-BE49-F238E27FC236}">
                <a16:creationId xmlns:a16="http://schemas.microsoft.com/office/drawing/2014/main" id="{2E630554-3F9F-F14D-8E69-6555BFF9E442}"/>
              </a:ext>
            </a:extLst>
          </p:cNvPr>
          <p:cNvSpPr txBox="1"/>
          <p:nvPr/>
        </p:nvSpPr>
        <p:spPr>
          <a:xfrm>
            <a:off x="9483775" y="1178774"/>
            <a:ext cx="2329420" cy="430887"/>
          </a:xfrm>
          <a:prstGeom prst="rect">
            <a:avLst/>
          </a:prstGeom>
          <a:noFill/>
          <a:effectLst>
            <a:outerShdw blurRad="50800" dist="38100" dir="2700000" algn="tl" rotWithShape="0">
              <a:schemeClr val="accent6">
                <a:alpha val="70000"/>
              </a:schemeClr>
            </a:outerShdw>
          </a:effectLst>
        </p:spPr>
        <p:txBody>
          <a:bodyPr wrap="none" rtlCol="0">
            <a:spAutoFit/>
          </a:bodyPr>
          <a:lstStyle/>
          <a:p>
            <a:r>
              <a:rPr kumimoji="1" lang="en-US" altLang="ja-JP" sz="2200" b="1">
                <a:solidFill>
                  <a:srgbClr val="00B050"/>
                </a:solidFill>
                <a:latin typeface="Times New Roman" panose="02020603050405020304" pitchFamily="18" charset="0"/>
                <a:cs typeface="Times New Roman" panose="02020603050405020304" pitchFamily="18" charset="0"/>
              </a:rPr>
              <a:t>Water Cherenkov</a:t>
            </a:r>
            <a:endParaRPr kumimoji="1" lang="ja-JP" altLang="en-US" sz="2200" b="1">
              <a:solidFill>
                <a:srgbClr val="00B050"/>
              </a:solidFill>
              <a:latin typeface="Times New Roman" panose="02020603050405020304" pitchFamily="18" charset="0"/>
              <a:cs typeface="Times New Roman" panose="02020603050405020304" pitchFamily="18" charset="0"/>
            </a:endParaRPr>
          </a:p>
        </p:txBody>
      </p:sp>
      <p:pic>
        <p:nvPicPr>
          <p:cNvPr id="40" name="図 39">
            <a:extLst>
              <a:ext uri="{FF2B5EF4-FFF2-40B4-BE49-F238E27FC236}">
                <a16:creationId xmlns:a16="http://schemas.microsoft.com/office/drawing/2014/main" id="{26347184-3AD1-5649-8840-057519525E41}"/>
              </a:ext>
            </a:extLst>
          </p:cNvPr>
          <p:cNvPicPr>
            <a:picLocks noChangeAspect="1"/>
          </p:cNvPicPr>
          <p:nvPr/>
        </p:nvPicPr>
        <p:blipFill rotWithShape="1">
          <a:blip r:embed="rId5"/>
          <a:srcRect l="5296" t="178" r="15087" b="9938"/>
          <a:stretch/>
        </p:blipFill>
        <p:spPr>
          <a:xfrm>
            <a:off x="9682340" y="1641651"/>
            <a:ext cx="1978395" cy="1675140"/>
          </a:xfrm>
          <a:prstGeom prst="rect">
            <a:avLst/>
          </a:prstGeom>
          <a:ln w="25400">
            <a:solidFill>
              <a:srgbClr val="00B050"/>
            </a:solidFill>
          </a:ln>
        </p:spPr>
      </p:pic>
      <p:sp>
        <p:nvSpPr>
          <p:cNvPr id="53" name="三角形 48">
            <a:extLst>
              <a:ext uri="{FF2B5EF4-FFF2-40B4-BE49-F238E27FC236}">
                <a16:creationId xmlns:a16="http://schemas.microsoft.com/office/drawing/2014/main" id="{94199C1C-F5B9-3A44-93DD-2ADC64A98E81}"/>
              </a:ext>
            </a:extLst>
          </p:cNvPr>
          <p:cNvSpPr/>
          <p:nvPr/>
        </p:nvSpPr>
        <p:spPr>
          <a:xfrm rot="10800000">
            <a:off x="1195319" y="3429000"/>
            <a:ext cx="310428" cy="587658"/>
          </a:xfrm>
          <a:prstGeom prst="triangle">
            <a:avLst/>
          </a:prstGeom>
          <a:solidFill>
            <a:schemeClr val="accent4">
              <a:lumMod val="20000"/>
              <a:lumOff val="80000"/>
            </a:schemeClr>
          </a:solidFill>
          <a:ln w="317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a:extLst>
              <a:ext uri="{FF2B5EF4-FFF2-40B4-BE49-F238E27FC236}">
                <a16:creationId xmlns:a16="http://schemas.microsoft.com/office/drawing/2014/main" id="{639D893D-0F07-C14B-A756-CF3AB5D4618D}"/>
              </a:ext>
            </a:extLst>
          </p:cNvPr>
          <p:cNvSpPr/>
          <p:nvPr/>
        </p:nvSpPr>
        <p:spPr>
          <a:xfrm>
            <a:off x="705751" y="1165837"/>
            <a:ext cx="6122422" cy="2323582"/>
          </a:xfrm>
          <a:prstGeom prst="roundRect">
            <a:avLst>
              <a:gd name="adj" fmla="val 8087"/>
            </a:avLst>
          </a:prstGeom>
          <a:solidFill>
            <a:schemeClr val="accent4">
              <a:lumMod val="20000"/>
              <a:lumOff val="80000"/>
            </a:schemeClr>
          </a:solidFill>
          <a:ln>
            <a:noFill/>
          </a:ln>
          <a:effectLst>
            <a:glow rad="292100">
              <a:schemeClr val="accent4">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E71A8AE-17AB-CD4C-8575-58D0A841FC2F}"/>
              </a:ext>
            </a:extLst>
          </p:cNvPr>
          <p:cNvSpPr txBox="1"/>
          <p:nvPr/>
        </p:nvSpPr>
        <p:spPr>
          <a:xfrm>
            <a:off x="602952" y="1171071"/>
            <a:ext cx="3384260" cy="430887"/>
          </a:xfrm>
          <a:prstGeom prst="rect">
            <a:avLst/>
          </a:prstGeom>
          <a:noFill/>
          <a:effectLst>
            <a:outerShdw blurRad="50800" dist="38100" dir="2700000" algn="tl" rotWithShape="0">
              <a:schemeClr val="accent4"/>
            </a:outerShdw>
          </a:effectLst>
        </p:spPr>
        <p:txBody>
          <a:bodyPr wrap="none" rtlCol="0">
            <a:spAutoFit/>
          </a:bodyPr>
          <a:lstStyle/>
          <a:p>
            <a:r>
              <a:rPr kumimoji="1" lang="en-US" altLang="ja-JP" sz="2200" b="1">
                <a:solidFill>
                  <a:srgbClr val="C00000"/>
                </a:solidFill>
                <a:latin typeface="Times New Roman" panose="02020603050405020304" pitchFamily="18" charset="0"/>
                <a:cs typeface="Times New Roman" panose="02020603050405020304" pitchFamily="18" charset="0"/>
              </a:rPr>
              <a:t>Honeycomb drift chamber</a:t>
            </a:r>
            <a:endParaRPr kumimoji="1" lang="ja-JP" altLang="en-US" sz="2200" b="1">
              <a:solidFill>
                <a:srgbClr val="C00000"/>
              </a:solidFill>
              <a:latin typeface="Times New Roman" panose="02020603050405020304" pitchFamily="18" charset="0"/>
              <a:cs typeface="Times New Roman" panose="02020603050405020304" pitchFamily="18" charset="0"/>
            </a:endParaRPr>
          </a:p>
        </p:txBody>
      </p:sp>
      <p:pic>
        <p:nvPicPr>
          <p:cNvPr id="21" name="図 20">
            <a:extLst>
              <a:ext uri="{FF2B5EF4-FFF2-40B4-BE49-F238E27FC236}">
                <a16:creationId xmlns:a16="http://schemas.microsoft.com/office/drawing/2014/main" id="{4EE2528D-A82A-EE4B-9735-10F32EDE098F}"/>
              </a:ext>
            </a:extLst>
          </p:cNvPr>
          <p:cNvPicPr>
            <a:picLocks noChangeAspect="1"/>
          </p:cNvPicPr>
          <p:nvPr/>
        </p:nvPicPr>
        <p:blipFill>
          <a:blip r:embed="rId6"/>
          <a:stretch>
            <a:fillRect/>
          </a:stretch>
        </p:blipFill>
        <p:spPr>
          <a:xfrm>
            <a:off x="996489" y="1651471"/>
            <a:ext cx="2488181" cy="1868876"/>
          </a:xfrm>
          <a:prstGeom prst="rect">
            <a:avLst/>
          </a:prstGeom>
          <a:ln w="25400">
            <a:solidFill>
              <a:schemeClr val="accent4">
                <a:lumMod val="75000"/>
              </a:schemeClr>
            </a:solidFill>
          </a:ln>
        </p:spPr>
      </p:pic>
      <p:sp>
        <p:nvSpPr>
          <p:cNvPr id="34" name="テキスト ボックス 33">
            <a:extLst>
              <a:ext uri="{FF2B5EF4-FFF2-40B4-BE49-F238E27FC236}">
                <a16:creationId xmlns:a16="http://schemas.microsoft.com/office/drawing/2014/main" id="{ACE36B89-BC49-6B4D-8FA3-FB7B77544C1F}"/>
              </a:ext>
            </a:extLst>
          </p:cNvPr>
          <p:cNvSpPr txBox="1"/>
          <p:nvPr/>
        </p:nvSpPr>
        <p:spPr>
          <a:xfrm>
            <a:off x="4228414" y="1178775"/>
            <a:ext cx="1854226" cy="430887"/>
          </a:xfrm>
          <a:prstGeom prst="rect">
            <a:avLst/>
          </a:prstGeom>
          <a:noFill/>
          <a:effectLst>
            <a:outerShdw blurRad="50800" dist="38100" dir="2700000" algn="tl" rotWithShape="0">
              <a:schemeClr val="accent4"/>
            </a:outerShdw>
          </a:effectLst>
        </p:spPr>
        <p:txBody>
          <a:bodyPr wrap="none" rtlCol="0">
            <a:spAutoFit/>
          </a:bodyPr>
          <a:lstStyle/>
          <a:p>
            <a:r>
              <a:rPr kumimoji="1" lang="en-US" altLang="ja-JP" sz="2200" b="1">
                <a:solidFill>
                  <a:srgbClr val="C00000"/>
                </a:solidFill>
                <a:latin typeface="Times New Roman" panose="02020603050405020304" pitchFamily="18" charset="0"/>
                <a:cs typeface="Times New Roman" panose="02020603050405020304" pitchFamily="18" charset="0"/>
              </a:rPr>
              <a:t>Electron TOF</a:t>
            </a:r>
            <a:endParaRPr kumimoji="1" lang="ja-JP" altLang="en-US" sz="2200" b="1">
              <a:solidFill>
                <a:srgbClr val="C00000"/>
              </a:solidFill>
              <a:latin typeface="Times New Roman" panose="02020603050405020304" pitchFamily="18" charset="0"/>
              <a:cs typeface="Times New Roman" panose="02020603050405020304" pitchFamily="18" charset="0"/>
            </a:endParaRPr>
          </a:p>
        </p:txBody>
      </p:sp>
      <p:pic>
        <p:nvPicPr>
          <p:cNvPr id="17" name="図 16">
            <a:extLst>
              <a:ext uri="{FF2B5EF4-FFF2-40B4-BE49-F238E27FC236}">
                <a16:creationId xmlns:a16="http://schemas.microsoft.com/office/drawing/2014/main" id="{6D23DBCE-0233-4A49-959F-17E93849F70D}"/>
              </a:ext>
            </a:extLst>
          </p:cNvPr>
          <p:cNvPicPr>
            <a:picLocks noChangeAspect="1"/>
          </p:cNvPicPr>
          <p:nvPr/>
        </p:nvPicPr>
        <p:blipFill>
          <a:blip r:embed="rId7"/>
          <a:stretch>
            <a:fillRect/>
          </a:stretch>
        </p:blipFill>
        <p:spPr>
          <a:xfrm>
            <a:off x="4003608" y="1623887"/>
            <a:ext cx="2622018" cy="1902398"/>
          </a:xfrm>
          <a:prstGeom prst="rect">
            <a:avLst/>
          </a:prstGeom>
          <a:ln w="25400">
            <a:solidFill>
              <a:schemeClr val="accent4">
                <a:lumMod val="75000"/>
              </a:schemeClr>
            </a:solidFill>
          </a:ln>
        </p:spPr>
      </p:pic>
      <p:sp>
        <p:nvSpPr>
          <p:cNvPr id="42" name="テキスト ボックス 35">
            <a:extLst>
              <a:ext uri="{FF2B5EF4-FFF2-40B4-BE49-F238E27FC236}">
                <a16:creationId xmlns:a16="http://schemas.microsoft.com/office/drawing/2014/main" id="{EC8B82B1-40FA-9B4E-89D0-6CE3F55CEE6B}"/>
              </a:ext>
            </a:extLst>
          </p:cNvPr>
          <p:cNvSpPr txBox="1"/>
          <p:nvPr/>
        </p:nvSpPr>
        <p:spPr>
          <a:xfrm>
            <a:off x="7004514" y="1171070"/>
            <a:ext cx="2904455" cy="430887"/>
          </a:xfrm>
          <a:prstGeom prst="rect">
            <a:avLst/>
          </a:prstGeom>
          <a:noFill/>
          <a:effectLst>
            <a:outerShdw blurRad="50800" dist="38100" dir="2700000" algn="tl" rotWithShape="0">
              <a:schemeClr val="accent6">
                <a:alpha val="70000"/>
              </a:schemeClr>
            </a:outerShdw>
          </a:effectLst>
        </p:spPr>
        <p:txBody>
          <a:bodyPr wrap="square" rtlCol="0">
            <a:spAutoFit/>
          </a:bodyPr>
          <a:lstStyle/>
          <a:p>
            <a:r>
              <a:rPr kumimoji="1" lang="en-US" altLang="ja-JP" sz="2200" b="1">
                <a:solidFill>
                  <a:srgbClr val="00B050"/>
                </a:solidFill>
                <a:latin typeface="Times New Roman" panose="02020603050405020304" pitchFamily="18" charset="0"/>
                <a:cs typeface="Times New Roman" panose="02020603050405020304" pitchFamily="18" charset="0"/>
              </a:rPr>
              <a:t>Aerogel Cherenkov</a:t>
            </a:r>
            <a:endParaRPr kumimoji="1" lang="ja-JP" altLang="en-US" sz="2200" b="1">
              <a:solidFill>
                <a:srgbClr val="00B050"/>
              </a:solidFill>
              <a:latin typeface="Times New Roman" panose="02020603050405020304" pitchFamily="18" charset="0"/>
              <a:cs typeface="Times New Roman" panose="02020603050405020304" pitchFamily="18" charset="0"/>
            </a:endParaRPr>
          </a:p>
        </p:txBody>
      </p:sp>
      <p:pic>
        <p:nvPicPr>
          <p:cNvPr id="43" name="図 39">
            <a:extLst>
              <a:ext uri="{FF2B5EF4-FFF2-40B4-BE49-F238E27FC236}">
                <a16:creationId xmlns:a16="http://schemas.microsoft.com/office/drawing/2014/main" id="{F8540A80-5978-1548-AC47-65A367870607}"/>
              </a:ext>
            </a:extLst>
          </p:cNvPr>
          <p:cNvPicPr>
            <a:picLocks noChangeAspect="1"/>
          </p:cNvPicPr>
          <p:nvPr/>
        </p:nvPicPr>
        <p:blipFill>
          <a:blip r:embed="rId8"/>
          <a:srcRect/>
          <a:stretch/>
        </p:blipFill>
        <p:spPr>
          <a:xfrm>
            <a:off x="7104751" y="1636305"/>
            <a:ext cx="2283371" cy="1714503"/>
          </a:xfrm>
          <a:prstGeom prst="rect">
            <a:avLst/>
          </a:prstGeom>
          <a:ln w="25400">
            <a:solidFill>
              <a:srgbClr val="00B050"/>
            </a:solidFill>
          </a:ln>
        </p:spPr>
      </p:pic>
      <p:pic>
        <p:nvPicPr>
          <p:cNvPr id="44" name="図 39">
            <a:extLst>
              <a:ext uri="{FF2B5EF4-FFF2-40B4-BE49-F238E27FC236}">
                <a16:creationId xmlns:a16="http://schemas.microsoft.com/office/drawing/2014/main" id="{E44717C4-CF10-BA4E-A9C7-53C46D88C65D}"/>
              </a:ext>
            </a:extLst>
          </p:cNvPr>
          <p:cNvPicPr>
            <a:picLocks noChangeAspect="1"/>
          </p:cNvPicPr>
          <p:nvPr/>
        </p:nvPicPr>
        <p:blipFill>
          <a:blip r:embed="rId9"/>
          <a:srcRect/>
          <a:stretch/>
        </p:blipFill>
        <p:spPr>
          <a:xfrm>
            <a:off x="8516262" y="3999766"/>
            <a:ext cx="2843047" cy="2134743"/>
          </a:xfrm>
          <a:prstGeom prst="rect">
            <a:avLst/>
          </a:prstGeom>
          <a:ln w="25400">
            <a:solidFill>
              <a:srgbClr val="00B050"/>
            </a:solidFill>
          </a:ln>
        </p:spPr>
      </p:pic>
      <p:sp>
        <p:nvSpPr>
          <p:cNvPr id="50" name="テキスト ボックス 35">
            <a:extLst>
              <a:ext uri="{FF2B5EF4-FFF2-40B4-BE49-F238E27FC236}">
                <a16:creationId xmlns:a16="http://schemas.microsoft.com/office/drawing/2014/main" id="{83BD7848-8D19-8047-BDD8-0C805CD187FF}"/>
              </a:ext>
            </a:extLst>
          </p:cNvPr>
          <p:cNvSpPr txBox="1"/>
          <p:nvPr/>
        </p:nvSpPr>
        <p:spPr>
          <a:xfrm>
            <a:off x="9190180" y="3568879"/>
            <a:ext cx="1484189" cy="430887"/>
          </a:xfrm>
          <a:prstGeom prst="rect">
            <a:avLst/>
          </a:prstGeom>
          <a:noFill/>
          <a:effectLst>
            <a:outerShdw blurRad="50800" dist="38100" dir="2700000" algn="tl" rotWithShape="0">
              <a:schemeClr val="accent6">
                <a:alpha val="70000"/>
              </a:schemeClr>
            </a:outerShdw>
          </a:effectLst>
        </p:spPr>
        <p:txBody>
          <a:bodyPr wrap="none" rtlCol="0">
            <a:spAutoFit/>
          </a:bodyPr>
          <a:lstStyle/>
          <a:p>
            <a:r>
              <a:rPr kumimoji="1" lang="en-US" altLang="ja-JP" sz="2200" b="1">
                <a:solidFill>
                  <a:srgbClr val="00B050"/>
                </a:solidFill>
                <a:latin typeface="Times New Roman" panose="02020603050405020304" pitchFamily="18" charset="0"/>
                <a:cs typeface="Times New Roman" panose="02020603050405020304" pitchFamily="18" charset="0"/>
              </a:rPr>
              <a:t>Kaon TOF</a:t>
            </a:r>
            <a:endParaRPr kumimoji="1" lang="ja-JP" altLang="en-US" sz="2200" b="1">
              <a:solidFill>
                <a:srgbClr val="00B05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88EDDB43-4505-0244-ACEE-CE7AC21EC3B0}"/>
              </a:ext>
            </a:extLst>
          </p:cNvPr>
          <p:cNvPicPr>
            <a:picLocks noChangeAspect="1"/>
          </p:cNvPicPr>
          <p:nvPr/>
        </p:nvPicPr>
        <p:blipFill>
          <a:blip r:embed="rId10"/>
          <a:stretch>
            <a:fillRect/>
          </a:stretch>
        </p:blipFill>
        <p:spPr>
          <a:xfrm>
            <a:off x="7681816" y="2238540"/>
            <a:ext cx="3479921" cy="2560535"/>
          </a:xfrm>
          <a:prstGeom prst="rect">
            <a:avLst/>
          </a:prstGeom>
          <a:ln w="25400">
            <a:solidFill>
              <a:srgbClr val="00B05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424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角丸四角形 37">
            <a:extLst>
              <a:ext uri="{FF2B5EF4-FFF2-40B4-BE49-F238E27FC236}">
                <a16:creationId xmlns:a16="http://schemas.microsoft.com/office/drawing/2014/main" id="{6BC854C0-C1DE-7242-B5B4-C7F0C00A2DD0}"/>
              </a:ext>
            </a:extLst>
          </p:cNvPr>
          <p:cNvSpPr/>
          <p:nvPr/>
        </p:nvSpPr>
        <p:spPr>
          <a:xfrm>
            <a:off x="788194" y="1352294"/>
            <a:ext cx="5307806" cy="2094570"/>
          </a:xfrm>
          <a:prstGeom prst="roundRect">
            <a:avLst>
              <a:gd name="adj" fmla="val 8087"/>
            </a:avLst>
          </a:prstGeom>
          <a:solidFill>
            <a:schemeClr val="accent5">
              <a:lumMod val="20000"/>
              <a:lumOff val="80000"/>
            </a:schemeClr>
          </a:solidFill>
          <a:ln>
            <a:noFill/>
          </a:ln>
          <a:effectLst>
            <a:glow rad="292100">
              <a:schemeClr val="accent5">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grpSp>
        <p:nvGrpSpPr>
          <p:cNvPr id="41" name="Group 40">
            <a:extLst>
              <a:ext uri="{FF2B5EF4-FFF2-40B4-BE49-F238E27FC236}">
                <a16:creationId xmlns:a16="http://schemas.microsoft.com/office/drawing/2014/main" id="{DEAA7039-3787-D247-A077-9FD1F280DDDE}"/>
              </a:ext>
            </a:extLst>
          </p:cNvPr>
          <p:cNvGrpSpPr/>
          <p:nvPr/>
        </p:nvGrpSpPr>
        <p:grpSpPr>
          <a:xfrm>
            <a:off x="788194" y="3667782"/>
            <a:ext cx="3290558" cy="2664806"/>
            <a:chOff x="4136691" y="3747278"/>
            <a:chExt cx="3290558" cy="2664806"/>
          </a:xfrm>
        </p:grpSpPr>
        <p:pic>
          <p:nvPicPr>
            <p:cNvPr id="42" name="図 10">
              <a:extLst>
                <a:ext uri="{FF2B5EF4-FFF2-40B4-BE49-F238E27FC236}">
                  <a16:creationId xmlns:a16="http://schemas.microsoft.com/office/drawing/2014/main" id="{D9B938AE-2241-3645-B7F9-0FA7091915E3}"/>
                </a:ext>
              </a:extLst>
            </p:cNvPr>
            <p:cNvPicPr>
              <a:picLocks noChangeAspect="1"/>
            </p:cNvPicPr>
            <p:nvPr/>
          </p:nvPicPr>
          <p:blipFill rotWithShape="1">
            <a:blip r:embed="rId3"/>
            <a:srcRect r="2549"/>
            <a:stretch/>
          </p:blipFill>
          <p:spPr>
            <a:xfrm>
              <a:off x="4136691" y="3747278"/>
              <a:ext cx="3290558" cy="2664806"/>
            </a:xfrm>
            <a:prstGeom prst="rect">
              <a:avLst/>
            </a:prstGeom>
            <a:ln w="50800">
              <a:solidFill>
                <a:schemeClr val="accent1"/>
              </a:solidFill>
            </a:ln>
            <a:effectLst>
              <a:outerShdw blurRad="190500" dist="38100" dir="2700000" algn="tl" rotWithShape="0">
                <a:schemeClr val="accent1"/>
              </a:outerShdw>
            </a:effectLst>
          </p:spPr>
        </p:pic>
        <p:sp>
          <p:nvSpPr>
            <p:cNvPr id="43" name="角丸四角形 31">
              <a:extLst>
                <a:ext uri="{FF2B5EF4-FFF2-40B4-BE49-F238E27FC236}">
                  <a16:creationId xmlns:a16="http://schemas.microsoft.com/office/drawing/2014/main" id="{3F38C060-FB02-7343-829B-88D7D9AAC6A9}"/>
                </a:ext>
              </a:extLst>
            </p:cNvPr>
            <p:cNvSpPr/>
            <p:nvPr/>
          </p:nvSpPr>
          <p:spPr>
            <a:xfrm rot="17657087">
              <a:off x="4488636" y="3998698"/>
              <a:ext cx="513475" cy="352355"/>
            </a:xfrm>
            <a:prstGeom prst="roundRect">
              <a:avLst>
                <a:gd name="adj" fmla="val 10085"/>
              </a:avLst>
            </a:prstGeom>
            <a:pattFill prst="narVert">
              <a:fgClr>
                <a:schemeClr val="accent4"/>
              </a:fgClr>
              <a:bgClr>
                <a:schemeClr val="bg1"/>
              </a:bgClr>
            </a:patt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角丸四角形 44">
              <a:extLst>
                <a:ext uri="{FF2B5EF4-FFF2-40B4-BE49-F238E27FC236}">
                  <a16:creationId xmlns:a16="http://schemas.microsoft.com/office/drawing/2014/main" id="{D3D43CEC-1910-8446-AD0E-E0191B7895EC}"/>
                </a:ext>
              </a:extLst>
            </p:cNvPr>
            <p:cNvSpPr/>
            <p:nvPr/>
          </p:nvSpPr>
          <p:spPr>
            <a:xfrm rot="16615671">
              <a:off x="6516845" y="4307540"/>
              <a:ext cx="513475" cy="504529"/>
            </a:xfrm>
            <a:prstGeom prst="roundRect">
              <a:avLst>
                <a:gd name="adj" fmla="val 10085"/>
              </a:avLst>
            </a:prstGeom>
            <a:pattFill prst="narVert">
              <a:fgClr>
                <a:srgbClr val="00B050"/>
              </a:fgClr>
              <a:bgClr>
                <a:schemeClr val="bg1"/>
              </a:bgClr>
            </a:patt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 45">
              <a:extLst>
                <a:ext uri="{FF2B5EF4-FFF2-40B4-BE49-F238E27FC236}">
                  <a16:creationId xmlns:a16="http://schemas.microsoft.com/office/drawing/2014/main" id="{C40EB42A-3BF7-3B49-A638-DA4C8FB76E5E}"/>
                </a:ext>
              </a:extLst>
            </p:cNvPr>
            <p:cNvSpPr/>
            <p:nvPr/>
          </p:nvSpPr>
          <p:spPr>
            <a:xfrm rot="1331980">
              <a:off x="5830105" y="5682036"/>
              <a:ext cx="432977" cy="276127"/>
            </a:xfrm>
            <a:prstGeom prst="roundRect">
              <a:avLst>
                <a:gd name="adj" fmla="val 10085"/>
              </a:avLst>
            </a:prstGeom>
            <a:pattFill prst="narVert">
              <a:fgClr>
                <a:schemeClr val="accent1"/>
              </a:fgClr>
              <a:bgClr>
                <a:schemeClr val="bg1"/>
              </a:bgClr>
            </a:patt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7" name="三角形 46">
            <a:extLst>
              <a:ext uri="{FF2B5EF4-FFF2-40B4-BE49-F238E27FC236}">
                <a16:creationId xmlns:a16="http://schemas.microsoft.com/office/drawing/2014/main" id="{917EB9A1-6635-E241-A45E-18473F37687D}"/>
              </a:ext>
            </a:extLst>
          </p:cNvPr>
          <p:cNvSpPr/>
          <p:nvPr/>
        </p:nvSpPr>
        <p:spPr>
          <a:xfrm rot="16200000">
            <a:off x="3716282" y="4911954"/>
            <a:ext cx="419253" cy="1657298"/>
          </a:xfrm>
          <a:prstGeom prst="triangle">
            <a:avLst/>
          </a:prstGeom>
          <a:solidFill>
            <a:schemeClr val="accent5">
              <a:lumMod val="20000"/>
              <a:lumOff val="80000"/>
            </a:schemeClr>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11</a:t>
            </a:fld>
            <a:endParaRPr kumimoji="1" lang="ja-JP" altLang="en-US"/>
          </a:p>
        </p:txBody>
      </p:sp>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lstStyle/>
          <a:p>
            <a:r>
              <a:rPr lang="en-US" altLang="ja-JP">
                <a:solidFill>
                  <a:schemeClr val="accent1"/>
                </a:solidFill>
              </a:rPr>
              <a:t>Detector Package: ENGE</a:t>
            </a:r>
            <a:endParaRPr kumimoji="1" lang="ja-JP" altLang="en-US" b="1"/>
          </a:p>
        </p:txBody>
      </p:sp>
      <p:sp>
        <p:nvSpPr>
          <p:cNvPr id="38" name="角丸四角形 37">
            <a:extLst>
              <a:ext uri="{FF2B5EF4-FFF2-40B4-BE49-F238E27FC236}">
                <a16:creationId xmlns:a16="http://schemas.microsoft.com/office/drawing/2014/main" id="{F074BBBD-D113-FA42-BB95-D6F17697E634}"/>
              </a:ext>
            </a:extLst>
          </p:cNvPr>
          <p:cNvSpPr/>
          <p:nvPr/>
        </p:nvSpPr>
        <p:spPr>
          <a:xfrm>
            <a:off x="4735101" y="1352294"/>
            <a:ext cx="6860270" cy="4835212"/>
          </a:xfrm>
          <a:prstGeom prst="roundRect">
            <a:avLst>
              <a:gd name="adj" fmla="val 8087"/>
            </a:avLst>
          </a:prstGeom>
          <a:solidFill>
            <a:schemeClr val="accent5">
              <a:lumMod val="20000"/>
              <a:lumOff val="80000"/>
            </a:schemeClr>
          </a:solidFill>
          <a:ln>
            <a:noFill/>
          </a:ln>
          <a:effectLst>
            <a:glow rad="292100">
              <a:schemeClr val="accent5">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107C5681-0839-9241-BAEB-990DB865680C}"/>
              </a:ext>
            </a:extLst>
          </p:cNvPr>
          <p:cNvSpPr txBox="1"/>
          <p:nvPr/>
        </p:nvSpPr>
        <p:spPr>
          <a:xfrm>
            <a:off x="3295404" y="1243994"/>
            <a:ext cx="1375185" cy="430887"/>
          </a:xfrm>
          <a:prstGeom prst="rect">
            <a:avLst/>
          </a:prstGeom>
          <a:noFill/>
          <a:effectLst>
            <a:outerShdw blurRad="50800" dist="38100" dir="2700000" algn="tl" rotWithShape="0">
              <a:schemeClr val="accent1">
                <a:lumMod val="60000"/>
                <a:lumOff val="40000"/>
                <a:alpha val="70000"/>
              </a:schemeClr>
            </a:outerShdw>
          </a:effectLst>
        </p:spPr>
        <p:txBody>
          <a:bodyPr wrap="none" rtlCol="0">
            <a:spAutoFit/>
          </a:bodyPr>
          <a:lstStyle/>
          <a:p>
            <a:r>
              <a:rPr kumimoji="1" lang="en-US" altLang="ja-JP" sz="2200" b="1">
                <a:solidFill>
                  <a:schemeClr val="accent1"/>
                </a:solidFill>
                <a:latin typeface="Times New Roman" panose="02020603050405020304" pitchFamily="18" charset="0"/>
                <a:cs typeface="Times New Roman" panose="02020603050405020304" pitchFamily="18" charset="0"/>
              </a:rPr>
              <a:t>Pion TOF</a:t>
            </a:r>
            <a:endParaRPr kumimoji="1" lang="ja-JP" altLang="en-US" sz="2200" b="1">
              <a:solidFill>
                <a:schemeClr val="accent1"/>
              </a:solidFill>
              <a:latin typeface="Times New Roman" panose="02020603050405020304" pitchFamily="18" charset="0"/>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EB3D195C-68CB-A34C-AE55-A66136671C51}"/>
              </a:ext>
            </a:extLst>
          </p:cNvPr>
          <p:cNvSpPr txBox="1"/>
          <p:nvPr/>
        </p:nvSpPr>
        <p:spPr>
          <a:xfrm>
            <a:off x="4978396" y="1228342"/>
            <a:ext cx="6086666" cy="430887"/>
          </a:xfrm>
          <a:prstGeom prst="rect">
            <a:avLst/>
          </a:prstGeom>
          <a:noFill/>
          <a:effectLst>
            <a:outerShdw blurRad="50800" dist="38100" dir="2700000" algn="tl" rotWithShape="0">
              <a:schemeClr val="accent1">
                <a:lumMod val="60000"/>
                <a:lumOff val="40000"/>
                <a:alpha val="70000"/>
              </a:schemeClr>
            </a:outerShdw>
          </a:effectLst>
        </p:spPr>
        <p:txBody>
          <a:bodyPr wrap="none" rtlCol="0">
            <a:spAutoFit/>
          </a:bodyPr>
          <a:lstStyle/>
          <a:p>
            <a:r>
              <a:rPr kumimoji="1" lang="en-US" altLang="ja-JP" sz="2200" b="1">
                <a:solidFill>
                  <a:schemeClr val="accent1"/>
                </a:solidFill>
                <a:latin typeface="Times New Roman" panose="02020603050405020304" pitchFamily="18" charset="0"/>
                <a:cs typeface="Times New Roman" panose="02020603050405020304" pitchFamily="18" charset="0"/>
              </a:rPr>
              <a:t>Pion position detector </a:t>
            </a:r>
            <a:r>
              <a:rPr kumimoji="1" lang="en-US" altLang="ja-JP" sz="2000">
                <a:solidFill>
                  <a:schemeClr val="accent1"/>
                </a:solidFill>
                <a:latin typeface="Times New Roman" panose="02020603050405020304" pitchFamily="18" charset="0"/>
                <a:cs typeface="Times New Roman" panose="02020603050405020304" pitchFamily="18" charset="0"/>
              </a:rPr>
              <a:t>→ under development in Japan</a:t>
            </a:r>
            <a:endParaRPr kumimoji="1" lang="ja-JP" altLang="en-US" sz="2000">
              <a:solidFill>
                <a:schemeClr val="accent1"/>
              </a:solidFill>
              <a:latin typeface="Times New Roman" panose="02020603050405020304" pitchFamily="18" charset="0"/>
              <a:cs typeface="Times New Roman" panose="02020603050405020304" pitchFamily="18" charset="0"/>
            </a:endParaRPr>
          </a:p>
        </p:txBody>
      </p:sp>
      <p:pic>
        <p:nvPicPr>
          <p:cNvPr id="35" name="図 34">
            <a:extLst>
              <a:ext uri="{FF2B5EF4-FFF2-40B4-BE49-F238E27FC236}">
                <a16:creationId xmlns:a16="http://schemas.microsoft.com/office/drawing/2014/main" id="{B1243FFD-580D-C545-9279-B289639A047A}"/>
              </a:ext>
            </a:extLst>
          </p:cNvPr>
          <p:cNvPicPr>
            <a:picLocks noChangeAspect="1"/>
          </p:cNvPicPr>
          <p:nvPr/>
        </p:nvPicPr>
        <p:blipFill rotWithShape="1">
          <a:blip r:embed="rId4"/>
          <a:srcRect t="19897" r="1464" b="16513"/>
          <a:stretch/>
        </p:blipFill>
        <p:spPr>
          <a:xfrm>
            <a:off x="3035607" y="1756345"/>
            <a:ext cx="1942789" cy="1669757"/>
          </a:xfrm>
          <a:prstGeom prst="rect">
            <a:avLst/>
          </a:prstGeom>
          <a:ln w="25400">
            <a:solidFill>
              <a:schemeClr val="accent1"/>
            </a:solidFill>
          </a:ln>
        </p:spPr>
      </p:pic>
      <p:sp>
        <p:nvSpPr>
          <p:cNvPr id="55" name="テキスト ボックス 19">
            <a:extLst>
              <a:ext uri="{FF2B5EF4-FFF2-40B4-BE49-F238E27FC236}">
                <a16:creationId xmlns:a16="http://schemas.microsoft.com/office/drawing/2014/main" id="{D9F835CF-F009-4342-B79A-AF91717A05A4}"/>
              </a:ext>
            </a:extLst>
          </p:cNvPr>
          <p:cNvSpPr txBox="1"/>
          <p:nvPr/>
        </p:nvSpPr>
        <p:spPr>
          <a:xfrm>
            <a:off x="838200" y="1220885"/>
            <a:ext cx="1917513" cy="430887"/>
          </a:xfrm>
          <a:prstGeom prst="rect">
            <a:avLst/>
          </a:prstGeom>
          <a:noFill/>
          <a:effectLst>
            <a:outerShdw blurRad="50800" dist="38100" dir="2700000" algn="tl" rotWithShape="0">
              <a:schemeClr val="accent1">
                <a:lumMod val="60000"/>
                <a:lumOff val="40000"/>
                <a:alpha val="70000"/>
              </a:schemeClr>
            </a:outerShdw>
          </a:effectLst>
        </p:spPr>
        <p:txBody>
          <a:bodyPr wrap="none" rtlCol="0">
            <a:spAutoFit/>
          </a:bodyPr>
          <a:lstStyle/>
          <a:p>
            <a:r>
              <a:rPr kumimoji="1" lang="en-US" altLang="ja-JP" sz="2200" b="1">
                <a:solidFill>
                  <a:schemeClr val="accent1"/>
                </a:solidFill>
                <a:latin typeface="Times New Roman" panose="02020603050405020304" pitchFamily="18" charset="0"/>
                <a:cs typeface="Times New Roman" panose="02020603050405020304" pitchFamily="18" charset="0"/>
              </a:rPr>
              <a:t>Drift chamber</a:t>
            </a:r>
            <a:endParaRPr kumimoji="1" lang="ja-JP" altLang="en-US" sz="2200" b="1">
              <a:solidFill>
                <a:schemeClr val="accent1"/>
              </a:solidFill>
              <a:latin typeface="Times New Roman" panose="02020603050405020304" pitchFamily="18" charset="0"/>
              <a:cs typeface="Times New Roman" panose="02020603050405020304" pitchFamily="18" charset="0"/>
            </a:endParaRPr>
          </a:p>
        </p:txBody>
      </p:sp>
      <p:pic>
        <p:nvPicPr>
          <p:cNvPr id="53" name="図 6">
            <a:extLst>
              <a:ext uri="{FF2B5EF4-FFF2-40B4-BE49-F238E27FC236}">
                <a16:creationId xmlns:a16="http://schemas.microsoft.com/office/drawing/2014/main" id="{7DB4C1B4-A343-4C41-922A-6849D698F4C1}"/>
              </a:ext>
            </a:extLst>
          </p:cNvPr>
          <p:cNvPicPr>
            <a:picLocks noChangeAspect="1"/>
          </p:cNvPicPr>
          <p:nvPr/>
        </p:nvPicPr>
        <p:blipFill>
          <a:blip r:embed="rId5"/>
          <a:stretch>
            <a:fillRect/>
          </a:stretch>
        </p:blipFill>
        <p:spPr>
          <a:xfrm>
            <a:off x="788194" y="1768305"/>
            <a:ext cx="2065005" cy="1545177"/>
          </a:xfrm>
          <a:prstGeom prst="rect">
            <a:avLst/>
          </a:prstGeom>
          <a:ln w="25400">
            <a:solidFill>
              <a:srgbClr val="0070C0"/>
            </a:solidFill>
          </a:ln>
        </p:spPr>
      </p:pic>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0DF4577B-17BB-854A-A47C-0C81D6A1464A}"/>
                  </a:ext>
                </a:extLst>
              </p:cNvPr>
              <p:cNvSpPr txBox="1"/>
              <p:nvPr/>
            </p:nvSpPr>
            <p:spPr>
              <a:xfrm>
                <a:off x="5010652" y="5090449"/>
                <a:ext cx="6343147" cy="1015663"/>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m:rPr>
                        <m:sty m:val="p"/>
                      </m:rPr>
                      <a:rPr lang="en-JP" sz="2000" b="0" i="0" smtClean="0">
                        <a:solidFill>
                          <a:schemeClr val="accent1"/>
                        </a:solidFill>
                        <a:latin typeface="Cambria Math" panose="02040503050406030204" pitchFamily="18" charset="0"/>
                        <a:ea typeface="Cambria Math" panose="02040503050406030204" pitchFamily="18" charset="0"/>
                      </a:rPr>
                      <m:t>ϕ</m:t>
                    </m:r>
                    <m:r>
                      <a:rPr lang="en-US" sz="2000" b="0" i="0" smtClean="0">
                        <a:solidFill>
                          <a:schemeClr val="accent1"/>
                        </a:solidFill>
                        <a:latin typeface="Cambria Math" panose="02040503050406030204" pitchFamily="18" charset="0"/>
                        <a:ea typeface="Cambria Math" panose="02040503050406030204" pitchFamily="18" charset="0"/>
                      </a:rPr>
                      <m:t>1</m:t>
                    </m:r>
                    <m:r>
                      <m:rPr>
                        <m:sty m:val="p"/>
                      </m:rPr>
                      <a:rPr lang="en-US" sz="2000" b="0" i="0" smtClean="0">
                        <a:solidFill>
                          <a:schemeClr val="accent1"/>
                        </a:solidFill>
                        <a:latin typeface="Cambria Math" panose="02040503050406030204" pitchFamily="18" charset="0"/>
                        <a:ea typeface="Cambria Math" panose="02040503050406030204" pitchFamily="18" charset="0"/>
                      </a:rPr>
                      <m:t>mm</m:t>
                    </m:r>
                  </m:oMath>
                </a14:m>
                <a:r>
                  <a:rPr lang="en-JP" sz="2000">
                    <a:solidFill>
                      <a:schemeClr val="accent1"/>
                    </a:solidFill>
                    <a:latin typeface="Times New Roman" panose="02020603050405020304" pitchFamily="18" charset="0"/>
                    <a:cs typeface="Times New Roman" panose="02020603050405020304" pitchFamily="18" charset="0"/>
                  </a:rPr>
                  <a:t> scintillating fibers aligned along focal plane</a:t>
                </a:r>
              </a:p>
              <a:p>
                <a:pPr marL="342900" indent="-342900">
                  <a:buFont typeface="Arial" panose="020B0604020202020204" pitchFamily="34" charset="0"/>
                  <a:buChar char="•"/>
                </a:pPr>
                <a:r>
                  <a:rPr lang="en-JP" sz="2000">
                    <a:solidFill>
                      <a:schemeClr val="accent1"/>
                    </a:solidFill>
                    <a:latin typeface="Times New Roman" panose="02020603050405020304" pitchFamily="18" charset="0"/>
                    <a:cs typeface="Times New Roman" panose="02020603050405020304" pitchFamily="18" charset="0"/>
                  </a:rPr>
                  <a:t>Multi-anode PMT + discriminator cards readout</a:t>
                </a:r>
              </a:p>
              <a:p>
                <a:pPr marL="342900" indent="-342900">
                  <a:buFont typeface="Arial" panose="020B0604020202020204" pitchFamily="34" charset="0"/>
                  <a:buChar char="•"/>
                </a:pPr>
                <a:r>
                  <a:rPr lang="en-US" sz="2000">
                    <a:solidFill>
                      <a:schemeClr val="accent1"/>
                    </a:solidFill>
                    <a:latin typeface="Times New Roman" panose="02020603050405020304" pitchFamily="18" charset="0"/>
                    <a:cs typeface="Times New Roman" panose="02020603050405020304" pitchFamily="18" charset="0"/>
                  </a:rPr>
                  <a:t>Pion momentum reconstruction from focal plane position</a:t>
                </a:r>
              </a:p>
            </p:txBody>
          </p:sp>
        </mc:Choice>
        <mc:Fallback>
          <p:sp>
            <p:nvSpPr>
              <p:cNvPr id="26" name="TextBox 25">
                <a:extLst>
                  <a:ext uri="{FF2B5EF4-FFF2-40B4-BE49-F238E27FC236}">
                    <a16:creationId xmlns:a16="http://schemas.microsoft.com/office/drawing/2014/main" id="{0DF4577B-17BB-854A-A47C-0C81D6A1464A}"/>
                  </a:ext>
                </a:extLst>
              </p:cNvPr>
              <p:cNvSpPr txBox="1">
                <a:spLocks noRot="1" noChangeAspect="1" noMove="1" noResize="1" noEditPoints="1" noAdjustHandles="1" noChangeArrowheads="1" noChangeShapeType="1" noTextEdit="1"/>
              </p:cNvSpPr>
              <p:nvPr/>
            </p:nvSpPr>
            <p:spPr>
              <a:xfrm>
                <a:off x="5010652" y="5090449"/>
                <a:ext cx="6343147" cy="1015663"/>
              </a:xfrm>
              <a:prstGeom prst="rect">
                <a:avLst/>
              </a:prstGeom>
              <a:blipFill>
                <a:blip r:embed="rId6"/>
                <a:stretch>
                  <a:fillRect l="-865" t="-2994" r="-962" b="-9581"/>
                </a:stretch>
              </a:blipFill>
            </p:spPr>
            <p:txBody>
              <a:bodyPr/>
              <a:lstStyle/>
              <a:p>
                <a:r>
                  <a:rPr lang="en-US">
                    <a:noFill/>
                  </a:rPr>
                  <a:t> </a:t>
                </a:r>
              </a:p>
            </p:txBody>
          </p:sp>
        </mc:Fallback>
      </mc:AlternateContent>
      <p:pic>
        <p:nvPicPr>
          <p:cNvPr id="57" name="Picture 56">
            <a:extLst>
              <a:ext uri="{FF2B5EF4-FFF2-40B4-BE49-F238E27FC236}">
                <a16:creationId xmlns:a16="http://schemas.microsoft.com/office/drawing/2014/main" id="{30A0B5FC-79C5-9540-9067-ED3A1CEE8549}"/>
              </a:ext>
            </a:extLst>
          </p:cNvPr>
          <p:cNvPicPr>
            <a:picLocks noChangeAspect="1"/>
          </p:cNvPicPr>
          <p:nvPr/>
        </p:nvPicPr>
        <p:blipFill>
          <a:blip r:embed="rId7"/>
          <a:stretch>
            <a:fillRect/>
          </a:stretch>
        </p:blipFill>
        <p:spPr>
          <a:xfrm>
            <a:off x="5160804" y="1794468"/>
            <a:ext cx="2910932" cy="2900070"/>
          </a:xfrm>
          <a:prstGeom prst="rect">
            <a:avLst/>
          </a:prstGeom>
        </p:spPr>
      </p:pic>
      <p:sp>
        <p:nvSpPr>
          <p:cNvPr id="29" name="TextBox 28">
            <a:extLst>
              <a:ext uri="{FF2B5EF4-FFF2-40B4-BE49-F238E27FC236}">
                <a16:creationId xmlns:a16="http://schemas.microsoft.com/office/drawing/2014/main" id="{CF013C3F-9A52-394F-A4DA-3080CD0D3FA9}"/>
              </a:ext>
            </a:extLst>
          </p:cNvPr>
          <p:cNvSpPr txBox="1"/>
          <p:nvPr/>
        </p:nvSpPr>
        <p:spPr>
          <a:xfrm>
            <a:off x="5720511" y="2705556"/>
            <a:ext cx="1056700"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JP" sz="2400" b="1">
                <a:solidFill>
                  <a:schemeClr val="bg1"/>
                </a:solidFill>
                <a:latin typeface="Times New Roman" panose="02020603050405020304" pitchFamily="18" charset="0"/>
                <a:cs typeface="Times New Roman" panose="02020603050405020304" pitchFamily="18" charset="0"/>
              </a:rPr>
              <a:t>ENGE</a:t>
            </a:r>
          </a:p>
        </p:txBody>
      </p:sp>
      <p:cxnSp>
        <p:nvCxnSpPr>
          <p:cNvPr id="33" name="Straight Connector 32">
            <a:extLst>
              <a:ext uri="{FF2B5EF4-FFF2-40B4-BE49-F238E27FC236}">
                <a16:creationId xmlns:a16="http://schemas.microsoft.com/office/drawing/2014/main" id="{623FC0BD-A943-A04C-8314-E22A58F9DC17}"/>
              </a:ext>
            </a:extLst>
          </p:cNvPr>
          <p:cNvCxnSpPr>
            <a:cxnSpLocks/>
          </p:cNvCxnSpPr>
          <p:nvPr/>
        </p:nvCxnSpPr>
        <p:spPr>
          <a:xfrm>
            <a:off x="7065226" y="2889560"/>
            <a:ext cx="691089" cy="363840"/>
          </a:xfrm>
          <a:prstGeom prst="line">
            <a:avLst/>
          </a:prstGeom>
          <a:ln w="63500" cap="rnd">
            <a:solidFill>
              <a:schemeClr val="bg1"/>
            </a:solidFill>
            <a:prstDash val="sysDot"/>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FA7917AD-FADF-0449-8BBB-615F3FC5BCB0}"/>
              </a:ext>
            </a:extLst>
          </p:cNvPr>
          <p:cNvSpPr txBox="1"/>
          <p:nvPr/>
        </p:nvSpPr>
        <p:spPr>
          <a:xfrm>
            <a:off x="5994732" y="3639079"/>
            <a:ext cx="1871090" cy="369332"/>
          </a:xfrm>
          <a:prstGeom prst="rect">
            <a:avLst/>
          </a:prstGeom>
          <a:noFill/>
          <a:effectLst>
            <a:outerShdw blurRad="50800" dist="38100" dir="2700000" algn="tl" rotWithShape="0">
              <a:prstClr val="black"/>
            </a:outerShdw>
          </a:effectLst>
        </p:spPr>
        <p:txBody>
          <a:bodyPr wrap="none" rtlCol="0">
            <a:spAutoFit/>
          </a:bodyPr>
          <a:lstStyle/>
          <a:p>
            <a:r>
              <a:rPr lang="en-JP">
                <a:solidFill>
                  <a:schemeClr val="bg1"/>
                </a:solidFill>
                <a:latin typeface="Times New Roman" panose="02020603050405020304" pitchFamily="18" charset="0"/>
                <a:cs typeface="Times New Roman" panose="02020603050405020304" pitchFamily="18" charset="0"/>
              </a:rPr>
              <a:t>Vaccum extension</a:t>
            </a:r>
          </a:p>
        </p:txBody>
      </p:sp>
      <p:cxnSp>
        <p:nvCxnSpPr>
          <p:cNvPr id="60" name="Straight Connector 59">
            <a:extLst>
              <a:ext uri="{FF2B5EF4-FFF2-40B4-BE49-F238E27FC236}">
                <a16:creationId xmlns:a16="http://schemas.microsoft.com/office/drawing/2014/main" id="{0D70E2DC-2809-ED4F-B4BB-C2AB62573D23}"/>
              </a:ext>
            </a:extLst>
          </p:cNvPr>
          <p:cNvCxnSpPr>
            <a:cxnSpLocks/>
          </p:cNvCxnSpPr>
          <p:nvPr/>
        </p:nvCxnSpPr>
        <p:spPr>
          <a:xfrm flipV="1">
            <a:off x="7410770" y="3481250"/>
            <a:ext cx="164717" cy="288650"/>
          </a:xfrm>
          <a:prstGeom prst="line">
            <a:avLst/>
          </a:prstGeom>
          <a:ln w="25400">
            <a:solidFill>
              <a:schemeClr val="bg1"/>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F4D125-9142-5E4B-8F4C-1680BA843AD0}"/>
              </a:ext>
            </a:extLst>
          </p:cNvPr>
          <p:cNvCxnSpPr>
            <a:cxnSpLocks/>
          </p:cNvCxnSpPr>
          <p:nvPr/>
        </p:nvCxnSpPr>
        <p:spPr>
          <a:xfrm flipH="1" flipV="1">
            <a:off x="7629643" y="3167221"/>
            <a:ext cx="1100154" cy="20493"/>
          </a:xfrm>
          <a:prstGeom prst="line">
            <a:avLst/>
          </a:prstGeom>
          <a:ln w="38100">
            <a:solidFill>
              <a:schemeClr val="bg1"/>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55D5E48-7500-D540-914B-12A802C826E4}"/>
              </a:ext>
            </a:extLst>
          </p:cNvPr>
          <p:cNvPicPr>
            <a:picLocks noChangeAspect="1"/>
          </p:cNvPicPr>
          <p:nvPr/>
        </p:nvPicPr>
        <p:blipFill>
          <a:blip r:embed="rId8"/>
          <a:stretch>
            <a:fillRect/>
          </a:stretch>
        </p:blipFill>
        <p:spPr>
          <a:xfrm>
            <a:off x="8729796" y="1804458"/>
            <a:ext cx="1763343" cy="2866258"/>
          </a:xfrm>
          <a:prstGeom prst="rect">
            <a:avLst/>
          </a:prstGeom>
          <a:ln w="25400">
            <a:solidFill>
              <a:srgbClr val="0070C0"/>
            </a:solidFill>
          </a:ln>
        </p:spPr>
      </p:pic>
      <p:grpSp>
        <p:nvGrpSpPr>
          <p:cNvPr id="27" name="Group 26">
            <a:extLst>
              <a:ext uri="{FF2B5EF4-FFF2-40B4-BE49-F238E27FC236}">
                <a16:creationId xmlns:a16="http://schemas.microsoft.com/office/drawing/2014/main" id="{63F58804-48BB-2D4C-9F05-405BB998A824}"/>
              </a:ext>
            </a:extLst>
          </p:cNvPr>
          <p:cNvGrpSpPr/>
          <p:nvPr/>
        </p:nvGrpSpPr>
        <p:grpSpPr>
          <a:xfrm>
            <a:off x="8631443" y="1751607"/>
            <a:ext cx="2914248" cy="3127627"/>
            <a:chOff x="8624164" y="3059670"/>
            <a:chExt cx="2914248" cy="3127627"/>
          </a:xfrm>
        </p:grpSpPr>
        <p:pic>
          <p:nvPicPr>
            <p:cNvPr id="9" name="Picture 8">
              <a:extLst>
                <a:ext uri="{FF2B5EF4-FFF2-40B4-BE49-F238E27FC236}">
                  <a16:creationId xmlns:a16="http://schemas.microsoft.com/office/drawing/2014/main" id="{207463CD-AE32-0D47-9F2F-ED856A356E95}"/>
                </a:ext>
              </a:extLst>
            </p:cNvPr>
            <p:cNvPicPr>
              <a:picLocks noChangeAspect="1"/>
            </p:cNvPicPr>
            <p:nvPr/>
          </p:nvPicPr>
          <p:blipFill>
            <a:blip r:embed="rId9"/>
            <a:stretch>
              <a:fillRect/>
            </a:stretch>
          </p:blipFill>
          <p:spPr>
            <a:xfrm>
              <a:off x="8627480" y="3059670"/>
              <a:ext cx="2910932" cy="3127627"/>
            </a:xfrm>
            <a:prstGeom prst="rect">
              <a:avLst/>
            </a:prstGeom>
          </p:spPr>
        </p:pic>
        <p:sp>
          <p:nvSpPr>
            <p:cNvPr id="16" name="TextBox 15">
              <a:extLst>
                <a:ext uri="{FF2B5EF4-FFF2-40B4-BE49-F238E27FC236}">
                  <a16:creationId xmlns:a16="http://schemas.microsoft.com/office/drawing/2014/main" id="{776C86B9-C5AA-D941-AC63-2C34B0A5D42B}"/>
                </a:ext>
              </a:extLst>
            </p:cNvPr>
            <p:cNvSpPr txBox="1"/>
            <p:nvPr/>
          </p:nvSpPr>
          <p:spPr>
            <a:xfrm>
              <a:off x="8624164" y="5753792"/>
              <a:ext cx="2580899" cy="430887"/>
            </a:xfrm>
            <a:prstGeom prst="rect">
              <a:avLst/>
            </a:prstGeom>
            <a:noFill/>
          </p:spPr>
          <p:txBody>
            <a:bodyPr wrap="none" rtlCol="0">
              <a:spAutoFit/>
            </a:bodyPr>
            <a:lstStyle/>
            <a:p>
              <a:r>
                <a:rPr lang="en-JP" sz="2200" b="1">
                  <a:solidFill>
                    <a:schemeClr val="bg1"/>
                  </a:solidFill>
                  <a:latin typeface="Times New Roman" panose="02020603050405020304" pitchFamily="18" charset="0"/>
                  <a:cs typeface="Times New Roman" panose="02020603050405020304" pitchFamily="18" charset="0"/>
                </a:rPr>
                <a:t>Test bench in Japan</a:t>
              </a:r>
            </a:p>
          </p:txBody>
        </p:sp>
      </p:grpSp>
      <p:sp>
        <p:nvSpPr>
          <p:cNvPr id="63" name="TextBox 62">
            <a:extLst>
              <a:ext uri="{FF2B5EF4-FFF2-40B4-BE49-F238E27FC236}">
                <a16:creationId xmlns:a16="http://schemas.microsoft.com/office/drawing/2014/main" id="{4F19F60F-C40C-2B48-AC1F-42A6530DAE0F}"/>
              </a:ext>
            </a:extLst>
          </p:cNvPr>
          <p:cNvSpPr txBox="1"/>
          <p:nvPr/>
        </p:nvSpPr>
        <p:spPr>
          <a:xfrm>
            <a:off x="5855648" y="3282156"/>
            <a:ext cx="1255472" cy="369332"/>
          </a:xfrm>
          <a:prstGeom prst="rect">
            <a:avLst/>
          </a:prstGeom>
          <a:noFill/>
          <a:effectLst>
            <a:outerShdw blurRad="50800" dist="38100" dir="2700000" algn="tl" rotWithShape="0">
              <a:prstClr val="black"/>
            </a:outerShdw>
          </a:effectLst>
        </p:spPr>
        <p:txBody>
          <a:bodyPr wrap="none" rtlCol="0">
            <a:spAutoFit/>
          </a:bodyPr>
          <a:lstStyle/>
          <a:p>
            <a:r>
              <a:rPr lang="en-JP">
                <a:solidFill>
                  <a:schemeClr val="bg1"/>
                </a:solidFill>
                <a:latin typeface="Times New Roman" panose="02020603050405020304" pitchFamily="18" charset="0"/>
                <a:cs typeface="Times New Roman" panose="02020603050405020304" pitchFamily="18" charset="0"/>
              </a:rPr>
              <a:t>Focal plane</a:t>
            </a:r>
          </a:p>
        </p:txBody>
      </p:sp>
      <p:cxnSp>
        <p:nvCxnSpPr>
          <p:cNvPr id="64" name="Straight Connector 63">
            <a:extLst>
              <a:ext uri="{FF2B5EF4-FFF2-40B4-BE49-F238E27FC236}">
                <a16:creationId xmlns:a16="http://schemas.microsoft.com/office/drawing/2014/main" id="{3F005C41-18B9-684D-A837-0EDBE4C10A1F}"/>
              </a:ext>
            </a:extLst>
          </p:cNvPr>
          <p:cNvCxnSpPr>
            <a:cxnSpLocks/>
          </p:cNvCxnSpPr>
          <p:nvPr/>
        </p:nvCxnSpPr>
        <p:spPr>
          <a:xfrm flipV="1">
            <a:off x="6908200" y="2952952"/>
            <a:ext cx="239275" cy="419305"/>
          </a:xfrm>
          <a:prstGeom prst="line">
            <a:avLst/>
          </a:prstGeom>
          <a:ln w="25400">
            <a:solidFill>
              <a:schemeClr val="bg1"/>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24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12</a:t>
            </a:fld>
            <a:endParaRPr kumimoji="1" lang="ja-JP" altLang="en-US"/>
          </a:p>
        </p:txBody>
      </p:sp>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a:bodyPr>
          <a:lstStyle/>
          <a:p>
            <a:r>
              <a:rPr lang="en-US" altLang="ja-JP">
                <a:solidFill>
                  <a:schemeClr val="accent1"/>
                </a:solidFill>
              </a:rPr>
              <a:t>Detector Preparation Status</a:t>
            </a:r>
            <a:endParaRPr kumimoji="1" lang="ja-JP" altLang="en-US" b="1"/>
          </a:p>
        </p:txBody>
      </p:sp>
      <p:grpSp>
        <p:nvGrpSpPr>
          <p:cNvPr id="9" name="Group 8">
            <a:extLst>
              <a:ext uri="{FF2B5EF4-FFF2-40B4-BE49-F238E27FC236}">
                <a16:creationId xmlns:a16="http://schemas.microsoft.com/office/drawing/2014/main" id="{5F2C6298-A003-F445-AC44-F9EE5D863013}"/>
              </a:ext>
            </a:extLst>
          </p:cNvPr>
          <p:cNvGrpSpPr/>
          <p:nvPr/>
        </p:nvGrpSpPr>
        <p:grpSpPr>
          <a:xfrm>
            <a:off x="788194" y="3667782"/>
            <a:ext cx="3290558" cy="2664806"/>
            <a:chOff x="4136691" y="3747278"/>
            <a:chExt cx="3290558" cy="2664806"/>
          </a:xfrm>
        </p:grpSpPr>
        <p:pic>
          <p:nvPicPr>
            <p:cNvPr id="11" name="図 10">
              <a:extLst>
                <a:ext uri="{FF2B5EF4-FFF2-40B4-BE49-F238E27FC236}">
                  <a16:creationId xmlns:a16="http://schemas.microsoft.com/office/drawing/2014/main" id="{B0B73267-AA82-3541-A543-933C287F7098}"/>
                </a:ext>
              </a:extLst>
            </p:cNvPr>
            <p:cNvPicPr>
              <a:picLocks noChangeAspect="1"/>
            </p:cNvPicPr>
            <p:nvPr/>
          </p:nvPicPr>
          <p:blipFill rotWithShape="1">
            <a:blip r:embed="rId3"/>
            <a:srcRect r="2549"/>
            <a:stretch/>
          </p:blipFill>
          <p:spPr>
            <a:xfrm>
              <a:off x="4136691" y="3747278"/>
              <a:ext cx="3290558" cy="2664806"/>
            </a:xfrm>
            <a:prstGeom prst="rect">
              <a:avLst/>
            </a:prstGeom>
            <a:ln w="50800">
              <a:solidFill>
                <a:schemeClr val="accent1"/>
              </a:solidFill>
            </a:ln>
            <a:effectLst>
              <a:outerShdw blurRad="190500" dist="38100" dir="2700000" algn="tl" rotWithShape="0">
                <a:schemeClr val="accent1"/>
              </a:outerShdw>
            </a:effectLst>
          </p:spPr>
        </p:pic>
        <p:sp>
          <p:nvSpPr>
            <p:cNvPr id="32" name="角丸四角形 31">
              <a:extLst>
                <a:ext uri="{FF2B5EF4-FFF2-40B4-BE49-F238E27FC236}">
                  <a16:creationId xmlns:a16="http://schemas.microsoft.com/office/drawing/2014/main" id="{E6E1B003-1C07-9E4E-9009-063C3728BF16}"/>
                </a:ext>
              </a:extLst>
            </p:cNvPr>
            <p:cNvSpPr/>
            <p:nvPr/>
          </p:nvSpPr>
          <p:spPr>
            <a:xfrm rot="17657087">
              <a:off x="4488636" y="3998698"/>
              <a:ext cx="513475" cy="352355"/>
            </a:xfrm>
            <a:prstGeom prst="roundRect">
              <a:avLst>
                <a:gd name="adj" fmla="val 10085"/>
              </a:avLst>
            </a:prstGeom>
            <a:pattFill prst="narVert">
              <a:fgClr>
                <a:schemeClr val="accent4"/>
              </a:fgClr>
              <a:bgClr>
                <a:schemeClr val="bg1"/>
              </a:bgClr>
            </a:patt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角丸四角形 44">
              <a:extLst>
                <a:ext uri="{FF2B5EF4-FFF2-40B4-BE49-F238E27FC236}">
                  <a16:creationId xmlns:a16="http://schemas.microsoft.com/office/drawing/2014/main" id="{8EB6AF77-DC27-6549-862C-8B5A872CB48E}"/>
                </a:ext>
              </a:extLst>
            </p:cNvPr>
            <p:cNvSpPr/>
            <p:nvPr/>
          </p:nvSpPr>
          <p:spPr>
            <a:xfrm rot="16615671">
              <a:off x="6516845" y="4307540"/>
              <a:ext cx="513475" cy="504529"/>
            </a:xfrm>
            <a:prstGeom prst="roundRect">
              <a:avLst>
                <a:gd name="adj" fmla="val 10085"/>
              </a:avLst>
            </a:prstGeom>
            <a:pattFill prst="narVert">
              <a:fgClr>
                <a:srgbClr val="00B050"/>
              </a:fgClr>
              <a:bgClr>
                <a:schemeClr val="bg1"/>
              </a:bgClr>
            </a:patt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角丸四角形 45">
              <a:extLst>
                <a:ext uri="{FF2B5EF4-FFF2-40B4-BE49-F238E27FC236}">
                  <a16:creationId xmlns:a16="http://schemas.microsoft.com/office/drawing/2014/main" id="{7832D6C0-3E6C-C644-BEC0-F34004C9A460}"/>
                </a:ext>
              </a:extLst>
            </p:cNvPr>
            <p:cNvSpPr/>
            <p:nvPr/>
          </p:nvSpPr>
          <p:spPr>
            <a:xfrm rot="1331980">
              <a:off x="5830105" y="5682036"/>
              <a:ext cx="432977" cy="276127"/>
            </a:xfrm>
            <a:prstGeom prst="roundRect">
              <a:avLst>
                <a:gd name="adj" fmla="val 10085"/>
              </a:avLst>
            </a:prstGeom>
            <a:pattFill prst="narVert">
              <a:fgClr>
                <a:schemeClr val="accent1"/>
              </a:fgClr>
              <a:bgClr>
                <a:schemeClr val="bg1"/>
              </a:bgClr>
            </a:patt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9" name="三角形 48">
            <a:extLst>
              <a:ext uri="{FF2B5EF4-FFF2-40B4-BE49-F238E27FC236}">
                <a16:creationId xmlns:a16="http://schemas.microsoft.com/office/drawing/2014/main" id="{DB674D36-15DE-9D43-A82F-69B3A91D1901}"/>
              </a:ext>
            </a:extLst>
          </p:cNvPr>
          <p:cNvSpPr/>
          <p:nvPr/>
        </p:nvSpPr>
        <p:spPr>
          <a:xfrm rot="13861931">
            <a:off x="4035329" y="3283549"/>
            <a:ext cx="384910" cy="1245413"/>
          </a:xfrm>
          <a:prstGeom prst="triangle">
            <a:avLst/>
          </a:prstGeom>
          <a:solidFill>
            <a:schemeClr val="accent6">
              <a:lumMod val="20000"/>
              <a:lumOff val="80000"/>
            </a:schemeClr>
          </a:solidFill>
          <a:ln w="317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36">
            <a:extLst>
              <a:ext uri="{FF2B5EF4-FFF2-40B4-BE49-F238E27FC236}">
                <a16:creationId xmlns:a16="http://schemas.microsoft.com/office/drawing/2014/main" id="{4F993146-504D-8C44-A6F7-8DB6399D6948}"/>
              </a:ext>
            </a:extLst>
          </p:cNvPr>
          <p:cNvSpPr/>
          <p:nvPr/>
        </p:nvSpPr>
        <p:spPr>
          <a:xfrm>
            <a:off x="9102469" y="1130539"/>
            <a:ext cx="2469798" cy="2020326"/>
          </a:xfrm>
          <a:prstGeom prst="roundRect">
            <a:avLst>
              <a:gd name="adj" fmla="val 8087"/>
            </a:avLst>
          </a:prstGeom>
          <a:solidFill>
            <a:schemeClr val="bg1">
              <a:lumMod val="95000"/>
            </a:schemeClr>
          </a:solidFill>
          <a:ln>
            <a:noFill/>
          </a:ln>
          <a:effectLst>
            <a:glow rad="292100">
              <a:schemeClr val="bg1">
                <a:lumMod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a:extLst>
              <a:ext uri="{FF2B5EF4-FFF2-40B4-BE49-F238E27FC236}">
                <a16:creationId xmlns:a16="http://schemas.microsoft.com/office/drawing/2014/main" id="{E342EE81-9278-5D4F-9296-F6D7BDA41489}"/>
              </a:ext>
            </a:extLst>
          </p:cNvPr>
          <p:cNvSpPr/>
          <p:nvPr/>
        </p:nvSpPr>
        <p:spPr>
          <a:xfrm>
            <a:off x="4579578" y="1130539"/>
            <a:ext cx="3793142" cy="2444032"/>
          </a:xfrm>
          <a:prstGeom prst="roundRect">
            <a:avLst>
              <a:gd name="adj" fmla="val 8087"/>
            </a:avLst>
          </a:prstGeom>
          <a:solidFill>
            <a:schemeClr val="accent6">
              <a:lumMod val="20000"/>
              <a:lumOff val="80000"/>
            </a:schemeClr>
          </a:solidFill>
          <a:ln>
            <a:noFill/>
          </a:ln>
          <a:effectLst>
            <a:glow rad="292100">
              <a:schemeClr val="accent6">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08EFD00D-BD54-BA47-A8D6-AFF5ABF7E56A}"/>
              </a:ext>
            </a:extLst>
          </p:cNvPr>
          <p:cNvSpPr txBox="1"/>
          <p:nvPr/>
        </p:nvSpPr>
        <p:spPr>
          <a:xfrm>
            <a:off x="4727805" y="1136850"/>
            <a:ext cx="2736390" cy="430887"/>
          </a:xfrm>
          <a:prstGeom prst="rect">
            <a:avLst/>
          </a:prstGeom>
          <a:noFill/>
          <a:effectLst>
            <a:outerShdw blurRad="50800" dist="38100" dir="2700000" algn="tl" rotWithShape="0">
              <a:schemeClr val="accent6">
                <a:alpha val="70000"/>
              </a:schemeClr>
            </a:outerShdw>
          </a:effectLst>
        </p:spPr>
        <p:txBody>
          <a:bodyPr wrap="none" rtlCol="0">
            <a:spAutoFit/>
          </a:bodyPr>
          <a:lstStyle/>
          <a:p>
            <a:r>
              <a:rPr kumimoji="1" lang="en-US" altLang="ja-JP" sz="2200" b="1">
                <a:solidFill>
                  <a:srgbClr val="00B050"/>
                </a:solidFill>
                <a:latin typeface="Times New Roman" panose="02020603050405020304" pitchFamily="18" charset="0"/>
                <a:cs typeface="Times New Roman" panose="02020603050405020304" pitchFamily="18" charset="0"/>
              </a:rPr>
              <a:t>Planer drift chamber</a:t>
            </a:r>
            <a:endParaRPr kumimoji="1" lang="ja-JP" altLang="en-US" sz="2200" b="1">
              <a:solidFill>
                <a:srgbClr val="00B050"/>
              </a:solidFill>
              <a:latin typeface="Times New Roman" panose="02020603050405020304" pitchFamily="18" charset="0"/>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2E630554-3F9F-F14D-8E69-6555BFF9E442}"/>
              </a:ext>
            </a:extLst>
          </p:cNvPr>
          <p:cNvSpPr txBox="1"/>
          <p:nvPr/>
        </p:nvSpPr>
        <p:spPr>
          <a:xfrm>
            <a:off x="4725400" y="2186801"/>
            <a:ext cx="2329420" cy="430887"/>
          </a:xfrm>
          <a:prstGeom prst="rect">
            <a:avLst/>
          </a:prstGeom>
          <a:noFill/>
          <a:effectLst>
            <a:outerShdw blurRad="50800" dist="38100" dir="2700000" algn="tl" rotWithShape="0">
              <a:schemeClr val="accent6">
                <a:alpha val="70000"/>
              </a:schemeClr>
            </a:outerShdw>
          </a:effectLst>
        </p:spPr>
        <p:txBody>
          <a:bodyPr wrap="none" rtlCol="0">
            <a:spAutoFit/>
          </a:bodyPr>
          <a:lstStyle/>
          <a:p>
            <a:r>
              <a:rPr kumimoji="1" lang="en-US" altLang="ja-JP" sz="2200" b="1">
                <a:solidFill>
                  <a:srgbClr val="00B050"/>
                </a:solidFill>
                <a:latin typeface="Times New Roman" panose="02020603050405020304" pitchFamily="18" charset="0"/>
                <a:cs typeface="Times New Roman" panose="02020603050405020304" pitchFamily="18" charset="0"/>
              </a:rPr>
              <a:t>Water Cherenkov</a:t>
            </a:r>
            <a:endParaRPr kumimoji="1" lang="ja-JP" altLang="en-US" sz="2200" b="1">
              <a:solidFill>
                <a:srgbClr val="00B050"/>
              </a:solidFill>
              <a:latin typeface="Times New Roman" panose="02020603050405020304" pitchFamily="18" charset="0"/>
              <a:cs typeface="Times New Roman" panose="02020603050405020304" pitchFamily="18" charset="0"/>
            </a:endParaRPr>
          </a:p>
        </p:txBody>
      </p:sp>
      <p:sp>
        <p:nvSpPr>
          <p:cNvPr id="53" name="三角形 48">
            <a:extLst>
              <a:ext uri="{FF2B5EF4-FFF2-40B4-BE49-F238E27FC236}">
                <a16:creationId xmlns:a16="http://schemas.microsoft.com/office/drawing/2014/main" id="{94199C1C-F5B9-3A44-93DD-2ADC64A98E81}"/>
              </a:ext>
            </a:extLst>
          </p:cNvPr>
          <p:cNvSpPr/>
          <p:nvPr/>
        </p:nvSpPr>
        <p:spPr>
          <a:xfrm rot="10800000">
            <a:off x="1195319" y="3429000"/>
            <a:ext cx="310428" cy="587658"/>
          </a:xfrm>
          <a:prstGeom prst="triangle">
            <a:avLst/>
          </a:prstGeom>
          <a:solidFill>
            <a:schemeClr val="accent4">
              <a:lumMod val="20000"/>
              <a:lumOff val="80000"/>
            </a:schemeClr>
          </a:solidFill>
          <a:ln w="317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a:extLst>
              <a:ext uri="{FF2B5EF4-FFF2-40B4-BE49-F238E27FC236}">
                <a16:creationId xmlns:a16="http://schemas.microsoft.com/office/drawing/2014/main" id="{639D893D-0F07-C14B-A756-CF3AB5D4618D}"/>
              </a:ext>
            </a:extLst>
          </p:cNvPr>
          <p:cNvSpPr/>
          <p:nvPr/>
        </p:nvSpPr>
        <p:spPr>
          <a:xfrm>
            <a:off x="705751" y="1165837"/>
            <a:ext cx="3532486" cy="2323582"/>
          </a:xfrm>
          <a:prstGeom prst="roundRect">
            <a:avLst>
              <a:gd name="adj" fmla="val 8087"/>
            </a:avLst>
          </a:prstGeom>
          <a:solidFill>
            <a:schemeClr val="accent4">
              <a:lumMod val="20000"/>
              <a:lumOff val="80000"/>
            </a:schemeClr>
          </a:solidFill>
          <a:ln>
            <a:noFill/>
          </a:ln>
          <a:effectLst>
            <a:glow rad="292100">
              <a:schemeClr val="accent4">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EE71A8AE-17AB-CD4C-8575-58D0A841FC2F}"/>
              </a:ext>
            </a:extLst>
          </p:cNvPr>
          <p:cNvSpPr txBox="1"/>
          <p:nvPr/>
        </p:nvSpPr>
        <p:spPr>
          <a:xfrm>
            <a:off x="705750" y="1168411"/>
            <a:ext cx="3384260" cy="430887"/>
          </a:xfrm>
          <a:prstGeom prst="rect">
            <a:avLst/>
          </a:prstGeom>
          <a:noFill/>
          <a:effectLst>
            <a:outerShdw blurRad="50800" dist="38100" dir="2700000" algn="tl" rotWithShape="0">
              <a:schemeClr val="accent4"/>
            </a:outerShdw>
          </a:effectLst>
        </p:spPr>
        <p:txBody>
          <a:bodyPr wrap="none" rtlCol="0">
            <a:spAutoFit/>
          </a:bodyPr>
          <a:lstStyle/>
          <a:p>
            <a:r>
              <a:rPr kumimoji="1" lang="en-US" altLang="ja-JP" sz="2200" b="1">
                <a:solidFill>
                  <a:srgbClr val="C00000"/>
                </a:solidFill>
                <a:latin typeface="Times New Roman" panose="02020603050405020304" pitchFamily="18" charset="0"/>
                <a:cs typeface="Times New Roman" panose="02020603050405020304" pitchFamily="18" charset="0"/>
              </a:rPr>
              <a:t>Honeycomb drift chamber</a:t>
            </a:r>
            <a:endParaRPr kumimoji="1" lang="ja-JP" altLang="en-US" sz="2200" b="1">
              <a:solidFill>
                <a:srgbClr val="C00000"/>
              </a:solidFill>
              <a:latin typeface="Times New Roman" panose="02020603050405020304" pitchFamily="18" charset="0"/>
              <a:cs typeface="Times New Roman" panose="02020603050405020304" pitchFamily="18" charset="0"/>
            </a:endParaRPr>
          </a:p>
        </p:txBody>
      </p:sp>
      <p:sp>
        <p:nvSpPr>
          <p:cNvPr id="34" name="テキスト ボックス 33">
            <a:extLst>
              <a:ext uri="{FF2B5EF4-FFF2-40B4-BE49-F238E27FC236}">
                <a16:creationId xmlns:a16="http://schemas.microsoft.com/office/drawing/2014/main" id="{ACE36B89-BC49-6B4D-8FA3-FB7B77544C1F}"/>
              </a:ext>
            </a:extLst>
          </p:cNvPr>
          <p:cNvSpPr txBox="1"/>
          <p:nvPr/>
        </p:nvSpPr>
        <p:spPr>
          <a:xfrm>
            <a:off x="705750" y="2255475"/>
            <a:ext cx="1854226" cy="430887"/>
          </a:xfrm>
          <a:prstGeom prst="rect">
            <a:avLst/>
          </a:prstGeom>
          <a:noFill/>
          <a:effectLst>
            <a:outerShdw blurRad="50800" dist="38100" dir="2700000" algn="tl" rotWithShape="0">
              <a:schemeClr val="accent4"/>
            </a:outerShdw>
          </a:effectLst>
        </p:spPr>
        <p:txBody>
          <a:bodyPr wrap="none" rtlCol="0">
            <a:spAutoFit/>
          </a:bodyPr>
          <a:lstStyle/>
          <a:p>
            <a:r>
              <a:rPr kumimoji="1" lang="en-US" altLang="ja-JP" sz="2200" b="1">
                <a:solidFill>
                  <a:srgbClr val="C00000"/>
                </a:solidFill>
                <a:latin typeface="Times New Roman" panose="02020603050405020304" pitchFamily="18" charset="0"/>
                <a:cs typeface="Times New Roman" panose="02020603050405020304" pitchFamily="18" charset="0"/>
              </a:rPr>
              <a:t>Electron TOF</a:t>
            </a:r>
            <a:endParaRPr kumimoji="1" lang="ja-JP" altLang="en-US" sz="2200" b="1">
              <a:solidFill>
                <a:srgbClr val="C00000"/>
              </a:solidFill>
              <a:latin typeface="Times New Roman" panose="02020603050405020304" pitchFamily="18" charset="0"/>
              <a:cs typeface="Times New Roman" panose="02020603050405020304" pitchFamily="18" charset="0"/>
            </a:endParaRPr>
          </a:p>
        </p:txBody>
      </p:sp>
      <p:sp>
        <p:nvSpPr>
          <p:cNvPr id="42" name="テキスト ボックス 35">
            <a:extLst>
              <a:ext uri="{FF2B5EF4-FFF2-40B4-BE49-F238E27FC236}">
                <a16:creationId xmlns:a16="http://schemas.microsoft.com/office/drawing/2014/main" id="{EC8B82B1-40FA-9B4E-89D0-6CE3F55CEE6B}"/>
              </a:ext>
            </a:extLst>
          </p:cNvPr>
          <p:cNvSpPr txBox="1"/>
          <p:nvPr/>
        </p:nvSpPr>
        <p:spPr>
          <a:xfrm>
            <a:off x="4725400" y="1880879"/>
            <a:ext cx="2516523" cy="430887"/>
          </a:xfrm>
          <a:prstGeom prst="rect">
            <a:avLst/>
          </a:prstGeom>
          <a:noFill/>
          <a:effectLst>
            <a:outerShdw blurRad="50800" dist="38100" dir="2700000" algn="tl" rotWithShape="0">
              <a:schemeClr val="accent6">
                <a:alpha val="70000"/>
              </a:schemeClr>
            </a:outerShdw>
          </a:effectLst>
        </p:spPr>
        <p:txBody>
          <a:bodyPr wrap="none" rtlCol="0">
            <a:spAutoFit/>
          </a:bodyPr>
          <a:lstStyle/>
          <a:p>
            <a:r>
              <a:rPr kumimoji="1" lang="en-US" altLang="ja-JP" sz="2200" b="1">
                <a:solidFill>
                  <a:srgbClr val="00B050"/>
                </a:solidFill>
                <a:latin typeface="Times New Roman" panose="02020603050405020304" pitchFamily="18" charset="0"/>
                <a:cs typeface="Times New Roman" panose="02020603050405020304" pitchFamily="18" charset="0"/>
              </a:rPr>
              <a:t>Aerogel Cherenkov</a:t>
            </a:r>
            <a:endParaRPr kumimoji="1" lang="ja-JP" altLang="en-US" sz="2200" b="1">
              <a:solidFill>
                <a:srgbClr val="00B050"/>
              </a:solidFill>
              <a:latin typeface="Times New Roman" panose="02020603050405020304" pitchFamily="18" charset="0"/>
              <a:cs typeface="Times New Roman" panose="02020603050405020304" pitchFamily="18" charset="0"/>
            </a:endParaRPr>
          </a:p>
        </p:txBody>
      </p:sp>
      <p:sp>
        <p:nvSpPr>
          <p:cNvPr id="50" name="テキスト ボックス 35">
            <a:extLst>
              <a:ext uri="{FF2B5EF4-FFF2-40B4-BE49-F238E27FC236}">
                <a16:creationId xmlns:a16="http://schemas.microsoft.com/office/drawing/2014/main" id="{83BD7848-8D19-8047-BDD8-0C805CD187FF}"/>
              </a:ext>
            </a:extLst>
          </p:cNvPr>
          <p:cNvSpPr txBox="1"/>
          <p:nvPr/>
        </p:nvSpPr>
        <p:spPr>
          <a:xfrm>
            <a:off x="4762229" y="2468819"/>
            <a:ext cx="1484189" cy="430887"/>
          </a:xfrm>
          <a:prstGeom prst="rect">
            <a:avLst/>
          </a:prstGeom>
          <a:noFill/>
          <a:effectLst>
            <a:outerShdw blurRad="50800" dist="38100" dir="2700000" algn="tl" rotWithShape="0">
              <a:schemeClr val="accent6">
                <a:alpha val="70000"/>
              </a:schemeClr>
            </a:outerShdw>
          </a:effectLst>
        </p:spPr>
        <p:txBody>
          <a:bodyPr wrap="none" rtlCol="0">
            <a:spAutoFit/>
          </a:bodyPr>
          <a:lstStyle/>
          <a:p>
            <a:r>
              <a:rPr kumimoji="1" lang="en-US" altLang="ja-JP" sz="2200" b="1">
                <a:solidFill>
                  <a:srgbClr val="00B050"/>
                </a:solidFill>
                <a:latin typeface="Times New Roman" panose="02020603050405020304" pitchFamily="18" charset="0"/>
                <a:cs typeface="Times New Roman" panose="02020603050405020304" pitchFamily="18" charset="0"/>
              </a:rPr>
              <a:t>Kaon TOF</a:t>
            </a:r>
            <a:endParaRPr kumimoji="1" lang="ja-JP" altLang="en-US" sz="2200" b="1">
              <a:solidFill>
                <a:srgbClr val="00B050"/>
              </a:solidFill>
              <a:latin typeface="Times New Roman" panose="02020603050405020304" pitchFamily="18" charset="0"/>
              <a:cs typeface="Times New Roman" panose="02020603050405020304" pitchFamily="18" charset="0"/>
            </a:endParaRPr>
          </a:p>
        </p:txBody>
      </p:sp>
      <p:sp>
        <p:nvSpPr>
          <p:cNvPr id="57" name="三角形 46">
            <a:extLst>
              <a:ext uri="{FF2B5EF4-FFF2-40B4-BE49-F238E27FC236}">
                <a16:creationId xmlns:a16="http://schemas.microsoft.com/office/drawing/2014/main" id="{B82CCDC5-5DBE-5B46-A6AF-C7081B9950AF}"/>
              </a:ext>
            </a:extLst>
          </p:cNvPr>
          <p:cNvSpPr/>
          <p:nvPr/>
        </p:nvSpPr>
        <p:spPr>
          <a:xfrm rot="16200000">
            <a:off x="3605565" y="4945095"/>
            <a:ext cx="419253" cy="1657298"/>
          </a:xfrm>
          <a:prstGeom prst="triangle">
            <a:avLst/>
          </a:prstGeom>
          <a:solidFill>
            <a:schemeClr val="accent5">
              <a:lumMod val="20000"/>
              <a:lumOff val="80000"/>
            </a:schemeClr>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37">
            <a:extLst>
              <a:ext uri="{FF2B5EF4-FFF2-40B4-BE49-F238E27FC236}">
                <a16:creationId xmlns:a16="http://schemas.microsoft.com/office/drawing/2014/main" id="{73FE6D0B-D873-FC43-A73F-938590B3F078}"/>
              </a:ext>
            </a:extLst>
          </p:cNvPr>
          <p:cNvSpPr/>
          <p:nvPr/>
        </p:nvSpPr>
        <p:spPr>
          <a:xfrm>
            <a:off x="4608000" y="3934627"/>
            <a:ext cx="3793142" cy="2326409"/>
          </a:xfrm>
          <a:prstGeom prst="roundRect">
            <a:avLst>
              <a:gd name="adj" fmla="val 8087"/>
            </a:avLst>
          </a:prstGeom>
          <a:solidFill>
            <a:schemeClr val="accent5">
              <a:lumMod val="20000"/>
              <a:lumOff val="80000"/>
            </a:schemeClr>
          </a:solidFill>
          <a:ln>
            <a:noFill/>
          </a:ln>
          <a:effectLst>
            <a:glow rad="292100">
              <a:schemeClr val="accent5">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19">
            <a:extLst>
              <a:ext uri="{FF2B5EF4-FFF2-40B4-BE49-F238E27FC236}">
                <a16:creationId xmlns:a16="http://schemas.microsoft.com/office/drawing/2014/main" id="{A746D5CA-6BCA-F747-ACD0-92B636392352}"/>
              </a:ext>
            </a:extLst>
          </p:cNvPr>
          <p:cNvSpPr txBox="1"/>
          <p:nvPr/>
        </p:nvSpPr>
        <p:spPr>
          <a:xfrm>
            <a:off x="4608476" y="4848162"/>
            <a:ext cx="1375185" cy="430887"/>
          </a:xfrm>
          <a:prstGeom prst="rect">
            <a:avLst/>
          </a:prstGeom>
          <a:noFill/>
          <a:effectLst>
            <a:outerShdw blurRad="50800" dist="38100" dir="2700000" algn="tl" rotWithShape="0">
              <a:schemeClr val="accent1">
                <a:lumMod val="60000"/>
                <a:lumOff val="40000"/>
                <a:alpha val="70000"/>
              </a:schemeClr>
            </a:outerShdw>
          </a:effectLst>
        </p:spPr>
        <p:txBody>
          <a:bodyPr wrap="none" rtlCol="0">
            <a:spAutoFit/>
          </a:bodyPr>
          <a:lstStyle/>
          <a:p>
            <a:r>
              <a:rPr kumimoji="1" lang="en-US" altLang="ja-JP" sz="2200" b="1">
                <a:solidFill>
                  <a:schemeClr val="accent1"/>
                </a:solidFill>
                <a:latin typeface="Times New Roman" panose="02020603050405020304" pitchFamily="18" charset="0"/>
                <a:cs typeface="Times New Roman" panose="02020603050405020304" pitchFamily="18" charset="0"/>
              </a:rPr>
              <a:t>Pion TOF</a:t>
            </a:r>
            <a:endParaRPr kumimoji="1" lang="ja-JP" altLang="en-US" sz="2200" b="1">
              <a:solidFill>
                <a:schemeClr val="accent1"/>
              </a:solidFill>
              <a:latin typeface="Times New Roman" panose="02020603050405020304" pitchFamily="18" charset="0"/>
              <a:cs typeface="Times New Roman" panose="02020603050405020304" pitchFamily="18" charset="0"/>
            </a:endParaRPr>
          </a:p>
        </p:txBody>
      </p:sp>
      <p:sp>
        <p:nvSpPr>
          <p:cNvPr id="56" name="テキスト ボックス 19">
            <a:extLst>
              <a:ext uri="{FF2B5EF4-FFF2-40B4-BE49-F238E27FC236}">
                <a16:creationId xmlns:a16="http://schemas.microsoft.com/office/drawing/2014/main" id="{873F6459-D9DB-184B-9FA7-17D8A11511E8}"/>
              </a:ext>
            </a:extLst>
          </p:cNvPr>
          <p:cNvSpPr txBox="1"/>
          <p:nvPr/>
        </p:nvSpPr>
        <p:spPr>
          <a:xfrm>
            <a:off x="4597850" y="3930972"/>
            <a:ext cx="2736390" cy="430887"/>
          </a:xfrm>
          <a:prstGeom prst="rect">
            <a:avLst/>
          </a:prstGeom>
          <a:noFill/>
          <a:effectLst>
            <a:outerShdw blurRad="50800" dist="38100" dir="2700000" algn="tl" rotWithShape="0">
              <a:schemeClr val="accent1">
                <a:lumMod val="60000"/>
                <a:lumOff val="40000"/>
                <a:alpha val="70000"/>
              </a:schemeClr>
            </a:outerShdw>
          </a:effectLst>
        </p:spPr>
        <p:txBody>
          <a:bodyPr wrap="none" rtlCol="0">
            <a:spAutoFit/>
          </a:bodyPr>
          <a:lstStyle/>
          <a:p>
            <a:r>
              <a:rPr kumimoji="1" lang="en-US" altLang="ja-JP" sz="2200" b="1">
                <a:solidFill>
                  <a:schemeClr val="accent1"/>
                </a:solidFill>
                <a:latin typeface="Times New Roman" panose="02020603050405020304" pitchFamily="18" charset="0"/>
                <a:cs typeface="Times New Roman" panose="02020603050405020304" pitchFamily="18" charset="0"/>
              </a:rPr>
              <a:t>Planer drift chamber</a:t>
            </a:r>
            <a:endParaRPr kumimoji="1" lang="ja-JP" altLang="en-US" sz="2200" b="1">
              <a:solidFill>
                <a:schemeClr val="accent1"/>
              </a:solidFill>
              <a:latin typeface="Times New Roman" panose="02020603050405020304" pitchFamily="18" charset="0"/>
              <a:cs typeface="Times New Roman" panose="02020603050405020304" pitchFamily="18" charset="0"/>
            </a:endParaRPr>
          </a:p>
        </p:txBody>
      </p:sp>
      <p:sp>
        <p:nvSpPr>
          <p:cNvPr id="64" name="TextBox 63">
            <a:extLst>
              <a:ext uri="{FF2B5EF4-FFF2-40B4-BE49-F238E27FC236}">
                <a16:creationId xmlns:a16="http://schemas.microsoft.com/office/drawing/2014/main" id="{30F50EBE-00D7-A24C-B3E1-EE69C544D65E}"/>
              </a:ext>
            </a:extLst>
          </p:cNvPr>
          <p:cNvSpPr txBox="1"/>
          <p:nvPr/>
        </p:nvSpPr>
        <p:spPr>
          <a:xfrm>
            <a:off x="9117749" y="1403464"/>
            <a:ext cx="2454518" cy="1200329"/>
          </a:xfrm>
          <a:prstGeom prst="rect">
            <a:avLst/>
          </a:prstGeom>
          <a:noFill/>
        </p:spPr>
        <p:txBody>
          <a:bodyPr wrap="none" rtlCol="0">
            <a:spAutoFit/>
          </a:bodyPr>
          <a:lstStyle/>
          <a:p>
            <a:r>
              <a:rPr lang="en-JP">
                <a:latin typeface="Times New Roman" panose="02020603050405020304" pitchFamily="18" charset="0"/>
                <a:cs typeface="Times New Roman" panose="02020603050405020304" pitchFamily="18" charset="0"/>
              </a:rPr>
              <a:t>Setting up &amp; debugging</a:t>
            </a:r>
          </a:p>
          <a:p>
            <a:pPr marL="285750" indent="-285750">
              <a:buFont typeface="Arial" panose="020B0604020202020204" pitchFamily="34" charset="0"/>
              <a:buChar char="•"/>
            </a:pPr>
            <a:r>
              <a:rPr lang="en-JP">
                <a:latin typeface="Times New Roman" panose="02020603050405020304" pitchFamily="18" charset="0"/>
                <a:cs typeface="Times New Roman" panose="02020603050405020304" pitchFamily="18" charset="0"/>
              </a:rPr>
              <a:t>vfTDC</a:t>
            </a:r>
          </a:p>
          <a:p>
            <a:pPr marL="285750" indent="-285750">
              <a:buFont typeface="Arial" panose="020B0604020202020204" pitchFamily="34" charset="0"/>
              <a:buChar char="•"/>
            </a:pPr>
            <a:r>
              <a:rPr lang="en-JP">
                <a:latin typeface="Times New Roman" panose="02020603050405020304" pitchFamily="18" charset="0"/>
                <a:cs typeface="Times New Roman" panose="02020603050405020304" pitchFamily="18" charset="0"/>
              </a:rPr>
              <a:t>FADC</a:t>
            </a:r>
          </a:p>
          <a:p>
            <a:pPr marL="285750" indent="-285750">
              <a:buFont typeface="Arial" panose="020B0604020202020204" pitchFamily="34" charset="0"/>
              <a:buChar char="•"/>
            </a:pPr>
            <a:r>
              <a:rPr lang="en-JP">
                <a:latin typeface="Times New Roman" panose="02020603050405020304" pitchFamily="18" charset="0"/>
                <a:cs typeface="Times New Roman" panose="02020603050405020304" pitchFamily="18" charset="0"/>
              </a:rPr>
              <a:t>VTP trigger</a:t>
            </a:r>
          </a:p>
        </p:txBody>
      </p:sp>
      <p:cxnSp>
        <p:nvCxnSpPr>
          <p:cNvPr id="24" name="Straight Connector 23">
            <a:extLst>
              <a:ext uri="{FF2B5EF4-FFF2-40B4-BE49-F238E27FC236}">
                <a16:creationId xmlns:a16="http://schemas.microsoft.com/office/drawing/2014/main" id="{247AAAA7-32FE-EA47-A775-EF8AEBAC78EF}"/>
              </a:ext>
            </a:extLst>
          </p:cNvPr>
          <p:cNvCxnSpPr/>
          <p:nvPr/>
        </p:nvCxnSpPr>
        <p:spPr>
          <a:xfrm>
            <a:off x="8667574" y="1102533"/>
            <a:ext cx="0" cy="5130497"/>
          </a:xfrm>
          <a:prstGeom prst="line">
            <a:avLst/>
          </a:prstGeom>
          <a:ln w="28575">
            <a:solidFill>
              <a:schemeClr val="tx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9" name="角丸四角形 36">
            <a:extLst>
              <a:ext uri="{FF2B5EF4-FFF2-40B4-BE49-F238E27FC236}">
                <a16:creationId xmlns:a16="http://schemas.microsoft.com/office/drawing/2014/main" id="{E5C7866E-C207-0E4D-A785-2321862DC1DE}"/>
              </a:ext>
            </a:extLst>
          </p:cNvPr>
          <p:cNvSpPr/>
          <p:nvPr/>
        </p:nvSpPr>
        <p:spPr>
          <a:xfrm>
            <a:off x="9102469" y="3934627"/>
            <a:ext cx="2469798" cy="2262478"/>
          </a:xfrm>
          <a:prstGeom prst="roundRect">
            <a:avLst>
              <a:gd name="adj" fmla="val 8087"/>
            </a:avLst>
          </a:prstGeom>
          <a:solidFill>
            <a:schemeClr val="bg1">
              <a:lumMod val="95000"/>
            </a:schemeClr>
          </a:solidFill>
          <a:ln>
            <a:noFill/>
          </a:ln>
          <a:effectLst>
            <a:glow rad="292100">
              <a:schemeClr val="bg1">
                <a:lumMod val="9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32">
            <a:extLst>
              <a:ext uri="{FF2B5EF4-FFF2-40B4-BE49-F238E27FC236}">
                <a16:creationId xmlns:a16="http://schemas.microsoft.com/office/drawing/2014/main" id="{BA40A4C6-D6E2-5F4A-A44F-76DCC6490E20}"/>
              </a:ext>
            </a:extLst>
          </p:cNvPr>
          <p:cNvPicPr>
            <a:picLocks noChangeAspect="1"/>
          </p:cNvPicPr>
          <p:nvPr/>
        </p:nvPicPr>
        <p:blipFill>
          <a:blip r:embed="rId4"/>
          <a:stretch>
            <a:fillRect/>
          </a:stretch>
        </p:blipFill>
        <p:spPr>
          <a:xfrm>
            <a:off x="9033340" y="4245976"/>
            <a:ext cx="2657857" cy="1677047"/>
          </a:xfrm>
          <a:prstGeom prst="rect">
            <a:avLst/>
          </a:prstGeom>
        </p:spPr>
      </p:pic>
      <p:sp>
        <p:nvSpPr>
          <p:cNvPr id="25" name="Arc 24">
            <a:extLst>
              <a:ext uri="{FF2B5EF4-FFF2-40B4-BE49-F238E27FC236}">
                <a16:creationId xmlns:a16="http://schemas.microsoft.com/office/drawing/2014/main" id="{16EF7E4B-D4A5-DA48-B76D-1F08D507D11A}"/>
              </a:ext>
            </a:extLst>
          </p:cNvPr>
          <p:cNvSpPr/>
          <p:nvPr/>
        </p:nvSpPr>
        <p:spPr>
          <a:xfrm>
            <a:off x="7957208" y="2957415"/>
            <a:ext cx="1420732" cy="1420732"/>
          </a:xfrm>
          <a:prstGeom prst="arc">
            <a:avLst>
              <a:gd name="adj1" fmla="val 11080440"/>
              <a:gd name="adj2" fmla="val 19752564"/>
            </a:avLst>
          </a:prstGeom>
          <a:ln w="50800">
            <a:headEnd type="stealth"/>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
        <p:nvSpPr>
          <p:cNvPr id="60" name="Arc 59">
            <a:extLst>
              <a:ext uri="{FF2B5EF4-FFF2-40B4-BE49-F238E27FC236}">
                <a16:creationId xmlns:a16="http://schemas.microsoft.com/office/drawing/2014/main" id="{B7462CDA-F603-FA45-87A9-0E3F57760298}"/>
              </a:ext>
            </a:extLst>
          </p:cNvPr>
          <p:cNvSpPr/>
          <p:nvPr/>
        </p:nvSpPr>
        <p:spPr>
          <a:xfrm rot="7309261">
            <a:off x="7957208" y="2957415"/>
            <a:ext cx="1420732" cy="1420732"/>
          </a:xfrm>
          <a:prstGeom prst="arc">
            <a:avLst>
              <a:gd name="adj1" fmla="val 12833673"/>
              <a:gd name="adj2" fmla="val 16022962"/>
            </a:avLst>
          </a:prstGeom>
          <a:ln w="50800">
            <a:headEnd type="stealth" w="med" len="med"/>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
        <p:nvSpPr>
          <p:cNvPr id="61" name="Arc 60">
            <a:extLst>
              <a:ext uri="{FF2B5EF4-FFF2-40B4-BE49-F238E27FC236}">
                <a16:creationId xmlns:a16="http://schemas.microsoft.com/office/drawing/2014/main" id="{65C3667C-613F-5940-B407-4F3CE6AB2F77}"/>
              </a:ext>
            </a:extLst>
          </p:cNvPr>
          <p:cNvSpPr/>
          <p:nvPr/>
        </p:nvSpPr>
        <p:spPr>
          <a:xfrm rot="12138914">
            <a:off x="7965427" y="2957415"/>
            <a:ext cx="1420732" cy="1420732"/>
          </a:xfrm>
          <a:prstGeom prst="arc">
            <a:avLst>
              <a:gd name="adj1" fmla="val 11595943"/>
              <a:gd name="adj2" fmla="val 19461982"/>
            </a:avLst>
          </a:prstGeom>
          <a:ln w="50800">
            <a:headEnd type="stealth"/>
            <a:tailEnd type="stealt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P"/>
          </a:p>
        </p:txBody>
      </p:sp>
      <p:sp>
        <p:nvSpPr>
          <p:cNvPr id="26" name="TextBox 25">
            <a:extLst>
              <a:ext uri="{FF2B5EF4-FFF2-40B4-BE49-F238E27FC236}">
                <a16:creationId xmlns:a16="http://schemas.microsoft.com/office/drawing/2014/main" id="{58BC2A3B-5E52-6D4F-B21D-C98394A0F966}"/>
              </a:ext>
            </a:extLst>
          </p:cNvPr>
          <p:cNvSpPr txBox="1"/>
          <p:nvPr/>
        </p:nvSpPr>
        <p:spPr>
          <a:xfrm>
            <a:off x="9102469" y="1069180"/>
            <a:ext cx="2257541" cy="400110"/>
          </a:xfrm>
          <a:prstGeom prst="rect">
            <a:avLst/>
          </a:prstGeom>
          <a:noFill/>
        </p:spPr>
        <p:txBody>
          <a:bodyPr wrap="none" rtlCol="0">
            <a:spAutoFit/>
          </a:bodyPr>
          <a:lstStyle/>
          <a:p>
            <a:r>
              <a:rPr lang="en-JP" sz="2000" b="1">
                <a:latin typeface="Times New Roman" panose="02020603050405020304" pitchFamily="18" charset="0"/>
                <a:cs typeface="Times New Roman" panose="02020603050405020304" pitchFamily="18" charset="0"/>
              </a:rPr>
              <a:t>DAQ &amp; electronics</a:t>
            </a:r>
          </a:p>
        </p:txBody>
      </p:sp>
      <p:sp>
        <p:nvSpPr>
          <p:cNvPr id="62" name="TextBox 61">
            <a:extLst>
              <a:ext uri="{FF2B5EF4-FFF2-40B4-BE49-F238E27FC236}">
                <a16:creationId xmlns:a16="http://schemas.microsoft.com/office/drawing/2014/main" id="{08A8B405-04AB-7343-865C-CC2137412018}"/>
              </a:ext>
            </a:extLst>
          </p:cNvPr>
          <p:cNvSpPr txBox="1"/>
          <p:nvPr/>
        </p:nvSpPr>
        <p:spPr>
          <a:xfrm>
            <a:off x="9338393" y="3758321"/>
            <a:ext cx="2443489" cy="400110"/>
          </a:xfrm>
          <a:prstGeom prst="rect">
            <a:avLst/>
          </a:prstGeom>
          <a:noFill/>
        </p:spPr>
        <p:txBody>
          <a:bodyPr wrap="none" rtlCol="0">
            <a:spAutoFit/>
          </a:bodyPr>
          <a:lstStyle/>
          <a:p>
            <a:r>
              <a:rPr lang="en-JP" sz="2000" b="1">
                <a:latin typeface="Times New Roman" panose="02020603050405020304" pitchFamily="18" charset="0"/>
                <a:cs typeface="Times New Roman" panose="02020603050405020304" pitchFamily="18" charset="0"/>
              </a:rPr>
              <a:t>Software &amp; analyzer</a:t>
            </a:r>
          </a:p>
        </p:txBody>
      </p:sp>
      <p:sp>
        <p:nvSpPr>
          <p:cNvPr id="27" name="TextBox 26">
            <a:extLst>
              <a:ext uri="{FF2B5EF4-FFF2-40B4-BE49-F238E27FC236}">
                <a16:creationId xmlns:a16="http://schemas.microsoft.com/office/drawing/2014/main" id="{2CED585C-AC43-DA47-96FF-DC8D6FC7B412}"/>
              </a:ext>
            </a:extLst>
          </p:cNvPr>
          <p:cNvSpPr txBox="1"/>
          <p:nvPr/>
        </p:nvSpPr>
        <p:spPr>
          <a:xfrm>
            <a:off x="9424358" y="2703131"/>
            <a:ext cx="2266839" cy="584775"/>
          </a:xfrm>
          <a:prstGeom prst="rect">
            <a:avLst/>
          </a:prstGeom>
          <a:noFill/>
        </p:spPr>
        <p:txBody>
          <a:bodyPr wrap="none" rtlCol="0">
            <a:spAutoFit/>
          </a:bodyPr>
          <a:lstStyle/>
          <a:p>
            <a:r>
              <a:rPr lang="en-JP" sz="1600">
                <a:latin typeface="Times New Roman" panose="02020603050405020304" pitchFamily="18" charset="0"/>
                <a:cs typeface="Times New Roman" panose="02020603050405020304" pitchFamily="18" charset="0"/>
              </a:rPr>
              <a:t>Lead by Alex Cammsone</a:t>
            </a:r>
          </a:p>
          <a:p>
            <a:pPr algn="r"/>
            <a:r>
              <a:rPr lang="en-JP" sz="1600">
                <a:latin typeface="Times New Roman" panose="02020603050405020304" pitchFamily="18" charset="0"/>
                <a:cs typeface="Times New Roman" panose="02020603050405020304" pitchFamily="18" charset="0"/>
              </a:rPr>
              <a:t>Hanjie Liu</a:t>
            </a:r>
          </a:p>
        </p:txBody>
      </p:sp>
      <p:sp>
        <p:nvSpPr>
          <p:cNvPr id="63" name="TextBox 62">
            <a:extLst>
              <a:ext uri="{FF2B5EF4-FFF2-40B4-BE49-F238E27FC236}">
                <a16:creationId xmlns:a16="http://schemas.microsoft.com/office/drawing/2014/main" id="{18D22442-C8F3-F343-B9EB-91032E2C8EAB}"/>
              </a:ext>
            </a:extLst>
          </p:cNvPr>
          <p:cNvSpPr txBox="1"/>
          <p:nvPr/>
        </p:nvSpPr>
        <p:spPr>
          <a:xfrm>
            <a:off x="9471198" y="5990936"/>
            <a:ext cx="2082621" cy="338554"/>
          </a:xfrm>
          <a:prstGeom prst="rect">
            <a:avLst/>
          </a:prstGeom>
          <a:noFill/>
        </p:spPr>
        <p:txBody>
          <a:bodyPr wrap="none" rtlCol="0">
            <a:spAutoFit/>
          </a:bodyPr>
          <a:lstStyle/>
          <a:p>
            <a:r>
              <a:rPr lang="en-JP" sz="1600">
                <a:latin typeface="Times New Roman" panose="02020603050405020304" pitchFamily="18" charset="0"/>
                <a:cs typeface="Times New Roman" panose="02020603050405020304" pitchFamily="18" charset="0"/>
              </a:rPr>
              <a:t>Lead by Sanghwa Park</a:t>
            </a:r>
          </a:p>
        </p:txBody>
      </p:sp>
      <p:sp>
        <p:nvSpPr>
          <p:cNvPr id="65" name="TextBox 64">
            <a:extLst>
              <a:ext uri="{FF2B5EF4-FFF2-40B4-BE49-F238E27FC236}">
                <a16:creationId xmlns:a16="http://schemas.microsoft.com/office/drawing/2014/main" id="{837DDB73-AFD9-D34B-A63C-A3E7720CF15D}"/>
              </a:ext>
            </a:extLst>
          </p:cNvPr>
          <p:cNvSpPr txBox="1"/>
          <p:nvPr/>
        </p:nvSpPr>
        <p:spPr>
          <a:xfrm>
            <a:off x="676959" y="1535005"/>
            <a:ext cx="2537874" cy="646331"/>
          </a:xfrm>
          <a:prstGeom prst="rect">
            <a:avLst/>
          </a:prstGeom>
          <a:noFill/>
        </p:spPr>
        <p:txBody>
          <a:bodyPr wrap="none" rtlCol="0">
            <a:spAutoFit/>
          </a:bodyPr>
          <a:lstStyle/>
          <a:p>
            <a:pPr marL="285750" indent="-285750">
              <a:buFont typeface="Wingdings" pitchFamily="2" charset="2"/>
              <a:buChar char="ü"/>
            </a:pPr>
            <a:r>
              <a:rPr lang="en-JP">
                <a:solidFill>
                  <a:srgbClr val="C00000"/>
                </a:solidFill>
                <a:latin typeface="Times New Roman" panose="02020603050405020304" pitchFamily="18" charset="0"/>
                <a:cs typeface="Times New Roman" panose="02020603050405020304" pitchFamily="18" charset="0"/>
              </a:rPr>
              <a:t>Maintenance done</a:t>
            </a:r>
          </a:p>
          <a:p>
            <a:pPr marL="285750" indent="-285750">
              <a:buFont typeface="Wingdings" pitchFamily="2" charset="2"/>
              <a:buChar char="ü"/>
            </a:pPr>
            <a:r>
              <a:rPr lang="en-JP">
                <a:solidFill>
                  <a:srgbClr val="C00000"/>
                </a:solidFill>
                <a:latin typeface="Times New Roman" panose="02020603050405020304" pitchFamily="18" charset="0"/>
                <a:cs typeface="Times New Roman" panose="02020603050405020304" pitchFamily="18" charset="0"/>
              </a:rPr>
              <a:t>Performance test done</a:t>
            </a:r>
          </a:p>
        </p:txBody>
      </p:sp>
      <p:sp>
        <p:nvSpPr>
          <p:cNvPr id="66" name="テキスト ボックス 19">
            <a:extLst>
              <a:ext uri="{FF2B5EF4-FFF2-40B4-BE49-F238E27FC236}">
                <a16:creationId xmlns:a16="http://schemas.microsoft.com/office/drawing/2014/main" id="{900E4BC4-F07F-E64A-A1AB-7D33351E6DAF}"/>
              </a:ext>
            </a:extLst>
          </p:cNvPr>
          <p:cNvSpPr txBox="1"/>
          <p:nvPr/>
        </p:nvSpPr>
        <p:spPr>
          <a:xfrm>
            <a:off x="4643841" y="5498391"/>
            <a:ext cx="2820003" cy="430887"/>
          </a:xfrm>
          <a:prstGeom prst="rect">
            <a:avLst/>
          </a:prstGeom>
          <a:noFill/>
          <a:effectLst>
            <a:outerShdw blurRad="50800" dist="38100" dir="2700000" algn="tl" rotWithShape="0">
              <a:schemeClr val="accent1">
                <a:lumMod val="60000"/>
                <a:lumOff val="40000"/>
                <a:alpha val="70000"/>
              </a:schemeClr>
            </a:outerShdw>
          </a:effectLst>
        </p:spPr>
        <p:txBody>
          <a:bodyPr wrap="none" rtlCol="0">
            <a:spAutoFit/>
          </a:bodyPr>
          <a:lstStyle/>
          <a:p>
            <a:r>
              <a:rPr kumimoji="1" lang="en-US" altLang="ja-JP" sz="2200" b="1">
                <a:solidFill>
                  <a:schemeClr val="accent1"/>
                </a:solidFill>
                <a:latin typeface="Times New Roman" panose="02020603050405020304" pitchFamily="18" charset="0"/>
                <a:cs typeface="Times New Roman" panose="02020603050405020304" pitchFamily="18" charset="0"/>
              </a:rPr>
              <a:t>Pion position detector</a:t>
            </a:r>
            <a:endParaRPr kumimoji="1" lang="ja-JP" altLang="en-US" sz="2200" b="1">
              <a:solidFill>
                <a:schemeClr val="accent1"/>
              </a:solidFill>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AFC4B349-B317-A340-8DB0-E38AF10973AC}"/>
              </a:ext>
            </a:extLst>
          </p:cNvPr>
          <p:cNvSpPr txBox="1"/>
          <p:nvPr/>
        </p:nvSpPr>
        <p:spPr>
          <a:xfrm>
            <a:off x="4627394" y="5860468"/>
            <a:ext cx="3121367" cy="369332"/>
          </a:xfrm>
          <a:prstGeom prst="rect">
            <a:avLst/>
          </a:prstGeom>
          <a:noFill/>
        </p:spPr>
        <p:txBody>
          <a:bodyPr wrap="none" rtlCol="0">
            <a:spAutoFit/>
          </a:bodyPr>
          <a:lstStyle/>
          <a:p>
            <a:pPr marL="285750" indent="-285750">
              <a:buFont typeface="Wingdings" pitchFamily="2" charset="2"/>
              <a:buChar char="q"/>
            </a:pPr>
            <a:r>
              <a:rPr lang="en-JP">
                <a:solidFill>
                  <a:schemeClr val="accent1"/>
                </a:solidFill>
                <a:latin typeface="Times New Roman" panose="02020603050405020304" pitchFamily="18" charset="0"/>
                <a:cs typeface="Times New Roman" panose="02020603050405020304" pitchFamily="18" charset="0"/>
              </a:rPr>
              <a:t>Under development in Japan</a:t>
            </a:r>
          </a:p>
        </p:txBody>
      </p:sp>
      <p:sp>
        <p:nvSpPr>
          <p:cNvPr id="68" name="TextBox 67">
            <a:extLst>
              <a:ext uri="{FF2B5EF4-FFF2-40B4-BE49-F238E27FC236}">
                <a16:creationId xmlns:a16="http://schemas.microsoft.com/office/drawing/2014/main" id="{F2377AB7-81FA-2746-84B6-CC1F92E1037F}"/>
              </a:ext>
            </a:extLst>
          </p:cNvPr>
          <p:cNvSpPr txBox="1"/>
          <p:nvPr/>
        </p:nvSpPr>
        <p:spPr>
          <a:xfrm>
            <a:off x="4728138" y="1443808"/>
            <a:ext cx="2961067" cy="369332"/>
          </a:xfrm>
          <a:prstGeom prst="rect">
            <a:avLst/>
          </a:prstGeom>
          <a:noFill/>
        </p:spPr>
        <p:txBody>
          <a:bodyPr wrap="none" rtlCol="0">
            <a:spAutoFit/>
          </a:bodyPr>
          <a:lstStyle/>
          <a:p>
            <a:pPr marL="285750" indent="-285750">
              <a:buFont typeface="Wingdings" pitchFamily="2" charset="2"/>
              <a:buChar char="q"/>
            </a:pPr>
            <a:r>
              <a:rPr lang="en-JP">
                <a:solidFill>
                  <a:srgbClr val="00B050"/>
                </a:solidFill>
                <a:latin typeface="Times New Roman" panose="02020603050405020304" pitchFamily="18" charset="0"/>
                <a:cs typeface="Times New Roman" panose="02020603050405020304" pitchFamily="18" charset="0"/>
              </a:rPr>
              <a:t>Partly maintenance needed</a:t>
            </a:r>
          </a:p>
        </p:txBody>
      </p:sp>
      <p:sp>
        <p:nvSpPr>
          <p:cNvPr id="70" name="TextBox 69">
            <a:extLst>
              <a:ext uri="{FF2B5EF4-FFF2-40B4-BE49-F238E27FC236}">
                <a16:creationId xmlns:a16="http://schemas.microsoft.com/office/drawing/2014/main" id="{E618D6F9-844A-7D49-8666-941F361CDE80}"/>
              </a:ext>
            </a:extLst>
          </p:cNvPr>
          <p:cNvSpPr txBox="1"/>
          <p:nvPr/>
        </p:nvSpPr>
        <p:spPr>
          <a:xfrm>
            <a:off x="4758498" y="2810972"/>
            <a:ext cx="2172390" cy="369332"/>
          </a:xfrm>
          <a:prstGeom prst="rect">
            <a:avLst/>
          </a:prstGeom>
          <a:noFill/>
        </p:spPr>
        <p:txBody>
          <a:bodyPr wrap="none" rtlCol="0">
            <a:spAutoFit/>
          </a:bodyPr>
          <a:lstStyle/>
          <a:p>
            <a:pPr marL="285750" indent="-285750">
              <a:buFont typeface="Wingdings" pitchFamily="2" charset="2"/>
              <a:buChar char="ü"/>
            </a:pPr>
            <a:r>
              <a:rPr lang="en-JP">
                <a:solidFill>
                  <a:srgbClr val="00B050"/>
                </a:solidFill>
                <a:latin typeface="Times New Roman" panose="02020603050405020304" pitchFamily="18" charset="0"/>
                <a:cs typeface="Times New Roman" panose="02020603050405020304" pitchFamily="18" charset="0"/>
              </a:rPr>
              <a:t>Maintenance done</a:t>
            </a:r>
          </a:p>
        </p:txBody>
      </p:sp>
      <p:sp>
        <p:nvSpPr>
          <p:cNvPr id="72" name="TextBox 71">
            <a:extLst>
              <a:ext uri="{FF2B5EF4-FFF2-40B4-BE49-F238E27FC236}">
                <a16:creationId xmlns:a16="http://schemas.microsoft.com/office/drawing/2014/main" id="{F2E60C45-A2B2-D544-A107-CCCFC52D59BB}"/>
              </a:ext>
            </a:extLst>
          </p:cNvPr>
          <p:cNvSpPr txBox="1"/>
          <p:nvPr/>
        </p:nvSpPr>
        <p:spPr>
          <a:xfrm>
            <a:off x="4748530" y="3061269"/>
            <a:ext cx="2845651" cy="369332"/>
          </a:xfrm>
          <a:prstGeom prst="rect">
            <a:avLst/>
          </a:prstGeom>
          <a:noFill/>
        </p:spPr>
        <p:txBody>
          <a:bodyPr wrap="none" rtlCol="0">
            <a:spAutoFit/>
          </a:bodyPr>
          <a:lstStyle/>
          <a:p>
            <a:pPr marL="285750" indent="-285750">
              <a:buFont typeface="Wingdings" pitchFamily="2" charset="2"/>
              <a:buChar char="q"/>
            </a:pPr>
            <a:r>
              <a:rPr lang="en-JP">
                <a:solidFill>
                  <a:srgbClr val="00B050"/>
                </a:solidFill>
                <a:latin typeface="Times New Roman" panose="02020603050405020304" pitchFamily="18" charset="0"/>
                <a:cs typeface="Times New Roman" panose="02020603050405020304" pitchFamily="18" charset="0"/>
              </a:rPr>
              <a:t>Perfomance test on-going</a:t>
            </a:r>
          </a:p>
        </p:txBody>
      </p:sp>
      <p:sp>
        <p:nvSpPr>
          <p:cNvPr id="73" name="TextBox 72">
            <a:extLst>
              <a:ext uri="{FF2B5EF4-FFF2-40B4-BE49-F238E27FC236}">
                <a16:creationId xmlns:a16="http://schemas.microsoft.com/office/drawing/2014/main" id="{1DC3AE6F-D3AA-D143-97F4-765FE025CCC6}"/>
              </a:ext>
            </a:extLst>
          </p:cNvPr>
          <p:cNvSpPr txBox="1"/>
          <p:nvPr/>
        </p:nvSpPr>
        <p:spPr>
          <a:xfrm>
            <a:off x="4612220" y="4229118"/>
            <a:ext cx="2537874" cy="646331"/>
          </a:xfrm>
          <a:prstGeom prst="rect">
            <a:avLst/>
          </a:prstGeom>
          <a:noFill/>
        </p:spPr>
        <p:txBody>
          <a:bodyPr wrap="none" rtlCol="0">
            <a:spAutoFit/>
          </a:bodyPr>
          <a:lstStyle/>
          <a:p>
            <a:pPr marL="285750" indent="-285750">
              <a:buFont typeface="Wingdings" pitchFamily="2" charset="2"/>
              <a:buChar char="ü"/>
            </a:pPr>
            <a:r>
              <a:rPr lang="en-JP">
                <a:solidFill>
                  <a:schemeClr val="accent1"/>
                </a:solidFill>
                <a:latin typeface="Times New Roman" panose="02020603050405020304" pitchFamily="18" charset="0"/>
                <a:cs typeface="Times New Roman" panose="02020603050405020304" pitchFamily="18" charset="0"/>
              </a:rPr>
              <a:t>Maintenance done</a:t>
            </a:r>
          </a:p>
          <a:p>
            <a:pPr marL="285750" indent="-285750">
              <a:buFont typeface="Wingdings" pitchFamily="2" charset="2"/>
              <a:buChar char="ü"/>
            </a:pPr>
            <a:r>
              <a:rPr lang="en-JP">
                <a:solidFill>
                  <a:schemeClr val="accent1"/>
                </a:solidFill>
                <a:latin typeface="Times New Roman" panose="02020603050405020304" pitchFamily="18" charset="0"/>
                <a:cs typeface="Times New Roman" panose="02020603050405020304" pitchFamily="18" charset="0"/>
              </a:rPr>
              <a:t>Performance test done</a:t>
            </a:r>
          </a:p>
        </p:txBody>
      </p:sp>
      <p:sp>
        <p:nvSpPr>
          <p:cNvPr id="75" name="TextBox 74">
            <a:extLst>
              <a:ext uri="{FF2B5EF4-FFF2-40B4-BE49-F238E27FC236}">
                <a16:creationId xmlns:a16="http://schemas.microsoft.com/office/drawing/2014/main" id="{900CB182-6CC7-174D-9647-CE38972833AE}"/>
              </a:ext>
            </a:extLst>
          </p:cNvPr>
          <p:cNvSpPr txBox="1"/>
          <p:nvPr/>
        </p:nvSpPr>
        <p:spPr>
          <a:xfrm>
            <a:off x="4610044" y="5187122"/>
            <a:ext cx="2845651" cy="369332"/>
          </a:xfrm>
          <a:prstGeom prst="rect">
            <a:avLst/>
          </a:prstGeom>
          <a:noFill/>
        </p:spPr>
        <p:txBody>
          <a:bodyPr wrap="none" rtlCol="0">
            <a:spAutoFit/>
          </a:bodyPr>
          <a:lstStyle/>
          <a:p>
            <a:pPr marL="285750" indent="-285750">
              <a:buFont typeface="Wingdings" pitchFamily="2" charset="2"/>
              <a:buChar char="q"/>
            </a:pPr>
            <a:r>
              <a:rPr lang="en-JP">
                <a:solidFill>
                  <a:schemeClr val="accent1"/>
                </a:solidFill>
                <a:latin typeface="Times New Roman" panose="02020603050405020304" pitchFamily="18" charset="0"/>
                <a:cs typeface="Times New Roman" panose="02020603050405020304" pitchFamily="18" charset="0"/>
              </a:rPr>
              <a:t>Perfomance test on-going</a:t>
            </a:r>
          </a:p>
        </p:txBody>
      </p:sp>
      <p:sp>
        <p:nvSpPr>
          <p:cNvPr id="76" name="TextBox 75">
            <a:extLst>
              <a:ext uri="{FF2B5EF4-FFF2-40B4-BE49-F238E27FC236}">
                <a16:creationId xmlns:a16="http://schemas.microsoft.com/office/drawing/2014/main" id="{85CFFEFA-8872-5F4C-A10F-0756B710A65A}"/>
              </a:ext>
            </a:extLst>
          </p:cNvPr>
          <p:cNvSpPr txBox="1"/>
          <p:nvPr/>
        </p:nvSpPr>
        <p:spPr>
          <a:xfrm>
            <a:off x="701478" y="2616334"/>
            <a:ext cx="2961067" cy="369332"/>
          </a:xfrm>
          <a:prstGeom prst="rect">
            <a:avLst/>
          </a:prstGeom>
          <a:noFill/>
        </p:spPr>
        <p:txBody>
          <a:bodyPr wrap="none" rtlCol="0">
            <a:spAutoFit/>
          </a:bodyPr>
          <a:lstStyle/>
          <a:p>
            <a:pPr marL="285750" indent="-285750">
              <a:buFont typeface="Wingdings" pitchFamily="2" charset="2"/>
              <a:buChar char="q"/>
            </a:pPr>
            <a:r>
              <a:rPr lang="en-JP">
                <a:solidFill>
                  <a:srgbClr val="C00000"/>
                </a:solidFill>
                <a:latin typeface="Times New Roman" panose="02020603050405020304" pitchFamily="18" charset="0"/>
                <a:cs typeface="Times New Roman" panose="02020603050405020304" pitchFamily="18" charset="0"/>
              </a:rPr>
              <a:t>Partly maintenance needed</a:t>
            </a:r>
          </a:p>
        </p:txBody>
      </p:sp>
      <p:grpSp>
        <p:nvGrpSpPr>
          <p:cNvPr id="85" name="Group 84">
            <a:extLst>
              <a:ext uri="{FF2B5EF4-FFF2-40B4-BE49-F238E27FC236}">
                <a16:creationId xmlns:a16="http://schemas.microsoft.com/office/drawing/2014/main" id="{657CB5D1-51A3-2C4B-B19A-1D7EF578B15B}"/>
              </a:ext>
            </a:extLst>
          </p:cNvPr>
          <p:cNvGrpSpPr/>
          <p:nvPr/>
        </p:nvGrpSpPr>
        <p:grpSpPr>
          <a:xfrm>
            <a:off x="865949" y="1567737"/>
            <a:ext cx="2637717" cy="4338059"/>
            <a:chOff x="865949" y="1567737"/>
            <a:chExt cx="2637717" cy="4338059"/>
          </a:xfrm>
        </p:grpSpPr>
        <p:cxnSp>
          <p:nvCxnSpPr>
            <p:cNvPr id="77" name="Straight Connector 76">
              <a:extLst>
                <a:ext uri="{FF2B5EF4-FFF2-40B4-BE49-F238E27FC236}">
                  <a16:creationId xmlns:a16="http://schemas.microsoft.com/office/drawing/2014/main" id="{F65FE89F-1F77-DB4A-AF35-7A0879D54B0D}"/>
                </a:ext>
              </a:extLst>
            </p:cNvPr>
            <p:cNvCxnSpPr>
              <a:cxnSpLocks/>
            </p:cNvCxnSpPr>
            <p:nvPr/>
          </p:nvCxnSpPr>
          <p:spPr>
            <a:xfrm flipV="1">
              <a:off x="1801104" y="1567737"/>
              <a:ext cx="0" cy="810955"/>
            </a:xfrm>
            <a:prstGeom prst="line">
              <a:avLst/>
            </a:prstGeom>
            <a:ln w="38100">
              <a:solidFill>
                <a:srgbClr val="C00000"/>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CF434D8D-EF64-7F45-9A7A-F6ADFABAE910}"/>
                </a:ext>
              </a:extLst>
            </p:cNvPr>
            <p:cNvPicPr>
              <a:picLocks noChangeAspect="1"/>
            </p:cNvPicPr>
            <p:nvPr/>
          </p:nvPicPr>
          <p:blipFill>
            <a:blip r:embed="rId5"/>
            <a:stretch>
              <a:fillRect/>
            </a:stretch>
          </p:blipFill>
          <p:spPr>
            <a:xfrm>
              <a:off x="865949" y="2388840"/>
              <a:ext cx="2637717" cy="3516956"/>
            </a:xfrm>
            <a:prstGeom prst="rect">
              <a:avLst/>
            </a:prstGeom>
            <a:ln w="31750">
              <a:solidFill>
                <a:srgbClr val="C00000"/>
              </a:solidFill>
            </a:ln>
            <a:effectLst>
              <a:outerShdw blurRad="50800" dist="38100" dir="2700000" algn="tl" rotWithShape="0">
                <a:prstClr val="black">
                  <a:alpha val="40000"/>
                </a:prstClr>
              </a:outerShdw>
            </a:effectLst>
          </p:spPr>
        </p:pic>
      </p:grpSp>
      <p:grpSp>
        <p:nvGrpSpPr>
          <p:cNvPr id="86" name="Group 85">
            <a:extLst>
              <a:ext uri="{FF2B5EF4-FFF2-40B4-BE49-F238E27FC236}">
                <a16:creationId xmlns:a16="http://schemas.microsoft.com/office/drawing/2014/main" id="{36D40204-2623-D142-B0C2-580D36DCBFFC}"/>
              </a:ext>
            </a:extLst>
          </p:cNvPr>
          <p:cNvGrpSpPr/>
          <p:nvPr/>
        </p:nvGrpSpPr>
        <p:grpSpPr>
          <a:xfrm>
            <a:off x="6990516" y="1026103"/>
            <a:ext cx="4427904" cy="2424683"/>
            <a:chOff x="6985372" y="1079282"/>
            <a:chExt cx="4427904" cy="2424683"/>
          </a:xfrm>
        </p:grpSpPr>
        <p:cxnSp>
          <p:nvCxnSpPr>
            <p:cNvPr id="83" name="Straight Connector 82">
              <a:extLst>
                <a:ext uri="{FF2B5EF4-FFF2-40B4-BE49-F238E27FC236}">
                  <a16:creationId xmlns:a16="http://schemas.microsoft.com/office/drawing/2014/main" id="{B7637CE8-8902-E04E-8DDC-2FA5FC25EF65}"/>
                </a:ext>
              </a:extLst>
            </p:cNvPr>
            <p:cNvCxnSpPr>
              <a:cxnSpLocks/>
            </p:cNvCxnSpPr>
            <p:nvPr/>
          </p:nvCxnSpPr>
          <p:spPr>
            <a:xfrm flipH="1">
              <a:off x="6985372" y="2313103"/>
              <a:ext cx="1118032" cy="121222"/>
            </a:xfrm>
            <a:prstGeom prst="line">
              <a:avLst/>
            </a:prstGeom>
            <a:ln w="38100">
              <a:solidFill>
                <a:srgbClr val="00B050"/>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629CA258-7FF3-374F-9523-68DE7CFD53DA}"/>
                </a:ext>
              </a:extLst>
            </p:cNvPr>
            <p:cNvPicPr>
              <a:picLocks noChangeAspect="1"/>
            </p:cNvPicPr>
            <p:nvPr/>
          </p:nvPicPr>
          <p:blipFill>
            <a:blip r:embed="rId6"/>
            <a:stretch>
              <a:fillRect/>
            </a:stretch>
          </p:blipFill>
          <p:spPr>
            <a:xfrm>
              <a:off x="8149822" y="1079282"/>
              <a:ext cx="3263454" cy="2424683"/>
            </a:xfrm>
            <a:prstGeom prst="rect">
              <a:avLst/>
            </a:prstGeom>
            <a:ln w="31750">
              <a:solidFill>
                <a:srgbClr val="00B050"/>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3807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a:xfrm>
            <a:off x="838199" y="365125"/>
            <a:ext cx="10796081" cy="766251"/>
          </a:xfrm>
        </p:spPr>
        <p:txBody>
          <a:bodyPr>
            <a:normAutofit/>
          </a:bodyPr>
          <a:lstStyle/>
          <a:p>
            <a:r>
              <a:rPr kumimoji="1" lang="en-US" altLang="ja-JP" sz="4400" b="1">
                <a:solidFill>
                  <a:schemeClr val="accent1"/>
                </a:solidFill>
              </a:rPr>
              <a:t>Beam </a:t>
            </a:r>
            <a:r>
              <a:rPr lang="en-US" altLang="ja-JP" sz="4400">
                <a:solidFill>
                  <a:schemeClr val="accent1"/>
                </a:solidFill>
              </a:rPr>
              <a:t>Monitoring</a:t>
            </a:r>
            <a:r>
              <a:rPr kumimoji="1" lang="en-US" altLang="ja-JP" sz="4400" b="1">
                <a:solidFill>
                  <a:schemeClr val="accent1"/>
                </a:solidFill>
              </a:rPr>
              <a:t> with SLI</a:t>
            </a:r>
            <a:endParaRPr kumimoji="1" lang="ja-JP" altLang="en-US" sz="4400" b="1">
              <a:solidFill>
                <a:schemeClr val="accent1"/>
              </a:solidFill>
            </a:endParaRPr>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13</a:t>
            </a:fld>
            <a:endParaRPr kumimoji="1" lang="ja-JP" altLang="en-US"/>
          </a:p>
        </p:txBody>
      </p:sp>
      <p:pic>
        <p:nvPicPr>
          <p:cNvPr id="10" name="Picture 9">
            <a:extLst>
              <a:ext uri="{FF2B5EF4-FFF2-40B4-BE49-F238E27FC236}">
                <a16:creationId xmlns:a16="http://schemas.microsoft.com/office/drawing/2014/main" id="{17ED4AED-0581-F748-8A51-22960BFCC6DE}"/>
              </a:ext>
            </a:extLst>
          </p:cNvPr>
          <p:cNvPicPr>
            <a:picLocks noChangeAspect="1"/>
          </p:cNvPicPr>
          <p:nvPr/>
        </p:nvPicPr>
        <p:blipFill>
          <a:blip r:embed="rId3"/>
          <a:stretch>
            <a:fillRect/>
          </a:stretch>
        </p:blipFill>
        <p:spPr>
          <a:xfrm>
            <a:off x="6439980" y="3429000"/>
            <a:ext cx="5194300" cy="2693818"/>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209A8F1D-2567-4442-B6D4-5FA2024E871B}"/>
                  </a:ext>
                </a:extLst>
              </p:cNvPr>
              <p:cNvSpPr txBox="1"/>
              <p:nvPr/>
            </p:nvSpPr>
            <p:spPr>
              <a:xfrm>
                <a:off x="805601" y="1131376"/>
                <a:ext cx="6922117" cy="1541961"/>
              </a:xfrm>
              <a:prstGeom prst="rect">
                <a:avLst/>
              </a:prstGeom>
              <a:noFill/>
            </p:spPr>
            <p:txBody>
              <a:bodyPr wrap="square" rtlCol="0">
                <a:spAutoFit/>
              </a:bodyPr>
              <a:lstStyle/>
              <a:p>
                <a:pPr marL="285750" indent="-285750">
                  <a:buFont typeface="Wingdings" pitchFamily="2" charset="2"/>
                  <a:buChar char="Ø"/>
                </a:pPr>
                <a:r>
                  <a:rPr lang="en-JP" sz="2200">
                    <a:latin typeface="Times New Roman" panose="02020603050405020304" pitchFamily="18" charset="0"/>
                    <a:cs typeface="Times New Roman" panose="02020603050405020304" pitchFamily="18" charset="0"/>
                  </a:rPr>
                  <a:t>Key requirements for beam</a:t>
                </a:r>
              </a:p>
              <a:p>
                <a:pPr marL="742950" lvl="1"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Beam position precision at target: </a:t>
                </a:r>
                <a14:m>
                  <m:oMath xmlns:m="http://schemas.openxmlformats.org/officeDocument/2006/math">
                    <m:sSub>
                      <m:sSub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i="0" smtClean="0">
                            <a:latin typeface="Cambria Math" panose="02040503050406030204" pitchFamily="18" charset="0"/>
                            <a:ea typeface="Cambria Math" panose="02040503050406030204" pitchFamily="18" charset="0"/>
                            <a:cs typeface="Times New Roman" panose="02020603050405020304" pitchFamily="18" charset="0"/>
                          </a:rPr>
                          <m:t>σ</m:t>
                        </m:r>
                      </m:e>
                      <m:sub>
                        <m:r>
                          <m:rPr>
                            <m:sty m:val="p"/>
                          </m:rPr>
                          <a:rPr lang="en-US" b="0" i="0" smtClean="0">
                            <a:latin typeface="Cambria Math" panose="02040503050406030204" pitchFamily="18" charset="0"/>
                            <a:ea typeface="Cambria Math" panose="02040503050406030204" pitchFamily="18" charset="0"/>
                            <a:cs typeface="Times New Roman" panose="02020603050405020304" pitchFamily="18" charset="0"/>
                          </a:rPr>
                          <m:t>x</m:t>
                        </m:r>
                      </m:sub>
                    </m:sSub>
                    <m:r>
                      <a:rPr lang="en-US" b="0" i="0" smtClean="0">
                        <a:latin typeface="Cambria Math" panose="02040503050406030204" pitchFamily="18" charset="0"/>
                        <a:ea typeface="Cambria Math" panose="02040503050406030204" pitchFamily="18" charset="0"/>
                        <a:cs typeface="Times New Roman" panose="02020603050405020304" pitchFamily="18" charset="0"/>
                      </a:rPr>
                      <m:t>=0.25 </m:t>
                    </m:r>
                    <m:r>
                      <m:rPr>
                        <m:sty m:val="p"/>
                      </m:rPr>
                      <a:rPr lang="en-US" b="0" i="0" smtClean="0">
                        <a:latin typeface="Cambria Math" panose="02040503050406030204" pitchFamily="18" charset="0"/>
                        <a:ea typeface="Cambria Math" panose="02040503050406030204" pitchFamily="18" charset="0"/>
                        <a:cs typeface="Times New Roman" panose="02020603050405020304" pitchFamily="18" charset="0"/>
                      </a:rPr>
                      <m:t>mm</m:t>
                    </m:r>
                  </m:oMath>
                </a14:m>
                <a:r>
                  <a:rPr lang="en-US">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i="0">
                            <a:latin typeface="Cambria Math" panose="02040503050406030204" pitchFamily="18" charset="0"/>
                            <a:ea typeface="Cambria Math" panose="02040503050406030204" pitchFamily="18" charset="0"/>
                            <a:cs typeface="Times New Roman" panose="02020603050405020304" pitchFamily="18" charset="0"/>
                          </a:rPr>
                          <m:t>σ</m:t>
                        </m:r>
                      </m:e>
                      <m:sub>
                        <m:r>
                          <m:rPr>
                            <m:sty m:val="p"/>
                          </m:rPr>
                          <a:rPr lang="en-US" i="0">
                            <a:latin typeface="Cambria Math" panose="02040503050406030204" pitchFamily="18" charset="0"/>
                            <a:ea typeface="Cambria Math" panose="02040503050406030204" pitchFamily="18" charset="0"/>
                            <a:cs typeface="Times New Roman" panose="02020603050405020304" pitchFamily="18" charset="0"/>
                          </a:rPr>
                          <m:t>x</m:t>
                        </m:r>
                      </m:sub>
                    </m:sSub>
                    <m:r>
                      <a:rPr lang="en-US" i="0">
                        <a:latin typeface="Cambria Math" panose="02040503050406030204" pitchFamily="18" charset="0"/>
                        <a:ea typeface="Cambria Math" panose="02040503050406030204" pitchFamily="18" charset="0"/>
                        <a:cs typeface="Times New Roman" panose="02020603050405020304" pitchFamily="18" charset="0"/>
                      </a:rPr>
                      <m:t>=</m:t>
                    </m:r>
                    <m:r>
                      <a:rPr lang="en-US" b="0" i="0" smtClean="0">
                        <a:latin typeface="Cambria Math" panose="02040503050406030204" pitchFamily="18" charset="0"/>
                        <a:ea typeface="Cambria Math" panose="02040503050406030204" pitchFamily="18" charset="0"/>
                        <a:cs typeface="Times New Roman" panose="02020603050405020304" pitchFamily="18" charset="0"/>
                      </a:rPr>
                      <m:t>2</m:t>
                    </m:r>
                    <m:r>
                      <a:rPr lang="en-US" i="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i="0">
                        <a:latin typeface="Cambria Math" panose="02040503050406030204" pitchFamily="18" charset="0"/>
                        <a:ea typeface="Cambria Math" panose="02040503050406030204" pitchFamily="18" charset="0"/>
                        <a:cs typeface="Times New Roman" panose="02020603050405020304" pitchFamily="18" charset="0"/>
                      </a:rPr>
                      <m:t>mm</m:t>
                    </m:r>
                  </m:oMath>
                </a14:m>
                <a:endParaRPr lang="en-US">
                  <a:latin typeface="Times New Roman" panose="02020603050405020304" pitchFamily="18" charset="0"/>
                  <a:ea typeface="Cambria Math" panose="02040503050406030204" pitchFamily="18" charset="0"/>
                  <a:cs typeface="Times New Roman" panose="02020603050405020304" pitchFamily="18" charset="0"/>
                </a:endParaRPr>
              </a:p>
              <a:p>
                <a:pPr lvl="1"/>
                <a:r>
                  <a:rPr lang="en-US">
                    <a:latin typeface="Times New Roman" panose="02020603050405020304" pitchFamily="18" charset="0"/>
                    <a:ea typeface="Cambria Math" panose="02040503050406030204" pitchFamily="18" charset="0"/>
                    <a:cs typeface="Times New Roman" panose="02020603050405020304" pitchFamily="18" charset="0"/>
                  </a:rPr>
                  <a:t>→ additional BPMs near target chamber</a:t>
                </a:r>
              </a:p>
              <a:p>
                <a:pPr marL="742950" lvl="1" indent="-285750">
                  <a:buFont typeface="Arial" panose="020B0604020202020204" pitchFamily="34" charset="0"/>
                  <a:buChar char="•"/>
                </a:pPr>
                <a:r>
                  <a:rPr lang="en-US">
                    <a:latin typeface="Times New Roman" panose="02020603050405020304" pitchFamily="18" charset="0"/>
                    <a:cs typeface="Times New Roman" panose="02020603050405020304" pitchFamily="18" charset="0"/>
                  </a:rPr>
                  <a:t>Beam energy spread: </a:t>
                </a:r>
                <a14:m>
                  <m:oMath xmlns:m="http://schemas.openxmlformats.org/officeDocument/2006/math">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i="0">
                            <a:latin typeface="Cambria Math" panose="02040503050406030204" pitchFamily="18" charset="0"/>
                            <a:ea typeface="Cambria Math" panose="02040503050406030204" pitchFamily="18" charset="0"/>
                            <a:cs typeface="Times New Roman" panose="02020603050405020304" pitchFamily="18" charset="0"/>
                          </a:rPr>
                          <m:t>σ</m:t>
                        </m:r>
                      </m:e>
                      <m:sub>
                        <m:r>
                          <m:rPr>
                            <m:sty m:val="p"/>
                          </m:rPr>
                          <a:rPr lang="en-US" b="0" i="0" smtClean="0">
                            <a:latin typeface="Cambria Math" panose="02040503050406030204" pitchFamily="18" charset="0"/>
                            <a:ea typeface="Cambria Math" panose="02040503050406030204" pitchFamily="18" charset="0"/>
                            <a:cs typeface="Times New Roman" panose="02020603050405020304" pitchFamily="18" charset="0"/>
                          </a:rPr>
                          <m:t>E</m:t>
                        </m:r>
                      </m:sub>
                    </m:sSub>
                    <m:r>
                      <a:rPr lang="en-US" b="0" i="0"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b="0" i="0" smtClean="0">
                        <a:latin typeface="Cambria Math" panose="02040503050406030204" pitchFamily="18" charset="0"/>
                        <a:ea typeface="Cambria Math" panose="02040503050406030204" pitchFamily="18" charset="0"/>
                        <a:cs typeface="Times New Roman" panose="02020603050405020304" pitchFamily="18" charset="0"/>
                      </a:rPr>
                      <m:t>E</m:t>
                    </m:r>
                    <m:r>
                      <a:rPr lang="en-US" b="0" i="0" smtClean="0">
                        <a:latin typeface="Cambria Math" panose="02040503050406030204" pitchFamily="18" charset="0"/>
                        <a:ea typeface="Cambria Math" panose="02040503050406030204" pitchFamily="18" charset="0"/>
                        <a:cs typeface="Times New Roman" panose="02020603050405020304" pitchFamily="18" charset="0"/>
                      </a:rPr>
                      <m:t>&lt;3×</m:t>
                    </m:r>
                    <m:sSup>
                      <m:sSup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0" smtClean="0">
                            <a:latin typeface="Cambria Math" panose="02040503050406030204" pitchFamily="18" charset="0"/>
                            <a:ea typeface="Cambria Math" panose="02040503050406030204" pitchFamily="18" charset="0"/>
                            <a:cs typeface="Times New Roman" panose="02020603050405020304" pitchFamily="18" charset="0"/>
                          </a:rPr>
                          <m:t>10</m:t>
                        </m:r>
                      </m:e>
                      <m:sup>
                        <m:r>
                          <a:rPr lang="en-US" b="0" i="0" smtClean="0">
                            <a:latin typeface="Cambria Math" panose="02040503050406030204" pitchFamily="18" charset="0"/>
                            <a:ea typeface="Cambria Math" panose="02040503050406030204" pitchFamily="18" charset="0"/>
                            <a:cs typeface="Times New Roman" panose="02020603050405020304" pitchFamily="18" charset="0"/>
                          </a:rPr>
                          <m:t>−5</m:t>
                        </m:r>
                      </m:sup>
                    </m:sSup>
                  </m:oMath>
                </a14:m>
                <a:r>
                  <a:rPr lang="en-US">
                    <a:latin typeface="Times New Roman" panose="02020603050405020304" pitchFamily="18" charset="0"/>
                    <a:cs typeface="Times New Roman" panose="02020603050405020304" pitchFamily="18" charset="0"/>
                  </a:rPr>
                  <a:t> (70 keV at 2.24 GeV)</a:t>
                </a:r>
              </a:p>
              <a:p>
                <a:pPr lvl="1"/>
                <a:r>
                  <a:rPr lang="en-US">
                    <a:latin typeface="Times New Roman" panose="02020603050405020304" pitchFamily="18" charset="0"/>
                    <a:cs typeface="Times New Roman" panose="02020603050405020304" pitchFamily="18" charset="0"/>
                  </a:rPr>
                  <a:t>→ synchrotron light interferometer (SLI)</a:t>
                </a:r>
              </a:p>
            </p:txBody>
          </p:sp>
        </mc:Choice>
        <mc:Fallback>
          <p:sp>
            <p:nvSpPr>
              <p:cNvPr id="11" name="TextBox 10">
                <a:extLst>
                  <a:ext uri="{FF2B5EF4-FFF2-40B4-BE49-F238E27FC236}">
                    <a16:creationId xmlns:a16="http://schemas.microsoft.com/office/drawing/2014/main" id="{209A8F1D-2567-4442-B6D4-5FA2024E871B}"/>
                  </a:ext>
                </a:extLst>
              </p:cNvPr>
              <p:cNvSpPr txBox="1">
                <a:spLocks noRot="1" noChangeAspect="1" noMove="1" noResize="1" noEditPoints="1" noAdjustHandles="1" noChangeArrowheads="1" noChangeShapeType="1" noTextEdit="1"/>
              </p:cNvSpPr>
              <p:nvPr/>
            </p:nvSpPr>
            <p:spPr>
              <a:xfrm>
                <a:off x="805601" y="1131376"/>
                <a:ext cx="6922117" cy="1541961"/>
              </a:xfrm>
              <a:prstGeom prst="rect">
                <a:avLst/>
              </a:prstGeom>
              <a:blipFill>
                <a:blip r:embed="rId4"/>
                <a:stretch>
                  <a:fillRect l="-968" t="-2767" b="-5534"/>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487C9D0A-11C8-C34B-A551-C6611C8E4E2B}"/>
              </a:ext>
            </a:extLst>
          </p:cNvPr>
          <p:cNvSpPr txBox="1"/>
          <p:nvPr/>
        </p:nvSpPr>
        <p:spPr>
          <a:xfrm>
            <a:off x="6830062" y="3187153"/>
            <a:ext cx="4677943" cy="369332"/>
          </a:xfrm>
          <a:prstGeom prst="rect">
            <a:avLst/>
          </a:prstGeom>
          <a:noFill/>
        </p:spPr>
        <p:txBody>
          <a:bodyPr wrap="square" rtlCol="0">
            <a:spAutoFit/>
          </a:bodyPr>
          <a:lstStyle/>
          <a:p>
            <a:r>
              <a:rPr lang="en-JP">
                <a:latin typeface="Times New Roman" panose="02020603050405020304" pitchFamily="18" charset="0"/>
                <a:cs typeface="Times New Roman" panose="02020603050405020304" pitchFamily="18" charset="0"/>
              </a:rPr>
              <a:t>Interferometory pattern during beam test in June </a:t>
            </a:r>
          </a:p>
        </p:txBody>
      </p:sp>
      <p:grpSp>
        <p:nvGrpSpPr>
          <p:cNvPr id="31" name="Group 30">
            <a:extLst>
              <a:ext uri="{FF2B5EF4-FFF2-40B4-BE49-F238E27FC236}">
                <a16:creationId xmlns:a16="http://schemas.microsoft.com/office/drawing/2014/main" id="{6511E8F7-AA88-754B-ACC6-65AB9C3135E2}"/>
              </a:ext>
            </a:extLst>
          </p:cNvPr>
          <p:cNvGrpSpPr/>
          <p:nvPr/>
        </p:nvGrpSpPr>
        <p:grpSpPr>
          <a:xfrm>
            <a:off x="1193050" y="3109159"/>
            <a:ext cx="5246930" cy="2680087"/>
            <a:chOff x="1193050" y="2976437"/>
            <a:chExt cx="5246930" cy="2680087"/>
          </a:xfrm>
        </p:grpSpPr>
        <p:pic>
          <p:nvPicPr>
            <p:cNvPr id="20" name="Picture 19">
              <a:extLst>
                <a:ext uri="{FF2B5EF4-FFF2-40B4-BE49-F238E27FC236}">
                  <a16:creationId xmlns:a16="http://schemas.microsoft.com/office/drawing/2014/main" id="{092EE3F6-E52D-FC40-9C07-B084C066B305}"/>
                </a:ext>
              </a:extLst>
            </p:cNvPr>
            <p:cNvPicPr>
              <a:picLocks noChangeAspect="1"/>
            </p:cNvPicPr>
            <p:nvPr/>
          </p:nvPicPr>
          <p:blipFill>
            <a:blip r:embed="rId5"/>
            <a:stretch>
              <a:fillRect/>
            </a:stretch>
          </p:blipFill>
          <p:spPr>
            <a:xfrm>
              <a:off x="1193050" y="2976437"/>
              <a:ext cx="5246930" cy="2061625"/>
            </a:xfrm>
            <a:prstGeom prst="rect">
              <a:avLst/>
            </a:prstGeom>
          </p:spPr>
        </p:pic>
        <p:cxnSp>
          <p:nvCxnSpPr>
            <p:cNvPr id="23" name="Straight Connector 22">
              <a:extLst>
                <a:ext uri="{FF2B5EF4-FFF2-40B4-BE49-F238E27FC236}">
                  <a16:creationId xmlns:a16="http://schemas.microsoft.com/office/drawing/2014/main" id="{B0653550-854A-8A4E-AA8A-B2DD14FB9FD3}"/>
                </a:ext>
              </a:extLst>
            </p:cNvPr>
            <p:cNvCxnSpPr>
              <a:cxnSpLocks/>
            </p:cNvCxnSpPr>
            <p:nvPr/>
          </p:nvCxnSpPr>
          <p:spPr>
            <a:xfrm flipH="1" flipV="1">
              <a:off x="2100662" y="4736408"/>
              <a:ext cx="268465" cy="557406"/>
            </a:xfrm>
            <a:prstGeom prst="line">
              <a:avLst/>
            </a:prstGeom>
            <a:ln w="38100">
              <a:solidFill>
                <a:schemeClr val="accent1"/>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D1738CB-7C43-3A4F-9CDE-52BB178D3999}"/>
                </a:ext>
              </a:extLst>
            </p:cNvPr>
            <p:cNvSpPr txBox="1"/>
            <p:nvPr/>
          </p:nvSpPr>
          <p:spPr>
            <a:xfrm>
              <a:off x="1996753" y="5256414"/>
              <a:ext cx="981359" cy="400110"/>
            </a:xfrm>
            <a:prstGeom prst="rect">
              <a:avLst/>
            </a:prstGeom>
            <a:noFill/>
          </p:spPr>
          <p:txBody>
            <a:bodyPr wrap="none" rtlCol="0">
              <a:spAutoFit/>
            </a:bodyPr>
            <a:lstStyle/>
            <a:p>
              <a:r>
                <a:rPr lang="en-JP" sz="2000">
                  <a:latin typeface="Times New Roman" panose="02020603050405020304" pitchFamily="18" charset="0"/>
                  <a:cs typeface="Times New Roman" panose="02020603050405020304" pitchFamily="18" charset="0"/>
                </a:rPr>
                <a:t>Camera</a:t>
              </a:r>
            </a:p>
          </p:txBody>
        </p:sp>
        <p:cxnSp>
          <p:nvCxnSpPr>
            <p:cNvPr id="27" name="Straight Connector 26">
              <a:extLst>
                <a:ext uri="{FF2B5EF4-FFF2-40B4-BE49-F238E27FC236}">
                  <a16:creationId xmlns:a16="http://schemas.microsoft.com/office/drawing/2014/main" id="{D91F06EE-FD40-CA4E-A1BC-03193501561E}"/>
                </a:ext>
              </a:extLst>
            </p:cNvPr>
            <p:cNvCxnSpPr>
              <a:cxnSpLocks/>
            </p:cNvCxnSpPr>
            <p:nvPr/>
          </p:nvCxnSpPr>
          <p:spPr>
            <a:xfrm flipH="1" flipV="1">
              <a:off x="5400428" y="3704244"/>
              <a:ext cx="244849" cy="508373"/>
            </a:xfrm>
            <a:prstGeom prst="line">
              <a:avLst/>
            </a:prstGeom>
            <a:ln w="38100">
              <a:solidFill>
                <a:schemeClr val="accent1"/>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CF9AD06-8B23-6C45-A5AF-D62FDDA9768E}"/>
                </a:ext>
              </a:extLst>
            </p:cNvPr>
            <p:cNvSpPr txBox="1"/>
            <p:nvPr/>
          </p:nvSpPr>
          <p:spPr>
            <a:xfrm>
              <a:off x="4722266" y="4136802"/>
              <a:ext cx="1717714" cy="400110"/>
            </a:xfrm>
            <a:prstGeom prst="rect">
              <a:avLst/>
            </a:prstGeom>
            <a:noFill/>
          </p:spPr>
          <p:txBody>
            <a:bodyPr wrap="none" rtlCol="0">
              <a:spAutoFit/>
            </a:bodyPr>
            <a:lstStyle/>
            <a:p>
              <a:r>
                <a:rPr lang="en-JP" sz="2000">
                  <a:latin typeface="Times New Roman" panose="02020603050405020304" pitchFamily="18" charset="0"/>
                  <a:cs typeface="Times New Roman" panose="02020603050405020304" pitchFamily="18" charset="0"/>
                </a:rPr>
                <a:t>Turning mirror</a:t>
              </a:r>
            </a:p>
          </p:txBody>
        </p:sp>
      </p:grpSp>
    </p:spTree>
    <p:extLst>
      <p:ext uri="{BB962C8B-B14F-4D97-AF65-F5344CB8AC3E}">
        <p14:creationId xmlns:p14="http://schemas.microsoft.com/office/powerpoint/2010/main" val="3291002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a:xfrm>
                <a:off x="838199" y="365125"/>
                <a:ext cx="10796081" cy="766251"/>
              </a:xfrm>
            </p:spPr>
            <p:txBody>
              <a:bodyPr>
                <a:normAutofit/>
              </a:bodyPr>
              <a:lstStyle/>
              <a:p>
                <a:r>
                  <a:rPr kumimoji="1" lang="en-US" altLang="ja-JP" sz="3600" b="1">
                    <a:solidFill>
                      <a:schemeClr val="accent1"/>
                    </a:solidFill>
                  </a:rPr>
                  <a:t>Energy Scale Calibration with </a:t>
                </a:r>
                <a14:m>
                  <m:oMath xmlns:m="http://schemas.openxmlformats.org/officeDocument/2006/math">
                    <m:r>
                      <a:rPr kumimoji="1" lang="en-US" altLang="ja-JP" sz="3600" b="1" i="0" smtClean="0">
                        <a:solidFill>
                          <a:schemeClr val="accent1"/>
                        </a:solidFill>
                        <a:latin typeface="Cambria Math" panose="02040503050406030204" pitchFamily="18" charset="0"/>
                      </a:rPr>
                      <m:t>𝚲</m:t>
                    </m:r>
                    <m:r>
                      <a:rPr kumimoji="1" lang="en-US" altLang="ja-JP" sz="3600" b="1" i="0" smtClean="0">
                        <a:solidFill>
                          <a:schemeClr val="accent1"/>
                        </a:solidFill>
                        <a:latin typeface="Cambria Math" panose="02040503050406030204" pitchFamily="18" charset="0"/>
                      </a:rPr>
                      <m:t>/</m:t>
                    </m:r>
                    <m:sSup>
                      <m:sSupPr>
                        <m:ctrlPr>
                          <a:rPr kumimoji="1" lang="en-US" altLang="ja-JP" sz="3600" b="1" i="1" smtClean="0">
                            <a:solidFill>
                              <a:schemeClr val="accent1"/>
                            </a:solidFill>
                            <a:latin typeface="Cambria Math" panose="02040503050406030204" pitchFamily="18" charset="0"/>
                          </a:rPr>
                        </m:ctrlPr>
                      </m:sSupPr>
                      <m:e>
                        <m:r>
                          <a:rPr kumimoji="1" lang="en-US" altLang="ja-JP" sz="3600" b="1" i="0" smtClean="0">
                            <a:solidFill>
                              <a:schemeClr val="accent1"/>
                            </a:solidFill>
                            <a:latin typeface="Cambria Math" panose="02040503050406030204" pitchFamily="18" charset="0"/>
                          </a:rPr>
                          <m:t>𝚺</m:t>
                        </m:r>
                      </m:e>
                      <m:sup>
                        <m:r>
                          <a:rPr kumimoji="1" lang="en-US" altLang="ja-JP" sz="3600" b="1" i="0" smtClean="0">
                            <a:solidFill>
                              <a:schemeClr val="accent1"/>
                            </a:solidFill>
                            <a:latin typeface="Cambria Math" panose="02040503050406030204" pitchFamily="18" charset="0"/>
                          </a:rPr>
                          <m:t>𝟎</m:t>
                        </m:r>
                      </m:sup>
                    </m:sSup>
                  </m:oMath>
                </a14:m>
                <a:r>
                  <a:rPr kumimoji="1" lang="en-US" altLang="ja-JP" sz="3600" b="1">
                    <a:solidFill>
                      <a:schemeClr val="accent1"/>
                    </a:solidFill>
                  </a:rPr>
                  <a:t> Spectrum</a:t>
                </a:r>
                <a:endParaRPr kumimoji="1" lang="ja-JP" altLang="en-US" sz="3600" b="1">
                  <a:solidFill>
                    <a:schemeClr val="accent1"/>
                  </a:solidFill>
                </a:endParaRPr>
              </a:p>
            </p:txBody>
          </p:sp>
        </mc:Choice>
        <mc:Fallback>
          <p:sp>
            <p:nvSpPr>
              <p:cNvPr id="2" name="タイトル 1">
                <a:extLst>
                  <a:ext uri="{FF2B5EF4-FFF2-40B4-BE49-F238E27FC236}">
                    <a16:creationId xmlns:a16="http://schemas.microsoft.com/office/drawing/2014/main" id="{8354B945-C2F6-1E45-B055-7011A97B77C6}"/>
                  </a:ext>
                </a:extLst>
              </p:cNvPr>
              <p:cNvSpPr>
                <a:spLocks noGrp="1" noRot="1" noChangeAspect="1" noMove="1" noResize="1" noEditPoints="1" noAdjustHandles="1" noChangeArrowheads="1" noChangeShapeType="1" noTextEdit="1"/>
              </p:cNvSpPr>
              <p:nvPr>
                <p:ph type="title"/>
              </p:nvPr>
            </p:nvSpPr>
            <p:spPr>
              <a:xfrm>
                <a:off x="838199" y="365125"/>
                <a:ext cx="10796081" cy="766251"/>
              </a:xfrm>
              <a:blipFill>
                <a:blip r:embed="rId3"/>
                <a:stretch>
                  <a:fillRect l="-1693" t="-7937" b="-18254"/>
                </a:stretch>
              </a:blipFill>
            </p:spPr>
            <p:txBody>
              <a:bodyPr/>
              <a:lstStyle/>
              <a:p>
                <a:r>
                  <a:rPr lang="en-US">
                    <a:noFill/>
                  </a:rPr>
                  <a:t> </a:t>
                </a:r>
              </a:p>
            </p:txBody>
          </p:sp>
        </mc:Fallback>
      </mc:AlternateContent>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14</a:t>
            </a:fld>
            <a:endParaRPr kumimoji="1" lang="ja-JP" altLang="en-US"/>
          </a:p>
        </p:txBody>
      </p:sp>
      <p:pic>
        <p:nvPicPr>
          <p:cNvPr id="8" name="Picture 7">
            <a:extLst>
              <a:ext uri="{FF2B5EF4-FFF2-40B4-BE49-F238E27FC236}">
                <a16:creationId xmlns:a16="http://schemas.microsoft.com/office/drawing/2014/main" id="{393FA6FB-DABB-2E4F-8951-92D5A953D969}"/>
              </a:ext>
            </a:extLst>
          </p:cNvPr>
          <p:cNvPicPr>
            <a:picLocks noChangeAspect="1"/>
          </p:cNvPicPr>
          <p:nvPr/>
        </p:nvPicPr>
        <p:blipFill>
          <a:blip r:embed="rId4"/>
          <a:stretch>
            <a:fillRect/>
          </a:stretch>
        </p:blipFill>
        <p:spPr>
          <a:xfrm>
            <a:off x="624192" y="1279111"/>
            <a:ext cx="5023757" cy="3467726"/>
          </a:xfrm>
          <a:prstGeom prst="rect">
            <a:avLst/>
          </a:prstGeom>
        </p:spPr>
      </p:pic>
      <p:sp>
        <p:nvSpPr>
          <p:cNvPr id="3" name="TextBox 2">
            <a:extLst>
              <a:ext uri="{FF2B5EF4-FFF2-40B4-BE49-F238E27FC236}">
                <a16:creationId xmlns:a16="http://schemas.microsoft.com/office/drawing/2014/main" id="{C8BC88F6-D3DE-5F42-9F3E-D6A2CBD11230}"/>
              </a:ext>
            </a:extLst>
          </p:cNvPr>
          <p:cNvSpPr txBox="1"/>
          <p:nvPr/>
        </p:nvSpPr>
        <p:spPr>
          <a:xfrm>
            <a:off x="460635" y="4419795"/>
            <a:ext cx="3602333" cy="369332"/>
          </a:xfrm>
          <a:prstGeom prst="rect">
            <a:avLst/>
          </a:prstGeom>
          <a:noFill/>
        </p:spPr>
        <p:txBody>
          <a:bodyPr wrap="none" rtlCol="0">
            <a:spAutoFit/>
          </a:bodyPr>
          <a:lstStyle/>
          <a:p>
            <a:r>
              <a:rPr lang="en-US">
                <a:solidFill>
                  <a:schemeClr val="tx1">
                    <a:lumMod val="50000"/>
                    <a:lumOff val="50000"/>
                  </a:schemeClr>
                </a:solidFill>
                <a:latin typeface="Times New Roman" panose="02020603050405020304" pitchFamily="18" charset="0"/>
                <a:cs typeface="Times New Roman" panose="02020603050405020304" pitchFamily="18" charset="0"/>
              </a:rPr>
              <a:t>[TG et al., NIMA 900, 69-83 (2018)</a:t>
            </a:r>
            <a:r>
              <a:rPr lang="en-JP">
                <a:solidFill>
                  <a:schemeClr val="tx1">
                    <a:lumMod val="50000"/>
                    <a:lumOff val="50000"/>
                  </a:schemeClr>
                </a:solidFill>
                <a:latin typeface="Times New Roman" panose="02020603050405020304" pitchFamily="18" charset="0"/>
                <a:cs typeface="Times New Roman" panose="02020603050405020304" pitchFamily="18" charset="0"/>
              </a:rPr>
              <a:t>]</a:t>
            </a:r>
            <a:endParaRPr lang="en-US">
              <a:solidFill>
                <a:schemeClr val="tx1">
                  <a:lumMod val="50000"/>
                  <a:lumOff val="50000"/>
                </a:schemeClr>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F92AFE0-7868-8B43-8CF1-CC3C4D3E07B1}"/>
                  </a:ext>
                </a:extLst>
              </p:cNvPr>
              <p:cNvSpPr txBox="1"/>
              <p:nvPr/>
            </p:nvSpPr>
            <p:spPr>
              <a:xfrm>
                <a:off x="5647949" y="1316316"/>
                <a:ext cx="6544051" cy="1754326"/>
              </a:xfrm>
              <a:prstGeom prst="rect">
                <a:avLst/>
              </a:prstGeom>
              <a:noFill/>
            </p:spPr>
            <p:txBody>
              <a:bodyPr wrap="square" rtlCol="0">
                <a:spAutoFit/>
              </a:bodyPr>
              <a:lstStyle/>
              <a:p>
                <a:pPr marL="342900" indent="-342900">
                  <a:buFont typeface="Wingdings" pitchFamily="2" charset="2"/>
                  <a:buChar char="Ø"/>
                </a:pPr>
                <a:r>
                  <a:rPr lang="en-JP" sz="2200">
                    <a:latin typeface="Times New Roman" panose="02020603050405020304" pitchFamily="18" charset="0"/>
                    <a:cs typeface="Times New Roman" panose="02020603050405020304" pitchFamily="18" charset="0"/>
                  </a:rPr>
                  <a:t>Energy and mass absolute values are calibrated with </a:t>
                </a:r>
                <a14:m>
                  <m:oMath xmlns:m="http://schemas.openxmlformats.org/officeDocument/2006/math">
                    <m:r>
                      <m:rPr>
                        <m:sty m:val="p"/>
                      </m:rPr>
                      <a:rPr lang="el-GR" sz="22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Λ</m:t>
                    </m:r>
                  </m:oMath>
                </a14:m>
                <a:r>
                  <a:rPr lang="en-JP" sz="2200">
                    <a:solidFill>
                      <a:schemeClr val="tx1"/>
                    </a:solidFill>
                    <a:latin typeface="Times New Roman" panose="02020603050405020304" pitchFamily="18" charset="0"/>
                    <a:cs typeface="Times New Roman" panose="02020603050405020304" pitchFamily="18" charset="0"/>
                  </a:rPr>
                  <a:t> and </a:t>
                </a:r>
                <a14:m>
                  <m:oMath xmlns:m="http://schemas.openxmlformats.org/officeDocument/2006/math">
                    <m:sSup>
                      <m:sSupPr>
                        <m:ctrlPr>
                          <a:rPr lang="en-US" sz="2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sz="22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Σ</m:t>
                        </m:r>
                      </m:e>
                      <m:sup>
                        <m:r>
                          <a:rPr lang="en-US" sz="22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p>
                    </m:sSup>
                  </m:oMath>
                </a14:m>
                <a:r>
                  <a:rPr lang="en-JP" sz="2200">
                    <a:solidFill>
                      <a:schemeClr val="tx1"/>
                    </a:solidFill>
                    <a:latin typeface="Times New Roman" panose="02020603050405020304" pitchFamily="18" charset="0"/>
                    <a:cs typeface="Times New Roman" panose="02020603050405020304" pitchFamily="18" charset="0"/>
                  </a:rPr>
                  <a:t> </a:t>
                </a:r>
                <a:r>
                  <a:rPr lang="en-JP" sz="2200">
                    <a:latin typeface="Times New Roman" panose="02020603050405020304" pitchFamily="18" charset="0"/>
                    <a:cs typeface="Times New Roman" panose="02020603050405020304" pitchFamily="18" charset="0"/>
                  </a:rPr>
                  <a:t>produced from proton target</a:t>
                </a:r>
              </a:p>
              <a:p>
                <a:pPr marL="800100" lvl="1" indent="-342900">
                  <a:buFont typeface="Arial" panose="020B0604020202020204" pitchFamily="34" charset="0"/>
                  <a:buChar char="•"/>
                </a:pPr>
                <a14:m>
                  <m:oMath xmlns:m="http://schemas.openxmlformats.org/officeDocument/2006/math">
                    <m:r>
                      <m:rPr>
                        <m:sty m:val="p"/>
                      </m:rPr>
                      <a:rPr lang="el-GR" sz="2000" i="1"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Λ</m:t>
                    </m:r>
                    <m:r>
                      <a:rPr lang="en-US" sz="2000" b="0" i="0"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sz="2000" i="1">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Σ</m:t>
                        </m:r>
                      </m:e>
                      <m:sup>
                        <m:r>
                          <a:rPr lang="en-US" sz="2000" i="1">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0</m:t>
                        </m:r>
                      </m:sup>
                    </m:sSup>
                  </m:oMath>
                </a14:m>
                <a:r>
                  <a:rPr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 </a:t>
                </a:r>
                <a:r>
                  <a:rPr lang="en-JP" altLang="ja-JP" sz="2000">
                    <a:solidFill>
                      <a:schemeClr val="tx1">
                        <a:lumMod val="50000"/>
                        <a:lumOff val="50000"/>
                      </a:schemeClr>
                    </a:solidFill>
                    <a:latin typeface="Times New Roman" panose="02020603050405020304" pitchFamily="18" charset="0"/>
                    <a:cs typeface="Times New Roman" panose="02020603050405020304" pitchFamily="18" charset="0"/>
                  </a:rPr>
                  <a:t>m</a:t>
                </a:r>
                <a:r>
                  <a:rPr lang="en-JP" sz="2000">
                    <a:solidFill>
                      <a:schemeClr val="tx1">
                        <a:lumMod val="50000"/>
                        <a:lumOff val="50000"/>
                      </a:schemeClr>
                    </a:solidFill>
                    <a:latin typeface="Times New Roman" panose="02020603050405020304" pitchFamily="18" charset="0"/>
                    <a:cs typeface="Times New Roman" panose="02020603050405020304" pitchFamily="18" charset="0"/>
                  </a:rPr>
                  <a:t>asses are well known with small uncertainty</a:t>
                </a:r>
              </a:p>
              <a:p>
                <a:pPr marL="800100" lvl="1" indent="-342900">
                  <a:buFont typeface="Arial" panose="020B0604020202020204" pitchFamily="34" charset="0"/>
                  <a:buChar char="•"/>
                </a:pPr>
                <a:r>
                  <a:rPr lang="en-JP" sz="2000">
                    <a:solidFill>
                      <a:schemeClr val="tx1">
                        <a:lumMod val="50000"/>
                        <a:lumOff val="50000"/>
                      </a:schemeClr>
                    </a:solidFill>
                    <a:latin typeface="Times New Roman" panose="02020603050405020304" pitchFamily="18" charset="0"/>
                    <a:cs typeface="Times New Roman" panose="02020603050405020304" pitchFamily="18" charset="0"/>
                  </a:rPr>
                  <a:t>Background can be subtracted</a:t>
                </a:r>
              </a:p>
              <a:p>
                <a:pPr marL="800100" lvl="1" indent="-342900">
                  <a:buFont typeface="Arial" panose="020B0604020202020204" pitchFamily="34" charset="0"/>
                  <a:buChar char="•"/>
                </a:pPr>
                <a:r>
                  <a:rPr lang="en-JP" sz="2000">
                    <a:solidFill>
                      <a:schemeClr val="tx1">
                        <a:lumMod val="50000"/>
                        <a:lumOff val="50000"/>
                      </a:schemeClr>
                    </a:solidFill>
                    <a:latin typeface="Times New Roman" panose="02020603050405020304" pitchFamily="18" charset="0"/>
                    <a:cs typeface="Times New Roman" panose="02020603050405020304" pitchFamily="18" charset="0"/>
                  </a:rPr>
                  <a:t>Well-established method in the previous experiments</a:t>
                </a:r>
              </a:p>
            </p:txBody>
          </p:sp>
        </mc:Choice>
        <mc:Fallback>
          <p:sp>
            <p:nvSpPr>
              <p:cNvPr id="7" name="TextBox 6">
                <a:extLst>
                  <a:ext uri="{FF2B5EF4-FFF2-40B4-BE49-F238E27FC236}">
                    <a16:creationId xmlns:a16="http://schemas.microsoft.com/office/drawing/2014/main" id="{AF92AFE0-7868-8B43-8CF1-CC3C4D3E07B1}"/>
                  </a:ext>
                </a:extLst>
              </p:cNvPr>
              <p:cNvSpPr txBox="1">
                <a:spLocks noRot="1" noChangeAspect="1" noMove="1" noResize="1" noEditPoints="1" noAdjustHandles="1" noChangeArrowheads="1" noChangeShapeType="1" noTextEdit="1"/>
              </p:cNvSpPr>
              <p:nvPr/>
            </p:nvSpPr>
            <p:spPr>
              <a:xfrm>
                <a:off x="5647949" y="1316316"/>
                <a:ext cx="6544051" cy="1754326"/>
              </a:xfrm>
              <a:prstGeom prst="rect">
                <a:avLst/>
              </a:prstGeom>
              <a:blipFill>
                <a:blip r:embed="rId5"/>
                <a:stretch>
                  <a:fillRect l="-1025" t="-2431" b="-17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566E584-E53F-844C-858D-16A5668361AA}"/>
                  </a:ext>
                </a:extLst>
              </p:cNvPr>
              <p:cNvSpPr txBox="1"/>
              <p:nvPr/>
            </p:nvSpPr>
            <p:spPr>
              <a:xfrm>
                <a:off x="5647949" y="3255582"/>
                <a:ext cx="6360832" cy="1424172"/>
              </a:xfrm>
              <a:prstGeom prst="rect">
                <a:avLst/>
              </a:prstGeom>
              <a:noFill/>
            </p:spPr>
            <p:txBody>
              <a:bodyPr wrap="square" rtlCol="0">
                <a:spAutoFit/>
              </a:bodyPr>
              <a:lstStyle/>
              <a:p>
                <a:pPr marL="342900" indent="-342900">
                  <a:buFont typeface="Wingdings" pitchFamily="2" charset="2"/>
                  <a:buChar char="Ø"/>
                </a:pPr>
                <a14:m>
                  <m:oMath xmlns:m="http://schemas.openxmlformats.org/officeDocument/2006/math">
                    <m:sPre>
                      <m:sPrePr>
                        <m:ctrlPr>
                          <a:rPr lang="en-US" sz="2200" b="0" i="1" smtClean="0">
                            <a:latin typeface="Cambria Math" panose="02040503050406030204" pitchFamily="18" charset="0"/>
                            <a:cs typeface="Times New Roman" panose="02020603050405020304" pitchFamily="18" charset="0"/>
                          </a:rPr>
                        </m:ctrlPr>
                      </m:sPrePr>
                      <m:sub/>
                      <m:sup>
                        <m:r>
                          <a:rPr lang="en-US" sz="2200" b="0" i="0" smtClean="0">
                            <a:latin typeface="Cambria Math" panose="02040503050406030204" pitchFamily="18" charset="0"/>
                          </a:rPr>
                          <m:t>6</m:t>
                        </m:r>
                      </m:sup>
                      <m:e>
                        <m:r>
                          <m:rPr>
                            <m:sty m:val="p"/>
                          </m:rPr>
                          <a:rPr lang="en-US" sz="2200" b="0" i="0" smtClean="0">
                            <a:latin typeface="Cambria Math" panose="02040503050406030204" pitchFamily="18" charset="0"/>
                          </a:rPr>
                          <m:t>Li</m:t>
                        </m:r>
                      </m:e>
                    </m:sPre>
                    <m:r>
                      <m:rPr>
                        <m:sty m:val="p"/>
                      </m:rPr>
                      <a:rPr lang="en-US" sz="2200" b="0" i="0" smtClean="0">
                        <a:latin typeface="Cambria Math" panose="02040503050406030204" pitchFamily="18" charset="0"/>
                        <a:cs typeface="Times New Roman" panose="02020603050405020304" pitchFamily="18" charset="0"/>
                      </a:rPr>
                      <m:t>H</m:t>
                    </m:r>
                  </m:oMath>
                </a14:m>
                <a:r>
                  <a:rPr lang="en-JP" sz="2200">
                    <a:latin typeface="Times New Roman" panose="02020603050405020304" pitchFamily="18" charset="0"/>
                    <a:cs typeface="Times New Roman" panose="02020603050405020304" pitchFamily="18" charset="0"/>
                  </a:rPr>
                  <a:t> for the calibration in the next beamtime</a:t>
                </a:r>
              </a:p>
              <a:p>
                <a:pPr marL="800100" lvl="1" indent="-342900">
                  <a:buFont typeface="Arial" panose="020B0604020202020204" pitchFamily="34" charset="0"/>
                  <a:buChar char="•"/>
                </a:pPr>
                <a:r>
                  <a:rPr lang="en-US" sz="200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a:t>Better beam heat tolerance than </a:t>
                </a:r>
                <a14:m>
                  <m:oMath xmlns:m="http://schemas.openxmlformats.org/officeDocument/2006/math">
                    <m:r>
                      <m:rPr>
                        <m:sty m:val="p"/>
                      </m:rPr>
                      <a:rPr lang="en-US" sz="2000" b="0" i="0"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C</m:t>
                    </m:r>
                    <m:sSub>
                      <m:sSubPr>
                        <m:ctrlPr>
                          <a:rPr lang="en-US" sz="2000" b="0" i="1"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sz="2000" b="0" i="0"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H</m:t>
                        </m:r>
                      </m:e>
                      <m:sub>
                        <m:r>
                          <a:rPr lang="en-US" sz="2000" b="0" i="0"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2</m:t>
                        </m:r>
                      </m:sub>
                    </m:sSub>
                  </m:oMath>
                </a14:m>
                <a:endParaRPr lang="en-US" sz="200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endParaRPr>
              </a:p>
              <a:p>
                <a:pPr marL="800100" lvl="1" indent="-342900">
                  <a:buFont typeface="Arial" panose="020B0604020202020204" pitchFamily="34" charset="0"/>
                  <a:buChar char="•"/>
                </a:pPr>
                <a:r>
                  <a:rPr lang="en-JP" sz="2000">
                    <a:solidFill>
                      <a:schemeClr val="tx1">
                        <a:lumMod val="50000"/>
                        <a:lumOff val="50000"/>
                      </a:schemeClr>
                    </a:solidFill>
                    <a:latin typeface="Times New Roman" panose="02020603050405020304" pitchFamily="18" charset="0"/>
                    <a:cs typeface="Times New Roman" panose="02020603050405020304" pitchFamily="18" charset="0"/>
                  </a:rPr>
                  <a:t>Provide additional data on </a:t>
                </a:r>
                <a14:m>
                  <m:oMath xmlns:m="http://schemas.openxmlformats.org/officeDocument/2006/math">
                    <m:sPre>
                      <m:sPrePr>
                        <m:ctrlPr>
                          <a:rPr kumimoji="1" lang="en-US" altLang="ja-JP" sz="2000" i="1" smtClean="0">
                            <a:solidFill>
                              <a:schemeClr val="tx1">
                                <a:lumMod val="50000"/>
                                <a:lumOff val="50000"/>
                              </a:schemeClr>
                            </a:solidFill>
                            <a:latin typeface="Cambria Math" panose="02040503050406030204" pitchFamily="18" charset="0"/>
                          </a:rPr>
                        </m:ctrlPr>
                      </m:sPrePr>
                      <m:sub/>
                      <m:sup>
                        <m:r>
                          <a:rPr kumimoji="1" lang="en-US" altLang="ja-JP" sz="2000" b="0" i="0" smtClean="0">
                            <a:solidFill>
                              <a:schemeClr val="tx1">
                                <a:lumMod val="50000"/>
                                <a:lumOff val="50000"/>
                              </a:schemeClr>
                            </a:solidFill>
                            <a:latin typeface="Cambria Math" panose="02040503050406030204" pitchFamily="18" charset="0"/>
                          </a:rPr>
                          <m:t>6</m:t>
                        </m:r>
                      </m:sup>
                      <m:e>
                        <m:r>
                          <m:rPr>
                            <m:sty m:val="p"/>
                          </m:rPr>
                          <a:rPr lang="en-US" sz="2000" b="0" i="0" smtClean="0">
                            <a:solidFill>
                              <a:schemeClr val="tx1">
                                <a:lumMod val="50000"/>
                                <a:lumOff val="50000"/>
                              </a:schemeClr>
                            </a:solidFill>
                            <a:latin typeface="Cambria Math" panose="02040503050406030204" pitchFamily="18" charset="0"/>
                          </a:rPr>
                          <m:t>Li</m:t>
                        </m:r>
                      </m:e>
                    </m:sPre>
                    <m:r>
                      <a:rPr kumimoji="1" lang="en-US" altLang="ja-JP" sz="2000">
                        <a:solidFill>
                          <a:schemeClr val="tx1">
                            <a:lumMod val="50000"/>
                            <a:lumOff val="50000"/>
                          </a:schemeClr>
                        </a:solidFill>
                        <a:latin typeface="Cambria Math" panose="02040503050406030204" pitchFamily="18" charset="0"/>
                      </a:rPr>
                      <m:t>(</m:t>
                    </m:r>
                    <m:r>
                      <m:rPr>
                        <m:sty m:val="p"/>
                      </m:rPr>
                      <a:rPr kumimoji="1" lang="en-US" altLang="ja-JP" sz="2000">
                        <a:solidFill>
                          <a:schemeClr val="tx1">
                            <a:lumMod val="50000"/>
                            <a:lumOff val="50000"/>
                          </a:schemeClr>
                        </a:solidFill>
                        <a:latin typeface="Cambria Math" panose="02040503050406030204" pitchFamily="18" charset="0"/>
                      </a:rPr>
                      <m:t>e</m:t>
                    </m:r>
                    <m:r>
                      <a:rPr kumimoji="1" lang="en-US" altLang="ja-JP" sz="2000">
                        <a:solidFill>
                          <a:schemeClr val="tx1">
                            <a:lumMod val="50000"/>
                            <a:lumOff val="50000"/>
                          </a:schemeClr>
                        </a:solidFill>
                        <a:latin typeface="Cambria Math" panose="02040503050406030204" pitchFamily="18" charset="0"/>
                      </a:rPr>
                      <m:t>,</m:t>
                    </m:r>
                    <m:sSup>
                      <m:sSupPr>
                        <m:ctrlPr>
                          <a:rPr kumimoji="1" lang="en-US" altLang="ja-JP" sz="2000" i="1">
                            <a:solidFill>
                              <a:schemeClr val="tx1">
                                <a:lumMod val="50000"/>
                                <a:lumOff val="50000"/>
                              </a:schemeClr>
                            </a:solidFill>
                            <a:latin typeface="Cambria Math" panose="02040503050406030204" pitchFamily="18" charset="0"/>
                          </a:rPr>
                        </m:ctrlPr>
                      </m:sSupPr>
                      <m:e>
                        <m:r>
                          <m:rPr>
                            <m:sty m:val="p"/>
                          </m:rPr>
                          <a:rPr kumimoji="1" lang="en-US" altLang="ja-JP" sz="2000">
                            <a:solidFill>
                              <a:schemeClr val="tx1">
                                <a:lumMod val="50000"/>
                                <a:lumOff val="50000"/>
                              </a:schemeClr>
                            </a:solidFill>
                            <a:latin typeface="Cambria Math" panose="02040503050406030204" pitchFamily="18" charset="0"/>
                          </a:rPr>
                          <m:t>e</m:t>
                        </m:r>
                      </m:e>
                      <m:sup>
                        <m:r>
                          <a:rPr kumimoji="1" lang="en-US" altLang="ja-JP" sz="2000">
                            <a:solidFill>
                              <a:schemeClr val="tx1">
                                <a:lumMod val="50000"/>
                                <a:lumOff val="50000"/>
                              </a:schemeClr>
                            </a:solidFill>
                            <a:latin typeface="Cambria Math" panose="02040503050406030204" pitchFamily="18" charset="0"/>
                          </a:rPr>
                          <m:t>′</m:t>
                        </m:r>
                      </m:sup>
                    </m:sSup>
                    <m:sSup>
                      <m:sSupPr>
                        <m:ctrlPr>
                          <a:rPr kumimoji="1" lang="en-US" altLang="ja-JP" sz="2000" i="1">
                            <a:solidFill>
                              <a:schemeClr val="tx1">
                                <a:lumMod val="50000"/>
                                <a:lumOff val="50000"/>
                              </a:schemeClr>
                            </a:solidFill>
                            <a:latin typeface="Cambria Math" panose="02040503050406030204" pitchFamily="18" charset="0"/>
                          </a:rPr>
                        </m:ctrlPr>
                      </m:sSupPr>
                      <m:e>
                        <m:r>
                          <m:rPr>
                            <m:sty m:val="p"/>
                          </m:rPr>
                          <a:rPr kumimoji="1" lang="en-US" altLang="ja-JP" sz="2000">
                            <a:solidFill>
                              <a:schemeClr val="tx1">
                                <a:lumMod val="50000"/>
                                <a:lumOff val="50000"/>
                              </a:schemeClr>
                            </a:solidFill>
                            <a:latin typeface="Cambria Math" panose="02040503050406030204" pitchFamily="18" charset="0"/>
                          </a:rPr>
                          <m:t>K</m:t>
                        </m:r>
                      </m:e>
                      <m:sup>
                        <m:r>
                          <a:rPr kumimoji="1" lang="en-US" altLang="ja-JP" sz="2000">
                            <a:solidFill>
                              <a:schemeClr val="tx1">
                                <a:lumMod val="50000"/>
                                <a:lumOff val="50000"/>
                              </a:schemeClr>
                            </a:solidFill>
                            <a:latin typeface="Cambria Math" panose="02040503050406030204" pitchFamily="18" charset="0"/>
                          </a:rPr>
                          <m:t>+</m:t>
                        </m:r>
                      </m:sup>
                    </m:sSup>
                    <m:r>
                      <a:rPr kumimoji="1" lang="en-US" altLang="ja-JP" sz="2000">
                        <a:solidFill>
                          <a:schemeClr val="tx1">
                            <a:lumMod val="50000"/>
                            <a:lumOff val="50000"/>
                          </a:schemeClr>
                        </a:solidFill>
                        <a:latin typeface="Cambria Math" panose="02040503050406030204" pitchFamily="18" charset="0"/>
                      </a:rPr>
                      <m:t>)</m:t>
                    </m:r>
                    <m:sPre>
                      <m:sPrePr>
                        <m:ctrlPr>
                          <a:rPr kumimoji="1" lang="en-US" altLang="ja-JP" sz="2000" i="1" smtClean="0">
                            <a:solidFill>
                              <a:schemeClr val="tx1">
                                <a:lumMod val="50000"/>
                                <a:lumOff val="50000"/>
                              </a:schemeClr>
                            </a:solidFill>
                            <a:latin typeface="Cambria Math" panose="02040503050406030204" pitchFamily="18" charset="0"/>
                          </a:rPr>
                        </m:ctrlPr>
                      </m:sPrePr>
                      <m:sub>
                        <m:r>
                          <m:rPr>
                            <m:sty m:val="p"/>
                          </m:rPr>
                          <a:rPr kumimoji="1" lang="en-US" altLang="ja-JP" sz="2000">
                            <a:solidFill>
                              <a:schemeClr val="tx1">
                                <a:lumMod val="50000"/>
                                <a:lumOff val="50000"/>
                              </a:schemeClr>
                            </a:solidFill>
                            <a:latin typeface="Cambria Math" panose="02040503050406030204" pitchFamily="18" charset="0"/>
                            <a:ea typeface="Cambria Math" panose="02040503050406030204" pitchFamily="18" charset="0"/>
                          </a:rPr>
                          <m:t>Λ</m:t>
                        </m:r>
                      </m:sub>
                      <m:sup>
                        <m:r>
                          <a:rPr kumimoji="1" lang="en-US" altLang="ja-JP" sz="2000" b="0" i="0" smtClean="0">
                            <a:solidFill>
                              <a:schemeClr val="tx1">
                                <a:lumMod val="50000"/>
                                <a:lumOff val="50000"/>
                              </a:schemeClr>
                            </a:solidFill>
                            <a:latin typeface="Cambria Math" panose="02040503050406030204" pitchFamily="18" charset="0"/>
                            <a:ea typeface="Cambria Math" panose="02040503050406030204" pitchFamily="18" charset="0"/>
                          </a:rPr>
                          <m:t>6</m:t>
                        </m:r>
                      </m:sup>
                      <m:e>
                        <m:r>
                          <m:rPr>
                            <m:sty m:val="p"/>
                          </m:rPr>
                          <a:rPr lang="en-US" sz="2000" b="0" i="0" smtClean="0">
                            <a:solidFill>
                              <a:schemeClr val="tx1">
                                <a:lumMod val="50000"/>
                                <a:lumOff val="50000"/>
                              </a:schemeClr>
                            </a:solidFill>
                            <a:latin typeface="Cambria Math" panose="02040503050406030204" pitchFamily="18" charset="0"/>
                          </a:rPr>
                          <m:t>He</m:t>
                        </m:r>
                      </m:e>
                    </m:sPre>
                  </m:oMath>
                </a14:m>
                <a:endPar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JP" sz="2000">
                    <a:solidFill>
                      <a:schemeClr val="tx1">
                        <a:lumMod val="50000"/>
                        <a:lumOff val="50000"/>
                      </a:schemeClr>
                    </a:solidFill>
                    <a:latin typeface="Times New Roman" panose="02020603050405020304" pitchFamily="18" charset="0"/>
                    <a:cs typeface="Times New Roman" panose="02020603050405020304" pitchFamily="18" charset="0"/>
                  </a:rPr>
                  <a:t>Background can be subtracted </a:t>
                </a:r>
              </a:p>
            </p:txBody>
          </p:sp>
        </mc:Choice>
        <mc:Fallback>
          <p:sp>
            <p:nvSpPr>
              <p:cNvPr id="17" name="TextBox 16">
                <a:extLst>
                  <a:ext uri="{FF2B5EF4-FFF2-40B4-BE49-F238E27FC236}">
                    <a16:creationId xmlns:a16="http://schemas.microsoft.com/office/drawing/2014/main" id="{8566E584-E53F-844C-858D-16A5668361AA}"/>
                  </a:ext>
                </a:extLst>
              </p:cNvPr>
              <p:cNvSpPr txBox="1">
                <a:spLocks noRot="1" noChangeAspect="1" noMove="1" noResize="1" noEditPoints="1" noAdjustHandles="1" noChangeArrowheads="1" noChangeShapeType="1" noTextEdit="1"/>
              </p:cNvSpPr>
              <p:nvPr/>
            </p:nvSpPr>
            <p:spPr>
              <a:xfrm>
                <a:off x="5647949" y="3255582"/>
                <a:ext cx="6360832" cy="1424172"/>
              </a:xfrm>
              <a:prstGeom prst="rect">
                <a:avLst/>
              </a:prstGeom>
              <a:blipFill>
                <a:blip r:embed="rId6"/>
                <a:stretch>
                  <a:fillRect l="-1055" t="-1282" b="-68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テキスト ボックス 24">
                <a:extLst>
                  <a:ext uri="{FF2B5EF4-FFF2-40B4-BE49-F238E27FC236}">
                    <a16:creationId xmlns:a16="http://schemas.microsoft.com/office/drawing/2014/main" id="{C54A8F71-B935-554E-AC6D-99D269493977}"/>
                  </a:ext>
                </a:extLst>
              </p:cNvPr>
              <p:cNvSpPr txBox="1"/>
              <p:nvPr/>
            </p:nvSpPr>
            <p:spPr>
              <a:xfrm>
                <a:off x="5821337" y="5209651"/>
                <a:ext cx="6360780" cy="461665"/>
              </a:xfrm>
              <a:prstGeom prst="rect">
                <a:avLst/>
              </a:prstGeom>
              <a:noFill/>
            </p:spPr>
            <p:txBody>
              <a:bodyPr wrap="none" rtlCol="0">
                <a:spAutoFit/>
              </a:bodyPr>
              <a:lstStyle/>
              <a:p>
                <a14:m>
                  <m:oMath xmlns:m="http://schemas.openxmlformats.org/officeDocument/2006/math">
                    <m:sSub>
                      <m:sSubPr>
                        <m:ctrlPr>
                          <a:rPr kumimoji="1" lang="en-US" altLang="ja-JP" sz="2400" b="0" i="1" smtClean="0">
                            <a:solidFill>
                              <a:schemeClr val="tx1"/>
                            </a:solidFill>
                            <a:latin typeface="Cambria Math" panose="02040503050406030204" pitchFamily="18" charset="0"/>
                            <a:cs typeface="Times New Roman" panose="02020603050405020304" pitchFamily="18" charset="0"/>
                          </a:rPr>
                        </m:ctrlPr>
                      </m:sSubPr>
                      <m:e>
                        <m:r>
                          <a:rPr kumimoji="1" lang="en-US" altLang="ja-JP" sz="2400" b="0" i="1" smtClean="0">
                            <a:solidFill>
                              <a:schemeClr val="tx1"/>
                            </a:solidFill>
                            <a:latin typeface="Cambria Math" panose="02040503050406030204" pitchFamily="18" charset="0"/>
                            <a:cs typeface="Times New Roman" panose="02020603050405020304" pitchFamily="18" charset="0"/>
                          </a:rPr>
                          <m:t>𝐵</m:t>
                        </m:r>
                      </m:e>
                      <m:sub>
                        <m:r>
                          <m:rPr>
                            <m:sty m:val="p"/>
                          </m:rPr>
                          <a:rPr kumimoji="1" lang="el-GR" altLang="ja-JP" sz="24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Λ</m:t>
                        </m:r>
                      </m:sub>
                    </m:sSub>
                  </m:oMath>
                </a14:m>
                <a:r>
                  <a:rPr kumimoji="1" lang="en-US" altLang="ja-JP" sz="2400">
                    <a:solidFill>
                      <a:schemeClr val="tx1"/>
                    </a:solidFill>
                    <a:latin typeface="Times New Roman" panose="02020603050405020304" pitchFamily="18" charset="0"/>
                    <a:cs typeface="Times New Roman" panose="02020603050405020304" pitchFamily="18" charset="0"/>
                  </a:rPr>
                  <a:t> measurement with </a:t>
                </a:r>
                <a:r>
                  <a:rPr kumimoji="1" lang="en-US" altLang="ja-JP" sz="2400" b="1">
                    <a:solidFill>
                      <a:srgbClr val="C00000"/>
                    </a:solidFill>
                    <a:latin typeface="Times New Roman" panose="02020603050405020304" pitchFamily="18" charset="0"/>
                    <a:cs typeface="Times New Roman" panose="02020603050405020304" pitchFamily="18" charset="0"/>
                  </a:rPr>
                  <a:t>high accuracy </a:t>
                </a:r>
                <a14:m>
                  <m:oMath xmlns:m="http://schemas.openxmlformats.org/officeDocument/2006/math">
                    <m:r>
                      <a:rPr kumimoji="1" lang="en-US" altLang="ja-JP" sz="2400" b="1" i="0" smtClean="0">
                        <a:solidFill>
                          <a:srgbClr val="C00000"/>
                        </a:solidFill>
                        <a:latin typeface="Cambria Math" panose="02040503050406030204" pitchFamily="18" charset="0"/>
                        <a:cs typeface="Times New Roman" panose="02020603050405020304" pitchFamily="18" charset="0"/>
                      </a:rPr>
                      <m:t>&lt;</m:t>
                    </m:r>
                    <m:r>
                      <a:rPr kumimoji="1" lang="en-US" altLang="ja-JP" sz="2400" b="1" i="0" smtClean="0">
                        <a:solidFill>
                          <a:srgbClr val="C00000"/>
                        </a:solidFill>
                        <a:latin typeface="Cambria Math" panose="02040503050406030204" pitchFamily="18" charset="0"/>
                        <a:cs typeface="Times New Roman" panose="02020603050405020304" pitchFamily="18" charset="0"/>
                      </a:rPr>
                      <m:t>𝟏𝟎𝟎</m:t>
                    </m:r>
                    <m:r>
                      <a:rPr kumimoji="1" lang="en-US" altLang="ja-JP" sz="2400" b="1" i="0" smtClean="0">
                        <a:solidFill>
                          <a:srgbClr val="C00000"/>
                        </a:solidFill>
                        <a:latin typeface="Cambria Math" panose="02040503050406030204" pitchFamily="18" charset="0"/>
                        <a:cs typeface="Times New Roman" panose="02020603050405020304" pitchFamily="18" charset="0"/>
                      </a:rPr>
                      <m:t> </m:t>
                    </m:r>
                    <m:r>
                      <a:rPr kumimoji="1" lang="en-US" altLang="ja-JP" sz="2400" b="1" i="0" smtClean="0">
                        <a:solidFill>
                          <a:srgbClr val="C00000"/>
                        </a:solidFill>
                        <a:latin typeface="Cambria Math" panose="02040503050406030204" pitchFamily="18" charset="0"/>
                        <a:cs typeface="Times New Roman" panose="02020603050405020304" pitchFamily="18" charset="0"/>
                      </a:rPr>
                      <m:t>𝐤𝐞𝐕</m:t>
                    </m:r>
                  </m:oMath>
                </a14:m>
                <a:endParaRPr kumimoji="1" lang="en-US" altLang="ja-JP" sz="2400" b="1">
                  <a:solidFill>
                    <a:schemeClr val="tx1"/>
                  </a:solidFill>
                  <a:latin typeface="Times New Roman" panose="02020603050405020304" pitchFamily="18" charset="0"/>
                  <a:cs typeface="Times New Roman" panose="02020603050405020304" pitchFamily="18" charset="0"/>
                </a:endParaRPr>
              </a:p>
            </p:txBody>
          </p:sp>
        </mc:Choice>
        <mc:Fallback>
          <p:sp>
            <p:nvSpPr>
              <p:cNvPr id="18" name="テキスト ボックス 24">
                <a:extLst>
                  <a:ext uri="{FF2B5EF4-FFF2-40B4-BE49-F238E27FC236}">
                    <a16:creationId xmlns:a16="http://schemas.microsoft.com/office/drawing/2014/main" id="{C54A8F71-B935-554E-AC6D-99D269493977}"/>
                  </a:ext>
                </a:extLst>
              </p:cNvPr>
              <p:cNvSpPr txBox="1">
                <a:spLocks noRot="1" noChangeAspect="1" noMove="1" noResize="1" noEditPoints="1" noAdjustHandles="1" noChangeArrowheads="1" noChangeShapeType="1" noTextEdit="1"/>
              </p:cNvSpPr>
              <p:nvPr/>
            </p:nvSpPr>
            <p:spPr>
              <a:xfrm>
                <a:off x="5821337" y="5209651"/>
                <a:ext cx="6360780" cy="461665"/>
              </a:xfrm>
              <a:prstGeom prst="rect">
                <a:avLst/>
              </a:prstGeom>
              <a:blipFill>
                <a:blip r:embed="rId7"/>
                <a:stretch>
                  <a:fillRect l="-288" t="-10667" b="-30667"/>
                </a:stretch>
              </a:blipFill>
            </p:spPr>
            <p:txBody>
              <a:bodyPr/>
              <a:lstStyle/>
              <a:p>
                <a:r>
                  <a:rPr lang="en-US">
                    <a:noFill/>
                  </a:rPr>
                  <a:t> </a:t>
                </a:r>
              </a:p>
            </p:txBody>
          </p:sp>
        </mc:Fallback>
      </mc:AlternateContent>
      <p:sp>
        <p:nvSpPr>
          <p:cNvPr id="19" name="下矢印 25">
            <a:extLst>
              <a:ext uri="{FF2B5EF4-FFF2-40B4-BE49-F238E27FC236}">
                <a16:creationId xmlns:a16="http://schemas.microsoft.com/office/drawing/2014/main" id="{0C163D08-D717-9E40-BC9F-299D28BCB812}"/>
              </a:ext>
            </a:extLst>
          </p:cNvPr>
          <p:cNvSpPr/>
          <p:nvPr/>
        </p:nvSpPr>
        <p:spPr>
          <a:xfrm>
            <a:off x="7232930" y="4715504"/>
            <a:ext cx="595746" cy="51506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8265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a:xfrm>
            <a:off x="3146632" y="2548425"/>
            <a:ext cx="5898735" cy="880575"/>
          </a:xfrm>
        </p:spPr>
        <p:txBody>
          <a:bodyPr>
            <a:noAutofit/>
          </a:bodyPr>
          <a:lstStyle/>
          <a:p>
            <a:r>
              <a:rPr kumimoji="1" lang="en-US" altLang="ja-JP" sz="6000" b="1">
                <a:solidFill>
                  <a:schemeClr val="accent1"/>
                </a:solidFill>
              </a:rPr>
              <a:t>E</a:t>
            </a:r>
            <a:r>
              <a:rPr lang="en-US" altLang="ja-JP" sz="6000">
                <a:solidFill>
                  <a:schemeClr val="accent1"/>
                </a:solidFill>
              </a:rPr>
              <a:t>xpected Results</a:t>
            </a:r>
            <a:endParaRPr kumimoji="1" lang="ja-JP" altLang="en-US" sz="6000" b="1">
              <a:solidFill>
                <a:schemeClr val="accent1"/>
              </a:solidFill>
            </a:endParaRPr>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15</a:t>
            </a:fld>
            <a:endParaRPr kumimoji="1" lang="ja-JP" altLang="en-US"/>
          </a:p>
        </p:txBody>
      </p:sp>
    </p:spTree>
    <p:extLst>
      <p:ext uri="{BB962C8B-B14F-4D97-AF65-F5344CB8AC3E}">
        <p14:creationId xmlns:p14="http://schemas.microsoft.com/office/powerpoint/2010/main" val="805640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a:bodyPr>
              <a:lstStyle/>
              <a:p>
                <a14:m>
                  <m:oMath xmlns:m="http://schemas.openxmlformats.org/officeDocument/2006/math">
                    <m:sPre>
                      <m:sPrePr>
                        <m:ctrlPr>
                          <a:rPr kumimoji="1" lang="en-US" altLang="ja-JP" sz="4000" b="1" i="1" smtClean="0">
                            <a:solidFill>
                              <a:schemeClr val="accent1"/>
                            </a:solidFill>
                            <a:latin typeface="Cambria Math" panose="02040503050406030204" pitchFamily="18" charset="0"/>
                          </a:rPr>
                        </m:ctrlPr>
                      </m:sPrePr>
                      <m:sub>
                        <m:r>
                          <a:rPr kumimoji="1" lang="en-US" altLang="ja-JP" sz="4000" b="1" i="1" smtClean="0">
                            <a:solidFill>
                              <a:schemeClr val="accent1"/>
                            </a:solidFill>
                            <a:latin typeface="Cambria Math" panose="02040503050406030204" pitchFamily="18" charset="0"/>
                            <a:ea typeface="Cambria Math" panose="02040503050406030204" pitchFamily="18" charset="0"/>
                          </a:rPr>
                          <m:t>𝚲</m:t>
                        </m:r>
                      </m:sub>
                      <m:sup>
                        <m:r>
                          <a:rPr kumimoji="1" lang="en-US" altLang="ja-JP" sz="4000" b="1" i="0" smtClean="0">
                            <a:solidFill>
                              <a:schemeClr val="accent1"/>
                            </a:solidFill>
                            <a:latin typeface="Cambria Math" panose="02040503050406030204" pitchFamily="18" charset="0"/>
                          </a:rPr>
                          <m:t>𝟐𝟕</m:t>
                        </m:r>
                      </m:sup>
                      <m:e>
                        <m:r>
                          <a:rPr lang="en-US" sz="4000" b="1" i="0" smtClean="0">
                            <a:solidFill>
                              <a:schemeClr val="accent1"/>
                            </a:solidFill>
                            <a:latin typeface="Cambria Math" panose="02040503050406030204" pitchFamily="18" charset="0"/>
                          </a:rPr>
                          <m:t>𝐌𝐠</m:t>
                        </m:r>
                      </m:e>
                    </m:sPre>
                  </m:oMath>
                </a14:m>
                <a:r>
                  <a:rPr kumimoji="1" lang="en-US" altLang="ja-JP" sz="4000" b="1">
                    <a:solidFill>
                      <a:schemeClr val="accent1"/>
                    </a:solidFill>
                  </a:rPr>
                  <a:t> Spectrum: triaxial nucleus deformation</a:t>
                </a:r>
                <a:endParaRPr kumimoji="1" lang="ja-JP" altLang="en-US" sz="4000" b="1">
                  <a:solidFill>
                    <a:schemeClr val="accent1"/>
                  </a:solidFill>
                </a:endParaRPr>
              </a:p>
            </p:txBody>
          </p:sp>
        </mc:Choice>
        <mc:Fallback>
          <p:sp>
            <p:nvSpPr>
              <p:cNvPr id="2" name="タイトル 1">
                <a:extLst>
                  <a:ext uri="{FF2B5EF4-FFF2-40B4-BE49-F238E27FC236}">
                    <a16:creationId xmlns:a16="http://schemas.microsoft.com/office/drawing/2014/main" id="{8354B945-C2F6-1E45-B055-7011A97B77C6}"/>
                  </a:ext>
                </a:extLst>
              </p:cNvPr>
              <p:cNvSpPr>
                <a:spLocks noGrp="1" noRot="1" noChangeAspect="1" noMove="1" noResize="1" noEditPoints="1" noAdjustHandles="1" noChangeArrowheads="1" noChangeShapeType="1" noTextEdit="1"/>
              </p:cNvSpPr>
              <p:nvPr>
                <p:ph type="title"/>
              </p:nvPr>
            </p:nvSpPr>
            <p:spPr>
              <a:blipFill>
                <a:blip r:embed="rId3"/>
                <a:stretch>
                  <a:fillRect t="-11905" b="-27778"/>
                </a:stretch>
              </a:blipFill>
            </p:spPr>
            <p:txBody>
              <a:bodyPr/>
              <a:lstStyle/>
              <a:p>
                <a:r>
                  <a:rPr lang="en-US">
                    <a:noFill/>
                  </a:rPr>
                  <a:t> </a:t>
                </a:r>
              </a:p>
            </p:txBody>
          </p:sp>
        </mc:Fallback>
      </mc:AlternateContent>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16</a:t>
            </a:fld>
            <a:endParaRPr kumimoji="1" lang="ja-JP" altLang="en-US"/>
          </a:p>
        </p:txBody>
      </p:sp>
      <p:pic>
        <p:nvPicPr>
          <p:cNvPr id="14" name="Picture 13">
            <a:extLst>
              <a:ext uri="{FF2B5EF4-FFF2-40B4-BE49-F238E27FC236}">
                <a16:creationId xmlns:a16="http://schemas.microsoft.com/office/drawing/2014/main" id="{CDD55B32-FD1A-BD4D-B1FA-3482A3D51406}"/>
              </a:ext>
            </a:extLst>
          </p:cNvPr>
          <p:cNvPicPr>
            <a:picLocks noChangeAspect="1"/>
          </p:cNvPicPr>
          <p:nvPr/>
        </p:nvPicPr>
        <p:blipFill rotWithShape="1">
          <a:blip r:embed="rId4"/>
          <a:srcRect l="1905" t="50086" r="53695" b="960"/>
          <a:stretch/>
        </p:blipFill>
        <p:spPr>
          <a:xfrm>
            <a:off x="735048" y="2141381"/>
            <a:ext cx="5360952" cy="3996308"/>
          </a:xfrm>
          <a:prstGeom prst="rect">
            <a:avLst/>
          </a:prstGeom>
        </p:spPr>
      </p:pic>
      <p:pic>
        <p:nvPicPr>
          <p:cNvPr id="15" name="図 9">
            <a:extLst>
              <a:ext uri="{FF2B5EF4-FFF2-40B4-BE49-F238E27FC236}">
                <a16:creationId xmlns:a16="http://schemas.microsoft.com/office/drawing/2014/main" id="{8AA7B9D7-94F8-E640-9EF1-D395A3C11250}"/>
              </a:ext>
            </a:extLst>
          </p:cNvPr>
          <p:cNvPicPr>
            <a:picLocks noChangeAspect="1"/>
          </p:cNvPicPr>
          <p:nvPr/>
        </p:nvPicPr>
        <p:blipFill>
          <a:blip r:embed="rId5"/>
          <a:stretch>
            <a:fillRect/>
          </a:stretch>
        </p:blipFill>
        <p:spPr>
          <a:xfrm>
            <a:off x="5770196" y="2016076"/>
            <a:ext cx="6026442" cy="3878743"/>
          </a:xfrm>
          <a:prstGeom prst="rect">
            <a:avLst/>
          </a:prstGeom>
        </p:spPr>
      </p:pic>
      <p:sp>
        <p:nvSpPr>
          <p:cNvPr id="16" name="Rectangle 15">
            <a:extLst>
              <a:ext uri="{FF2B5EF4-FFF2-40B4-BE49-F238E27FC236}">
                <a16:creationId xmlns:a16="http://schemas.microsoft.com/office/drawing/2014/main" id="{109A6A89-A79D-2048-A2E1-F77EB88F06FD}"/>
              </a:ext>
            </a:extLst>
          </p:cNvPr>
          <p:cNvSpPr/>
          <p:nvPr/>
        </p:nvSpPr>
        <p:spPr>
          <a:xfrm>
            <a:off x="7578707" y="2016076"/>
            <a:ext cx="1409650" cy="29690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7" name="Rectangle 16">
            <a:extLst>
              <a:ext uri="{FF2B5EF4-FFF2-40B4-BE49-F238E27FC236}">
                <a16:creationId xmlns:a16="http://schemas.microsoft.com/office/drawing/2014/main" id="{BA3D71F1-521D-C549-A3BE-2E694F03B77F}"/>
              </a:ext>
            </a:extLst>
          </p:cNvPr>
          <p:cNvSpPr/>
          <p:nvPr/>
        </p:nvSpPr>
        <p:spPr>
          <a:xfrm>
            <a:off x="9058172" y="2016076"/>
            <a:ext cx="1188000" cy="2969027"/>
          </a:xfrm>
          <a:prstGeom prst="rect">
            <a:avLst/>
          </a:prstGeom>
          <a:noFill/>
          <a:ln w="38100">
            <a:solidFill>
              <a:srgbClr val="130A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9" name="Rectangle 18">
            <a:extLst>
              <a:ext uri="{FF2B5EF4-FFF2-40B4-BE49-F238E27FC236}">
                <a16:creationId xmlns:a16="http://schemas.microsoft.com/office/drawing/2014/main" id="{3AA24C4D-6D7B-4A46-BC57-A837B433B80E}"/>
              </a:ext>
            </a:extLst>
          </p:cNvPr>
          <p:cNvSpPr/>
          <p:nvPr/>
        </p:nvSpPr>
        <p:spPr>
          <a:xfrm>
            <a:off x="10337368" y="2016076"/>
            <a:ext cx="1188000" cy="296902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128717-3A0B-6C43-ACC7-D714B9D18019}"/>
                  </a:ext>
                </a:extLst>
              </p:cNvPr>
              <p:cNvSpPr txBox="1"/>
              <p:nvPr/>
            </p:nvSpPr>
            <p:spPr>
              <a:xfrm>
                <a:off x="7690585" y="1542373"/>
                <a:ext cx="1252266" cy="461665"/>
              </a:xfrm>
              <a:prstGeom prst="rect">
                <a:avLst/>
              </a:prstGeom>
              <a:noFill/>
            </p:spPr>
            <p:txBody>
              <a:bodyPr wrap="none" rtlCol="0">
                <a:spAutoFit/>
              </a:bodyPr>
              <a:lstStyle/>
              <a:p>
                <a14:m>
                  <m:oMath xmlns:m="http://schemas.openxmlformats.org/officeDocument/2006/math">
                    <m:r>
                      <a:rPr lang="el-GR" sz="2400" b="1" i="0" smtClean="0">
                        <a:solidFill>
                          <a:srgbClr val="FF0000"/>
                        </a:solidFill>
                        <a:latin typeface="Cambria Math" panose="02040503050406030204" pitchFamily="18" charset="0"/>
                        <a:ea typeface="Cambria Math" panose="02040503050406030204" pitchFamily="18" charset="0"/>
                      </a:rPr>
                      <m:t>𝚲</m:t>
                    </m:r>
                    <m:r>
                      <a:rPr lang="en-US" sz="2400" b="1" i="0" smtClean="0">
                        <a:solidFill>
                          <a:srgbClr val="FF0000"/>
                        </a:solidFill>
                        <a:latin typeface="Cambria Math" panose="02040503050406030204" pitchFamily="18" charset="0"/>
                        <a:ea typeface="Cambria Math" panose="02040503050406030204" pitchFamily="18" charset="0"/>
                      </a:rPr>
                      <m:t> </m:t>
                    </m:r>
                    <m:r>
                      <a:rPr lang="en-US" sz="2400" b="1" i="0" smtClean="0">
                        <a:solidFill>
                          <a:srgbClr val="FF0000"/>
                        </a:solidFill>
                        <a:latin typeface="Cambria Math" panose="02040503050406030204" pitchFamily="18" charset="0"/>
                        <a:ea typeface="Cambria Math" panose="02040503050406030204" pitchFamily="18" charset="0"/>
                      </a:rPr>
                      <m:t>𝐢𝐧</m:t>
                    </m:r>
                    <m:r>
                      <a:rPr lang="en-US" sz="2400" b="1" i="0" smtClean="0">
                        <a:solidFill>
                          <a:srgbClr val="FF0000"/>
                        </a:solidFill>
                        <a:latin typeface="Cambria Math" panose="02040503050406030204" pitchFamily="18" charset="0"/>
                        <a:ea typeface="Cambria Math" panose="02040503050406030204" pitchFamily="18" charset="0"/>
                      </a:rPr>
                      <m:t> </m:t>
                    </m:r>
                    <m:r>
                      <a:rPr lang="en-US" sz="2400" b="1" i="0" smtClean="0">
                        <a:solidFill>
                          <a:srgbClr val="FF0000"/>
                        </a:solidFill>
                        <a:latin typeface="Cambria Math" panose="02040503050406030204" pitchFamily="18" charset="0"/>
                        <a:ea typeface="Cambria Math" panose="02040503050406030204" pitchFamily="18" charset="0"/>
                      </a:rPr>
                      <m:t>𝐩𝐱</m:t>
                    </m:r>
                  </m:oMath>
                </a14:m>
                <a:r>
                  <a:rPr lang="en-JP" sz="2400" b="1">
                    <a:solidFill>
                      <a:srgbClr val="FF0000"/>
                    </a:solidFill>
                  </a:rPr>
                  <a:t> </a:t>
                </a:r>
              </a:p>
            </p:txBody>
          </p:sp>
        </mc:Choice>
        <mc:Fallback>
          <p:sp>
            <p:nvSpPr>
              <p:cNvPr id="20" name="TextBox 19">
                <a:extLst>
                  <a:ext uri="{FF2B5EF4-FFF2-40B4-BE49-F238E27FC236}">
                    <a16:creationId xmlns:a16="http://schemas.microsoft.com/office/drawing/2014/main" id="{64128717-3A0B-6C43-ACC7-D714B9D18019}"/>
                  </a:ext>
                </a:extLst>
              </p:cNvPr>
              <p:cNvSpPr txBox="1">
                <a:spLocks noRot="1" noChangeAspect="1" noMove="1" noResize="1" noEditPoints="1" noAdjustHandles="1" noChangeArrowheads="1" noChangeShapeType="1" noTextEdit="1"/>
              </p:cNvSpPr>
              <p:nvPr/>
            </p:nvSpPr>
            <p:spPr>
              <a:xfrm>
                <a:off x="7690585" y="1542373"/>
                <a:ext cx="1252266" cy="461665"/>
              </a:xfrm>
              <a:prstGeom prst="rect">
                <a:avLst/>
              </a:prstGeom>
              <a:blipFill>
                <a:blip r:embed="rId6"/>
                <a:stretch>
                  <a:fillRect l="-1463" b="-105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48935DB7-798F-8F47-B10D-2F05FBE24471}"/>
                  </a:ext>
                </a:extLst>
              </p:cNvPr>
              <p:cNvSpPr txBox="1"/>
              <p:nvPr/>
            </p:nvSpPr>
            <p:spPr>
              <a:xfrm>
                <a:off x="9026039" y="1542372"/>
                <a:ext cx="1257075" cy="461665"/>
              </a:xfrm>
              <a:prstGeom prst="rect">
                <a:avLst/>
              </a:prstGeom>
              <a:noFill/>
            </p:spPr>
            <p:txBody>
              <a:bodyPr wrap="none" rtlCol="0">
                <a:spAutoFit/>
              </a:bodyPr>
              <a:lstStyle/>
              <a:p>
                <a14:m>
                  <m:oMath xmlns:m="http://schemas.openxmlformats.org/officeDocument/2006/math">
                    <m:r>
                      <a:rPr lang="el-GR" sz="2400" b="1" i="0" smtClean="0">
                        <a:solidFill>
                          <a:srgbClr val="130AFF"/>
                        </a:solidFill>
                        <a:latin typeface="Cambria Math" panose="02040503050406030204" pitchFamily="18" charset="0"/>
                        <a:ea typeface="Cambria Math" panose="02040503050406030204" pitchFamily="18" charset="0"/>
                      </a:rPr>
                      <m:t>𝚲</m:t>
                    </m:r>
                    <m:r>
                      <a:rPr lang="en-US" sz="2400" b="1" i="0" smtClean="0">
                        <a:solidFill>
                          <a:srgbClr val="130AFF"/>
                        </a:solidFill>
                        <a:latin typeface="Cambria Math" panose="02040503050406030204" pitchFamily="18" charset="0"/>
                        <a:ea typeface="Cambria Math" panose="02040503050406030204" pitchFamily="18" charset="0"/>
                      </a:rPr>
                      <m:t> </m:t>
                    </m:r>
                    <m:r>
                      <a:rPr lang="en-US" sz="2400" b="1" i="0" smtClean="0">
                        <a:solidFill>
                          <a:srgbClr val="130AFF"/>
                        </a:solidFill>
                        <a:latin typeface="Cambria Math" panose="02040503050406030204" pitchFamily="18" charset="0"/>
                        <a:ea typeface="Cambria Math" panose="02040503050406030204" pitchFamily="18" charset="0"/>
                      </a:rPr>
                      <m:t>𝐢𝐧</m:t>
                    </m:r>
                    <m:r>
                      <a:rPr lang="en-US" sz="2400" b="1" i="0" smtClean="0">
                        <a:solidFill>
                          <a:srgbClr val="130AFF"/>
                        </a:solidFill>
                        <a:latin typeface="Cambria Math" panose="02040503050406030204" pitchFamily="18" charset="0"/>
                        <a:ea typeface="Cambria Math" panose="02040503050406030204" pitchFamily="18" charset="0"/>
                      </a:rPr>
                      <m:t> </m:t>
                    </m:r>
                    <m:r>
                      <a:rPr lang="en-US" sz="2400" b="1" i="0" smtClean="0">
                        <a:solidFill>
                          <a:srgbClr val="130AFF"/>
                        </a:solidFill>
                        <a:latin typeface="Cambria Math" panose="02040503050406030204" pitchFamily="18" charset="0"/>
                        <a:ea typeface="Cambria Math" panose="02040503050406030204" pitchFamily="18" charset="0"/>
                      </a:rPr>
                      <m:t>𝐩𝐲</m:t>
                    </m:r>
                  </m:oMath>
                </a14:m>
                <a:r>
                  <a:rPr lang="en-JP" sz="2400" b="1">
                    <a:solidFill>
                      <a:srgbClr val="130AFF"/>
                    </a:solidFill>
                  </a:rPr>
                  <a:t> </a:t>
                </a:r>
              </a:p>
            </p:txBody>
          </p:sp>
        </mc:Choice>
        <mc:Fallback>
          <p:sp>
            <p:nvSpPr>
              <p:cNvPr id="21" name="TextBox 20">
                <a:extLst>
                  <a:ext uri="{FF2B5EF4-FFF2-40B4-BE49-F238E27FC236}">
                    <a16:creationId xmlns:a16="http://schemas.microsoft.com/office/drawing/2014/main" id="{48935DB7-798F-8F47-B10D-2F05FBE24471}"/>
                  </a:ext>
                </a:extLst>
              </p:cNvPr>
              <p:cNvSpPr txBox="1">
                <a:spLocks noRot="1" noChangeAspect="1" noMove="1" noResize="1" noEditPoints="1" noAdjustHandles="1" noChangeArrowheads="1" noChangeShapeType="1" noTextEdit="1"/>
              </p:cNvSpPr>
              <p:nvPr/>
            </p:nvSpPr>
            <p:spPr>
              <a:xfrm>
                <a:off x="9026039" y="1542372"/>
                <a:ext cx="1257075" cy="461665"/>
              </a:xfrm>
              <a:prstGeom prst="rect">
                <a:avLst/>
              </a:prstGeom>
              <a:blipFill>
                <a:blip r:embed="rId7"/>
                <a:stretch>
                  <a:fillRect l="-1456" b="-1052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6DC015C5-EBEC-9742-949E-D8D15C9D0010}"/>
                  </a:ext>
                </a:extLst>
              </p:cNvPr>
              <p:cNvSpPr txBox="1"/>
              <p:nvPr/>
            </p:nvSpPr>
            <p:spPr>
              <a:xfrm>
                <a:off x="10374310" y="1542371"/>
                <a:ext cx="1242648" cy="461665"/>
              </a:xfrm>
              <a:prstGeom prst="rect">
                <a:avLst/>
              </a:prstGeom>
              <a:noFill/>
            </p:spPr>
            <p:txBody>
              <a:bodyPr wrap="none" rtlCol="0">
                <a:spAutoFit/>
              </a:bodyPr>
              <a:lstStyle/>
              <a:p>
                <a14:m>
                  <m:oMath xmlns:m="http://schemas.openxmlformats.org/officeDocument/2006/math">
                    <m:r>
                      <a:rPr lang="el-GR" sz="2400" b="1" i="0" smtClean="0">
                        <a:solidFill>
                          <a:srgbClr val="00B0F0"/>
                        </a:solidFill>
                        <a:latin typeface="Cambria Math" panose="02040503050406030204" pitchFamily="18" charset="0"/>
                        <a:ea typeface="Cambria Math" panose="02040503050406030204" pitchFamily="18" charset="0"/>
                      </a:rPr>
                      <m:t>𝚲</m:t>
                    </m:r>
                    <m:r>
                      <a:rPr lang="en-US" sz="2400" b="1" i="0" smtClean="0">
                        <a:solidFill>
                          <a:srgbClr val="00B0F0"/>
                        </a:solidFill>
                        <a:latin typeface="Cambria Math" panose="02040503050406030204" pitchFamily="18" charset="0"/>
                        <a:ea typeface="Cambria Math" panose="02040503050406030204" pitchFamily="18" charset="0"/>
                      </a:rPr>
                      <m:t> </m:t>
                    </m:r>
                    <m:r>
                      <a:rPr lang="en-US" sz="2400" b="1" i="0" smtClean="0">
                        <a:solidFill>
                          <a:srgbClr val="00B0F0"/>
                        </a:solidFill>
                        <a:latin typeface="Cambria Math" panose="02040503050406030204" pitchFamily="18" charset="0"/>
                        <a:ea typeface="Cambria Math" panose="02040503050406030204" pitchFamily="18" charset="0"/>
                      </a:rPr>
                      <m:t>𝐢𝐧</m:t>
                    </m:r>
                    <m:r>
                      <a:rPr lang="en-US" sz="2400" b="1" i="0" smtClean="0">
                        <a:solidFill>
                          <a:srgbClr val="00B0F0"/>
                        </a:solidFill>
                        <a:latin typeface="Cambria Math" panose="02040503050406030204" pitchFamily="18" charset="0"/>
                        <a:ea typeface="Cambria Math" panose="02040503050406030204" pitchFamily="18" charset="0"/>
                      </a:rPr>
                      <m:t> </m:t>
                    </m:r>
                    <m:r>
                      <a:rPr lang="en-US" sz="2400" b="1" i="0" smtClean="0">
                        <a:solidFill>
                          <a:srgbClr val="00B0F0"/>
                        </a:solidFill>
                        <a:latin typeface="Cambria Math" panose="02040503050406030204" pitchFamily="18" charset="0"/>
                        <a:ea typeface="Cambria Math" panose="02040503050406030204" pitchFamily="18" charset="0"/>
                      </a:rPr>
                      <m:t>𝐩𝐳</m:t>
                    </m:r>
                  </m:oMath>
                </a14:m>
                <a:r>
                  <a:rPr lang="en-JP" sz="2400" b="1">
                    <a:solidFill>
                      <a:srgbClr val="00B0F0"/>
                    </a:solidFill>
                  </a:rPr>
                  <a:t> </a:t>
                </a:r>
              </a:p>
            </p:txBody>
          </p:sp>
        </mc:Choice>
        <mc:Fallback>
          <p:sp>
            <p:nvSpPr>
              <p:cNvPr id="22" name="TextBox 21">
                <a:extLst>
                  <a:ext uri="{FF2B5EF4-FFF2-40B4-BE49-F238E27FC236}">
                    <a16:creationId xmlns:a16="http://schemas.microsoft.com/office/drawing/2014/main" id="{6DC015C5-EBEC-9742-949E-D8D15C9D0010}"/>
                  </a:ext>
                </a:extLst>
              </p:cNvPr>
              <p:cNvSpPr txBox="1">
                <a:spLocks noRot="1" noChangeAspect="1" noMove="1" noResize="1" noEditPoints="1" noAdjustHandles="1" noChangeArrowheads="1" noChangeShapeType="1" noTextEdit="1"/>
              </p:cNvSpPr>
              <p:nvPr/>
            </p:nvSpPr>
            <p:spPr>
              <a:xfrm>
                <a:off x="10374310" y="1542371"/>
                <a:ext cx="1242648" cy="461665"/>
              </a:xfrm>
              <a:prstGeom prst="rect">
                <a:avLst/>
              </a:prstGeom>
              <a:blipFill>
                <a:blip r:embed="rId8"/>
                <a:stretch>
                  <a:fillRect l="-1471" b="-10526"/>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F23101F8-64CA-5648-9011-724D610A8696}"/>
              </a:ext>
            </a:extLst>
          </p:cNvPr>
          <p:cNvSpPr/>
          <p:nvPr/>
        </p:nvSpPr>
        <p:spPr>
          <a:xfrm>
            <a:off x="3329696" y="3168663"/>
            <a:ext cx="1436857" cy="14033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4" name="TextBox 23">
            <a:extLst>
              <a:ext uri="{FF2B5EF4-FFF2-40B4-BE49-F238E27FC236}">
                <a16:creationId xmlns:a16="http://schemas.microsoft.com/office/drawing/2014/main" id="{4E83F183-A5C9-3A46-A719-8A7FD6A66749}"/>
              </a:ext>
            </a:extLst>
          </p:cNvPr>
          <p:cNvSpPr txBox="1"/>
          <p:nvPr/>
        </p:nvSpPr>
        <p:spPr>
          <a:xfrm>
            <a:off x="2728348" y="4523847"/>
            <a:ext cx="2903538" cy="830997"/>
          </a:xfrm>
          <a:prstGeom prst="rect">
            <a:avLst/>
          </a:prstGeom>
          <a:noFill/>
          <a:effectLst>
            <a:outerShdw blurRad="50800" dist="38100" dir="2700000" algn="tl" rotWithShape="0">
              <a:prstClr val="black">
                <a:alpha val="42000"/>
              </a:prstClr>
            </a:outerShdw>
          </a:effectLst>
        </p:spPr>
        <p:txBody>
          <a:bodyPr wrap="square" rtlCol="0">
            <a:spAutoFit/>
          </a:bodyPr>
          <a:lstStyle/>
          <a:p>
            <a:r>
              <a:rPr lang="en-JP" sz="2400">
                <a:solidFill>
                  <a:srgbClr val="FF0000"/>
                </a:solidFill>
                <a:latin typeface="Times New Roman" panose="02020603050405020304" pitchFamily="18" charset="0"/>
                <a:cs typeface="Times New Roman" panose="02020603050405020304" pitchFamily="18" charset="0"/>
              </a:rPr>
              <a:t>Good separation with sub-MeV resolution</a:t>
            </a:r>
          </a:p>
        </p:txBody>
      </p:sp>
    </p:spTree>
    <p:extLst>
      <p:ext uri="{BB962C8B-B14F-4D97-AF65-F5344CB8AC3E}">
        <p14:creationId xmlns:p14="http://schemas.microsoft.com/office/powerpoint/2010/main" val="2086731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85A6BA6-65B5-4043-B17D-7904C75F5A7E}"/>
              </a:ext>
            </a:extLst>
          </p:cNvPr>
          <p:cNvPicPr>
            <a:picLocks noChangeAspect="1"/>
          </p:cNvPicPr>
          <p:nvPr/>
        </p:nvPicPr>
        <p:blipFill>
          <a:blip r:embed="rId3"/>
          <a:stretch>
            <a:fillRect/>
          </a:stretch>
        </p:blipFill>
        <p:spPr>
          <a:xfrm>
            <a:off x="149719" y="2773812"/>
            <a:ext cx="4920548" cy="3573872"/>
          </a:xfrm>
          <a:prstGeom prst="rect">
            <a:avLst/>
          </a:prstGeom>
        </p:spPr>
      </p:pic>
      <p:sp>
        <p:nvSpPr>
          <p:cNvPr id="19" name="Rectangle 18">
            <a:extLst>
              <a:ext uri="{FF2B5EF4-FFF2-40B4-BE49-F238E27FC236}">
                <a16:creationId xmlns:a16="http://schemas.microsoft.com/office/drawing/2014/main" id="{7F875404-4E12-A441-AC98-71F815444509}"/>
              </a:ext>
            </a:extLst>
          </p:cNvPr>
          <p:cNvSpPr/>
          <p:nvPr/>
        </p:nvSpPr>
        <p:spPr>
          <a:xfrm>
            <a:off x="1458549" y="3063383"/>
            <a:ext cx="1666162" cy="365125"/>
          </a:xfrm>
          <a:prstGeom prst="rect">
            <a:avLst/>
          </a:prstGeom>
          <a:solidFill>
            <a:schemeClr val="bg1"/>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0" name="Rectangle 19">
            <a:extLst>
              <a:ext uri="{FF2B5EF4-FFF2-40B4-BE49-F238E27FC236}">
                <a16:creationId xmlns:a16="http://schemas.microsoft.com/office/drawing/2014/main" id="{D9ECFD38-9FBD-5240-8AAB-8894DE947E4F}"/>
              </a:ext>
            </a:extLst>
          </p:cNvPr>
          <p:cNvSpPr/>
          <p:nvPr/>
        </p:nvSpPr>
        <p:spPr>
          <a:xfrm>
            <a:off x="2117800" y="3594200"/>
            <a:ext cx="1210849" cy="365125"/>
          </a:xfrm>
          <a:prstGeom prst="rect">
            <a:avLst/>
          </a:prstGeom>
          <a:solidFill>
            <a:schemeClr val="bg1"/>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mc:AlternateContent xmlns:mc="http://schemas.openxmlformats.org/markup-compatibility/2006">
        <mc:Choice xmlns:a14="http://schemas.microsoft.com/office/drawing/2010/main" Requires="a14">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a:bodyPr>
              <a:lstStyle/>
              <a:p>
                <a14:m>
                  <m:oMath xmlns:m="http://schemas.openxmlformats.org/officeDocument/2006/math">
                    <m:sPre>
                      <m:sPrePr>
                        <m:ctrlPr>
                          <a:rPr kumimoji="1" lang="en-US" altLang="ja-JP" sz="4000" i="1" smtClean="0">
                            <a:solidFill>
                              <a:schemeClr val="accent1"/>
                            </a:solidFill>
                            <a:latin typeface="Cambria Math" panose="02040503050406030204" pitchFamily="18" charset="0"/>
                          </a:rPr>
                        </m:ctrlPr>
                      </m:sPrePr>
                      <m:sub>
                        <m:r>
                          <a:rPr kumimoji="1" lang="en-US" altLang="ja-JP" sz="4000" b="1" i="0" smtClean="0">
                            <a:solidFill>
                              <a:schemeClr val="accent1"/>
                            </a:solidFill>
                            <a:latin typeface="Cambria Math" panose="02040503050406030204" pitchFamily="18" charset="0"/>
                            <a:ea typeface="Cambria Math" panose="02040503050406030204" pitchFamily="18" charset="0"/>
                          </a:rPr>
                          <m:t>𝚲</m:t>
                        </m:r>
                      </m:sub>
                      <m:sup>
                        <m:r>
                          <a:rPr lang="en-US" sz="4000" b="1" i="0" smtClean="0">
                            <a:solidFill>
                              <a:schemeClr val="accent1"/>
                            </a:solidFill>
                            <a:latin typeface="Cambria Math" panose="02040503050406030204" pitchFamily="18" charset="0"/>
                          </a:rPr>
                          <m:t>𝟒𝟎</m:t>
                        </m:r>
                      </m:sup>
                      <m:e>
                        <m:r>
                          <a:rPr lang="en-US" sz="4000" b="1" i="0" smtClean="0">
                            <a:solidFill>
                              <a:schemeClr val="accent1"/>
                            </a:solidFill>
                            <a:latin typeface="Cambria Math" panose="02040503050406030204" pitchFamily="18" charset="0"/>
                          </a:rPr>
                          <m:t>𝐊</m:t>
                        </m:r>
                      </m:e>
                    </m:sPre>
                    <m:r>
                      <a:rPr lang="en-US" sz="4000" b="1" i="0" smtClean="0">
                        <a:solidFill>
                          <a:schemeClr val="accent1"/>
                        </a:solidFill>
                        <a:latin typeface="Cambria Math" panose="02040503050406030204" pitchFamily="18" charset="0"/>
                      </a:rPr>
                      <m:t>, </m:t>
                    </m:r>
                    <m:sPre>
                      <m:sPrePr>
                        <m:ctrlPr>
                          <a:rPr lang="en-US" altLang="ja-JP" sz="4000" i="1" smtClean="0">
                            <a:solidFill>
                              <a:schemeClr val="accent1"/>
                            </a:solidFill>
                            <a:latin typeface="Cambria Math" panose="02040503050406030204" pitchFamily="18" charset="0"/>
                          </a:rPr>
                        </m:ctrlPr>
                      </m:sPrePr>
                      <m:sub>
                        <m:r>
                          <a:rPr lang="en-US" altLang="ja-JP" sz="4000" b="1" i="0" smtClean="0">
                            <a:solidFill>
                              <a:schemeClr val="accent1"/>
                            </a:solidFill>
                            <a:latin typeface="Cambria Math" panose="02040503050406030204" pitchFamily="18" charset="0"/>
                            <a:ea typeface="Cambria Math" panose="02040503050406030204" pitchFamily="18" charset="0"/>
                          </a:rPr>
                          <m:t>𝚲</m:t>
                        </m:r>
                      </m:sub>
                      <m:sup>
                        <m:r>
                          <a:rPr lang="en-US" altLang="ja-JP" sz="4000" b="1" i="0" smtClean="0">
                            <a:solidFill>
                              <a:schemeClr val="accent1"/>
                            </a:solidFill>
                            <a:latin typeface="Cambria Math" panose="02040503050406030204" pitchFamily="18" charset="0"/>
                          </a:rPr>
                          <m:t>𝟒𝟖</m:t>
                        </m:r>
                      </m:sup>
                      <m:e>
                        <m:r>
                          <a:rPr lang="en-US" altLang="ja-JP" sz="4000" b="1" i="0" smtClean="0">
                            <a:solidFill>
                              <a:schemeClr val="accent1"/>
                            </a:solidFill>
                            <a:latin typeface="Cambria Math" panose="02040503050406030204" pitchFamily="18" charset="0"/>
                          </a:rPr>
                          <m:t>𝐊</m:t>
                        </m:r>
                      </m:e>
                    </m:sPre>
                  </m:oMath>
                </a14:m>
                <a:r>
                  <a:rPr kumimoji="1" lang="en-US" altLang="ja-JP" sz="4000">
                    <a:solidFill>
                      <a:schemeClr val="accent1"/>
                    </a:solidFill>
                  </a:rPr>
                  <a:t> Spectrum: </a:t>
                </a:r>
                <a:r>
                  <a:rPr lang="en-US" altLang="ja-JP" sz="4000">
                    <a:solidFill>
                      <a:schemeClr val="accent1"/>
                    </a:solidFill>
                  </a:rPr>
                  <a:t>h</a:t>
                </a:r>
                <a:r>
                  <a:rPr kumimoji="1" lang="en-US" altLang="ja-JP" sz="4000">
                    <a:solidFill>
                      <a:schemeClr val="accent1"/>
                    </a:solidFill>
                  </a:rPr>
                  <a:t>yperon </a:t>
                </a:r>
                <a:r>
                  <a:rPr lang="en-US" altLang="ja-JP" sz="4000">
                    <a:solidFill>
                      <a:schemeClr val="accent1"/>
                    </a:solidFill>
                  </a:rPr>
                  <a:t>p</a:t>
                </a:r>
                <a:r>
                  <a:rPr kumimoji="1" lang="en-US" altLang="ja-JP" sz="4000">
                    <a:solidFill>
                      <a:schemeClr val="accent1"/>
                    </a:solidFill>
                  </a:rPr>
                  <a:t>uzzle</a:t>
                </a:r>
                <a:endParaRPr kumimoji="1" lang="ja-JP" altLang="en-US" sz="4000">
                  <a:solidFill>
                    <a:schemeClr val="accent1"/>
                  </a:solidFill>
                </a:endParaRPr>
              </a:p>
            </p:txBody>
          </p:sp>
        </mc:Choice>
        <mc:Fallback>
          <p:sp>
            <p:nvSpPr>
              <p:cNvPr id="2" name="タイトル 1">
                <a:extLst>
                  <a:ext uri="{FF2B5EF4-FFF2-40B4-BE49-F238E27FC236}">
                    <a16:creationId xmlns:a16="http://schemas.microsoft.com/office/drawing/2014/main" id="{8354B945-C2F6-1E45-B055-7011A97B77C6}"/>
                  </a:ext>
                </a:extLst>
              </p:cNvPr>
              <p:cNvSpPr>
                <a:spLocks noGrp="1" noRot="1" noChangeAspect="1" noMove="1" noResize="1" noEditPoints="1" noAdjustHandles="1" noChangeArrowheads="1" noChangeShapeType="1" noTextEdit="1"/>
              </p:cNvSpPr>
              <p:nvPr>
                <p:ph type="title"/>
              </p:nvPr>
            </p:nvSpPr>
            <p:spPr>
              <a:blipFill>
                <a:blip r:embed="rId4"/>
                <a:stretch>
                  <a:fillRect t="-11905" b="-27778"/>
                </a:stretch>
              </a:blipFill>
            </p:spPr>
            <p:txBody>
              <a:bodyPr/>
              <a:lstStyle/>
              <a:p>
                <a:r>
                  <a:rPr lang="en-US">
                    <a:noFill/>
                  </a:rPr>
                  <a:t> </a:t>
                </a:r>
              </a:p>
            </p:txBody>
          </p:sp>
        </mc:Fallback>
      </mc:AlternateContent>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17</a:t>
            </a:fld>
            <a:endParaRPr kumimoji="1" lang="ja-JP" altLang="en-US"/>
          </a:p>
        </p:txBody>
      </p:sp>
      <p:grpSp>
        <p:nvGrpSpPr>
          <p:cNvPr id="11" name="Group 10">
            <a:extLst>
              <a:ext uri="{FF2B5EF4-FFF2-40B4-BE49-F238E27FC236}">
                <a16:creationId xmlns:a16="http://schemas.microsoft.com/office/drawing/2014/main" id="{2F131C76-D7B8-A44A-A6A8-8E01FB04C751}"/>
              </a:ext>
            </a:extLst>
          </p:cNvPr>
          <p:cNvGrpSpPr/>
          <p:nvPr/>
        </p:nvGrpSpPr>
        <p:grpSpPr>
          <a:xfrm>
            <a:off x="5236268" y="3964816"/>
            <a:ext cx="3246700" cy="2347337"/>
            <a:chOff x="5244156" y="3868944"/>
            <a:chExt cx="3246700" cy="2347337"/>
          </a:xfrm>
        </p:grpSpPr>
        <p:pic>
          <p:nvPicPr>
            <p:cNvPr id="12" name="Picture 11">
              <a:extLst>
                <a:ext uri="{FF2B5EF4-FFF2-40B4-BE49-F238E27FC236}">
                  <a16:creationId xmlns:a16="http://schemas.microsoft.com/office/drawing/2014/main" id="{7912FEFF-253C-1A4B-96D6-8747E40E1CAC}"/>
                </a:ext>
              </a:extLst>
            </p:cNvPr>
            <p:cNvPicPr>
              <a:picLocks noChangeAspect="1"/>
            </p:cNvPicPr>
            <p:nvPr/>
          </p:nvPicPr>
          <p:blipFill>
            <a:blip r:embed="rId5"/>
            <a:stretch>
              <a:fillRect/>
            </a:stretch>
          </p:blipFill>
          <p:spPr>
            <a:xfrm>
              <a:off x="5244156" y="3868944"/>
              <a:ext cx="3246700" cy="2347337"/>
            </a:xfrm>
            <a:prstGeom prst="rect">
              <a:avLst/>
            </a:prstGeom>
          </p:spPr>
        </p:pic>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3E96A445-26F6-284F-8D57-9E1A459F1D31}"/>
                    </a:ext>
                  </a:extLst>
                </p:cNvPr>
                <p:cNvSpPr/>
                <p:nvPr/>
              </p:nvSpPr>
              <p:spPr>
                <a:xfrm>
                  <a:off x="5764223" y="4181125"/>
                  <a:ext cx="2052165" cy="682944"/>
                </a:xfrm>
                <a:prstGeom prst="rect">
                  <a:avLst/>
                </a:prstGeom>
              </p:spPr>
              <p:txBody>
                <a:bodyPr wrap="none">
                  <a:spAutoFit/>
                </a:bodyPr>
                <a:lstStyle/>
                <a:p>
                  <a14:m>
                    <m:oMath xmlns:m="http://schemas.openxmlformats.org/officeDocument/2006/math">
                      <m:sPre>
                        <m:sPrePr>
                          <m:ctrlPr>
                            <a:rPr kumimoji="1" lang="en-US" altLang="ja-JP" b="1" i="1" smtClean="0">
                              <a:latin typeface="Cambria Math" panose="02040503050406030204" pitchFamily="18" charset="0"/>
                              <a:ea typeface="Hiragino Maru Gothic Pro W4" panose="020F0400000000000000" pitchFamily="34" charset="-128"/>
                              <a:cs typeface="Times New Roman" panose="02020603050405020304" pitchFamily="18" charset="0"/>
                            </a:rPr>
                          </m:ctrlPr>
                        </m:sPrePr>
                        <m:sub/>
                        <m:sup>
                          <m:r>
                            <a:rPr lang="en-US" b="1" i="0" smtClean="0">
                              <a:latin typeface="Cambria Math" panose="02040503050406030204" pitchFamily="18" charset="0"/>
                            </a:rPr>
                            <m:t>𝟒𝟎</m:t>
                          </m:r>
                        </m:sup>
                        <m:e>
                          <m:r>
                            <a:rPr lang="en-US" b="1" i="0" smtClean="0">
                              <a:latin typeface="Cambria Math" panose="02040503050406030204" pitchFamily="18" charset="0"/>
                            </a:rPr>
                            <m:t>𝐂𝐚</m:t>
                          </m:r>
                        </m:e>
                      </m:sPre>
                      <m:d>
                        <m:dPr>
                          <m:ctrlPr>
                            <a:rPr kumimoji="1" lang="en-US" altLang="ja-JP" b="1" i="1" smtClean="0">
                              <a:latin typeface="Cambria Math" panose="02040503050406030204" pitchFamily="18" charset="0"/>
                            </a:rPr>
                          </m:ctrlPr>
                        </m:dPr>
                        <m:e>
                          <m:sSup>
                            <m:sSupPr>
                              <m:ctrlPr>
                                <a:rPr kumimoji="1" lang="en-US" altLang="ja-JP" b="1" i="1" smtClean="0">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ja-JP" b="1" i="0" smtClean="0">
                                  <a:latin typeface="Cambria Math" panose="02040503050406030204" pitchFamily="18" charset="0"/>
                                  <a:ea typeface="Cambria Math" panose="02040503050406030204" pitchFamily="18" charset="0"/>
                                  <a:cs typeface="Times New Roman" panose="02020603050405020304" pitchFamily="18" charset="0"/>
                                </a:rPr>
                                <m:t>𝛑</m:t>
                              </m:r>
                            </m:e>
                            <m:sup>
                              <m:r>
                                <a:rPr kumimoji="1" lang="en-US" altLang="ja-JP" b="1" i="0" smtClean="0">
                                  <a:latin typeface="Cambria Math" panose="02040503050406030204" pitchFamily="18" charset="0"/>
                                  <a:ea typeface="Cambria Math" panose="02040503050406030204" pitchFamily="18" charset="0"/>
                                  <a:cs typeface="Times New Roman" panose="02020603050405020304" pitchFamily="18" charset="0"/>
                                </a:rPr>
                                <m:t>+</m:t>
                              </m:r>
                            </m:sup>
                          </m:sSup>
                          <m:r>
                            <a:rPr kumimoji="1" lang="en-US" altLang="ja-JP" b="1" i="0"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ja-JP" b="1" i="0" smtClean="0">
                              <a:latin typeface="Cambria Math" panose="02040503050406030204" pitchFamily="18" charset="0"/>
                              <a:ea typeface="Hiragino Maru Gothic Pro W4" panose="020F0400000000000000" pitchFamily="34" charset="-128"/>
                              <a:cs typeface="Times New Roman" panose="02020603050405020304" pitchFamily="18" charset="0"/>
                            </a:rPr>
                            <m:t> </m:t>
                          </m:r>
                          <m:sSup>
                            <m:sSupPr>
                              <m:ctrlPr>
                                <a:rPr kumimoji="1" lang="en-US" altLang="ja-JP"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b="1" i="0">
                                  <a:latin typeface="Cambria Math" panose="02040503050406030204" pitchFamily="18" charset="0"/>
                                  <a:ea typeface="Hiragino Maru Gothic Pro W4" panose="020F0400000000000000" pitchFamily="34" charset="-128"/>
                                  <a:cs typeface="Times New Roman" panose="02020603050405020304" pitchFamily="18" charset="0"/>
                                </a:rPr>
                                <m:t>𝐊</m:t>
                              </m:r>
                            </m:e>
                            <m:sup>
                              <m:r>
                                <a:rPr kumimoji="1" lang="en-US" altLang="ja-JP"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e>
                      </m:d>
                      <m:sPre>
                        <m:sPrePr>
                          <m:ctrlPr>
                            <a:rPr kumimoji="1" lang="en-US" altLang="ja-JP" b="1" i="1">
                              <a:latin typeface="Cambria Math" panose="02040503050406030204" pitchFamily="18" charset="0"/>
                              <a:ea typeface="Hiragino Maru Gothic Pro W4" panose="020F0400000000000000" pitchFamily="34" charset="-128"/>
                              <a:cs typeface="Times New Roman" panose="02020603050405020304" pitchFamily="18" charset="0"/>
                            </a:rPr>
                          </m:ctrlPr>
                        </m:sPrePr>
                        <m:sub>
                          <m:r>
                            <a:rPr kumimoji="1" lang="en-US" altLang="ja-JP" b="1" i="0" smtClean="0">
                              <a:latin typeface="Cambria Math" panose="02040503050406030204" pitchFamily="18" charset="0"/>
                              <a:ea typeface="Cambria Math" panose="02040503050406030204" pitchFamily="18" charset="0"/>
                              <a:cs typeface="Times New Roman" panose="02020603050405020304" pitchFamily="18" charset="0"/>
                            </a:rPr>
                            <m:t>𝚲</m:t>
                          </m:r>
                        </m:sub>
                        <m:sup>
                          <m:r>
                            <a:rPr lang="en-US" b="1" i="0">
                              <a:latin typeface="Cambria Math" panose="02040503050406030204" pitchFamily="18" charset="0"/>
                            </a:rPr>
                            <m:t>𝟒𝟎</m:t>
                          </m:r>
                        </m:sup>
                        <m:e>
                          <m:r>
                            <a:rPr lang="en-US" b="1" i="0">
                              <a:latin typeface="Cambria Math" panose="02040503050406030204" pitchFamily="18" charset="0"/>
                            </a:rPr>
                            <m:t>𝐂𝐚</m:t>
                          </m:r>
                        </m:e>
                      </m:sPre>
                    </m:oMath>
                  </a14:m>
                  <a:r>
                    <a:rPr lang="en-US" b="1">
                      <a:latin typeface="Times New Roman" panose="02020603050405020304" pitchFamily="18" charset="0"/>
                      <a:cs typeface="Times New Roman" panose="02020603050405020304" pitchFamily="18" charset="0"/>
                    </a:rPr>
                    <a:t> </a:t>
                  </a:r>
                </a:p>
                <a:p>
                  <a:r>
                    <a:rPr lang="en-JP">
                      <a:latin typeface="Times New Roman" panose="02020603050405020304" pitchFamily="18" charset="0"/>
                      <a:cs typeface="Times New Roman" panose="02020603050405020304" pitchFamily="18" charset="0"/>
                    </a:rPr>
                    <a:t>at BNL in 1991</a:t>
                  </a:r>
                </a:p>
              </p:txBody>
            </p:sp>
          </mc:Choice>
          <mc:Fallback>
            <p:sp>
              <p:nvSpPr>
                <p:cNvPr id="10" name="Rectangle 9">
                  <a:extLst>
                    <a:ext uri="{FF2B5EF4-FFF2-40B4-BE49-F238E27FC236}">
                      <a16:creationId xmlns:a16="http://schemas.microsoft.com/office/drawing/2014/main" id="{3E96A445-26F6-284F-8D57-9E1A459F1D31}"/>
                    </a:ext>
                  </a:extLst>
                </p:cNvPr>
                <p:cNvSpPr>
                  <a:spLocks noRot="1" noChangeAspect="1" noMove="1" noResize="1" noEditPoints="1" noAdjustHandles="1" noChangeArrowheads="1" noChangeShapeType="1" noTextEdit="1"/>
                </p:cNvSpPr>
                <p:nvPr/>
              </p:nvSpPr>
              <p:spPr>
                <a:xfrm>
                  <a:off x="5764223" y="4181125"/>
                  <a:ext cx="2052165" cy="682944"/>
                </a:xfrm>
                <a:prstGeom prst="rect">
                  <a:avLst/>
                </a:prstGeom>
                <a:blipFill>
                  <a:blip r:embed="rId6"/>
                  <a:stretch>
                    <a:fillRect l="-2374" b="-13393"/>
                  </a:stretch>
                </a:blipFill>
              </p:spPr>
              <p:txBody>
                <a:bodyPr/>
                <a:lstStyle/>
                <a:p>
                  <a:r>
                    <a:rPr lang="en-US">
                      <a:noFill/>
                    </a:rPr>
                    <a:t> </a:t>
                  </a:r>
                </a:p>
              </p:txBody>
            </p:sp>
          </mc:Fallback>
        </mc:AlternateContent>
      </p:grpSp>
      <p:grpSp>
        <p:nvGrpSpPr>
          <p:cNvPr id="25" name="Group 24">
            <a:extLst>
              <a:ext uri="{FF2B5EF4-FFF2-40B4-BE49-F238E27FC236}">
                <a16:creationId xmlns:a16="http://schemas.microsoft.com/office/drawing/2014/main" id="{9DD7943F-9C0A-4440-B96D-264CBA1E4684}"/>
              </a:ext>
            </a:extLst>
          </p:cNvPr>
          <p:cNvGrpSpPr/>
          <p:nvPr/>
        </p:nvGrpSpPr>
        <p:grpSpPr>
          <a:xfrm>
            <a:off x="4760645" y="1067696"/>
            <a:ext cx="7431355" cy="2998411"/>
            <a:chOff x="4738332" y="1065088"/>
            <a:chExt cx="7431355" cy="2998411"/>
          </a:xfrm>
        </p:grpSpPr>
        <p:pic>
          <p:nvPicPr>
            <p:cNvPr id="14" name="Picture 13">
              <a:extLst>
                <a:ext uri="{FF2B5EF4-FFF2-40B4-BE49-F238E27FC236}">
                  <a16:creationId xmlns:a16="http://schemas.microsoft.com/office/drawing/2014/main" id="{CDD55B32-FD1A-BD4D-B1FA-3482A3D51406}"/>
                </a:ext>
              </a:extLst>
            </p:cNvPr>
            <p:cNvPicPr>
              <a:picLocks noChangeAspect="1"/>
            </p:cNvPicPr>
            <p:nvPr/>
          </p:nvPicPr>
          <p:blipFill rotWithShape="1">
            <a:blip r:embed="rId7"/>
            <a:srcRect l="55660" r="2552" b="53058"/>
            <a:stretch/>
          </p:blipFill>
          <p:spPr>
            <a:xfrm>
              <a:off x="8221774" y="1065088"/>
              <a:ext cx="3947913" cy="2998411"/>
            </a:xfrm>
            <a:prstGeom prst="rect">
              <a:avLst/>
            </a:prstGeom>
          </p:spPr>
        </p:pic>
        <p:pic>
          <p:nvPicPr>
            <p:cNvPr id="9" name="Picture 8">
              <a:extLst>
                <a:ext uri="{FF2B5EF4-FFF2-40B4-BE49-F238E27FC236}">
                  <a16:creationId xmlns:a16="http://schemas.microsoft.com/office/drawing/2014/main" id="{CC4FD520-6474-324E-B2C8-6BB8A0A0F776}"/>
                </a:ext>
              </a:extLst>
            </p:cNvPr>
            <p:cNvPicPr>
              <a:picLocks noChangeAspect="1"/>
            </p:cNvPicPr>
            <p:nvPr/>
          </p:nvPicPr>
          <p:blipFill rotWithShape="1">
            <a:blip r:embed="rId7"/>
            <a:srcRect r="57358" b="51559"/>
            <a:stretch/>
          </p:blipFill>
          <p:spPr>
            <a:xfrm>
              <a:off x="4738332" y="1065088"/>
              <a:ext cx="3904002" cy="2998411"/>
            </a:xfrm>
            <a:prstGeom prst="rect">
              <a:avLst/>
            </a:prstGeom>
          </p:spPr>
        </p:pic>
      </p:grpSp>
      <p:sp>
        <p:nvSpPr>
          <p:cNvPr id="3" name="TextBox 2">
            <a:extLst>
              <a:ext uri="{FF2B5EF4-FFF2-40B4-BE49-F238E27FC236}">
                <a16:creationId xmlns:a16="http://schemas.microsoft.com/office/drawing/2014/main" id="{EB2DEFD7-0753-DA4B-A6AA-D5213A05D0BE}"/>
              </a:ext>
            </a:extLst>
          </p:cNvPr>
          <p:cNvSpPr txBox="1"/>
          <p:nvPr/>
        </p:nvSpPr>
        <p:spPr>
          <a:xfrm>
            <a:off x="5450698" y="6175057"/>
            <a:ext cx="4542718" cy="369332"/>
          </a:xfrm>
          <a:prstGeom prst="rect">
            <a:avLst/>
          </a:prstGeom>
          <a:noFill/>
        </p:spPr>
        <p:txBody>
          <a:bodyPr wrap="none" rtlCol="0">
            <a:spAutoFit/>
          </a:bodyPr>
          <a:lstStyle/>
          <a:p>
            <a:r>
              <a:rPr lang="en-US">
                <a:solidFill>
                  <a:schemeClr val="tx1">
                    <a:lumMod val="50000"/>
                    <a:lumOff val="50000"/>
                  </a:schemeClr>
                </a:solidFill>
                <a:latin typeface="Times New Roman" panose="02020603050405020304" pitchFamily="18" charset="0"/>
                <a:cs typeface="Times New Roman" panose="02020603050405020304" pitchFamily="18" charset="0"/>
              </a:rPr>
              <a:t>[P. Pile et al. , Phys. Rev. Lett. 66 (1991) 2585</a:t>
            </a:r>
            <a:r>
              <a:rPr lang="en-JP">
                <a:solidFill>
                  <a:schemeClr val="tx1">
                    <a:lumMod val="50000"/>
                    <a:lumOff val="50000"/>
                  </a:schemeClr>
                </a:solidFill>
                <a:latin typeface="Times New Roman" panose="02020603050405020304" pitchFamily="18" charset="0"/>
                <a:cs typeface="Times New Roman" panose="02020603050405020304" pitchFamily="18" charset="0"/>
              </a:rPr>
              <a:t>]</a:t>
            </a:r>
            <a:endParaRPr lang="en-US">
              <a:solidFill>
                <a:schemeClr val="tx1">
                  <a:lumMod val="50000"/>
                  <a:lumOff val="50000"/>
                </a:schemeClr>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C0B6A94A-940F-D842-8B6F-23BCE6B46882}"/>
              </a:ext>
            </a:extLst>
          </p:cNvPr>
          <p:cNvCxnSpPr>
            <a:cxnSpLocks/>
          </p:cNvCxnSpPr>
          <p:nvPr/>
        </p:nvCxnSpPr>
        <p:spPr>
          <a:xfrm flipH="1" flipV="1">
            <a:off x="7589319" y="3856620"/>
            <a:ext cx="227068" cy="132734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6B24E4B-4D26-274F-935A-1B8F536875A0}"/>
              </a:ext>
            </a:extLst>
          </p:cNvPr>
          <p:cNvSpPr txBox="1"/>
          <p:nvPr/>
        </p:nvSpPr>
        <p:spPr>
          <a:xfrm>
            <a:off x="7722057" y="4229427"/>
            <a:ext cx="2203937" cy="430887"/>
          </a:xfrm>
          <a:prstGeom prst="rect">
            <a:avLst/>
          </a:prstGeom>
          <a:noFill/>
        </p:spPr>
        <p:txBody>
          <a:bodyPr wrap="none" rtlCol="0">
            <a:spAutoFit/>
          </a:bodyPr>
          <a:lstStyle/>
          <a:p>
            <a:r>
              <a:rPr lang="en-JP" sz="2200" b="1">
                <a:solidFill>
                  <a:schemeClr val="accent1"/>
                </a:solidFill>
                <a:latin typeface="Times New Roman" panose="02020603050405020304" pitchFamily="18" charset="0"/>
                <a:cs typeface="Times New Roman" panose="02020603050405020304" pitchFamily="18" charset="0"/>
              </a:rPr>
              <a:t>Better resolution</a:t>
            </a:r>
          </a:p>
        </p:txBody>
      </p:sp>
      <p:sp>
        <p:nvSpPr>
          <p:cNvPr id="22" name="TextBox 21">
            <a:extLst>
              <a:ext uri="{FF2B5EF4-FFF2-40B4-BE49-F238E27FC236}">
                <a16:creationId xmlns:a16="http://schemas.microsoft.com/office/drawing/2014/main" id="{451ED5CF-47FB-3647-8E3C-F3106FE90F4E}"/>
              </a:ext>
            </a:extLst>
          </p:cNvPr>
          <p:cNvSpPr txBox="1"/>
          <p:nvPr/>
        </p:nvSpPr>
        <p:spPr>
          <a:xfrm>
            <a:off x="655477" y="6166618"/>
            <a:ext cx="4584075" cy="369332"/>
          </a:xfrm>
          <a:prstGeom prst="rect">
            <a:avLst/>
          </a:prstGeom>
          <a:noFill/>
        </p:spPr>
        <p:txBody>
          <a:bodyPr wrap="none" rtlCol="0">
            <a:spAutoFit/>
          </a:bodyPr>
          <a:lstStyle/>
          <a:p>
            <a:r>
              <a:rPr lang="en-US">
                <a:solidFill>
                  <a:schemeClr val="tx1">
                    <a:lumMod val="50000"/>
                    <a:lumOff val="50000"/>
                  </a:schemeClr>
                </a:solidFill>
                <a:latin typeface="Times New Roman" panose="02020603050405020304" pitchFamily="18" charset="0"/>
                <a:cs typeface="Times New Roman" panose="02020603050405020304" pitchFamily="18" charset="0"/>
              </a:rPr>
              <a:t>[F. </a:t>
            </a:r>
            <a:r>
              <a:rPr lang="en-US" err="1">
                <a:solidFill>
                  <a:schemeClr val="tx1">
                    <a:lumMod val="50000"/>
                    <a:lumOff val="50000"/>
                  </a:schemeClr>
                </a:solidFill>
                <a:latin typeface="Times New Roman" panose="02020603050405020304" pitchFamily="18" charset="0"/>
                <a:cs typeface="Times New Roman" panose="02020603050405020304" pitchFamily="18" charset="0"/>
              </a:rPr>
              <a:t>Pederiva</a:t>
            </a:r>
            <a:r>
              <a:rPr lang="en-US">
                <a:solidFill>
                  <a:schemeClr val="tx1">
                    <a:lumMod val="50000"/>
                    <a:lumOff val="50000"/>
                  </a:schemeClr>
                </a:solidFill>
                <a:latin typeface="Times New Roman" panose="02020603050405020304" pitchFamily="18" charset="0"/>
                <a:cs typeface="Times New Roman" panose="02020603050405020304" pitchFamily="18" charset="0"/>
              </a:rPr>
              <a:t> et al., arXiv:1506.04042v1 (2015)</a:t>
            </a:r>
            <a:r>
              <a:rPr lang="en-JP">
                <a:solidFill>
                  <a:schemeClr val="tx1">
                    <a:lumMod val="50000"/>
                    <a:lumOff val="50000"/>
                  </a:schemeClr>
                </a:solidFill>
                <a:latin typeface="Times New Roman" panose="02020603050405020304" pitchFamily="18" charset="0"/>
                <a:cs typeface="Times New Roman" panose="02020603050405020304" pitchFamily="18" charset="0"/>
              </a:rPr>
              <a:t>]</a:t>
            </a:r>
            <a:endParaRPr lang="en-US">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7E0F0C6A-5282-944A-A96E-D07EFE59B3F8}"/>
              </a:ext>
            </a:extLst>
          </p:cNvPr>
          <p:cNvSpPr/>
          <p:nvPr/>
        </p:nvSpPr>
        <p:spPr>
          <a:xfrm>
            <a:off x="1100086" y="2837678"/>
            <a:ext cx="730049" cy="2969027"/>
          </a:xfrm>
          <a:prstGeom prst="rect">
            <a:avLst/>
          </a:prstGeom>
          <a:noFill/>
          <a:ln w="539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23" name="Straight Arrow Connector 22">
            <a:extLst>
              <a:ext uri="{FF2B5EF4-FFF2-40B4-BE49-F238E27FC236}">
                <a16:creationId xmlns:a16="http://schemas.microsoft.com/office/drawing/2014/main" id="{EEC7B5ED-06CE-0047-A846-E51D426B59C2}"/>
              </a:ext>
            </a:extLst>
          </p:cNvPr>
          <p:cNvCxnSpPr>
            <a:cxnSpLocks/>
          </p:cNvCxnSpPr>
          <p:nvPr/>
        </p:nvCxnSpPr>
        <p:spPr>
          <a:xfrm>
            <a:off x="1465110" y="2385816"/>
            <a:ext cx="0" cy="40292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E968CC0-70F6-5B44-B3C8-F9FD12A09F72}"/>
              </a:ext>
            </a:extLst>
          </p:cNvPr>
          <p:cNvCxnSpPr>
            <a:cxnSpLocks/>
          </p:cNvCxnSpPr>
          <p:nvPr/>
        </p:nvCxnSpPr>
        <p:spPr>
          <a:xfrm flipH="1" flipV="1">
            <a:off x="1458549" y="2408219"/>
            <a:ext cx="3392769" cy="5680"/>
          </a:xfrm>
          <a:prstGeom prst="straightConnector1">
            <a:avLst/>
          </a:prstGeom>
          <a:ln w="50800">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C773CAA-D8A0-B84B-B782-777F805AF797}"/>
              </a:ext>
            </a:extLst>
          </p:cNvPr>
          <p:cNvSpPr txBox="1"/>
          <p:nvPr/>
        </p:nvSpPr>
        <p:spPr>
          <a:xfrm>
            <a:off x="708086" y="1372729"/>
            <a:ext cx="4478855" cy="769441"/>
          </a:xfrm>
          <a:prstGeom prst="rect">
            <a:avLst/>
          </a:prstGeom>
          <a:noFill/>
        </p:spPr>
        <p:txBody>
          <a:bodyPr wrap="none" rtlCol="0">
            <a:spAutoFit/>
          </a:bodyPr>
          <a:lstStyle/>
          <a:p>
            <a:pPr marL="285750" indent="-285750">
              <a:buFont typeface="Wingdings" pitchFamily="2" charset="2"/>
              <a:buChar char="Ø"/>
            </a:pPr>
            <a:r>
              <a:rPr lang="en-JP" sz="2200">
                <a:latin typeface="Times New Roman" panose="02020603050405020304" pitchFamily="18" charset="0"/>
                <a:cs typeface="Times New Roman" panose="02020603050405020304" pitchFamily="18" charset="0"/>
              </a:rPr>
              <a:t>Add plots with sub-MeV resolution</a:t>
            </a:r>
          </a:p>
          <a:p>
            <a:pPr marL="285750" indent="-285750">
              <a:buFont typeface="Wingdings" pitchFamily="2" charset="2"/>
              <a:buChar char="Ø"/>
            </a:pPr>
            <a:r>
              <a:rPr lang="en-JP" sz="2200">
                <a:latin typeface="Times New Roman" panose="02020603050405020304" pitchFamily="18" charset="0"/>
                <a:cs typeface="Times New Roman" panose="02020603050405020304" pitchFamily="18" charset="0"/>
              </a:rPr>
              <a:t>Add isospin dependent data</a:t>
            </a:r>
          </a:p>
        </p:txBody>
      </p:sp>
    </p:spTree>
    <p:extLst>
      <p:ext uri="{BB962C8B-B14F-4D97-AF65-F5344CB8AC3E}">
        <p14:creationId xmlns:p14="http://schemas.microsoft.com/office/powerpoint/2010/main" val="3266704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a:xfrm>
            <a:off x="2069646" y="2569482"/>
            <a:ext cx="8052708" cy="859518"/>
          </a:xfrm>
        </p:spPr>
        <p:txBody>
          <a:bodyPr>
            <a:noAutofit/>
          </a:bodyPr>
          <a:lstStyle/>
          <a:p>
            <a:r>
              <a:rPr kumimoji="1" lang="en-US" altLang="ja-JP" sz="6000" b="1">
                <a:solidFill>
                  <a:schemeClr val="accent1"/>
                </a:solidFill>
              </a:rPr>
              <a:t>Schedule and Timeline</a:t>
            </a:r>
            <a:endParaRPr kumimoji="1" lang="ja-JP" altLang="en-US" sz="6000" b="1">
              <a:solidFill>
                <a:schemeClr val="accent1"/>
              </a:solidFill>
            </a:endParaRPr>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18</a:t>
            </a:fld>
            <a:endParaRPr kumimoji="1" lang="ja-JP" altLang="en-US"/>
          </a:p>
        </p:txBody>
      </p:sp>
    </p:spTree>
    <p:extLst>
      <p:ext uri="{BB962C8B-B14F-4D97-AF65-F5344CB8AC3E}">
        <p14:creationId xmlns:p14="http://schemas.microsoft.com/office/powerpoint/2010/main" val="1354673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19</a:t>
            </a:fld>
            <a:endParaRPr kumimoji="1" lang="ja-JP" altLang="en-US"/>
          </a:p>
        </p:txBody>
      </p:sp>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lstStyle/>
          <a:p>
            <a:r>
              <a:rPr lang="en-US" altLang="ja-JP"/>
              <a:t>Timeline toward the Beamtime </a:t>
            </a:r>
            <a:endParaRPr kumimoji="1" lang="ja-JP" altLang="en-US" b="1"/>
          </a:p>
        </p:txBody>
      </p:sp>
      <p:grpSp>
        <p:nvGrpSpPr>
          <p:cNvPr id="10" name="グループ化 9">
            <a:extLst>
              <a:ext uri="{FF2B5EF4-FFF2-40B4-BE49-F238E27FC236}">
                <a16:creationId xmlns:a16="http://schemas.microsoft.com/office/drawing/2014/main" id="{4D9722A6-980D-C346-A12A-2095B206C2A0}"/>
              </a:ext>
            </a:extLst>
          </p:cNvPr>
          <p:cNvGrpSpPr/>
          <p:nvPr/>
        </p:nvGrpSpPr>
        <p:grpSpPr>
          <a:xfrm>
            <a:off x="1112247" y="1493359"/>
            <a:ext cx="993130" cy="1278497"/>
            <a:chOff x="1112248" y="1465715"/>
            <a:chExt cx="993130" cy="1589964"/>
          </a:xfrm>
        </p:grpSpPr>
        <p:sp>
          <p:nvSpPr>
            <p:cNvPr id="7" name="ホームベース 6">
              <a:extLst>
                <a:ext uri="{FF2B5EF4-FFF2-40B4-BE49-F238E27FC236}">
                  <a16:creationId xmlns:a16="http://schemas.microsoft.com/office/drawing/2014/main" id="{CB038559-01F5-8B4E-93D1-5EC310B45CB6}"/>
                </a:ext>
              </a:extLst>
            </p:cNvPr>
            <p:cNvSpPr/>
            <p:nvPr/>
          </p:nvSpPr>
          <p:spPr>
            <a:xfrm rot="5400000">
              <a:off x="813831" y="1764132"/>
              <a:ext cx="1589964" cy="993130"/>
            </a:xfrm>
            <a:prstGeom prst="homePlate">
              <a:avLst>
                <a:gd name="adj" fmla="val 3863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FC8FA2FC-3182-FC40-A05D-71B05E8E3665}"/>
                </a:ext>
              </a:extLst>
            </p:cNvPr>
            <p:cNvSpPr txBox="1"/>
            <p:nvPr/>
          </p:nvSpPr>
          <p:spPr>
            <a:xfrm>
              <a:off x="1258316" y="1867839"/>
              <a:ext cx="748923" cy="430887"/>
            </a:xfrm>
            <a:prstGeom prst="rect">
              <a:avLst/>
            </a:prstGeom>
            <a:noFill/>
          </p:spPr>
          <p:txBody>
            <a:bodyPr wrap="none" rtlCol="0">
              <a:spAutoFit/>
            </a:bodyPr>
            <a:lstStyle/>
            <a:p>
              <a:r>
                <a:rPr kumimoji="1" lang="en-US" altLang="ja-JP" sz="2200" b="1">
                  <a:solidFill>
                    <a:schemeClr val="accent1"/>
                  </a:solidFill>
                  <a:latin typeface="Times New Roman" panose="02020603050405020304" pitchFamily="18" charset="0"/>
                  <a:ea typeface="Hiragino Kaku Gothic ProN W6" panose="020B0300000000000000" pitchFamily="34" charset="-128"/>
                  <a:cs typeface="Times New Roman" panose="02020603050405020304" pitchFamily="18" charset="0"/>
                </a:rPr>
                <a:t>2026</a:t>
              </a:r>
              <a:endParaRPr kumimoji="1" lang="ja-JP" altLang="en-US" sz="2200" b="1">
                <a:solidFill>
                  <a:schemeClr val="accent1"/>
                </a:solidFill>
                <a:latin typeface="Times New Roman" panose="02020603050405020304" pitchFamily="18" charset="0"/>
                <a:ea typeface="Hiragino Kaku Gothic ProN W6" panose="020B0300000000000000" pitchFamily="34" charset="-128"/>
                <a:cs typeface="Times New Roman" panose="02020603050405020304" pitchFamily="18" charset="0"/>
              </a:endParaRPr>
            </a:p>
          </p:txBody>
        </p:sp>
      </p:grpSp>
      <p:sp>
        <p:nvSpPr>
          <p:cNvPr id="17" name="テキスト ボックス 16">
            <a:extLst>
              <a:ext uri="{FF2B5EF4-FFF2-40B4-BE49-F238E27FC236}">
                <a16:creationId xmlns:a16="http://schemas.microsoft.com/office/drawing/2014/main" id="{051321DC-718D-0A4F-BAEC-D2B053459A07}"/>
              </a:ext>
            </a:extLst>
          </p:cNvPr>
          <p:cNvSpPr txBox="1"/>
          <p:nvPr/>
        </p:nvSpPr>
        <p:spPr>
          <a:xfrm>
            <a:off x="2189048" y="2808879"/>
            <a:ext cx="5379999" cy="1015663"/>
          </a:xfrm>
          <a:prstGeom prst="rect">
            <a:avLst/>
          </a:prstGeom>
          <a:noFill/>
        </p:spPr>
        <p:txBody>
          <a:bodyPr wrap="none" rtlCol="0">
            <a:spAutoFit/>
          </a:bodyPr>
          <a:lstStyle/>
          <a:p>
            <a:pPr marL="342900" indent="-342900">
              <a:buFont typeface="Wingdings" pitchFamily="2" charset="2"/>
              <a:buChar char="Ø"/>
            </a:pPr>
            <a:r>
              <a:rPr kumimoji="1" lang="en-US" altLang="ja-JP" sz="2000" b="1">
                <a:latin typeface="Times New Roman" panose="02020603050405020304" pitchFamily="18" charset="0"/>
                <a:cs typeface="Times New Roman" panose="02020603050405020304" pitchFamily="18" charset="0"/>
              </a:rPr>
              <a:t>Installation to Hall C</a:t>
            </a:r>
          </a:p>
          <a:p>
            <a:pPr marL="800100" lvl="1" indent="-342900">
              <a:buFont typeface="Arial" panose="020B0604020202020204" pitchFamily="34" charset="0"/>
              <a:buChar char="•"/>
            </a:pPr>
            <a:r>
              <a:rPr kumimoji="1" lang="en-US" altLang="ja-JP" sz="2000">
                <a:latin typeface="Times New Roman" panose="02020603050405020304" pitchFamily="18" charset="0"/>
                <a:cs typeface="Times New Roman" panose="02020603050405020304" pitchFamily="18" charset="0"/>
              </a:rPr>
              <a:t>For 16 months, starting in September 2027</a:t>
            </a:r>
          </a:p>
          <a:p>
            <a:pPr marL="800100" lvl="1" indent="-342900">
              <a:buFont typeface="Arial" panose="020B0604020202020204" pitchFamily="34" charset="0"/>
              <a:buChar char="•"/>
            </a:pPr>
            <a:r>
              <a:rPr kumimoji="1" lang="en-US" altLang="ja-JP" sz="2000">
                <a:latin typeface="Times New Roman" panose="02020603050405020304" pitchFamily="18" charset="0"/>
                <a:cs typeface="Times New Roman" panose="02020603050405020304" pitchFamily="18" charset="0"/>
              </a:rPr>
              <a:t>Perform ENGE calibration</a:t>
            </a:r>
          </a:p>
        </p:txBody>
      </p:sp>
      <p:sp>
        <p:nvSpPr>
          <p:cNvPr id="19" name="テキスト ボックス 18">
            <a:extLst>
              <a:ext uri="{FF2B5EF4-FFF2-40B4-BE49-F238E27FC236}">
                <a16:creationId xmlns:a16="http://schemas.microsoft.com/office/drawing/2014/main" id="{2939B25F-1DD5-1943-B022-DA07FCF650FA}"/>
              </a:ext>
            </a:extLst>
          </p:cNvPr>
          <p:cNvSpPr txBox="1"/>
          <p:nvPr/>
        </p:nvSpPr>
        <p:spPr>
          <a:xfrm>
            <a:off x="2251441" y="4178606"/>
            <a:ext cx="6294224" cy="1323439"/>
          </a:xfrm>
          <a:prstGeom prst="rect">
            <a:avLst/>
          </a:prstGeom>
          <a:noFill/>
        </p:spPr>
        <p:txBody>
          <a:bodyPr wrap="none" rtlCol="0">
            <a:spAutoFit/>
          </a:bodyPr>
          <a:lstStyle/>
          <a:p>
            <a:pPr marL="342900" indent="-342900">
              <a:buFont typeface="Wingdings" pitchFamily="2" charset="2"/>
              <a:buChar char="Ø"/>
            </a:pPr>
            <a:r>
              <a:rPr kumimoji="1" lang="en-US" altLang="ja-JP" sz="2000" b="1">
                <a:latin typeface="Times New Roman" panose="02020603050405020304" pitchFamily="18" charset="0"/>
                <a:cs typeface="Times New Roman" panose="02020603050405020304" pitchFamily="18" charset="0"/>
              </a:rPr>
              <a:t>Physics beam time</a:t>
            </a:r>
          </a:p>
          <a:p>
            <a:pPr marL="800100" lvl="1" indent="-342900">
              <a:buFont typeface="Arial" panose="020B0604020202020204" pitchFamily="34" charset="0"/>
              <a:buChar char="•"/>
            </a:pPr>
            <a:r>
              <a:rPr kumimoji="1" lang="en-US" altLang="ja-JP" sz="2000">
                <a:latin typeface="Times New Roman" panose="02020603050405020304" pitchFamily="18" charset="0"/>
                <a:cs typeface="Times New Roman" panose="02020603050405020304" pitchFamily="18" charset="0"/>
              </a:rPr>
              <a:t>Start in January 2029</a:t>
            </a:r>
          </a:p>
          <a:p>
            <a:pPr marL="800100" lvl="1" indent="-342900">
              <a:buFont typeface="Arial" panose="020B0604020202020204" pitchFamily="34" charset="0"/>
              <a:buChar char="•"/>
            </a:pPr>
            <a:r>
              <a:rPr kumimoji="1" lang="en-US" altLang="ja-JP" sz="2000">
                <a:latin typeface="Times New Roman" panose="02020603050405020304" pitchFamily="18" charset="0"/>
                <a:cs typeface="Times New Roman" panose="02020603050405020304" pitchFamily="18" charset="0"/>
              </a:rPr>
              <a:t>Total 149 PAC days, 42 weeks, 2 run periods</a:t>
            </a:r>
          </a:p>
          <a:p>
            <a:pPr marL="800100" lvl="1" indent="-34290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MOLLER will be running in Hall A during the time</a:t>
            </a:r>
          </a:p>
        </p:txBody>
      </p:sp>
      <p:grpSp>
        <p:nvGrpSpPr>
          <p:cNvPr id="3" name="グループ化 2">
            <a:extLst>
              <a:ext uri="{FF2B5EF4-FFF2-40B4-BE49-F238E27FC236}">
                <a16:creationId xmlns:a16="http://schemas.microsoft.com/office/drawing/2014/main" id="{27069DF8-41FE-A14A-8872-E86B45B85894}"/>
              </a:ext>
            </a:extLst>
          </p:cNvPr>
          <p:cNvGrpSpPr/>
          <p:nvPr/>
        </p:nvGrpSpPr>
        <p:grpSpPr>
          <a:xfrm>
            <a:off x="1112241" y="3994822"/>
            <a:ext cx="993130" cy="1618839"/>
            <a:chOff x="1112249" y="3982706"/>
            <a:chExt cx="993130" cy="1589961"/>
          </a:xfrm>
        </p:grpSpPr>
        <p:sp>
          <p:nvSpPr>
            <p:cNvPr id="20" name="山形 19">
              <a:extLst>
                <a:ext uri="{FF2B5EF4-FFF2-40B4-BE49-F238E27FC236}">
                  <a16:creationId xmlns:a16="http://schemas.microsoft.com/office/drawing/2014/main" id="{E4DEC6DA-C775-B148-A8AE-FC443771B56C}"/>
                </a:ext>
              </a:extLst>
            </p:cNvPr>
            <p:cNvSpPr/>
            <p:nvPr/>
          </p:nvSpPr>
          <p:spPr>
            <a:xfrm rot="5400000">
              <a:off x="813833" y="4281122"/>
              <a:ext cx="1589961" cy="993130"/>
            </a:xfrm>
            <a:prstGeom prst="chevron">
              <a:avLst>
                <a:gd name="adj" fmla="val 3849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テキスト ボックス 25">
              <a:extLst>
                <a:ext uri="{FF2B5EF4-FFF2-40B4-BE49-F238E27FC236}">
                  <a16:creationId xmlns:a16="http://schemas.microsoft.com/office/drawing/2014/main" id="{3A087E04-E0E8-F443-BC53-16E11D546D80}"/>
                </a:ext>
              </a:extLst>
            </p:cNvPr>
            <p:cNvSpPr txBox="1"/>
            <p:nvPr/>
          </p:nvSpPr>
          <p:spPr>
            <a:xfrm>
              <a:off x="1258318" y="4562243"/>
              <a:ext cx="748923" cy="430887"/>
            </a:xfrm>
            <a:prstGeom prst="rect">
              <a:avLst/>
            </a:prstGeom>
            <a:noFill/>
          </p:spPr>
          <p:txBody>
            <a:bodyPr wrap="none" rtlCol="0">
              <a:spAutoFit/>
            </a:bodyPr>
            <a:lstStyle/>
            <a:p>
              <a:r>
                <a:rPr kumimoji="1" lang="en-US" altLang="ja-JP" sz="2200" b="1">
                  <a:solidFill>
                    <a:schemeClr val="accent1"/>
                  </a:solidFill>
                  <a:latin typeface="Times New Roman" panose="02020603050405020304" pitchFamily="18" charset="0"/>
                  <a:cs typeface="Times New Roman" panose="02020603050405020304" pitchFamily="18" charset="0"/>
                </a:rPr>
                <a:t>2029</a:t>
              </a:r>
              <a:endParaRPr kumimoji="1" lang="ja-JP" altLang="en-US" sz="2200" b="1">
                <a:solidFill>
                  <a:schemeClr val="accent1"/>
                </a:solidFill>
                <a:latin typeface="Times New Roman" panose="02020603050405020304" pitchFamily="18" charset="0"/>
                <a:cs typeface="Times New Roman" panose="02020603050405020304" pitchFamily="18" charset="0"/>
              </a:endParaRPr>
            </a:p>
          </p:txBody>
        </p:sp>
      </p:grpSp>
      <p:grpSp>
        <p:nvGrpSpPr>
          <p:cNvPr id="28" name="グループ化 27">
            <a:extLst>
              <a:ext uri="{FF2B5EF4-FFF2-40B4-BE49-F238E27FC236}">
                <a16:creationId xmlns:a16="http://schemas.microsoft.com/office/drawing/2014/main" id="{4137ED0B-F729-DD4F-8C26-9DE2DA588C30}"/>
              </a:ext>
            </a:extLst>
          </p:cNvPr>
          <p:cNvGrpSpPr/>
          <p:nvPr/>
        </p:nvGrpSpPr>
        <p:grpSpPr>
          <a:xfrm>
            <a:off x="1112247" y="2552878"/>
            <a:ext cx="993130" cy="1015664"/>
            <a:chOff x="1112249" y="3982708"/>
            <a:chExt cx="993130" cy="1015664"/>
          </a:xfrm>
        </p:grpSpPr>
        <p:sp>
          <p:nvSpPr>
            <p:cNvPr id="29" name="山形 28">
              <a:extLst>
                <a:ext uri="{FF2B5EF4-FFF2-40B4-BE49-F238E27FC236}">
                  <a16:creationId xmlns:a16="http://schemas.microsoft.com/office/drawing/2014/main" id="{880CD330-921F-E24F-AEB3-CAB5E6B9A840}"/>
                </a:ext>
              </a:extLst>
            </p:cNvPr>
            <p:cNvSpPr/>
            <p:nvPr/>
          </p:nvSpPr>
          <p:spPr>
            <a:xfrm rot="5400000">
              <a:off x="1100982" y="3993975"/>
              <a:ext cx="1015664" cy="993130"/>
            </a:xfrm>
            <a:prstGeom prst="chevron">
              <a:avLst>
                <a:gd name="adj" fmla="val 3849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テキスト ボックス 29">
              <a:extLst>
                <a:ext uri="{FF2B5EF4-FFF2-40B4-BE49-F238E27FC236}">
                  <a16:creationId xmlns:a16="http://schemas.microsoft.com/office/drawing/2014/main" id="{3CEB3735-B3C2-2B49-B45D-77ACC229EB41}"/>
                </a:ext>
              </a:extLst>
            </p:cNvPr>
            <p:cNvSpPr txBox="1"/>
            <p:nvPr/>
          </p:nvSpPr>
          <p:spPr>
            <a:xfrm>
              <a:off x="1258314" y="4355993"/>
              <a:ext cx="748923" cy="430887"/>
            </a:xfrm>
            <a:prstGeom prst="rect">
              <a:avLst/>
            </a:prstGeom>
            <a:noFill/>
          </p:spPr>
          <p:txBody>
            <a:bodyPr wrap="none" rtlCol="0">
              <a:spAutoFit/>
            </a:bodyPr>
            <a:lstStyle/>
            <a:p>
              <a:r>
                <a:rPr kumimoji="1" lang="en-US" altLang="ja-JP" sz="2200" b="1">
                  <a:solidFill>
                    <a:schemeClr val="accent1"/>
                  </a:solidFill>
                  <a:latin typeface="Times New Roman" panose="02020603050405020304" pitchFamily="18" charset="0"/>
                  <a:cs typeface="Times New Roman" panose="02020603050405020304" pitchFamily="18" charset="0"/>
                </a:rPr>
                <a:t>2027</a:t>
              </a:r>
              <a:endParaRPr kumimoji="1" lang="ja-JP" altLang="en-US" sz="2200" b="1">
                <a:solidFill>
                  <a:schemeClr val="accent1"/>
                </a:solidFill>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94ACACE3-1247-3545-8BB0-C1574EBD559F}"/>
              </a:ext>
            </a:extLst>
          </p:cNvPr>
          <p:cNvSpPr txBox="1"/>
          <p:nvPr/>
        </p:nvSpPr>
        <p:spPr>
          <a:xfrm>
            <a:off x="2251445" y="1506042"/>
            <a:ext cx="3974165" cy="1015663"/>
          </a:xfrm>
          <a:prstGeom prst="rect">
            <a:avLst/>
          </a:prstGeom>
          <a:noFill/>
        </p:spPr>
        <p:txBody>
          <a:bodyPr wrap="none" rtlCol="0">
            <a:spAutoFit/>
          </a:bodyPr>
          <a:lstStyle/>
          <a:p>
            <a:pPr marL="342900" indent="-342900">
              <a:buFont typeface="Wingdings" pitchFamily="2" charset="2"/>
              <a:buChar char="Ø"/>
            </a:pPr>
            <a:r>
              <a:rPr lang="en-JP" sz="2000">
                <a:latin typeface="Times New Roman" panose="02020603050405020304" pitchFamily="18" charset="0"/>
                <a:cs typeface="Times New Roman" panose="02020603050405020304" pitchFamily="18" charset="0"/>
              </a:rPr>
              <a:t>Passed the ERR in June 2026</a:t>
            </a:r>
          </a:p>
          <a:p>
            <a:pPr marL="342900" indent="-342900">
              <a:buFont typeface="Wingdings" pitchFamily="2" charset="2"/>
              <a:buChar char="Ø"/>
            </a:pPr>
            <a:r>
              <a:rPr lang="en-JP" sz="2000" b="1">
                <a:latin typeface="Times New Roman" panose="02020603050405020304" pitchFamily="18" charset="0"/>
                <a:cs typeface="Times New Roman" panose="02020603050405020304" pitchFamily="18" charset="0"/>
              </a:rPr>
              <a:t>Detector preparation in ESB</a:t>
            </a:r>
          </a:p>
          <a:p>
            <a:pPr marL="800100" lvl="1" indent="-34290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Complete by the end of 2026</a:t>
            </a:r>
          </a:p>
        </p:txBody>
      </p:sp>
      <p:grpSp>
        <p:nvGrpSpPr>
          <p:cNvPr id="38" name="グループ化 27">
            <a:extLst>
              <a:ext uri="{FF2B5EF4-FFF2-40B4-BE49-F238E27FC236}">
                <a16:creationId xmlns:a16="http://schemas.microsoft.com/office/drawing/2014/main" id="{9C7EF568-4F47-2649-929C-D75E4135BFB1}"/>
              </a:ext>
            </a:extLst>
          </p:cNvPr>
          <p:cNvGrpSpPr/>
          <p:nvPr/>
        </p:nvGrpSpPr>
        <p:grpSpPr>
          <a:xfrm>
            <a:off x="1112244" y="3176495"/>
            <a:ext cx="993130" cy="1015664"/>
            <a:chOff x="1112249" y="3982708"/>
            <a:chExt cx="993130" cy="1015664"/>
          </a:xfrm>
        </p:grpSpPr>
        <p:sp>
          <p:nvSpPr>
            <p:cNvPr id="39" name="山形 28">
              <a:extLst>
                <a:ext uri="{FF2B5EF4-FFF2-40B4-BE49-F238E27FC236}">
                  <a16:creationId xmlns:a16="http://schemas.microsoft.com/office/drawing/2014/main" id="{87D82746-61D3-5D41-B0EE-09134A0100F1}"/>
                </a:ext>
              </a:extLst>
            </p:cNvPr>
            <p:cNvSpPr/>
            <p:nvPr/>
          </p:nvSpPr>
          <p:spPr>
            <a:xfrm rot="5400000">
              <a:off x="1100982" y="3993975"/>
              <a:ext cx="1015664" cy="993130"/>
            </a:xfrm>
            <a:prstGeom prst="chevron">
              <a:avLst>
                <a:gd name="adj" fmla="val 3849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テキスト ボックス 29">
              <a:extLst>
                <a:ext uri="{FF2B5EF4-FFF2-40B4-BE49-F238E27FC236}">
                  <a16:creationId xmlns:a16="http://schemas.microsoft.com/office/drawing/2014/main" id="{377B47C1-DBB2-294B-B7B1-3DD2712282CD}"/>
                </a:ext>
              </a:extLst>
            </p:cNvPr>
            <p:cNvSpPr txBox="1"/>
            <p:nvPr/>
          </p:nvSpPr>
          <p:spPr>
            <a:xfrm>
              <a:off x="1258314" y="4355993"/>
              <a:ext cx="748923" cy="430887"/>
            </a:xfrm>
            <a:prstGeom prst="rect">
              <a:avLst/>
            </a:prstGeom>
            <a:noFill/>
          </p:spPr>
          <p:txBody>
            <a:bodyPr wrap="none" rtlCol="0">
              <a:spAutoFit/>
            </a:bodyPr>
            <a:lstStyle/>
            <a:p>
              <a:r>
                <a:rPr kumimoji="1" lang="en-US" altLang="ja-JP" sz="2200" b="1">
                  <a:solidFill>
                    <a:schemeClr val="accent1"/>
                  </a:solidFill>
                  <a:latin typeface="Times New Roman" panose="02020603050405020304" pitchFamily="18" charset="0"/>
                  <a:cs typeface="Times New Roman" panose="02020603050405020304" pitchFamily="18" charset="0"/>
                </a:rPr>
                <a:t>2028</a:t>
              </a:r>
              <a:endParaRPr kumimoji="1" lang="ja-JP" altLang="en-US" sz="2200" b="1">
                <a:solidFill>
                  <a:schemeClr val="accent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6893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a:xfrm>
            <a:off x="3867150" y="2569482"/>
            <a:ext cx="4457700" cy="859518"/>
          </a:xfrm>
        </p:spPr>
        <p:txBody>
          <a:bodyPr>
            <a:noAutofit/>
          </a:bodyPr>
          <a:lstStyle/>
          <a:p>
            <a:r>
              <a:rPr kumimoji="1" lang="en-US" altLang="ja-JP" sz="6000" b="1">
                <a:solidFill>
                  <a:schemeClr val="accent1"/>
                </a:solidFill>
              </a:rPr>
              <a:t>I</a:t>
            </a:r>
            <a:r>
              <a:rPr lang="en-US" altLang="ja-JP" sz="6000">
                <a:solidFill>
                  <a:schemeClr val="accent1"/>
                </a:solidFill>
              </a:rPr>
              <a:t>ntroduction</a:t>
            </a:r>
            <a:endParaRPr kumimoji="1" lang="ja-JP" altLang="en-US" sz="6000" b="1">
              <a:solidFill>
                <a:schemeClr val="accent1"/>
              </a:solidFill>
            </a:endParaRPr>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2</a:t>
            </a:fld>
            <a:endParaRPr kumimoji="1" lang="ja-JP" altLang="en-US"/>
          </a:p>
        </p:txBody>
      </p:sp>
    </p:spTree>
    <p:extLst>
      <p:ext uri="{BB962C8B-B14F-4D97-AF65-F5344CB8AC3E}">
        <p14:creationId xmlns:p14="http://schemas.microsoft.com/office/powerpoint/2010/main" val="930128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a:xfrm>
            <a:off x="3387928" y="4786070"/>
            <a:ext cx="1016431" cy="365125"/>
          </a:xfrm>
        </p:spPr>
        <p:txBody>
          <a:bodyPr/>
          <a:lstStyle/>
          <a:p>
            <a:fld id="{1CE64271-771A-2A48-AC5E-A6F65360FD25}" type="slidenum">
              <a:rPr kumimoji="1" lang="ja-JP" altLang="en-US" smtClean="0"/>
              <a:pPr/>
              <a:t>20</a:t>
            </a:fld>
            <a:endParaRPr kumimoji="1" lang="ja-JP" altLang="en-US"/>
          </a:p>
        </p:txBody>
      </p:sp>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lstStyle/>
          <a:p>
            <a:r>
              <a:rPr lang="en-US" altLang="ja-JP"/>
              <a:t>We Welcome New Collaborators </a:t>
            </a:r>
            <a:endParaRPr kumimoji="1" lang="ja-JP" altLang="en-US" b="1"/>
          </a:p>
        </p:txBody>
      </p:sp>
      <p:grpSp>
        <p:nvGrpSpPr>
          <p:cNvPr id="14" name="Group 13">
            <a:extLst>
              <a:ext uri="{FF2B5EF4-FFF2-40B4-BE49-F238E27FC236}">
                <a16:creationId xmlns:a16="http://schemas.microsoft.com/office/drawing/2014/main" id="{154BEBE4-FC27-8149-92EC-CD87C0F38C28}"/>
              </a:ext>
            </a:extLst>
          </p:cNvPr>
          <p:cNvGrpSpPr/>
          <p:nvPr/>
        </p:nvGrpSpPr>
        <p:grpSpPr>
          <a:xfrm>
            <a:off x="1964078" y="1131377"/>
            <a:ext cx="7393931" cy="3903154"/>
            <a:chOff x="747688" y="1814245"/>
            <a:chExt cx="7556908" cy="3882721"/>
          </a:xfrm>
        </p:grpSpPr>
        <p:pic>
          <p:nvPicPr>
            <p:cNvPr id="25" name="図 24">
              <a:extLst>
                <a:ext uri="{FF2B5EF4-FFF2-40B4-BE49-F238E27FC236}">
                  <a16:creationId xmlns:a16="http://schemas.microsoft.com/office/drawing/2014/main" id="{9B3F0B93-8275-2F40-BE3D-8FC024110C38}"/>
                </a:ext>
              </a:extLst>
            </p:cNvPr>
            <p:cNvPicPr>
              <a:picLocks noChangeAspect="1"/>
            </p:cNvPicPr>
            <p:nvPr/>
          </p:nvPicPr>
          <p:blipFill rotWithShape="1">
            <a:blip r:embed="rId3"/>
            <a:srcRect t="8205"/>
            <a:stretch/>
          </p:blipFill>
          <p:spPr>
            <a:xfrm>
              <a:off x="747689" y="1814245"/>
              <a:ext cx="7556907" cy="3882721"/>
            </a:xfrm>
            <a:prstGeom prst="rect">
              <a:avLst/>
            </a:prstGeom>
            <a:ln w="25400">
              <a:solidFill>
                <a:schemeClr val="accent1"/>
              </a:solidFill>
            </a:ln>
            <a:effectLst>
              <a:outerShdw blurRad="127000" dist="38100" dir="2700000" algn="tl" rotWithShape="0">
                <a:schemeClr val="accent1">
                  <a:alpha val="51000"/>
                </a:schemeClr>
              </a:outerShdw>
            </a:effectLst>
          </p:spPr>
        </p:pic>
        <p:sp>
          <p:nvSpPr>
            <p:cNvPr id="33" name="テキスト ボックス 32">
              <a:extLst>
                <a:ext uri="{FF2B5EF4-FFF2-40B4-BE49-F238E27FC236}">
                  <a16:creationId xmlns:a16="http://schemas.microsoft.com/office/drawing/2014/main" id="{0E29AFEC-2612-4745-86F5-4544F1F68B37}"/>
                </a:ext>
              </a:extLst>
            </p:cNvPr>
            <p:cNvSpPr txBox="1"/>
            <p:nvPr/>
          </p:nvSpPr>
          <p:spPr>
            <a:xfrm>
              <a:off x="747688" y="1840757"/>
              <a:ext cx="4872545" cy="459248"/>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en-US" altLang="ja-JP" sz="2400" b="1">
                  <a:solidFill>
                    <a:schemeClr val="bg1"/>
                  </a:solidFill>
                  <a:latin typeface="Times New Roman" panose="02020603050405020304" pitchFamily="18" charset="0"/>
                  <a:cs typeface="Times New Roman" panose="02020603050405020304" pitchFamily="18" charset="0"/>
                </a:rPr>
                <a:t>Collaboration meeting, Feb. 2026</a:t>
              </a:r>
              <a:endParaRPr kumimoji="1" lang="ja-JP" altLang="en-US" sz="2400" b="1">
                <a:solidFill>
                  <a:schemeClr val="bg1"/>
                </a:solidFill>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34A29D87-FABE-9347-84FF-BB970C8FFFF2}"/>
              </a:ext>
            </a:extLst>
          </p:cNvPr>
          <p:cNvSpPr txBox="1"/>
          <p:nvPr/>
        </p:nvSpPr>
        <p:spPr>
          <a:xfrm>
            <a:off x="4404359" y="3404718"/>
            <a:ext cx="7643476" cy="3077766"/>
          </a:xfrm>
          <a:prstGeom prst="rect">
            <a:avLst/>
          </a:prstGeom>
          <a:solidFill>
            <a:schemeClr val="bg1">
              <a:alpha val="90000"/>
            </a:schemeClr>
          </a:solidFill>
          <a:ln w="25400">
            <a:solidFill>
              <a:schemeClr val="accent1"/>
            </a:solidFill>
          </a:ln>
          <a:effectLst>
            <a:outerShdw blurRad="50800" dist="38100" dir="2700000" algn="tl" rotWithShape="0">
              <a:prstClr val="black">
                <a:alpha val="40000"/>
              </a:prstClr>
            </a:outerShdw>
          </a:effectLst>
        </p:spPr>
        <p:txBody>
          <a:bodyPr wrap="square" rtlCol="0">
            <a:spAutoFit/>
          </a:bodyPr>
          <a:lstStyle/>
          <a:p>
            <a:r>
              <a:rPr lang="en-JP" sz="2200" b="1">
                <a:latin typeface="Times New Roman" panose="02020603050405020304" pitchFamily="18" charset="0"/>
                <a:cs typeface="Times New Roman" panose="02020603050405020304" pitchFamily="18" charset="0"/>
              </a:rPr>
              <a:t>Current collaborators</a:t>
            </a:r>
          </a:p>
          <a:p>
            <a:pPr marL="285750" indent="-285750">
              <a:buFont typeface="Wingdings" pitchFamily="2" charset="2"/>
              <a:buChar char="Ø"/>
            </a:pPr>
            <a:r>
              <a:rPr lang="en-JP" sz="2200">
                <a:latin typeface="Times New Roman" panose="02020603050405020304" pitchFamily="18" charset="0"/>
                <a:cs typeface="Times New Roman" panose="02020603050405020304" pitchFamily="18" charset="0"/>
              </a:rPr>
              <a:t>US: JLab, Hampton Univ, FIU, CNU</a:t>
            </a:r>
          </a:p>
          <a:p>
            <a:pPr marL="285750" indent="-285750">
              <a:buFont typeface="Wingdings" pitchFamily="2" charset="2"/>
              <a:buChar char="Ø"/>
            </a:pPr>
            <a:r>
              <a:rPr lang="en-JP" sz="2200">
                <a:latin typeface="Times New Roman" panose="02020603050405020304" pitchFamily="18" charset="0"/>
                <a:cs typeface="Times New Roman" panose="02020603050405020304" pitchFamily="18" charset="0"/>
              </a:rPr>
              <a:t>Japan: UTokyo, Kyoto Univ, Tohoku Univ</a:t>
            </a:r>
          </a:p>
          <a:p>
            <a:pPr marL="285750" indent="-285750">
              <a:buFont typeface="Wingdings" pitchFamily="2" charset="2"/>
              <a:buChar char="Ø"/>
            </a:pPr>
            <a:r>
              <a:rPr lang="en-JP" sz="2200">
                <a:latin typeface="Times New Roman" panose="02020603050405020304" pitchFamily="18" charset="0"/>
                <a:cs typeface="Times New Roman" panose="02020603050405020304" pitchFamily="18" charset="0"/>
              </a:rPr>
              <a:t>Italy: INFN</a:t>
            </a:r>
          </a:p>
          <a:p>
            <a:pPr marL="285750" indent="-285750">
              <a:buFont typeface="Wingdings" pitchFamily="2" charset="2"/>
              <a:buChar char="Ø"/>
            </a:pPr>
            <a:r>
              <a:rPr lang="en-JP" sz="2200">
                <a:latin typeface="Times New Roman" panose="02020603050405020304" pitchFamily="18" charset="0"/>
                <a:cs typeface="Times New Roman" panose="02020603050405020304" pitchFamily="18" charset="0"/>
              </a:rPr>
              <a:t>6+ PhD candidates</a:t>
            </a:r>
          </a:p>
          <a:p>
            <a:r>
              <a:rPr lang="en-JP" sz="2200" b="1">
                <a:latin typeface="Times New Roman" panose="02020603050405020304" pitchFamily="18" charset="0"/>
                <a:cs typeface="Times New Roman" panose="02020603050405020304" pitchFamily="18" charset="0"/>
              </a:rPr>
              <a:t>We are eager to strengthen our collaboration!</a:t>
            </a:r>
          </a:p>
          <a:p>
            <a:r>
              <a:rPr lang="en-JP" sz="2200">
                <a:latin typeface="Times New Roman" panose="02020603050405020304" pitchFamily="18" charset="0"/>
                <a:cs typeface="Times New Roman" panose="02020603050405020304" pitchFamily="18" charset="0"/>
              </a:rPr>
              <a:t>Visit wiki: </a:t>
            </a:r>
            <a:r>
              <a:rPr lang="en-US" err="1">
                <a:latin typeface="Times New Roman" panose="02020603050405020304" pitchFamily="18" charset="0"/>
                <a:cs typeface="Times New Roman" panose="02020603050405020304" pitchFamily="18" charset="0"/>
              </a:rPr>
              <a:t>hallcweb.jlab.org</a:t>
            </a:r>
            <a:r>
              <a:rPr lang="en-US">
                <a:latin typeface="Times New Roman" panose="02020603050405020304" pitchFamily="18" charset="0"/>
                <a:cs typeface="Times New Roman" panose="02020603050405020304" pitchFamily="18" charset="0"/>
              </a:rPr>
              <a:t>/wiki/</a:t>
            </a:r>
            <a:r>
              <a:rPr lang="en-US" err="1">
                <a:latin typeface="Times New Roman" panose="02020603050405020304" pitchFamily="18" charset="0"/>
                <a:cs typeface="Times New Roman" panose="02020603050405020304" pitchFamily="18" charset="0"/>
              </a:rPr>
              <a:t>index.php?title</a:t>
            </a:r>
            <a:r>
              <a:rPr lang="en-US">
                <a:latin typeface="Times New Roman" panose="02020603050405020304" pitchFamily="18" charset="0"/>
                <a:cs typeface="Times New Roman" panose="02020603050405020304" pitchFamily="18" charset="0"/>
              </a:rPr>
              <a:t>=</a:t>
            </a:r>
            <a:r>
              <a:rPr lang="en-US" err="1">
                <a:latin typeface="Times New Roman" panose="02020603050405020304" pitchFamily="18" charset="0"/>
                <a:cs typeface="Times New Roman" panose="02020603050405020304" pitchFamily="18" charset="0"/>
              </a:rPr>
              <a:t>Hypernuclear_Experiment_in_Hall_C</a:t>
            </a:r>
            <a:endParaRPr lang="en-US">
              <a:latin typeface="Times New Roman" panose="02020603050405020304" pitchFamily="18" charset="0"/>
              <a:cs typeface="Times New Roman" panose="02020603050405020304" pitchFamily="18" charset="0"/>
            </a:endParaRPr>
          </a:p>
          <a:p>
            <a:r>
              <a:rPr lang="en-JP" sz="2200">
                <a:latin typeface="Times New Roman" panose="02020603050405020304" pitchFamily="18" charset="0"/>
                <a:cs typeface="Times New Roman" panose="02020603050405020304" pitchFamily="18" charset="0"/>
              </a:rPr>
              <a:t>or join our mailing list: </a:t>
            </a:r>
            <a:r>
              <a:rPr lang="en-US" sz="2200" err="1">
                <a:latin typeface="Times New Roman" panose="02020603050405020304" pitchFamily="18" charset="0"/>
                <a:cs typeface="Times New Roman" panose="02020603050405020304" pitchFamily="18" charset="0"/>
              </a:rPr>
              <a:t>hks@jlab.org</a:t>
            </a:r>
            <a:endParaRPr lang="en-JP" sz="2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876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1F089C-1119-0041-96B2-5D05A3BF4216}"/>
              </a:ext>
            </a:extLst>
          </p:cNvPr>
          <p:cNvSpPr>
            <a:spLocks noGrp="1"/>
          </p:cNvSpPr>
          <p:nvPr>
            <p:ph type="title"/>
          </p:nvPr>
        </p:nvSpPr>
        <p:spPr/>
        <p:txBody>
          <a:bodyPr>
            <a:normAutofit/>
          </a:bodyPr>
          <a:lstStyle/>
          <a:p>
            <a:r>
              <a:rPr kumimoji="1" lang="en-US" altLang="ja-JP"/>
              <a:t>Summary</a:t>
            </a:r>
            <a:endParaRPr kumimoji="1" lang="ja-JP" altLang="en-US"/>
          </a:p>
        </p:txBody>
      </p:sp>
      <p:sp>
        <p:nvSpPr>
          <p:cNvPr id="4" name="日付プレースホルダー 3">
            <a:extLst>
              <a:ext uri="{FF2B5EF4-FFF2-40B4-BE49-F238E27FC236}">
                <a16:creationId xmlns:a16="http://schemas.microsoft.com/office/drawing/2014/main" id="{0E19632B-14C0-244D-BB1F-BBEB754E8D3F}"/>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F5C6C1B3-2039-AC4A-A9F1-AD331318151A}"/>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8B9F972F-76B1-E542-A2A7-B7E5995EC6B3}"/>
              </a:ext>
            </a:extLst>
          </p:cNvPr>
          <p:cNvSpPr>
            <a:spLocks noGrp="1"/>
          </p:cNvSpPr>
          <p:nvPr>
            <p:ph type="sldNum" sz="quarter" idx="12"/>
          </p:nvPr>
        </p:nvSpPr>
        <p:spPr/>
        <p:txBody>
          <a:bodyPr/>
          <a:lstStyle/>
          <a:p>
            <a:fld id="{1CE64271-771A-2A48-AC5E-A6F65360FD25}" type="slidenum">
              <a:rPr kumimoji="1" lang="ja-JP" altLang="en-US" smtClean="0"/>
              <a:pPr/>
              <a:t>21</a:t>
            </a:fld>
            <a:endParaRPr kumimoji="1" lang="ja-JP" altLang="en-US"/>
          </a:p>
        </p:txBody>
      </p:sp>
      <mc:AlternateContent xmlns:mc="http://schemas.openxmlformats.org/markup-compatibility/2006">
        <mc:Choice xmlns:a14="http://schemas.microsoft.com/office/drawing/2010/main" Requires="a14">
          <p:sp>
            <p:nvSpPr>
              <p:cNvPr id="9" name="テキスト ボックス 8">
                <a:extLst>
                  <a:ext uri="{FF2B5EF4-FFF2-40B4-BE49-F238E27FC236}">
                    <a16:creationId xmlns:a16="http://schemas.microsoft.com/office/drawing/2014/main" id="{11785A62-32BE-6347-84A7-175973599224}"/>
                  </a:ext>
                </a:extLst>
              </p:cNvPr>
              <p:cNvSpPr txBox="1"/>
              <p:nvPr/>
            </p:nvSpPr>
            <p:spPr>
              <a:xfrm>
                <a:off x="838200" y="1324842"/>
                <a:ext cx="9371476" cy="4591770"/>
              </a:xfrm>
              <a:prstGeom prst="rect">
                <a:avLst/>
              </a:prstGeom>
              <a:noFill/>
            </p:spPr>
            <p:txBody>
              <a:bodyPr wrap="none" rtlCol="0">
                <a:spAutoFit/>
              </a:bodyPr>
              <a:lstStyle/>
              <a:p>
                <a:pPr marL="342900" indent="-342900">
                  <a:buFont typeface="Wingdings" pitchFamily="2" charset="2"/>
                  <a:buChar char="Ø"/>
                </a:pPr>
                <a:r>
                  <a:rPr kumimoji="1" lang="en-US" altLang="ja-JP" sz="2400" b="1">
                    <a:solidFill>
                      <a:schemeClr val="accent1"/>
                    </a:solidFill>
                    <a:latin typeface="Times New Roman" panose="02020603050405020304" pitchFamily="18" charset="0"/>
                    <a:cs typeface="Times New Roman" panose="02020603050405020304" pitchFamily="18" charset="0"/>
                  </a:rPr>
                  <a:t>The 2029 </a:t>
                </a:r>
                <a14:m>
                  <m:oMath xmlns:m="http://schemas.openxmlformats.org/officeDocument/2006/math">
                    <m:r>
                      <a:rPr kumimoji="1" lang="en-US" altLang="ja-JP" sz="2400" b="1" i="0" smtClean="0">
                        <a:solidFill>
                          <a:schemeClr val="accent1"/>
                        </a:solidFill>
                        <a:latin typeface="Cambria Math" panose="02040503050406030204" pitchFamily="18" charset="0"/>
                        <a:cs typeface="Times New Roman" panose="02020603050405020304" pitchFamily="18" charset="0"/>
                      </a:rPr>
                      <m:t>𝚲</m:t>
                    </m:r>
                  </m:oMath>
                </a14:m>
                <a:r>
                  <a:rPr kumimoji="1" lang="en-US" altLang="ja-JP" sz="2400" b="1">
                    <a:solidFill>
                      <a:schemeClr val="accent1"/>
                    </a:solidFill>
                    <a:latin typeface="Times New Roman" panose="02020603050405020304" pitchFamily="18" charset="0"/>
                    <a:cs typeface="Times New Roman" panose="02020603050405020304" pitchFamily="18" charset="0"/>
                  </a:rPr>
                  <a:t> hypernuclear experiment in JLab Hall-C</a:t>
                </a:r>
              </a:p>
              <a:p>
                <a:pPr marL="800100" lvl="1" indent="-342900">
                  <a:buFont typeface="Arial" panose="020B0604020202020204" pitchFamily="34" charset="0"/>
                  <a:buChar char="•"/>
                </a:pPr>
                <a:r>
                  <a:rPr kumimoji="1" lang="en-US" altLang="ja-JP" sz="2200">
                    <a:latin typeface="Times New Roman" panose="02020603050405020304" pitchFamily="18" charset="0"/>
                    <a:cs typeface="Times New Roman" panose="02020603050405020304" pitchFamily="18" charset="0"/>
                  </a:rPr>
                  <a:t>Expand </a:t>
                </a:r>
                <a14:m>
                  <m:oMath xmlns:m="http://schemas.openxmlformats.org/officeDocument/2006/math">
                    <m:r>
                      <a:rPr kumimoji="1" lang="en-US" altLang="ja-JP" sz="2200" i="1">
                        <a:latin typeface="Cambria Math" panose="02040503050406030204" pitchFamily="18" charset="0"/>
                        <a:ea typeface="Hiragino Maru Gothic Pro W4" panose="020F0400000000000000" pitchFamily="34" charset="-128"/>
                        <a:cs typeface="Times New Roman" panose="02020603050405020304" pitchFamily="18" charset="0"/>
                      </a:rPr>
                      <m:t>(</m:t>
                    </m:r>
                    <m:r>
                      <a:rPr kumimoji="1" lang="en-US" altLang="ja-JP" sz="2200" i="1">
                        <a:latin typeface="Cambria Math" panose="02040503050406030204" pitchFamily="18" charset="0"/>
                        <a:ea typeface="Hiragino Maru Gothic Pro W4" panose="020F0400000000000000" pitchFamily="34" charset="-128"/>
                        <a:cs typeface="Times New Roman" panose="02020603050405020304" pitchFamily="18" charset="0"/>
                      </a:rPr>
                      <m:t>𝑒</m:t>
                    </m:r>
                    <m:r>
                      <a:rPr kumimoji="1" lang="en-US" altLang="ja-JP" sz="2200" i="1">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22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i="1">
                            <a:latin typeface="Cambria Math" panose="02040503050406030204" pitchFamily="18" charset="0"/>
                            <a:ea typeface="Hiragino Maru Gothic Pro W4" panose="020F0400000000000000" pitchFamily="34" charset="-128"/>
                            <a:cs typeface="Times New Roman" panose="02020603050405020304" pitchFamily="18" charset="0"/>
                          </a:rPr>
                          <m:t>𝑒</m:t>
                        </m:r>
                      </m:e>
                      <m:sup>
                        <m:r>
                          <a:rPr kumimoji="1" lang="en-US" altLang="ja-JP" sz="2200" i="1">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22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i="1">
                            <a:latin typeface="Cambria Math" panose="02040503050406030204" pitchFamily="18" charset="0"/>
                            <a:ea typeface="Hiragino Maru Gothic Pro W4" panose="020F0400000000000000" pitchFamily="34" charset="-128"/>
                            <a:cs typeface="Times New Roman" panose="02020603050405020304" pitchFamily="18" charset="0"/>
                          </a:rPr>
                          <m:t>𝐾</m:t>
                        </m:r>
                      </m:e>
                      <m:sup>
                        <m:r>
                          <a:rPr kumimoji="1" lang="en-US" altLang="ja-JP" sz="2200" i="1">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2200" i="1">
                        <a:latin typeface="Cambria Math" panose="02040503050406030204" pitchFamily="18" charset="0"/>
                        <a:ea typeface="Hiragino Maru Gothic Pro W4" panose="020F0400000000000000" pitchFamily="34" charset="-128"/>
                        <a:cs typeface="Times New Roman" panose="02020603050405020304" pitchFamily="18" charset="0"/>
                      </a:rPr>
                      <m:t>)</m:t>
                    </m:r>
                  </m:oMath>
                </a14:m>
                <a:r>
                  <a:rPr lang="en-JP" sz="2200">
                    <a:latin typeface="Times New Roman" panose="02020603050405020304" pitchFamily="18" charset="0"/>
                    <a:cs typeface="Times New Roman" panose="02020603050405020304" pitchFamily="18" charset="0"/>
                  </a:rPr>
                  <a:t> spectroscopy to medium-to-heavy </a:t>
                </a:r>
                <a14:m>
                  <m:oMath xmlns:m="http://schemas.openxmlformats.org/officeDocument/2006/math">
                    <m:r>
                      <m:rPr>
                        <m:sty m:val="p"/>
                      </m:rPr>
                      <a:rPr lang="el-GR" sz="2200" i="1" smtClean="0">
                        <a:latin typeface="Cambria Math" panose="02040503050406030204" pitchFamily="18" charset="0"/>
                        <a:ea typeface="Cambria Math" panose="02040503050406030204" pitchFamily="18" charset="0"/>
                        <a:cs typeface="Times New Roman" panose="02020603050405020304" pitchFamily="18" charset="0"/>
                      </a:rPr>
                      <m:t>Λ</m:t>
                    </m:r>
                  </m:oMath>
                </a14:m>
                <a:r>
                  <a:rPr kumimoji="1" lang="en-US" altLang="ja-JP" sz="2200">
                    <a:latin typeface="Times New Roman" panose="02020603050405020304" pitchFamily="18" charset="0"/>
                    <a:cs typeface="Times New Roman" panose="02020603050405020304" pitchFamily="18" charset="0"/>
                  </a:rPr>
                  <a:t> hypernuclei</a:t>
                </a:r>
              </a:p>
              <a:p>
                <a:pPr marL="800100" lvl="1" indent="-342900">
                  <a:buFont typeface="Arial" panose="020B0604020202020204" pitchFamily="34" charset="0"/>
                  <a:buChar char="•"/>
                </a:pPr>
                <a:r>
                  <a:rPr kumimoji="1" lang="en-US" altLang="ja-JP" sz="2200">
                    <a:latin typeface="Times New Roman" panose="02020603050405020304" pitchFamily="18" charset="0"/>
                    <a:cs typeface="Times New Roman" panose="02020603050405020304" pitchFamily="18" charset="0"/>
                  </a:rPr>
                  <a:t>Approach to triaxially deformed nucleus, hyperon puzzle</a:t>
                </a:r>
              </a:p>
              <a:p>
                <a:endParaRPr kumimoji="1" lang="en-US" altLang="ja-JP" sz="1000" b="1">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kumimoji="1" lang="en-US" altLang="ja-JP" sz="2400" b="1">
                    <a:solidFill>
                      <a:schemeClr val="accent1"/>
                    </a:solidFill>
                    <a:latin typeface="Times New Roman" panose="02020603050405020304" pitchFamily="18" charset="0"/>
                    <a:cs typeface="Times New Roman" panose="02020603050405020304" pitchFamily="18" charset="0"/>
                  </a:rPr>
                  <a:t>Experimental setup and apparatus	</a:t>
                </a:r>
              </a:p>
              <a:p>
                <a:pPr marL="800100" lvl="1" indent="-342900">
                  <a:buFont typeface="Arial" panose="020B0604020202020204" pitchFamily="34" charset="0"/>
                  <a:buChar char="•"/>
                </a:pPr>
                <a:r>
                  <a:rPr kumimoji="1" lang="en-US" altLang="ja-JP" sz="2200">
                    <a:latin typeface="Times New Roman" panose="02020603050405020304" pitchFamily="18" charset="0"/>
                    <a:cs typeface="Times New Roman" panose="02020603050405020304" pitchFamily="18" charset="0"/>
                  </a:rPr>
                  <a:t>Three dedicated high-resolution spectrometers → Ready for installation</a:t>
                </a:r>
              </a:p>
              <a:p>
                <a:pPr marL="800100" lvl="1" indent="-342900">
                  <a:buFont typeface="Arial" panose="020B0604020202020204" pitchFamily="34" charset="0"/>
                  <a:buChar char="•"/>
                </a:pPr>
                <a:r>
                  <a:rPr kumimoji="1" lang="en-US" altLang="ja-JP" sz="2200">
                    <a:latin typeface="Times New Roman" panose="02020603050405020304" pitchFamily="18" charset="0"/>
                    <a:cs typeface="Times New Roman" panose="02020603050405020304" pitchFamily="18" charset="0"/>
                  </a:rPr>
                  <a:t>Detector packages →</a:t>
                </a:r>
                <a:r>
                  <a:rPr kumimoji="1" lang="ja-JP" altLang="en-US" sz="2200">
                    <a:latin typeface="Times New Roman" panose="02020603050405020304" pitchFamily="18" charset="0"/>
                    <a:cs typeface="Times New Roman" panose="02020603050405020304" pitchFamily="18" charset="0"/>
                  </a:rPr>
                  <a:t> </a:t>
                </a:r>
                <a:r>
                  <a:rPr kumimoji="1" lang="en-US" altLang="ja-JP" sz="2200">
                    <a:latin typeface="Times New Roman" panose="02020603050405020304" pitchFamily="18" charset="0"/>
                    <a:cs typeface="Times New Roman" panose="02020603050405020304" pitchFamily="18" charset="0"/>
                  </a:rPr>
                  <a:t>Getting ready, with DAQ and analysis software</a:t>
                </a:r>
              </a:p>
              <a:p>
                <a:pPr marL="800100" lvl="1" indent="-342900">
                  <a:buFont typeface="Arial" panose="020B0604020202020204" pitchFamily="34" charset="0"/>
                  <a:buChar char="•"/>
                </a:pPr>
                <a:r>
                  <a:rPr kumimoji="1" lang="en-US" altLang="ja-JP" sz="2200">
                    <a:latin typeface="Times New Roman" panose="02020603050405020304" pitchFamily="18" charset="0"/>
                    <a:cs typeface="Times New Roman" panose="02020603050405020304" pitchFamily="18" charset="0"/>
                  </a:rPr>
                  <a:t>Beam monitoring with SLI →</a:t>
                </a:r>
                <a:r>
                  <a:rPr kumimoji="1" lang="ja-JP" altLang="en-US" sz="2200">
                    <a:latin typeface="Times New Roman" panose="02020603050405020304" pitchFamily="18" charset="0"/>
                    <a:cs typeface="Times New Roman" panose="02020603050405020304" pitchFamily="18" charset="0"/>
                  </a:rPr>
                  <a:t> </a:t>
                </a:r>
                <a:r>
                  <a:rPr kumimoji="1" lang="en-US" altLang="ja-JP" sz="2200">
                    <a:latin typeface="Times New Roman" panose="02020603050405020304" pitchFamily="18" charset="0"/>
                    <a:cs typeface="Times New Roman" panose="02020603050405020304" pitchFamily="18" charset="0"/>
                  </a:rPr>
                  <a:t>Beam test performed in FY2026 beam time</a:t>
                </a:r>
              </a:p>
              <a:p>
                <a:pPr marL="800100" lvl="1" indent="-342900">
                  <a:buFont typeface="Arial" panose="020B0604020202020204" pitchFamily="34" charset="0"/>
                  <a:buChar char="•"/>
                </a:pPr>
                <a:r>
                  <a:rPr kumimoji="1" lang="en-US" altLang="ja-JP" sz="2200">
                    <a:latin typeface="Times New Roman" panose="02020603050405020304" pitchFamily="18" charset="0"/>
                    <a:cs typeface="Times New Roman" panose="02020603050405020304" pitchFamily="18" charset="0"/>
                  </a:rPr>
                  <a:t>Energy scale calibration with </a:t>
                </a:r>
                <a14:m>
                  <m:oMath xmlns:m="http://schemas.openxmlformats.org/officeDocument/2006/math">
                    <m:sPre>
                      <m:sPrePr>
                        <m:ctrlPr>
                          <a:rPr lang="en-US" sz="2200" i="1">
                            <a:latin typeface="Cambria Math" panose="02040503050406030204" pitchFamily="18" charset="0"/>
                            <a:cs typeface="Times New Roman" panose="02020603050405020304" pitchFamily="18" charset="0"/>
                          </a:rPr>
                        </m:ctrlPr>
                      </m:sPrePr>
                      <m:sub/>
                      <m:sup>
                        <m:r>
                          <a:rPr lang="en-US" sz="2200">
                            <a:latin typeface="Cambria Math" panose="02040503050406030204" pitchFamily="18" charset="0"/>
                          </a:rPr>
                          <m:t>6</m:t>
                        </m:r>
                      </m:sup>
                      <m:e>
                        <m:r>
                          <m:rPr>
                            <m:sty m:val="p"/>
                          </m:rPr>
                          <a:rPr lang="en-US" sz="2200">
                            <a:latin typeface="Cambria Math" panose="02040503050406030204" pitchFamily="18" charset="0"/>
                          </a:rPr>
                          <m:t>Li</m:t>
                        </m:r>
                      </m:e>
                    </m:sPre>
                    <m:r>
                      <m:rPr>
                        <m:sty m:val="p"/>
                      </m:rPr>
                      <a:rPr lang="en-US" sz="2200">
                        <a:latin typeface="Cambria Math" panose="02040503050406030204" pitchFamily="18" charset="0"/>
                        <a:cs typeface="Times New Roman" panose="02020603050405020304" pitchFamily="18" charset="0"/>
                      </a:rPr>
                      <m:t>H</m:t>
                    </m:r>
                  </m:oMath>
                </a14:m>
                <a:r>
                  <a:rPr lang="en-JP" sz="2200">
                    <a:latin typeface="Times New Roman" panose="02020603050405020304" pitchFamily="18" charset="0"/>
                    <a:cs typeface="Times New Roman" panose="02020603050405020304" pitchFamily="18" charset="0"/>
                  </a:rPr>
                  <a:t> target</a:t>
                </a:r>
              </a:p>
              <a:p>
                <a:endParaRPr kumimoji="1" lang="en-US" altLang="ja-JP" sz="1000">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kumimoji="1" lang="en-US" altLang="ja-JP" sz="2400" b="1">
                    <a:solidFill>
                      <a:schemeClr val="accent1"/>
                    </a:solidFill>
                    <a:latin typeface="Times New Roman" panose="02020603050405020304" pitchFamily="18" charset="0"/>
                    <a:cs typeface="Times New Roman" panose="02020603050405020304" pitchFamily="18" charset="0"/>
                  </a:rPr>
                  <a:t>Schedule and timeline toward the beamtime</a:t>
                </a:r>
                <a:endParaRPr kumimoji="1" lang="en-US" altLang="ja-JP" sz="220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kumimoji="1" lang="en-US" altLang="ja-JP" sz="2200">
                    <a:latin typeface="Times New Roman" panose="02020603050405020304" pitchFamily="18" charset="0"/>
                    <a:cs typeface="Times New Roman" panose="02020603050405020304" pitchFamily="18" charset="0"/>
                  </a:rPr>
                  <a:t>16 months Hall-C installation starting in Sept 2027</a:t>
                </a:r>
              </a:p>
              <a:p>
                <a:pPr marL="800100" lvl="1" indent="-342900">
                  <a:buFont typeface="Arial" panose="020B0604020202020204" pitchFamily="34" charset="0"/>
                  <a:buChar char="•"/>
                </a:pPr>
                <a:r>
                  <a:rPr kumimoji="1" lang="en-US" altLang="ja-JP" sz="2200">
                    <a:latin typeface="Times New Roman" panose="02020603050405020304" pitchFamily="18" charset="0"/>
                    <a:cs typeface="Times New Roman" panose="02020603050405020304" pitchFamily="18" charset="0"/>
                  </a:rPr>
                  <a:t>Physics beam time of 149 PAC days will start in Jan 2029</a:t>
                </a:r>
              </a:p>
              <a:p>
                <a:pPr marL="800100" lvl="1" indent="-342900">
                  <a:buFont typeface="Arial" panose="020B0604020202020204" pitchFamily="34" charset="0"/>
                  <a:buChar char="•"/>
                </a:pPr>
                <a:r>
                  <a:rPr kumimoji="1" lang="en-US" altLang="ja-JP" sz="2200">
                    <a:latin typeface="Times New Roman" panose="02020603050405020304" pitchFamily="18" charset="0"/>
                    <a:cs typeface="Times New Roman" panose="02020603050405020304" pitchFamily="18" charset="0"/>
                  </a:rPr>
                  <a:t>We welcome new collaborators!!</a:t>
                </a:r>
              </a:p>
            </p:txBody>
          </p:sp>
        </mc:Choice>
        <mc:Fallback>
          <p:sp>
            <p:nvSpPr>
              <p:cNvPr id="9" name="テキスト ボックス 8">
                <a:extLst>
                  <a:ext uri="{FF2B5EF4-FFF2-40B4-BE49-F238E27FC236}">
                    <a16:creationId xmlns:a16="http://schemas.microsoft.com/office/drawing/2014/main" id="{11785A62-32BE-6347-84A7-175973599224}"/>
                  </a:ext>
                </a:extLst>
              </p:cNvPr>
              <p:cNvSpPr txBox="1">
                <a:spLocks noRot="1" noChangeAspect="1" noMove="1" noResize="1" noEditPoints="1" noAdjustHandles="1" noChangeArrowheads="1" noChangeShapeType="1" noTextEdit="1"/>
              </p:cNvSpPr>
              <p:nvPr/>
            </p:nvSpPr>
            <p:spPr>
              <a:xfrm>
                <a:off x="838200" y="1324842"/>
                <a:ext cx="9371476" cy="4591770"/>
              </a:xfrm>
              <a:prstGeom prst="rect">
                <a:avLst/>
              </a:prstGeom>
              <a:blipFill>
                <a:blip r:embed="rId3"/>
                <a:stretch>
                  <a:fillRect l="-911" t="-1061" b="-1724"/>
                </a:stretch>
              </a:blipFill>
            </p:spPr>
            <p:txBody>
              <a:bodyPr/>
              <a:lstStyle/>
              <a:p>
                <a:r>
                  <a:rPr lang="en-US">
                    <a:noFill/>
                  </a:rPr>
                  <a:t> </a:t>
                </a:r>
              </a:p>
            </p:txBody>
          </p:sp>
        </mc:Fallback>
      </mc:AlternateContent>
    </p:spTree>
    <p:extLst>
      <p:ext uri="{BB962C8B-B14F-4D97-AF65-F5344CB8AC3E}">
        <p14:creationId xmlns:p14="http://schemas.microsoft.com/office/powerpoint/2010/main" val="2433549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0EBA9AF-4F77-7C15-6E88-646488B17EF5}"/>
              </a:ext>
            </a:extLst>
          </p:cNvPr>
          <p:cNvPicPr>
            <a:picLocks noChangeAspect="1"/>
          </p:cNvPicPr>
          <p:nvPr/>
        </p:nvPicPr>
        <p:blipFill rotWithShape="1">
          <a:blip r:embed="rId3"/>
          <a:srcRect r="13684"/>
          <a:stretch/>
        </p:blipFill>
        <p:spPr>
          <a:xfrm>
            <a:off x="4692835" y="0"/>
            <a:ext cx="7488829" cy="6858000"/>
          </a:xfrm>
          <a:prstGeom prst="rect">
            <a:avLst/>
          </a:prstGeom>
        </p:spPr>
      </p:pic>
      <p:sp>
        <p:nvSpPr>
          <p:cNvPr id="50" name="Rectangle 4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4" name="Rectangle 5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正方形/長方形 33">
            <a:extLst>
              <a:ext uri="{FF2B5EF4-FFF2-40B4-BE49-F238E27FC236}">
                <a16:creationId xmlns:a16="http://schemas.microsoft.com/office/drawing/2014/main" id="{606F2FF7-0DC7-EF43-A984-5147E3EF2B6B}"/>
              </a:ext>
            </a:extLst>
          </p:cNvPr>
          <p:cNvSpPr/>
          <p:nvPr/>
        </p:nvSpPr>
        <p:spPr>
          <a:xfrm>
            <a:off x="358939" y="450495"/>
            <a:ext cx="948267" cy="496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321F5068-DA1D-094E-B36C-1A0C89890E9F}"/>
              </a:ext>
            </a:extLst>
          </p:cNvPr>
          <p:cNvSpPr/>
          <p:nvPr/>
        </p:nvSpPr>
        <p:spPr>
          <a:xfrm>
            <a:off x="324856" y="4446796"/>
            <a:ext cx="4221819" cy="129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A62117C-92BA-3A46-93FF-0096C0143989}"/>
              </a:ext>
            </a:extLst>
          </p:cNvPr>
          <p:cNvSpPr txBox="1"/>
          <p:nvPr/>
        </p:nvSpPr>
        <p:spPr>
          <a:xfrm>
            <a:off x="421911" y="2553426"/>
            <a:ext cx="4211806" cy="732875"/>
          </a:xfrm>
          <a:prstGeom prst="rect">
            <a:avLst/>
          </a:prstGeom>
        </p:spPr>
        <p:txBody>
          <a:bodyPr vert="horz" lIns="91440" tIns="45720" rIns="91440" bIns="45720" rtlCol="0" anchor="b">
            <a:noAutofit/>
          </a:bodyPr>
          <a:lstStyle/>
          <a:p>
            <a:r>
              <a:rPr lang="en-US" altLang="ja-JP" sz="4800" b="1">
                <a:latin typeface="Times New Roman" panose="02020603050405020304" pitchFamily="18" charset="0"/>
                <a:cs typeface="Times New Roman" panose="02020603050405020304" pitchFamily="18" charset="0"/>
              </a:rPr>
              <a:t>Backup Slides</a:t>
            </a:r>
            <a:endParaRPr lang="ja-JP" altLang="ja-JP" sz="4800" b="1">
              <a:latin typeface="Times New Roman" panose="02020603050405020304" pitchFamily="18" charset="0"/>
              <a:cs typeface="Times New Roman" panose="02020603050405020304" pitchFamily="18" charset="0"/>
            </a:endParaRPr>
          </a:p>
        </p:txBody>
      </p:sp>
      <p:cxnSp>
        <p:nvCxnSpPr>
          <p:cNvPr id="47" name="直線コネクタ 46">
            <a:extLst>
              <a:ext uri="{FF2B5EF4-FFF2-40B4-BE49-F238E27FC236}">
                <a16:creationId xmlns:a16="http://schemas.microsoft.com/office/drawing/2014/main" id="{423FE712-5790-624F-B77B-F8A74FB2B7C0}"/>
              </a:ext>
            </a:extLst>
          </p:cNvPr>
          <p:cNvCxnSpPr>
            <a:cxnSpLocks/>
          </p:cNvCxnSpPr>
          <p:nvPr/>
        </p:nvCxnSpPr>
        <p:spPr>
          <a:xfrm>
            <a:off x="362793" y="3336363"/>
            <a:ext cx="4330042"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651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Autofit/>
              </a:bodyPr>
              <a:lstStyle/>
              <a:p>
                <a:r>
                  <a:rPr lang="en-US" altLang="ja-JP" sz="3600">
                    <a:solidFill>
                      <a:schemeClr val="accent1"/>
                    </a:solidFill>
                  </a:rPr>
                  <a:t>Topic</a:t>
                </a:r>
                <a:r>
                  <a:rPr kumimoji="1" lang="en-US" altLang="ja-JP" sz="3600" b="1">
                    <a:solidFill>
                      <a:schemeClr val="accent1"/>
                    </a:solidFill>
                  </a:rPr>
                  <a:t>2: </a:t>
                </a:r>
                <a14:m>
                  <m:oMath xmlns:m="http://schemas.openxmlformats.org/officeDocument/2006/math">
                    <m:r>
                      <a:rPr kumimoji="1" lang="en-US" altLang="ja-JP" sz="3600" b="1" i="1" smtClean="0">
                        <a:solidFill>
                          <a:schemeClr val="accent1"/>
                        </a:solidFill>
                        <a:latin typeface="Cambria Math" panose="02040503050406030204" pitchFamily="18" charset="0"/>
                        <a:ea typeface="Cambria Math" panose="02040503050406030204" pitchFamily="18" charset="0"/>
                      </a:rPr>
                      <m:t>𝚲</m:t>
                    </m:r>
                    <m:r>
                      <a:rPr kumimoji="1" lang="en-US" altLang="ja-JP" sz="3600" b="1" i="0" smtClean="0">
                        <a:solidFill>
                          <a:schemeClr val="accent1"/>
                        </a:solidFill>
                        <a:latin typeface="Cambria Math" panose="02040503050406030204" pitchFamily="18" charset="0"/>
                      </a:rPr>
                      <m:t>𝐍</m:t>
                    </m:r>
                  </m:oMath>
                </a14:m>
                <a:r>
                  <a:rPr kumimoji="1" lang="en-US" altLang="ja-JP" sz="3600">
                    <a:solidFill>
                      <a:schemeClr val="accent1"/>
                    </a:solidFill>
                  </a:rPr>
                  <a:t> </a:t>
                </a:r>
                <a:r>
                  <a:rPr kumimoji="1" lang="en-US" altLang="ja-JP" sz="3600" b="1">
                    <a:solidFill>
                      <a:schemeClr val="accent1"/>
                    </a:solidFill>
                  </a:rPr>
                  <a:t>Interaction</a:t>
                </a:r>
                <a:r>
                  <a:rPr lang="en-US" altLang="ja-JP" sz="3600">
                    <a:solidFill>
                      <a:schemeClr val="accent1"/>
                    </a:solidFill>
                  </a:rPr>
                  <a:t> in Neutron Star</a:t>
                </a:r>
                <a:endParaRPr kumimoji="1" lang="ja-JP" altLang="en-US" sz="3600" b="1">
                  <a:solidFill>
                    <a:schemeClr val="accent1"/>
                  </a:solidFill>
                </a:endParaRPr>
              </a:p>
            </p:txBody>
          </p:sp>
        </mc:Choice>
        <mc:Fallback>
          <p:sp>
            <p:nvSpPr>
              <p:cNvPr id="2" name="タイトル 1">
                <a:extLst>
                  <a:ext uri="{FF2B5EF4-FFF2-40B4-BE49-F238E27FC236}">
                    <a16:creationId xmlns:a16="http://schemas.microsoft.com/office/drawing/2014/main" id="{8354B945-C2F6-1E45-B055-7011A97B77C6}"/>
                  </a:ext>
                </a:extLst>
              </p:cNvPr>
              <p:cNvSpPr>
                <a:spLocks noGrp="1" noRot="1" noChangeAspect="1" noMove="1" noResize="1" noEditPoints="1" noAdjustHandles="1" noChangeArrowheads="1" noChangeShapeType="1" noTextEdit="1"/>
              </p:cNvSpPr>
              <p:nvPr>
                <p:ph type="title"/>
              </p:nvPr>
            </p:nvSpPr>
            <p:spPr>
              <a:blipFill>
                <a:blip r:embed="rId3"/>
                <a:stretch>
                  <a:fillRect l="-1797" t="-8730" b="-17460"/>
                </a:stretch>
              </a:blipFill>
            </p:spPr>
            <p:txBody>
              <a:bodyPr/>
              <a:lstStyle/>
              <a:p>
                <a:r>
                  <a:rPr lang="en-US">
                    <a:noFill/>
                  </a:rPr>
                  <a:t> </a:t>
                </a:r>
              </a:p>
            </p:txBody>
          </p:sp>
        </mc:Fallback>
      </mc:AlternateContent>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23</a:t>
            </a:fld>
            <a:endParaRPr kumimoji="1" lang="ja-JP" altLang="en-US"/>
          </a:p>
        </p:txBody>
      </p:sp>
      <mc:AlternateContent xmlns:mc="http://schemas.openxmlformats.org/markup-compatibility/2006">
        <mc:Choice xmlns:a14="http://schemas.microsoft.com/office/drawing/2010/main" Requires="a14">
          <p:sp>
            <p:nvSpPr>
              <p:cNvPr id="3" name="テキスト ボックス 2">
                <a:extLst>
                  <a:ext uri="{FF2B5EF4-FFF2-40B4-BE49-F238E27FC236}">
                    <a16:creationId xmlns:a16="http://schemas.microsoft.com/office/drawing/2014/main" id="{7455661B-796B-E64C-859A-BFC4BAE97B97}"/>
                  </a:ext>
                </a:extLst>
              </p:cNvPr>
              <p:cNvSpPr txBox="1"/>
              <p:nvPr/>
            </p:nvSpPr>
            <p:spPr>
              <a:xfrm>
                <a:off x="5315034" y="4480535"/>
                <a:ext cx="6403389" cy="1755930"/>
              </a:xfrm>
              <a:prstGeom prst="rect">
                <a:avLst/>
              </a:prstGeom>
              <a:noFill/>
            </p:spPr>
            <p:txBody>
              <a:bodyPr wrap="square" rtlCol="0">
                <a:spAutoFit/>
              </a:bodyPr>
              <a:lstStyle/>
              <a:p>
                <a:pPr marL="514350" indent="-514350">
                  <a:buFont typeface="+mj-lt"/>
                  <a:buAutoNum type="arabicPeriod"/>
                </a:pPr>
                <a14:m>
                  <m:oMath xmlns:m="http://schemas.openxmlformats.org/officeDocument/2006/math">
                    <m:sPre>
                      <m:sPrePr>
                        <m:ctrlPr>
                          <a:rPr kumimoji="1" lang="en-US" altLang="ja-JP" sz="2200" b="1" i="1" smtClean="0">
                            <a:latin typeface="Cambria Math" panose="02040503050406030204" pitchFamily="18" charset="0"/>
                            <a:ea typeface="Hiragino Maru Gothic Pro W4" panose="020F0400000000000000" pitchFamily="34" charset="-128"/>
                          </a:rPr>
                        </m:ctrlPr>
                      </m:sPrePr>
                      <m:sub/>
                      <m:sup>
                        <m:r>
                          <a:rPr kumimoji="1" lang="en-US" altLang="ja-JP" sz="2200" b="1" i="0">
                            <a:latin typeface="Cambria Math" panose="02040503050406030204" pitchFamily="18" charset="0"/>
                            <a:ea typeface="Hiragino Maru Gothic Pro W4" panose="020F0400000000000000" pitchFamily="34" charset="-128"/>
                          </a:rPr>
                          <m:t>𝟐</m:t>
                        </m:r>
                        <m:r>
                          <a:rPr kumimoji="1" lang="en-US" altLang="ja-JP" sz="2200" b="1" i="0" smtClean="0">
                            <a:latin typeface="Cambria Math" panose="02040503050406030204" pitchFamily="18" charset="0"/>
                            <a:ea typeface="Hiragino Maru Gothic Pro W4" panose="020F0400000000000000" pitchFamily="34" charset="-128"/>
                          </a:rPr>
                          <m:t>𝟎𝟖</m:t>
                        </m:r>
                      </m:sup>
                      <m:e>
                        <m:r>
                          <a:rPr kumimoji="1" lang="en-US" altLang="ja-JP" sz="2200" b="1" i="0" smtClean="0">
                            <a:latin typeface="Cambria Math" panose="02040503050406030204" pitchFamily="18" charset="0"/>
                            <a:ea typeface="Hiragino Maru Gothic Pro W4" panose="020F0400000000000000" pitchFamily="34" charset="-128"/>
                          </a:rPr>
                          <m:t>𝐏𝐛</m:t>
                        </m:r>
                      </m:e>
                    </m:sPre>
                    <m:r>
                      <a:rPr lang="en-US" altLang="ja-JP" sz="2200" b="1" i="0">
                        <a:latin typeface="Cambria Math" panose="02040503050406030204" pitchFamily="18" charset="0"/>
                      </a:rPr>
                      <m:t> </m:t>
                    </m:r>
                    <m:d>
                      <m:dPr>
                        <m:ctrlPr>
                          <a:rPr kumimoji="1" lang="en-US" altLang="ja-JP" sz="2200" b="1" i="1">
                            <a:latin typeface="Cambria Math" panose="02040503050406030204" pitchFamily="18" charset="0"/>
                          </a:rPr>
                        </m:ctrlPr>
                      </m:d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𝐊</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e>
                    </m:d>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 </m:t>
                    </m:r>
                    <m:sPre>
                      <m:sPrePr>
                        <m:ctrlPr>
                          <a:rPr kumimoji="1" lang="en-US" altLang="ja-JP" sz="2200" b="1" i="1">
                            <a:latin typeface="Cambria Math" panose="02040503050406030204" pitchFamily="18" charset="0"/>
                            <a:ea typeface="Hiragino Maru Gothic Pro W4" panose="020F0400000000000000" pitchFamily="34" charset="-128"/>
                          </a:rPr>
                        </m:ctrlPr>
                      </m:sPrePr>
                      <m:sub>
                        <m:r>
                          <a:rPr kumimoji="1" lang="en-US" altLang="ja-JP" sz="2200" b="1" i="0">
                            <a:latin typeface="Cambria Math" panose="02040503050406030204" pitchFamily="18" charset="0"/>
                            <a:ea typeface="Hiragino Maru Gothic Pro W4" panose="020F0400000000000000" pitchFamily="34" charset="-128"/>
                          </a:rPr>
                          <m:t>𝚲</m:t>
                        </m:r>
                      </m:sub>
                      <m:sup>
                        <m:r>
                          <a:rPr kumimoji="1" lang="en-US" altLang="ja-JP" sz="2200" b="1" i="0">
                            <a:latin typeface="Cambria Math" panose="02040503050406030204" pitchFamily="18" charset="0"/>
                            <a:ea typeface="Hiragino Maru Gothic Pro W4" panose="020F0400000000000000" pitchFamily="34" charset="-128"/>
                          </a:rPr>
                          <m:t>𝟐</m:t>
                        </m:r>
                        <m:r>
                          <a:rPr kumimoji="1" lang="en-US" altLang="ja-JP" sz="2200" b="1" i="0" smtClean="0">
                            <a:latin typeface="Cambria Math" panose="02040503050406030204" pitchFamily="18" charset="0"/>
                            <a:ea typeface="Hiragino Maru Gothic Pro W4" panose="020F0400000000000000" pitchFamily="34" charset="-128"/>
                          </a:rPr>
                          <m:t>𝟎𝟖</m:t>
                        </m:r>
                      </m:sup>
                      <m:e>
                        <m:r>
                          <a:rPr kumimoji="1" lang="en-US" altLang="ja-JP" sz="2200" b="1" i="0" smtClean="0">
                            <a:latin typeface="Cambria Math" panose="02040503050406030204" pitchFamily="18" charset="0"/>
                            <a:ea typeface="Hiragino Maru Gothic Pro W4" panose="020F0400000000000000" pitchFamily="34" charset="-128"/>
                          </a:rPr>
                          <m:t>𝐓𝐥</m:t>
                        </m:r>
                      </m:e>
                    </m:sPre>
                  </m:oMath>
                </a14:m>
                <a:endParaRPr lang="en-US" altLang="ja-JP" sz="2200" b="1">
                  <a:latin typeface="Times New Roman" panose="02020603050405020304" pitchFamily="18" charset="0"/>
                </a:endParaRPr>
              </a:p>
              <a:p>
                <a:pPr lvl="1"/>
                <a:r>
                  <a:rPr lang="en-US" altLang="ja-JP" sz="2400">
                    <a:latin typeface="Times New Roman" panose="02020603050405020304" pitchFamily="18" charset="0"/>
                  </a:rPr>
                  <a:t>Z number dependence of </a:t>
                </a:r>
                <a14:m>
                  <m:oMath xmlns:m="http://schemas.openxmlformats.org/officeDocument/2006/math">
                    <m:r>
                      <m:rPr>
                        <m:sty m:val="p"/>
                      </m:rPr>
                      <a:rPr lang="en-US" altLang="ja-JP" sz="2400">
                        <a:latin typeface="Cambria Math" panose="02040503050406030204" pitchFamily="18" charset="0"/>
                      </a:rPr>
                      <m:t>ΛN</m:t>
                    </m:r>
                  </m:oMath>
                </a14:m>
                <a:r>
                  <a:rPr lang="en-US" altLang="ja-JP" sz="2400">
                    <a:latin typeface="Times New Roman" panose="02020603050405020304" pitchFamily="18" charset="0"/>
                  </a:rPr>
                  <a:t> interaction</a:t>
                </a:r>
              </a:p>
              <a:p>
                <a:pPr lvl="1"/>
                <a:endParaRPr kumimoji="1" lang="en-US" altLang="ja-JP" sz="800" b="1">
                  <a:solidFill>
                    <a:srgbClr val="00B050"/>
                  </a:solidFill>
                  <a:latin typeface="Times New Roman" panose="02020603050405020304" pitchFamily="18" charset="0"/>
                  <a:cs typeface="Times New Roman" panose="02020603050405020304" pitchFamily="18" charset="0"/>
                </a:endParaRPr>
              </a:p>
              <a:p>
                <a:pPr marL="457200" indent="-457200">
                  <a:buFont typeface="+mj-lt"/>
                  <a:buAutoNum type="arabicPeriod" startAt="2"/>
                </a:pPr>
                <a14:m>
                  <m:oMath xmlns:m="http://schemas.openxmlformats.org/officeDocument/2006/math">
                    <m:sPre>
                      <m:sPrePr>
                        <m:ctrlPr>
                          <a:rPr kumimoji="1" lang="en-US" altLang="ja-JP" sz="2200" b="1" i="1">
                            <a:latin typeface="Cambria Math" panose="02040503050406030204" pitchFamily="18" charset="0"/>
                            <a:ea typeface="Hiragino Maru Gothic Pro W4" panose="020F0400000000000000" pitchFamily="34" charset="-128"/>
                          </a:rPr>
                        </m:ctrlPr>
                      </m:sPrePr>
                      <m:sub/>
                      <m:sup>
                        <m:r>
                          <a:rPr kumimoji="1" lang="en-US" altLang="ja-JP" sz="2200" b="1" i="0" smtClean="0">
                            <a:latin typeface="Cambria Math" panose="02040503050406030204" pitchFamily="18" charset="0"/>
                            <a:ea typeface="Hiragino Maru Gothic Pro W4" panose="020F0400000000000000" pitchFamily="34" charset="-128"/>
                          </a:rPr>
                          <m:t>𝟒𝟎</m:t>
                        </m:r>
                      </m:sup>
                      <m:e>
                        <m:r>
                          <a:rPr kumimoji="1" lang="en-US" altLang="ja-JP" sz="2200" b="1" i="0" smtClean="0">
                            <a:latin typeface="Cambria Math" panose="02040503050406030204" pitchFamily="18" charset="0"/>
                            <a:ea typeface="Hiragino Maru Gothic Pro W4" panose="020F0400000000000000" pitchFamily="34" charset="-128"/>
                          </a:rPr>
                          <m:t>𝐂𝐚</m:t>
                        </m:r>
                      </m:e>
                    </m:sPre>
                    <m:r>
                      <a:rPr lang="en-US" altLang="ja-JP" sz="2200" b="1" i="0">
                        <a:latin typeface="Cambria Math" panose="02040503050406030204" pitchFamily="18" charset="0"/>
                      </a:rPr>
                      <m:t> </m:t>
                    </m:r>
                    <m:d>
                      <m:dPr>
                        <m:ctrlPr>
                          <a:rPr kumimoji="1" lang="en-US" altLang="ja-JP" sz="2200" b="1" i="1">
                            <a:latin typeface="Cambria Math" panose="02040503050406030204" pitchFamily="18" charset="0"/>
                          </a:rPr>
                        </m:ctrlPr>
                      </m:d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𝐊</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e>
                    </m:d>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 </m:t>
                    </m:r>
                    <m:sPre>
                      <m:sPrePr>
                        <m:ctrlPr>
                          <a:rPr kumimoji="1" lang="en-US" altLang="ja-JP" sz="2200" b="1" i="1">
                            <a:latin typeface="Cambria Math" panose="02040503050406030204" pitchFamily="18" charset="0"/>
                            <a:ea typeface="Hiragino Maru Gothic Pro W4" panose="020F0400000000000000" pitchFamily="34" charset="-128"/>
                          </a:rPr>
                        </m:ctrlPr>
                      </m:sPrePr>
                      <m:sub>
                        <m:r>
                          <a:rPr kumimoji="1" lang="en-US" altLang="ja-JP" sz="2200" b="1" i="0">
                            <a:latin typeface="Cambria Math" panose="02040503050406030204" pitchFamily="18" charset="0"/>
                            <a:ea typeface="Hiragino Maru Gothic Pro W4" panose="020F0400000000000000" pitchFamily="34" charset="-128"/>
                          </a:rPr>
                          <m:t>𝚲</m:t>
                        </m:r>
                      </m:sub>
                      <m:sup>
                        <m:r>
                          <a:rPr kumimoji="1" lang="en-US" altLang="ja-JP" sz="2200" b="1" i="0" smtClean="0">
                            <a:latin typeface="Cambria Math" panose="02040503050406030204" pitchFamily="18" charset="0"/>
                            <a:ea typeface="Hiragino Maru Gothic Pro W4" panose="020F0400000000000000" pitchFamily="34" charset="-128"/>
                          </a:rPr>
                          <m:t>𝟒𝟎</m:t>
                        </m:r>
                      </m:sup>
                      <m:e>
                        <m:r>
                          <a:rPr kumimoji="1" lang="en-US" altLang="ja-JP" sz="2200" b="1" i="0" smtClean="0">
                            <a:latin typeface="Cambria Math" panose="02040503050406030204" pitchFamily="18" charset="0"/>
                            <a:ea typeface="Hiragino Maru Gothic Pro W4" panose="020F0400000000000000" pitchFamily="34" charset="-128"/>
                          </a:rPr>
                          <m:t>𝐊</m:t>
                        </m:r>
                      </m:e>
                    </m:sPre>
                    <m:r>
                      <a:rPr kumimoji="1" lang="en-US" altLang="ja-JP" sz="2200" b="1" i="0" smtClean="0">
                        <a:latin typeface="Cambria Math" panose="02040503050406030204" pitchFamily="18" charset="0"/>
                        <a:ea typeface="Hiragino Maru Gothic Pro W4" panose="020F0400000000000000" pitchFamily="34" charset="-128"/>
                      </a:rPr>
                      <m:t> / </m:t>
                    </m:r>
                    <m:sPre>
                      <m:sPrePr>
                        <m:ctrlPr>
                          <a:rPr kumimoji="1" lang="en-US" altLang="ja-JP" sz="2200" b="1" i="1">
                            <a:latin typeface="Cambria Math" panose="02040503050406030204" pitchFamily="18" charset="0"/>
                            <a:ea typeface="Hiragino Maru Gothic Pro W4" panose="020F0400000000000000" pitchFamily="34" charset="-128"/>
                          </a:rPr>
                        </m:ctrlPr>
                      </m:sPrePr>
                      <m:sub/>
                      <m:sup>
                        <m:r>
                          <a:rPr kumimoji="1" lang="en-US" altLang="ja-JP" sz="2200" b="1" i="0" smtClean="0">
                            <a:latin typeface="Cambria Math" panose="02040503050406030204" pitchFamily="18" charset="0"/>
                            <a:ea typeface="Hiragino Maru Gothic Pro W4" panose="020F0400000000000000" pitchFamily="34" charset="-128"/>
                          </a:rPr>
                          <m:t>𝟒</m:t>
                        </m:r>
                        <m:r>
                          <a:rPr kumimoji="1" lang="en-US" altLang="ja-JP" sz="2200" b="1" i="0">
                            <a:latin typeface="Cambria Math" panose="02040503050406030204" pitchFamily="18" charset="0"/>
                            <a:ea typeface="Hiragino Maru Gothic Pro W4" panose="020F0400000000000000" pitchFamily="34" charset="-128"/>
                          </a:rPr>
                          <m:t>𝟖</m:t>
                        </m:r>
                      </m:sup>
                      <m:e>
                        <m:r>
                          <a:rPr kumimoji="1" lang="en-US" altLang="ja-JP" sz="2200" b="1" i="0" smtClean="0">
                            <a:latin typeface="Cambria Math" panose="02040503050406030204" pitchFamily="18" charset="0"/>
                            <a:ea typeface="Hiragino Maru Gothic Pro W4" panose="020F0400000000000000" pitchFamily="34" charset="-128"/>
                          </a:rPr>
                          <m:t>𝐂𝐚</m:t>
                        </m:r>
                      </m:e>
                    </m:sPre>
                    <m:r>
                      <a:rPr lang="en-US" altLang="ja-JP" sz="2200" b="1" i="0">
                        <a:latin typeface="Cambria Math" panose="02040503050406030204" pitchFamily="18" charset="0"/>
                      </a:rPr>
                      <m:t> </m:t>
                    </m:r>
                    <m:d>
                      <m:dPr>
                        <m:ctrlPr>
                          <a:rPr kumimoji="1" lang="en-US" altLang="ja-JP" sz="2200" b="1" i="1">
                            <a:latin typeface="Cambria Math" panose="02040503050406030204" pitchFamily="18" charset="0"/>
                          </a:rPr>
                        </m:ctrlPr>
                      </m:d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𝐊</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e>
                    </m:d>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 </m:t>
                    </m:r>
                    <m:sPre>
                      <m:sPrePr>
                        <m:ctrlPr>
                          <a:rPr kumimoji="1" lang="en-US" altLang="ja-JP" sz="2200" b="1" i="1">
                            <a:latin typeface="Cambria Math" panose="02040503050406030204" pitchFamily="18" charset="0"/>
                            <a:ea typeface="Hiragino Maru Gothic Pro W4" panose="020F0400000000000000" pitchFamily="34" charset="-128"/>
                          </a:rPr>
                        </m:ctrlPr>
                      </m:sPrePr>
                      <m:sub>
                        <m:r>
                          <a:rPr kumimoji="1" lang="en-US" altLang="ja-JP" sz="2200" b="1" i="0">
                            <a:latin typeface="Cambria Math" panose="02040503050406030204" pitchFamily="18" charset="0"/>
                            <a:ea typeface="Hiragino Maru Gothic Pro W4" panose="020F0400000000000000" pitchFamily="34" charset="-128"/>
                          </a:rPr>
                          <m:t>𝚲</m:t>
                        </m:r>
                      </m:sub>
                      <m:sup>
                        <m:r>
                          <a:rPr kumimoji="1" lang="en-US" altLang="ja-JP" sz="2200" b="1" i="0" smtClean="0">
                            <a:latin typeface="Cambria Math" panose="02040503050406030204" pitchFamily="18" charset="0"/>
                            <a:ea typeface="Hiragino Maru Gothic Pro W4" panose="020F0400000000000000" pitchFamily="34" charset="-128"/>
                          </a:rPr>
                          <m:t>𝟒</m:t>
                        </m:r>
                        <m:r>
                          <a:rPr kumimoji="1" lang="en-US" altLang="ja-JP" sz="2200" b="1" i="0">
                            <a:latin typeface="Cambria Math" panose="02040503050406030204" pitchFamily="18" charset="0"/>
                            <a:ea typeface="Hiragino Maru Gothic Pro W4" panose="020F0400000000000000" pitchFamily="34" charset="-128"/>
                          </a:rPr>
                          <m:t>𝟖</m:t>
                        </m:r>
                      </m:sup>
                      <m:e>
                        <m:r>
                          <a:rPr kumimoji="1" lang="en-US" altLang="ja-JP" sz="2200" b="1" i="0" smtClean="0">
                            <a:latin typeface="Cambria Math" panose="02040503050406030204" pitchFamily="18" charset="0"/>
                            <a:ea typeface="Hiragino Maru Gothic Pro W4" panose="020F0400000000000000" pitchFamily="34" charset="-128"/>
                          </a:rPr>
                          <m:t>𝐊</m:t>
                        </m:r>
                      </m:e>
                    </m:sPre>
                  </m:oMath>
                </a14:m>
                <a:endParaRPr kumimoji="1" lang="en-US" altLang="ja-JP" sz="2200" b="1">
                  <a:latin typeface="Times New Roman" panose="02020603050405020304" pitchFamily="18" charset="0"/>
                  <a:cs typeface="Times New Roman" panose="02020603050405020304" pitchFamily="18" charset="0"/>
                </a:endParaRPr>
              </a:p>
              <a:p>
                <a:r>
                  <a:rPr kumimoji="1" lang="en-US" altLang="ja-JP" sz="2400">
                    <a:latin typeface="Times New Roman" panose="02020603050405020304" pitchFamily="18" charset="0"/>
                    <a:cs typeface="Times New Roman" panose="02020603050405020304" pitchFamily="18" charset="0"/>
                  </a:rPr>
                  <a:t>	Isospin dependence of </a:t>
                </a:r>
                <a14:m>
                  <m:oMath xmlns:m="http://schemas.openxmlformats.org/officeDocument/2006/math">
                    <m:r>
                      <m:rPr>
                        <m:sty m:val="p"/>
                      </m:rPr>
                      <a:rPr lang="en-US" altLang="ja-JP" sz="2400">
                        <a:latin typeface="Cambria Math" panose="02040503050406030204" pitchFamily="18" charset="0"/>
                      </a:rPr>
                      <m:t>ΛN</m:t>
                    </m:r>
                  </m:oMath>
                </a14:m>
                <a:r>
                  <a:rPr lang="en-US" altLang="ja-JP" sz="2400">
                    <a:latin typeface="Times New Roman" panose="02020603050405020304" pitchFamily="18" charset="0"/>
                  </a:rPr>
                  <a:t> interaction</a:t>
                </a:r>
              </a:p>
            </p:txBody>
          </p:sp>
        </mc:Choice>
        <mc:Fallback>
          <p:sp>
            <p:nvSpPr>
              <p:cNvPr id="3" name="テキスト ボックス 2">
                <a:extLst>
                  <a:ext uri="{FF2B5EF4-FFF2-40B4-BE49-F238E27FC236}">
                    <a16:creationId xmlns:a16="http://schemas.microsoft.com/office/drawing/2014/main" id="{7455661B-796B-E64C-859A-BFC4BAE97B97}"/>
                  </a:ext>
                </a:extLst>
              </p:cNvPr>
              <p:cNvSpPr txBox="1">
                <a:spLocks noRot="1" noChangeAspect="1" noMove="1" noResize="1" noEditPoints="1" noAdjustHandles="1" noChangeArrowheads="1" noChangeShapeType="1" noTextEdit="1"/>
              </p:cNvSpPr>
              <p:nvPr/>
            </p:nvSpPr>
            <p:spPr>
              <a:xfrm>
                <a:off x="5315034" y="4480535"/>
                <a:ext cx="6403389" cy="1755930"/>
              </a:xfrm>
              <a:prstGeom prst="rect">
                <a:avLst/>
              </a:prstGeom>
              <a:blipFill>
                <a:blip r:embed="rId4"/>
                <a:stretch>
                  <a:fillRect l="-1238" t="-347" b="-5208"/>
                </a:stretch>
              </a:blipFill>
            </p:spPr>
            <p:txBody>
              <a:bodyPr/>
              <a:lstStyle/>
              <a:p>
                <a:r>
                  <a:rPr lang="en-US">
                    <a:noFill/>
                  </a:rPr>
                  <a:t> </a:t>
                </a:r>
              </a:p>
            </p:txBody>
          </p:sp>
        </mc:Fallback>
      </mc:AlternateContent>
      <p:sp>
        <p:nvSpPr>
          <p:cNvPr id="16" name="下矢印 15">
            <a:extLst>
              <a:ext uri="{FF2B5EF4-FFF2-40B4-BE49-F238E27FC236}">
                <a16:creationId xmlns:a16="http://schemas.microsoft.com/office/drawing/2014/main" id="{80850C13-2B8D-0A42-9AB6-6FF7BA13CE53}"/>
              </a:ext>
            </a:extLst>
          </p:cNvPr>
          <p:cNvSpPr/>
          <p:nvPr/>
        </p:nvSpPr>
        <p:spPr>
          <a:xfrm>
            <a:off x="6363407" y="3950446"/>
            <a:ext cx="513561" cy="53008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Group 12">
            <a:extLst>
              <a:ext uri="{FF2B5EF4-FFF2-40B4-BE49-F238E27FC236}">
                <a16:creationId xmlns:a16="http://schemas.microsoft.com/office/drawing/2014/main" id="{902BF823-9DDC-4C48-9DCD-D3DF4DCB60AA}"/>
              </a:ext>
            </a:extLst>
          </p:cNvPr>
          <p:cNvGrpSpPr/>
          <p:nvPr/>
        </p:nvGrpSpPr>
        <p:grpSpPr>
          <a:xfrm>
            <a:off x="8633574" y="1961988"/>
            <a:ext cx="3246700" cy="2347337"/>
            <a:chOff x="5244156" y="3868944"/>
            <a:chExt cx="3246700" cy="2347337"/>
          </a:xfrm>
        </p:grpSpPr>
        <p:pic>
          <p:nvPicPr>
            <p:cNvPr id="15" name="Picture 14">
              <a:extLst>
                <a:ext uri="{FF2B5EF4-FFF2-40B4-BE49-F238E27FC236}">
                  <a16:creationId xmlns:a16="http://schemas.microsoft.com/office/drawing/2014/main" id="{37B55227-1819-B341-9775-FF0D14C2BD12}"/>
                </a:ext>
              </a:extLst>
            </p:cNvPr>
            <p:cNvPicPr>
              <a:picLocks noChangeAspect="1"/>
            </p:cNvPicPr>
            <p:nvPr/>
          </p:nvPicPr>
          <p:blipFill>
            <a:blip r:embed="rId5"/>
            <a:stretch>
              <a:fillRect/>
            </a:stretch>
          </p:blipFill>
          <p:spPr>
            <a:xfrm>
              <a:off x="5244156" y="3868944"/>
              <a:ext cx="3246700" cy="2347337"/>
            </a:xfrm>
            <a:prstGeom prst="rect">
              <a:avLst/>
            </a:prstGeom>
          </p:spPr>
        </p:pic>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5D3C0EE9-FC1C-5342-BAA7-88D4CA0C7272}"/>
                    </a:ext>
                  </a:extLst>
                </p:cNvPr>
                <p:cNvSpPr/>
                <p:nvPr/>
              </p:nvSpPr>
              <p:spPr>
                <a:xfrm>
                  <a:off x="5764223" y="4181125"/>
                  <a:ext cx="2052165" cy="682944"/>
                </a:xfrm>
                <a:prstGeom prst="rect">
                  <a:avLst/>
                </a:prstGeom>
              </p:spPr>
              <p:txBody>
                <a:bodyPr wrap="none">
                  <a:spAutoFit/>
                </a:bodyPr>
                <a:lstStyle/>
                <a:p>
                  <a14:m>
                    <m:oMath xmlns:m="http://schemas.openxmlformats.org/officeDocument/2006/math">
                      <m:sPre>
                        <m:sPrePr>
                          <m:ctrlPr>
                            <a:rPr kumimoji="1" lang="en-US" altLang="ja-JP" b="1" i="1" smtClean="0">
                              <a:latin typeface="Cambria Math" panose="02040503050406030204" pitchFamily="18" charset="0"/>
                              <a:ea typeface="Hiragino Maru Gothic Pro W4" panose="020F0400000000000000" pitchFamily="34" charset="-128"/>
                              <a:cs typeface="Times New Roman" panose="02020603050405020304" pitchFamily="18" charset="0"/>
                            </a:rPr>
                          </m:ctrlPr>
                        </m:sPrePr>
                        <m:sub/>
                        <m:sup>
                          <m:r>
                            <a:rPr lang="en-US" b="1" i="0" smtClean="0">
                              <a:latin typeface="Cambria Math" panose="02040503050406030204" pitchFamily="18" charset="0"/>
                            </a:rPr>
                            <m:t>𝟒𝟎</m:t>
                          </m:r>
                        </m:sup>
                        <m:e>
                          <m:r>
                            <a:rPr lang="en-US" b="1" i="0" smtClean="0">
                              <a:latin typeface="Cambria Math" panose="02040503050406030204" pitchFamily="18" charset="0"/>
                            </a:rPr>
                            <m:t>𝐂𝐚</m:t>
                          </m:r>
                        </m:e>
                      </m:sPre>
                      <m:d>
                        <m:dPr>
                          <m:ctrlPr>
                            <a:rPr kumimoji="1" lang="en-US" altLang="ja-JP" b="1" i="1" smtClean="0">
                              <a:latin typeface="Cambria Math" panose="02040503050406030204" pitchFamily="18" charset="0"/>
                            </a:rPr>
                          </m:ctrlPr>
                        </m:dPr>
                        <m:e>
                          <m:sSup>
                            <m:sSupPr>
                              <m:ctrlPr>
                                <a:rPr kumimoji="1" lang="en-US" altLang="ja-JP" b="1" i="1" smtClean="0">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ja-JP" b="1" i="0" smtClean="0">
                                  <a:latin typeface="Cambria Math" panose="02040503050406030204" pitchFamily="18" charset="0"/>
                                  <a:ea typeface="Cambria Math" panose="02040503050406030204" pitchFamily="18" charset="0"/>
                                  <a:cs typeface="Times New Roman" panose="02020603050405020304" pitchFamily="18" charset="0"/>
                                </a:rPr>
                                <m:t>𝛑</m:t>
                              </m:r>
                            </m:e>
                            <m:sup>
                              <m:r>
                                <a:rPr kumimoji="1" lang="en-US" altLang="ja-JP" b="1" i="0" smtClean="0">
                                  <a:latin typeface="Cambria Math" panose="02040503050406030204" pitchFamily="18" charset="0"/>
                                  <a:ea typeface="Cambria Math" panose="02040503050406030204" pitchFamily="18" charset="0"/>
                                  <a:cs typeface="Times New Roman" panose="02020603050405020304" pitchFamily="18" charset="0"/>
                                </a:rPr>
                                <m:t>+</m:t>
                              </m:r>
                            </m:sup>
                          </m:sSup>
                          <m:r>
                            <a:rPr kumimoji="1" lang="en-US" altLang="ja-JP" b="1" i="0"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ja-JP" b="1" i="0" smtClean="0">
                              <a:latin typeface="Cambria Math" panose="02040503050406030204" pitchFamily="18" charset="0"/>
                              <a:ea typeface="Hiragino Maru Gothic Pro W4" panose="020F0400000000000000" pitchFamily="34" charset="-128"/>
                              <a:cs typeface="Times New Roman" panose="02020603050405020304" pitchFamily="18" charset="0"/>
                            </a:rPr>
                            <m:t> </m:t>
                          </m:r>
                          <m:sSup>
                            <m:sSupPr>
                              <m:ctrlPr>
                                <a:rPr kumimoji="1" lang="en-US" altLang="ja-JP"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b="1" i="0">
                                  <a:latin typeface="Cambria Math" panose="02040503050406030204" pitchFamily="18" charset="0"/>
                                  <a:ea typeface="Hiragino Maru Gothic Pro W4" panose="020F0400000000000000" pitchFamily="34" charset="-128"/>
                                  <a:cs typeface="Times New Roman" panose="02020603050405020304" pitchFamily="18" charset="0"/>
                                </a:rPr>
                                <m:t>𝐊</m:t>
                              </m:r>
                            </m:e>
                            <m:sup>
                              <m:r>
                                <a:rPr kumimoji="1" lang="en-US" altLang="ja-JP"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e>
                      </m:d>
                      <m:sPre>
                        <m:sPrePr>
                          <m:ctrlPr>
                            <a:rPr kumimoji="1" lang="en-US" altLang="ja-JP" b="1" i="1">
                              <a:latin typeface="Cambria Math" panose="02040503050406030204" pitchFamily="18" charset="0"/>
                              <a:ea typeface="Hiragino Maru Gothic Pro W4" panose="020F0400000000000000" pitchFamily="34" charset="-128"/>
                              <a:cs typeface="Times New Roman" panose="02020603050405020304" pitchFamily="18" charset="0"/>
                            </a:rPr>
                          </m:ctrlPr>
                        </m:sPrePr>
                        <m:sub>
                          <m:r>
                            <a:rPr kumimoji="1" lang="en-US" altLang="ja-JP" b="1" i="0" smtClean="0">
                              <a:latin typeface="Cambria Math" panose="02040503050406030204" pitchFamily="18" charset="0"/>
                              <a:ea typeface="Cambria Math" panose="02040503050406030204" pitchFamily="18" charset="0"/>
                              <a:cs typeface="Times New Roman" panose="02020603050405020304" pitchFamily="18" charset="0"/>
                            </a:rPr>
                            <m:t>𝚲</m:t>
                          </m:r>
                        </m:sub>
                        <m:sup>
                          <m:r>
                            <a:rPr lang="en-US" b="1" i="0">
                              <a:latin typeface="Cambria Math" panose="02040503050406030204" pitchFamily="18" charset="0"/>
                            </a:rPr>
                            <m:t>𝟒𝟎</m:t>
                          </m:r>
                        </m:sup>
                        <m:e>
                          <m:r>
                            <a:rPr lang="en-US" b="1" i="0">
                              <a:latin typeface="Cambria Math" panose="02040503050406030204" pitchFamily="18" charset="0"/>
                            </a:rPr>
                            <m:t>𝐂𝐚</m:t>
                          </m:r>
                        </m:e>
                      </m:sPre>
                    </m:oMath>
                  </a14:m>
                  <a:r>
                    <a:rPr lang="en-US" b="1">
                      <a:latin typeface="Times New Roman" panose="02020603050405020304" pitchFamily="18" charset="0"/>
                      <a:cs typeface="Times New Roman" panose="02020603050405020304" pitchFamily="18" charset="0"/>
                    </a:rPr>
                    <a:t> </a:t>
                  </a:r>
                </a:p>
                <a:p>
                  <a:r>
                    <a:rPr lang="en-JP">
                      <a:latin typeface="Times New Roman" panose="02020603050405020304" pitchFamily="18" charset="0"/>
                      <a:cs typeface="Times New Roman" panose="02020603050405020304" pitchFamily="18" charset="0"/>
                    </a:rPr>
                    <a:t>at BNL in 1991</a:t>
                  </a:r>
                </a:p>
              </p:txBody>
            </p:sp>
          </mc:Choice>
          <mc:Fallback>
            <p:sp>
              <p:nvSpPr>
                <p:cNvPr id="17" name="Rectangle 16">
                  <a:extLst>
                    <a:ext uri="{FF2B5EF4-FFF2-40B4-BE49-F238E27FC236}">
                      <a16:creationId xmlns:a16="http://schemas.microsoft.com/office/drawing/2014/main" id="{5D3C0EE9-FC1C-5342-BAA7-88D4CA0C7272}"/>
                    </a:ext>
                  </a:extLst>
                </p:cNvPr>
                <p:cNvSpPr>
                  <a:spLocks noRot="1" noChangeAspect="1" noMove="1" noResize="1" noEditPoints="1" noAdjustHandles="1" noChangeArrowheads="1" noChangeShapeType="1" noTextEdit="1"/>
                </p:cNvSpPr>
                <p:nvPr/>
              </p:nvSpPr>
              <p:spPr>
                <a:xfrm>
                  <a:off x="5764223" y="4181125"/>
                  <a:ext cx="2052165" cy="682944"/>
                </a:xfrm>
                <a:prstGeom prst="rect">
                  <a:avLst/>
                </a:prstGeom>
                <a:blipFill>
                  <a:blip r:embed="rId6"/>
                  <a:stretch>
                    <a:fillRect l="-2679" b="-13393"/>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32A9F21-608D-AA44-A747-D25B369DF6B1}"/>
                  </a:ext>
                </a:extLst>
              </p:cNvPr>
              <p:cNvSpPr txBox="1"/>
              <p:nvPr/>
            </p:nvSpPr>
            <p:spPr>
              <a:xfrm>
                <a:off x="914054" y="1158635"/>
                <a:ext cx="8130624" cy="1354217"/>
              </a:xfrm>
              <a:prstGeom prst="rect">
                <a:avLst/>
              </a:prstGeom>
              <a:noFill/>
            </p:spPr>
            <p:txBody>
              <a:bodyPr wrap="none" rtlCol="0">
                <a:spAutoFit/>
              </a:bodyPr>
              <a:lstStyle/>
              <a:p>
                <a:pPr marL="285750" indent="-285750">
                  <a:buFont typeface="Wingdings" pitchFamily="2" charset="2"/>
                  <a:buChar char="Ø"/>
                </a:pPr>
                <a:r>
                  <a:rPr lang="en-JP" sz="2200">
                    <a:latin typeface="Times New Roman" panose="02020603050405020304" pitchFamily="18" charset="0"/>
                    <a:cs typeface="Times New Roman" panose="02020603050405020304" pitchFamily="18" charset="0"/>
                  </a:rPr>
                  <a:t>“Hyperon puzzle”</a:t>
                </a:r>
              </a:p>
              <a:p>
                <a:pPr marL="800100" lvl="1" indent="-34290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Indicates the importance of </a:t>
                </a:r>
                <a14:m>
                  <m:oMath xmlns:m="http://schemas.openxmlformats.org/officeDocument/2006/math">
                    <m:r>
                      <m:rPr>
                        <m:sty m:val="p"/>
                      </m:rPr>
                      <a:rPr lang="el-GR" sz="2000" i="1" smtClean="0">
                        <a:latin typeface="Cambria Math" panose="02040503050406030204" pitchFamily="18" charset="0"/>
                        <a:ea typeface="Cambria Math" panose="02040503050406030204" pitchFamily="18" charset="0"/>
                        <a:cs typeface="Times New Roman" panose="02020603050405020304" pitchFamily="18" charset="0"/>
                      </a:rPr>
                      <m:t>Λ</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𝑁𝑁</m:t>
                    </m:r>
                  </m:oMath>
                </a14:m>
                <a:r>
                  <a:rPr lang="en-JP" sz="2000">
                    <a:latin typeface="Times New Roman" panose="02020603050405020304" pitchFamily="18" charset="0"/>
                    <a:cs typeface="Times New Roman" panose="02020603050405020304" pitchFamily="18" charset="0"/>
                  </a:rPr>
                  <a:t> 3-body interaction in nuclear matter</a:t>
                </a:r>
              </a:p>
              <a:p>
                <a:pPr marL="800100" lvl="1" indent="-342900">
                  <a:buFont typeface="Arial" panose="020B0604020202020204" pitchFamily="34" charset="0"/>
                  <a:buChar char="•"/>
                </a:pPr>
                <a:r>
                  <a:rPr lang="en-US" sz="2000">
                    <a:latin typeface="Times New Roman" panose="02020603050405020304" pitchFamily="18" charset="0"/>
                    <a:cs typeface="Times New Roman" panose="02020603050405020304" pitchFamily="18" charset="0"/>
                  </a:rPr>
                  <a:t>AFDMC (Auxiliary-Field </a:t>
                </a:r>
                <a:r>
                  <a:rPr lang="en-US" sz="2000" err="1">
                    <a:latin typeface="Times New Roman" panose="02020603050405020304" pitchFamily="18" charset="0"/>
                    <a:cs typeface="Times New Roman" panose="02020603050405020304" pitchFamily="18" charset="0"/>
                  </a:rPr>
                  <a:t>Dﬀusion</a:t>
                </a:r>
                <a:r>
                  <a:rPr lang="en-US" sz="2000">
                    <a:latin typeface="Times New Roman" panose="02020603050405020304" pitchFamily="18" charset="0"/>
                    <a:cs typeface="Times New Roman" panose="02020603050405020304" pitchFamily="18" charset="0"/>
                  </a:rPr>
                  <a:t> </a:t>
                </a:r>
                <a:r>
                  <a:rPr lang="en-US" sz="2000" err="1">
                    <a:latin typeface="Times New Roman" panose="02020603050405020304" pitchFamily="18" charset="0"/>
                    <a:cs typeface="Times New Roman" panose="02020603050405020304" pitchFamily="18" charset="0"/>
                  </a:rPr>
                  <a:t>Momte</a:t>
                </a:r>
                <a:r>
                  <a:rPr lang="en-US" sz="2000">
                    <a:latin typeface="Times New Roman" panose="02020603050405020304" pitchFamily="18" charset="0"/>
                    <a:cs typeface="Times New Roman" panose="02020603050405020304" pitchFamily="18" charset="0"/>
                  </a:rPr>
                  <a:t> Carlo) calculations</a:t>
                </a:r>
              </a:p>
              <a:p>
                <a:pPr marL="800100" lvl="1" indent="-342900">
                  <a:buFont typeface="Arial" panose="020B0604020202020204" pitchFamily="34" charset="0"/>
                  <a:buChar char="•"/>
                </a:pPr>
                <a:endParaRPr lang="en-JP" sz="2000">
                  <a:latin typeface="Times New Roman" panose="02020603050405020304" pitchFamily="18"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C32A9F21-608D-AA44-A747-D25B369DF6B1}"/>
                  </a:ext>
                </a:extLst>
              </p:cNvPr>
              <p:cNvSpPr txBox="1">
                <a:spLocks noRot="1" noChangeAspect="1" noMove="1" noResize="1" noEditPoints="1" noAdjustHandles="1" noChangeArrowheads="1" noChangeShapeType="1" noTextEdit="1"/>
              </p:cNvSpPr>
              <p:nvPr/>
            </p:nvSpPr>
            <p:spPr>
              <a:xfrm>
                <a:off x="914054" y="1158635"/>
                <a:ext cx="8130624" cy="1354217"/>
              </a:xfrm>
              <a:prstGeom prst="rect">
                <a:avLst/>
              </a:prstGeom>
              <a:blipFill>
                <a:blip r:embed="rId7"/>
                <a:stretch>
                  <a:fillRect l="-825" t="-315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963B7F8E-F5FF-4B47-9DD0-95D8F0B67F90}"/>
              </a:ext>
            </a:extLst>
          </p:cNvPr>
          <p:cNvPicPr>
            <a:picLocks noChangeAspect="1"/>
          </p:cNvPicPr>
          <p:nvPr/>
        </p:nvPicPr>
        <p:blipFill>
          <a:blip r:embed="rId8"/>
          <a:stretch>
            <a:fillRect/>
          </a:stretch>
        </p:blipFill>
        <p:spPr>
          <a:xfrm>
            <a:off x="549921" y="3153040"/>
            <a:ext cx="4505079" cy="3299494"/>
          </a:xfrm>
          <a:prstGeom prst="rect">
            <a:avLst/>
          </a:prstGeom>
        </p:spPr>
      </p:pic>
      <p:pic>
        <p:nvPicPr>
          <p:cNvPr id="19" name="Picture 18">
            <a:extLst>
              <a:ext uri="{FF2B5EF4-FFF2-40B4-BE49-F238E27FC236}">
                <a16:creationId xmlns:a16="http://schemas.microsoft.com/office/drawing/2014/main" id="{782A3CCA-D7D8-2B49-8A21-EFA8018F9743}"/>
              </a:ext>
            </a:extLst>
          </p:cNvPr>
          <p:cNvPicPr>
            <a:picLocks noChangeAspect="1"/>
          </p:cNvPicPr>
          <p:nvPr/>
        </p:nvPicPr>
        <p:blipFill>
          <a:blip r:embed="rId9"/>
          <a:stretch>
            <a:fillRect/>
          </a:stretch>
        </p:blipFill>
        <p:spPr>
          <a:xfrm>
            <a:off x="1730687" y="2163362"/>
            <a:ext cx="4889500" cy="520700"/>
          </a:xfrm>
          <a:prstGeom prst="rect">
            <a:avLst/>
          </a:prstGeom>
        </p:spPr>
      </p:pic>
    </p:spTree>
    <p:extLst>
      <p:ext uri="{BB962C8B-B14F-4D97-AF65-F5344CB8AC3E}">
        <p14:creationId xmlns:p14="http://schemas.microsoft.com/office/powerpoint/2010/main" val="3708963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a:bodyPr>
              <a:lstStyle/>
              <a:p>
                <a:r>
                  <a:rPr kumimoji="1" lang="en-US" altLang="ja-JP" b="1">
                    <a:solidFill>
                      <a:schemeClr val="accent1"/>
                    </a:solidFill>
                  </a:rPr>
                  <a:t>Spectroscopy of </a:t>
                </a:r>
                <a14:m>
                  <m:oMath xmlns:m="http://schemas.openxmlformats.org/officeDocument/2006/math">
                    <m:r>
                      <a:rPr kumimoji="1" lang="en-US" altLang="ja-JP" b="1" i="0" smtClean="0">
                        <a:solidFill>
                          <a:schemeClr val="accent1"/>
                        </a:solidFill>
                        <a:latin typeface="Cambria Math" panose="02040503050406030204" pitchFamily="18" charset="0"/>
                      </a:rPr>
                      <m:t>𝚲</m:t>
                    </m:r>
                  </m:oMath>
                </a14:m>
                <a:r>
                  <a:rPr kumimoji="1" lang="en-US" altLang="ja-JP" b="1">
                    <a:solidFill>
                      <a:schemeClr val="accent1"/>
                    </a:solidFill>
                  </a:rPr>
                  <a:t> Hypernuclei</a:t>
                </a:r>
                <a:endParaRPr kumimoji="1" lang="ja-JP" altLang="en-US" b="1">
                  <a:solidFill>
                    <a:schemeClr val="accent1"/>
                  </a:solidFill>
                </a:endParaRPr>
              </a:p>
            </p:txBody>
          </p:sp>
        </mc:Choice>
        <mc:Fallback>
          <p:sp>
            <p:nvSpPr>
              <p:cNvPr id="2" name="タイトル 1">
                <a:extLst>
                  <a:ext uri="{FF2B5EF4-FFF2-40B4-BE49-F238E27FC236}">
                    <a16:creationId xmlns:a16="http://schemas.microsoft.com/office/drawing/2014/main" id="{8354B945-C2F6-1E45-B055-7011A97B77C6}"/>
                  </a:ext>
                </a:extLst>
              </p:cNvPr>
              <p:cNvSpPr>
                <a:spLocks noGrp="1" noRot="1" noChangeAspect="1" noMove="1" noResize="1" noEditPoints="1" noAdjustHandles="1" noChangeArrowheads="1" noChangeShapeType="1" noTextEdit="1"/>
              </p:cNvSpPr>
              <p:nvPr>
                <p:ph type="title"/>
              </p:nvPr>
            </p:nvSpPr>
            <p:spPr>
              <a:blipFill>
                <a:blip r:embed="rId3"/>
                <a:stretch>
                  <a:fillRect l="-2667" t="-26190" b="-41270"/>
                </a:stretch>
              </a:blipFill>
            </p:spPr>
            <p:txBody>
              <a:bodyPr/>
              <a:lstStyle/>
              <a:p>
                <a:r>
                  <a:rPr lang="en-US">
                    <a:noFill/>
                  </a:rPr>
                  <a:t> </a:t>
                </a:r>
              </a:p>
            </p:txBody>
          </p:sp>
        </mc:Fallback>
      </mc:AlternateContent>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24</a:t>
            </a:fld>
            <a:endParaRPr kumimoji="1" lang="ja-JP" altLang="en-US"/>
          </a:p>
        </p:txBody>
      </p:sp>
      <mc:AlternateContent xmlns:mc="http://schemas.openxmlformats.org/markup-compatibility/2006">
        <mc:Choice xmlns:a14="http://schemas.microsoft.com/office/drawing/2010/main" Requires="a14">
          <p:sp>
            <p:nvSpPr>
              <p:cNvPr id="11" name="テキスト ボックス 10">
                <a:extLst>
                  <a:ext uri="{FF2B5EF4-FFF2-40B4-BE49-F238E27FC236}">
                    <a16:creationId xmlns:a16="http://schemas.microsoft.com/office/drawing/2014/main" id="{1560524D-7FEE-8842-9279-8B8BFD1FEA1B}"/>
                  </a:ext>
                </a:extLst>
              </p:cNvPr>
              <p:cNvSpPr txBox="1"/>
              <p:nvPr/>
            </p:nvSpPr>
            <p:spPr>
              <a:xfrm>
                <a:off x="568774" y="1267768"/>
                <a:ext cx="2226892" cy="461665"/>
              </a:xfrm>
              <a:prstGeom prst="rect">
                <a:avLst/>
              </a:prstGeom>
              <a:noFill/>
            </p:spPr>
            <p:txBody>
              <a:bodyPr wrap="none" rtlCol="0">
                <a:spAutoFit/>
              </a:bodyPr>
              <a:lstStyle/>
              <a:p>
                <a14:m>
                  <m:oMath xmlns:m="http://schemas.openxmlformats.org/officeDocument/2006/math">
                    <m:r>
                      <a:rPr kumimoji="1" lang="en-US" altLang="ja-JP" sz="2400" b="1" i="0" smtClean="0">
                        <a:latin typeface="Cambria Math" panose="02040503050406030204" pitchFamily="18" charset="0"/>
                        <a:cs typeface="Times New Roman" panose="02020603050405020304" pitchFamily="18" charset="0"/>
                      </a:rPr>
                      <m:t>𝚲</m:t>
                    </m:r>
                  </m:oMath>
                </a14:m>
                <a:r>
                  <a:rPr kumimoji="1" lang="en-US" altLang="ja-JP" sz="2400" b="1">
                    <a:latin typeface="Times New Roman" panose="02020603050405020304" pitchFamily="18" charset="0"/>
                    <a:cs typeface="Times New Roman" panose="02020603050405020304" pitchFamily="18" charset="0"/>
                  </a:rPr>
                  <a:t> hypernucleus</a:t>
                </a:r>
                <a:endParaRPr kumimoji="1" lang="ja-JP" altLang="en-US" sz="2400" b="1">
                  <a:latin typeface="Times New Roman" panose="02020603050405020304" pitchFamily="18" charset="0"/>
                  <a:cs typeface="Times New Roman" panose="02020603050405020304" pitchFamily="18" charset="0"/>
                </a:endParaRPr>
              </a:p>
            </p:txBody>
          </p:sp>
        </mc:Choice>
        <mc:Fallback>
          <p:sp>
            <p:nvSpPr>
              <p:cNvPr id="11" name="テキスト ボックス 10">
                <a:extLst>
                  <a:ext uri="{FF2B5EF4-FFF2-40B4-BE49-F238E27FC236}">
                    <a16:creationId xmlns:a16="http://schemas.microsoft.com/office/drawing/2014/main" id="{1560524D-7FEE-8842-9279-8B8BFD1FEA1B}"/>
                  </a:ext>
                </a:extLst>
              </p:cNvPr>
              <p:cNvSpPr txBox="1">
                <a:spLocks noRot="1" noChangeAspect="1" noMove="1" noResize="1" noEditPoints="1" noAdjustHandles="1" noChangeArrowheads="1" noChangeShapeType="1" noTextEdit="1"/>
              </p:cNvSpPr>
              <p:nvPr/>
            </p:nvSpPr>
            <p:spPr>
              <a:xfrm>
                <a:off x="568774" y="1267768"/>
                <a:ext cx="2226892" cy="461665"/>
              </a:xfrm>
              <a:prstGeom prst="rect">
                <a:avLst/>
              </a:prstGeom>
              <a:blipFill>
                <a:blip r:embed="rId4"/>
                <a:stretch>
                  <a:fillRect l="-546" t="-10526" r="-2459" b="-289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テキスト ボックス 17">
                <a:extLst>
                  <a:ext uri="{FF2B5EF4-FFF2-40B4-BE49-F238E27FC236}">
                    <a16:creationId xmlns:a16="http://schemas.microsoft.com/office/drawing/2014/main" id="{775438D1-0007-1341-84CF-65B9CB423627}"/>
                  </a:ext>
                </a:extLst>
              </p:cNvPr>
              <p:cNvSpPr txBox="1"/>
              <p:nvPr/>
            </p:nvSpPr>
            <p:spPr>
              <a:xfrm>
                <a:off x="6194953" y="1498601"/>
                <a:ext cx="5898735" cy="1815882"/>
              </a:xfrm>
              <a:prstGeom prst="rect">
                <a:avLst/>
              </a:prstGeom>
              <a:noFill/>
            </p:spPr>
            <p:txBody>
              <a:bodyPr wrap="square" rtlCol="0">
                <a:spAutoFit/>
              </a:bodyPr>
              <a:lstStyle/>
              <a:p>
                <a:pPr marL="342900" indent="-342900">
                  <a:buFont typeface="Wingdings" pitchFamily="2" charset="2"/>
                  <a:buChar char="Ø"/>
                </a:pPr>
                <a:r>
                  <a:rPr kumimoji="1" lang="en-US" altLang="ja-JP" sz="2400">
                    <a:latin typeface="Times New Roman" panose="02020603050405020304" pitchFamily="18" charset="0"/>
                    <a:cs typeface="Times New Roman" panose="02020603050405020304" pitchFamily="18" charset="0"/>
                  </a:rPr>
                  <a:t>Nuclear system containing a </a:t>
                </a:r>
                <a14:m>
                  <m:oMath xmlns:m="http://schemas.openxmlformats.org/officeDocument/2006/math">
                    <m:r>
                      <m:rPr>
                        <m:sty m:val="p"/>
                      </m:rPr>
                      <a:rPr kumimoji="1" lang="en-US" altLang="ja-JP" sz="2400" b="0" i="0" smtClean="0">
                        <a:latin typeface="Cambria Math" panose="02040503050406030204" pitchFamily="18" charset="0"/>
                        <a:cs typeface="Times New Roman" panose="02020603050405020304" pitchFamily="18" charset="0"/>
                      </a:rPr>
                      <m:t>Λ</m:t>
                    </m:r>
                  </m:oMath>
                </a14:m>
                <a:r>
                  <a:rPr kumimoji="1" lang="en-US" altLang="ja-JP" sz="2400">
                    <a:latin typeface="Times New Roman" panose="02020603050405020304" pitchFamily="18" charset="0"/>
                    <a:cs typeface="Times New Roman" panose="02020603050405020304" pitchFamily="18" charset="0"/>
                  </a:rPr>
                  <a:t> hyperon</a:t>
                </a:r>
                <a:endParaRPr kumimoji="1" lang="en-US" altLang="ja-JP" sz="2400" b="0" i="1">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kumimoji="1" lang="en-US" altLang="ja-JP" sz="2400">
                    <a:latin typeface="Times New Roman" panose="02020603050405020304" pitchFamily="18" charset="0"/>
                    <a:cs typeface="Times New Roman" panose="02020603050405020304" pitchFamily="18" charset="0"/>
                  </a:rPr>
                  <a:t>Presence</a:t>
                </a:r>
                <a:r>
                  <a:rPr kumimoji="1" lang="en-US" altLang="ja-JP" sz="2400" b="0">
                    <a:latin typeface="Times New Roman" panose="02020603050405020304" pitchFamily="18" charset="0"/>
                    <a:cs typeface="Times New Roman" panose="02020603050405020304" pitchFamily="18" charset="0"/>
                  </a:rPr>
                  <a:t> of </a:t>
                </a:r>
                <a14:m>
                  <m:oMath xmlns:m="http://schemas.openxmlformats.org/officeDocument/2006/math">
                    <m:r>
                      <m:rPr>
                        <m:sty m:val="p"/>
                      </m:rPr>
                      <a:rPr kumimoji="1" lang="en-US" altLang="ja-JP" sz="2400" b="0" i="0" smtClean="0">
                        <a:latin typeface="Cambria Math" panose="02040503050406030204" pitchFamily="18" charset="0"/>
                        <a:cs typeface="Times New Roman" panose="02020603050405020304" pitchFamily="18" charset="0"/>
                      </a:rPr>
                      <m:t>Λ</m:t>
                    </m:r>
                  </m:oMath>
                </a14:m>
                <a:r>
                  <a:rPr kumimoji="1" lang="en-US" altLang="ja-JP" sz="2400">
                    <a:latin typeface="Times New Roman" panose="02020603050405020304" pitchFamily="18" charset="0"/>
                    <a:cs typeface="Times New Roman" panose="02020603050405020304" pitchFamily="18" charset="0"/>
                  </a:rPr>
                  <a:t> hyperon enables broader investigations of nuclear/baryonic systems</a:t>
                </a:r>
              </a:p>
              <a:p>
                <a:pPr marL="800100" lvl="1" indent="-342900">
                  <a:buFont typeface="Arial" panose="020B0604020202020204" pitchFamily="34" charset="0"/>
                  <a:buChar char="•"/>
                </a:pPr>
                <a14:m>
                  <m:oMath xmlns:m="http://schemas.openxmlformats.org/officeDocument/2006/math">
                    <m:r>
                      <m:rPr>
                        <m:sty m:val="p"/>
                      </m:rPr>
                      <a:rPr kumimoji="1" lang="en-US" altLang="ja-JP" sz="2000" b="0" i="0" smtClean="0">
                        <a:solidFill>
                          <a:schemeClr val="tx1">
                            <a:lumMod val="50000"/>
                            <a:lumOff val="50000"/>
                          </a:schemeClr>
                        </a:solidFill>
                        <a:latin typeface="Cambria Math" panose="02040503050406030204" pitchFamily="18" charset="0"/>
                        <a:cs typeface="Times New Roman" panose="02020603050405020304" pitchFamily="18" charset="0"/>
                      </a:rPr>
                      <m:t>Λ</m:t>
                    </m:r>
                  </m:oMath>
                </a14:m>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 hyperon (</a:t>
                </a:r>
                <a14:m>
                  <m:oMath xmlns:m="http://schemas.openxmlformats.org/officeDocument/2006/math">
                    <m:r>
                      <m:rPr>
                        <m:sty m:val="p"/>
                      </m:rPr>
                      <a:rPr kumimoji="1" lang="en-US" altLang="ja-JP" sz="2000">
                        <a:solidFill>
                          <a:schemeClr val="tx1">
                            <a:lumMod val="50000"/>
                            <a:lumOff val="50000"/>
                          </a:schemeClr>
                        </a:solidFill>
                        <a:latin typeface="Cambria Math" panose="02040503050406030204" pitchFamily="18" charset="0"/>
                        <a:cs typeface="Times New Roman" panose="02020603050405020304" pitchFamily="18" charset="0"/>
                      </a:rPr>
                      <m:t>Λ</m:t>
                    </m:r>
                  </m:oMath>
                </a14:m>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 - Nucleon (N) interaction</a:t>
                </a:r>
              </a:p>
              <a:p>
                <a:pPr marL="800100" lvl="1" indent="-342900">
                  <a:buFont typeface="Arial" panose="020B0604020202020204" pitchFamily="34" charset="0"/>
                  <a:buChar char="•"/>
                </a:pPr>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Probing internal structure of nuclei</a:t>
                </a:r>
              </a:p>
            </p:txBody>
          </p:sp>
        </mc:Choice>
        <mc:Fallback>
          <p:sp>
            <p:nvSpPr>
              <p:cNvPr id="18" name="テキスト ボックス 17">
                <a:extLst>
                  <a:ext uri="{FF2B5EF4-FFF2-40B4-BE49-F238E27FC236}">
                    <a16:creationId xmlns:a16="http://schemas.microsoft.com/office/drawing/2014/main" id="{775438D1-0007-1341-84CF-65B9CB423627}"/>
                  </a:ext>
                </a:extLst>
              </p:cNvPr>
              <p:cNvSpPr txBox="1">
                <a:spLocks noRot="1" noChangeAspect="1" noMove="1" noResize="1" noEditPoints="1" noAdjustHandles="1" noChangeArrowheads="1" noChangeShapeType="1" noTextEdit="1"/>
              </p:cNvSpPr>
              <p:nvPr/>
            </p:nvSpPr>
            <p:spPr>
              <a:xfrm>
                <a:off x="6194953" y="1498601"/>
                <a:ext cx="5898735" cy="1815882"/>
              </a:xfrm>
              <a:prstGeom prst="rect">
                <a:avLst/>
              </a:prstGeom>
              <a:blipFill>
                <a:blip r:embed="rId5"/>
                <a:stretch>
                  <a:fillRect l="-1343" t="-2685" b="-5034"/>
                </a:stretch>
              </a:blipFill>
            </p:spPr>
            <p:txBody>
              <a:bodyPr/>
              <a:lstStyle/>
              <a:p>
                <a:r>
                  <a:rPr lang="en-US">
                    <a:noFill/>
                  </a:rPr>
                  <a:t> </a:t>
                </a:r>
              </a:p>
            </p:txBody>
          </p:sp>
        </mc:Fallback>
      </mc:AlternateContent>
      <p:pic>
        <p:nvPicPr>
          <p:cNvPr id="7" name="図 6">
            <a:extLst>
              <a:ext uri="{FF2B5EF4-FFF2-40B4-BE49-F238E27FC236}">
                <a16:creationId xmlns:a16="http://schemas.microsoft.com/office/drawing/2014/main" id="{750F4FFD-45B7-2C48-BE0D-F9109C628E00}"/>
              </a:ext>
            </a:extLst>
          </p:cNvPr>
          <p:cNvPicPr>
            <a:picLocks noChangeAspect="1"/>
          </p:cNvPicPr>
          <p:nvPr/>
        </p:nvPicPr>
        <p:blipFill>
          <a:blip r:embed="rId6"/>
          <a:srcRect/>
          <a:stretch/>
        </p:blipFill>
        <p:spPr>
          <a:xfrm>
            <a:off x="653600" y="3273287"/>
            <a:ext cx="5425145" cy="3266967"/>
          </a:xfrm>
          <a:prstGeom prst="rect">
            <a:avLst/>
          </a:prstGeom>
        </p:spPr>
      </p:pic>
      <p:grpSp>
        <p:nvGrpSpPr>
          <p:cNvPr id="3" name="Group 2">
            <a:extLst>
              <a:ext uri="{FF2B5EF4-FFF2-40B4-BE49-F238E27FC236}">
                <a16:creationId xmlns:a16="http://schemas.microsoft.com/office/drawing/2014/main" id="{001BE90E-1B7A-0545-8D0B-DBBA16BB8638}"/>
              </a:ext>
            </a:extLst>
          </p:cNvPr>
          <p:cNvGrpSpPr/>
          <p:nvPr/>
        </p:nvGrpSpPr>
        <p:grpSpPr>
          <a:xfrm>
            <a:off x="751154" y="1571551"/>
            <a:ext cx="5238830" cy="1808804"/>
            <a:chOff x="751154" y="1571551"/>
            <a:chExt cx="5238830" cy="1808804"/>
          </a:xfrm>
        </p:grpSpPr>
        <p:pic>
          <p:nvPicPr>
            <p:cNvPr id="13" name="図 12">
              <a:extLst>
                <a:ext uri="{FF2B5EF4-FFF2-40B4-BE49-F238E27FC236}">
                  <a16:creationId xmlns:a16="http://schemas.microsoft.com/office/drawing/2014/main" id="{75415B10-C57D-BE4B-921B-6CCB292D3D32}"/>
                </a:ext>
              </a:extLst>
            </p:cNvPr>
            <p:cNvPicPr>
              <a:picLocks noChangeAspect="1"/>
            </p:cNvPicPr>
            <p:nvPr/>
          </p:nvPicPr>
          <p:blipFill>
            <a:blip r:embed="rId7"/>
            <a:stretch>
              <a:fillRect/>
            </a:stretch>
          </p:blipFill>
          <p:spPr>
            <a:xfrm>
              <a:off x="751154" y="1683022"/>
              <a:ext cx="1708573" cy="1697333"/>
            </a:xfrm>
            <a:prstGeom prst="rect">
              <a:avLst/>
            </a:prstGeom>
          </p:spPr>
        </p:pic>
        <p:sp>
          <p:nvSpPr>
            <p:cNvPr id="20" name="三角形 19">
              <a:extLst>
                <a:ext uri="{FF2B5EF4-FFF2-40B4-BE49-F238E27FC236}">
                  <a16:creationId xmlns:a16="http://schemas.microsoft.com/office/drawing/2014/main" id="{BBFB3D59-CCD3-E34E-BE5E-9A94B8B16837}"/>
                </a:ext>
              </a:extLst>
            </p:cNvPr>
            <p:cNvSpPr/>
            <p:nvPr/>
          </p:nvSpPr>
          <p:spPr>
            <a:xfrm rot="16200000">
              <a:off x="2395452" y="2085546"/>
              <a:ext cx="473152" cy="1021980"/>
            </a:xfrm>
            <a:prstGeom prst="triangle">
              <a:avLst/>
            </a:prstGeom>
            <a:solidFill>
              <a:schemeClr val="accent5">
                <a:lumMod val="20000"/>
                <a:lumOff val="80000"/>
              </a:schemeClr>
            </a:solidFill>
            <a:ln w="31750">
              <a:noFill/>
            </a:ln>
            <a:effectLst>
              <a:outerShdw blurRad="50800" dist="88900" dir="2700000" algn="tl" rotWithShape="0">
                <a:prstClr val="black">
                  <a:alpha val="8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a:extLst>
                <a:ext uri="{FF2B5EF4-FFF2-40B4-BE49-F238E27FC236}">
                  <a16:creationId xmlns:a16="http://schemas.microsoft.com/office/drawing/2014/main" id="{B36E58EC-655A-0B43-9F0F-CA0DFA1FEBB9}"/>
                </a:ext>
              </a:extLst>
            </p:cNvPr>
            <p:cNvSpPr/>
            <p:nvPr/>
          </p:nvSpPr>
          <p:spPr>
            <a:xfrm>
              <a:off x="2816396" y="1571551"/>
              <a:ext cx="3173588" cy="1639615"/>
            </a:xfrm>
            <a:prstGeom prst="roundRect">
              <a:avLst>
                <a:gd name="adj" fmla="val 8087"/>
              </a:avLst>
            </a:prstGeom>
            <a:solidFill>
              <a:schemeClr val="accent5">
                <a:lumMod val="20000"/>
                <a:lumOff val="80000"/>
              </a:schemeClr>
            </a:solidFill>
            <a:ln>
              <a:noFill/>
            </a:ln>
            <a:effectLst>
              <a:glow rad="63500">
                <a:schemeClr val="accent5">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EDFFDFB4-ED3C-D841-84B6-5D537F778538}"/>
                </a:ext>
              </a:extLst>
            </p:cNvPr>
            <p:cNvPicPr>
              <a:picLocks noChangeAspect="1"/>
            </p:cNvPicPr>
            <p:nvPr/>
          </p:nvPicPr>
          <p:blipFill>
            <a:blip r:embed="rId8"/>
            <a:srcRect/>
            <a:stretch/>
          </p:blipFill>
          <p:spPr>
            <a:xfrm>
              <a:off x="3047679" y="1635558"/>
              <a:ext cx="2528360" cy="1264181"/>
            </a:xfrm>
            <a:prstGeom prst="rect">
              <a:avLst/>
            </a:prstGeom>
          </p:spPr>
        </p:pic>
        <p:sp>
          <p:nvSpPr>
            <p:cNvPr id="23" name="フリーフォーム 22">
              <a:extLst>
                <a:ext uri="{FF2B5EF4-FFF2-40B4-BE49-F238E27FC236}">
                  <a16:creationId xmlns:a16="http://schemas.microsoft.com/office/drawing/2014/main" id="{51E81638-9E80-F540-8A6E-D76172D455D9}"/>
                </a:ext>
              </a:extLst>
            </p:cNvPr>
            <p:cNvSpPr/>
            <p:nvPr/>
          </p:nvSpPr>
          <p:spPr>
            <a:xfrm>
              <a:off x="3050394" y="1616889"/>
              <a:ext cx="1281495" cy="1301518"/>
            </a:xfrm>
            <a:custGeom>
              <a:avLst/>
              <a:gdLst>
                <a:gd name="connsiteX0" fmla="*/ 654097 w 1281495"/>
                <a:gd name="connsiteY0" fmla="*/ 0 h 1301518"/>
                <a:gd name="connsiteX1" fmla="*/ 0 w 1281495"/>
                <a:gd name="connsiteY1" fmla="*/ 6674 h 1301518"/>
                <a:gd name="connsiteX2" fmla="*/ 0 w 1281495"/>
                <a:gd name="connsiteY2" fmla="*/ 1301518 h 1301518"/>
                <a:gd name="connsiteX3" fmla="*/ 1281495 w 1281495"/>
                <a:gd name="connsiteY3" fmla="*/ 1294843 h 1301518"/>
                <a:gd name="connsiteX4" fmla="*/ 1274821 w 1281495"/>
                <a:gd name="connsiteY4" fmla="*/ 634073 h 1301518"/>
                <a:gd name="connsiteX5" fmla="*/ 654097 w 1281495"/>
                <a:gd name="connsiteY5" fmla="*/ 634073 h 1301518"/>
                <a:gd name="connsiteX6" fmla="*/ 654097 w 1281495"/>
                <a:gd name="connsiteY6" fmla="*/ 0 h 1301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1495" h="1301518">
                  <a:moveTo>
                    <a:pt x="654097" y="0"/>
                  </a:moveTo>
                  <a:lnTo>
                    <a:pt x="0" y="6674"/>
                  </a:lnTo>
                  <a:lnTo>
                    <a:pt x="0" y="1301518"/>
                  </a:lnTo>
                  <a:lnTo>
                    <a:pt x="1281495" y="1294843"/>
                  </a:lnTo>
                  <a:cubicBezTo>
                    <a:pt x="1279270" y="1074586"/>
                    <a:pt x="1277046" y="854330"/>
                    <a:pt x="1274821" y="634073"/>
                  </a:cubicBezTo>
                  <a:lnTo>
                    <a:pt x="654097" y="634073"/>
                  </a:lnTo>
                  <a:lnTo>
                    <a:pt x="654097" y="0"/>
                  </a:ln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9284097-C4E4-264D-9E7A-9ABAB52C9071}"/>
                </a:ext>
              </a:extLst>
            </p:cNvPr>
            <p:cNvSpPr txBox="1"/>
            <p:nvPr/>
          </p:nvSpPr>
          <p:spPr>
            <a:xfrm>
              <a:off x="2841910" y="2891991"/>
              <a:ext cx="1662378" cy="430887"/>
            </a:xfrm>
            <a:prstGeom prst="rect">
              <a:avLst/>
            </a:prstGeom>
            <a:noFill/>
          </p:spPr>
          <p:txBody>
            <a:bodyPr wrap="none" rtlCol="0">
              <a:spAutoFit/>
            </a:bodyPr>
            <a:lstStyle/>
            <a:p>
              <a:r>
                <a:rPr kumimoji="1" lang="en-US" altLang="ja-JP" sz="2200" b="1">
                  <a:solidFill>
                    <a:srgbClr val="7030A0"/>
                  </a:solidFill>
                  <a:latin typeface="Times New Roman" panose="02020603050405020304" pitchFamily="18" charset="0"/>
                  <a:cs typeface="Times New Roman" panose="02020603050405020304" pitchFamily="18" charset="0"/>
                </a:rPr>
                <a:t>flavor SU(3)</a:t>
              </a:r>
              <a:endParaRPr kumimoji="1" lang="ja-JP" altLang="en-US" sz="2200" b="1">
                <a:solidFill>
                  <a:srgbClr val="7030A0"/>
                </a:solidFill>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E2603339-C5E4-974B-A765-FFF349C175FC}"/>
              </a:ext>
            </a:extLst>
          </p:cNvPr>
          <p:cNvGrpSpPr/>
          <p:nvPr/>
        </p:nvGrpSpPr>
        <p:grpSpPr>
          <a:xfrm>
            <a:off x="6362596" y="3711171"/>
            <a:ext cx="4685898" cy="1200329"/>
            <a:chOff x="6235405" y="4495832"/>
            <a:chExt cx="4685898" cy="1200329"/>
          </a:xfrm>
        </p:grpSpPr>
        <p:pic>
          <p:nvPicPr>
            <p:cNvPr id="43" name="図 42">
              <a:extLst>
                <a:ext uri="{FF2B5EF4-FFF2-40B4-BE49-F238E27FC236}">
                  <a16:creationId xmlns:a16="http://schemas.microsoft.com/office/drawing/2014/main" id="{2D1E4D9E-E566-C44C-B920-E45C2F4A052A}"/>
                </a:ext>
              </a:extLst>
            </p:cNvPr>
            <p:cNvPicPr>
              <a:picLocks noChangeAspect="1"/>
            </p:cNvPicPr>
            <p:nvPr/>
          </p:nvPicPr>
          <p:blipFill>
            <a:blip r:embed="rId9"/>
            <a:srcRect/>
            <a:stretch/>
          </p:blipFill>
          <p:spPr>
            <a:xfrm>
              <a:off x="6394686" y="5000757"/>
              <a:ext cx="4411210" cy="278115"/>
            </a:xfrm>
            <a:prstGeom prst="rect">
              <a:avLst/>
            </a:prstGeom>
            <a:solidFill>
              <a:schemeClr val="accent4">
                <a:lumMod val="20000"/>
                <a:lumOff val="80000"/>
              </a:schemeClr>
            </a:solidFill>
            <a:ln w="63500">
              <a:noFill/>
            </a:ln>
            <a:effectLst/>
          </p:spPr>
        </p:pic>
        <mc:AlternateContent xmlns:mc="http://schemas.openxmlformats.org/markup-compatibility/2006">
          <mc:Choice xmlns:a14="http://schemas.microsoft.com/office/drawing/2010/main" Requires="a14">
            <p:sp>
              <p:nvSpPr>
                <p:cNvPr id="25" name="テキスト ボックス 24">
                  <a:extLst>
                    <a:ext uri="{FF2B5EF4-FFF2-40B4-BE49-F238E27FC236}">
                      <a16:creationId xmlns:a16="http://schemas.microsoft.com/office/drawing/2014/main" id="{A519F96C-FCDE-5944-B850-6D37CC0926F4}"/>
                    </a:ext>
                  </a:extLst>
                </p:cNvPr>
                <p:cNvSpPr txBox="1"/>
                <p:nvPr/>
              </p:nvSpPr>
              <p:spPr>
                <a:xfrm>
                  <a:off x="6235405" y="4495832"/>
                  <a:ext cx="4685898" cy="1200329"/>
                </a:xfrm>
                <a:prstGeom prst="rect">
                  <a:avLst/>
                </a:prstGeom>
                <a:noFill/>
              </p:spPr>
              <p:txBody>
                <a:bodyPr wrap="none" rtlCol="0">
                  <a:spAutoFit/>
                </a:bodyPr>
                <a:lstStyle/>
                <a:p>
                  <a:r>
                    <a:rPr kumimoji="1" lang="en-US" altLang="ja-JP" sz="2400">
                      <a:latin typeface="Times New Roman" panose="02020603050405020304" pitchFamily="18" charset="0"/>
                      <a:cs typeface="Times New Roman" panose="02020603050405020304" pitchFamily="18" charset="0"/>
                    </a:rPr>
                    <a:t>Measurement of </a:t>
                  </a:r>
                  <a14:m>
                    <m:oMath xmlns:m="http://schemas.openxmlformats.org/officeDocument/2006/math">
                      <m:r>
                        <a:rPr kumimoji="1" lang="en-US" altLang="ja-JP" sz="2400" b="1" i="0" smtClean="0">
                          <a:solidFill>
                            <a:srgbClr val="C00000"/>
                          </a:solidFill>
                          <a:latin typeface="Cambria Math" panose="02040503050406030204" pitchFamily="18" charset="0"/>
                        </a:rPr>
                        <m:t>𝚲</m:t>
                      </m:r>
                    </m:oMath>
                  </a14:m>
                  <a:r>
                    <a:rPr kumimoji="1" lang="en-US" altLang="ja-JP" sz="2400" b="1">
                      <a:solidFill>
                        <a:srgbClr val="C00000"/>
                      </a:solidFill>
                      <a:latin typeface="Times New Roman" panose="02020603050405020304" pitchFamily="18" charset="0"/>
                      <a:cs typeface="Times New Roman" panose="02020603050405020304" pitchFamily="18" charset="0"/>
                    </a:rPr>
                    <a:t> binding energy</a:t>
                  </a:r>
                  <a:endParaRPr kumimoji="1" lang="en-US" altLang="ja-JP" sz="2400">
                    <a:latin typeface="Times New Roman" panose="02020603050405020304" pitchFamily="18" charset="0"/>
                    <a:cs typeface="Times New Roman" panose="02020603050405020304" pitchFamily="18" charset="0"/>
                  </a:endParaRPr>
                </a:p>
                <a:p>
                  <a:endParaRPr kumimoji="1" lang="en-US" altLang="ja-JP" sz="2400">
                    <a:latin typeface="Times New Roman" panose="02020603050405020304" pitchFamily="18" charset="0"/>
                    <a:cs typeface="Times New Roman" panose="02020603050405020304" pitchFamily="18" charset="0"/>
                  </a:endParaRPr>
                </a:p>
                <a:p>
                  <a:r>
                    <a:rPr kumimoji="1" lang="en-US" altLang="ja-JP" sz="2400">
                      <a:latin typeface="Times New Roman" panose="02020603050405020304" pitchFamily="18" charset="0"/>
                      <a:cs typeface="Times New Roman" panose="02020603050405020304" pitchFamily="18" charset="0"/>
                    </a:rPr>
                    <a:t>using mass spectroscopic techniques</a:t>
                  </a:r>
                  <a:endParaRPr kumimoji="1" lang="ja-JP" altLang="en-US" sz="2000">
                    <a:solidFill>
                      <a:schemeClr val="tx1">
                        <a:lumMod val="50000"/>
                        <a:lumOff val="50000"/>
                      </a:schemeClr>
                    </a:solidFill>
                    <a:latin typeface="Times New Roman" panose="02020603050405020304" pitchFamily="18" charset="0"/>
                    <a:cs typeface="Times New Roman" panose="02020603050405020304" pitchFamily="18" charset="0"/>
                  </a:endParaRPr>
                </a:p>
              </p:txBody>
            </p:sp>
          </mc:Choice>
          <mc:Fallback>
            <p:sp>
              <p:nvSpPr>
                <p:cNvPr id="25" name="テキスト ボックス 24">
                  <a:extLst>
                    <a:ext uri="{FF2B5EF4-FFF2-40B4-BE49-F238E27FC236}">
                      <a16:creationId xmlns:a16="http://schemas.microsoft.com/office/drawing/2014/main" id="{A519F96C-FCDE-5944-B850-6D37CC0926F4}"/>
                    </a:ext>
                  </a:extLst>
                </p:cNvPr>
                <p:cNvSpPr txBox="1">
                  <a:spLocks noRot="1" noChangeAspect="1" noMove="1" noResize="1" noEditPoints="1" noAdjustHandles="1" noChangeArrowheads="1" noChangeShapeType="1" noTextEdit="1"/>
                </p:cNvSpPr>
                <p:nvPr/>
              </p:nvSpPr>
              <p:spPr>
                <a:xfrm>
                  <a:off x="6235405" y="4495832"/>
                  <a:ext cx="4685898" cy="1200329"/>
                </a:xfrm>
                <a:prstGeom prst="rect">
                  <a:avLst/>
                </a:prstGeom>
                <a:blipFill>
                  <a:blip r:embed="rId10"/>
                  <a:stretch>
                    <a:fillRect l="-2083" t="-4061" r="-651" b="-10660"/>
                  </a:stretch>
                </a:blipFill>
              </p:spPr>
              <p:txBody>
                <a:bodyPr/>
                <a:lstStyle/>
                <a:p>
                  <a:r>
                    <a:rPr lang="en-US">
                      <a:noFill/>
                    </a:rPr>
                    <a:t> </a:t>
                  </a:r>
                </a:p>
              </p:txBody>
            </p:sp>
          </mc:Fallback>
        </mc:AlternateContent>
      </p:grpSp>
      <p:sp>
        <p:nvSpPr>
          <p:cNvPr id="26" name="下矢印 25">
            <a:extLst>
              <a:ext uri="{FF2B5EF4-FFF2-40B4-BE49-F238E27FC236}">
                <a16:creationId xmlns:a16="http://schemas.microsoft.com/office/drawing/2014/main" id="{8A7DE284-970E-B347-8104-A7C7E9FD7F7E}"/>
              </a:ext>
            </a:extLst>
          </p:cNvPr>
          <p:cNvSpPr/>
          <p:nvPr/>
        </p:nvSpPr>
        <p:spPr>
          <a:xfrm>
            <a:off x="7612310" y="3293487"/>
            <a:ext cx="595746" cy="51506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Oval 7">
            <a:extLst>
              <a:ext uri="{FF2B5EF4-FFF2-40B4-BE49-F238E27FC236}">
                <a16:creationId xmlns:a16="http://schemas.microsoft.com/office/drawing/2014/main" id="{688C3375-4841-0247-B1F7-B2B89F57CF5E}"/>
              </a:ext>
            </a:extLst>
          </p:cNvPr>
          <p:cNvSpPr/>
          <p:nvPr/>
        </p:nvSpPr>
        <p:spPr>
          <a:xfrm rot="20776034">
            <a:off x="3652812" y="3510378"/>
            <a:ext cx="2088716" cy="531046"/>
          </a:xfrm>
          <a:prstGeom prst="ellipse">
            <a:avLst/>
          </a:prstGeom>
          <a:noFill/>
          <a:ln w="44450" cap="rnd">
            <a:solidFill>
              <a:srgbClr val="FF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 name="Rectangle 11">
            <a:extLst>
              <a:ext uri="{FF2B5EF4-FFF2-40B4-BE49-F238E27FC236}">
                <a16:creationId xmlns:a16="http://schemas.microsoft.com/office/drawing/2014/main" id="{06F6550D-5818-F349-9FBA-59626A0B4F47}"/>
              </a:ext>
            </a:extLst>
          </p:cNvPr>
          <p:cNvSpPr/>
          <p:nvPr/>
        </p:nvSpPr>
        <p:spPr>
          <a:xfrm>
            <a:off x="6478742" y="4167483"/>
            <a:ext cx="498569" cy="324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29" name="Rectangle 28">
            <a:extLst>
              <a:ext uri="{FF2B5EF4-FFF2-40B4-BE49-F238E27FC236}">
                <a16:creationId xmlns:a16="http://schemas.microsoft.com/office/drawing/2014/main" id="{BB2029D9-12F6-CF4A-91D5-C4355BE5B983}"/>
              </a:ext>
            </a:extLst>
          </p:cNvPr>
          <p:cNvSpPr/>
          <p:nvPr/>
        </p:nvSpPr>
        <p:spPr>
          <a:xfrm>
            <a:off x="9265163" y="4164834"/>
            <a:ext cx="1728000" cy="324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6" name="TextBox 15">
            <a:extLst>
              <a:ext uri="{FF2B5EF4-FFF2-40B4-BE49-F238E27FC236}">
                <a16:creationId xmlns:a16="http://schemas.microsoft.com/office/drawing/2014/main" id="{13D5B129-63BC-884D-AF19-6AE54E0D61E8}"/>
              </a:ext>
            </a:extLst>
          </p:cNvPr>
          <p:cNvSpPr txBox="1"/>
          <p:nvPr/>
        </p:nvSpPr>
        <p:spPr>
          <a:xfrm rot="20636575">
            <a:off x="3893489" y="3671464"/>
            <a:ext cx="1890261" cy="369332"/>
          </a:xfrm>
          <a:prstGeom prst="rect">
            <a:avLst/>
          </a:prstGeom>
          <a:noFill/>
          <a:effectLst>
            <a:outerShdw blurRad="50800" dist="38100" dir="2700000" algn="tl" rotWithShape="0">
              <a:schemeClr val="bg1">
                <a:alpha val="40000"/>
              </a:schemeClr>
            </a:outerShdw>
          </a:effectLst>
        </p:spPr>
        <p:txBody>
          <a:bodyPr wrap="none" rtlCol="0">
            <a:spAutoFit/>
          </a:bodyPr>
          <a:lstStyle/>
          <a:p>
            <a:r>
              <a:rPr lang="en-JP" b="1">
                <a:solidFill>
                  <a:schemeClr val="bg1"/>
                </a:solidFill>
                <a:latin typeface="Times New Roman" panose="02020603050405020304" pitchFamily="18" charset="0"/>
                <a:cs typeface="Times New Roman" panose="02020603050405020304" pitchFamily="18" charset="0"/>
              </a:rPr>
              <a:t>Mid-heavy/heavy</a:t>
            </a:r>
          </a:p>
        </p:txBody>
      </p:sp>
      <p:sp>
        <p:nvSpPr>
          <p:cNvPr id="17" name="TextBox 16">
            <a:extLst>
              <a:ext uri="{FF2B5EF4-FFF2-40B4-BE49-F238E27FC236}">
                <a16:creationId xmlns:a16="http://schemas.microsoft.com/office/drawing/2014/main" id="{B10C6D2A-97CB-5342-93BC-1965EE2D5B47}"/>
              </a:ext>
            </a:extLst>
          </p:cNvPr>
          <p:cNvSpPr txBox="1"/>
          <p:nvPr/>
        </p:nvSpPr>
        <p:spPr>
          <a:xfrm>
            <a:off x="6194953" y="5023546"/>
            <a:ext cx="5997046" cy="1077218"/>
          </a:xfrm>
          <a:prstGeom prst="rect">
            <a:avLst/>
          </a:prstGeom>
          <a:noFill/>
        </p:spPr>
        <p:txBody>
          <a:bodyPr wrap="square" rtlCol="0">
            <a:spAutoFit/>
          </a:bodyPr>
          <a:lstStyle/>
          <a:p>
            <a:pPr marL="342900" indent="-342900">
              <a:buFont typeface="Wingdings" pitchFamily="2" charset="2"/>
              <a:buChar char="Ø"/>
            </a:pPr>
            <a:r>
              <a:rPr lang="en-JP" sz="2400">
                <a:latin typeface="Times New Roman" panose="02020603050405020304" pitchFamily="18" charset="0"/>
                <a:cs typeface="Times New Roman" panose="02020603050405020304" pitchFamily="18" charset="0"/>
              </a:rPr>
              <a:t>Experimental mass data are very limited</a:t>
            </a:r>
          </a:p>
          <a:p>
            <a:pPr marL="800100" lvl="1" indent="-342900">
              <a:buFont typeface="Arial" panose="020B0604020202020204" pitchFamily="34" charset="0"/>
              <a:buChar char="•"/>
            </a:pPr>
            <a:r>
              <a:rPr lang="en-JP" sz="2000">
                <a:solidFill>
                  <a:schemeClr val="tx1">
                    <a:lumMod val="50000"/>
                    <a:lumOff val="50000"/>
                  </a:schemeClr>
                </a:solidFill>
                <a:latin typeface="Times New Roman" panose="02020603050405020304" pitchFamily="18" charset="0"/>
                <a:cs typeface="Times New Roman" panose="02020603050405020304" pitchFamily="18" charset="0"/>
              </a:rPr>
              <a:t>No data are available in mid-heavy/heavy region</a:t>
            </a:r>
          </a:p>
          <a:p>
            <a:pPr marL="800100" lvl="1" indent="-342900">
              <a:buFont typeface="Arial" panose="020B0604020202020204" pitchFamily="34" charset="0"/>
              <a:buChar char="•"/>
            </a:pPr>
            <a:r>
              <a:rPr lang="en-JP" sz="2000">
                <a:solidFill>
                  <a:schemeClr val="tx1">
                    <a:lumMod val="50000"/>
                    <a:lumOff val="50000"/>
                  </a:schemeClr>
                </a:solidFill>
                <a:latin typeface="Times New Roman" panose="02020603050405020304" pitchFamily="18" charset="0"/>
                <a:cs typeface="Times New Roman" panose="02020603050405020304" pitchFamily="18" charset="0"/>
              </a:rPr>
              <a:t>Precision and resolution are also limited</a:t>
            </a:r>
          </a:p>
        </p:txBody>
      </p:sp>
    </p:spTree>
    <p:extLst>
      <p:ext uri="{BB962C8B-B14F-4D97-AF65-F5344CB8AC3E}">
        <p14:creationId xmlns:p14="http://schemas.microsoft.com/office/powerpoint/2010/main" val="426386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fontScale="90000"/>
              </a:bodyPr>
              <a:lstStyle/>
              <a:p>
                <a:r>
                  <a:rPr kumimoji="1" lang="en-US" altLang="ja-JP" b="1">
                    <a:solidFill>
                      <a:schemeClr val="accent1"/>
                    </a:solidFill>
                  </a:rPr>
                  <a:t>Previous </a:t>
                </a:r>
                <a14:m>
                  <m:oMath xmlns:m="http://schemas.openxmlformats.org/officeDocument/2006/math">
                    <m:r>
                      <a:rPr kumimoji="1" lang="en-US" altLang="ja-JP" b="1" i="1" smtClean="0">
                        <a:solidFill>
                          <a:schemeClr val="accent1"/>
                        </a:solidFill>
                        <a:latin typeface="Cambria Math" panose="02040503050406030204" pitchFamily="18" charset="0"/>
                      </a:rPr>
                      <m:t>(</m:t>
                    </m:r>
                    <m:r>
                      <a:rPr kumimoji="1" lang="en-US" altLang="ja-JP" b="1" i="1" smtClean="0">
                        <a:solidFill>
                          <a:schemeClr val="accent1"/>
                        </a:solidFill>
                        <a:latin typeface="Cambria Math" panose="02040503050406030204" pitchFamily="18" charset="0"/>
                      </a:rPr>
                      <m:t>𝒆</m:t>
                    </m:r>
                    <m:r>
                      <a:rPr kumimoji="1" lang="en-US" altLang="ja-JP" b="1" i="1" smtClean="0">
                        <a:solidFill>
                          <a:schemeClr val="accent1"/>
                        </a:solidFill>
                        <a:latin typeface="Cambria Math" panose="02040503050406030204" pitchFamily="18" charset="0"/>
                      </a:rPr>
                      <m:t>,</m:t>
                    </m:r>
                    <m:sSup>
                      <m:sSupPr>
                        <m:ctrlPr>
                          <a:rPr kumimoji="1" lang="en-US" altLang="ja-JP" b="1" i="1" smtClean="0">
                            <a:solidFill>
                              <a:schemeClr val="accent1"/>
                            </a:solidFill>
                            <a:latin typeface="Cambria Math" panose="02040503050406030204" pitchFamily="18" charset="0"/>
                          </a:rPr>
                        </m:ctrlPr>
                      </m:sSupPr>
                      <m:e>
                        <m:r>
                          <a:rPr kumimoji="1" lang="en-US" altLang="ja-JP" b="1" i="1" smtClean="0">
                            <a:solidFill>
                              <a:schemeClr val="accent1"/>
                            </a:solidFill>
                            <a:latin typeface="Cambria Math" panose="02040503050406030204" pitchFamily="18" charset="0"/>
                          </a:rPr>
                          <m:t>𝒆</m:t>
                        </m:r>
                      </m:e>
                      <m:sup>
                        <m:r>
                          <a:rPr kumimoji="1" lang="en-US" altLang="ja-JP" b="1" i="1" smtClean="0">
                            <a:solidFill>
                              <a:schemeClr val="accent1"/>
                            </a:solidFill>
                            <a:latin typeface="Cambria Math" panose="02040503050406030204" pitchFamily="18" charset="0"/>
                          </a:rPr>
                          <m:t>′</m:t>
                        </m:r>
                      </m:sup>
                    </m:sSup>
                    <m:sSup>
                      <m:sSupPr>
                        <m:ctrlPr>
                          <a:rPr kumimoji="1" lang="en-US" altLang="ja-JP" b="1" i="1" smtClean="0">
                            <a:solidFill>
                              <a:schemeClr val="accent1"/>
                            </a:solidFill>
                            <a:latin typeface="Cambria Math" panose="02040503050406030204" pitchFamily="18" charset="0"/>
                          </a:rPr>
                        </m:ctrlPr>
                      </m:sSupPr>
                      <m:e>
                        <m:r>
                          <a:rPr kumimoji="1" lang="en-US" altLang="ja-JP" b="1" i="1" smtClean="0">
                            <a:solidFill>
                              <a:schemeClr val="accent1"/>
                            </a:solidFill>
                            <a:latin typeface="Cambria Math" panose="02040503050406030204" pitchFamily="18" charset="0"/>
                          </a:rPr>
                          <m:t>𝑲</m:t>
                        </m:r>
                      </m:e>
                      <m:sup>
                        <m:r>
                          <a:rPr kumimoji="1" lang="en-US" altLang="ja-JP" b="1" i="1" smtClean="0">
                            <a:solidFill>
                              <a:schemeClr val="accent1"/>
                            </a:solidFill>
                            <a:latin typeface="Cambria Math" panose="02040503050406030204" pitchFamily="18" charset="0"/>
                          </a:rPr>
                          <m:t>+</m:t>
                        </m:r>
                      </m:sup>
                    </m:sSup>
                    <m:r>
                      <a:rPr kumimoji="1" lang="en-US" altLang="ja-JP" b="1" i="1" smtClean="0">
                        <a:solidFill>
                          <a:schemeClr val="accent1"/>
                        </a:solidFill>
                        <a:latin typeface="Cambria Math" panose="02040503050406030204" pitchFamily="18" charset="0"/>
                      </a:rPr>
                      <m:t>)</m:t>
                    </m:r>
                  </m:oMath>
                </a14:m>
                <a:r>
                  <a:rPr kumimoji="1" lang="en-US" altLang="ja-JP" b="1">
                    <a:solidFill>
                      <a:schemeClr val="accent1"/>
                    </a:solidFill>
                  </a:rPr>
                  <a:t> </a:t>
                </a:r>
                <a:r>
                  <a:rPr lang="en-US" altLang="ja-JP">
                    <a:solidFill>
                      <a:schemeClr val="accent1"/>
                    </a:solidFill>
                  </a:rPr>
                  <a:t>Spectroscopy at JLab</a:t>
                </a:r>
                <a:endParaRPr kumimoji="1" lang="ja-JP" altLang="en-US" b="1">
                  <a:solidFill>
                    <a:schemeClr val="accent1"/>
                  </a:solidFill>
                </a:endParaRPr>
              </a:p>
            </p:txBody>
          </p:sp>
        </mc:Choice>
        <mc:Fallback>
          <p:sp>
            <p:nvSpPr>
              <p:cNvPr id="2" name="タイトル 1">
                <a:extLst>
                  <a:ext uri="{FF2B5EF4-FFF2-40B4-BE49-F238E27FC236}">
                    <a16:creationId xmlns:a16="http://schemas.microsoft.com/office/drawing/2014/main" id="{8354B945-C2F6-1E45-B055-7011A97B77C6}"/>
                  </a:ext>
                </a:extLst>
              </p:cNvPr>
              <p:cNvSpPr>
                <a:spLocks noGrp="1" noRot="1" noChangeAspect="1" noMove="1" noResize="1" noEditPoints="1" noAdjustHandles="1" noChangeArrowheads="1" noChangeShapeType="1" noTextEdit="1"/>
              </p:cNvSpPr>
              <p:nvPr>
                <p:ph type="title"/>
              </p:nvPr>
            </p:nvSpPr>
            <p:spPr>
              <a:blipFill>
                <a:blip r:embed="rId3"/>
                <a:stretch>
                  <a:fillRect l="-2319" t="-19048" b="-31746"/>
                </a:stretch>
              </a:blipFill>
            </p:spPr>
            <p:txBody>
              <a:bodyPr/>
              <a:lstStyle/>
              <a:p>
                <a:r>
                  <a:rPr lang="en-US">
                    <a:noFill/>
                  </a:rPr>
                  <a:t> </a:t>
                </a:r>
              </a:p>
            </p:txBody>
          </p:sp>
        </mc:Fallback>
      </mc:AlternateContent>
      <p:pic>
        <p:nvPicPr>
          <p:cNvPr id="8" name="図 6">
            <a:extLst>
              <a:ext uri="{FF2B5EF4-FFF2-40B4-BE49-F238E27FC236}">
                <a16:creationId xmlns:a16="http://schemas.microsoft.com/office/drawing/2014/main" id="{D8B9D304-AD22-2649-B4A0-3B5BAC3BBF0B}"/>
              </a:ext>
            </a:extLst>
          </p:cNvPr>
          <p:cNvPicPr>
            <a:picLocks noChangeAspect="1"/>
          </p:cNvPicPr>
          <p:nvPr/>
        </p:nvPicPr>
        <p:blipFill>
          <a:blip r:embed="rId4"/>
          <a:srcRect/>
          <a:stretch/>
        </p:blipFill>
        <p:spPr>
          <a:xfrm>
            <a:off x="1791579" y="1131376"/>
            <a:ext cx="7879363" cy="5316332"/>
          </a:xfrm>
          <a:prstGeom prst="rect">
            <a:avLst/>
          </a:prstGeom>
        </p:spPr>
      </p:pic>
      <p:sp>
        <p:nvSpPr>
          <p:cNvPr id="45" name="Oval 44">
            <a:extLst>
              <a:ext uri="{FF2B5EF4-FFF2-40B4-BE49-F238E27FC236}">
                <a16:creationId xmlns:a16="http://schemas.microsoft.com/office/drawing/2014/main" id="{6B2D1644-93F4-0244-B920-C95E1A7103B7}"/>
              </a:ext>
            </a:extLst>
          </p:cNvPr>
          <p:cNvSpPr/>
          <p:nvPr/>
        </p:nvSpPr>
        <p:spPr>
          <a:xfrm rot="20499981">
            <a:off x="3730503" y="3064950"/>
            <a:ext cx="1874005" cy="1120529"/>
          </a:xfrm>
          <a:prstGeom prst="ellipse">
            <a:avLst/>
          </a:prstGeom>
          <a:noFill/>
          <a:ln w="38100" cap="rnd">
            <a:solidFill>
              <a:srgbClr val="FF84F9"/>
            </a:solidFill>
            <a:prstDash val="sysDash"/>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46" name="Oval 45">
            <a:extLst>
              <a:ext uri="{FF2B5EF4-FFF2-40B4-BE49-F238E27FC236}">
                <a16:creationId xmlns:a16="http://schemas.microsoft.com/office/drawing/2014/main" id="{542BAE83-62AB-DF4E-A284-63FE62F70B02}"/>
              </a:ext>
            </a:extLst>
          </p:cNvPr>
          <p:cNvSpPr/>
          <p:nvPr/>
        </p:nvSpPr>
        <p:spPr>
          <a:xfrm rot="20499981">
            <a:off x="5963470" y="1996375"/>
            <a:ext cx="604270" cy="465260"/>
          </a:xfrm>
          <a:prstGeom prst="ellipse">
            <a:avLst/>
          </a:prstGeom>
          <a:noFill/>
          <a:ln w="38100" cap="rnd">
            <a:solidFill>
              <a:srgbClr val="FF84F9"/>
            </a:solidFill>
            <a:prstDash val="sysDash"/>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4" name="Oval 53">
            <a:extLst>
              <a:ext uri="{FF2B5EF4-FFF2-40B4-BE49-F238E27FC236}">
                <a16:creationId xmlns:a16="http://schemas.microsoft.com/office/drawing/2014/main" id="{8AEEC106-5EB1-CB49-86CB-EDEF5E65801B}"/>
              </a:ext>
            </a:extLst>
          </p:cNvPr>
          <p:cNvSpPr/>
          <p:nvPr/>
        </p:nvSpPr>
        <p:spPr>
          <a:xfrm rot="20499981">
            <a:off x="7329941" y="1660441"/>
            <a:ext cx="495095" cy="364747"/>
          </a:xfrm>
          <a:prstGeom prst="ellipse">
            <a:avLst/>
          </a:prstGeom>
          <a:noFill/>
          <a:ln w="38100" cap="rnd">
            <a:solidFill>
              <a:srgbClr val="FF84F9"/>
            </a:solidFill>
            <a:prstDash val="sysDash"/>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5" name="Oval 54">
            <a:extLst>
              <a:ext uri="{FF2B5EF4-FFF2-40B4-BE49-F238E27FC236}">
                <a16:creationId xmlns:a16="http://schemas.microsoft.com/office/drawing/2014/main" id="{F5CD5E37-B500-C249-8F31-C0896D04FD19}"/>
              </a:ext>
            </a:extLst>
          </p:cNvPr>
          <p:cNvSpPr/>
          <p:nvPr/>
        </p:nvSpPr>
        <p:spPr>
          <a:xfrm>
            <a:off x="8557534" y="1480120"/>
            <a:ext cx="425711" cy="306126"/>
          </a:xfrm>
          <a:prstGeom prst="ellipse">
            <a:avLst/>
          </a:prstGeom>
          <a:noFill/>
          <a:ln w="38100" cap="rnd">
            <a:solidFill>
              <a:srgbClr val="FF84F9"/>
            </a:solidFill>
            <a:prstDash val="sysDash"/>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grpSp>
        <p:nvGrpSpPr>
          <p:cNvPr id="18" name="Group 17">
            <a:extLst>
              <a:ext uri="{FF2B5EF4-FFF2-40B4-BE49-F238E27FC236}">
                <a16:creationId xmlns:a16="http://schemas.microsoft.com/office/drawing/2014/main" id="{56EA48C1-A955-0F40-AE84-1D9A35437650}"/>
              </a:ext>
            </a:extLst>
          </p:cNvPr>
          <p:cNvGrpSpPr/>
          <p:nvPr/>
        </p:nvGrpSpPr>
        <p:grpSpPr>
          <a:xfrm>
            <a:off x="5082736" y="3311624"/>
            <a:ext cx="4942610" cy="1927579"/>
            <a:chOff x="5082736" y="3311624"/>
            <a:chExt cx="4942610" cy="1927579"/>
          </a:xfrm>
          <a:effectLst>
            <a:outerShdw blurRad="50800" dist="38100" dir="2700000" algn="tl" rotWithShape="0">
              <a:prstClr val="black"/>
            </a:outerShdw>
          </a:effectLst>
        </p:grpSpPr>
        <p:cxnSp>
          <p:nvCxnSpPr>
            <p:cNvPr id="10" name="Straight Connector 9">
              <a:extLst>
                <a:ext uri="{FF2B5EF4-FFF2-40B4-BE49-F238E27FC236}">
                  <a16:creationId xmlns:a16="http://schemas.microsoft.com/office/drawing/2014/main" id="{31B025C8-44C9-C74E-835D-A42BD0BFD0E6}"/>
                </a:ext>
              </a:extLst>
            </p:cNvPr>
            <p:cNvCxnSpPr>
              <a:cxnSpLocks/>
            </p:cNvCxnSpPr>
            <p:nvPr/>
          </p:nvCxnSpPr>
          <p:spPr>
            <a:xfrm flipH="1" flipV="1">
              <a:off x="5082736" y="3311624"/>
              <a:ext cx="578124" cy="1061634"/>
            </a:xfrm>
            <a:prstGeom prst="line">
              <a:avLst/>
            </a:prstGeom>
            <a:ln w="44450">
              <a:solidFill>
                <a:schemeClr val="accent4"/>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999E96B-BA53-0C46-A71D-8F40777E0CC8}"/>
                </a:ext>
              </a:extLst>
            </p:cNvPr>
            <p:cNvSpPr txBox="1"/>
            <p:nvPr/>
          </p:nvSpPr>
          <p:spPr>
            <a:xfrm>
              <a:off x="5660860" y="4373258"/>
              <a:ext cx="800219" cy="461665"/>
            </a:xfrm>
            <a:prstGeom prst="rect">
              <a:avLst/>
            </a:prstGeom>
            <a:solidFill>
              <a:schemeClr val="bg1"/>
            </a:solidFill>
            <a:ln w="19050">
              <a:solidFill>
                <a:schemeClr val="accent4"/>
              </a:solidFill>
            </a:ln>
          </p:spPr>
          <p:txBody>
            <a:bodyPr wrap="none" rtlCol="0">
              <a:spAutoFit/>
            </a:bodyPr>
            <a:lstStyle/>
            <a:p>
              <a:r>
                <a:rPr lang="en-JP" sz="2400">
                  <a:latin typeface="Times New Roman" panose="02020603050405020304" pitchFamily="18" charset="0"/>
                  <a:cs typeface="Times New Roman" panose="02020603050405020304" pitchFamily="18" charset="0"/>
                </a:rPr>
                <a:t>2000</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3282F5F8-6DBC-2742-BAD7-A7584BBFEB1A}"/>
                    </a:ext>
                  </a:extLst>
                </p:cNvPr>
                <p:cNvSpPr txBox="1"/>
                <p:nvPr/>
              </p:nvSpPr>
              <p:spPr>
                <a:xfrm>
                  <a:off x="5660860" y="4773755"/>
                  <a:ext cx="4364486" cy="465448"/>
                </a:xfrm>
                <a:prstGeom prst="rect">
                  <a:avLst/>
                </a:prstGeom>
                <a:solidFill>
                  <a:schemeClr val="bg1"/>
                </a:solidFill>
                <a:ln w="19050">
                  <a:solidFill>
                    <a:schemeClr val="accent4"/>
                  </a:solidFill>
                </a:ln>
                <a:effectLst>
                  <a:outerShdw blurRad="50800" dist="38100" dir="2700000" algn="tl" rotWithShape="0">
                    <a:prstClr val="black"/>
                  </a:outerShdw>
                </a:effectLst>
              </p:spPr>
              <p:txBody>
                <a:bodyPr wrap="square" rtlCol="0">
                  <a:spAutoFit/>
                </a:bodyPr>
                <a:lstStyle/>
                <a:p>
                  <a:r>
                    <a:rPr lang="en-JP" sz="2200">
                      <a:latin typeface="Times New Roman" panose="02020603050405020304" pitchFamily="18" charset="0"/>
                      <a:cs typeface="Times New Roman" panose="02020603050405020304" pitchFamily="18" charset="0"/>
                    </a:rPr>
                    <a:t>First observation of </a:t>
                  </a:r>
                  <a14:m>
                    <m:oMath xmlns:m="http://schemas.openxmlformats.org/officeDocument/2006/math">
                      <m:sPre>
                        <m:sPrePr>
                          <m:ctrlPr>
                            <a:rPr kumimoji="1" lang="en-US" altLang="ja-JP" sz="2200" i="1" smtClean="0">
                              <a:solidFill>
                                <a:schemeClr val="tx1"/>
                              </a:solidFill>
                              <a:latin typeface="Cambria Math" panose="02040503050406030204" pitchFamily="18" charset="0"/>
                            </a:rPr>
                          </m:ctrlPr>
                        </m:sPrePr>
                        <m:sub/>
                        <m:sup>
                          <m:r>
                            <a:rPr lang="en-US" sz="2200" b="0" i="0" smtClean="0">
                              <a:solidFill>
                                <a:schemeClr val="tx1"/>
                              </a:solidFill>
                              <a:latin typeface="Cambria Math" panose="02040503050406030204" pitchFamily="18" charset="0"/>
                            </a:rPr>
                            <m:t>12</m:t>
                          </m:r>
                        </m:sup>
                        <m:e>
                          <m:r>
                            <m:rPr>
                              <m:sty m:val="p"/>
                            </m:rPr>
                            <a:rPr lang="en-US" sz="2200" b="0" i="0" smtClean="0">
                              <a:solidFill>
                                <a:schemeClr val="tx1"/>
                              </a:solidFill>
                              <a:latin typeface="Cambria Math" panose="02040503050406030204" pitchFamily="18" charset="0"/>
                            </a:rPr>
                            <m:t>C</m:t>
                          </m:r>
                        </m:e>
                      </m:sPre>
                      <m:r>
                        <a:rPr kumimoji="1" lang="en-US" altLang="ja-JP" sz="2200" b="0" i="0">
                          <a:solidFill>
                            <a:schemeClr val="tx1"/>
                          </a:solidFill>
                          <a:latin typeface="Cambria Math" panose="02040503050406030204" pitchFamily="18" charset="0"/>
                        </a:rPr>
                        <m:t>(</m:t>
                      </m:r>
                      <m:r>
                        <m:rPr>
                          <m:sty m:val="p"/>
                        </m:rPr>
                        <a:rPr kumimoji="1" lang="en-US" altLang="ja-JP" sz="2200" b="0" i="0">
                          <a:solidFill>
                            <a:schemeClr val="tx1"/>
                          </a:solidFill>
                          <a:latin typeface="Cambria Math" panose="02040503050406030204" pitchFamily="18" charset="0"/>
                        </a:rPr>
                        <m:t>e</m:t>
                      </m:r>
                      <m:r>
                        <a:rPr kumimoji="1" lang="en-US" altLang="ja-JP" sz="2200" b="0" i="0">
                          <a:solidFill>
                            <a:schemeClr val="tx1"/>
                          </a:solidFill>
                          <a:latin typeface="Cambria Math" panose="02040503050406030204" pitchFamily="18" charset="0"/>
                        </a:rPr>
                        <m:t>,</m:t>
                      </m:r>
                      <m:sSup>
                        <m:sSupPr>
                          <m:ctrlPr>
                            <a:rPr kumimoji="1" lang="en-US" altLang="ja-JP" sz="2200" i="1">
                              <a:solidFill>
                                <a:schemeClr val="tx1"/>
                              </a:solidFill>
                              <a:latin typeface="Cambria Math" panose="02040503050406030204" pitchFamily="18" charset="0"/>
                            </a:rPr>
                          </m:ctrlPr>
                        </m:sSupPr>
                        <m:e>
                          <m:r>
                            <m:rPr>
                              <m:sty m:val="p"/>
                            </m:rPr>
                            <a:rPr kumimoji="1" lang="en-US" altLang="ja-JP" sz="2200" b="0" i="0">
                              <a:solidFill>
                                <a:schemeClr val="tx1"/>
                              </a:solidFill>
                              <a:latin typeface="Cambria Math" panose="02040503050406030204" pitchFamily="18" charset="0"/>
                            </a:rPr>
                            <m:t>e</m:t>
                          </m:r>
                        </m:e>
                        <m:sup>
                          <m:r>
                            <a:rPr kumimoji="1" lang="en-US" altLang="ja-JP" sz="2200" b="0" i="0">
                              <a:solidFill>
                                <a:schemeClr val="tx1"/>
                              </a:solidFill>
                              <a:latin typeface="Cambria Math" panose="02040503050406030204" pitchFamily="18" charset="0"/>
                            </a:rPr>
                            <m:t>′</m:t>
                          </m:r>
                        </m:sup>
                      </m:sSup>
                      <m:sSup>
                        <m:sSupPr>
                          <m:ctrlPr>
                            <a:rPr kumimoji="1" lang="en-US" altLang="ja-JP" sz="2200" i="1">
                              <a:solidFill>
                                <a:schemeClr val="tx1"/>
                              </a:solidFill>
                              <a:latin typeface="Cambria Math" panose="02040503050406030204" pitchFamily="18" charset="0"/>
                            </a:rPr>
                          </m:ctrlPr>
                        </m:sSupPr>
                        <m:e>
                          <m:r>
                            <m:rPr>
                              <m:sty m:val="p"/>
                            </m:rPr>
                            <a:rPr kumimoji="1" lang="en-US" altLang="ja-JP" sz="2200" b="0" i="0">
                              <a:solidFill>
                                <a:schemeClr val="tx1"/>
                              </a:solidFill>
                              <a:latin typeface="Cambria Math" panose="02040503050406030204" pitchFamily="18" charset="0"/>
                            </a:rPr>
                            <m:t>K</m:t>
                          </m:r>
                        </m:e>
                        <m:sup>
                          <m:r>
                            <a:rPr kumimoji="1" lang="en-US" altLang="ja-JP" sz="2200" b="0" i="0">
                              <a:solidFill>
                                <a:schemeClr val="tx1"/>
                              </a:solidFill>
                              <a:latin typeface="Cambria Math" panose="02040503050406030204" pitchFamily="18" charset="0"/>
                            </a:rPr>
                            <m:t>+</m:t>
                          </m:r>
                        </m:sup>
                      </m:sSup>
                      <m:r>
                        <a:rPr kumimoji="1" lang="en-US" altLang="ja-JP" sz="2200" b="0" i="0">
                          <a:solidFill>
                            <a:schemeClr val="tx1"/>
                          </a:solidFill>
                          <a:latin typeface="Cambria Math" panose="02040503050406030204" pitchFamily="18" charset="0"/>
                        </a:rPr>
                        <m:t>)</m:t>
                      </m:r>
                      <m:sPre>
                        <m:sPrePr>
                          <m:ctrlPr>
                            <a:rPr kumimoji="1" lang="en-US" altLang="ja-JP" sz="2200" i="1" smtClean="0">
                              <a:solidFill>
                                <a:schemeClr val="tx1"/>
                              </a:solidFill>
                              <a:latin typeface="Cambria Math" panose="02040503050406030204" pitchFamily="18" charset="0"/>
                            </a:rPr>
                          </m:ctrlPr>
                        </m:sPrePr>
                        <m:sub>
                          <m:r>
                            <m:rPr>
                              <m:sty m:val="p"/>
                            </m:rPr>
                            <a:rPr kumimoji="1" lang="en-US" altLang="ja-JP" sz="2200" b="0" i="0" smtClean="0">
                              <a:solidFill>
                                <a:schemeClr val="tx1"/>
                              </a:solidFill>
                              <a:latin typeface="Cambria Math" panose="02040503050406030204" pitchFamily="18" charset="0"/>
                              <a:ea typeface="Cambria Math" panose="02040503050406030204" pitchFamily="18" charset="0"/>
                            </a:rPr>
                            <m:t>Λ</m:t>
                          </m:r>
                        </m:sub>
                        <m:sup>
                          <m:r>
                            <a:rPr lang="en-US" sz="2200" b="0" i="0" smtClean="0">
                              <a:solidFill>
                                <a:schemeClr val="tx1"/>
                              </a:solidFill>
                              <a:latin typeface="Cambria Math" panose="02040503050406030204" pitchFamily="18" charset="0"/>
                            </a:rPr>
                            <m:t>12</m:t>
                          </m:r>
                        </m:sup>
                        <m:e>
                          <m:r>
                            <m:rPr>
                              <m:sty m:val="p"/>
                            </m:rPr>
                            <a:rPr lang="en-US" sz="2200" b="0" i="0" smtClean="0">
                              <a:solidFill>
                                <a:schemeClr val="tx1"/>
                              </a:solidFill>
                              <a:latin typeface="Cambria Math" panose="02040503050406030204" pitchFamily="18" charset="0"/>
                            </a:rPr>
                            <m:t>B</m:t>
                          </m:r>
                        </m:e>
                      </m:sPre>
                    </m:oMath>
                  </a14:m>
                  <a:r>
                    <a:rPr kumimoji="1" lang="en-US" altLang="ja-JP" sz="2200">
                      <a:solidFill>
                        <a:schemeClr val="tx1"/>
                      </a:solidFill>
                      <a:latin typeface="Times New Roman" panose="02020603050405020304" pitchFamily="18" charset="0"/>
                      <a:cs typeface="Times New Roman" panose="02020603050405020304" pitchFamily="18" charset="0"/>
                    </a:rPr>
                    <a:t> </a:t>
                  </a:r>
                  <a:endParaRPr lang="en-JP" sz="2200">
                    <a:latin typeface="Times New Roman" panose="02020603050405020304" pitchFamily="18" charset="0"/>
                    <a:cs typeface="Times New Roman" panose="02020603050405020304" pitchFamily="18" charset="0"/>
                  </a:endParaRPr>
                </a:p>
              </p:txBody>
            </p:sp>
          </mc:Choice>
          <mc:Fallback>
            <p:sp>
              <p:nvSpPr>
                <p:cNvPr id="14" name="TextBox 13">
                  <a:extLst>
                    <a:ext uri="{FF2B5EF4-FFF2-40B4-BE49-F238E27FC236}">
                      <a16:creationId xmlns:a16="http://schemas.microsoft.com/office/drawing/2014/main" id="{3282F5F8-6DBC-2742-BAD7-A7584BBFEB1A}"/>
                    </a:ext>
                  </a:extLst>
                </p:cNvPr>
                <p:cNvSpPr txBox="1">
                  <a:spLocks noRot="1" noChangeAspect="1" noMove="1" noResize="1" noEditPoints="1" noAdjustHandles="1" noChangeArrowheads="1" noChangeShapeType="1" noTextEdit="1"/>
                </p:cNvSpPr>
                <p:nvPr/>
              </p:nvSpPr>
              <p:spPr>
                <a:xfrm>
                  <a:off x="5660860" y="4773755"/>
                  <a:ext cx="4364486" cy="465448"/>
                </a:xfrm>
                <a:prstGeom prst="rect">
                  <a:avLst/>
                </a:prstGeom>
                <a:blipFill>
                  <a:blip r:embed="rId5"/>
                  <a:stretch>
                    <a:fillRect/>
                  </a:stretch>
                </a:blipFill>
                <a:ln w="19050">
                  <a:solidFill>
                    <a:schemeClr val="accent4"/>
                  </a:solidFill>
                </a:ln>
                <a:effectLst>
                  <a:outerShdw blurRad="50800" dist="38100" dir="2700000" algn="tl" rotWithShape="0">
                    <a:prstClr val="black"/>
                  </a:outerShdw>
                </a:effectLst>
              </p:spPr>
              <p:txBody>
                <a:bodyPr/>
                <a:lstStyle/>
                <a:p>
                  <a:r>
                    <a:rPr lang="en-US">
                      <a:noFill/>
                    </a:rPr>
                    <a:t> </a:t>
                  </a:r>
                </a:p>
              </p:txBody>
            </p:sp>
          </mc:Fallback>
        </mc:AlternateContent>
      </p:grpSp>
      <p:grpSp>
        <p:nvGrpSpPr>
          <p:cNvPr id="53" name="Group 52">
            <a:extLst>
              <a:ext uri="{FF2B5EF4-FFF2-40B4-BE49-F238E27FC236}">
                <a16:creationId xmlns:a16="http://schemas.microsoft.com/office/drawing/2014/main" id="{EC3504F3-35AC-F345-A462-71EECCDFA815}"/>
              </a:ext>
            </a:extLst>
          </p:cNvPr>
          <p:cNvGrpSpPr/>
          <p:nvPr/>
        </p:nvGrpSpPr>
        <p:grpSpPr>
          <a:xfrm>
            <a:off x="5534821" y="1816896"/>
            <a:ext cx="6039943" cy="1600885"/>
            <a:chOff x="5534821" y="1816896"/>
            <a:chExt cx="6039943" cy="1600885"/>
          </a:xfrm>
        </p:grpSpPr>
        <p:cxnSp>
          <p:nvCxnSpPr>
            <p:cNvPr id="40" name="Straight Connector 39">
              <a:extLst>
                <a:ext uri="{FF2B5EF4-FFF2-40B4-BE49-F238E27FC236}">
                  <a16:creationId xmlns:a16="http://schemas.microsoft.com/office/drawing/2014/main" id="{D5D4E2F4-4613-8A4A-AD2F-433DFC982719}"/>
                </a:ext>
              </a:extLst>
            </p:cNvPr>
            <p:cNvCxnSpPr>
              <a:cxnSpLocks/>
            </p:cNvCxnSpPr>
            <p:nvPr/>
          </p:nvCxnSpPr>
          <p:spPr>
            <a:xfrm flipV="1">
              <a:off x="7489840" y="1816896"/>
              <a:ext cx="196937" cy="859506"/>
            </a:xfrm>
            <a:prstGeom prst="line">
              <a:avLst/>
            </a:prstGeom>
            <a:ln w="44450">
              <a:solidFill>
                <a:schemeClr val="accent4"/>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78CC9C03-DC56-3B44-B08C-6D4258D8C787}"/>
                </a:ext>
              </a:extLst>
            </p:cNvPr>
            <p:cNvGrpSpPr/>
            <p:nvPr/>
          </p:nvGrpSpPr>
          <p:grpSpPr>
            <a:xfrm>
              <a:off x="5534821" y="2566198"/>
              <a:ext cx="6039943" cy="851583"/>
              <a:chOff x="3702618" y="4373258"/>
              <a:chExt cx="6039943" cy="851583"/>
            </a:xfrm>
            <a:effectLst>
              <a:outerShdw blurRad="50800" dist="38100" dir="2700000" algn="tl" rotWithShape="0">
                <a:prstClr val="black"/>
              </a:outerShdw>
            </a:effectLst>
          </p:grpSpPr>
          <p:cxnSp>
            <p:nvCxnSpPr>
              <p:cNvPr id="36" name="Straight Connector 35">
                <a:extLst>
                  <a:ext uri="{FF2B5EF4-FFF2-40B4-BE49-F238E27FC236}">
                    <a16:creationId xmlns:a16="http://schemas.microsoft.com/office/drawing/2014/main" id="{8AF33E21-3672-1C4D-8A90-CDFD5543FB1E}"/>
                  </a:ext>
                </a:extLst>
              </p:cNvPr>
              <p:cNvCxnSpPr>
                <a:cxnSpLocks/>
              </p:cNvCxnSpPr>
              <p:nvPr/>
            </p:nvCxnSpPr>
            <p:spPr>
              <a:xfrm flipH="1">
                <a:off x="3702618" y="4438715"/>
                <a:ext cx="1983751" cy="631716"/>
              </a:xfrm>
              <a:prstGeom prst="line">
                <a:avLst/>
              </a:prstGeom>
              <a:ln w="44450">
                <a:solidFill>
                  <a:schemeClr val="accent4"/>
                </a:solidFill>
                <a:tailEnd type="non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CA070A1-6134-0C46-B3E1-7ABF2085FFC0}"/>
                  </a:ext>
                </a:extLst>
              </p:cNvPr>
              <p:cNvSpPr txBox="1"/>
              <p:nvPr/>
            </p:nvSpPr>
            <p:spPr>
              <a:xfrm>
                <a:off x="5660860" y="4373258"/>
                <a:ext cx="800219" cy="461665"/>
              </a:xfrm>
              <a:prstGeom prst="rect">
                <a:avLst/>
              </a:prstGeom>
              <a:solidFill>
                <a:schemeClr val="bg1"/>
              </a:solidFill>
              <a:ln w="19050">
                <a:solidFill>
                  <a:schemeClr val="accent4"/>
                </a:solidFill>
              </a:ln>
            </p:spPr>
            <p:txBody>
              <a:bodyPr wrap="none" rtlCol="0">
                <a:spAutoFit/>
              </a:bodyPr>
              <a:lstStyle/>
              <a:p>
                <a:r>
                  <a:rPr lang="en-JP" sz="2400">
                    <a:latin typeface="Times New Roman" panose="02020603050405020304" pitchFamily="18" charset="0"/>
                    <a:cs typeface="Times New Roman" panose="02020603050405020304" pitchFamily="18" charset="0"/>
                  </a:rPr>
                  <a:t>2009</a:t>
                </a: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id="{E56CCCF3-0D03-8843-805E-E1D257D2394D}"/>
                      </a:ext>
                    </a:extLst>
                  </p:cNvPr>
                  <p:cNvSpPr txBox="1"/>
                  <p:nvPr/>
                </p:nvSpPr>
                <p:spPr>
                  <a:xfrm>
                    <a:off x="5660860" y="4773755"/>
                    <a:ext cx="4081701" cy="451086"/>
                  </a:xfrm>
                  <a:prstGeom prst="rect">
                    <a:avLst/>
                  </a:prstGeom>
                  <a:solidFill>
                    <a:schemeClr val="bg1"/>
                  </a:solidFill>
                  <a:ln w="19050">
                    <a:solidFill>
                      <a:schemeClr val="accent4"/>
                    </a:solidFill>
                  </a:ln>
                  <a:effectLst>
                    <a:outerShdw blurRad="50800" dist="38100" dir="2700000" algn="tl" rotWithShape="0">
                      <a:prstClr val="black"/>
                    </a:outerShdw>
                  </a:effectLst>
                </p:spPr>
                <p:txBody>
                  <a:bodyPr wrap="square" rtlCol="0">
                    <a:spAutoFit/>
                  </a:bodyPr>
                  <a:lstStyle/>
                  <a:p>
                    <a:r>
                      <a:rPr lang="en-JP" sz="2200">
                        <a:latin typeface="Times New Roman" panose="02020603050405020304" pitchFamily="18" charset="0"/>
                        <a:cs typeface="Times New Roman" panose="02020603050405020304" pitchFamily="18" charset="0"/>
                      </a:rPr>
                      <a:t>p-shell (</a:t>
                    </a:r>
                    <a14:m>
                      <m:oMath xmlns:m="http://schemas.openxmlformats.org/officeDocument/2006/math">
                        <m:sPre>
                          <m:sPrePr>
                            <m:ctrlPr>
                              <a:rPr kumimoji="1" lang="en-US" altLang="ja-JP" sz="2200" i="1">
                                <a:latin typeface="Cambria Math" panose="02040503050406030204" pitchFamily="18" charset="0"/>
                              </a:rPr>
                            </m:ctrlPr>
                          </m:sPrePr>
                          <m:sub>
                            <m:r>
                              <m:rPr>
                                <m:sty m:val="p"/>
                              </m:rPr>
                              <a:rPr kumimoji="1" lang="en-US" altLang="ja-JP" sz="2200">
                                <a:latin typeface="Cambria Math" panose="02040503050406030204" pitchFamily="18" charset="0"/>
                                <a:ea typeface="Cambria Math" panose="02040503050406030204" pitchFamily="18" charset="0"/>
                              </a:rPr>
                              <m:t>Λ</m:t>
                            </m:r>
                          </m:sub>
                          <m:sup>
                            <m:r>
                              <a:rPr kumimoji="1" lang="en-US" altLang="ja-JP" sz="2200" b="0" i="0" smtClean="0">
                                <a:latin typeface="Cambria Math" panose="02040503050406030204" pitchFamily="18" charset="0"/>
                                <a:ea typeface="Cambria Math" panose="02040503050406030204" pitchFamily="18" charset="0"/>
                              </a:rPr>
                              <m:t>7</m:t>
                            </m:r>
                          </m:sup>
                          <m:e>
                            <m:r>
                              <m:rPr>
                                <m:sty m:val="p"/>
                              </m:rPr>
                              <a:rPr lang="en-US" sz="2200" b="0" i="0" smtClean="0">
                                <a:latin typeface="Cambria Math" panose="02040503050406030204" pitchFamily="18" charset="0"/>
                              </a:rPr>
                              <m:t>He</m:t>
                            </m:r>
                          </m:e>
                        </m:sPre>
                      </m:oMath>
                    </a14:m>
                    <a:r>
                      <a:rPr lang="en-JP" sz="2200">
                        <a:latin typeface="Times New Roman" panose="02020603050405020304" pitchFamily="18" charset="0"/>
                        <a:cs typeface="Times New Roman" panose="02020603050405020304" pitchFamily="18" charset="0"/>
                      </a:rPr>
                      <a:t>,</a:t>
                    </a:r>
                    <a14:m>
                      <m:oMath xmlns:m="http://schemas.openxmlformats.org/officeDocument/2006/math">
                        <m:sPre>
                          <m:sPrePr>
                            <m:ctrlPr>
                              <a:rPr kumimoji="1" lang="en-US" altLang="ja-JP" sz="2200" i="1">
                                <a:latin typeface="Cambria Math" panose="02040503050406030204" pitchFamily="18" charset="0"/>
                              </a:rPr>
                            </m:ctrlPr>
                          </m:sPrePr>
                          <m:sub>
                            <m:r>
                              <m:rPr>
                                <m:sty m:val="p"/>
                              </m:rPr>
                              <a:rPr kumimoji="1" lang="en-US" altLang="ja-JP" sz="2200">
                                <a:latin typeface="Cambria Math" panose="02040503050406030204" pitchFamily="18" charset="0"/>
                                <a:ea typeface="Cambria Math" panose="02040503050406030204" pitchFamily="18" charset="0"/>
                              </a:rPr>
                              <m:t>Λ</m:t>
                            </m:r>
                          </m:sub>
                          <m:sup>
                            <m:r>
                              <a:rPr kumimoji="1" lang="en-US" altLang="ja-JP" sz="2200" b="0" i="0" smtClean="0">
                                <a:latin typeface="Cambria Math" panose="02040503050406030204" pitchFamily="18" charset="0"/>
                                <a:ea typeface="Cambria Math" panose="02040503050406030204" pitchFamily="18" charset="0"/>
                              </a:rPr>
                              <m:t>9</m:t>
                            </m:r>
                          </m:sup>
                          <m:e>
                            <m:r>
                              <m:rPr>
                                <m:sty m:val="p"/>
                              </m:rPr>
                              <a:rPr lang="en-US" sz="2200" b="0" i="0" smtClean="0">
                                <a:latin typeface="Cambria Math" panose="02040503050406030204" pitchFamily="18" charset="0"/>
                              </a:rPr>
                              <m:t>Li</m:t>
                            </m:r>
                          </m:e>
                        </m:sPre>
                      </m:oMath>
                    </a14:m>
                    <a:r>
                      <a:rPr kumimoji="1" lang="en-US" altLang="ja-JP" sz="2200">
                        <a:latin typeface="Times New Roman" panose="02020603050405020304" pitchFamily="18" charset="0"/>
                        <a:cs typeface="Times New Roman" panose="02020603050405020304" pitchFamily="18" charset="0"/>
                      </a:rPr>
                      <a:t>,</a:t>
                    </a:r>
                    <a14:m>
                      <m:oMath xmlns:m="http://schemas.openxmlformats.org/officeDocument/2006/math">
                        <m:sPre>
                          <m:sPrePr>
                            <m:ctrlPr>
                              <a:rPr kumimoji="1" lang="en-US" altLang="ja-JP" sz="2200" i="1">
                                <a:latin typeface="Cambria Math" panose="02040503050406030204" pitchFamily="18" charset="0"/>
                              </a:rPr>
                            </m:ctrlPr>
                          </m:sPrePr>
                          <m:sub>
                            <m:r>
                              <m:rPr>
                                <m:sty m:val="p"/>
                              </m:rPr>
                              <a:rPr kumimoji="1" lang="en-US" altLang="ja-JP" sz="2200">
                                <a:latin typeface="Cambria Math" panose="02040503050406030204" pitchFamily="18" charset="0"/>
                                <a:ea typeface="Cambria Math" panose="02040503050406030204" pitchFamily="18" charset="0"/>
                              </a:rPr>
                              <m:t>Λ</m:t>
                            </m:r>
                          </m:sub>
                          <m:sup>
                            <m:r>
                              <a:rPr lang="en-US" sz="2200">
                                <a:latin typeface="Cambria Math" panose="02040503050406030204" pitchFamily="18" charset="0"/>
                              </a:rPr>
                              <m:t>1</m:t>
                            </m:r>
                            <m:r>
                              <a:rPr lang="en-US" sz="2200" b="0" i="1" smtClean="0">
                                <a:latin typeface="Cambria Math" panose="02040503050406030204" pitchFamily="18" charset="0"/>
                              </a:rPr>
                              <m:t>0</m:t>
                            </m:r>
                          </m:sup>
                          <m:e>
                            <m:r>
                              <m:rPr>
                                <m:sty m:val="p"/>
                              </m:rPr>
                              <a:rPr lang="en-US" sz="2200">
                                <a:latin typeface="Cambria Math" panose="02040503050406030204" pitchFamily="18" charset="0"/>
                              </a:rPr>
                              <m:t>B</m:t>
                            </m:r>
                            <m:r>
                              <m:rPr>
                                <m:sty m:val="p"/>
                              </m:rPr>
                              <a:rPr lang="en-US" sz="2200" b="0" i="0" smtClean="0">
                                <a:latin typeface="Cambria Math" panose="02040503050406030204" pitchFamily="18" charset="0"/>
                              </a:rPr>
                              <m:t>e</m:t>
                            </m:r>
                          </m:e>
                        </m:sPre>
                        <m:r>
                          <a:rPr lang="en-US" sz="2200" b="0" i="0" smtClean="0">
                            <a:latin typeface="Cambria Math" panose="02040503050406030204" pitchFamily="18" charset="0"/>
                          </a:rPr>
                          <m:t>,</m:t>
                        </m:r>
                        <m:sPre>
                          <m:sPrePr>
                            <m:ctrlPr>
                              <a:rPr kumimoji="1" lang="en-US" altLang="ja-JP" sz="2200" i="1">
                                <a:latin typeface="Cambria Math" panose="02040503050406030204" pitchFamily="18" charset="0"/>
                              </a:rPr>
                            </m:ctrlPr>
                          </m:sPrePr>
                          <m:sub>
                            <m:r>
                              <m:rPr>
                                <m:sty m:val="p"/>
                              </m:rPr>
                              <a:rPr kumimoji="1" lang="en-US" altLang="ja-JP" sz="2200">
                                <a:latin typeface="Cambria Math" panose="02040503050406030204" pitchFamily="18" charset="0"/>
                                <a:ea typeface="Cambria Math" panose="02040503050406030204" pitchFamily="18" charset="0"/>
                              </a:rPr>
                              <m:t>Λ</m:t>
                            </m:r>
                          </m:sub>
                          <m:sup>
                            <m:r>
                              <a:rPr lang="en-US" sz="2200">
                                <a:latin typeface="Cambria Math" panose="02040503050406030204" pitchFamily="18" charset="0"/>
                              </a:rPr>
                              <m:t>12</m:t>
                            </m:r>
                          </m:sup>
                          <m:e>
                            <m:r>
                              <m:rPr>
                                <m:sty m:val="p"/>
                              </m:rPr>
                              <a:rPr lang="en-US" sz="2200">
                                <a:latin typeface="Cambria Math" panose="02040503050406030204" pitchFamily="18" charset="0"/>
                              </a:rPr>
                              <m:t>B</m:t>
                            </m:r>
                          </m:e>
                        </m:sPre>
                      </m:oMath>
                    </a14:m>
                    <a:r>
                      <a:rPr kumimoji="1" lang="en-US" altLang="ja-JP" sz="2200">
                        <a:latin typeface="Times New Roman" panose="02020603050405020304" pitchFamily="18" charset="0"/>
                        <a:cs typeface="Times New Roman" panose="02020603050405020304" pitchFamily="18" charset="0"/>
                      </a:rPr>
                      <a:t> </a:t>
                    </a:r>
                    <a:r>
                      <a:rPr lang="en-JP" sz="2200">
                        <a:latin typeface="Times New Roman" panose="02020603050405020304" pitchFamily="18" charset="0"/>
                        <a:cs typeface="Times New Roman" panose="02020603050405020304" pitchFamily="18" charset="0"/>
                      </a:rPr>
                      <a:t>) + </a:t>
                    </a:r>
                    <a14:m>
                      <m:oMath xmlns:m="http://schemas.openxmlformats.org/officeDocument/2006/math">
                        <m:sPre>
                          <m:sPrePr>
                            <m:ctrlPr>
                              <a:rPr kumimoji="1" lang="en-US" altLang="ja-JP" sz="2200" i="1" smtClean="0">
                                <a:solidFill>
                                  <a:schemeClr val="tx1"/>
                                </a:solidFill>
                                <a:latin typeface="Cambria Math" panose="02040503050406030204" pitchFamily="18" charset="0"/>
                              </a:rPr>
                            </m:ctrlPr>
                          </m:sPrePr>
                          <m:sub>
                            <m:r>
                              <m:rPr>
                                <m:sty m:val="p"/>
                              </m:rPr>
                              <a:rPr kumimoji="1" lang="en-US" altLang="ja-JP" sz="2200" b="0" i="0" smtClean="0">
                                <a:solidFill>
                                  <a:schemeClr val="tx1"/>
                                </a:solidFill>
                                <a:latin typeface="Cambria Math" panose="02040503050406030204" pitchFamily="18" charset="0"/>
                                <a:ea typeface="Cambria Math" panose="02040503050406030204" pitchFamily="18" charset="0"/>
                              </a:rPr>
                              <m:t>Λ</m:t>
                            </m:r>
                          </m:sub>
                          <m:sup>
                            <m:r>
                              <a:rPr lang="en-US" sz="2200" b="0" i="0" smtClean="0">
                                <a:solidFill>
                                  <a:schemeClr val="tx1"/>
                                </a:solidFill>
                                <a:latin typeface="Cambria Math" panose="02040503050406030204" pitchFamily="18" charset="0"/>
                              </a:rPr>
                              <m:t>52</m:t>
                            </m:r>
                          </m:sup>
                          <m:e>
                            <m:r>
                              <m:rPr>
                                <m:sty m:val="p"/>
                              </m:rPr>
                              <a:rPr lang="en-US" sz="2200" b="0" i="0" smtClean="0">
                                <a:solidFill>
                                  <a:schemeClr val="tx1"/>
                                </a:solidFill>
                                <a:latin typeface="Cambria Math" panose="02040503050406030204" pitchFamily="18" charset="0"/>
                              </a:rPr>
                              <m:t>V</m:t>
                            </m:r>
                          </m:e>
                        </m:sPre>
                      </m:oMath>
                    </a14:m>
                    <a:r>
                      <a:rPr kumimoji="1" lang="en-US" altLang="ja-JP" sz="2200">
                        <a:solidFill>
                          <a:schemeClr val="tx1"/>
                        </a:solidFill>
                        <a:latin typeface="Times New Roman" panose="02020603050405020304" pitchFamily="18" charset="0"/>
                        <a:cs typeface="Times New Roman" panose="02020603050405020304" pitchFamily="18" charset="0"/>
                      </a:rPr>
                      <a:t> </a:t>
                    </a:r>
                    <a:endParaRPr lang="en-JP" sz="2200">
                      <a:latin typeface="Times New Roman" panose="02020603050405020304" pitchFamily="18" charset="0"/>
                      <a:cs typeface="Times New Roman" panose="02020603050405020304" pitchFamily="18" charset="0"/>
                    </a:endParaRPr>
                  </a:p>
                </p:txBody>
              </p:sp>
            </mc:Choice>
            <mc:Fallback>
              <p:sp>
                <p:nvSpPr>
                  <p:cNvPr id="38" name="TextBox 37">
                    <a:extLst>
                      <a:ext uri="{FF2B5EF4-FFF2-40B4-BE49-F238E27FC236}">
                        <a16:creationId xmlns:a16="http://schemas.microsoft.com/office/drawing/2014/main" id="{E56CCCF3-0D03-8843-805E-E1D257D2394D}"/>
                      </a:ext>
                    </a:extLst>
                  </p:cNvPr>
                  <p:cNvSpPr txBox="1">
                    <a:spLocks noRot="1" noChangeAspect="1" noMove="1" noResize="1" noEditPoints="1" noAdjustHandles="1" noChangeArrowheads="1" noChangeShapeType="1" noTextEdit="1"/>
                  </p:cNvSpPr>
                  <p:nvPr/>
                </p:nvSpPr>
                <p:spPr>
                  <a:xfrm>
                    <a:off x="5660860" y="4773755"/>
                    <a:ext cx="4081701" cy="451086"/>
                  </a:xfrm>
                  <a:prstGeom prst="rect">
                    <a:avLst/>
                  </a:prstGeom>
                  <a:blipFill>
                    <a:blip r:embed="rId6"/>
                    <a:stretch>
                      <a:fillRect/>
                    </a:stretch>
                  </a:blipFill>
                  <a:ln w="19050">
                    <a:solidFill>
                      <a:schemeClr val="accent4"/>
                    </a:solidFill>
                  </a:ln>
                  <a:effectLst>
                    <a:outerShdw blurRad="50800" dist="38100" dir="2700000" algn="tl" rotWithShape="0">
                      <a:prstClr val="black"/>
                    </a:outerShdw>
                  </a:effectLst>
                </p:spPr>
                <p:txBody>
                  <a:bodyPr/>
                  <a:lstStyle/>
                  <a:p>
                    <a:r>
                      <a:rPr lang="en-US">
                        <a:noFill/>
                      </a:rPr>
                      <a:t> </a:t>
                    </a:r>
                  </a:p>
                </p:txBody>
              </p:sp>
            </mc:Fallback>
          </mc:AlternateContent>
        </p:grpSp>
      </p:grpSp>
      <p:grpSp>
        <p:nvGrpSpPr>
          <p:cNvPr id="52" name="Group 51">
            <a:extLst>
              <a:ext uri="{FF2B5EF4-FFF2-40B4-BE49-F238E27FC236}">
                <a16:creationId xmlns:a16="http://schemas.microsoft.com/office/drawing/2014/main" id="{1C1EB472-4263-D840-AD90-4FF1B013B6F1}"/>
              </a:ext>
            </a:extLst>
          </p:cNvPr>
          <p:cNvGrpSpPr/>
          <p:nvPr/>
        </p:nvGrpSpPr>
        <p:grpSpPr>
          <a:xfrm>
            <a:off x="5589241" y="2276242"/>
            <a:ext cx="5182081" cy="2085010"/>
            <a:chOff x="5589241" y="2276242"/>
            <a:chExt cx="5182081" cy="2085010"/>
          </a:xfrm>
        </p:grpSpPr>
        <p:cxnSp>
          <p:nvCxnSpPr>
            <p:cNvPr id="24" name="Straight Connector 23">
              <a:extLst>
                <a:ext uri="{FF2B5EF4-FFF2-40B4-BE49-F238E27FC236}">
                  <a16:creationId xmlns:a16="http://schemas.microsoft.com/office/drawing/2014/main" id="{58C2DBC6-6B17-D545-B875-E1753AD6E66A}"/>
                </a:ext>
              </a:extLst>
            </p:cNvPr>
            <p:cNvCxnSpPr>
              <a:cxnSpLocks/>
            </p:cNvCxnSpPr>
            <p:nvPr/>
          </p:nvCxnSpPr>
          <p:spPr>
            <a:xfrm flipH="1" flipV="1">
              <a:off x="6325999" y="2276242"/>
              <a:ext cx="410286" cy="1275446"/>
            </a:xfrm>
            <a:prstGeom prst="line">
              <a:avLst/>
            </a:prstGeom>
            <a:ln w="44450">
              <a:solidFill>
                <a:schemeClr val="accent4"/>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BA2EB379-8CFB-BB4B-BD21-515DA268252B}"/>
                </a:ext>
              </a:extLst>
            </p:cNvPr>
            <p:cNvGrpSpPr/>
            <p:nvPr/>
          </p:nvGrpSpPr>
          <p:grpSpPr>
            <a:xfrm>
              <a:off x="5589241" y="3459452"/>
              <a:ext cx="5182081" cy="901800"/>
              <a:chOff x="4560480" y="4318424"/>
              <a:chExt cx="5182081" cy="901800"/>
            </a:xfrm>
            <a:effectLst>
              <a:outerShdw blurRad="50800" dist="38100" dir="2700000" algn="tl" rotWithShape="0">
                <a:prstClr val="black"/>
              </a:outerShdw>
            </a:effectLst>
          </p:grpSpPr>
          <p:cxnSp>
            <p:nvCxnSpPr>
              <p:cNvPr id="20" name="Straight Connector 19">
                <a:extLst>
                  <a:ext uri="{FF2B5EF4-FFF2-40B4-BE49-F238E27FC236}">
                    <a16:creationId xmlns:a16="http://schemas.microsoft.com/office/drawing/2014/main" id="{E89D51FD-64F8-0B45-97DF-EB7D3D834EB6}"/>
                  </a:ext>
                </a:extLst>
              </p:cNvPr>
              <p:cNvCxnSpPr>
                <a:cxnSpLocks/>
              </p:cNvCxnSpPr>
              <p:nvPr/>
            </p:nvCxnSpPr>
            <p:spPr>
              <a:xfrm flipH="1" flipV="1">
                <a:off x="4560480" y="4318424"/>
                <a:ext cx="1114285" cy="86009"/>
              </a:xfrm>
              <a:prstGeom prst="line">
                <a:avLst/>
              </a:prstGeom>
              <a:ln w="44450">
                <a:solidFill>
                  <a:schemeClr val="accent4"/>
                </a:solidFill>
                <a:tailEnd type="non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A0130BA-ABE8-FA44-9907-01952EA5BA00}"/>
                  </a:ext>
                </a:extLst>
              </p:cNvPr>
              <p:cNvSpPr txBox="1"/>
              <p:nvPr/>
            </p:nvSpPr>
            <p:spPr>
              <a:xfrm>
                <a:off x="5660860" y="4373258"/>
                <a:ext cx="800219" cy="461665"/>
              </a:xfrm>
              <a:prstGeom prst="rect">
                <a:avLst/>
              </a:prstGeom>
              <a:solidFill>
                <a:schemeClr val="bg1"/>
              </a:solidFill>
              <a:ln w="19050">
                <a:solidFill>
                  <a:schemeClr val="accent4"/>
                </a:solidFill>
              </a:ln>
            </p:spPr>
            <p:txBody>
              <a:bodyPr wrap="none" rtlCol="0">
                <a:spAutoFit/>
              </a:bodyPr>
              <a:lstStyle/>
              <a:p>
                <a:r>
                  <a:rPr lang="en-JP" sz="2400">
                    <a:latin typeface="Times New Roman" panose="02020603050405020304" pitchFamily="18" charset="0"/>
                    <a:cs typeface="Times New Roman" panose="02020603050405020304" pitchFamily="18" charset="0"/>
                  </a:rPr>
                  <a:t>2005</a:t>
                </a:r>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77190197-F73A-714E-9B73-60BFDAED8EC1}"/>
                      </a:ext>
                    </a:extLst>
                  </p:cNvPr>
                  <p:cNvSpPr txBox="1"/>
                  <p:nvPr/>
                </p:nvSpPr>
                <p:spPr>
                  <a:xfrm>
                    <a:off x="5660860" y="4773755"/>
                    <a:ext cx="4081701" cy="446469"/>
                  </a:xfrm>
                  <a:prstGeom prst="rect">
                    <a:avLst/>
                  </a:prstGeom>
                  <a:solidFill>
                    <a:schemeClr val="bg1"/>
                  </a:solidFill>
                  <a:ln w="19050">
                    <a:solidFill>
                      <a:schemeClr val="accent4"/>
                    </a:solidFill>
                  </a:ln>
                  <a:effectLst>
                    <a:outerShdw blurRad="50800" dist="38100" dir="2700000" algn="tl" rotWithShape="0">
                      <a:prstClr val="black"/>
                    </a:outerShdw>
                  </a:effectLst>
                </p:spPr>
                <p:txBody>
                  <a:bodyPr wrap="square" rtlCol="0">
                    <a:spAutoFit/>
                  </a:bodyPr>
                  <a:lstStyle/>
                  <a:p>
                    <a:r>
                      <a:rPr lang="en-JP" sz="2200">
                        <a:latin typeface="Times New Roman" panose="02020603050405020304" pitchFamily="18" charset="0"/>
                        <a:cs typeface="Times New Roman" panose="02020603050405020304" pitchFamily="18" charset="0"/>
                      </a:rPr>
                      <a:t>p-shell (</a:t>
                    </a:r>
                    <a14:m>
                      <m:oMath xmlns:m="http://schemas.openxmlformats.org/officeDocument/2006/math">
                        <m:sPre>
                          <m:sPrePr>
                            <m:ctrlPr>
                              <a:rPr kumimoji="1" lang="en-US" altLang="ja-JP" sz="2200" i="1">
                                <a:latin typeface="Cambria Math" panose="02040503050406030204" pitchFamily="18" charset="0"/>
                              </a:rPr>
                            </m:ctrlPr>
                          </m:sPrePr>
                          <m:sub>
                            <m:r>
                              <m:rPr>
                                <m:sty m:val="p"/>
                              </m:rPr>
                              <a:rPr kumimoji="1" lang="en-US" altLang="ja-JP" sz="2200">
                                <a:latin typeface="Cambria Math" panose="02040503050406030204" pitchFamily="18" charset="0"/>
                                <a:ea typeface="Cambria Math" panose="02040503050406030204" pitchFamily="18" charset="0"/>
                              </a:rPr>
                              <m:t>Λ</m:t>
                            </m:r>
                          </m:sub>
                          <m:sup>
                            <m:r>
                              <a:rPr kumimoji="1" lang="en-US" altLang="ja-JP" sz="2200" b="0" i="0" smtClean="0">
                                <a:latin typeface="Cambria Math" panose="02040503050406030204" pitchFamily="18" charset="0"/>
                                <a:ea typeface="Cambria Math" panose="02040503050406030204" pitchFamily="18" charset="0"/>
                              </a:rPr>
                              <m:t>7</m:t>
                            </m:r>
                          </m:sup>
                          <m:e>
                            <m:r>
                              <m:rPr>
                                <m:sty m:val="p"/>
                              </m:rPr>
                              <a:rPr lang="en-US" sz="2200" b="0" i="0" smtClean="0">
                                <a:latin typeface="Cambria Math" panose="02040503050406030204" pitchFamily="18" charset="0"/>
                              </a:rPr>
                              <m:t>He</m:t>
                            </m:r>
                          </m:e>
                        </m:sPre>
                      </m:oMath>
                    </a14:m>
                    <a:r>
                      <a:rPr lang="en-JP" sz="2200">
                        <a:latin typeface="Times New Roman" panose="02020603050405020304" pitchFamily="18" charset="0"/>
                        <a:cs typeface="Times New Roman" panose="02020603050405020304" pitchFamily="18" charset="0"/>
                      </a:rPr>
                      <a:t>,</a:t>
                    </a:r>
                    <a14:m>
                      <m:oMath xmlns:m="http://schemas.openxmlformats.org/officeDocument/2006/math">
                        <m:sPre>
                          <m:sPrePr>
                            <m:ctrlPr>
                              <a:rPr kumimoji="1" lang="en-US" altLang="ja-JP" sz="2200" i="1">
                                <a:latin typeface="Cambria Math" panose="02040503050406030204" pitchFamily="18" charset="0"/>
                              </a:rPr>
                            </m:ctrlPr>
                          </m:sPrePr>
                          <m:sub>
                            <m:r>
                              <m:rPr>
                                <m:sty m:val="p"/>
                              </m:rPr>
                              <a:rPr kumimoji="1" lang="en-US" altLang="ja-JP" sz="2200">
                                <a:latin typeface="Cambria Math" panose="02040503050406030204" pitchFamily="18" charset="0"/>
                                <a:ea typeface="Cambria Math" panose="02040503050406030204" pitchFamily="18" charset="0"/>
                              </a:rPr>
                              <m:t>Λ</m:t>
                            </m:r>
                          </m:sub>
                          <m:sup>
                            <m:r>
                              <a:rPr kumimoji="1" lang="en-US" altLang="ja-JP" sz="2200" b="0" i="0" smtClean="0">
                                <a:latin typeface="Cambria Math" panose="02040503050406030204" pitchFamily="18" charset="0"/>
                                <a:ea typeface="Cambria Math" panose="02040503050406030204" pitchFamily="18" charset="0"/>
                              </a:rPr>
                              <m:t>9</m:t>
                            </m:r>
                          </m:sup>
                          <m:e>
                            <m:r>
                              <m:rPr>
                                <m:sty m:val="p"/>
                              </m:rPr>
                              <a:rPr lang="en-US" sz="2200" b="0" i="0" smtClean="0">
                                <a:latin typeface="Cambria Math" panose="02040503050406030204" pitchFamily="18" charset="0"/>
                              </a:rPr>
                              <m:t>Li</m:t>
                            </m:r>
                          </m:e>
                        </m:sPre>
                      </m:oMath>
                    </a14:m>
                    <a:r>
                      <a:rPr kumimoji="1" lang="en-US" altLang="ja-JP" sz="2200">
                        <a:latin typeface="Times New Roman" panose="02020603050405020304" pitchFamily="18" charset="0"/>
                        <a:cs typeface="Times New Roman" panose="02020603050405020304" pitchFamily="18" charset="0"/>
                      </a:rPr>
                      <a:t>,</a:t>
                    </a:r>
                    <a14:m>
                      <m:oMath xmlns:m="http://schemas.openxmlformats.org/officeDocument/2006/math">
                        <m:sPre>
                          <m:sPrePr>
                            <m:ctrlPr>
                              <a:rPr kumimoji="1" lang="en-US" altLang="ja-JP" sz="2200" i="1">
                                <a:latin typeface="Cambria Math" panose="02040503050406030204" pitchFamily="18" charset="0"/>
                              </a:rPr>
                            </m:ctrlPr>
                          </m:sPrePr>
                          <m:sub>
                            <m:r>
                              <m:rPr>
                                <m:sty m:val="p"/>
                              </m:rPr>
                              <a:rPr kumimoji="1" lang="en-US" altLang="ja-JP" sz="2200">
                                <a:latin typeface="Cambria Math" panose="02040503050406030204" pitchFamily="18" charset="0"/>
                                <a:ea typeface="Cambria Math" panose="02040503050406030204" pitchFamily="18" charset="0"/>
                              </a:rPr>
                              <m:t>Λ</m:t>
                            </m:r>
                          </m:sub>
                          <m:sup>
                            <m:r>
                              <a:rPr lang="en-US" sz="2200">
                                <a:latin typeface="Cambria Math" panose="02040503050406030204" pitchFamily="18" charset="0"/>
                              </a:rPr>
                              <m:t>12</m:t>
                            </m:r>
                          </m:sup>
                          <m:e>
                            <m:r>
                              <m:rPr>
                                <m:sty m:val="p"/>
                              </m:rPr>
                              <a:rPr lang="en-US" sz="2200">
                                <a:latin typeface="Cambria Math" panose="02040503050406030204" pitchFamily="18" charset="0"/>
                              </a:rPr>
                              <m:t>B</m:t>
                            </m:r>
                          </m:e>
                        </m:sPre>
                      </m:oMath>
                    </a14:m>
                    <a:r>
                      <a:rPr kumimoji="1" lang="en-US" altLang="ja-JP" sz="2200">
                        <a:latin typeface="Times New Roman" panose="02020603050405020304" pitchFamily="18" charset="0"/>
                        <a:cs typeface="Times New Roman" panose="02020603050405020304" pitchFamily="18" charset="0"/>
                      </a:rPr>
                      <a:t>,</a:t>
                    </a:r>
                    <a14:m>
                      <m:oMath xmlns:m="http://schemas.openxmlformats.org/officeDocument/2006/math">
                        <m:sPre>
                          <m:sPrePr>
                            <m:ctrlPr>
                              <a:rPr kumimoji="1" lang="en-US" altLang="ja-JP" sz="2200" i="1">
                                <a:latin typeface="Cambria Math" panose="02040503050406030204" pitchFamily="18" charset="0"/>
                              </a:rPr>
                            </m:ctrlPr>
                          </m:sPrePr>
                          <m:sub>
                            <m:r>
                              <m:rPr>
                                <m:sty m:val="p"/>
                              </m:rPr>
                              <a:rPr kumimoji="1" lang="en-US" altLang="ja-JP" sz="2200">
                                <a:latin typeface="Cambria Math" panose="02040503050406030204" pitchFamily="18" charset="0"/>
                                <a:ea typeface="Cambria Math" panose="02040503050406030204" pitchFamily="18" charset="0"/>
                              </a:rPr>
                              <m:t>Λ</m:t>
                            </m:r>
                          </m:sub>
                          <m:sup>
                            <m:r>
                              <a:rPr lang="en-US" sz="2200">
                                <a:latin typeface="Cambria Math" panose="02040503050406030204" pitchFamily="18" charset="0"/>
                              </a:rPr>
                              <m:t>1</m:t>
                            </m:r>
                            <m:r>
                              <a:rPr lang="en-US" sz="2200" b="0" i="1" smtClean="0">
                                <a:latin typeface="Cambria Math" panose="02040503050406030204" pitchFamily="18" charset="0"/>
                              </a:rPr>
                              <m:t>6</m:t>
                            </m:r>
                          </m:sup>
                          <m:e>
                            <m:r>
                              <m:rPr>
                                <m:sty m:val="p"/>
                              </m:rPr>
                              <a:rPr lang="en-US" sz="2200" b="0" i="0" smtClean="0">
                                <a:latin typeface="Cambria Math" panose="02040503050406030204" pitchFamily="18" charset="0"/>
                              </a:rPr>
                              <m:t>N</m:t>
                            </m:r>
                          </m:e>
                        </m:sPre>
                      </m:oMath>
                    </a14:m>
                    <a:r>
                      <a:rPr kumimoji="1" lang="en-US" altLang="ja-JP" sz="2200">
                        <a:latin typeface="Times New Roman" panose="02020603050405020304" pitchFamily="18" charset="0"/>
                        <a:cs typeface="Times New Roman" panose="02020603050405020304" pitchFamily="18" charset="0"/>
                      </a:rPr>
                      <a:t> </a:t>
                    </a:r>
                    <a:r>
                      <a:rPr lang="en-JP" sz="2200">
                        <a:latin typeface="Times New Roman" panose="02020603050405020304" pitchFamily="18" charset="0"/>
                        <a:cs typeface="Times New Roman" panose="02020603050405020304" pitchFamily="18" charset="0"/>
                      </a:rPr>
                      <a:t>) + </a:t>
                    </a:r>
                    <a14:m>
                      <m:oMath xmlns:m="http://schemas.openxmlformats.org/officeDocument/2006/math">
                        <m:sPre>
                          <m:sPrePr>
                            <m:ctrlPr>
                              <a:rPr kumimoji="1" lang="en-US" altLang="ja-JP" sz="2200" i="1" smtClean="0">
                                <a:solidFill>
                                  <a:schemeClr val="tx1"/>
                                </a:solidFill>
                                <a:latin typeface="Cambria Math" panose="02040503050406030204" pitchFamily="18" charset="0"/>
                              </a:rPr>
                            </m:ctrlPr>
                          </m:sPrePr>
                          <m:sub>
                            <m:r>
                              <m:rPr>
                                <m:sty m:val="p"/>
                              </m:rPr>
                              <a:rPr kumimoji="1" lang="en-US" altLang="ja-JP" sz="2200" b="0" i="0" smtClean="0">
                                <a:solidFill>
                                  <a:schemeClr val="tx1"/>
                                </a:solidFill>
                                <a:latin typeface="Cambria Math" panose="02040503050406030204" pitchFamily="18" charset="0"/>
                                <a:ea typeface="Cambria Math" panose="02040503050406030204" pitchFamily="18" charset="0"/>
                              </a:rPr>
                              <m:t>Λ</m:t>
                            </m:r>
                          </m:sub>
                          <m:sup>
                            <m:r>
                              <a:rPr lang="en-US" sz="2200" b="0" i="0" smtClean="0">
                                <a:solidFill>
                                  <a:schemeClr val="tx1"/>
                                </a:solidFill>
                                <a:latin typeface="Cambria Math" panose="02040503050406030204" pitchFamily="18" charset="0"/>
                              </a:rPr>
                              <m:t>28</m:t>
                            </m:r>
                          </m:sup>
                          <m:e>
                            <m:r>
                              <m:rPr>
                                <m:sty m:val="p"/>
                              </m:rPr>
                              <a:rPr lang="en-US" sz="2200" b="0" i="0" smtClean="0">
                                <a:solidFill>
                                  <a:schemeClr val="tx1"/>
                                </a:solidFill>
                                <a:latin typeface="Cambria Math" panose="02040503050406030204" pitchFamily="18" charset="0"/>
                              </a:rPr>
                              <m:t>Al</m:t>
                            </m:r>
                          </m:e>
                        </m:sPre>
                      </m:oMath>
                    </a14:m>
                    <a:r>
                      <a:rPr kumimoji="1" lang="en-US" altLang="ja-JP" sz="2200">
                        <a:solidFill>
                          <a:schemeClr val="tx1"/>
                        </a:solidFill>
                        <a:latin typeface="Times New Roman" panose="02020603050405020304" pitchFamily="18" charset="0"/>
                        <a:cs typeface="Times New Roman" panose="02020603050405020304" pitchFamily="18" charset="0"/>
                      </a:rPr>
                      <a:t> </a:t>
                    </a:r>
                    <a:endParaRPr lang="en-JP" sz="2200">
                      <a:latin typeface="Times New Roman" panose="02020603050405020304" pitchFamily="18" charset="0"/>
                      <a:cs typeface="Times New Roman" panose="02020603050405020304" pitchFamily="18" charset="0"/>
                    </a:endParaRPr>
                  </a:p>
                </p:txBody>
              </p:sp>
            </mc:Choice>
            <mc:Fallback>
              <p:sp>
                <p:nvSpPr>
                  <p:cNvPr id="22" name="TextBox 21">
                    <a:extLst>
                      <a:ext uri="{FF2B5EF4-FFF2-40B4-BE49-F238E27FC236}">
                        <a16:creationId xmlns:a16="http://schemas.microsoft.com/office/drawing/2014/main" id="{77190197-F73A-714E-9B73-60BFDAED8EC1}"/>
                      </a:ext>
                    </a:extLst>
                  </p:cNvPr>
                  <p:cNvSpPr txBox="1">
                    <a:spLocks noRot="1" noChangeAspect="1" noMove="1" noResize="1" noEditPoints="1" noAdjustHandles="1" noChangeArrowheads="1" noChangeShapeType="1" noTextEdit="1"/>
                  </p:cNvSpPr>
                  <p:nvPr/>
                </p:nvSpPr>
                <p:spPr>
                  <a:xfrm>
                    <a:off x="5660860" y="4773755"/>
                    <a:ext cx="4081701" cy="446469"/>
                  </a:xfrm>
                  <a:prstGeom prst="rect">
                    <a:avLst/>
                  </a:prstGeom>
                  <a:blipFill>
                    <a:blip r:embed="rId7"/>
                    <a:stretch>
                      <a:fillRect/>
                    </a:stretch>
                  </a:blipFill>
                  <a:ln w="19050">
                    <a:solidFill>
                      <a:schemeClr val="accent4"/>
                    </a:solidFill>
                  </a:ln>
                  <a:effectLst>
                    <a:outerShdw blurRad="50800" dist="38100" dir="2700000" algn="tl" rotWithShape="0">
                      <a:prstClr val="black"/>
                    </a:outerShdw>
                  </a:effectLst>
                </p:spPr>
                <p:txBody>
                  <a:bodyPr/>
                  <a:lstStyle/>
                  <a:p>
                    <a:r>
                      <a:rPr lang="en-US">
                        <a:noFill/>
                      </a:rPr>
                      <a:t> </a:t>
                    </a:r>
                  </a:p>
                </p:txBody>
              </p:sp>
            </mc:Fallback>
          </mc:AlternateContent>
        </p:grpSp>
      </p:grpSp>
      <p:grpSp>
        <p:nvGrpSpPr>
          <p:cNvPr id="26" name="Group 25">
            <a:extLst>
              <a:ext uri="{FF2B5EF4-FFF2-40B4-BE49-F238E27FC236}">
                <a16:creationId xmlns:a16="http://schemas.microsoft.com/office/drawing/2014/main" id="{C2E0164E-8399-E74B-A48C-2148A33A2F20}"/>
              </a:ext>
            </a:extLst>
          </p:cNvPr>
          <p:cNvGrpSpPr/>
          <p:nvPr/>
        </p:nvGrpSpPr>
        <p:grpSpPr>
          <a:xfrm>
            <a:off x="3880695" y="4444552"/>
            <a:ext cx="2724365" cy="1829038"/>
            <a:chOff x="8390503" y="3411896"/>
            <a:chExt cx="2724365" cy="1829038"/>
          </a:xfrm>
          <a:effectLst>
            <a:outerShdw blurRad="50800" dist="38100" dir="2700000" algn="tl" rotWithShape="0">
              <a:prstClr val="black"/>
            </a:outerShdw>
          </a:effectLst>
        </p:grpSpPr>
        <p:cxnSp>
          <p:nvCxnSpPr>
            <p:cNvPr id="27" name="Straight Connector 26">
              <a:extLst>
                <a:ext uri="{FF2B5EF4-FFF2-40B4-BE49-F238E27FC236}">
                  <a16:creationId xmlns:a16="http://schemas.microsoft.com/office/drawing/2014/main" id="{DA28A0BB-E43E-3B40-9F20-E095C64DC0DD}"/>
                </a:ext>
              </a:extLst>
            </p:cNvPr>
            <p:cNvCxnSpPr>
              <a:cxnSpLocks/>
            </p:cNvCxnSpPr>
            <p:nvPr/>
          </p:nvCxnSpPr>
          <p:spPr>
            <a:xfrm flipH="1" flipV="1">
              <a:off x="8390503" y="3411896"/>
              <a:ext cx="564905" cy="900194"/>
            </a:xfrm>
            <a:prstGeom prst="line">
              <a:avLst/>
            </a:prstGeom>
            <a:ln w="44450">
              <a:solidFill>
                <a:schemeClr val="accent4"/>
              </a:solidFill>
              <a:tailEnd type="diamon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853592B-FCA6-BF40-B73D-E025F1ACAF25}"/>
                </a:ext>
              </a:extLst>
            </p:cNvPr>
            <p:cNvSpPr txBox="1"/>
            <p:nvPr/>
          </p:nvSpPr>
          <p:spPr>
            <a:xfrm>
              <a:off x="8955408" y="4312090"/>
              <a:ext cx="800219" cy="461665"/>
            </a:xfrm>
            <a:prstGeom prst="rect">
              <a:avLst/>
            </a:prstGeom>
            <a:solidFill>
              <a:schemeClr val="bg1"/>
            </a:solidFill>
            <a:ln w="19050">
              <a:solidFill>
                <a:schemeClr val="accent4"/>
              </a:solidFill>
            </a:ln>
          </p:spPr>
          <p:txBody>
            <a:bodyPr wrap="none" rtlCol="0">
              <a:spAutoFit/>
            </a:bodyPr>
            <a:lstStyle/>
            <a:p>
              <a:r>
                <a:rPr lang="en-JP" sz="2400">
                  <a:latin typeface="Times New Roman" panose="02020603050405020304" pitchFamily="18" charset="0"/>
                  <a:cs typeface="Times New Roman" panose="02020603050405020304" pitchFamily="18" charset="0"/>
                </a:rPr>
                <a:t>2018</a:t>
              </a:r>
            </a:p>
          </p:txBody>
        </p: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3CC14641-ED80-9445-A943-68621153EBFF}"/>
                    </a:ext>
                  </a:extLst>
                </p:cNvPr>
                <p:cNvSpPr txBox="1"/>
                <p:nvPr/>
              </p:nvSpPr>
              <p:spPr>
                <a:xfrm>
                  <a:off x="8955408" y="4773755"/>
                  <a:ext cx="2159460" cy="467179"/>
                </a:xfrm>
                <a:prstGeom prst="rect">
                  <a:avLst/>
                </a:prstGeom>
                <a:solidFill>
                  <a:schemeClr val="bg1"/>
                </a:solidFill>
                <a:ln w="19050">
                  <a:solidFill>
                    <a:schemeClr val="accent4"/>
                  </a:solidFill>
                </a:ln>
                <a:effectLst>
                  <a:outerShdw blurRad="50800" dist="38100" dir="2700000" algn="tl" rotWithShape="0">
                    <a:prstClr val="black"/>
                  </a:outerShdw>
                </a:effectLst>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kumimoji="1" lang="en-US" altLang="ja-JP" sz="2200" i="1" smtClean="0">
                                <a:latin typeface="Cambria Math" panose="02040503050406030204" pitchFamily="18" charset="0"/>
                              </a:rPr>
                            </m:ctrlPr>
                          </m:sPrePr>
                          <m:sub/>
                          <m:sup>
                            <m:r>
                              <a:rPr kumimoji="1" lang="en-US" altLang="ja-JP" sz="2200" b="0" i="0" smtClean="0">
                                <a:latin typeface="Cambria Math" panose="02040503050406030204" pitchFamily="18" charset="0"/>
                              </a:rPr>
                              <m:t>3</m:t>
                            </m:r>
                          </m:sup>
                          <m:e>
                            <m:r>
                              <m:rPr>
                                <m:sty m:val="p"/>
                              </m:rPr>
                              <a:rPr lang="en-US" sz="2200" b="0" i="0" smtClean="0">
                                <a:latin typeface="Cambria Math" panose="02040503050406030204" pitchFamily="18" charset="0"/>
                              </a:rPr>
                              <m:t>H</m:t>
                            </m:r>
                          </m:e>
                        </m:sPre>
                        <m:r>
                          <a:rPr kumimoji="1" lang="en-US" altLang="ja-JP" sz="2200">
                            <a:latin typeface="Cambria Math" panose="02040503050406030204" pitchFamily="18" charset="0"/>
                          </a:rPr>
                          <m:t>(</m:t>
                        </m:r>
                        <m:r>
                          <m:rPr>
                            <m:sty m:val="p"/>
                          </m:rPr>
                          <a:rPr kumimoji="1" lang="en-US" altLang="ja-JP" sz="2200">
                            <a:latin typeface="Cambria Math" panose="02040503050406030204" pitchFamily="18" charset="0"/>
                          </a:rPr>
                          <m:t>e</m:t>
                        </m:r>
                        <m:r>
                          <a:rPr kumimoji="1" lang="en-US" altLang="ja-JP" sz="2200">
                            <a:latin typeface="Cambria Math" panose="02040503050406030204" pitchFamily="18" charset="0"/>
                          </a:rPr>
                          <m:t>,</m:t>
                        </m:r>
                        <m:sSup>
                          <m:sSupPr>
                            <m:ctrlPr>
                              <a:rPr kumimoji="1" lang="en-US" altLang="ja-JP" sz="2200" i="1">
                                <a:latin typeface="Cambria Math" panose="02040503050406030204" pitchFamily="18" charset="0"/>
                              </a:rPr>
                            </m:ctrlPr>
                          </m:sSupPr>
                          <m:e>
                            <m:r>
                              <m:rPr>
                                <m:sty m:val="p"/>
                              </m:rPr>
                              <a:rPr kumimoji="1" lang="en-US" altLang="ja-JP" sz="2200">
                                <a:latin typeface="Cambria Math" panose="02040503050406030204" pitchFamily="18" charset="0"/>
                              </a:rPr>
                              <m:t>e</m:t>
                            </m:r>
                          </m:e>
                          <m:sup>
                            <m:r>
                              <a:rPr kumimoji="1" lang="en-US" altLang="ja-JP" sz="2200">
                                <a:latin typeface="Cambria Math" panose="02040503050406030204" pitchFamily="18" charset="0"/>
                              </a:rPr>
                              <m:t>′</m:t>
                            </m:r>
                          </m:sup>
                        </m:sSup>
                        <m:sSup>
                          <m:sSupPr>
                            <m:ctrlPr>
                              <a:rPr kumimoji="1" lang="en-US" altLang="ja-JP" sz="2200" i="1">
                                <a:latin typeface="Cambria Math" panose="02040503050406030204" pitchFamily="18" charset="0"/>
                              </a:rPr>
                            </m:ctrlPr>
                          </m:sSupPr>
                          <m:e>
                            <m:r>
                              <m:rPr>
                                <m:sty m:val="p"/>
                              </m:rPr>
                              <a:rPr kumimoji="1" lang="en-US" altLang="ja-JP" sz="2200">
                                <a:latin typeface="Cambria Math" panose="02040503050406030204" pitchFamily="18" charset="0"/>
                              </a:rPr>
                              <m:t>K</m:t>
                            </m:r>
                          </m:e>
                          <m:sup>
                            <m:r>
                              <a:rPr kumimoji="1" lang="en-US" altLang="ja-JP" sz="2200">
                                <a:latin typeface="Cambria Math" panose="02040503050406030204" pitchFamily="18" charset="0"/>
                              </a:rPr>
                              <m:t>+</m:t>
                            </m:r>
                          </m:sup>
                        </m:sSup>
                        <m:r>
                          <a:rPr kumimoji="1" lang="en-US" altLang="ja-JP" sz="2200">
                            <a:latin typeface="Cambria Math" panose="02040503050406030204" pitchFamily="18" charset="0"/>
                          </a:rPr>
                          <m:t>)</m:t>
                        </m:r>
                        <m:r>
                          <a:rPr lang="en-US" sz="2200" b="0" i="1" smtClean="0">
                            <a:latin typeface="Cambria Math" panose="02040503050406030204" pitchFamily="18" charset="0"/>
                            <a:ea typeface="Cambria Math" panose="02040503050406030204" pitchFamily="18" charset="0"/>
                            <a:cs typeface="Times New Roman" panose="02020603050405020304" pitchFamily="18" charset="0"/>
                          </a:rPr>
                          <m:t>𝑛𝑛</m:t>
                        </m:r>
                        <m:r>
                          <m:rPr>
                            <m:sty m:val="p"/>
                          </m:rPr>
                          <a:rPr lang="el-GR" sz="2200" i="1" smtClean="0">
                            <a:latin typeface="Cambria Math" panose="02040503050406030204" pitchFamily="18" charset="0"/>
                            <a:ea typeface="Cambria Math" panose="02040503050406030204" pitchFamily="18" charset="0"/>
                            <a:cs typeface="Times New Roman" panose="02020603050405020304" pitchFamily="18" charset="0"/>
                          </a:rPr>
                          <m:t>Λ</m:t>
                        </m:r>
                      </m:oMath>
                    </m:oMathPara>
                  </a14:m>
                  <a:endParaRPr lang="en-JP" sz="2200">
                    <a:latin typeface="Times New Roman" panose="02020603050405020304" pitchFamily="18" charset="0"/>
                    <a:cs typeface="Times New Roman" panose="02020603050405020304" pitchFamily="18" charset="0"/>
                  </a:endParaRPr>
                </a:p>
              </p:txBody>
            </p:sp>
          </mc:Choice>
          <mc:Fallback>
            <p:sp>
              <p:nvSpPr>
                <p:cNvPr id="29" name="TextBox 28">
                  <a:extLst>
                    <a:ext uri="{FF2B5EF4-FFF2-40B4-BE49-F238E27FC236}">
                      <a16:creationId xmlns:a16="http://schemas.microsoft.com/office/drawing/2014/main" id="{3CC14641-ED80-9445-A943-68621153EBFF}"/>
                    </a:ext>
                  </a:extLst>
                </p:cNvPr>
                <p:cNvSpPr txBox="1">
                  <a:spLocks noRot="1" noChangeAspect="1" noMove="1" noResize="1" noEditPoints="1" noAdjustHandles="1" noChangeArrowheads="1" noChangeShapeType="1" noTextEdit="1"/>
                </p:cNvSpPr>
                <p:nvPr/>
              </p:nvSpPr>
              <p:spPr>
                <a:xfrm>
                  <a:off x="8955408" y="4773755"/>
                  <a:ext cx="2159460" cy="467179"/>
                </a:xfrm>
                <a:prstGeom prst="rect">
                  <a:avLst/>
                </a:prstGeom>
                <a:blipFill>
                  <a:blip r:embed="rId8"/>
                  <a:stretch>
                    <a:fillRect/>
                  </a:stretch>
                </a:blipFill>
                <a:ln w="19050">
                  <a:solidFill>
                    <a:schemeClr val="accent4"/>
                  </a:solidFill>
                </a:ln>
                <a:effectLst>
                  <a:outerShdw blurRad="50800" dist="38100" dir="2700000" algn="tl" rotWithShape="0">
                    <a:prstClr val="black"/>
                  </a:outerShdw>
                </a:effectLst>
              </p:spPr>
              <p:txBody>
                <a:bodyPr/>
                <a:lstStyle/>
                <a:p>
                  <a:r>
                    <a:rPr lang="en-US">
                      <a:noFill/>
                    </a:rPr>
                    <a:t> </a:t>
                  </a:r>
                </a:p>
              </p:txBody>
            </p:sp>
          </mc:Fallback>
        </mc:AlternateContent>
      </p:gr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25</a:t>
            </a:fld>
            <a:endParaRPr kumimoji="1" lang="ja-JP" altLang="en-US"/>
          </a:p>
        </p:txBody>
      </p:sp>
    </p:spTree>
    <p:extLst>
      <p:ext uri="{BB962C8B-B14F-4D97-AF65-F5344CB8AC3E}">
        <p14:creationId xmlns:p14="http://schemas.microsoft.com/office/powerpoint/2010/main" val="3363070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fontScale="90000"/>
          </a:bodyPr>
          <a:lstStyle/>
          <a:p>
            <a:r>
              <a:rPr kumimoji="1" lang="en-US" altLang="ja-JP" b="1"/>
              <a:t>Hypernuclear Experiments at Jefferson Lab</a:t>
            </a:r>
            <a:endParaRPr kumimoji="1" lang="ja-JP" altLang="en-US" b="1"/>
          </a:p>
        </p:txBody>
      </p:sp>
      <p:grpSp>
        <p:nvGrpSpPr>
          <p:cNvPr id="53" name="グループ化 52">
            <a:extLst>
              <a:ext uri="{FF2B5EF4-FFF2-40B4-BE49-F238E27FC236}">
                <a16:creationId xmlns:a16="http://schemas.microsoft.com/office/drawing/2014/main" id="{E621013E-6410-944A-90EF-0059ACAC2DB9}"/>
              </a:ext>
            </a:extLst>
          </p:cNvPr>
          <p:cNvGrpSpPr/>
          <p:nvPr/>
        </p:nvGrpSpPr>
        <p:grpSpPr>
          <a:xfrm>
            <a:off x="805611" y="1302569"/>
            <a:ext cx="5210749" cy="4915856"/>
            <a:chOff x="805611" y="1302569"/>
            <a:chExt cx="5210749" cy="4915856"/>
          </a:xfrm>
        </p:grpSpPr>
        <p:pic>
          <p:nvPicPr>
            <p:cNvPr id="24" name="Picture 21">
              <a:extLst>
                <a:ext uri="{FF2B5EF4-FFF2-40B4-BE49-F238E27FC236}">
                  <a16:creationId xmlns:a16="http://schemas.microsoft.com/office/drawing/2014/main" id="{A898A88F-C537-1744-A91A-A230C6B7DA6C}"/>
                </a:ext>
              </a:extLst>
            </p:cNvPr>
            <p:cNvPicPr>
              <a:picLocks noChangeAspect="1"/>
            </p:cNvPicPr>
            <p:nvPr/>
          </p:nvPicPr>
          <p:blipFill rotWithShape="1">
            <a:blip r:embed="rId3"/>
            <a:srcRect l="15575" t="9683" r="13684" b="5771"/>
            <a:stretch/>
          </p:blipFill>
          <p:spPr>
            <a:xfrm>
              <a:off x="805611" y="1302569"/>
              <a:ext cx="5141981" cy="4857680"/>
            </a:xfrm>
            <a:prstGeom prst="rect">
              <a:avLst/>
            </a:prstGeom>
          </p:spPr>
        </p:pic>
        <p:sp>
          <p:nvSpPr>
            <p:cNvPr id="3" name="円/楕円 2">
              <a:extLst>
                <a:ext uri="{FF2B5EF4-FFF2-40B4-BE49-F238E27FC236}">
                  <a16:creationId xmlns:a16="http://schemas.microsoft.com/office/drawing/2014/main" id="{FDFC855B-A239-DB4D-B84D-71A4D32ED51A}"/>
                </a:ext>
              </a:extLst>
            </p:cNvPr>
            <p:cNvSpPr/>
            <p:nvPr/>
          </p:nvSpPr>
          <p:spPr>
            <a:xfrm>
              <a:off x="3420881" y="4366087"/>
              <a:ext cx="919628" cy="469169"/>
            </a:xfrm>
            <a:prstGeom prst="ellipse">
              <a:avLst/>
            </a:prstGeom>
            <a:noFill/>
            <a:ln w="50800">
              <a:solidFill>
                <a:schemeClr val="accent4">
                  <a:lumMod val="20000"/>
                  <a:lumOff val="80000"/>
                </a:schemeClr>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a:extLst>
                <a:ext uri="{FF2B5EF4-FFF2-40B4-BE49-F238E27FC236}">
                  <a16:creationId xmlns:a16="http://schemas.microsoft.com/office/drawing/2014/main" id="{308D2885-8AF2-AC4B-9EE2-06C2F71C69DF}"/>
                </a:ext>
              </a:extLst>
            </p:cNvPr>
            <p:cNvGrpSpPr/>
            <p:nvPr/>
          </p:nvGrpSpPr>
          <p:grpSpPr>
            <a:xfrm>
              <a:off x="2161330" y="5171985"/>
              <a:ext cx="3855030" cy="1046440"/>
              <a:chOff x="2377963" y="5149483"/>
              <a:chExt cx="3855030" cy="1046440"/>
            </a:xfrm>
          </p:grpSpPr>
          <p:sp>
            <p:nvSpPr>
              <p:cNvPr id="30" name="正方形/長方形 29">
                <a:extLst>
                  <a:ext uri="{FF2B5EF4-FFF2-40B4-BE49-F238E27FC236}">
                    <a16:creationId xmlns:a16="http://schemas.microsoft.com/office/drawing/2014/main" id="{4CD417AD-6F79-1C4D-A124-19146F60A65E}"/>
                  </a:ext>
                </a:extLst>
              </p:cNvPr>
              <p:cNvSpPr/>
              <p:nvPr/>
            </p:nvSpPr>
            <p:spPr>
              <a:xfrm>
                <a:off x="2428016" y="5273006"/>
                <a:ext cx="3732289" cy="408668"/>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5E15D592-A306-0C40-ABAB-CED0280CDE04}"/>
                  </a:ext>
                </a:extLst>
              </p:cNvPr>
              <p:cNvSpPr/>
              <p:nvPr/>
            </p:nvSpPr>
            <p:spPr>
              <a:xfrm>
                <a:off x="2428016" y="5738945"/>
                <a:ext cx="3732289" cy="408668"/>
              </a:xfrm>
              <a:prstGeom prst="rect">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14="http://schemas.microsoft.com/office/drawing/2010/main" Requires="a14">
              <p:sp>
                <p:nvSpPr>
                  <p:cNvPr id="28" name="テキスト ボックス 27">
                    <a:extLst>
                      <a:ext uri="{FF2B5EF4-FFF2-40B4-BE49-F238E27FC236}">
                        <a16:creationId xmlns:a16="http://schemas.microsoft.com/office/drawing/2014/main" id="{CD02A95C-0AD9-3543-9846-99585E7EF33A}"/>
                      </a:ext>
                    </a:extLst>
                  </p:cNvPr>
                  <p:cNvSpPr txBox="1"/>
                  <p:nvPr/>
                </p:nvSpPr>
                <p:spPr>
                  <a:xfrm>
                    <a:off x="2377963" y="5149483"/>
                    <a:ext cx="3855030" cy="1046440"/>
                  </a:xfrm>
                  <a:prstGeom prst="rect">
                    <a:avLst/>
                  </a:prstGeom>
                  <a:noFill/>
                  <a:effectLst>
                    <a:outerShdw blurRad="50800" dist="38100" dir="2700000" algn="tl" rotWithShape="0">
                      <a:prstClr val="black"/>
                    </a:outerShdw>
                  </a:effectLst>
                </p:spPr>
                <p:txBody>
                  <a:bodyPr wrap="none" rtlCol="0">
                    <a:spAutoFit/>
                  </a:bodyPr>
                  <a:lstStyle/>
                  <a:p>
                    <a:r>
                      <a:rPr kumimoji="1" lang="en-US" altLang="ja-JP" sz="3200" b="1">
                        <a:solidFill>
                          <a:schemeClr val="bg1"/>
                        </a:solidFill>
                        <a:latin typeface="Times New Roman" panose="02020603050405020304" pitchFamily="18" charset="0"/>
                        <a:cs typeface="Times New Roman" panose="02020603050405020304" pitchFamily="18" charset="0"/>
                      </a:rPr>
                      <a:t>Jefferson Lab, VA</a:t>
                    </a:r>
                  </a:p>
                  <a:p>
                    <a14:m>
                      <m:oMath xmlns:m="http://schemas.openxmlformats.org/officeDocument/2006/math">
                        <m:r>
                          <a:rPr kumimoji="1" lang="en-US" altLang="ja-JP" sz="3000" b="1" i="0" smtClean="0">
                            <a:solidFill>
                              <a:schemeClr val="bg1"/>
                            </a:solidFill>
                            <a:latin typeface="Cambria Math" panose="02040503050406030204" pitchFamily="18" charset="0"/>
                            <a:cs typeface="Times New Roman" panose="02020603050405020304" pitchFamily="18" charset="0"/>
                          </a:rPr>
                          <m:t>𝟏𝟐</m:t>
                        </m:r>
                        <m:r>
                          <a:rPr kumimoji="1" lang="en-US" altLang="ja-JP" sz="3000" b="1" i="0" smtClean="0">
                            <a:solidFill>
                              <a:schemeClr val="bg1"/>
                            </a:solidFill>
                            <a:latin typeface="Cambria Math" panose="02040503050406030204" pitchFamily="18" charset="0"/>
                            <a:cs typeface="Times New Roman" panose="02020603050405020304" pitchFamily="18" charset="0"/>
                          </a:rPr>
                          <m:t> </m:t>
                        </m:r>
                        <m:r>
                          <a:rPr kumimoji="1" lang="en-US" altLang="ja-JP" sz="3000" b="1" i="0" smtClean="0">
                            <a:solidFill>
                              <a:schemeClr val="bg1"/>
                            </a:solidFill>
                            <a:latin typeface="Cambria Math" panose="02040503050406030204" pitchFamily="18" charset="0"/>
                            <a:cs typeface="Times New Roman" panose="02020603050405020304" pitchFamily="18" charset="0"/>
                          </a:rPr>
                          <m:t>𝐆𝐞𝐕</m:t>
                        </m:r>
                      </m:oMath>
                    </a14:m>
                    <a:r>
                      <a:rPr kumimoji="1" lang="en-US" altLang="ja-JP" sz="3000" b="1">
                        <a:solidFill>
                          <a:schemeClr val="bg1"/>
                        </a:solidFill>
                        <a:latin typeface="Times New Roman" panose="02020603050405020304" pitchFamily="18" charset="0"/>
                        <a:cs typeface="Times New Roman" panose="02020603050405020304" pitchFamily="18" charset="0"/>
                      </a:rPr>
                      <a:t> electron beam</a:t>
                    </a:r>
                    <a:endParaRPr kumimoji="1" lang="ja-JP" altLang="en-US" sz="3000" b="1">
                      <a:solidFill>
                        <a:schemeClr val="bg1"/>
                      </a:solidFill>
                      <a:latin typeface="Times New Roman" panose="02020603050405020304" pitchFamily="18" charset="0"/>
                      <a:cs typeface="Times New Roman" panose="02020603050405020304" pitchFamily="18" charset="0"/>
                    </a:endParaRPr>
                  </a:p>
                </p:txBody>
              </p:sp>
            </mc:Choice>
            <mc:Fallback>
              <p:sp>
                <p:nvSpPr>
                  <p:cNvPr id="28" name="テキスト ボックス 27">
                    <a:extLst>
                      <a:ext uri="{FF2B5EF4-FFF2-40B4-BE49-F238E27FC236}">
                        <a16:creationId xmlns:a16="http://schemas.microsoft.com/office/drawing/2014/main" id="{CD02A95C-0AD9-3543-9846-99585E7EF33A}"/>
                      </a:ext>
                    </a:extLst>
                  </p:cNvPr>
                  <p:cNvSpPr txBox="1">
                    <a:spLocks noRot="1" noChangeAspect="1" noMove="1" noResize="1" noEditPoints="1" noAdjustHandles="1" noChangeArrowheads="1" noChangeShapeType="1" noTextEdit="1"/>
                  </p:cNvSpPr>
                  <p:nvPr/>
                </p:nvSpPr>
                <p:spPr>
                  <a:xfrm>
                    <a:off x="2377963" y="5149483"/>
                    <a:ext cx="3855030" cy="1046440"/>
                  </a:xfrm>
                  <a:prstGeom prst="rect">
                    <a:avLst/>
                  </a:prstGeom>
                  <a:blipFill>
                    <a:blip r:embed="rId4"/>
                    <a:stretch>
                      <a:fillRect/>
                    </a:stretch>
                  </a:blipFill>
                  <a:effectLst>
                    <a:outerShdw blurRad="50800" dist="38100" dir="2700000" algn="tl" rotWithShape="0">
                      <a:prstClr val="black"/>
                    </a:outerShdw>
                  </a:effectLst>
                </p:spPr>
                <p:txBody>
                  <a:bodyPr/>
                  <a:lstStyle/>
                  <a:p>
                    <a:r>
                      <a:rPr lang="en-US">
                        <a:noFill/>
                      </a:rPr>
                      <a:t> </a:t>
                    </a:r>
                  </a:p>
                </p:txBody>
              </p:sp>
            </mc:Fallback>
          </mc:AlternateContent>
        </p:grpSp>
        <p:sp>
          <p:nvSpPr>
            <p:cNvPr id="43" name="円/楕円 42">
              <a:extLst>
                <a:ext uri="{FF2B5EF4-FFF2-40B4-BE49-F238E27FC236}">
                  <a16:creationId xmlns:a16="http://schemas.microsoft.com/office/drawing/2014/main" id="{741F79CD-D372-AC4B-97B8-E8BDAE6A057F}"/>
                </a:ext>
              </a:extLst>
            </p:cNvPr>
            <p:cNvSpPr/>
            <p:nvPr/>
          </p:nvSpPr>
          <p:spPr>
            <a:xfrm>
              <a:off x="4841356" y="4406470"/>
              <a:ext cx="919628" cy="469169"/>
            </a:xfrm>
            <a:prstGeom prst="ellipse">
              <a:avLst/>
            </a:prstGeom>
            <a:noFill/>
            <a:ln w="50800">
              <a:solidFill>
                <a:schemeClr val="accent4">
                  <a:lumMod val="20000"/>
                  <a:lumOff val="80000"/>
                </a:schemeClr>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93E0A474-9924-FE46-B403-C0E32B079B4F}"/>
                </a:ext>
              </a:extLst>
            </p:cNvPr>
            <p:cNvGrpSpPr/>
            <p:nvPr/>
          </p:nvGrpSpPr>
          <p:grpSpPr>
            <a:xfrm>
              <a:off x="2558063" y="2199242"/>
              <a:ext cx="1801307" cy="2148605"/>
              <a:chOff x="2558063" y="2199242"/>
              <a:chExt cx="1801307" cy="2148605"/>
            </a:xfrm>
            <a:effectLst>
              <a:outerShdw blurRad="50800" dist="38100" dir="2700000" algn="tl" rotWithShape="0">
                <a:prstClr val="black">
                  <a:alpha val="40000"/>
                </a:prstClr>
              </a:outerShdw>
            </a:effectLst>
          </p:grpSpPr>
          <p:grpSp>
            <p:nvGrpSpPr>
              <p:cNvPr id="20" name="グループ化 19">
                <a:extLst>
                  <a:ext uri="{FF2B5EF4-FFF2-40B4-BE49-F238E27FC236}">
                    <a16:creationId xmlns:a16="http://schemas.microsoft.com/office/drawing/2014/main" id="{5B5588C7-D28B-AA45-BD77-F6C582B92F6A}"/>
                  </a:ext>
                </a:extLst>
              </p:cNvPr>
              <p:cNvGrpSpPr/>
              <p:nvPr/>
            </p:nvGrpSpPr>
            <p:grpSpPr>
              <a:xfrm>
                <a:off x="2558063" y="2199242"/>
                <a:ext cx="1786178" cy="1773587"/>
                <a:chOff x="2558063" y="2199242"/>
                <a:chExt cx="1786178" cy="1773587"/>
              </a:xfrm>
              <a:effectLst>
                <a:outerShdw blurRad="50800" dist="38100" dir="2700000" algn="tl" rotWithShape="0">
                  <a:prstClr val="black"/>
                </a:outerShdw>
              </a:effectLst>
            </p:grpSpPr>
            <p:cxnSp>
              <p:nvCxnSpPr>
                <p:cNvPr id="10" name="直線コネクタ 9">
                  <a:extLst>
                    <a:ext uri="{FF2B5EF4-FFF2-40B4-BE49-F238E27FC236}">
                      <a16:creationId xmlns:a16="http://schemas.microsoft.com/office/drawing/2014/main" id="{AEE89B64-9B38-9049-AA7C-5BC9212CF166}"/>
                    </a:ext>
                  </a:extLst>
                </p:cNvPr>
                <p:cNvCxnSpPr>
                  <a:cxnSpLocks/>
                  <a:endCxn id="29" idx="2"/>
                </p:cNvCxnSpPr>
                <p:nvPr/>
              </p:nvCxnSpPr>
              <p:spPr>
                <a:xfrm flipH="1">
                  <a:off x="2558241" y="2362971"/>
                  <a:ext cx="322120" cy="1233869"/>
                </a:xfrm>
                <a:prstGeom prst="line">
                  <a:avLst/>
                </a:prstGeom>
                <a:ln w="317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00735A60-471B-C747-9047-8A94D5F48517}"/>
                    </a:ext>
                  </a:extLst>
                </p:cNvPr>
                <p:cNvCxnSpPr>
                  <a:cxnSpLocks/>
                </p:cNvCxnSpPr>
                <p:nvPr/>
              </p:nvCxnSpPr>
              <p:spPr>
                <a:xfrm>
                  <a:off x="4142376" y="2362971"/>
                  <a:ext cx="201865" cy="1231141"/>
                </a:xfrm>
                <a:prstGeom prst="line">
                  <a:avLst/>
                </a:prstGeom>
                <a:ln w="317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8" name="円弧 17">
                  <a:extLst>
                    <a:ext uri="{FF2B5EF4-FFF2-40B4-BE49-F238E27FC236}">
                      <a16:creationId xmlns:a16="http://schemas.microsoft.com/office/drawing/2014/main" id="{BDCF7B9F-C17A-0449-9B37-42B750FF888D}"/>
                    </a:ext>
                  </a:extLst>
                </p:cNvPr>
                <p:cNvSpPr/>
                <p:nvPr/>
              </p:nvSpPr>
              <p:spPr>
                <a:xfrm>
                  <a:off x="2880360" y="2199242"/>
                  <a:ext cx="1262016" cy="355349"/>
                </a:xfrm>
                <a:prstGeom prst="arc">
                  <a:avLst>
                    <a:gd name="adj1" fmla="val 10850745"/>
                    <a:gd name="adj2" fmla="val 21534619"/>
                  </a:avLst>
                </a:prstGeom>
                <a:ln w="317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円弧 28">
                  <a:extLst>
                    <a:ext uri="{FF2B5EF4-FFF2-40B4-BE49-F238E27FC236}">
                      <a16:creationId xmlns:a16="http://schemas.microsoft.com/office/drawing/2014/main" id="{BFB3D920-7C69-1349-AFEE-E32C2EFD2468}"/>
                    </a:ext>
                  </a:extLst>
                </p:cNvPr>
                <p:cNvSpPr/>
                <p:nvPr/>
              </p:nvSpPr>
              <p:spPr>
                <a:xfrm rot="10800000">
                  <a:off x="2558063" y="3235568"/>
                  <a:ext cx="1782446" cy="737261"/>
                </a:xfrm>
                <a:prstGeom prst="arc">
                  <a:avLst>
                    <a:gd name="adj1" fmla="val 10736265"/>
                    <a:gd name="adj2" fmla="val 28389"/>
                  </a:avLst>
                </a:prstGeom>
                <a:ln w="3175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34" name="フリーフォーム 33">
                <a:extLst>
                  <a:ext uri="{FF2B5EF4-FFF2-40B4-BE49-F238E27FC236}">
                    <a16:creationId xmlns:a16="http://schemas.microsoft.com/office/drawing/2014/main" id="{084D3663-9B1C-0044-B28C-DCE06FB84EDD}"/>
                  </a:ext>
                </a:extLst>
              </p:cNvPr>
              <p:cNvSpPr/>
              <p:nvPr/>
            </p:nvSpPr>
            <p:spPr>
              <a:xfrm>
                <a:off x="4127245" y="3581889"/>
                <a:ext cx="232125" cy="765958"/>
              </a:xfrm>
              <a:custGeom>
                <a:avLst/>
                <a:gdLst>
                  <a:gd name="connsiteX0" fmla="*/ 219693 w 232125"/>
                  <a:gd name="connsiteY0" fmla="*/ 0 h 765958"/>
                  <a:gd name="connsiteX1" fmla="*/ 207818 w 232125"/>
                  <a:gd name="connsiteY1" fmla="*/ 374073 h 765958"/>
                  <a:gd name="connsiteX2" fmla="*/ 0 w 232125"/>
                  <a:gd name="connsiteY2" fmla="*/ 765958 h 765958"/>
                </a:gdLst>
                <a:ahLst/>
                <a:cxnLst>
                  <a:cxn ang="0">
                    <a:pos x="connsiteX0" y="connsiteY0"/>
                  </a:cxn>
                  <a:cxn ang="0">
                    <a:pos x="connsiteX1" y="connsiteY1"/>
                  </a:cxn>
                  <a:cxn ang="0">
                    <a:pos x="connsiteX2" y="connsiteY2"/>
                  </a:cxn>
                </a:cxnLst>
                <a:rect l="l" t="t" r="r" b="b"/>
                <a:pathLst>
                  <a:path w="232125" h="765958">
                    <a:moveTo>
                      <a:pt x="219693" y="0"/>
                    </a:moveTo>
                    <a:cubicBezTo>
                      <a:pt x="232063" y="123206"/>
                      <a:pt x="244433" y="246413"/>
                      <a:pt x="207818" y="374073"/>
                    </a:cubicBezTo>
                    <a:cubicBezTo>
                      <a:pt x="171203" y="501733"/>
                      <a:pt x="85601" y="633845"/>
                      <a:pt x="0" y="765958"/>
                    </a:cubicBezTo>
                  </a:path>
                </a:pathLst>
              </a:custGeom>
              <a:noFill/>
              <a:ln w="31750">
                <a:solidFill>
                  <a:schemeClr val="accent4">
                    <a:lumMod val="20000"/>
                    <a:lumOff val="80000"/>
                  </a:schemeClr>
                </a:solidFill>
                <a:tailEnd type="stealth" w="lg" len="lg"/>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三角形 26">
              <a:extLst>
                <a:ext uri="{FF2B5EF4-FFF2-40B4-BE49-F238E27FC236}">
                  <a16:creationId xmlns:a16="http://schemas.microsoft.com/office/drawing/2014/main" id="{B45E5F79-CB20-364E-A5C4-981499C5B86D}"/>
                </a:ext>
              </a:extLst>
            </p:cNvPr>
            <p:cNvSpPr/>
            <p:nvPr/>
          </p:nvSpPr>
          <p:spPr>
            <a:xfrm rot="866317">
              <a:off x="2634994" y="2807355"/>
              <a:ext cx="226350" cy="145293"/>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三角形 39">
              <a:extLst>
                <a:ext uri="{FF2B5EF4-FFF2-40B4-BE49-F238E27FC236}">
                  <a16:creationId xmlns:a16="http://schemas.microsoft.com/office/drawing/2014/main" id="{83B62623-D7AD-E842-90B0-CBD1CD6B21B0}"/>
                </a:ext>
              </a:extLst>
            </p:cNvPr>
            <p:cNvSpPr/>
            <p:nvPr/>
          </p:nvSpPr>
          <p:spPr>
            <a:xfrm rot="10363290">
              <a:off x="4123190" y="2856064"/>
              <a:ext cx="226350" cy="145293"/>
            </a:xfrm>
            <a:prstGeom prst="triangl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a:extLst>
                <a:ext uri="{FF2B5EF4-FFF2-40B4-BE49-F238E27FC236}">
                  <a16:creationId xmlns:a16="http://schemas.microsoft.com/office/drawing/2014/main" id="{37E02C8B-C8A9-A340-8F24-D83DEF1AA994}"/>
                </a:ext>
              </a:extLst>
            </p:cNvPr>
            <p:cNvSpPr/>
            <p:nvPr/>
          </p:nvSpPr>
          <p:spPr>
            <a:xfrm>
              <a:off x="4344688" y="3590640"/>
              <a:ext cx="564078" cy="807522"/>
            </a:xfrm>
            <a:custGeom>
              <a:avLst/>
              <a:gdLst>
                <a:gd name="connsiteX0" fmla="*/ 0 w 564078"/>
                <a:gd name="connsiteY0" fmla="*/ 0 h 807522"/>
                <a:gd name="connsiteX1" fmla="*/ 184068 w 564078"/>
                <a:gd name="connsiteY1" fmla="*/ 492826 h 807522"/>
                <a:gd name="connsiteX2" fmla="*/ 564078 w 564078"/>
                <a:gd name="connsiteY2" fmla="*/ 807522 h 807522"/>
              </a:gdLst>
              <a:ahLst/>
              <a:cxnLst>
                <a:cxn ang="0">
                  <a:pos x="connsiteX0" y="connsiteY0"/>
                </a:cxn>
                <a:cxn ang="0">
                  <a:pos x="connsiteX1" y="connsiteY1"/>
                </a:cxn>
                <a:cxn ang="0">
                  <a:pos x="connsiteX2" y="connsiteY2"/>
                </a:cxn>
              </a:cxnLst>
              <a:rect l="l" t="t" r="r" b="b"/>
              <a:pathLst>
                <a:path w="564078" h="807522">
                  <a:moveTo>
                    <a:pt x="0" y="0"/>
                  </a:moveTo>
                  <a:cubicBezTo>
                    <a:pt x="45027" y="179119"/>
                    <a:pt x="90055" y="358239"/>
                    <a:pt x="184068" y="492826"/>
                  </a:cubicBezTo>
                  <a:cubicBezTo>
                    <a:pt x="278081" y="627413"/>
                    <a:pt x="421079" y="717467"/>
                    <a:pt x="564078" y="807522"/>
                  </a:cubicBezTo>
                </a:path>
              </a:pathLst>
            </a:custGeom>
            <a:noFill/>
            <a:ln w="31750">
              <a:solidFill>
                <a:schemeClr val="accent4">
                  <a:lumMod val="20000"/>
                  <a:lumOff val="80000"/>
                </a:schemeClr>
              </a:solidFill>
              <a:tailEnd type="stealth" w="lg" len="lg"/>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7458149C-3BBA-AB44-932C-3E3B50305788}"/>
                </a:ext>
              </a:extLst>
            </p:cNvPr>
            <p:cNvPicPr>
              <a:picLocks noChangeAspect="1"/>
            </p:cNvPicPr>
            <p:nvPr/>
          </p:nvPicPr>
          <p:blipFill>
            <a:blip r:embed="rId5"/>
            <a:stretch>
              <a:fillRect/>
            </a:stretch>
          </p:blipFill>
          <p:spPr>
            <a:xfrm>
              <a:off x="2291719" y="3255992"/>
              <a:ext cx="546100" cy="457200"/>
            </a:xfrm>
            <a:prstGeom prst="rect">
              <a:avLst/>
            </a:prstGeom>
          </p:spPr>
        </p:pic>
        <p:sp>
          <p:nvSpPr>
            <p:cNvPr id="46" name="テキスト ボックス 45">
              <a:extLst>
                <a:ext uri="{FF2B5EF4-FFF2-40B4-BE49-F238E27FC236}">
                  <a16:creationId xmlns:a16="http://schemas.microsoft.com/office/drawing/2014/main" id="{C11FF9F1-67A8-7342-97B1-040CDE37C3B3}"/>
                </a:ext>
              </a:extLst>
            </p:cNvPr>
            <p:cNvSpPr txBox="1"/>
            <p:nvPr/>
          </p:nvSpPr>
          <p:spPr>
            <a:xfrm>
              <a:off x="3449405" y="4387458"/>
              <a:ext cx="893193" cy="400110"/>
            </a:xfrm>
            <a:prstGeom prst="rect">
              <a:avLst/>
            </a:prstGeom>
            <a:noFill/>
            <a:effectLst>
              <a:outerShdw blurRad="50800" dist="38100" dir="2700000" algn="tl" rotWithShape="0">
                <a:prstClr val="black"/>
              </a:outerShdw>
            </a:effectLst>
          </p:spPr>
          <p:txBody>
            <a:bodyPr wrap="none" rtlCol="0">
              <a:spAutoFit/>
            </a:bodyPr>
            <a:lstStyle/>
            <a:p>
              <a:r>
                <a:rPr kumimoji="1" lang="en-US" altLang="ja-JP" sz="2000" b="1">
                  <a:solidFill>
                    <a:schemeClr val="accent4">
                      <a:lumMod val="20000"/>
                      <a:lumOff val="80000"/>
                    </a:schemeClr>
                  </a:solidFill>
                  <a:latin typeface="Times New Roman" panose="02020603050405020304" pitchFamily="18" charset="0"/>
                  <a:cs typeface="Times New Roman" panose="02020603050405020304" pitchFamily="18" charset="0"/>
                </a:rPr>
                <a:t>Hall A</a:t>
              </a:r>
              <a:endParaRPr kumimoji="1" lang="ja-JP" altLang="en-US" sz="2000" b="1">
                <a:solidFill>
                  <a:schemeClr val="accent4">
                    <a:lumMod val="20000"/>
                    <a:lumOff val="80000"/>
                  </a:schemeClr>
                </a:solidFill>
                <a:latin typeface="Times New Roman" panose="02020603050405020304" pitchFamily="18" charset="0"/>
                <a:cs typeface="Times New Roman" panose="02020603050405020304" pitchFamily="18" charset="0"/>
              </a:endParaRPr>
            </a:p>
          </p:txBody>
        </p:sp>
        <p:sp>
          <p:nvSpPr>
            <p:cNvPr id="58" name="テキスト ボックス 57">
              <a:extLst>
                <a:ext uri="{FF2B5EF4-FFF2-40B4-BE49-F238E27FC236}">
                  <a16:creationId xmlns:a16="http://schemas.microsoft.com/office/drawing/2014/main" id="{2F63B3FA-FC17-994F-A531-DA63AE136782}"/>
                </a:ext>
              </a:extLst>
            </p:cNvPr>
            <p:cNvSpPr txBox="1"/>
            <p:nvPr/>
          </p:nvSpPr>
          <p:spPr>
            <a:xfrm>
              <a:off x="4862988" y="4436540"/>
              <a:ext cx="902811" cy="400110"/>
            </a:xfrm>
            <a:prstGeom prst="rect">
              <a:avLst/>
            </a:prstGeom>
            <a:noFill/>
            <a:effectLst>
              <a:outerShdw blurRad="50800" dist="38100" dir="2700000" algn="tl" rotWithShape="0">
                <a:prstClr val="black"/>
              </a:outerShdw>
            </a:effectLst>
          </p:spPr>
          <p:txBody>
            <a:bodyPr wrap="none" rtlCol="0">
              <a:spAutoFit/>
            </a:bodyPr>
            <a:lstStyle/>
            <a:p>
              <a:r>
                <a:rPr kumimoji="1" lang="en-US" altLang="ja-JP" sz="2000" b="1">
                  <a:solidFill>
                    <a:schemeClr val="accent4">
                      <a:lumMod val="20000"/>
                      <a:lumOff val="80000"/>
                    </a:schemeClr>
                  </a:solidFill>
                  <a:latin typeface="Times New Roman" panose="02020603050405020304" pitchFamily="18" charset="0"/>
                  <a:cs typeface="Times New Roman" panose="02020603050405020304" pitchFamily="18" charset="0"/>
                </a:rPr>
                <a:t>Hall C</a:t>
              </a:r>
              <a:endParaRPr kumimoji="1" lang="ja-JP" altLang="en-US" sz="2000" b="1">
                <a:solidFill>
                  <a:schemeClr val="accent4">
                    <a:lumMod val="20000"/>
                    <a:lumOff val="80000"/>
                  </a:schemeClr>
                </a:solidFill>
                <a:latin typeface="Times New Roman" panose="02020603050405020304" pitchFamily="18" charset="0"/>
                <a:cs typeface="Times New Roman" panose="02020603050405020304" pitchFamily="18" charset="0"/>
              </a:endParaRPr>
            </a:p>
          </p:txBody>
        </p:sp>
      </p:gr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26</a:t>
            </a:fld>
            <a:endParaRPr kumimoji="1" lang="ja-JP" altLang="en-US"/>
          </a:p>
        </p:txBody>
      </p:sp>
      <p:sp>
        <p:nvSpPr>
          <p:cNvPr id="69" name="三角形 68">
            <a:extLst>
              <a:ext uri="{FF2B5EF4-FFF2-40B4-BE49-F238E27FC236}">
                <a16:creationId xmlns:a16="http://schemas.microsoft.com/office/drawing/2014/main" id="{418A3C68-10C0-CB43-96C4-4F42053C10AA}"/>
              </a:ext>
            </a:extLst>
          </p:cNvPr>
          <p:cNvSpPr/>
          <p:nvPr/>
        </p:nvSpPr>
        <p:spPr>
          <a:xfrm rot="16200000">
            <a:off x="6081500" y="4112106"/>
            <a:ext cx="473152" cy="1021980"/>
          </a:xfrm>
          <a:prstGeom prst="triangle">
            <a:avLst/>
          </a:prstGeom>
          <a:solidFill>
            <a:schemeClr val="accent4">
              <a:lumMod val="20000"/>
              <a:lumOff val="80000"/>
            </a:schemeClr>
          </a:solidFill>
          <a:ln w="31750">
            <a:noFill/>
          </a:ln>
          <a:effectLst>
            <a:outerShdw blurRad="50800" dist="88900" dir="2700000" algn="tl" rotWithShape="0">
              <a:prstClr val="black">
                <a:alpha val="8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70">
            <a:extLst>
              <a:ext uri="{FF2B5EF4-FFF2-40B4-BE49-F238E27FC236}">
                <a16:creationId xmlns:a16="http://schemas.microsoft.com/office/drawing/2014/main" id="{7D47E8B2-10BE-9B4E-BDEC-DFDE57EA5BCB}"/>
              </a:ext>
            </a:extLst>
          </p:cNvPr>
          <p:cNvSpPr/>
          <p:nvPr/>
        </p:nvSpPr>
        <p:spPr>
          <a:xfrm>
            <a:off x="6769171" y="1302485"/>
            <a:ext cx="4851811" cy="4857764"/>
          </a:xfrm>
          <a:prstGeom prst="roundRect">
            <a:avLst>
              <a:gd name="adj" fmla="val 8087"/>
            </a:avLst>
          </a:prstGeom>
          <a:solidFill>
            <a:schemeClr val="accent4">
              <a:lumMod val="20000"/>
              <a:lumOff val="80000"/>
            </a:schemeClr>
          </a:solidFill>
          <a:ln>
            <a:noFill/>
          </a:ln>
          <a:effectLst>
            <a:glow rad="292100">
              <a:schemeClr val="accent4">
                <a:lumMod val="20000"/>
                <a:lumOff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err="1"/>
              <a:t>zzzzzzzzzz</a:t>
            </a:r>
            <a:endParaRPr kumimoji="1" lang="ja-JP" altLang="en-US"/>
          </a:p>
        </p:txBody>
      </p:sp>
      <p:pic>
        <p:nvPicPr>
          <p:cNvPr id="61" name="図 60">
            <a:extLst>
              <a:ext uri="{FF2B5EF4-FFF2-40B4-BE49-F238E27FC236}">
                <a16:creationId xmlns:a16="http://schemas.microsoft.com/office/drawing/2014/main" id="{6C611066-637C-BB42-B6D2-D1D7A09E48C0}"/>
              </a:ext>
            </a:extLst>
          </p:cNvPr>
          <p:cNvPicPr>
            <a:picLocks noChangeAspect="1"/>
          </p:cNvPicPr>
          <p:nvPr/>
        </p:nvPicPr>
        <p:blipFill>
          <a:blip r:embed="rId6"/>
          <a:stretch>
            <a:fillRect/>
          </a:stretch>
        </p:blipFill>
        <p:spPr>
          <a:xfrm>
            <a:off x="6825657" y="2487856"/>
            <a:ext cx="4665203" cy="3741634"/>
          </a:xfrm>
          <a:prstGeom prst="rect">
            <a:avLst/>
          </a:prstGeom>
        </p:spPr>
      </p:pic>
      <p:cxnSp>
        <p:nvCxnSpPr>
          <p:cNvPr id="64" name="直線コネクタ 63">
            <a:extLst>
              <a:ext uri="{FF2B5EF4-FFF2-40B4-BE49-F238E27FC236}">
                <a16:creationId xmlns:a16="http://schemas.microsoft.com/office/drawing/2014/main" id="{648B8BCD-982B-1943-B1B2-56FE64CBF882}"/>
              </a:ext>
            </a:extLst>
          </p:cNvPr>
          <p:cNvCxnSpPr>
            <a:cxnSpLocks/>
          </p:cNvCxnSpPr>
          <p:nvPr/>
        </p:nvCxnSpPr>
        <p:spPr>
          <a:xfrm>
            <a:off x="8844830" y="4600671"/>
            <a:ext cx="188780" cy="922345"/>
          </a:xfrm>
          <a:prstGeom prst="line">
            <a:avLst/>
          </a:prstGeom>
          <a:ln w="38100">
            <a:solidFill>
              <a:schemeClr val="accent4"/>
            </a:solidFill>
            <a:headEnd type="stealth" w="lg" len="lg"/>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pic>
        <p:nvPicPr>
          <p:cNvPr id="63" name="図 62">
            <a:extLst>
              <a:ext uri="{FF2B5EF4-FFF2-40B4-BE49-F238E27FC236}">
                <a16:creationId xmlns:a16="http://schemas.microsoft.com/office/drawing/2014/main" id="{8C623658-C6A0-804C-A3AA-4FCDE059F456}"/>
              </a:ext>
            </a:extLst>
          </p:cNvPr>
          <p:cNvPicPr>
            <a:picLocks noChangeAspect="1"/>
          </p:cNvPicPr>
          <p:nvPr/>
        </p:nvPicPr>
        <p:blipFill>
          <a:blip r:embed="rId5"/>
          <a:stretch>
            <a:fillRect/>
          </a:stretch>
        </p:blipFill>
        <p:spPr>
          <a:xfrm>
            <a:off x="8762645" y="5493195"/>
            <a:ext cx="584218" cy="489112"/>
          </a:xfrm>
          <a:prstGeom prst="rect">
            <a:avLst/>
          </a:prstGeom>
        </p:spPr>
      </p:pic>
      <p:sp>
        <p:nvSpPr>
          <p:cNvPr id="68" name="テキスト ボックス 67">
            <a:extLst>
              <a:ext uri="{FF2B5EF4-FFF2-40B4-BE49-F238E27FC236}">
                <a16:creationId xmlns:a16="http://schemas.microsoft.com/office/drawing/2014/main" id="{17E66B7F-366F-4844-9878-76917B5ECD1E}"/>
              </a:ext>
            </a:extLst>
          </p:cNvPr>
          <p:cNvSpPr txBox="1"/>
          <p:nvPr/>
        </p:nvSpPr>
        <p:spPr>
          <a:xfrm>
            <a:off x="7479446" y="1187521"/>
            <a:ext cx="3148619" cy="492443"/>
          </a:xfrm>
          <a:prstGeom prst="rect">
            <a:avLst/>
          </a:prstGeom>
          <a:noFill/>
          <a:effectLst>
            <a:outerShdw blurRad="50800" dist="38100" dir="2700000" algn="tl" rotWithShape="0">
              <a:schemeClr val="tx1">
                <a:alpha val="30000"/>
              </a:schemeClr>
            </a:outerShdw>
          </a:effectLst>
        </p:spPr>
        <p:txBody>
          <a:bodyPr wrap="none" rtlCol="0">
            <a:spAutoFit/>
          </a:bodyPr>
          <a:lstStyle/>
          <a:p>
            <a:r>
              <a:rPr kumimoji="1" lang="en-US" altLang="ja-JP" sz="2600" b="1">
                <a:latin typeface="Times New Roman" panose="02020603050405020304" pitchFamily="18" charset="0"/>
                <a:cs typeface="Times New Roman" panose="02020603050405020304" pitchFamily="18" charset="0"/>
              </a:rPr>
              <a:t>Experimental Hall C</a:t>
            </a:r>
            <a:endParaRPr kumimoji="1" lang="ja-JP" altLang="en-US" sz="2600" b="1">
              <a:latin typeface="Times New Roman" panose="02020603050405020304" pitchFamily="18" charset="0"/>
              <a:cs typeface="Times New Roman" panose="02020603050405020304" pitchFamily="18" charset="0"/>
            </a:endParaRPr>
          </a:p>
        </p:txBody>
      </p:sp>
      <p:cxnSp>
        <p:nvCxnSpPr>
          <p:cNvPr id="77" name="直線コネクタ 76">
            <a:extLst>
              <a:ext uri="{FF2B5EF4-FFF2-40B4-BE49-F238E27FC236}">
                <a16:creationId xmlns:a16="http://schemas.microsoft.com/office/drawing/2014/main" id="{23BAF873-315A-2741-BCA1-53DC29343AE9}"/>
              </a:ext>
            </a:extLst>
          </p:cNvPr>
          <p:cNvCxnSpPr>
            <a:cxnSpLocks/>
          </p:cNvCxnSpPr>
          <p:nvPr/>
        </p:nvCxnSpPr>
        <p:spPr>
          <a:xfrm flipH="1" flipV="1">
            <a:off x="7433700" y="2297983"/>
            <a:ext cx="1277239" cy="1485462"/>
          </a:xfrm>
          <a:prstGeom prst="line">
            <a:avLst/>
          </a:prstGeom>
          <a:ln w="38100">
            <a:solidFill>
              <a:schemeClr val="accent4"/>
            </a:solidFill>
            <a:headEnd type="oval" w="med" len="me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8D2E1EDB-D35E-7B48-9C71-F44963EB00B8}"/>
              </a:ext>
            </a:extLst>
          </p:cNvPr>
          <p:cNvCxnSpPr>
            <a:cxnSpLocks/>
          </p:cNvCxnSpPr>
          <p:nvPr/>
        </p:nvCxnSpPr>
        <p:spPr>
          <a:xfrm flipH="1" flipV="1">
            <a:off x="8313524" y="2880001"/>
            <a:ext cx="678869" cy="810879"/>
          </a:xfrm>
          <a:prstGeom prst="line">
            <a:avLst/>
          </a:prstGeom>
          <a:ln w="38100">
            <a:solidFill>
              <a:schemeClr val="accent4"/>
            </a:solidFill>
            <a:headEnd type="oval" w="med" len="me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8F9A8440-7B1B-9344-B40E-F6C35B238CF8}"/>
              </a:ext>
            </a:extLst>
          </p:cNvPr>
          <p:cNvCxnSpPr>
            <a:cxnSpLocks/>
          </p:cNvCxnSpPr>
          <p:nvPr/>
        </p:nvCxnSpPr>
        <p:spPr>
          <a:xfrm flipV="1">
            <a:off x="9191589" y="3311210"/>
            <a:ext cx="155274" cy="541358"/>
          </a:xfrm>
          <a:prstGeom prst="line">
            <a:avLst/>
          </a:prstGeom>
          <a:ln w="38100">
            <a:solidFill>
              <a:schemeClr val="accent4"/>
            </a:solidFill>
            <a:headEnd type="oval" w="med" len="med"/>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grpSp>
        <p:nvGrpSpPr>
          <p:cNvPr id="106" name="グループ化 105">
            <a:extLst>
              <a:ext uri="{FF2B5EF4-FFF2-40B4-BE49-F238E27FC236}">
                <a16:creationId xmlns:a16="http://schemas.microsoft.com/office/drawing/2014/main" id="{425F2657-4492-E74B-91BD-7D48D018A0AE}"/>
              </a:ext>
            </a:extLst>
          </p:cNvPr>
          <p:cNvGrpSpPr/>
          <p:nvPr/>
        </p:nvGrpSpPr>
        <p:grpSpPr>
          <a:xfrm>
            <a:off x="6972786" y="1810762"/>
            <a:ext cx="4083565" cy="461665"/>
            <a:chOff x="6972786" y="1810762"/>
            <a:chExt cx="4083565" cy="461665"/>
          </a:xfrm>
        </p:grpSpPr>
        <p:sp>
          <p:nvSpPr>
            <p:cNvPr id="95" name="正方形/長方形 94">
              <a:extLst>
                <a:ext uri="{FF2B5EF4-FFF2-40B4-BE49-F238E27FC236}">
                  <a16:creationId xmlns:a16="http://schemas.microsoft.com/office/drawing/2014/main" id="{CFEC522C-7FCD-6142-BE9C-B6ECF1CE5D59}"/>
                </a:ext>
              </a:extLst>
            </p:cNvPr>
            <p:cNvSpPr/>
            <p:nvPr/>
          </p:nvSpPr>
          <p:spPr>
            <a:xfrm>
              <a:off x="6972786" y="1899610"/>
              <a:ext cx="4006225" cy="299632"/>
            </a:xfrm>
            <a:prstGeom prst="rect">
              <a:avLst/>
            </a:prstGeom>
            <a:solidFill>
              <a:schemeClr val="bg1"/>
            </a:solidFill>
            <a:ln>
              <a:no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E4070CFA-FE06-084B-A87F-3C63F8FFE4F2}"/>
                </a:ext>
              </a:extLst>
            </p:cNvPr>
            <p:cNvSpPr txBox="1"/>
            <p:nvPr/>
          </p:nvSpPr>
          <p:spPr>
            <a:xfrm>
              <a:off x="7050126" y="1810762"/>
              <a:ext cx="4006225" cy="461665"/>
            </a:xfrm>
            <a:prstGeom prst="rect">
              <a:avLst/>
            </a:prstGeom>
            <a:noFill/>
            <a:effectLst/>
          </p:spPr>
          <p:txBody>
            <a:bodyPr wrap="none" rtlCol="0">
              <a:spAutoFit/>
            </a:bodyPr>
            <a:lstStyle/>
            <a:p>
              <a:r>
                <a:rPr kumimoji="1" lang="en-US" altLang="ja-JP" sz="2400" b="1">
                  <a:solidFill>
                    <a:srgbClr val="9A0001"/>
                  </a:solidFill>
                  <a:latin typeface="Times New Roman" panose="02020603050405020304" pitchFamily="18" charset="0"/>
                  <a:cs typeface="Times New Roman" panose="02020603050405020304" pitchFamily="18" charset="0"/>
                </a:rPr>
                <a:t>HES </a:t>
              </a:r>
              <a:r>
                <a:rPr kumimoji="1" lang="en-US" altLang="ja-JP">
                  <a:solidFill>
                    <a:srgbClr val="C00000"/>
                  </a:solidFill>
                  <a:latin typeface="Times New Roman" panose="02020603050405020304" pitchFamily="18" charset="0"/>
                  <a:cs typeface="Times New Roman" panose="02020603050405020304" pitchFamily="18" charset="0"/>
                </a:rPr>
                <a:t>(High-res. Electron Spectrometer)</a:t>
              </a:r>
              <a:endParaRPr kumimoji="1" lang="ja-JP" altLang="en-US">
                <a:solidFill>
                  <a:srgbClr val="C00000"/>
                </a:solidFill>
                <a:latin typeface="Times New Roman" panose="02020603050405020304" pitchFamily="18" charset="0"/>
                <a:cs typeface="Times New Roman" panose="02020603050405020304" pitchFamily="18" charset="0"/>
              </a:endParaRPr>
            </a:p>
          </p:txBody>
        </p:sp>
      </p:grpSp>
      <p:sp>
        <p:nvSpPr>
          <p:cNvPr id="98" name="正方形/長方形 97">
            <a:extLst>
              <a:ext uri="{FF2B5EF4-FFF2-40B4-BE49-F238E27FC236}">
                <a16:creationId xmlns:a16="http://schemas.microsoft.com/office/drawing/2014/main" id="{C3BFD1AF-3715-9742-82CB-3D4038D8252A}"/>
              </a:ext>
            </a:extLst>
          </p:cNvPr>
          <p:cNvSpPr/>
          <p:nvPr/>
        </p:nvSpPr>
        <p:spPr>
          <a:xfrm>
            <a:off x="7900551" y="2438299"/>
            <a:ext cx="3646796" cy="335362"/>
          </a:xfrm>
          <a:prstGeom prst="rect">
            <a:avLst/>
          </a:prstGeom>
          <a:solidFill>
            <a:schemeClr val="bg1"/>
          </a:solidFill>
          <a:ln>
            <a:no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テキスト ボックス 85">
            <a:extLst>
              <a:ext uri="{FF2B5EF4-FFF2-40B4-BE49-F238E27FC236}">
                <a16:creationId xmlns:a16="http://schemas.microsoft.com/office/drawing/2014/main" id="{D7A1689E-B132-3F46-A698-9ABCF7204711}"/>
              </a:ext>
            </a:extLst>
          </p:cNvPr>
          <p:cNvSpPr txBox="1"/>
          <p:nvPr/>
        </p:nvSpPr>
        <p:spPr>
          <a:xfrm>
            <a:off x="7852671" y="2361832"/>
            <a:ext cx="3757760" cy="461665"/>
          </a:xfrm>
          <a:prstGeom prst="rect">
            <a:avLst/>
          </a:prstGeom>
          <a:noFill/>
          <a:effectLst/>
        </p:spPr>
        <p:txBody>
          <a:bodyPr wrap="none" rtlCol="0">
            <a:spAutoFit/>
          </a:bodyPr>
          <a:lstStyle/>
          <a:p>
            <a:r>
              <a:rPr kumimoji="1" lang="en-US" altLang="ja-JP" sz="2400" b="1">
                <a:solidFill>
                  <a:srgbClr val="008F00"/>
                </a:solidFill>
                <a:latin typeface="Times New Roman" panose="02020603050405020304" pitchFamily="18" charset="0"/>
                <a:cs typeface="Times New Roman" panose="02020603050405020304" pitchFamily="18" charset="0"/>
              </a:rPr>
              <a:t>HKS</a:t>
            </a:r>
            <a:r>
              <a:rPr kumimoji="1" lang="en-US" altLang="ja-JP">
                <a:solidFill>
                  <a:srgbClr val="008F00"/>
                </a:solidFill>
                <a:latin typeface="Times New Roman" panose="02020603050405020304" pitchFamily="18" charset="0"/>
                <a:cs typeface="Times New Roman" panose="02020603050405020304" pitchFamily="18" charset="0"/>
              </a:rPr>
              <a:t> (High-res. Kaon Spectrometer)</a:t>
            </a:r>
            <a:endParaRPr kumimoji="1" lang="ja-JP" altLang="en-US">
              <a:solidFill>
                <a:srgbClr val="008F00"/>
              </a:solidFill>
              <a:latin typeface="Times New Roman" panose="02020603050405020304" pitchFamily="18" charset="0"/>
              <a:cs typeface="Times New Roman" panose="02020603050405020304" pitchFamily="18" charset="0"/>
            </a:endParaRPr>
          </a:p>
        </p:txBody>
      </p:sp>
      <p:grpSp>
        <p:nvGrpSpPr>
          <p:cNvPr id="9" name="グループ化 8">
            <a:extLst>
              <a:ext uri="{FF2B5EF4-FFF2-40B4-BE49-F238E27FC236}">
                <a16:creationId xmlns:a16="http://schemas.microsoft.com/office/drawing/2014/main" id="{AF110663-4DF0-694B-910D-31D180610AE4}"/>
              </a:ext>
            </a:extLst>
          </p:cNvPr>
          <p:cNvGrpSpPr/>
          <p:nvPr/>
        </p:nvGrpSpPr>
        <p:grpSpPr>
          <a:xfrm>
            <a:off x="9114249" y="2859068"/>
            <a:ext cx="2517338" cy="655798"/>
            <a:chOff x="9114249" y="2859068"/>
            <a:chExt cx="2517338" cy="655798"/>
          </a:xfrm>
          <a:effectLst>
            <a:outerShdw blurRad="50800" dist="38100" dir="2700000" algn="tl" rotWithShape="0">
              <a:prstClr val="black"/>
            </a:outerShdw>
          </a:effectLst>
        </p:grpSpPr>
        <p:sp>
          <p:nvSpPr>
            <p:cNvPr id="97" name="正方形/長方形 96">
              <a:extLst>
                <a:ext uri="{FF2B5EF4-FFF2-40B4-BE49-F238E27FC236}">
                  <a16:creationId xmlns:a16="http://schemas.microsoft.com/office/drawing/2014/main" id="{4357FDB6-1474-E742-BD96-95B7384CB002}"/>
                </a:ext>
              </a:extLst>
            </p:cNvPr>
            <p:cNvSpPr/>
            <p:nvPr/>
          </p:nvSpPr>
          <p:spPr>
            <a:xfrm>
              <a:off x="9114249" y="2859068"/>
              <a:ext cx="2517338" cy="327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144ABB32-263A-4F4F-84C2-1DE0EB3E7E6A}"/>
                </a:ext>
              </a:extLst>
            </p:cNvPr>
            <p:cNvSpPr/>
            <p:nvPr/>
          </p:nvSpPr>
          <p:spPr>
            <a:xfrm>
              <a:off x="10099799" y="3187119"/>
              <a:ext cx="1525852" cy="327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3" name="テキスト ボックス 92">
            <a:extLst>
              <a:ext uri="{FF2B5EF4-FFF2-40B4-BE49-F238E27FC236}">
                <a16:creationId xmlns:a16="http://schemas.microsoft.com/office/drawing/2014/main" id="{AEE973FB-B127-424F-BA4D-D9273F511640}"/>
              </a:ext>
            </a:extLst>
          </p:cNvPr>
          <p:cNvSpPr txBox="1"/>
          <p:nvPr/>
        </p:nvSpPr>
        <p:spPr>
          <a:xfrm>
            <a:off x="9105686" y="2774394"/>
            <a:ext cx="2646878" cy="738664"/>
          </a:xfrm>
          <a:prstGeom prst="rect">
            <a:avLst/>
          </a:prstGeom>
          <a:noFill/>
          <a:effectLst/>
        </p:spPr>
        <p:txBody>
          <a:bodyPr wrap="none" rtlCol="0">
            <a:spAutoFit/>
          </a:bodyPr>
          <a:lstStyle/>
          <a:p>
            <a:r>
              <a:rPr kumimoji="1" lang="en-US" altLang="ja-JP" sz="2400" b="1">
                <a:solidFill>
                  <a:srgbClr val="130AFF"/>
                </a:solidFill>
                <a:latin typeface="Times New Roman" panose="02020603050405020304" pitchFamily="18" charset="0"/>
                <a:cs typeface="Times New Roman" panose="02020603050405020304" pitchFamily="18" charset="0"/>
              </a:rPr>
              <a:t>ENGE </a:t>
            </a:r>
            <a:r>
              <a:rPr kumimoji="1" lang="en-US" altLang="ja-JP">
                <a:solidFill>
                  <a:srgbClr val="130AFF"/>
                </a:solidFill>
                <a:latin typeface="Times New Roman" panose="02020603050405020304" pitchFamily="18" charset="0"/>
                <a:cs typeface="Times New Roman" panose="02020603050405020304" pitchFamily="18" charset="0"/>
              </a:rPr>
              <a:t>(High-res. Pion</a:t>
            </a:r>
          </a:p>
          <a:p>
            <a:r>
              <a:rPr kumimoji="1" lang="en-US" altLang="ja-JP">
                <a:solidFill>
                  <a:srgbClr val="130AFF"/>
                </a:solidFill>
                <a:latin typeface="Times New Roman" panose="02020603050405020304" pitchFamily="18" charset="0"/>
                <a:cs typeface="Times New Roman" panose="02020603050405020304" pitchFamily="18" charset="0"/>
              </a:rPr>
              <a:t>                   Spectrometer)</a:t>
            </a:r>
            <a:endParaRPr kumimoji="1" lang="ja-JP" altLang="en-US">
              <a:solidFill>
                <a:srgbClr val="130AFF"/>
              </a:solidFill>
              <a:latin typeface="Times New Roman" panose="02020603050405020304" pitchFamily="18" charset="0"/>
              <a:cs typeface="Times New Roman" panose="02020603050405020304" pitchFamily="18" charset="0"/>
            </a:endParaRPr>
          </a:p>
        </p:txBody>
      </p:sp>
      <p:cxnSp>
        <p:nvCxnSpPr>
          <p:cNvPr id="102" name="直線コネクタ 101">
            <a:extLst>
              <a:ext uri="{FF2B5EF4-FFF2-40B4-BE49-F238E27FC236}">
                <a16:creationId xmlns:a16="http://schemas.microsoft.com/office/drawing/2014/main" id="{4E3F5127-8E64-474E-9D03-0E93829895AE}"/>
              </a:ext>
            </a:extLst>
          </p:cNvPr>
          <p:cNvCxnSpPr>
            <a:cxnSpLocks/>
          </p:cNvCxnSpPr>
          <p:nvPr/>
        </p:nvCxnSpPr>
        <p:spPr>
          <a:xfrm>
            <a:off x="9191589" y="4741087"/>
            <a:ext cx="2162210" cy="0"/>
          </a:xfrm>
          <a:prstGeom prst="line">
            <a:avLst/>
          </a:prstGeom>
          <a:ln w="31750">
            <a:solidFill>
              <a:schemeClr val="bg1"/>
            </a:solidFill>
            <a:headEnd type="stealth" w="lg" len="lg"/>
            <a:tailEnd type="stealth" w="lg" len="lg"/>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05" name="テキスト ボックス 104">
                <a:extLst>
                  <a:ext uri="{FF2B5EF4-FFF2-40B4-BE49-F238E27FC236}">
                    <a16:creationId xmlns:a16="http://schemas.microsoft.com/office/drawing/2014/main" id="{588C91F4-C92A-904A-83DF-3248A0A73569}"/>
                  </a:ext>
                </a:extLst>
              </p:cNvPr>
              <p:cNvSpPr txBox="1"/>
              <p:nvPr/>
            </p:nvSpPr>
            <p:spPr>
              <a:xfrm>
                <a:off x="9930846" y="4376549"/>
                <a:ext cx="81304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000" b="0" i="0" smtClean="0">
                          <a:solidFill>
                            <a:schemeClr val="bg1"/>
                          </a:solidFill>
                          <a:latin typeface="Cambria Math" panose="02040503050406030204" pitchFamily="18" charset="0"/>
                        </a:rPr>
                        <m:t>30 </m:t>
                      </m:r>
                      <m:r>
                        <m:rPr>
                          <m:sty m:val="p"/>
                        </m:rPr>
                        <a:rPr kumimoji="1" lang="en-US" altLang="ja-JP" sz="2000" b="0" i="0" smtClean="0">
                          <a:solidFill>
                            <a:schemeClr val="bg1"/>
                          </a:solidFill>
                          <a:latin typeface="Cambria Math" panose="02040503050406030204" pitchFamily="18" charset="0"/>
                        </a:rPr>
                        <m:t>m</m:t>
                      </m:r>
                    </m:oMath>
                  </m:oMathPara>
                </a14:m>
                <a:endParaRPr kumimoji="1" lang="ja-JP" altLang="en-US" sz="2000">
                  <a:solidFill>
                    <a:schemeClr val="bg1"/>
                  </a:solidFill>
                </a:endParaRPr>
              </a:p>
            </p:txBody>
          </p:sp>
        </mc:Choice>
        <mc:Fallback>
          <p:sp>
            <p:nvSpPr>
              <p:cNvPr id="105" name="テキスト ボックス 104">
                <a:extLst>
                  <a:ext uri="{FF2B5EF4-FFF2-40B4-BE49-F238E27FC236}">
                    <a16:creationId xmlns:a16="http://schemas.microsoft.com/office/drawing/2014/main" id="{588C91F4-C92A-904A-83DF-3248A0A73569}"/>
                  </a:ext>
                </a:extLst>
              </p:cNvPr>
              <p:cNvSpPr txBox="1">
                <a:spLocks noRot="1" noChangeAspect="1" noMove="1" noResize="1" noEditPoints="1" noAdjustHandles="1" noChangeArrowheads="1" noChangeShapeType="1" noTextEdit="1"/>
              </p:cNvSpPr>
              <p:nvPr/>
            </p:nvSpPr>
            <p:spPr>
              <a:xfrm>
                <a:off x="9930846" y="4376549"/>
                <a:ext cx="813043" cy="4001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テキスト ボックス 6">
                <a:extLst>
                  <a:ext uri="{FF2B5EF4-FFF2-40B4-BE49-F238E27FC236}">
                    <a16:creationId xmlns:a16="http://schemas.microsoft.com/office/drawing/2014/main" id="{82600B62-E337-CD4E-BC96-6BB0EBD31683}"/>
                  </a:ext>
                </a:extLst>
              </p:cNvPr>
              <p:cNvSpPr txBox="1"/>
              <p:nvPr/>
            </p:nvSpPr>
            <p:spPr>
              <a:xfrm>
                <a:off x="7582568" y="4945975"/>
                <a:ext cx="1393330" cy="461665"/>
              </a:xfrm>
              <a:prstGeom prst="rect">
                <a:avLst/>
              </a:prstGeom>
              <a:noFill/>
              <a:effectLst>
                <a:outerShdw blurRad="50800" dist="38100" dir="2700000" algn="tl" rotWithShape="0">
                  <a:prstClr val="black"/>
                </a:outerShdw>
              </a:effectLst>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400" b="1" i="0" smtClean="0">
                          <a:solidFill>
                            <a:schemeClr val="accent4"/>
                          </a:solidFill>
                          <a:latin typeface="Cambria Math" panose="02040503050406030204" pitchFamily="18" charset="0"/>
                        </a:rPr>
                        <m:t>𝟐</m:t>
                      </m:r>
                      <m:r>
                        <a:rPr kumimoji="1" lang="en-US" altLang="ja-JP" sz="2400" b="1" i="0" smtClean="0">
                          <a:solidFill>
                            <a:schemeClr val="accent4"/>
                          </a:solidFill>
                          <a:latin typeface="Cambria Math" panose="02040503050406030204" pitchFamily="18" charset="0"/>
                        </a:rPr>
                        <m:t>.</m:t>
                      </m:r>
                      <m:r>
                        <a:rPr kumimoji="1" lang="en-US" altLang="ja-JP" sz="2400" b="1" i="0" smtClean="0">
                          <a:solidFill>
                            <a:schemeClr val="accent4"/>
                          </a:solidFill>
                          <a:latin typeface="Cambria Math" panose="02040503050406030204" pitchFamily="18" charset="0"/>
                        </a:rPr>
                        <m:t>𝟐</m:t>
                      </m:r>
                      <m:r>
                        <a:rPr kumimoji="1" lang="en-US" altLang="ja-JP" sz="2400" b="1" i="0" smtClean="0">
                          <a:solidFill>
                            <a:schemeClr val="accent4"/>
                          </a:solidFill>
                          <a:latin typeface="Cambria Math" panose="02040503050406030204" pitchFamily="18" charset="0"/>
                        </a:rPr>
                        <m:t> </m:t>
                      </m:r>
                      <m:r>
                        <a:rPr kumimoji="1" lang="en-US" altLang="ja-JP" sz="2400" b="1" i="0" smtClean="0">
                          <a:solidFill>
                            <a:schemeClr val="accent4"/>
                          </a:solidFill>
                          <a:latin typeface="Cambria Math" panose="02040503050406030204" pitchFamily="18" charset="0"/>
                        </a:rPr>
                        <m:t>𝐆𝐞𝐕</m:t>
                      </m:r>
                    </m:oMath>
                  </m:oMathPara>
                </a14:m>
                <a:endParaRPr kumimoji="1" lang="ja-JP" altLang="en-US" sz="2400" b="1">
                  <a:solidFill>
                    <a:schemeClr val="accent4"/>
                  </a:solidFill>
                </a:endParaRPr>
              </a:p>
            </p:txBody>
          </p:sp>
        </mc:Choice>
        <mc:Fallback>
          <p:sp>
            <p:nvSpPr>
              <p:cNvPr id="7" name="テキスト ボックス 6">
                <a:extLst>
                  <a:ext uri="{FF2B5EF4-FFF2-40B4-BE49-F238E27FC236}">
                    <a16:creationId xmlns:a16="http://schemas.microsoft.com/office/drawing/2014/main" id="{82600B62-E337-CD4E-BC96-6BB0EBD31683}"/>
                  </a:ext>
                </a:extLst>
              </p:cNvPr>
              <p:cNvSpPr txBox="1">
                <a:spLocks noRot="1" noChangeAspect="1" noMove="1" noResize="1" noEditPoints="1" noAdjustHandles="1" noChangeArrowheads="1" noChangeShapeType="1" noTextEdit="1"/>
              </p:cNvSpPr>
              <p:nvPr/>
            </p:nvSpPr>
            <p:spPr>
              <a:xfrm>
                <a:off x="7582568" y="4945975"/>
                <a:ext cx="1393330" cy="461665"/>
              </a:xfrm>
              <a:prstGeom prst="rect">
                <a:avLst/>
              </a:prstGeom>
              <a:blipFill>
                <a:blip r:embed="rId8"/>
                <a:stretch>
                  <a:fillRect/>
                </a:stretch>
              </a:blipFill>
              <a:effectLst>
                <a:outerShdw blurRad="50800" dist="38100" dir="2700000" algn="tl" rotWithShape="0">
                  <a:prstClr val="black"/>
                </a:outerShdw>
              </a:effectLst>
            </p:spPr>
            <p:txBody>
              <a:bodyPr/>
              <a:lstStyle/>
              <a:p>
                <a:r>
                  <a:rPr lang="en-US">
                    <a:noFill/>
                  </a:rPr>
                  <a:t> </a:t>
                </a:r>
              </a:p>
            </p:txBody>
          </p:sp>
        </mc:Fallback>
      </mc:AlternateContent>
    </p:spTree>
    <p:extLst>
      <p:ext uri="{BB962C8B-B14F-4D97-AF65-F5344CB8AC3E}">
        <p14:creationId xmlns:p14="http://schemas.microsoft.com/office/powerpoint/2010/main" val="884040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a:bodyPr>
          <a:lstStyle/>
          <a:p>
            <a:r>
              <a:rPr lang="en-US" altLang="ja-JP"/>
              <a:t>Comparison with Heavy Ion Collision</a:t>
            </a:r>
            <a:endParaRPr kumimoji="1" lang="ja-JP" altLang="en-US" b="1"/>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27</a:t>
            </a:fld>
            <a:endParaRPr kumimoji="1" lang="ja-JP" altLang="en-US"/>
          </a:p>
        </p:txBody>
      </p:sp>
      <p:pic>
        <p:nvPicPr>
          <p:cNvPr id="12" name="図 11">
            <a:extLst>
              <a:ext uri="{FF2B5EF4-FFF2-40B4-BE49-F238E27FC236}">
                <a16:creationId xmlns:a16="http://schemas.microsoft.com/office/drawing/2014/main" id="{015D3606-96FF-E041-9117-FD84ADEED79D}"/>
              </a:ext>
            </a:extLst>
          </p:cNvPr>
          <p:cNvPicPr>
            <a:picLocks noChangeAspect="1"/>
          </p:cNvPicPr>
          <p:nvPr/>
        </p:nvPicPr>
        <p:blipFill>
          <a:blip r:embed="rId3"/>
          <a:stretch>
            <a:fillRect/>
          </a:stretch>
        </p:blipFill>
        <p:spPr>
          <a:xfrm>
            <a:off x="628108" y="1198501"/>
            <a:ext cx="5193315" cy="5265112"/>
          </a:xfrm>
          <a:prstGeom prst="rect">
            <a:avLst/>
          </a:prstGeom>
        </p:spPr>
      </p:pic>
      <p:sp>
        <p:nvSpPr>
          <p:cNvPr id="31" name="角丸四角形 30">
            <a:extLst>
              <a:ext uri="{FF2B5EF4-FFF2-40B4-BE49-F238E27FC236}">
                <a16:creationId xmlns:a16="http://schemas.microsoft.com/office/drawing/2014/main" id="{45A063C4-D369-4347-B8EC-B28C4112D5FF}"/>
              </a:ext>
            </a:extLst>
          </p:cNvPr>
          <p:cNvSpPr/>
          <p:nvPr/>
        </p:nvSpPr>
        <p:spPr>
          <a:xfrm>
            <a:off x="5854335" y="1752031"/>
            <a:ext cx="5709557" cy="4452826"/>
          </a:xfrm>
          <a:prstGeom prst="roundRect">
            <a:avLst>
              <a:gd name="adj" fmla="val 4757"/>
            </a:avLst>
          </a:prstGeom>
          <a:solidFill>
            <a:schemeClr val="accent6">
              <a:lumMod val="20000"/>
              <a:lumOff val="80000"/>
            </a:schemeClr>
          </a:solidFill>
          <a:ln>
            <a:noFill/>
          </a:ln>
          <a:effectLst>
            <a:outerShdw blurRad="254000" dist="38100" dir="8100000" algn="tr"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descr="黒い背景にあるボール&#10;&#10;低い精度で自動的に生成された説明">
            <a:extLst>
              <a:ext uri="{FF2B5EF4-FFF2-40B4-BE49-F238E27FC236}">
                <a16:creationId xmlns:a16="http://schemas.microsoft.com/office/drawing/2014/main" id="{53431F6D-A61E-4946-BA46-71C068157B0C}"/>
              </a:ext>
            </a:extLst>
          </p:cNvPr>
          <p:cNvPicPr>
            <a:picLocks noChangeAspect="1"/>
          </p:cNvPicPr>
          <p:nvPr/>
        </p:nvPicPr>
        <p:blipFill>
          <a:blip r:embed="rId4"/>
          <a:stretch>
            <a:fillRect/>
          </a:stretch>
        </p:blipFill>
        <p:spPr>
          <a:xfrm>
            <a:off x="6570955" y="2890485"/>
            <a:ext cx="1365787" cy="1365787"/>
          </a:xfrm>
          <a:prstGeom prst="rect">
            <a:avLst/>
          </a:prstGeom>
        </p:spPr>
      </p:pic>
      <p:pic>
        <p:nvPicPr>
          <p:cNvPr id="36" name="図 35" descr="黒い背景にあるボール&#10;&#10;低い精度で自動的に生成された説明">
            <a:extLst>
              <a:ext uri="{FF2B5EF4-FFF2-40B4-BE49-F238E27FC236}">
                <a16:creationId xmlns:a16="http://schemas.microsoft.com/office/drawing/2014/main" id="{3807ABA1-E96E-304F-9066-6C6D7DE869DE}"/>
              </a:ext>
            </a:extLst>
          </p:cNvPr>
          <p:cNvPicPr>
            <a:picLocks noChangeAspect="1"/>
          </p:cNvPicPr>
          <p:nvPr/>
        </p:nvPicPr>
        <p:blipFill>
          <a:blip r:embed="rId5"/>
          <a:stretch>
            <a:fillRect/>
          </a:stretch>
        </p:blipFill>
        <p:spPr>
          <a:xfrm>
            <a:off x="8807210" y="2555924"/>
            <a:ext cx="2034907" cy="2034907"/>
          </a:xfrm>
          <a:prstGeom prst="rect">
            <a:avLst/>
          </a:prstGeom>
        </p:spPr>
      </p:pic>
      <p:sp>
        <p:nvSpPr>
          <p:cNvPr id="41" name="テキスト ボックス 40">
            <a:extLst>
              <a:ext uri="{FF2B5EF4-FFF2-40B4-BE49-F238E27FC236}">
                <a16:creationId xmlns:a16="http://schemas.microsoft.com/office/drawing/2014/main" id="{F670071F-927A-A14B-A019-46D7FAA29C1E}"/>
              </a:ext>
            </a:extLst>
          </p:cNvPr>
          <p:cNvSpPr txBox="1"/>
          <p:nvPr/>
        </p:nvSpPr>
        <p:spPr>
          <a:xfrm>
            <a:off x="6378857" y="2316708"/>
            <a:ext cx="1996059" cy="769441"/>
          </a:xfrm>
          <a:prstGeom prst="rect">
            <a:avLst/>
          </a:prstGeom>
          <a:noFill/>
        </p:spPr>
        <p:txBody>
          <a:bodyPr wrap="none" rtlCol="0">
            <a:spAutoFit/>
          </a:bodyPr>
          <a:lstStyle/>
          <a:p>
            <a:r>
              <a:rPr kumimoji="1" lang="en-US" altLang="ja-JP" sz="2200" b="1">
                <a:latin typeface="Times New Roman" panose="02020603050405020304" pitchFamily="18" charset="0"/>
                <a:cs typeface="Times New Roman" panose="02020603050405020304" pitchFamily="18" charset="0"/>
              </a:rPr>
              <a:t>Deeply bound?</a:t>
            </a:r>
          </a:p>
          <a:p>
            <a:r>
              <a:rPr kumimoji="1" lang="en-US" altLang="ja-JP" sz="2200" b="1">
                <a:latin typeface="Times New Roman" panose="02020603050405020304" pitchFamily="18" charset="0"/>
                <a:cs typeface="Times New Roman" panose="02020603050405020304" pitchFamily="18" charset="0"/>
              </a:rPr>
              <a:t>Short lifetime?</a:t>
            </a:r>
            <a:endParaRPr kumimoji="1" lang="ja-JP" altLang="en-US" sz="2200" b="1">
              <a:latin typeface="Times New Roman" panose="02020603050405020304" pitchFamily="18" charset="0"/>
              <a:cs typeface="Times New Roman" panose="02020603050405020304" pitchFamily="18" charset="0"/>
            </a:endParaRPr>
          </a:p>
        </p:txBody>
      </p:sp>
      <p:sp>
        <p:nvSpPr>
          <p:cNvPr id="42" name="テキスト ボックス 41">
            <a:extLst>
              <a:ext uri="{FF2B5EF4-FFF2-40B4-BE49-F238E27FC236}">
                <a16:creationId xmlns:a16="http://schemas.microsoft.com/office/drawing/2014/main" id="{7FD7DB3C-B5A1-0D48-AF6D-487DB5939ABD}"/>
              </a:ext>
            </a:extLst>
          </p:cNvPr>
          <p:cNvSpPr txBox="1"/>
          <p:nvPr/>
        </p:nvSpPr>
        <p:spPr>
          <a:xfrm>
            <a:off x="8821071" y="2314322"/>
            <a:ext cx="2342308" cy="769441"/>
          </a:xfrm>
          <a:prstGeom prst="rect">
            <a:avLst/>
          </a:prstGeom>
          <a:noFill/>
        </p:spPr>
        <p:txBody>
          <a:bodyPr wrap="none" rtlCol="0">
            <a:spAutoFit/>
          </a:bodyPr>
          <a:lstStyle/>
          <a:p>
            <a:r>
              <a:rPr kumimoji="1" lang="en-US" altLang="ja-JP" sz="2200" b="1">
                <a:latin typeface="Times New Roman" panose="02020603050405020304" pitchFamily="18" charset="0"/>
                <a:cs typeface="Times New Roman" panose="02020603050405020304" pitchFamily="18" charset="0"/>
              </a:rPr>
              <a:t>Shallowly bound?</a:t>
            </a:r>
          </a:p>
          <a:p>
            <a:r>
              <a:rPr kumimoji="1" lang="en-US" altLang="ja-JP" sz="2200" b="1">
                <a:latin typeface="Times New Roman" panose="02020603050405020304" pitchFamily="18" charset="0"/>
                <a:cs typeface="Times New Roman" panose="02020603050405020304" pitchFamily="18" charset="0"/>
              </a:rPr>
              <a:t>Long lifetime?</a:t>
            </a:r>
            <a:endParaRPr kumimoji="1" lang="ja-JP" altLang="en-US" sz="2200" b="1">
              <a:latin typeface="Times New Roman" panose="02020603050405020304" pitchFamily="18" charset="0"/>
              <a:cs typeface="Times New Roman" panose="02020603050405020304" pitchFamily="18" charset="0"/>
            </a:endParaRPr>
          </a:p>
        </p:txBody>
      </p:sp>
      <p:sp>
        <p:nvSpPr>
          <p:cNvPr id="43" name="テキスト ボックス 42">
            <a:extLst>
              <a:ext uri="{FF2B5EF4-FFF2-40B4-BE49-F238E27FC236}">
                <a16:creationId xmlns:a16="http://schemas.microsoft.com/office/drawing/2014/main" id="{406AAB4B-F7F6-A44F-AFD4-9660F3BF2D84}"/>
              </a:ext>
            </a:extLst>
          </p:cNvPr>
          <p:cNvSpPr txBox="1"/>
          <p:nvPr/>
        </p:nvSpPr>
        <p:spPr>
          <a:xfrm>
            <a:off x="8170163" y="3170648"/>
            <a:ext cx="572593" cy="584775"/>
          </a:xfrm>
          <a:prstGeom prst="rect">
            <a:avLst/>
          </a:prstGeom>
          <a:noFill/>
        </p:spPr>
        <p:txBody>
          <a:bodyPr wrap="none" rtlCol="0">
            <a:spAutoFit/>
          </a:bodyPr>
          <a:lstStyle/>
          <a:p>
            <a:r>
              <a:rPr kumimoji="1" lang="en-US" altLang="ja-JP" sz="3200" b="1">
                <a:latin typeface="Times New Roman" panose="02020603050405020304" pitchFamily="18" charset="0"/>
                <a:cs typeface="Times New Roman" panose="02020603050405020304" pitchFamily="18" charset="0"/>
              </a:rPr>
              <a:t>or</a:t>
            </a:r>
            <a:endParaRPr kumimoji="1" lang="ja-JP" altLang="en-US" sz="3200" b="1">
              <a:latin typeface="Times New Roman" panose="02020603050405020304" pitchFamily="18" charset="0"/>
              <a:cs typeface="Times New Roman" panose="02020603050405020304" pitchFamily="18" charset="0"/>
            </a:endParaRPr>
          </a:p>
        </p:txBody>
      </p:sp>
      <p:sp>
        <p:nvSpPr>
          <p:cNvPr id="44" name="正方形/長方形 43">
            <a:extLst>
              <a:ext uri="{FF2B5EF4-FFF2-40B4-BE49-F238E27FC236}">
                <a16:creationId xmlns:a16="http://schemas.microsoft.com/office/drawing/2014/main" id="{CDC0D39A-B5FD-E049-A3C2-1D6E25726E35}"/>
              </a:ext>
            </a:extLst>
          </p:cNvPr>
          <p:cNvSpPr/>
          <p:nvPr/>
        </p:nvSpPr>
        <p:spPr>
          <a:xfrm>
            <a:off x="6570955" y="5425559"/>
            <a:ext cx="4026288" cy="830997"/>
          </a:xfrm>
          <a:prstGeom prst="rect">
            <a:avLst/>
          </a:prstGeom>
        </p:spPr>
        <p:txBody>
          <a:bodyPr wrap="square">
            <a:spAutoFit/>
          </a:bodyPr>
          <a:lstStyle/>
          <a:p>
            <a:r>
              <a:rPr lang="en-US" altLang="ja-JP" sz="2400">
                <a:latin typeface="Times New Roman" panose="02020603050405020304" pitchFamily="18" charset="0"/>
                <a:cs typeface="Times New Roman" panose="02020603050405020304" pitchFamily="18" charset="0"/>
              </a:rPr>
              <a:t>→ Binding energy and lifetime</a:t>
            </a:r>
          </a:p>
          <a:p>
            <a:r>
              <a:rPr lang="ja-JP" altLang="en-US" sz="2400">
                <a:latin typeface="Times New Roman" panose="02020603050405020304" pitchFamily="18" charset="0"/>
                <a:cs typeface="Times New Roman" panose="02020603050405020304" pitchFamily="18" charset="0"/>
              </a:rPr>
              <a:t>　</a:t>
            </a:r>
            <a:r>
              <a:rPr lang="en-US" altLang="ja-JP" sz="2400">
                <a:latin typeface="Times New Roman" panose="02020603050405020304" pitchFamily="18" charset="0"/>
                <a:cs typeface="Times New Roman" panose="02020603050405020304" pitchFamily="18" charset="0"/>
              </a:rPr>
              <a:t> with small systematic error</a:t>
            </a:r>
          </a:p>
        </p:txBody>
      </p:sp>
      <p:sp>
        <p:nvSpPr>
          <p:cNvPr id="45" name="テキスト ボックス 44">
            <a:extLst>
              <a:ext uri="{FF2B5EF4-FFF2-40B4-BE49-F238E27FC236}">
                <a16:creationId xmlns:a16="http://schemas.microsoft.com/office/drawing/2014/main" id="{B7D814D6-A872-C845-9C6E-F7F3BB4C1FC3}"/>
              </a:ext>
            </a:extLst>
          </p:cNvPr>
          <p:cNvSpPr txBox="1"/>
          <p:nvPr/>
        </p:nvSpPr>
        <p:spPr>
          <a:xfrm>
            <a:off x="7295735" y="1806353"/>
            <a:ext cx="2896947" cy="492443"/>
          </a:xfrm>
          <a:prstGeom prst="rect">
            <a:avLst/>
          </a:prstGeom>
          <a:noFill/>
        </p:spPr>
        <p:txBody>
          <a:bodyPr wrap="none" rtlCol="0">
            <a:spAutoFit/>
          </a:bodyPr>
          <a:lstStyle/>
          <a:p>
            <a:r>
              <a:rPr kumimoji="1" lang="en-US" altLang="ja-JP" sz="2600" b="1">
                <a:solidFill>
                  <a:srgbClr val="00B050"/>
                </a:solidFill>
                <a:latin typeface="Times New Roman" panose="02020603050405020304" pitchFamily="18" charset="0"/>
                <a:cs typeface="Times New Roman" panose="02020603050405020304" pitchFamily="18" charset="0"/>
              </a:rPr>
              <a:t>Hypertriton puzzle</a:t>
            </a:r>
            <a:endParaRPr kumimoji="1" lang="ja-JP" altLang="en-US" sz="2600" b="1">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46" name="正方形/長方形 45">
                <a:extLst>
                  <a:ext uri="{FF2B5EF4-FFF2-40B4-BE49-F238E27FC236}">
                    <a16:creationId xmlns:a16="http://schemas.microsoft.com/office/drawing/2014/main" id="{E2E979D1-EEEB-0848-B452-D6673C8A95D3}"/>
                  </a:ext>
                </a:extLst>
              </p:cNvPr>
              <p:cNvSpPr/>
              <p:nvPr/>
            </p:nvSpPr>
            <p:spPr>
              <a:xfrm>
                <a:off x="6031492" y="4299080"/>
                <a:ext cx="5579158" cy="1104341"/>
              </a:xfrm>
              <a:prstGeom prst="rect">
                <a:avLst/>
              </a:prstGeom>
            </p:spPr>
            <p:txBody>
              <a:bodyPr wrap="square">
                <a:spAutoFit/>
              </a:bodyPr>
              <a:lstStyle/>
              <a:p>
                <a:r>
                  <a:rPr lang="en-US" altLang="ja-JP" sz="2000">
                    <a:latin typeface="Times New Roman" panose="02020603050405020304" pitchFamily="18" charset="0"/>
                    <a:cs typeface="Times New Roman" panose="02020603050405020304" pitchFamily="18" charset="0"/>
                  </a:rPr>
                  <a:t>STAR</a:t>
                </a:r>
                <a:r>
                  <a:rPr lang="ja-JP" altLang="en-US" sz="200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ja-JP" sz="2000" b="1" i="1" dirty="0" smtClean="0">
                            <a:latin typeface="Cambria Math" panose="02040503050406030204" pitchFamily="18" charset="0"/>
                          </a:rPr>
                        </m:ctrlPr>
                      </m:sSubPr>
                      <m:e>
                        <m:r>
                          <a:rPr lang="en-US" altLang="ja-JP" sz="2000" b="1" i="0" dirty="0" smtClean="0">
                            <a:latin typeface="Cambria Math" panose="02040503050406030204" pitchFamily="18" charset="0"/>
                          </a:rPr>
                          <m:t>𝐁</m:t>
                        </m:r>
                      </m:e>
                      <m:sub>
                        <m:r>
                          <a:rPr lang="el-GR" altLang="ja-JP" sz="2000" b="1" i="0" dirty="0" smtClean="0">
                            <a:latin typeface="Cambria Math" panose="02040503050406030204" pitchFamily="18" charset="0"/>
                            <a:ea typeface="Cambria Math" panose="02040503050406030204" pitchFamily="18" charset="0"/>
                          </a:rPr>
                          <m:t>𝚲</m:t>
                        </m:r>
                      </m:sub>
                    </m:sSub>
                    <m:r>
                      <a:rPr lang="en-US" altLang="ja-JP" sz="2000" b="1" i="1" dirty="0" smtClean="0">
                        <a:latin typeface="Cambria Math" panose="02040503050406030204" pitchFamily="18" charset="0"/>
                      </a:rPr>
                      <m:t>=</m:t>
                    </m:r>
                    <m:r>
                      <a:rPr lang="en" altLang="ja-JP" sz="2000" b="1" i="0" dirty="0" smtClean="0">
                        <a:latin typeface="Cambria Math" panose="02040503050406030204" pitchFamily="18" charset="0"/>
                      </a:rPr>
                      <m:t>𝟎</m:t>
                    </m:r>
                    <m:r>
                      <a:rPr lang="en" altLang="ja-JP" sz="2000" b="1" i="0" dirty="0" smtClean="0">
                        <a:latin typeface="Cambria Math" panose="02040503050406030204" pitchFamily="18" charset="0"/>
                      </a:rPr>
                      <m:t>.</m:t>
                    </m:r>
                    <m:r>
                      <a:rPr lang="en" altLang="ja-JP" sz="2000" b="1" i="0" dirty="0" smtClean="0">
                        <a:latin typeface="Cambria Math" panose="02040503050406030204" pitchFamily="18" charset="0"/>
                      </a:rPr>
                      <m:t>𝟒𝟏</m:t>
                    </m:r>
                    <m:r>
                      <a:rPr lang="en" altLang="ja-JP" sz="2000" i="0" dirty="0" smtClean="0">
                        <a:latin typeface="Cambria Math" panose="02040503050406030204" pitchFamily="18" charset="0"/>
                      </a:rPr>
                      <m:t>±</m:t>
                    </m:r>
                    <m:sSub>
                      <m:sSubPr>
                        <m:ctrlPr>
                          <a:rPr lang="en-US" altLang="ja-JP" sz="2000" b="0" i="1" dirty="0" smtClean="0">
                            <a:latin typeface="Cambria Math" panose="02040503050406030204" pitchFamily="18" charset="0"/>
                          </a:rPr>
                        </m:ctrlPr>
                      </m:sSubPr>
                      <m:e>
                        <m:r>
                          <a:rPr lang="en" altLang="ja-JP" sz="2000" i="0" dirty="0" smtClean="0">
                            <a:latin typeface="Cambria Math" panose="02040503050406030204" pitchFamily="18" charset="0"/>
                          </a:rPr>
                          <m:t>0.12</m:t>
                        </m:r>
                      </m:e>
                      <m:sub>
                        <m:r>
                          <a:rPr lang="en-US" altLang="ja-JP" sz="2000" b="0" i="0" dirty="0" smtClean="0">
                            <a:latin typeface="Cambria Math" panose="02040503050406030204" pitchFamily="18" charset="0"/>
                          </a:rPr>
                          <m:t>(</m:t>
                        </m:r>
                        <m:r>
                          <m:rPr>
                            <m:sty m:val="p"/>
                          </m:rPr>
                          <a:rPr lang="en-US" altLang="ja-JP" sz="2000" b="0" i="0" dirty="0" smtClean="0">
                            <a:latin typeface="Cambria Math" panose="02040503050406030204" pitchFamily="18" charset="0"/>
                          </a:rPr>
                          <m:t>stat</m:t>
                        </m:r>
                        <m:r>
                          <a:rPr lang="en-US" altLang="ja-JP" sz="2000" b="0" i="0" dirty="0" smtClean="0">
                            <a:latin typeface="Cambria Math" panose="02040503050406030204" pitchFamily="18" charset="0"/>
                          </a:rPr>
                          <m:t>)</m:t>
                        </m:r>
                      </m:sub>
                    </m:sSub>
                    <m:r>
                      <a:rPr lang="en" altLang="ja-JP" sz="2000" i="0" dirty="0" smtClean="0">
                        <a:latin typeface="Cambria Math" panose="02040503050406030204" pitchFamily="18" charset="0"/>
                      </a:rPr>
                      <m:t>±</m:t>
                    </m:r>
                    <m:sSub>
                      <m:sSubPr>
                        <m:ctrlPr>
                          <a:rPr lang="en-US" altLang="ja-JP" sz="2000" b="0" i="1" dirty="0" smtClean="0">
                            <a:latin typeface="Cambria Math" panose="02040503050406030204" pitchFamily="18" charset="0"/>
                          </a:rPr>
                        </m:ctrlPr>
                      </m:sSubPr>
                      <m:e>
                        <m:r>
                          <a:rPr lang="en" altLang="ja-JP" sz="2000" i="0" dirty="0" smtClean="0">
                            <a:latin typeface="Cambria Math" panose="02040503050406030204" pitchFamily="18" charset="0"/>
                          </a:rPr>
                          <m:t>0.11</m:t>
                        </m:r>
                      </m:e>
                      <m:sub>
                        <m:r>
                          <a:rPr lang="en-US" altLang="ja-JP" sz="2000" b="0" i="0" dirty="0" smtClean="0">
                            <a:latin typeface="Cambria Math" panose="02040503050406030204" pitchFamily="18" charset="0"/>
                          </a:rPr>
                          <m:t>(</m:t>
                        </m:r>
                        <m:r>
                          <m:rPr>
                            <m:sty m:val="p"/>
                          </m:rPr>
                          <a:rPr lang="en-US" altLang="ja-JP" sz="2000" b="0" i="0" dirty="0" smtClean="0">
                            <a:latin typeface="Cambria Math" panose="02040503050406030204" pitchFamily="18" charset="0"/>
                          </a:rPr>
                          <m:t>syst</m:t>
                        </m:r>
                        <m:r>
                          <a:rPr lang="en-US" altLang="ja-JP" sz="2000" b="0" i="0" dirty="0" smtClean="0">
                            <a:latin typeface="Cambria Math" panose="02040503050406030204" pitchFamily="18" charset="0"/>
                          </a:rPr>
                          <m:t>)</m:t>
                        </m:r>
                      </m:sub>
                    </m:sSub>
                    <m:r>
                      <a:rPr lang="en" altLang="ja-JP" sz="2000" i="0" dirty="0" smtClean="0">
                        <a:latin typeface="Cambria Math" panose="02040503050406030204" pitchFamily="18" charset="0"/>
                      </a:rPr>
                      <m:t> </m:t>
                    </m:r>
                    <m:r>
                      <m:rPr>
                        <m:sty m:val="p"/>
                      </m:rPr>
                      <a:rPr lang="en" altLang="ja-JP" sz="2000" i="0" dirty="0" smtClean="0">
                        <a:latin typeface="Cambria Math" panose="02040503050406030204" pitchFamily="18" charset="0"/>
                      </a:rPr>
                      <m:t>MeV</m:t>
                    </m:r>
                    <m:r>
                      <a:rPr lang="en" altLang="ja-JP" sz="2000" i="0" dirty="0" smtClean="0">
                        <a:latin typeface="Cambria Math" panose="02040503050406030204" pitchFamily="18" charset="0"/>
                      </a:rPr>
                      <m:t> </m:t>
                    </m:r>
                  </m:oMath>
                </a14:m>
                <a:endParaRPr lang="en-US" altLang="ja-JP" sz="2000">
                  <a:latin typeface="Times New Roman" panose="02020603050405020304" pitchFamily="18" charset="0"/>
                  <a:cs typeface="Times New Roman" panose="02020603050405020304" pitchFamily="18" charset="0"/>
                </a:endParaRPr>
              </a:p>
              <a:p>
                <a:r>
                  <a:rPr lang="en-US" altLang="ja-JP" sz="2000">
                    <a:latin typeface="Times New Roman" panose="02020603050405020304" pitchFamily="18" charset="0"/>
                    <a:cs typeface="Times New Roman" panose="02020603050405020304" pitchFamily="18" charset="0"/>
                  </a:rPr>
                  <a:t>ALICE  </a:t>
                </a:r>
                <a14:m>
                  <m:oMath xmlns:m="http://schemas.openxmlformats.org/officeDocument/2006/math">
                    <m:sSub>
                      <m:sSubPr>
                        <m:ctrlPr>
                          <a:rPr lang="en-US" altLang="ja-JP" sz="2000" b="1" i="1" dirty="0" smtClean="0">
                            <a:latin typeface="Cambria Math" panose="02040503050406030204" pitchFamily="18" charset="0"/>
                          </a:rPr>
                        </m:ctrlPr>
                      </m:sSubPr>
                      <m:e>
                        <m:r>
                          <a:rPr lang="en-US" altLang="ja-JP" sz="2000" b="1" i="0" dirty="0" smtClean="0">
                            <a:latin typeface="Cambria Math" panose="02040503050406030204" pitchFamily="18" charset="0"/>
                          </a:rPr>
                          <m:t>𝐁</m:t>
                        </m:r>
                      </m:e>
                      <m:sub>
                        <m:r>
                          <a:rPr lang="el-GR" altLang="ja-JP" sz="2000" b="1" i="0" dirty="0" smtClean="0">
                            <a:latin typeface="Cambria Math" panose="02040503050406030204" pitchFamily="18" charset="0"/>
                            <a:ea typeface="Cambria Math" panose="02040503050406030204" pitchFamily="18" charset="0"/>
                          </a:rPr>
                          <m:t>𝚲</m:t>
                        </m:r>
                      </m:sub>
                    </m:sSub>
                    <m:r>
                      <a:rPr lang="en-US" altLang="ja-JP" sz="2000" b="1" i="1" dirty="0" smtClean="0">
                        <a:latin typeface="Cambria Math" panose="02040503050406030204" pitchFamily="18" charset="0"/>
                      </a:rPr>
                      <m:t>=</m:t>
                    </m:r>
                    <m:r>
                      <a:rPr lang="en" altLang="ja-JP" sz="2000" b="1" i="0" dirty="0" smtClean="0">
                        <a:latin typeface="Cambria Math" panose="02040503050406030204" pitchFamily="18" charset="0"/>
                      </a:rPr>
                      <m:t>𝟎</m:t>
                    </m:r>
                    <m:r>
                      <a:rPr lang="en" altLang="ja-JP" sz="2000" b="1" i="0" dirty="0" smtClean="0">
                        <a:latin typeface="Cambria Math" panose="02040503050406030204" pitchFamily="18" charset="0"/>
                      </a:rPr>
                      <m:t>.</m:t>
                    </m:r>
                    <m:r>
                      <a:rPr lang="en" altLang="ja-JP" sz="2000" b="1" i="0" dirty="0" smtClean="0">
                        <a:latin typeface="Cambria Math" panose="02040503050406030204" pitchFamily="18" charset="0"/>
                      </a:rPr>
                      <m:t>𝟏𝟎</m:t>
                    </m:r>
                    <m:r>
                      <a:rPr lang="en" altLang="ja-JP" sz="2000" i="0" dirty="0" smtClean="0">
                        <a:latin typeface="Cambria Math" panose="02040503050406030204" pitchFamily="18" charset="0"/>
                      </a:rPr>
                      <m:t>±</m:t>
                    </m:r>
                    <m:sSub>
                      <m:sSubPr>
                        <m:ctrlPr>
                          <a:rPr lang="en-US" altLang="ja-JP" sz="2000" b="0" i="1" dirty="0" smtClean="0">
                            <a:latin typeface="Cambria Math" panose="02040503050406030204" pitchFamily="18" charset="0"/>
                          </a:rPr>
                        </m:ctrlPr>
                      </m:sSubPr>
                      <m:e>
                        <m:r>
                          <a:rPr lang="en" altLang="ja-JP" sz="2000" i="0" dirty="0" smtClean="0">
                            <a:latin typeface="Cambria Math" panose="02040503050406030204" pitchFamily="18" charset="0"/>
                          </a:rPr>
                          <m:t>0.06</m:t>
                        </m:r>
                      </m:e>
                      <m:sub>
                        <m:r>
                          <a:rPr lang="en-US" altLang="ja-JP" sz="2000" b="0" i="0" dirty="0" smtClean="0">
                            <a:latin typeface="Cambria Math" panose="02040503050406030204" pitchFamily="18" charset="0"/>
                          </a:rPr>
                          <m:t>(</m:t>
                        </m:r>
                        <m:r>
                          <m:rPr>
                            <m:sty m:val="p"/>
                          </m:rPr>
                          <a:rPr lang="en-US" altLang="ja-JP" sz="2000" b="0" i="0" dirty="0" smtClean="0">
                            <a:latin typeface="Cambria Math" panose="02040503050406030204" pitchFamily="18" charset="0"/>
                          </a:rPr>
                          <m:t>stat</m:t>
                        </m:r>
                        <m:r>
                          <a:rPr lang="en-US" altLang="ja-JP" sz="2000" b="0" i="1" dirty="0" smtClean="0">
                            <a:latin typeface="Cambria Math" panose="02040503050406030204" pitchFamily="18" charset="0"/>
                          </a:rPr>
                          <m:t>)</m:t>
                        </m:r>
                      </m:sub>
                    </m:sSub>
                    <m:r>
                      <a:rPr lang="en" altLang="ja-JP" sz="2000" i="0" dirty="0" smtClean="0">
                        <a:latin typeface="Cambria Math" panose="02040503050406030204" pitchFamily="18" charset="0"/>
                      </a:rPr>
                      <m:t>±</m:t>
                    </m:r>
                    <m:sSub>
                      <m:sSubPr>
                        <m:ctrlPr>
                          <a:rPr lang="en-US" altLang="ja-JP" sz="2000" b="0" i="1" dirty="0" smtClean="0">
                            <a:latin typeface="Cambria Math" panose="02040503050406030204" pitchFamily="18" charset="0"/>
                          </a:rPr>
                        </m:ctrlPr>
                      </m:sSubPr>
                      <m:e>
                        <m:r>
                          <a:rPr lang="en" altLang="ja-JP" sz="2000" i="0" dirty="0" smtClean="0">
                            <a:latin typeface="Cambria Math" panose="02040503050406030204" pitchFamily="18" charset="0"/>
                          </a:rPr>
                          <m:t>0.07</m:t>
                        </m:r>
                      </m:e>
                      <m:sub>
                        <m:r>
                          <a:rPr lang="en-US" altLang="ja-JP" sz="2000" b="0" i="0" dirty="0" smtClean="0">
                            <a:latin typeface="Cambria Math" panose="02040503050406030204" pitchFamily="18" charset="0"/>
                          </a:rPr>
                          <m:t>(</m:t>
                        </m:r>
                        <m:r>
                          <m:rPr>
                            <m:sty m:val="p"/>
                          </m:rPr>
                          <a:rPr lang="en-US" altLang="ja-JP" sz="2000" b="0" i="0" dirty="0" smtClean="0">
                            <a:latin typeface="Cambria Math" panose="02040503050406030204" pitchFamily="18" charset="0"/>
                          </a:rPr>
                          <m:t>syst</m:t>
                        </m:r>
                        <m:r>
                          <a:rPr lang="en-US" altLang="ja-JP" sz="2000" b="0" i="0" dirty="0" smtClean="0">
                            <a:latin typeface="Cambria Math" panose="02040503050406030204" pitchFamily="18" charset="0"/>
                          </a:rPr>
                          <m:t>)</m:t>
                        </m:r>
                      </m:sub>
                    </m:sSub>
                    <m:r>
                      <a:rPr lang="en" altLang="ja-JP" sz="2000" i="0" dirty="0" smtClean="0">
                        <a:latin typeface="Cambria Math" panose="02040503050406030204" pitchFamily="18" charset="0"/>
                      </a:rPr>
                      <m:t> </m:t>
                    </m:r>
                    <m:r>
                      <m:rPr>
                        <m:sty m:val="p"/>
                      </m:rPr>
                      <a:rPr lang="en" altLang="ja-JP" sz="2000" i="0" dirty="0" smtClean="0">
                        <a:latin typeface="Cambria Math" panose="02040503050406030204" pitchFamily="18" charset="0"/>
                      </a:rPr>
                      <m:t>MeV</m:t>
                    </m:r>
                    <m:r>
                      <a:rPr lang="en" altLang="ja-JP" sz="2000" i="0" dirty="0" smtClean="0">
                        <a:latin typeface="Cambria Math" panose="02040503050406030204" pitchFamily="18" charset="0"/>
                      </a:rPr>
                      <m:t> </m:t>
                    </m:r>
                  </m:oMath>
                </a14:m>
                <a:endParaRPr lang="en-US" altLang="ja-JP" sz="2000">
                  <a:latin typeface="Times New Roman" panose="02020603050405020304" pitchFamily="18" charset="0"/>
                  <a:cs typeface="Times New Roman" panose="02020603050405020304" pitchFamily="18" charset="0"/>
                </a:endParaRPr>
              </a:p>
              <a:p>
                <a:r>
                  <a:rPr lang="en-US" altLang="ja-JP" sz="2000">
                    <a:latin typeface="Times New Roman" panose="02020603050405020304" pitchFamily="18" charset="0"/>
                    <a:cs typeface="Times New Roman" panose="02020603050405020304" pitchFamily="18" charset="0"/>
                  </a:rPr>
                  <a:t>MAMI  </a:t>
                </a:r>
                <a14:m>
                  <m:oMath xmlns:m="http://schemas.openxmlformats.org/officeDocument/2006/math">
                    <m:sSub>
                      <m:sSubPr>
                        <m:ctrlPr>
                          <a:rPr lang="en-US" altLang="ja-JP" sz="2000" b="1" i="1" dirty="0">
                            <a:latin typeface="Cambria Math" panose="02040503050406030204" pitchFamily="18" charset="0"/>
                          </a:rPr>
                        </m:ctrlPr>
                      </m:sSubPr>
                      <m:e>
                        <m:r>
                          <a:rPr lang="en-US" altLang="ja-JP" sz="2000" b="1" dirty="0">
                            <a:latin typeface="Cambria Math" panose="02040503050406030204" pitchFamily="18" charset="0"/>
                          </a:rPr>
                          <m:t>𝐁</m:t>
                        </m:r>
                      </m:e>
                      <m:sub>
                        <m:r>
                          <a:rPr lang="el-GR" altLang="ja-JP" sz="2000" b="1" dirty="0">
                            <a:latin typeface="Cambria Math" panose="02040503050406030204" pitchFamily="18" charset="0"/>
                            <a:ea typeface="Cambria Math" panose="02040503050406030204" pitchFamily="18" charset="0"/>
                          </a:rPr>
                          <m:t>𝚲</m:t>
                        </m:r>
                      </m:sub>
                    </m:sSub>
                    <m:r>
                      <a:rPr lang="en-US" altLang="ja-JP" sz="2000" b="1" i="1" dirty="0">
                        <a:latin typeface="Cambria Math" panose="02040503050406030204" pitchFamily="18" charset="0"/>
                      </a:rPr>
                      <m:t>=</m:t>
                    </m:r>
                    <m:r>
                      <a:rPr lang="en" altLang="ja-JP" sz="2000" b="1" dirty="0">
                        <a:latin typeface="Cambria Math" panose="02040503050406030204" pitchFamily="18" charset="0"/>
                      </a:rPr>
                      <m:t>𝟎</m:t>
                    </m:r>
                    <m:r>
                      <a:rPr lang="en-US" altLang="ja-JP" sz="2000" b="0" i="0" dirty="0" smtClean="0">
                        <a:latin typeface="Cambria Math" panose="02040503050406030204" pitchFamily="18" charset="0"/>
                      </a:rPr>
                      <m:t>.</m:t>
                    </m:r>
                    <m:r>
                      <a:rPr lang="en-US" altLang="ja-JP" sz="2000" b="1" i="0" dirty="0" smtClean="0">
                        <a:latin typeface="Cambria Math" panose="02040503050406030204" pitchFamily="18" charset="0"/>
                      </a:rPr>
                      <m:t>𝟓𝟐</m:t>
                    </m:r>
                    <m:r>
                      <a:rPr lang="en" altLang="ja-JP" sz="2000" dirty="0">
                        <a:latin typeface="Cambria Math" panose="02040503050406030204" pitchFamily="18" charset="0"/>
                      </a:rPr>
                      <m:t>±</m:t>
                    </m:r>
                    <m:sSub>
                      <m:sSubPr>
                        <m:ctrlPr>
                          <a:rPr lang="en-US" altLang="ja-JP" sz="2000" i="1" dirty="0">
                            <a:latin typeface="Cambria Math" panose="02040503050406030204" pitchFamily="18" charset="0"/>
                          </a:rPr>
                        </m:ctrlPr>
                      </m:sSubPr>
                      <m:e>
                        <m:r>
                          <a:rPr lang="en" altLang="ja-JP" sz="2000" dirty="0">
                            <a:latin typeface="Cambria Math" panose="02040503050406030204" pitchFamily="18" charset="0"/>
                          </a:rPr>
                          <m:t>0.0</m:t>
                        </m:r>
                        <m:r>
                          <a:rPr lang="en-US" altLang="ja-JP" sz="2000" b="0" i="1" dirty="0" smtClean="0">
                            <a:latin typeface="Cambria Math" panose="02040503050406030204" pitchFamily="18" charset="0"/>
                          </a:rPr>
                          <m:t>1</m:t>
                        </m:r>
                      </m:e>
                      <m:sub>
                        <m:r>
                          <a:rPr lang="en-US" altLang="ja-JP" sz="2000" dirty="0">
                            <a:latin typeface="Cambria Math" panose="02040503050406030204" pitchFamily="18" charset="0"/>
                          </a:rPr>
                          <m:t>(</m:t>
                        </m:r>
                        <m:r>
                          <m:rPr>
                            <m:sty m:val="p"/>
                          </m:rPr>
                          <a:rPr lang="en-US" altLang="ja-JP" sz="2000" dirty="0">
                            <a:latin typeface="Cambria Math" panose="02040503050406030204" pitchFamily="18" charset="0"/>
                          </a:rPr>
                          <m:t>stat</m:t>
                        </m:r>
                        <m:r>
                          <a:rPr lang="en-US" altLang="ja-JP" sz="2000" i="1" dirty="0">
                            <a:latin typeface="Cambria Math" panose="02040503050406030204" pitchFamily="18" charset="0"/>
                          </a:rPr>
                          <m:t>)</m:t>
                        </m:r>
                      </m:sub>
                    </m:sSub>
                    <m:r>
                      <a:rPr lang="en" altLang="ja-JP" sz="2000" dirty="0">
                        <a:latin typeface="Cambria Math" panose="02040503050406030204" pitchFamily="18" charset="0"/>
                      </a:rPr>
                      <m:t>±</m:t>
                    </m:r>
                    <m:sSub>
                      <m:sSubPr>
                        <m:ctrlPr>
                          <a:rPr lang="en-US" altLang="ja-JP" sz="2000" i="1" dirty="0">
                            <a:latin typeface="Cambria Math" panose="02040503050406030204" pitchFamily="18" charset="0"/>
                          </a:rPr>
                        </m:ctrlPr>
                      </m:sSubPr>
                      <m:e>
                        <m:r>
                          <a:rPr lang="en" altLang="ja-JP" sz="2000" dirty="0">
                            <a:latin typeface="Cambria Math" panose="02040503050406030204" pitchFamily="18" charset="0"/>
                          </a:rPr>
                          <m:t>0.07</m:t>
                        </m:r>
                      </m:e>
                      <m:sub>
                        <m:r>
                          <a:rPr lang="en-US" altLang="ja-JP" sz="2000" dirty="0">
                            <a:latin typeface="Cambria Math" panose="02040503050406030204" pitchFamily="18" charset="0"/>
                          </a:rPr>
                          <m:t>(</m:t>
                        </m:r>
                        <m:r>
                          <m:rPr>
                            <m:sty m:val="p"/>
                          </m:rPr>
                          <a:rPr lang="en-US" altLang="ja-JP" sz="2000" dirty="0">
                            <a:latin typeface="Cambria Math" panose="02040503050406030204" pitchFamily="18" charset="0"/>
                          </a:rPr>
                          <m:t>syst</m:t>
                        </m:r>
                        <m:r>
                          <a:rPr lang="en-US" altLang="ja-JP" sz="2000" dirty="0">
                            <a:latin typeface="Cambria Math" panose="02040503050406030204" pitchFamily="18" charset="0"/>
                          </a:rPr>
                          <m:t>)</m:t>
                        </m:r>
                      </m:sub>
                    </m:sSub>
                    <m:r>
                      <a:rPr lang="en" altLang="ja-JP" sz="2000" dirty="0">
                        <a:latin typeface="Cambria Math" panose="02040503050406030204" pitchFamily="18" charset="0"/>
                      </a:rPr>
                      <m:t> </m:t>
                    </m:r>
                    <m:r>
                      <m:rPr>
                        <m:sty m:val="p"/>
                      </m:rPr>
                      <a:rPr lang="en" altLang="ja-JP" sz="2000" dirty="0">
                        <a:latin typeface="Cambria Math" panose="02040503050406030204" pitchFamily="18" charset="0"/>
                      </a:rPr>
                      <m:t>MeV</m:t>
                    </m:r>
                    <m:r>
                      <a:rPr lang="en" altLang="ja-JP" sz="2000" dirty="0">
                        <a:latin typeface="Cambria Math" panose="02040503050406030204" pitchFamily="18" charset="0"/>
                      </a:rPr>
                      <m:t> </m:t>
                    </m:r>
                  </m:oMath>
                </a14:m>
                <a:endParaRPr lang="en-US" altLang="ja-JP" sz="2000">
                  <a:latin typeface="Times New Roman" panose="02020603050405020304" pitchFamily="18" charset="0"/>
                  <a:cs typeface="Times New Roman" panose="02020603050405020304" pitchFamily="18" charset="0"/>
                </a:endParaRPr>
              </a:p>
            </p:txBody>
          </p:sp>
        </mc:Choice>
        <mc:Fallback>
          <p:sp>
            <p:nvSpPr>
              <p:cNvPr id="46" name="正方形/長方形 45">
                <a:extLst>
                  <a:ext uri="{FF2B5EF4-FFF2-40B4-BE49-F238E27FC236}">
                    <a16:creationId xmlns:a16="http://schemas.microsoft.com/office/drawing/2014/main" id="{E2E979D1-EEEB-0848-B452-D6673C8A95D3}"/>
                  </a:ext>
                </a:extLst>
              </p:cNvPr>
              <p:cNvSpPr>
                <a:spLocks noRot="1" noChangeAspect="1" noMove="1" noResize="1" noEditPoints="1" noAdjustHandles="1" noChangeArrowheads="1" noChangeShapeType="1" noTextEdit="1"/>
              </p:cNvSpPr>
              <p:nvPr/>
            </p:nvSpPr>
            <p:spPr>
              <a:xfrm>
                <a:off x="6031492" y="4299080"/>
                <a:ext cx="5579158" cy="1104341"/>
              </a:xfrm>
              <a:prstGeom prst="rect">
                <a:avLst/>
              </a:prstGeom>
              <a:blipFill>
                <a:blip r:embed="rId6"/>
                <a:stretch>
                  <a:fillRect l="-1092" t="-2762" b="-6077"/>
                </a:stretch>
              </a:blipFill>
            </p:spPr>
            <p:txBody>
              <a:bodyPr/>
              <a:lstStyle/>
              <a:p>
                <a:r>
                  <a:rPr lang="en-US">
                    <a:noFill/>
                  </a:rPr>
                  <a:t> </a:t>
                </a:r>
              </a:p>
            </p:txBody>
          </p:sp>
        </mc:Fallback>
      </mc:AlternateContent>
    </p:spTree>
    <p:extLst>
      <p:ext uri="{BB962C8B-B14F-4D97-AF65-F5344CB8AC3E}">
        <p14:creationId xmlns:p14="http://schemas.microsoft.com/office/powerpoint/2010/main" val="2361431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a:xfrm>
            <a:off x="838200" y="365125"/>
            <a:ext cx="10515600" cy="887916"/>
          </a:xfrm>
        </p:spPr>
        <p:txBody>
          <a:bodyPr>
            <a:normAutofit fontScale="90000"/>
          </a:bodyPr>
          <a:lstStyle/>
          <a:p>
            <a:r>
              <a:rPr lang="en-US" altLang="ja-JP"/>
              <a:t>Kinematics for Missing Mass Spectroscopy</a:t>
            </a:r>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28</a:t>
            </a:fld>
            <a:endParaRPr kumimoji="1" lang="ja-JP" altLang="en-US"/>
          </a:p>
        </p:txBody>
      </p:sp>
      <p:sp>
        <p:nvSpPr>
          <p:cNvPr id="30" name="テキスト ボックス 29">
            <a:extLst>
              <a:ext uri="{FF2B5EF4-FFF2-40B4-BE49-F238E27FC236}">
                <a16:creationId xmlns:a16="http://schemas.microsoft.com/office/drawing/2014/main" id="{F5B27D8F-52DA-D54C-8667-2309296EAF71}"/>
              </a:ext>
            </a:extLst>
          </p:cNvPr>
          <p:cNvSpPr txBox="1"/>
          <p:nvPr/>
        </p:nvSpPr>
        <p:spPr>
          <a:xfrm rot="20920180">
            <a:off x="3048667" y="1292017"/>
            <a:ext cx="1390124" cy="307777"/>
          </a:xfrm>
          <a:prstGeom prst="rect">
            <a:avLst/>
          </a:prstGeom>
          <a:solidFill>
            <a:schemeClr val="bg1"/>
          </a:solidFill>
        </p:spPr>
        <p:txBody>
          <a:bodyPr wrap="none" rtlCol="0">
            <a:spAutoFit/>
          </a:bodyPr>
          <a:lstStyle/>
          <a:p>
            <a:r>
              <a:rPr kumimoji="1" lang="en-US" altLang="ja-JP" sz="1400" b="1">
                <a:latin typeface="Hiragino Kaku Gothic Pro W6" panose="020B0300000000000000" pitchFamily="34" charset="-128"/>
                <a:ea typeface="Hiragino Kaku Gothic Pro W6" panose="020B0300000000000000" pitchFamily="34" charset="-128"/>
              </a:rPr>
              <a:t>TOF counter</a:t>
            </a:r>
            <a:endParaRPr kumimoji="1" lang="ja-JP" altLang="en-US" sz="1400" b="1">
              <a:latin typeface="Hiragino Kaku Gothic Pro W6" panose="020B0300000000000000" pitchFamily="34" charset="-128"/>
              <a:ea typeface="Hiragino Kaku Gothic Pro W6" panose="020B0300000000000000" pitchFamily="34" charset="-128"/>
            </a:endParaRPr>
          </a:p>
        </p:txBody>
      </p:sp>
      <p:sp>
        <p:nvSpPr>
          <p:cNvPr id="42" name="正方形/長方形 41">
            <a:extLst>
              <a:ext uri="{FF2B5EF4-FFF2-40B4-BE49-F238E27FC236}">
                <a16:creationId xmlns:a16="http://schemas.microsoft.com/office/drawing/2014/main" id="{48BA31B2-5932-AD48-9861-1F6D141C75BD}"/>
              </a:ext>
            </a:extLst>
          </p:cNvPr>
          <p:cNvSpPr/>
          <p:nvPr/>
        </p:nvSpPr>
        <p:spPr>
          <a:xfrm rot="20876410">
            <a:off x="3060519" y="1295481"/>
            <a:ext cx="1353760" cy="31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D786F56C-E09C-E048-8EAC-3D644ED16FA0}"/>
              </a:ext>
            </a:extLst>
          </p:cNvPr>
          <p:cNvPicPr>
            <a:picLocks noChangeAspect="1"/>
          </p:cNvPicPr>
          <p:nvPr/>
        </p:nvPicPr>
        <p:blipFill>
          <a:blip r:embed="rId3"/>
          <a:stretch>
            <a:fillRect/>
          </a:stretch>
        </p:blipFill>
        <p:spPr>
          <a:xfrm>
            <a:off x="4200311" y="1178674"/>
            <a:ext cx="7119667" cy="4957512"/>
          </a:xfrm>
          <a:prstGeom prst="rect">
            <a:avLst/>
          </a:prstGeom>
        </p:spPr>
      </p:pic>
      <p:pic>
        <p:nvPicPr>
          <p:cNvPr id="8" name="図 7">
            <a:extLst>
              <a:ext uri="{FF2B5EF4-FFF2-40B4-BE49-F238E27FC236}">
                <a16:creationId xmlns:a16="http://schemas.microsoft.com/office/drawing/2014/main" id="{055117C7-B96E-EA4D-9C9B-986FBB51D507}"/>
              </a:ext>
            </a:extLst>
          </p:cNvPr>
          <p:cNvPicPr>
            <a:picLocks noChangeAspect="1"/>
          </p:cNvPicPr>
          <p:nvPr/>
        </p:nvPicPr>
        <p:blipFill>
          <a:blip r:embed="rId4"/>
          <a:stretch>
            <a:fillRect/>
          </a:stretch>
        </p:blipFill>
        <p:spPr>
          <a:xfrm>
            <a:off x="666375" y="1253041"/>
            <a:ext cx="3326075" cy="2860890"/>
          </a:xfrm>
          <a:prstGeom prst="rect">
            <a:avLst/>
          </a:prstGeom>
          <a:solidFill>
            <a:schemeClr val="bg1"/>
          </a:solidFill>
          <a:ln w="44450">
            <a:solidFill>
              <a:schemeClr val="accent1"/>
            </a:solidFill>
          </a:ln>
          <a:effectLst>
            <a:outerShdw blurRad="50800" dist="38100" dir="2700000" algn="tl" rotWithShape="0">
              <a:prstClr val="black">
                <a:alpha val="40000"/>
              </a:prstClr>
            </a:outerShdw>
          </a:effectLst>
        </p:spPr>
      </p:pic>
      <p:sp>
        <p:nvSpPr>
          <p:cNvPr id="14" name="角丸四角形 13">
            <a:extLst>
              <a:ext uri="{FF2B5EF4-FFF2-40B4-BE49-F238E27FC236}">
                <a16:creationId xmlns:a16="http://schemas.microsoft.com/office/drawing/2014/main" id="{2DFB4661-076E-204B-A71F-CAEAC9C6BC4F}"/>
              </a:ext>
            </a:extLst>
          </p:cNvPr>
          <p:cNvSpPr/>
          <p:nvPr/>
        </p:nvSpPr>
        <p:spPr>
          <a:xfrm>
            <a:off x="736013" y="1301146"/>
            <a:ext cx="3186798" cy="1331498"/>
          </a:xfrm>
          <a:prstGeom prst="roundRect">
            <a:avLst>
              <a:gd name="adj" fmla="val 12354"/>
            </a:avLst>
          </a:prstGeom>
          <a:solidFill>
            <a:schemeClr val="accent6">
              <a:lumMod val="20000"/>
              <a:lumOff val="80000"/>
              <a:alpha val="20000"/>
            </a:schemeClr>
          </a:solidFill>
          <a:ln w="50800" cap="rnd">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483375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29</a:t>
            </a:fld>
            <a:endParaRPr kumimoji="1" lang="ja-JP" altLang="en-US"/>
          </a:p>
        </p:txBody>
      </p:sp>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fontScale="90000"/>
          </a:bodyPr>
          <a:lstStyle/>
          <a:p>
            <a:r>
              <a:rPr kumimoji="1" lang="en-US" altLang="ja-JP" sz="4200" b="1"/>
              <a:t>New Challenges in </a:t>
            </a:r>
            <a:r>
              <a:rPr lang="en-US" altLang="ja-JP" sz="4200"/>
              <a:t>Invariant Mass Spectroscopy</a:t>
            </a:r>
            <a:endParaRPr kumimoji="1" lang="ja-JP" altLang="en-US" sz="4200" b="1"/>
          </a:p>
        </p:txBody>
      </p:sp>
      <p:pic>
        <p:nvPicPr>
          <p:cNvPr id="7" name="図 6">
            <a:extLst>
              <a:ext uri="{FF2B5EF4-FFF2-40B4-BE49-F238E27FC236}">
                <a16:creationId xmlns:a16="http://schemas.microsoft.com/office/drawing/2014/main" id="{C88B0AA3-B59B-954C-9F00-0AD220B389DE}"/>
              </a:ext>
            </a:extLst>
          </p:cNvPr>
          <p:cNvPicPr>
            <a:picLocks noChangeAspect="1"/>
          </p:cNvPicPr>
          <p:nvPr/>
        </p:nvPicPr>
        <p:blipFill rotWithShape="1">
          <a:blip r:embed="rId3"/>
          <a:srcRect l="9995" t="2750" r="2757"/>
          <a:stretch/>
        </p:blipFill>
        <p:spPr>
          <a:xfrm>
            <a:off x="976499" y="1495985"/>
            <a:ext cx="2045850" cy="1806134"/>
          </a:xfrm>
          <a:prstGeom prst="rect">
            <a:avLst/>
          </a:prstGeom>
          <a:ln w="19050">
            <a:solidFill>
              <a:schemeClr val="accent1"/>
            </a:solidFill>
            <a:prstDash val="solid"/>
          </a:ln>
          <a:effectLst>
            <a:outerShdw blurRad="50800" dist="38100" dir="2700000" algn="tl" rotWithShape="0">
              <a:prstClr val="black">
                <a:alpha val="40000"/>
              </a:prstClr>
            </a:outerShdw>
          </a:effectLst>
        </p:spPr>
      </p:pic>
      <p:sp>
        <p:nvSpPr>
          <p:cNvPr id="8" name="角丸四角形 7">
            <a:extLst>
              <a:ext uri="{FF2B5EF4-FFF2-40B4-BE49-F238E27FC236}">
                <a16:creationId xmlns:a16="http://schemas.microsoft.com/office/drawing/2014/main" id="{1F2858FA-372E-9B49-969A-C0103B5AFB80}"/>
              </a:ext>
            </a:extLst>
          </p:cNvPr>
          <p:cNvSpPr/>
          <p:nvPr/>
        </p:nvSpPr>
        <p:spPr>
          <a:xfrm>
            <a:off x="1641614" y="2557010"/>
            <a:ext cx="853038" cy="749300"/>
          </a:xfrm>
          <a:prstGeom prst="roundRect">
            <a:avLst/>
          </a:prstGeom>
          <a:noFill/>
          <a:ln w="635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曲折矢印 8">
            <a:extLst>
              <a:ext uri="{FF2B5EF4-FFF2-40B4-BE49-F238E27FC236}">
                <a16:creationId xmlns:a16="http://schemas.microsoft.com/office/drawing/2014/main" id="{8D81C2D3-4798-3145-9DB3-6BBCA5920430}"/>
              </a:ext>
            </a:extLst>
          </p:cNvPr>
          <p:cNvSpPr/>
          <p:nvPr/>
        </p:nvSpPr>
        <p:spPr>
          <a:xfrm rot="10800000" flipH="1">
            <a:off x="1829701" y="3323001"/>
            <a:ext cx="362729" cy="1040677"/>
          </a:xfrm>
          <a:prstGeom prst="bentArrow">
            <a:avLst>
              <a:gd name="adj1" fmla="val 7011"/>
              <a:gd name="adj2" fmla="val 16305"/>
              <a:gd name="adj3" fmla="val 25000"/>
              <a:gd name="adj4" fmla="val 68485"/>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0" name="図 9">
            <a:extLst>
              <a:ext uri="{FF2B5EF4-FFF2-40B4-BE49-F238E27FC236}">
                <a16:creationId xmlns:a16="http://schemas.microsoft.com/office/drawing/2014/main" id="{D7CD4D2C-F714-C840-94B3-81C8A8B25312}"/>
              </a:ext>
            </a:extLst>
          </p:cNvPr>
          <p:cNvPicPr>
            <a:picLocks noChangeAspect="1"/>
          </p:cNvPicPr>
          <p:nvPr/>
        </p:nvPicPr>
        <p:blipFill>
          <a:blip r:embed="rId4"/>
          <a:srcRect/>
          <a:stretch/>
        </p:blipFill>
        <p:spPr>
          <a:xfrm>
            <a:off x="2601263" y="3275101"/>
            <a:ext cx="3472980" cy="3345919"/>
          </a:xfrm>
          <a:prstGeom prst="rect">
            <a:avLst/>
          </a:prstGeom>
        </p:spPr>
      </p:pic>
      <p:cxnSp>
        <p:nvCxnSpPr>
          <p:cNvPr id="14" name="直線コネクタ 13">
            <a:extLst>
              <a:ext uri="{FF2B5EF4-FFF2-40B4-BE49-F238E27FC236}">
                <a16:creationId xmlns:a16="http://schemas.microsoft.com/office/drawing/2014/main" id="{849E9F86-A314-9346-B2C0-4156F3BF5FB2}"/>
              </a:ext>
            </a:extLst>
          </p:cNvPr>
          <p:cNvCxnSpPr>
            <a:cxnSpLocks/>
          </p:cNvCxnSpPr>
          <p:nvPr/>
        </p:nvCxnSpPr>
        <p:spPr>
          <a:xfrm flipV="1">
            <a:off x="3878342" y="4318070"/>
            <a:ext cx="1594445" cy="389285"/>
          </a:xfrm>
          <a:prstGeom prst="line">
            <a:avLst/>
          </a:prstGeom>
          <a:ln w="63500" cap="rnd">
            <a:solidFill>
              <a:srgbClr val="FF0000"/>
            </a:solidFill>
            <a:headEnd type="none"/>
            <a:tailEnd type="none"/>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0E59199A-1F92-D345-9B43-C9B0633074B9}"/>
              </a:ext>
            </a:extLst>
          </p:cNvPr>
          <p:cNvPicPr>
            <a:picLocks noChangeAspect="1"/>
          </p:cNvPicPr>
          <p:nvPr/>
        </p:nvPicPr>
        <p:blipFill>
          <a:blip r:embed="rId5"/>
          <a:stretch>
            <a:fillRect/>
          </a:stretch>
        </p:blipFill>
        <p:spPr>
          <a:xfrm>
            <a:off x="2214585" y="4160165"/>
            <a:ext cx="745822" cy="611160"/>
          </a:xfrm>
          <a:prstGeom prst="rect">
            <a:avLst/>
          </a:prstGeom>
        </p:spPr>
      </p:pic>
      <p:sp>
        <p:nvSpPr>
          <p:cNvPr id="21" name="テキスト ボックス 20">
            <a:extLst>
              <a:ext uri="{FF2B5EF4-FFF2-40B4-BE49-F238E27FC236}">
                <a16:creationId xmlns:a16="http://schemas.microsoft.com/office/drawing/2014/main" id="{41B0ECC6-BDC6-E74D-867E-5B84FD70F590}"/>
              </a:ext>
            </a:extLst>
          </p:cNvPr>
          <p:cNvSpPr txBox="1"/>
          <p:nvPr/>
        </p:nvSpPr>
        <p:spPr>
          <a:xfrm>
            <a:off x="3725727" y="5664128"/>
            <a:ext cx="1551819" cy="646331"/>
          </a:xfrm>
          <a:prstGeom prst="rect">
            <a:avLst/>
          </a:prstGeom>
          <a:noFill/>
          <a:effectLst>
            <a:outerShdw blurRad="50800" dist="38100" dir="2700000" algn="tl" rotWithShape="0">
              <a:schemeClr val="tx1"/>
            </a:outerShdw>
          </a:effectLst>
        </p:spPr>
        <p:txBody>
          <a:bodyPr wrap="square" rtlCol="0">
            <a:spAutoFit/>
          </a:bodyPr>
          <a:lstStyle/>
          <a:p>
            <a:pPr algn="ctr"/>
            <a:r>
              <a:rPr kumimoji="1" lang="en-US" altLang="ja-JP" sz="3600" b="1">
                <a:solidFill>
                  <a:schemeClr val="bg1"/>
                </a:solidFill>
                <a:latin typeface="Hiragino Kaku Gothic Pro W6" panose="020B0300000000000000" pitchFamily="34" charset="-128"/>
                <a:ea typeface="Hiragino Kaku Gothic Pro W6" panose="020B0300000000000000" pitchFamily="34" charset="-128"/>
              </a:rPr>
              <a:t>ENGE</a:t>
            </a:r>
          </a:p>
        </p:txBody>
      </p:sp>
      <p:sp>
        <p:nvSpPr>
          <p:cNvPr id="37" name="正方形/長方形 36">
            <a:extLst>
              <a:ext uri="{FF2B5EF4-FFF2-40B4-BE49-F238E27FC236}">
                <a16:creationId xmlns:a16="http://schemas.microsoft.com/office/drawing/2014/main" id="{6675379F-CA55-A54F-B059-58D241608782}"/>
              </a:ext>
            </a:extLst>
          </p:cNvPr>
          <p:cNvSpPr/>
          <p:nvPr/>
        </p:nvSpPr>
        <p:spPr>
          <a:xfrm rot="20908215">
            <a:off x="3825191" y="3848393"/>
            <a:ext cx="1905150" cy="112631"/>
          </a:xfrm>
          <a:prstGeom prst="rect">
            <a:avLst/>
          </a:prstGeom>
          <a:solidFill>
            <a:srgbClr val="FF0000"/>
          </a:solidFill>
          <a:ln>
            <a:no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F9F7F8B3-AD09-F144-BE4A-8DD075BF7D88}"/>
              </a:ext>
            </a:extLst>
          </p:cNvPr>
          <p:cNvSpPr txBox="1"/>
          <p:nvPr/>
        </p:nvSpPr>
        <p:spPr>
          <a:xfrm rot="20833927">
            <a:off x="4007684" y="3536195"/>
            <a:ext cx="1575209" cy="369332"/>
          </a:xfrm>
          <a:prstGeom prst="rect">
            <a:avLst/>
          </a:prstGeom>
          <a:noFill/>
          <a:effectLst/>
        </p:spPr>
        <p:txBody>
          <a:bodyPr wrap="square" rtlCol="0">
            <a:spAutoFit/>
          </a:bodyPr>
          <a:lstStyle/>
          <a:p>
            <a:r>
              <a:rPr kumimoji="1" lang="en-US" altLang="ja-JP" b="1">
                <a:latin typeface="Times New Roman" panose="02020603050405020304" pitchFamily="18" charset="0"/>
                <a:cs typeface="Times New Roman" panose="02020603050405020304" pitchFamily="18" charset="0"/>
              </a:rPr>
              <a:t>TOF counter</a:t>
            </a:r>
            <a:endParaRPr kumimoji="1" lang="ja-JP" altLang="en-US" b="1">
              <a:latin typeface="Times New Roman" panose="02020603050405020304" pitchFamily="18" charset="0"/>
              <a:cs typeface="Times New Roman" panose="02020603050405020304" pitchFamily="18" charset="0"/>
            </a:endParaRPr>
          </a:p>
        </p:txBody>
      </p:sp>
      <p:sp>
        <p:nvSpPr>
          <p:cNvPr id="39" name="テキスト ボックス 38">
            <a:extLst>
              <a:ext uri="{FF2B5EF4-FFF2-40B4-BE49-F238E27FC236}">
                <a16:creationId xmlns:a16="http://schemas.microsoft.com/office/drawing/2014/main" id="{5575FF37-F041-7C4E-A30F-F21347B5C110}"/>
              </a:ext>
            </a:extLst>
          </p:cNvPr>
          <p:cNvSpPr txBox="1"/>
          <p:nvPr/>
        </p:nvSpPr>
        <p:spPr>
          <a:xfrm rot="20803002">
            <a:off x="3560499" y="4181244"/>
            <a:ext cx="2213350" cy="369332"/>
          </a:xfrm>
          <a:prstGeom prst="rect">
            <a:avLst/>
          </a:prstGeom>
          <a:noFill/>
          <a:effectLst/>
        </p:spPr>
        <p:txBody>
          <a:bodyPr wrap="square" rtlCol="0">
            <a:spAutoFit/>
          </a:bodyPr>
          <a:lstStyle/>
          <a:p>
            <a:r>
              <a:rPr kumimoji="1" lang="en-US" altLang="ja-JP" b="1">
                <a:latin typeface="Times New Roman" panose="02020603050405020304" pitchFamily="18" charset="0"/>
                <a:cs typeface="Times New Roman" panose="02020603050405020304" pitchFamily="18" charset="0"/>
              </a:rPr>
              <a:t>Focal plane detector</a:t>
            </a:r>
            <a:endParaRPr kumimoji="1" lang="ja-JP" altLang="en-US" b="1">
              <a:latin typeface="Times New Roman" panose="02020603050405020304" pitchFamily="18" charset="0"/>
              <a:cs typeface="Times New Roman" panose="02020603050405020304" pitchFamily="18" charset="0"/>
            </a:endParaRPr>
          </a:p>
        </p:txBody>
      </p:sp>
      <p:cxnSp>
        <p:nvCxnSpPr>
          <p:cNvPr id="44" name="直線コネクタ 43">
            <a:extLst>
              <a:ext uri="{FF2B5EF4-FFF2-40B4-BE49-F238E27FC236}">
                <a16:creationId xmlns:a16="http://schemas.microsoft.com/office/drawing/2014/main" id="{95A757A6-3DBC-444A-B86C-1E423E44F09A}"/>
              </a:ext>
            </a:extLst>
          </p:cNvPr>
          <p:cNvCxnSpPr>
            <a:cxnSpLocks/>
          </p:cNvCxnSpPr>
          <p:nvPr/>
        </p:nvCxnSpPr>
        <p:spPr>
          <a:xfrm>
            <a:off x="5472787" y="3122156"/>
            <a:ext cx="0" cy="614102"/>
          </a:xfrm>
          <a:prstGeom prst="line">
            <a:avLst/>
          </a:prstGeom>
          <a:ln w="50800">
            <a:solidFill>
              <a:schemeClr val="accent1">
                <a:lumMod val="60000"/>
                <a:lumOff val="40000"/>
              </a:schemeClr>
            </a:solidFill>
            <a:tailEnd type="oval"/>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A86189C-395E-7245-A8A4-556FFF68E763}"/>
              </a:ext>
            </a:extLst>
          </p:cNvPr>
          <p:cNvCxnSpPr>
            <a:cxnSpLocks/>
          </p:cNvCxnSpPr>
          <p:nvPr/>
        </p:nvCxnSpPr>
        <p:spPr>
          <a:xfrm flipH="1">
            <a:off x="5318562" y="4363678"/>
            <a:ext cx="710440" cy="8253"/>
          </a:xfrm>
          <a:prstGeom prst="line">
            <a:avLst/>
          </a:prstGeom>
          <a:ln w="50800">
            <a:solidFill>
              <a:schemeClr val="accent6">
                <a:lumMod val="60000"/>
                <a:lumOff val="40000"/>
              </a:schemeClr>
            </a:solidFill>
            <a:tailEnd type="oval"/>
          </a:ln>
          <a:effectLst>
            <a:outerShdw blurRad="50800" dist="38100" dir="2700000" algn="tl" rotWithShape="0">
              <a:prstClr val="black"/>
            </a:outerShdw>
          </a:effectLst>
        </p:spPr>
        <p:style>
          <a:lnRef idx="1">
            <a:schemeClr val="accent1"/>
          </a:lnRef>
          <a:fillRef idx="0">
            <a:schemeClr val="accent1"/>
          </a:fillRef>
          <a:effectRef idx="0">
            <a:schemeClr val="accent1"/>
          </a:effectRef>
          <a:fontRef idx="minor">
            <a:schemeClr val="tx1"/>
          </a:fontRef>
        </p:style>
      </p:cxnSp>
      <p:grpSp>
        <p:nvGrpSpPr>
          <p:cNvPr id="51" name="グループ化 50">
            <a:extLst>
              <a:ext uri="{FF2B5EF4-FFF2-40B4-BE49-F238E27FC236}">
                <a16:creationId xmlns:a16="http://schemas.microsoft.com/office/drawing/2014/main" id="{77C32BC6-0F9D-6749-9707-9A1A7B1D63B9}"/>
              </a:ext>
            </a:extLst>
          </p:cNvPr>
          <p:cNvGrpSpPr/>
          <p:nvPr/>
        </p:nvGrpSpPr>
        <p:grpSpPr>
          <a:xfrm>
            <a:off x="3600228" y="1131376"/>
            <a:ext cx="7934493" cy="2000612"/>
            <a:chOff x="3600228" y="1131376"/>
            <a:chExt cx="7934493" cy="2000612"/>
          </a:xfrm>
        </p:grpSpPr>
        <mc:AlternateContent xmlns:mc="http://schemas.openxmlformats.org/markup-compatibility/2006">
          <mc:Choice xmlns:a14="http://schemas.microsoft.com/office/drawing/2010/main" Requires="a14">
            <p:sp>
              <p:nvSpPr>
                <p:cNvPr id="26" name="テキスト ボックス 25">
                  <a:extLst>
                    <a:ext uri="{FF2B5EF4-FFF2-40B4-BE49-F238E27FC236}">
                      <a16:creationId xmlns:a16="http://schemas.microsoft.com/office/drawing/2014/main" id="{4C4DF363-F576-9145-BE6E-1E856832AA81}"/>
                    </a:ext>
                  </a:extLst>
                </p:cNvPr>
                <p:cNvSpPr txBox="1"/>
                <p:nvPr/>
              </p:nvSpPr>
              <p:spPr>
                <a:xfrm>
                  <a:off x="3600228" y="1131376"/>
                  <a:ext cx="7934493" cy="2000612"/>
                </a:xfrm>
                <a:prstGeom prst="rect">
                  <a:avLst/>
                </a:prstGeom>
                <a:solidFill>
                  <a:schemeClr val="accent1">
                    <a:lumMod val="20000"/>
                    <a:lumOff val="80000"/>
                  </a:schemeClr>
                </a:solidFill>
                <a:ln w="25400">
                  <a:noFill/>
                </a:ln>
                <a:effectLst>
                  <a:outerShdw blurRad="50800" dist="38100" dir="2700000" algn="tl" rotWithShape="0">
                    <a:prstClr val="black"/>
                  </a:outerShdw>
                </a:effectLst>
              </p:spPr>
              <p:txBody>
                <a:bodyPr wrap="square" rtlCol="0">
                  <a:spAutoFit/>
                </a:bodyPr>
                <a:lstStyle/>
                <a:p>
                  <a:r>
                    <a:rPr kumimoji="1" lang="en-US" altLang="ja-JP" sz="2400" b="1">
                      <a:solidFill>
                        <a:schemeClr val="accent1"/>
                      </a:solidFill>
                      <a:latin typeface="Times New Roman" panose="02020603050405020304" pitchFamily="18" charset="0"/>
                      <a:cs typeface="Times New Roman" panose="02020603050405020304" pitchFamily="18" charset="0"/>
                    </a:rPr>
                    <a:t>Simultaneous lifetime measurement</a:t>
                  </a:r>
                </a:p>
                <a:p>
                  <a:pPr marL="285750" indent="-285750">
                    <a:buFont typeface="Wingdings" pitchFamily="2" charset="2"/>
                    <a:buChar char="Ø"/>
                  </a:pPr>
                  <a:r>
                    <a:rPr kumimoji="1" lang="en-US" altLang="ja-JP" sz="2000">
                      <a:latin typeface="Times New Roman" panose="02020603050405020304" pitchFamily="18" charset="0"/>
                      <a:cs typeface="Times New Roman" panose="02020603050405020304" pitchFamily="18" charset="0"/>
                    </a:rPr>
                    <a:t>Comprehensively measure the lifetime of light </a:t>
                  </a:r>
                  <a14:m>
                    <m:oMath xmlns:m="http://schemas.openxmlformats.org/officeDocument/2006/math">
                      <m:r>
                        <m:rPr>
                          <m:sty m:val="p"/>
                        </m:rPr>
                        <a:rPr kumimoji="1" lang="en-US" altLang="ja-JP" sz="2000" b="0" i="0" smtClean="0">
                          <a:latin typeface="Cambria Math" panose="02040503050406030204" pitchFamily="18" charset="0"/>
                          <a:cs typeface="Times New Roman" panose="02020603050405020304" pitchFamily="18" charset="0"/>
                        </a:rPr>
                        <m:t>Λ</m:t>
                      </m:r>
                    </m:oMath>
                  </a14:m>
                  <a:r>
                    <a:rPr kumimoji="1" lang="en-US" altLang="ja-JP" sz="2000">
                      <a:latin typeface="Times New Roman" panose="02020603050405020304" pitchFamily="18" charset="0"/>
                      <a:cs typeface="Times New Roman" panose="02020603050405020304" pitchFamily="18" charset="0"/>
                    </a:rPr>
                    <a:t> hypernuclei </a:t>
                  </a:r>
                  <a14:m>
                    <m:oMath xmlns:m="http://schemas.openxmlformats.org/officeDocument/2006/math">
                      <m:r>
                        <a:rPr kumimoji="1" lang="en-US" altLang="ja-JP" sz="2000" b="0" i="1" smtClean="0">
                          <a:latin typeface="Cambria Math" panose="02040503050406030204" pitchFamily="18" charset="0"/>
                          <a:cs typeface="Times New Roman" panose="02020603050405020304" pitchFamily="18" charset="0"/>
                        </a:rPr>
                        <m:t>(~</m:t>
                      </m:r>
                      <m:r>
                        <a:rPr kumimoji="1" lang="en-US" altLang="ja-JP" sz="2000" b="0" i="0" smtClean="0">
                          <a:latin typeface="Cambria Math" panose="02040503050406030204" pitchFamily="18" charset="0"/>
                          <a:cs typeface="Times New Roman" panose="02020603050405020304" pitchFamily="18" charset="0"/>
                        </a:rPr>
                        <m:t>200 </m:t>
                      </m:r>
                      <m:r>
                        <m:rPr>
                          <m:sty m:val="p"/>
                        </m:rPr>
                        <a:rPr kumimoji="1" lang="en-US" altLang="ja-JP" sz="2000" b="0" i="0" smtClean="0">
                          <a:latin typeface="Cambria Math" panose="02040503050406030204" pitchFamily="18" charset="0"/>
                          <a:cs typeface="Times New Roman" panose="02020603050405020304" pitchFamily="18" charset="0"/>
                        </a:rPr>
                        <m:t>ps</m:t>
                      </m:r>
                      <m:r>
                        <a:rPr kumimoji="1" lang="en-US" altLang="ja-JP" sz="2000" b="0" i="1" smtClean="0">
                          <a:latin typeface="Cambria Math" panose="02040503050406030204" pitchFamily="18" charset="0"/>
                          <a:cs typeface="Times New Roman" panose="02020603050405020304" pitchFamily="18" charset="0"/>
                        </a:rPr>
                        <m:t>)</m:t>
                      </m:r>
                    </m:oMath>
                  </a14:m>
                  <a:r>
                    <a:rPr kumimoji="1" lang="en-US" altLang="ja-JP" sz="2000">
                      <a:latin typeface="Times New Roman" panose="02020603050405020304" pitchFamily="18" charset="0"/>
                      <a:cs typeface="Times New Roman" panose="02020603050405020304" pitchFamily="18" charset="0"/>
                    </a:rPr>
                    <a:t> </a:t>
                  </a:r>
                </a:p>
                <a:p>
                  <a:r>
                    <a:rPr kumimoji="1" lang="en-US" altLang="ja-JP" sz="2000">
                      <a:latin typeface="Times New Roman" panose="02020603050405020304" pitchFamily="18" charset="0"/>
                      <a:cs typeface="Times New Roman" panose="02020603050405020304" pitchFamily="18" charset="0"/>
                    </a:rPr>
                    <a:t>	</a:t>
                  </a:r>
                  <a14:m>
                    <m:oMath xmlns:m="http://schemas.openxmlformats.org/officeDocument/2006/math">
                      <m:sSub>
                        <m:sSubPr>
                          <m:ctrlPr>
                            <a:rPr kumimoji="1" lang="en-US" altLang="ja-JP" sz="2000" b="0" i="1" smtClean="0">
                              <a:latin typeface="Cambria Math" panose="02040503050406030204" pitchFamily="18" charset="0"/>
                              <a:cs typeface="Times New Roman" panose="02020603050405020304" pitchFamily="18" charset="0"/>
                            </a:rPr>
                          </m:ctrlPr>
                        </m:sSubPr>
                        <m:e>
                          <m:r>
                            <a:rPr kumimoji="1" lang="en-US" altLang="ja-JP" sz="2000" b="0" i="1" smtClean="0">
                              <a:latin typeface="Cambria Math" panose="02040503050406030204" pitchFamily="18" charset="0"/>
                              <a:cs typeface="Times New Roman" panose="02020603050405020304" pitchFamily="18" charset="0"/>
                            </a:rPr>
                            <m:t>𝑇</m:t>
                          </m:r>
                        </m:e>
                        <m:sub>
                          <m:sSup>
                            <m:sSupPr>
                              <m:ctrlPr>
                                <a:rPr kumimoji="1" lang="en-US" altLang="ja-JP" sz="2000" b="0" i="1" smtClean="0">
                                  <a:latin typeface="Cambria Math" panose="02040503050406030204" pitchFamily="18" charset="0"/>
                                  <a:cs typeface="Times New Roman" panose="02020603050405020304" pitchFamily="18" charset="0"/>
                                </a:rPr>
                              </m:ctrlPr>
                            </m:sSupPr>
                            <m:e>
                              <m:r>
                                <a:rPr kumimoji="1" lang="en-US" altLang="ja-JP" sz="2000" b="0" i="1" smtClean="0">
                                  <a:latin typeface="Cambria Math" panose="02040503050406030204" pitchFamily="18" charset="0"/>
                                  <a:cs typeface="Times New Roman" panose="02020603050405020304" pitchFamily="18" charset="0"/>
                                </a:rPr>
                                <m:t>𝜋</m:t>
                              </m:r>
                            </m:e>
                            <m:sup>
                              <m:r>
                                <a:rPr kumimoji="1" lang="en-US" altLang="ja-JP" sz="2000" b="0" i="1" smtClean="0">
                                  <a:latin typeface="Cambria Math" panose="02040503050406030204" pitchFamily="18" charset="0"/>
                                  <a:cs typeface="Times New Roman" panose="02020603050405020304" pitchFamily="18" charset="0"/>
                                </a:rPr>
                                <m:t>−</m:t>
                              </m:r>
                            </m:sup>
                          </m:sSup>
                        </m:sub>
                      </m:sSub>
                      <m:r>
                        <a:rPr kumimoji="1" lang="en-US" altLang="ja-JP" sz="2000" b="0" i="1" smtClean="0">
                          <a:latin typeface="Cambria Math" panose="02040503050406030204" pitchFamily="18" charset="0"/>
                          <a:cs typeface="Times New Roman" panose="02020603050405020304" pitchFamily="18" charset="0"/>
                        </a:rPr>
                        <m:t> − </m:t>
                      </m:r>
                      <m:sSub>
                        <m:sSubPr>
                          <m:ctrlPr>
                            <a:rPr kumimoji="1" lang="en-US" altLang="ja-JP" sz="2000" b="0" i="1" smtClean="0">
                              <a:latin typeface="Cambria Math" panose="02040503050406030204" pitchFamily="18" charset="0"/>
                              <a:cs typeface="Times New Roman" panose="02020603050405020304" pitchFamily="18" charset="0"/>
                            </a:rPr>
                          </m:ctrlPr>
                        </m:sSubPr>
                        <m:e>
                          <m:r>
                            <a:rPr kumimoji="1" lang="en-US" altLang="ja-JP" sz="2000" b="0" i="1" smtClean="0">
                              <a:latin typeface="Cambria Math" panose="02040503050406030204" pitchFamily="18" charset="0"/>
                              <a:cs typeface="Times New Roman" panose="02020603050405020304" pitchFamily="18" charset="0"/>
                            </a:rPr>
                            <m:t>𝑇</m:t>
                          </m:r>
                        </m:e>
                        <m:sub>
                          <m:sSup>
                            <m:sSupPr>
                              <m:ctrlPr>
                                <a:rPr kumimoji="1" lang="en-US" altLang="ja-JP" sz="2000" b="0" i="1" smtClean="0">
                                  <a:latin typeface="Cambria Math" panose="02040503050406030204" pitchFamily="18" charset="0"/>
                                  <a:cs typeface="Times New Roman" panose="02020603050405020304" pitchFamily="18" charset="0"/>
                                </a:rPr>
                              </m:ctrlPr>
                            </m:sSupPr>
                            <m:e>
                              <m:r>
                                <a:rPr kumimoji="1" lang="en-US" altLang="ja-JP" sz="2000" b="0" i="1" smtClean="0">
                                  <a:latin typeface="Cambria Math" panose="02040503050406030204" pitchFamily="18" charset="0"/>
                                  <a:cs typeface="Times New Roman" panose="02020603050405020304" pitchFamily="18" charset="0"/>
                                </a:rPr>
                                <m:t>𝐾</m:t>
                              </m:r>
                            </m:e>
                            <m:sup>
                              <m:r>
                                <a:rPr kumimoji="1" lang="en-US" altLang="ja-JP" sz="2000" b="0" i="1" smtClean="0">
                                  <a:latin typeface="Cambria Math" panose="02040503050406030204" pitchFamily="18" charset="0"/>
                                  <a:cs typeface="Times New Roman" panose="02020603050405020304" pitchFamily="18" charset="0"/>
                                </a:rPr>
                                <m:t>+</m:t>
                              </m:r>
                            </m:sup>
                          </m:sSup>
                        </m:sub>
                      </m:sSub>
                    </m:oMath>
                  </a14:m>
                  <a:endParaRPr kumimoji="1" lang="en-US" altLang="ja-JP" sz="2000">
                    <a:latin typeface="Times New Roman" panose="02020603050405020304" pitchFamily="18" charset="0"/>
                    <a:cs typeface="Times New Roman" panose="02020603050405020304" pitchFamily="18" charset="0"/>
                  </a:endParaRPr>
                </a:p>
                <a:p>
                  <a:endParaRPr kumimoji="1" lang="en-US" altLang="ja-JP" sz="2000">
                    <a:latin typeface="Times New Roman" panose="02020603050405020304" pitchFamily="18" charset="0"/>
                    <a:cs typeface="Times New Roman" panose="02020603050405020304" pitchFamily="18" charset="0"/>
                  </a:endParaRPr>
                </a:p>
                <a:p>
                  <a:endParaRPr kumimoji="1" lang="en-US" altLang="ja-JP" sz="2000">
                    <a:latin typeface="Times New Roman" panose="02020603050405020304" pitchFamily="18" charset="0"/>
                    <a:cs typeface="Times New Roman" panose="02020603050405020304" pitchFamily="18" charset="0"/>
                  </a:endParaRPr>
                </a:p>
                <a:p>
                  <a:endParaRPr kumimoji="1" lang="en-US" altLang="ja-JP" sz="2000">
                    <a:latin typeface="Times New Roman" panose="02020603050405020304" pitchFamily="18" charset="0"/>
                    <a:cs typeface="Times New Roman" panose="02020603050405020304" pitchFamily="18" charset="0"/>
                  </a:endParaRPr>
                </a:p>
              </p:txBody>
            </p:sp>
          </mc:Choice>
          <mc:Fallback>
            <p:sp>
              <p:nvSpPr>
                <p:cNvPr id="26" name="テキスト ボックス 25">
                  <a:extLst>
                    <a:ext uri="{FF2B5EF4-FFF2-40B4-BE49-F238E27FC236}">
                      <a16:creationId xmlns:a16="http://schemas.microsoft.com/office/drawing/2014/main" id="{4C4DF363-F576-9145-BE6E-1E856832AA81}"/>
                    </a:ext>
                  </a:extLst>
                </p:cNvPr>
                <p:cNvSpPr txBox="1">
                  <a:spLocks noRot="1" noChangeAspect="1" noMove="1" noResize="1" noEditPoints="1" noAdjustHandles="1" noChangeArrowheads="1" noChangeShapeType="1" noTextEdit="1"/>
                </p:cNvSpPr>
                <p:nvPr/>
              </p:nvSpPr>
              <p:spPr>
                <a:xfrm>
                  <a:off x="3600228" y="1131376"/>
                  <a:ext cx="7934493" cy="2000612"/>
                </a:xfrm>
                <a:prstGeom prst="rect">
                  <a:avLst/>
                </a:prstGeom>
                <a:blipFill>
                  <a:blip r:embed="rId6"/>
                  <a:stretch>
                    <a:fillRect/>
                  </a:stretch>
                </a:blipFill>
                <a:ln w="25400">
                  <a:noFill/>
                </a:ln>
                <a:effectLst>
                  <a:outerShdw blurRad="50800" dist="38100" dir="2700000" algn="tl" rotWithShape="0">
                    <a:prstClr val="black"/>
                  </a:outerShdw>
                </a:effectLst>
              </p:spPr>
              <p:txBody>
                <a:bodyPr/>
                <a:lstStyle/>
                <a:p>
                  <a:r>
                    <a:rPr lang="en-US">
                      <a:noFill/>
                    </a:rPr>
                    <a:t> </a:t>
                  </a:r>
                </a:p>
              </p:txBody>
            </p:sp>
          </mc:Fallback>
        </mc:AlternateContent>
        <p:sp>
          <p:nvSpPr>
            <p:cNvPr id="28" name="正方形/長方形 27">
              <a:extLst>
                <a:ext uri="{FF2B5EF4-FFF2-40B4-BE49-F238E27FC236}">
                  <a16:creationId xmlns:a16="http://schemas.microsoft.com/office/drawing/2014/main" id="{C98DD74E-A579-084C-B299-F87297B57D56}"/>
                </a:ext>
              </a:extLst>
            </p:cNvPr>
            <p:cNvSpPr/>
            <p:nvPr/>
          </p:nvSpPr>
          <p:spPr>
            <a:xfrm>
              <a:off x="4895573" y="1868325"/>
              <a:ext cx="496201" cy="35988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 name="直線矢印コネクタ 28">
              <a:extLst>
                <a:ext uri="{FF2B5EF4-FFF2-40B4-BE49-F238E27FC236}">
                  <a16:creationId xmlns:a16="http://schemas.microsoft.com/office/drawing/2014/main" id="{A9F676C7-EBB5-644C-8FCA-B08B0E6EEE9B}"/>
                </a:ext>
              </a:extLst>
            </p:cNvPr>
            <p:cNvCxnSpPr/>
            <p:nvPr/>
          </p:nvCxnSpPr>
          <p:spPr>
            <a:xfrm>
              <a:off x="5404351" y="2047676"/>
              <a:ext cx="472440"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0" name="テキスト ボックス 29">
                  <a:extLst>
                    <a:ext uri="{FF2B5EF4-FFF2-40B4-BE49-F238E27FC236}">
                      <a16:creationId xmlns:a16="http://schemas.microsoft.com/office/drawing/2014/main" id="{B12386C7-5C99-C34F-98A1-5CD713E1683F}"/>
                    </a:ext>
                  </a:extLst>
                </p:cNvPr>
                <p:cNvSpPr txBox="1"/>
                <p:nvPr/>
              </p:nvSpPr>
              <p:spPr>
                <a:xfrm>
                  <a:off x="5907744" y="1810805"/>
                  <a:ext cx="4703211" cy="646331"/>
                </a:xfrm>
                <a:prstGeom prst="rect">
                  <a:avLst/>
                </a:prstGeom>
                <a:noFill/>
              </p:spPr>
              <p:txBody>
                <a:bodyPr wrap="none" rtlCol="0">
                  <a:spAutoFit/>
                </a:bodyPr>
                <a:lstStyle/>
                <a:p>
                  <a:r>
                    <a:rPr kumimoji="1" lang="en-US" altLang="ja-JP" b="1">
                      <a:solidFill>
                        <a:srgbClr val="C00000"/>
                      </a:solidFill>
                      <a:latin typeface="Times New Roman" panose="02020603050405020304" pitchFamily="18" charset="0"/>
                      <a:cs typeface="Times New Roman" panose="02020603050405020304" pitchFamily="18" charset="0"/>
                    </a:rPr>
                    <a:t>Production time</a:t>
                  </a:r>
                  <a:r>
                    <a:rPr kumimoji="1" lang="en-US" altLang="ja-JP" b="1">
                      <a:solidFill>
                        <a:schemeClr val="tx1"/>
                      </a:solidFill>
                      <a:latin typeface="Times New Roman" panose="02020603050405020304" pitchFamily="18" charset="0"/>
                      <a:cs typeface="Times New Roman" panose="02020603050405020304" pitchFamily="18" charset="0"/>
                    </a:rPr>
                    <a:t>: </a:t>
                  </a:r>
                  <a:r>
                    <a:rPr kumimoji="1" lang="en-US" altLang="ja-JP">
                      <a:solidFill>
                        <a:schemeClr val="tx1"/>
                      </a:solidFill>
                      <a:latin typeface="Times New Roman" panose="02020603050405020304" pitchFamily="18" charset="0"/>
                      <a:cs typeface="Times New Roman" panose="02020603050405020304" pitchFamily="18" charset="0"/>
                    </a:rPr>
                    <a:t>Kaon time</a:t>
                  </a:r>
                </a:p>
                <a:p>
                  <a:r>
                    <a:rPr kumimoji="1" lang="en-US" altLang="ja-JP">
                      <a:solidFill>
                        <a:schemeClr val="tx1"/>
                      </a:solidFill>
                      <a:latin typeface="Times New Roman" panose="02020603050405020304" pitchFamily="18" charset="0"/>
                      <a:cs typeface="Times New Roman" panose="02020603050405020304" pitchFamily="18" charset="0"/>
                    </a:rPr>
                    <a:t>High res. HKS TOF (</a:t>
                  </a:r>
                  <a14:m>
                    <m:oMath xmlns:m="http://schemas.openxmlformats.org/officeDocument/2006/math">
                      <m:r>
                        <m:rPr>
                          <m:sty m:val="p"/>
                        </m:rPr>
                        <a:rPr kumimoji="1" lang="en-US" altLang="ja-JP" b="0" i="0" smtClean="0">
                          <a:solidFill>
                            <a:schemeClr val="tx1"/>
                          </a:solidFill>
                          <a:latin typeface="Cambria Math" panose="02040503050406030204" pitchFamily="18" charset="0"/>
                          <a:cs typeface="Times New Roman" panose="02020603050405020304" pitchFamily="18" charset="0"/>
                        </a:rPr>
                        <m:t>σ</m:t>
                      </m:r>
                      <m:r>
                        <a:rPr kumimoji="1" lang="en-US" altLang="ja-JP" b="0" i="0" smtClean="0">
                          <a:solidFill>
                            <a:schemeClr val="tx1"/>
                          </a:solidFill>
                          <a:latin typeface="Cambria Math" panose="02040503050406030204" pitchFamily="18" charset="0"/>
                          <a:cs typeface="Times New Roman" panose="02020603050405020304" pitchFamily="18" charset="0"/>
                        </a:rPr>
                        <m:t>~70 </m:t>
                      </m:r>
                      <m:r>
                        <m:rPr>
                          <m:sty m:val="p"/>
                        </m:rPr>
                        <a:rPr kumimoji="1" lang="en-US" altLang="ja-JP" b="0" i="0" smtClean="0">
                          <a:solidFill>
                            <a:schemeClr val="tx1"/>
                          </a:solidFill>
                          <a:latin typeface="Cambria Math" panose="02040503050406030204" pitchFamily="18" charset="0"/>
                          <a:cs typeface="Times New Roman" panose="02020603050405020304" pitchFamily="18" charset="0"/>
                        </a:rPr>
                        <m:t>ps</m:t>
                      </m:r>
                    </m:oMath>
                  </a14:m>
                  <a:r>
                    <a:rPr kumimoji="1" lang="en-US" altLang="ja-JP">
                      <a:solidFill>
                        <a:schemeClr val="tx1"/>
                      </a:solidFill>
                      <a:latin typeface="Times New Roman" panose="02020603050405020304" pitchFamily="18" charset="0"/>
                      <a:cs typeface="Times New Roman" panose="02020603050405020304" pitchFamily="18" charset="0"/>
                    </a:rPr>
                    <a:t>) + reconstruction </a:t>
                  </a:r>
                  <a:endParaRPr kumimoji="1" lang="ja-JP" altLang="en-US">
                    <a:solidFill>
                      <a:schemeClr val="tx1"/>
                    </a:solidFill>
                    <a:latin typeface="Times New Roman" panose="02020603050405020304" pitchFamily="18" charset="0"/>
                    <a:cs typeface="Times New Roman" panose="02020603050405020304" pitchFamily="18" charset="0"/>
                  </a:endParaRPr>
                </a:p>
              </p:txBody>
            </p:sp>
          </mc:Choice>
          <mc:Fallback>
            <p:sp>
              <p:nvSpPr>
                <p:cNvPr id="30" name="テキスト ボックス 29">
                  <a:extLst>
                    <a:ext uri="{FF2B5EF4-FFF2-40B4-BE49-F238E27FC236}">
                      <a16:creationId xmlns:a16="http://schemas.microsoft.com/office/drawing/2014/main" id="{B12386C7-5C99-C34F-98A1-5CD713E1683F}"/>
                    </a:ext>
                  </a:extLst>
                </p:cNvPr>
                <p:cNvSpPr txBox="1">
                  <a:spLocks noRot="1" noChangeAspect="1" noMove="1" noResize="1" noEditPoints="1" noAdjustHandles="1" noChangeArrowheads="1" noChangeShapeType="1" noTextEdit="1"/>
                </p:cNvSpPr>
                <p:nvPr/>
              </p:nvSpPr>
              <p:spPr>
                <a:xfrm>
                  <a:off x="5907744" y="1810805"/>
                  <a:ext cx="4703211" cy="646331"/>
                </a:xfrm>
                <a:prstGeom prst="rect">
                  <a:avLst/>
                </a:prstGeom>
                <a:blipFill>
                  <a:blip r:embed="rId7"/>
                  <a:stretch>
                    <a:fillRect l="-1036" t="-4717" r="-130" b="-14151"/>
                  </a:stretch>
                </a:blipFill>
              </p:spPr>
              <p:txBody>
                <a:bodyPr/>
                <a:lstStyle/>
                <a:p>
                  <a:r>
                    <a:rPr lang="en-US">
                      <a:noFill/>
                    </a:rPr>
                    <a:t> </a:t>
                  </a:r>
                </a:p>
              </p:txBody>
            </p:sp>
          </mc:Fallback>
        </mc:AlternateContent>
        <p:sp>
          <p:nvSpPr>
            <p:cNvPr id="31" name="正方形/長方形 30">
              <a:extLst>
                <a:ext uri="{FF2B5EF4-FFF2-40B4-BE49-F238E27FC236}">
                  <a16:creationId xmlns:a16="http://schemas.microsoft.com/office/drawing/2014/main" id="{177DC800-4D99-6445-AA9C-427C34B2F679}"/>
                </a:ext>
              </a:extLst>
            </p:cNvPr>
            <p:cNvSpPr/>
            <p:nvPr/>
          </p:nvSpPr>
          <p:spPr>
            <a:xfrm>
              <a:off x="4091922" y="1867736"/>
              <a:ext cx="472440" cy="35988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曲折矢印 40">
              <a:extLst>
                <a:ext uri="{FF2B5EF4-FFF2-40B4-BE49-F238E27FC236}">
                  <a16:creationId xmlns:a16="http://schemas.microsoft.com/office/drawing/2014/main" id="{461AA3AB-A726-554F-94F4-4F6B0B59A0DF}"/>
                </a:ext>
              </a:extLst>
            </p:cNvPr>
            <p:cNvSpPr/>
            <p:nvPr/>
          </p:nvSpPr>
          <p:spPr>
            <a:xfrm rot="10800000" flipH="1">
              <a:off x="4330083" y="2227355"/>
              <a:ext cx="1546708" cy="597932"/>
            </a:xfrm>
            <a:prstGeom prst="bentArrow">
              <a:avLst>
                <a:gd name="adj1" fmla="val 7011"/>
                <a:gd name="adj2" fmla="val 16305"/>
                <a:gd name="adj3" fmla="val 25000"/>
                <a:gd name="adj4" fmla="val 68485"/>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mc:Choice xmlns:a14="http://schemas.microsoft.com/office/drawing/2010/main" Requires="a14">
            <p:sp>
              <p:nvSpPr>
                <p:cNvPr id="42" name="テキスト ボックス 41">
                  <a:extLst>
                    <a:ext uri="{FF2B5EF4-FFF2-40B4-BE49-F238E27FC236}">
                      <a16:creationId xmlns:a16="http://schemas.microsoft.com/office/drawing/2014/main" id="{C9B4292B-11B6-9B45-A3E4-CF4BDCC7EC9D}"/>
                    </a:ext>
                  </a:extLst>
                </p:cNvPr>
                <p:cNvSpPr txBox="1"/>
                <p:nvPr/>
              </p:nvSpPr>
              <p:spPr>
                <a:xfrm>
                  <a:off x="5907744" y="2475384"/>
                  <a:ext cx="4857099" cy="646331"/>
                </a:xfrm>
                <a:prstGeom prst="rect">
                  <a:avLst/>
                </a:prstGeom>
                <a:noFill/>
              </p:spPr>
              <p:txBody>
                <a:bodyPr wrap="none" rtlCol="0">
                  <a:spAutoFit/>
                </a:bodyPr>
                <a:lstStyle/>
                <a:p>
                  <a:r>
                    <a:rPr kumimoji="1" lang="en-US" altLang="ja-JP" b="1">
                      <a:solidFill>
                        <a:srgbClr val="C00000"/>
                      </a:solidFill>
                      <a:latin typeface="Times New Roman" panose="02020603050405020304" pitchFamily="18" charset="0"/>
                      <a:cs typeface="Times New Roman" panose="02020603050405020304" pitchFamily="18" charset="0"/>
                    </a:rPr>
                    <a:t>Decay time</a:t>
                  </a:r>
                  <a:r>
                    <a:rPr kumimoji="1" lang="en-US" altLang="ja-JP" b="1">
                      <a:solidFill>
                        <a:schemeClr val="tx1"/>
                      </a:solidFill>
                      <a:latin typeface="Times New Roman" panose="02020603050405020304" pitchFamily="18" charset="0"/>
                      <a:cs typeface="Times New Roman" panose="02020603050405020304" pitchFamily="18" charset="0"/>
                    </a:rPr>
                    <a:t>:</a:t>
                  </a:r>
                  <a:r>
                    <a:rPr kumimoji="1" lang="en-US" altLang="ja-JP">
                      <a:solidFill>
                        <a:schemeClr val="tx1"/>
                      </a:solidFill>
                      <a:latin typeface="Times New Roman" panose="02020603050405020304" pitchFamily="18" charset="0"/>
                      <a:cs typeface="Times New Roman" panose="02020603050405020304" pitchFamily="18" charset="0"/>
                    </a:rPr>
                    <a:t> </a:t>
                  </a:r>
                  <a:r>
                    <a:rPr kumimoji="1" lang="en-US" altLang="ja-JP">
                      <a:latin typeface="Times New Roman" panose="02020603050405020304" pitchFamily="18" charset="0"/>
                      <a:cs typeface="Times New Roman" panose="02020603050405020304" pitchFamily="18" charset="0"/>
                    </a:rPr>
                    <a:t>Pi</a:t>
                  </a:r>
                  <a:r>
                    <a:rPr kumimoji="1" lang="en-US" altLang="ja-JP">
                      <a:solidFill>
                        <a:schemeClr val="tx1"/>
                      </a:solidFill>
                      <a:latin typeface="Times New Roman" panose="02020603050405020304" pitchFamily="18" charset="0"/>
                      <a:cs typeface="Times New Roman" panose="02020603050405020304" pitchFamily="18" charset="0"/>
                    </a:rPr>
                    <a:t>on time</a:t>
                  </a:r>
                </a:p>
                <a:p>
                  <a:r>
                    <a:rPr kumimoji="1" lang="en-US" altLang="ja-JP">
                      <a:solidFill>
                        <a:schemeClr val="tx1"/>
                      </a:solidFill>
                      <a:latin typeface="Times New Roman" panose="02020603050405020304" pitchFamily="18" charset="0"/>
                      <a:cs typeface="Times New Roman" panose="02020603050405020304" pitchFamily="18" charset="0"/>
                    </a:rPr>
                    <a:t>High res. </a:t>
                  </a:r>
                  <a:r>
                    <a:rPr kumimoji="1" lang="en-US" altLang="ja-JP">
                      <a:latin typeface="Times New Roman" panose="02020603050405020304" pitchFamily="18" charset="0"/>
                      <a:cs typeface="Times New Roman" panose="02020603050405020304" pitchFamily="18" charset="0"/>
                    </a:rPr>
                    <a:t>ENGE</a:t>
                  </a:r>
                  <a:r>
                    <a:rPr kumimoji="1" lang="en-US" altLang="ja-JP">
                      <a:solidFill>
                        <a:schemeClr val="tx1"/>
                      </a:solidFill>
                      <a:latin typeface="Times New Roman" panose="02020603050405020304" pitchFamily="18" charset="0"/>
                      <a:cs typeface="Times New Roman" panose="02020603050405020304" pitchFamily="18" charset="0"/>
                    </a:rPr>
                    <a:t> TOF (</a:t>
                  </a:r>
                  <a14:m>
                    <m:oMath xmlns:m="http://schemas.openxmlformats.org/officeDocument/2006/math">
                      <m:r>
                        <m:rPr>
                          <m:sty m:val="p"/>
                        </m:rPr>
                        <a:rPr kumimoji="1" lang="en-US" altLang="ja-JP" b="0" i="0" smtClean="0">
                          <a:solidFill>
                            <a:schemeClr val="tx1"/>
                          </a:solidFill>
                          <a:latin typeface="Cambria Math" panose="02040503050406030204" pitchFamily="18" charset="0"/>
                          <a:cs typeface="Times New Roman" panose="02020603050405020304" pitchFamily="18" charset="0"/>
                        </a:rPr>
                        <m:t>σ</m:t>
                      </m:r>
                      <m:r>
                        <a:rPr kumimoji="1" lang="en-US" altLang="ja-JP" b="0" i="0" smtClean="0">
                          <a:solidFill>
                            <a:schemeClr val="tx1"/>
                          </a:solidFill>
                          <a:latin typeface="Cambria Math" panose="02040503050406030204" pitchFamily="18" charset="0"/>
                          <a:cs typeface="Times New Roman" panose="02020603050405020304" pitchFamily="18" charset="0"/>
                        </a:rPr>
                        <m:t>~80 </m:t>
                      </m:r>
                      <m:r>
                        <m:rPr>
                          <m:sty m:val="p"/>
                        </m:rPr>
                        <a:rPr kumimoji="1" lang="en-US" altLang="ja-JP" b="0" i="0" smtClean="0">
                          <a:solidFill>
                            <a:schemeClr val="tx1"/>
                          </a:solidFill>
                          <a:latin typeface="Cambria Math" panose="02040503050406030204" pitchFamily="18" charset="0"/>
                          <a:cs typeface="Times New Roman" panose="02020603050405020304" pitchFamily="18" charset="0"/>
                        </a:rPr>
                        <m:t>ps</m:t>
                      </m:r>
                    </m:oMath>
                  </a14:m>
                  <a:r>
                    <a:rPr kumimoji="1" lang="en-US" altLang="ja-JP">
                      <a:solidFill>
                        <a:schemeClr val="tx1"/>
                      </a:solidFill>
                      <a:latin typeface="Times New Roman" panose="02020603050405020304" pitchFamily="18" charset="0"/>
                      <a:cs typeface="Times New Roman" panose="02020603050405020304" pitchFamily="18" charset="0"/>
                    </a:rPr>
                    <a:t>) + reconstruction </a:t>
                  </a:r>
                  <a:endParaRPr kumimoji="1" lang="ja-JP" altLang="en-US">
                    <a:solidFill>
                      <a:schemeClr val="tx1"/>
                    </a:solidFill>
                    <a:latin typeface="Times New Roman" panose="02020603050405020304" pitchFamily="18" charset="0"/>
                    <a:cs typeface="Times New Roman" panose="02020603050405020304" pitchFamily="18" charset="0"/>
                  </a:endParaRPr>
                </a:p>
              </p:txBody>
            </p:sp>
          </mc:Choice>
          <mc:Fallback>
            <p:sp>
              <p:nvSpPr>
                <p:cNvPr id="42" name="テキスト ボックス 41">
                  <a:extLst>
                    <a:ext uri="{FF2B5EF4-FFF2-40B4-BE49-F238E27FC236}">
                      <a16:creationId xmlns:a16="http://schemas.microsoft.com/office/drawing/2014/main" id="{C9B4292B-11B6-9B45-A3E4-CF4BDCC7EC9D}"/>
                    </a:ext>
                  </a:extLst>
                </p:cNvPr>
                <p:cNvSpPr txBox="1">
                  <a:spLocks noRot="1" noChangeAspect="1" noMove="1" noResize="1" noEditPoints="1" noAdjustHandles="1" noChangeArrowheads="1" noChangeShapeType="1" noTextEdit="1"/>
                </p:cNvSpPr>
                <p:nvPr/>
              </p:nvSpPr>
              <p:spPr>
                <a:xfrm>
                  <a:off x="5907744" y="2475384"/>
                  <a:ext cx="4857099" cy="646331"/>
                </a:xfrm>
                <a:prstGeom prst="rect">
                  <a:avLst/>
                </a:prstGeom>
                <a:blipFill>
                  <a:blip r:embed="rId8"/>
                  <a:stretch>
                    <a:fillRect l="-1004" t="-4717" r="-125" b="-14151"/>
                  </a:stretch>
                </a:blipFill>
              </p:spPr>
              <p:txBody>
                <a:bodyPr/>
                <a:lstStyle/>
                <a:p>
                  <a:r>
                    <a:rPr lang="en-US">
                      <a:noFill/>
                    </a:rPr>
                    <a:t> </a:t>
                  </a:r>
                </a:p>
              </p:txBody>
            </p:sp>
          </mc:Fallback>
        </mc:AlternateContent>
      </p:grpSp>
      <p:grpSp>
        <p:nvGrpSpPr>
          <p:cNvPr id="57" name="グループ化 56">
            <a:extLst>
              <a:ext uri="{FF2B5EF4-FFF2-40B4-BE49-F238E27FC236}">
                <a16:creationId xmlns:a16="http://schemas.microsoft.com/office/drawing/2014/main" id="{4842E605-A29D-FB45-90F6-39612A70712F}"/>
              </a:ext>
            </a:extLst>
          </p:cNvPr>
          <p:cNvGrpSpPr/>
          <p:nvPr/>
        </p:nvGrpSpPr>
        <p:grpSpPr>
          <a:xfrm>
            <a:off x="6029002" y="3272020"/>
            <a:ext cx="5405914" cy="3128100"/>
            <a:chOff x="6029003" y="3469309"/>
            <a:chExt cx="5405914" cy="3128100"/>
          </a:xfrm>
        </p:grpSpPr>
        <mc:AlternateContent xmlns:mc="http://schemas.openxmlformats.org/markup-compatibility/2006">
          <mc:Choice xmlns:a14="http://schemas.microsoft.com/office/drawing/2010/main" Requires="a14">
            <p:sp>
              <p:nvSpPr>
                <p:cNvPr id="15" name="テキスト ボックス 14">
                  <a:extLst>
                    <a:ext uri="{FF2B5EF4-FFF2-40B4-BE49-F238E27FC236}">
                      <a16:creationId xmlns:a16="http://schemas.microsoft.com/office/drawing/2014/main" id="{F31A2051-A8E9-F849-8CDA-F1C4F80D912E}"/>
                    </a:ext>
                  </a:extLst>
                </p:cNvPr>
                <p:cNvSpPr txBox="1"/>
                <p:nvPr/>
              </p:nvSpPr>
              <p:spPr>
                <a:xfrm>
                  <a:off x="6029003" y="3469309"/>
                  <a:ext cx="5405914" cy="3128100"/>
                </a:xfrm>
                <a:prstGeom prst="rect">
                  <a:avLst/>
                </a:prstGeom>
                <a:solidFill>
                  <a:schemeClr val="accent6">
                    <a:lumMod val="20000"/>
                    <a:lumOff val="80000"/>
                  </a:schemeClr>
                </a:solidFill>
                <a:ln w="25400">
                  <a:noFill/>
                </a:ln>
                <a:effectLst>
                  <a:outerShdw blurRad="50800" dist="38100" dir="2700000" algn="tl" rotWithShape="0">
                    <a:prstClr val="black"/>
                  </a:outerShdw>
                </a:effectLst>
              </p:spPr>
              <p:txBody>
                <a:bodyPr wrap="square" rtlCol="0">
                  <a:spAutoFit/>
                </a:bodyPr>
                <a:lstStyle/>
                <a:p>
                  <a:r>
                    <a:rPr kumimoji="1" lang="en-US" altLang="ja-JP" sz="2400" b="1">
                      <a:solidFill>
                        <a:srgbClr val="00B050"/>
                      </a:solidFill>
                      <a:latin typeface="Times New Roman" panose="02020603050405020304" pitchFamily="18" charset="0"/>
                      <a:cs typeface="Times New Roman" panose="02020603050405020304" pitchFamily="18" charset="0"/>
                    </a:rPr>
                    <a:t>World-leading accuracy with new calibration method</a:t>
                  </a:r>
                </a:p>
                <a:p>
                  <a:pPr marL="342900" indent="-342900">
                    <a:buFont typeface="Wingdings" pitchFamily="2" charset="2"/>
                    <a:buChar char="Ø"/>
                  </a:pPr>
                  <a14:m>
                    <m:oMath xmlns:m="http://schemas.openxmlformats.org/officeDocument/2006/math">
                      <m:sSub>
                        <m:sSubPr>
                          <m:ctrlPr>
                            <a:rPr kumimoji="1" lang="en-US" altLang="ja-JP" sz="2000" b="0" i="1" smtClean="0">
                              <a:latin typeface="Cambria Math" panose="02040503050406030204" pitchFamily="18" charset="0"/>
                              <a:cs typeface="Times New Roman" panose="02020603050405020304" pitchFamily="18" charset="0"/>
                            </a:rPr>
                          </m:ctrlPr>
                        </m:sSubPr>
                        <m:e>
                          <m:r>
                            <m:rPr>
                              <m:sty m:val="p"/>
                            </m:rPr>
                            <a:rPr kumimoji="1" lang="en-US" altLang="ja-JP" sz="2000" b="0" i="0" smtClean="0">
                              <a:latin typeface="Cambria Math" panose="02040503050406030204" pitchFamily="18" charset="0"/>
                              <a:cs typeface="Times New Roman" panose="02020603050405020304" pitchFamily="18" charset="0"/>
                            </a:rPr>
                            <m:t>p</m:t>
                          </m:r>
                        </m:e>
                        <m:sub>
                          <m:sSup>
                            <m:sSupPr>
                              <m:ctrlPr>
                                <a:rPr kumimoji="1" lang="en-US" altLang="ja-JP" sz="2000" b="0" i="1" smtClean="0">
                                  <a:latin typeface="Cambria Math" panose="02040503050406030204" pitchFamily="18" charset="0"/>
                                  <a:cs typeface="Times New Roman" panose="02020603050405020304" pitchFamily="18" charset="0"/>
                                </a:rPr>
                              </m:ctrlPr>
                            </m:sSupPr>
                            <m:e>
                              <m:r>
                                <m:rPr>
                                  <m:sty m:val="p"/>
                                </m:rPr>
                                <a:rPr kumimoji="1" lang="en-US" altLang="ja-JP" sz="2000" b="0" i="0" smtClean="0">
                                  <a:latin typeface="Cambria Math" panose="02040503050406030204" pitchFamily="18" charset="0"/>
                                  <a:cs typeface="Times New Roman" panose="02020603050405020304" pitchFamily="18" charset="0"/>
                                </a:rPr>
                                <m:t>π</m:t>
                              </m:r>
                            </m:e>
                            <m:sup>
                              <m:r>
                                <a:rPr kumimoji="1" lang="en-US" altLang="ja-JP" sz="2000" b="0" i="0" smtClean="0">
                                  <a:latin typeface="Cambria Math" panose="02040503050406030204" pitchFamily="18" charset="0"/>
                                  <a:cs typeface="Times New Roman" panose="02020603050405020304" pitchFamily="18" charset="0"/>
                                </a:rPr>
                                <m:t>−</m:t>
                              </m:r>
                            </m:sup>
                          </m:sSup>
                        </m:sub>
                      </m:sSub>
                    </m:oMath>
                  </a14:m>
                  <a:r>
                    <a:rPr kumimoji="1" lang="en-US" altLang="ja-JP" sz="2000">
                      <a:latin typeface="Times New Roman" panose="02020603050405020304" pitchFamily="18" charset="0"/>
                      <a:cs typeface="Times New Roman" panose="02020603050405020304" pitchFamily="18" charset="0"/>
                    </a:rPr>
                    <a:t> is measured via momentum – focal plane position relationship (one-on-one) </a:t>
                  </a:r>
                </a:p>
                <a:p>
                  <a:pPr marL="342900" indent="-342900">
                    <a:buFont typeface="Wingdings" pitchFamily="2" charset="2"/>
                    <a:buChar char="Ø"/>
                  </a:pPr>
                  <a:r>
                    <a:rPr kumimoji="1" lang="en-US" altLang="ja-JP" sz="2000">
                      <a:latin typeface="Times New Roman" panose="02020603050405020304" pitchFamily="18" charset="0"/>
                      <a:cs typeface="Times New Roman" panose="02020603050405020304" pitchFamily="18" charset="0"/>
                    </a:rPr>
                    <a:t>New method of momentuam calibration using </a:t>
                  </a:r>
                  <a14:m>
                    <m:oMath xmlns:m="http://schemas.openxmlformats.org/officeDocument/2006/math">
                      <m:r>
                        <a:rPr kumimoji="1" lang="en-US" altLang="ja-JP" sz="2000" b="0" i="1" smtClean="0">
                          <a:latin typeface="Cambria Math" panose="02040503050406030204" pitchFamily="18" charset="0"/>
                          <a:cs typeface="Times New Roman" panose="02020603050405020304" pitchFamily="18" charset="0"/>
                        </a:rPr>
                        <m:t>𝛼</m:t>
                      </m:r>
                    </m:oMath>
                  </a14:m>
                  <a:r>
                    <a:rPr kumimoji="1" lang="en-US" altLang="ja-JP" sz="2000">
                      <a:latin typeface="Times New Roman" panose="02020603050405020304" pitchFamily="18" charset="0"/>
                      <a:cs typeface="Times New Roman" panose="02020603050405020304" pitchFamily="18" charset="0"/>
                    </a:rPr>
                    <a:t>-source </a:t>
                  </a:r>
                  <a14:m>
                    <m:oMath xmlns:m="http://schemas.openxmlformats.org/officeDocument/2006/math">
                      <m:r>
                        <a:rPr kumimoji="1" lang="en-US" altLang="ja-JP" sz="2000" b="0" i="1" smtClean="0">
                          <a:latin typeface="Cambria Math" panose="02040503050406030204" pitchFamily="18" charset="0"/>
                          <a:cs typeface="Times New Roman" panose="02020603050405020304" pitchFamily="18" charset="0"/>
                        </a:rPr>
                        <m:t>(</m:t>
                      </m:r>
                      <m:sPre>
                        <m:sPrePr>
                          <m:ctrlPr>
                            <a:rPr kumimoji="1" lang="en-US" altLang="ja-JP" sz="2000" b="0" i="1" smtClean="0">
                              <a:latin typeface="Cambria Math" panose="02040503050406030204" pitchFamily="18" charset="0"/>
                              <a:cs typeface="Times New Roman" panose="02020603050405020304" pitchFamily="18" charset="0"/>
                            </a:rPr>
                          </m:ctrlPr>
                        </m:sPrePr>
                        <m:sub/>
                        <m:sup>
                          <m:r>
                            <a:rPr lang="en-US" altLang="ja-JP" b="0" i="0" smtClean="0">
                              <a:latin typeface="Cambria Math" panose="02040503050406030204" pitchFamily="18" charset="0"/>
                            </a:rPr>
                            <m:t>230</m:t>
                          </m:r>
                        </m:sup>
                        <m:e>
                          <m:r>
                            <m:rPr>
                              <m:sty m:val="p"/>
                            </m:rPr>
                            <a:rPr lang="en-US" altLang="ja-JP" b="0" i="0" smtClean="0">
                              <a:latin typeface="Cambria Math" panose="02040503050406030204" pitchFamily="18" charset="0"/>
                            </a:rPr>
                            <m:t>Th</m:t>
                          </m:r>
                        </m:e>
                      </m:sPre>
                      <m:r>
                        <a:rPr lang="en-US" altLang="ja-JP" b="0" i="0" smtClean="0">
                          <a:latin typeface="Cambria Math" panose="02040503050406030204" pitchFamily="18" charset="0"/>
                        </a:rPr>
                        <m:t>,</m:t>
                      </m:r>
                      <m:sPre>
                        <m:sPrePr>
                          <m:ctrlPr>
                            <a:rPr kumimoji="1" lang="en-US" altLang="ja-JP" sz="2000" i="1">
                              <a:latin typeface="Cambria Math" panose="02040503050406030204" pitchFamily="18" charset="0"/>
                              <a:cs typeface="Times New Roman" panose="02020603050405020304" pitchFamily="18" charset="0"/>
                            </a:rPr>
                          </m:ctrlPr>
                        </m:sPrePr>
                        <m:sub/>
                        <m:sup>
                          <m:r>
                            <a:rPr lang="en-US" altLang="ja-JP" i="0">
                              <a:latin typeface="Cambria Math" panose="02040503050406030204" pitchFamily="18" charset="0"/>
                            </a:rPr>
                            <m:t>2</m:t>
                          </m:r>
                          <m:r>
                            <a:rPr lang="en-US" altLang="ja-JP" b="0" i="0" smtClean="0">
                              <a:latin typeface="Cambria Math" panose="02040503050406030204" pitchFamily="18" charset="0"/>
                            </a:rPr>
                            <m:t>41</m:t>
                          </m:r>
                        </m:sup>
                        <m:e>
                          <m:r>
                            <m:rPr>
                              <m:sty m:val="p"/>
                            </m:rPr>
                            <a:rPr lang="en-US" altLang="ja-JP" b="0" i="0" smtClean="0">
                              <a:latin typeface="Cambria Math" panose="02040503050406030204" pitchFamily="18" charset="0"/>
                            </a:rPr>
                            <m:t>Am</m:t>
                          </m:r>
                        </m:e>
                      </m:sPre>
                      <m:r>
                        <a:rPr lang="en-US" altLang="ja-JP" b="0" i="0" smtClean="0">
                          <a:latin typeface="Cambria Math" panose="02040503050406030204" pitchFamily="18" charset="0"/>
                        </a:rPr>
                        <m:t>,</m:t>
                      </m:r>
                      <m:sPre>
                        <m:sPrePr>
                          <m:ctrlPr>
                            <a:rPr kumimoji="1" lang="en-US" altLang="ja-JP" sz="2000" i="1">
                              <a:latin typeface="Cambria Math" panose="02040503050406030204" pitchFamily="18" charset="0"/>
                              <a:cs typeface="Times New Roman" panose="02020603050405020304" pitchFamily="18" charset="0"/>
                            </a:rPr>
                          </m:ctrlPr>
                        </m:sPrePr>
                        <m:sub/>
                        <m:sup>
                          <m:r>
                            <a:rPr lang="en-US" altLang="ja-JP" i="0">
                              <a:latin typeface="Cambria Math" panose="02040503050406030204" pitchFamily="18" charset="0"/>
                            </a:rPr>
                            <m:t>2</m:t>
                          </m:r>
                          <m:r>
                            <a:rPr lang="en-US" altLang="ja-JP" b="0" i="0" smtClean="0">
                              <a:latin typeface="Cambria Math" panose="02040503050406030204" pitchFamily="18" charset="0"/>
                            </a:rPr>
                            <m:t>44</m:t>
                          </m:r>
                        </m:sup>
                        <m:e>
                          <m:r>
                            <m:rPr>
                              <m:sty m:val="p"/>
                            </m:rPr>
                            <a:rPr lang="en-US" altLang="ja-JP" b="0" i="0" smtClean="0">
                              <a:latin typeface="Cambria Math" panose="02040503050406030204" pitchFamily="18" charset="0"/>
                            </a:rPr>
                            <m:t>Cm</m:t>
                          </m:r>
                        </m:e>
                      </m:sPre>
                      <m:r>
                        <a:rPr kumimoji="1" lang="en-US" altLang="ja-JP" sz="2000" b="0" i="1" smtClean="0">
                          <a:latin typeface="Cambria Math" panose="02040503050406030204" pitchFamily="18" charset="0"/>
                          <a:cs typeface="Times New Roman" panose="02020603050405020304" pitchFamily="18" charset="0"/>
                        </a:rPr>
                        <m:t>)</m:t>
                      </m:r>
                    </m:oMath>
                  </a14:m>
                  <a:endParaRPr kumimoji="1" lang="en-US" altLang="ja-JP" sz="2000">
                    <a:latin typeface="Times New Roman" panose="02020603050405020304" pitchFamily="18" charset="0"/>
                    <a:cs typeface="Times New Roman" panose="02020603050405020304" pitchFamily="18" charset="0"/>
                  </a:endParaRPr>
                </a:p>
                <a:p>
                  <a:pPr marL="342900" indent="-342900">
                    <a:buFont typeface="Wingdings" pitchFamily="2" charset="2"/>
                    <a:buChar char="Ø"/>
                  </a:pPr>
                  <a:endParaRPr kumimoji="1" lang="en-US" altLang="ja-JP" sz="2000">
                    <a:latin typeface="Times New Roman" panose="02020603050405020304" pitchFamily="18" charset="0"/>
                    <a:cs typeface="Times New Roman" panose="02020603050405020304" pitchFamily="18" charset="0"/>
                  </a:endParaRPr>
                </a:p>
                <a:p>
                  <a:endParaRPr kumimoji="1" lang="en-US" altLang="ja-JP" sz="2000">
                    <a:latin typeface="Times New Roman" panose="02020603050405020304" pitchFamily="18" charset="0"/>
                    <a:cs typeface="Times New Roman" panose="02020603050405020304" pitchFamily="18" charset="0"/>
                  </a:endParaRPr>
                </a:p>
                <a:p>
                  <a:endParaRPr kumimoji="1" lang="en-US" altLang="ja-JP" sz="2000">
                    <a:latin typeface="Times New Roman" panose="02020603050405020304" pitchFamily="18" charset="0"/>
                    <a:cs typeface="Times New Roman" panose="02020603050405020304" pitchFamily="18" charset="0"/>
                  </a:endParaRPr>
                </a:p>
                <a:p>
                  <a:endParaRPr kumimoji="1" lang="en-US" altLang="ja-JP" sz="800">
                    <a:latin typeface="Times New Roman" panose="02020603050405020304" pitchFamily="18" charset="0"/>
                    <a:cs typeface="Times New Roman" panose="02020603050405020304" pitchFamily="18" charset="0"/>
                  </a:endParaRPr>
                </a:p>
              </p:txBody>
            </p:sp>
          </mc:Choice>
          <mc:Fallback>
            <p:sp>
              <p:nvSpPr>
                <p:cNvPr id="15" name="テキスト ボックス 14">
                  <a:extLst>
                    <a:ext uri="{FF2B5EF4-FFF2-40B4-BE49-F238E27FC236}">
                      <a16:creationId xmlns:a16="http://schemas.microsoft.com/office/drawing/2014/main" id="{F31A2051-A8E9-F849-8CDA-F1C4F80D912E}"/>
                    </a:ext>
                  </a:extLst>
                </p:cNvPr>
                <p:cNvSpPr txBox="1">
                  <a:spLocks noRot="1" noChangeAspect="1" noMove="1" noResize="1" noEditPoints="1" noAdjustHandles="1" noChangeArrowheads="1" noChangeShapeType="1" noTextEdit="1"/>
                </p:cNvSpPr>
                <p:nvPr/>
              </p:nvSpPr>
              <p:spPr>
                <a:xfrm>
                  <a:off x="6029003" y="3469309"/>
                  <a:ext cx="5405914" cy="3128100"/>
                </a:xfrm>
                <a:prstGeom prst="rect">
                  <a:avLst/>
                </a:prstGeom>
                <a:blipFill>
                  <a:blip r:embed="rId9"/>
                  <a:stretch>
                    <a:fillRect/>
                  </a:stretch>
                </a:blipFill>
                <a:ln w="25400">
                  <a:noFill/>
                </a:ln>
                <a:effectLst>
                  <a:outerShdw blurRad="50800" dist="38100" dir="2700000" algn="tl" rotWithShape="0">
                    <a:prstClr val="black"/>
                  </a:outerShdw>
                </a:effectLst>
              </p:spPr>
              <p:txBody>
                <a:bodyPr/>
                <a:lstStyle/>
                <a:p>
                  <a:r>
                    <a:rPr lang="en-US">
                      <a:noFill/>
                    </a:rPr>
                    <a:t> </a:t>
                  </a:r>
                </a:p>
              </p:txBody>
            </p:sp>
          </mc:Fallback>
        </mc:AlternateContent>
        <p:cxnSp>
          <p:nvCxnSpPr>
            <p:cNvPr id="52" name="直線コネクタ 51">
              <a:extLst>
                <a:ext uri="{FF2B5EF4-FFF2-40B4-BE49-F238E27FC236}">
                  <a16:creationId xmlns:a16="http://schemas.microsoft.com/office/drawing/2014/main" id="{17DE6429-28EB-0D48-B1A7-B4818707ED13}"/>
                </a:ext>
              </a:extLst>
            </p:cNvPr>
            <p:cNvCxnSpPr>
              <a:cxnSpLocks/>
            </p:cNvCxnSpPr>
            <p:nvPr/>
          </p:nvCxnSpPr>
          <p:spPr>
            <a:xfrm>
              <a:off x="6469449" y="5531447"/>
              <a:ext cx="3136667" cy="0"/>
            </a:xfrm>
            <a:prstGeom prst="line">
              <a:avLst/>
            </a:prstGeom>
            <a:ln w="3810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54" name="曲折矢印 53">
              <a:extLst>
                <a:ext uri="{FF2B5EF4-FFF2-40B4-BE49-F238E27FC236}">
                  <a16:creationId xmlns:a16="http://schemas.microsoft.com/office/drawing/2014/main" id="{E8C4F9FC-282F-6442-9DE3-94F482E4974D}"/>
                </a:ext>
              </a:extLst>
            </p:cNvPr>
            <p:cNvSpPr/>
            <p:nvPr/>
          </p:nvSpPr>
          <p:spPr>
            <a:xfrm rot="10800000" flipH="1">
              <a:off x="6659098" y="5550018"/>
              <a:ext cx="539610" cy="318743"/>
            </a:xfrm>
            <a:prstGeom prst="bentArrow">
              <a:avLst>
                <a:gd name="adj1" fmla="val 7011"/>
                <a:gd name="adj2" fmla="val 16305"/>
                <a:gd name="adj3" fmla="val 25000"/>
                <a:gd name="adj4" fmla="val 68485"/>
              </a:avLst>
            </a:prstGeom>
            <a:solidFill>
              <a:srgbClr val="C00000"/>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mc:Choice xmlns:a14="http://schemas.microsoft.com/office/drawing/2010/main" Requires="a14">
            <p:sp>
              <p:nvSpPr>
                <p:cNvPr id="56" name="テキスト ボックス 55">
                  <a:extLst>
                    <a:ext uri="{FF2B5EF4-FFF2-40B4-BE49-F238E27FC236}">
                      <a16:creationId xmlns:a16="http://schemas.microsoft.com/office/drawing/2014/main" id="{2BF6DEF3-A6CD-3143-8B65-25E83DE45CD0}"/>
                    </a:ext>
                  </a:extLst>
                </p:cNvPr>
                <p:cNvSpPr txBox="1"/>
                <p:nvPr/>
              </p:nvSpPr>
              <p:spPr>
                <a:xfrm>
                  <a:off x="7240217" y="5524724"/>
                  <a:ext cx="4055341" cy="646331"/>
                </a:xfrm>
                <a:prstGeom prst="rect">
                  <a:avLst/>
                </a:prstGeom>
                <a:noFill/>
              </p:spPr>
              <p:txBody>
                <a:bodyPr wrap="none" rtlCol="0">
                  <a:spAutoFit/>
                </a:bodyPr>
                <a:lstStyle/>
                <a:p>
                  <a:r>
                    <a:rPr kumimoji="1" lang="en-US" altLang="ja-JP">
                      <a:latin typeface="Times New Roman" panose="02020603050405020304" pitchFamily="18" charset="0"/>
                      <a:cs typeface="Times New Roman" panose="02020603050405020304" pitchFamily="18" charset="0"/>
                    </a:rPr>
                    <a:t>Momentum is well known</a:t>
                  </a:r>
                </a:p>
                <a:p>
                  <a:r>
                    <a:rPr kumimoji="1" lang="en-US" altLang="ja-JP">
                      <a:latin typeface="Times New Roman" panose="02020603050405020304" pitchFamily="18" charset="0"/>
                      <a:cs typeface="Times New Roman" panose="02020603050405020304" pitchFamily="18" charset="0"/>
                    </a:rPr>
                    <a:t>(</a:t>
                  </a:r>
                  <a14:m>
                    <m:oMath xmlns:m="http://schemas.openxmlformats.org/officeDocument/2006/math">
                      <m:r>
                        <a:rPr kumimoji="1" lang="en-US" altLang="ja-JP" b="0" i="0" smtClean="0">
                          <a:latin typeface="Cambria Math" panose="02040503050406030204" pitchFamily="18" charset="0"/>
                          <a:cs typeface="Times New Roman" panose="02020603050405020304" pitchFamily="18" charset="0"/>
                        </a:rPr>
                        <m:t>&lt;1 </m:t>
                      </m:r>
                      <m:r>
                        <m:rPr>
                          <m:sty m:val="p"/>
                        </m:rPr>
                        <a:rPr kumimoji="1" lang="en-US" altLang="ja-JP" b="0" i="0" smtClean="0">
                          <a:latin typeface="Cambria Math" panose="02040503050406030204" pitchFamily="18" charset="0"/>
                          <a:cs typeface="Times New Roman" panose="02020603050405020304" pitchFamily="18" charset="0"/>
                        </a:rPr>
                        <m:t>keV</m:t>
                      </m:r>
                    </m:oMath>
                  </a14:m>
                  <a:r>
                    <a:rPr kumimoji="1" lang="en-US" altLang="ja-JP">
                      <a:latin typeface="Times New Roman" panose="02020603050405020304" pitchFamily="18" charset="0"/>
                      <a:cs typeface="Times New Roman" panose="02020603050405020304" pitchFamily="18" charset="0"/>
                    </a:rPr>
                    <a:t> accuracy, </a:t>
                  </a:r>
                  <a14:m>
                    <m:oMath xmlns:m="http://schemas.openxmlformats.org/officeDocument/2006/math">
                      <m:r>
                        <a:rPr kumimoji="1" lang="en-US" altLang="ja-JP" b="0" i="0" smtClean="0">
                          <a:latin typeface="Cambria Math" panose="02040503050406030204" pitchFamily="18" charset="0"/>
                          <a:cs typeface="Times New Roman" panose="02020603050405020304" pitchFamily="18" charset="0"/>
                        </a:rPr>
                        <m:t>&lt;20 </m:t>
                      </m:r>
                      <m:r>
                        <m:rPr>
                          <m:sty m:val="p"/>
                        </m:rPr>
                        <a:rPr kumimoji="1" lang="en-US" altLang="ja-JP" b="0" i="0" smtClean="0">
                          <a:latin typeface="Cambria Math" panose="02040503050406030204" pitchFamily="18" charset="0"/>
                          <a:cs typeface="Times New Roman" panose="02020603050405020304" pitchFamily="18" charset="0"/>
                        </a:rPr>
                        <m:t>keV</m:t>
                      </m:r>
                    </m:oMath>
                  </a14:m>
                  <a:r>
                    <a:rPr kumimoji="1" lang="en-US" altLang="ja-JP">
                      <a:latin typeface="Times New Roman" panose="02020603050405020304" pitchFamily="18" charset="0"/>
                      <a:cs typeface="Times New Roman" panose="02020603050405020304" pitchFamily="18" charset="0"/>
                    </a:rPr>
                    <a:t> resolution) </a:t>
                  </a:r>
                  <a:endParaRPr kumimoji="1" lang="ja-JP" altLang="en-US">
                    <a:latin typeface="Times New Roman" panose="02020603050405020304" pitchFamily="18" charset="0"/>
                    <a:cs typeface="Times New Roman" panose="02020603050405020304" pitchFamily="18" charset="0"/>
                  </a:endParaRPr>
                </a:p>
              </p:txBody>
            </p:sp>
          </mc:Choice>
          <mc:Fallback>
            <p:sp>
              <p:nvSpPr>
                <p:cNvPr id="56" name="テキスト ボックス 55">
                  <a:extLst>
                    <a:ext uri="{FF2B5EF4-FFF2-40B4-BE49-F238E27FC236}">
                      <a16:creationId xmlns:a16="http://schemas.microsoft.com/office/drawing/2014/main" id="{2BF6DEF3-A6CD-3143-8B65-25E83DE45CD0}"/>
                    </a:ext>
                  </a:extLst>
                </p:cNvPr>
                <p:cNvSpPr txBox="1">
                  <a:spLocks noRot="1" noChangeAspect="1" noMove="1" noResize="1" noEditPoints="1" noAdjustHandles="1" noChangeArrowheads="1" noChangeShapeType="1" noTextEdit="1"/>
                </p:cNvSpPr>
                <p:nvPr/>
              </p:nvSpPr>
              <p:spPr>
                <a:xfrm>
                  <a:off x="7240217" y="5524724"/>
                  <a:ext cx="4055341" cy="646331"/>
                </a:xfrm>
                <a:prstGeom prst="rect">
                  <a:avLst/>
                </a:prstGeom>
                <a:blipFill>
                  <a:blip r:embed="rId10"/>
                  <a:stretch>
                    <a:fillRect l="-1353" t="-5660" r="-451" b="-14151"/>
                  </a:stretch>
                </a:blipFill>
              </p:spPr>
              <p:txBody>
                <a:bodyPr/>
                <a:lstStyle/>
                <a:p>
                  <a:r>
                    <a:rPr lang="en-US">
                      <a:noFill/>
                    </a:rPr>
                    <a:t> </a:t>
                  </a:r>
                </a:p>
              </p:txBody>
            </p:sp>
          </mc:Fallback>
        </mc:AlternateContent>
      </p:grpSp>
      <p:grpSp>
        <p:nvGrpSpPr>
          <p:cNvPr id="60" name="グループ化 59">
            <a:extLst>
              <a:ext uri="{FF2B5EF4-FFF2-40B4-BE49-F238E27FC236}">
                <a16:creationId xmlns:a16="http://schemas.microsoft.com/office/drawing/2014/main" id="{835AA964-2C7C-5345-94A0-F38ACA7D3982}"/>
              </a:ext>
            </a:extLst>
          </p:cNvPr>
          <p:cNvGrpSpPr/>
          <p:nvPr/>
        </p:nvGrpSpPr>
        <p:grpSpPr>
          <a:xfrm>
            <a:off x="6590162" y="5902139"/>
            <a:ext cx="4020793" cy="523354"/>
            <a:chOff x="8110606" y="3001644"/>
            <a:chExt cx="4020793" cy="523354"/>
          </a:xfrm>
        </p:grpSpPr>
        <p:sp>
          <p:nvSpPr>
            <p:cNvPr id="58" name="角丸四角形 57">
              <a:extLst>
                <a:ext uri="{FF2B5EF4-FFF2-40B4-BE49-F238E27FC236}">
                  <a16:creationId xmlns:a16="http://schemas.microsoft.com/office/drawing/2014/main" id="{F1C4466F-5C10-734C-8CD2-3E836D93239B}"/>
                </a:ext>
              </a:extLst>
            </p:cNvPr>
            <p:cNvSpPr/>
            <p:nvPr/>
          </p:nvSpPr>
          <p:spPr>
            <a:xfrm>
              <a:off x="8110606" y="3001644"/>
              <a:ext cx="4020793" cy="523354"/>
            </a:xfrm>
            <a:prstGeom prst="roundRect">
              <a:avLst>
                <a:gd name="adj" fmla="val 12735"/>
              </a:avLst>
            </a:prstGeom>
            <a:solidFill>
              <a:schemeClr val="accent4">
                <a:lumMod val="40000"/>
                <a:lumOff val="60000"/>
                <a:alpha val="7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C00000"/>
                </a:solidFill>
              </a:endParaRPr>
            </a:p>
          </p:txBody>
        </p:sp>
        <mc:AlternateContent xmlns:mc="http://schemas.openxmlformats.org/markup-compatibility/2006">
          <mc:Choice xmlns:a14="http://schemas.microsoft.com/office/drawing/2010/main" Requires="a14">
            <p:sp>
              <p:nvSpPr>
                <p:cNvPr id="59" name="テキスト ボックス 58">
                  <a:extLst>
                    <a:ext uri="{FF2B5EF4-FFF2-40B4-BE49-F238E27FC236}">
                      <a16:creationId xmlns:a16="http://schemas.microsoft.com/office/drawing/2014/main" id="{869A99EA-7C83-3A44-B2C2-747F36AD46BE}"/>
                    </a:ext>
                  </a:extLst>
                </p:cNvPr>
                <p:cNvSpPr txBox="1"/>
                <p:nvPr/>
              </p:nvSpPr>
              <p:spPr>
                <a:xfrm>
                  <a:off x="8167358" y="3051536"/>
                  <a:ext cx="3906262" cy="400110"/>
                </a:xfrm>
                <a:prstGeom prst="rect">
                  <a:avLst/>
                </a:prstGeom>
                <a:noFill/>
              </p:spPr>
              <p:txBody>
                <a:bodyPr wrap="none" rtlCol="0">
                  <a:spAutoFit/>
                </a:bodyPr>
                <a:lstStyle/>
                <a:p>
                  <a14:m>
                    <m:oMath xmlns:m="http://schemas.openxmlformats.org/officeDocument/2006/math">
                      <m:sSub>
                        <m:sSubPr>
                          <m:ctrlPr>
                            <a:rPr kumimoji="1" lang="en-US" altLang="ja-JP" sz="2000" b="1" i="1" smtClean="0">
                              <a:solidFill>
                                <a:srgbClr val="C00000"/>
                              </a:solidFill>
                              <a:latin typeface="Cambria Math" panose="02040503050406030204" pitchFamily="18" charset="0"/>
                              <a:cs typeface="Times New Roman" panose="02020603050405020304" pitchFamily="18" charset="0"/>
                            </a:rPr>
                          </m:ctrlPr>
                        </m:sSubPr>
                        <m:e>
                          <m:r>
                            <a:rPr kumimoji="1" lang="en-US" altLang="ja-JP" sz="2000" b="1" i="1" smtClean="0">
                              <a:solidFill>
                                <a:srgbClr val="C00000"/>
                              </a:solidFill>
                              <a:latin typeface="Cambria Math" panose="02040503050406030204" pitchFamily="18" charset="0"/>
                              <a:cs typeface="Times New Roman" panose="02020603050405020304" pitchFamily="18" charset="0"/>
                            </a:rPr>
                            <m:t>𝑩</m:t>
                          </m:r>
                        </m:e>
                        <m:sub>
                          <m:r>
                            <a:rPr kumimoji="1" lang="en-US" altLang="ja-JP" sz="2000" b="1" i="0" smtClean="0">
                              <a:solidFill>
                                <a:srgbClr val="C00000"/>
                              </a:solidFill>
                              <a:latin typeface="Cambria Math" panose="02040503050406030204" pitchFamily="18" charset="0"/>
                              <a:cs typeface="Times New Roman" panose="02020603050405020304" pitchFamily="18" charset="0"/>
                            </a:rPr>
                            <m:t>𝚲</m:t>
                          </m:r>
                        </m:sub>
                      </m:sSub>
                    </m:oMath>
                  </a14:m>
                  <a:r>
                    <a:rPr kumimoji="1" lang="en-US" altLang="ja-JP" sz="2000" b="1">
                      <a:solidFill>
                        <a:srgbClr val="C00000"/>
                      </a:solidFill>
                      <a:latin typeface="Times New Roman" panose="02020603050405020304" pitchFamily="18" charset="0"/>
                      <a:cs typeface="Times New Roman" panose="02020603050405020304" pitchFamily="18" charset="0"/>
                    </a:rPr>
                    <a:t> </a:t>
                  </a:r>
                  <a:r>
                    <a:rPr lang="en-US" altLang="ja-JP" sz="2000" b="1">
                      <a:solidFill>
                        <a:srgbClr val="C00000"/>
                      </a:solidFill>
                      <a:latin typeface="Times New Roman" panose="02020603050405020304" pitchFamily="18" charset="0"/>
                      <a:cs typeface="Times New Roman" panose="02020603050405020304" pitchFamily="18" charset="0"/>
                    </a:rPr>
                    <a:t>with accuracy of a few </a:t>
                  </a:r>
                  <a14:m>
                    <m:oMath xmlns:m="http://schemas.openxmlformats.org/officeDocument/2006/math">
                      <m:r>
                        <a:rPr lang="en-US" altLang="ja-JP" sz="2000" b="1" i="1">
                          <a:solidFill>
                            <a:srgbClr val="C00000"/>
                          </a:solidFill>
                          <a:latin typeface="Cambria Math" panose="02040503050406030204" pitchFamily="18" charset="0"/>
                          <a:cs typeface="Times New Roman" panose="02020603050405020304" pitchFamily="18" charset="0"/>
                        </a:rPr>
                        <m:t>𝟏𝟎</m:t>
                      </m:r>
                      <m:r>
                        <a:rPr lang="en-US" altLang="ja-JP" sz="2000" b="1">
                          <a:solidFill>
                            <a:srgbClr val="C00000"/>
                          </a:solidFill>
                          <a:latin typeface="Cambria Math" panose="02040503050406030204" pitchFamily="18" charset="0"/>
                          <a:cs typeface="Times New Roman" panose="02020603050405020304" pitchFamily="18" charset="0"/>
                        </a:rPr>
                        <m:t> </m:t>
                      </m:r>
                      <m:r>
                        <a:rPr lang="en-US" altLang="ja-JP" sz="2000" b="1" i="1">
                          <a:solidFill>
                            <a:srgbClr val="C00000"/>
                          </a:solidFill>
                          <a:latin typeface="Cambria Math" panose="02040503050406030204" pitchFamily="18" charset="0"/>
                          <a:cs typeface="Times New Roman" panose="02020603050405020304" pitchFamily="18" charset="0"/>
                        </a:rPr>
                        <m:t>𝐤𝐞𝐕</m:t>
                      </m:r>
                    </m:oMath>
                  </a14:m>
                  <a:endParaRPr lang="en-US" altLang="ja-JP" sz="2000" b="1">
                    <a:solidFill>
                      <a:srgbClr val="C00000"/>
                    </a:solidFill>
                    <a:latin typeface="Times New Roman" panose="02020603050405020304" pitchFamily="18" charset="0"/>
                    <a:cs typeface="Times New Roman" panose="02020603050405020304" pitchFamily="18" charset="0"/>
                  </a:endParaRPr>
                </a:p>
              </p:txBody>
            </p:sp>
          </mc:Choice>
          <mc:Fallback>
            <p:sp>
              <p:nvSpPr>
                <p:cNvPr id="59" name="テキスト ボックス 58">
                  <a:extLst>
                    <a:ext uri="{FF2B5EF4-FFF2-40B4-BE49-F238E27FC236}">
                      <a16:creationId xmlns:a16="http://schemas.microsoft.com/office/drawing/2014/main" id="{869A99EA-7C83-3A44-B2C2-747F36AD46BE}"/>
                    </a:ext>
                  </a:extLst>
                </p:cNvPr>
                <p:cNvSpPr txBox="1">
                  <a:spLocks noRot="1" noChangeAspect="1" noMove="1" noResize="1" noEditPoints="1" noAdjustHandles="1" noChangeArrowheads="1" noChangeShapeType="1" noTextEdit="1"/>
                </p:cNvSpPr>
                <p:nvPr/>
              </p:nvSpPr>
              <p:spPr>
                <a:xfrm>
                  <a:off x="8167358" y="3051536"/>
                  <a:ext cx="3906262" cy="400110"/>
                </a:xfrm>
                <a:prstGeom prst="rect">
                  <a:avLst/>
                </a:prstGeom>
                <a:blipFill>
                  <a:blip r:embed="rId11"/>
                  <a:stretch>
                    <a:fillRect t="-7576" b="-25758"/>
                  </a:stretch>
                </a:blipFill>
              </p:spPr>
              <p:txBody>
                <a:bodyPr/>
                <a:lstStyle/>
                <a:p>
                  <a:r>
                    <a:rPr lang="en-US">
                      <a:noFill/>
                    </a:rPr>
                    <a:t> </a:t>
                  </a:r>
                </a:p>
              </p:txBody>
            </p:sp>
          </mc:Fallback>
        </mc:AlternateContent>
      </p:grpSp>
    </p:spTree>
    <p:extLst>
      <p:ext uri="{BB962C8B-B14F-4D97-AF65-F5344CB8AC3E}">
        <p14:creationId xmlns:p14="http://schemas.microsoft.com/office/powerpoint/2010/main" val="4180375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図 61">
            <a:extLst>
              <a:ext uri="{FF2B5EF4-FFF2-40B4-BE49-F238E27FC236}">
                <a16:creationId xmlns:a16="http://schemas.microsoft.com/office/drawing/2014/main" id="{412F5133-5706-BE48-85C9-6F1513E42B27}"/>
              </a:ext>
            </a:extLst>
          </p:cNvPr>
          <p:cNvPicPr>
            <a:picLocks noChangeAspect="1"/>
          </p:cNvPicPr>
          <p:nvPr/>
        </p:nvPicPr>
        <p:blipFill rotWithShape="1">
          <a:blip r:embed="rId3"/>
          <a:srcRect t="1" r="1896" b="68352"/>
          <a:stretch/>
        </p:blipFill>
        <p:spPr>
          <a:xfrm>
            <a:off x="854201" y="1480127"/>
            <a:ext cx="10118599" cy="2185670"/>
          </a:xfrm>
          <a:prstGeom prst="rect">
            <a:avLst/>
          </a:prstGeom>
        </p:spPr>
      </p:pic>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Autofit/>
          </a:bodyPr>
          <a:lstStyle/>
          <a:p>
            <a:r>
              <a:rPr kumimoji="1" lang="en-US" altLang="ja-JP" sz="3500" b="1">
                <a:solidFill>
                  <a:schemeClr val="accent1"/>
                </a:solidFill>
              </a:rPr>
              <a:t>Evolution of Hy</a:t>
            </a:r>
            <a:r>
              <a:rPr lang="en-US" altLang="ja-JP" sz="3500">
                <a:solidFill>
                  <a:schemeClr val="accent1"/>
                </a:solidFill>
              </a:rPr>
              <a:t>pernuclear Spectroscopy toward 2029</a:t>
            </a:r>
            <a:endParaRPr kumimoji="1" lang="ja-JP" altLang="en-US" sz="3500" b="1">
              <a:solidFill>
                <a:schemeClr val="accent1"/>
              </a:solidFill>
            </a:endParaRPr>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3</a:t>
            </a:fld>
            <a:endParaRPr kumimoji="1" lang="ja-JP" altLang="en-US"/>
          </a:p>
        </p:txBody>
      </p:sp>
      <p:grpSp>
        <p:nvGrpSpPr>
          <p:cNvPr id="68" name="グループ化 67">
            <a:extLst>
              <a:ext uri="{FF2B5EF4-FFF2-40B4-BE49-F238E27FC236}">
                <a16:creationId xmlns:a16="http://schemas.microsoft.com/office/drawing/2014/main" id="{7AD85FAA-71BA-C642-93E9-6075F73F9CB9}"/>
              </a:ext>
            </a:extLst>
          </p:cNvPr>
          <p:cNvGrpSpPr/>
          <p:nvPr/>
        </p:nvGrpSpPr>
        <p:grpSpPr>
          <a:xfrm>
            <a:off x="5531524" y="2680029"/>
            <a:ext cx="3825160" cy="3375774"/>
            <a:chOff x="5504371" y="2608474"/>
            <a:chExt cx="3825160" cy="3375774"/>
          </a:xfrm>
        </p:grpSpPr>
        <p:pic>
          <p:nvPicPr>
            <p:cNvPr id="31" name="図 30">
              <a:extLst>
                <a:ext uri="{FF2B5EF4-FFF2-40B4-BE49-F238E27FC236}">
                  <a16:creationId xmlns:a16="http://schemas.microsoft.com/office/drawing/2014/main" id="{E4FE6F81-3F6E-3F4D-8FE5-11DC1299A28A}"/>
                </a:ext>
              </a:extLst>
            </p:cNvPr>
            <p:cNvPicPr>
              <a:picLocks noChangeAspect="1"/>
            </p:cNvPicPr>
            <p:nvPr/>
          </p:nvPicPr>
          <p:blipFill>
            <a:blip r:embed="rId4"/>
            <a:srcRect/>
            <a:stretch/>
          </p:blipFill>
          <p:spPr>
            <a:xfrm>
              <a:off x="5504371" y="3041818"/>
              <a:ext cx="3825160" cy="2942430"/>
            </a:xfrm>
            <a:prstGeom prst="rect">
              <a:avLst/>
            </a:prstGeom>
            <a:solidFill>
              <a:schemeClr val="bg1"/>
            </a:solidFill>
            <a:ln w="31750">
              <a:solidFill>
                <a:schemeClr val="accent1"/>
              </a:solidFill>
            </a:ln>
            <a:effectLst>
              <a:outerShdw blurRad="50800" dist="38100" dir="2700000" algn="tl" rotWithShape="0">
                <a:prstClr val="black">
                  <a:alpha val="40000"/>
                </a:prstClr>
              </a:outerShdw>
            </a:effectLst>
          </p:spPr>
        </p:pic>
        <mc:AlternateContent xmlns:mc="http://schemas.openxmlformats.org/markup-compatibility/2006">
          <mc:Choice xmlns:a14="http://schemas.microsoft.com/office/drawing/2010/main" Requires="a14">
            <p:sp>
              <p:nvSpPr>
                <p:cNvPr id="46" name="テキスト ボックス 45">
                  <a:extLst>
                    <a:ext uri="{FF2B5EF4-FFF2-40B4-BE49-F238E27FC236}">
                      <a16:creationId xmlns:a16="http://schemas.microsoft.com/office/drawing/2014/main" id="{25E346D1-0DD6-F040-B8AA-07AA49D986A4}"/>
                    </a:ext>
                  </a:extLst>
                </p:cNvPr>
                <p:cNvSpPr txBox="1"/>
                <p:nvPr/>
              </p:nvSpPr>
              <p:spPr>
                <a:xfrm>
                  <a:off x="6476078" y="2608474"/>
                  <a:ext cx="2109552" cy="1117357"/>
                </a:xfrm>
                <a:prstGeom prst="rect">
                  <a:avLst/>
                </a:prstGeom>
                <a:solidFill>
                  <a:schemeClr val="bg1"/>
                </a:solidFill>
                <a:ln w="25400">
                  <a:noFill/>
                </a:ln>
              </p:spPr>
              <p:txBody>
                <a:bodyPr wrap="square" rtlCol="0">
                  <a:spAutoFit/>
                </a:bodyPr>
                <a:lstStyle/>
                <a:p>
                  <a:pPr>
                    <a:lnSpc>
                      <a:spcPct val="90000"/>
                    </a:lnSpc>
                  </a:pPr>
                  <a:r>
                    <a:rPr kumimoji="1" lang="en-US" altLang="ja-JP" sz="2200" b="1">
                      <a:latin typeface="Times New Roman" panose="02020603050405020304" pitchFamily="18" charset="0"/>
                      <a:cs typeface="Times New Roman" panose="02020603050405020304" pitchFamily="18" charset="0"/>
                    </a:rPr>
                    <a:t>JLab, USA</a:t>
                  </a:r>
                </a:p>
                <a:p>
                  <a14:m>
                    <m:oMath xmlns:m="http://schemas.openxmlformats.org/officeDocument/2006/math">
                      <m:sPre>
                        <m:sPrePr>
                          <m:ctrlPr>
                            <a:rPr kumimoji="1" lang="en-US" altLang="ja-JP" sz="2200" b="1" i="1">
                              <a:solidFill>
                                <a:srgbClr val="C00000"/>
                              </a:solidFill>
                              <a:latin typeface="Cambria Math" panose="02040503050406030204" pitchFamily="18" charset="0"/>
                            </a:rPr>
                          </m:ctrlPr>
                        </m:sPrePr>
                        <m:sub/>
                        <m:sup>
                          <m:r>
                            <a:rPr lang="en-US" sz="2200" b="1" i="0">
                              <a:solidFill>
                                <a:srgbClr val="C00000"/>
                              </a:solidFill>
                              <a:latin typeface="Cambria Math" panose="02040503050406030204" pitchFamily="18" charset="0"/>
                            </a:rPr>
                            <m:t>𝟏𝟐</m:t>
                          </m:r>
                        </m:sup>
                        <m:e>
                          <m:r>
                            <a:rPr lang="en-US" sz="2200" b="1" i="0" smtClean="0">
                              <a:solidFill>
                                <a:srgbClr val="C00000"/>
                              </a:solidFill>
                              <a:latin typeface="Cambria Math" panose="02040503050406030204" pitchFamily="18" charset="0"/>
                            </a:rPr>
                            <m:t>𝐂</m:t>
                          </m:r>
                        </m:e>
                      </m:sPre>
                      <m:r>
                        <a:rPr lang="en-US" sz="2200" b="1" i="0" smtClean="0">
                          <a:solidFill>
                            <a:srgbClr val="C00000"/>
                          </a:solidFill>
                          <a:latin typeface="Cambria Math" panose="02040503050406030204" pitchFamily="18" charset="0"/>
                        </a:rPr>
                        <m:t>(</m:t>
                      </m:r>
                      <m:r>
                        <a:rPr lang="en-US" sz="2200" b="1" i="0" smtClean="0">
                          <a:solidFill>
                            <a:srgbClr val="C00000"/>
                          </a:solidFill>
                          <a:latin typeface="Cambria Math" panose="02040503050406030204" pitchFamily="18" charset="0"/>
                        </a:rPr>
                        <m:t>𝐞</m:t>
                      </m:r>
                      <m:r>
                        <a:rPr kumimoji="1" lang="en-US" altLang="ja-JP" sz="2200" b="1" i="0">
                          <a:solidFill>
                            <a:srgbClr val="C00000"/>
                          </a:solidFill>
                          <a:latin typeface="Cambria Math" panose="02040503050406030204" pitchFamily="18" charset="0"/>
                        </a:rPr>
                        <m:t>,</m:t>
                      </m:r>
                      <m:r>
                        <a:rPr kumimoji="1" lang="en-US" altLang="ja-JP" sz="2200" b="1" i="0" smtClean="0">
                          <a:solidFill>
                            <a:srgbClr val="C00000"/>
                          </a:solidFill>
                          <a:latin typeface="Cambria Math" panose="02040503050406030204" pitchFamily="18" charset="0"/>
                        </a:rPr>
                        <m:t>𝐞</m:t>
                      </m:r>
                      <m:r>
                        <a:rPr kumimoji="1" lang="en-US" altLang="ja-JP" sz="2200" b="1" i="0" smtClean="0">
                          <a:solidFill>
                            <a:srgbClr val="C00000"/>
                          </a:solidFill>
                          <a:latin typeface="Cambria Math" panose="02040503050406030204" pitchFamily="18" charset="0"/>
                        </a:rPr>
                        <m:t>′</m:t>
                      </m:r>
                      <m:sSup>
                        <m:sSupPr>
                          <m:ctrlPr>
                            <a:rPr kumimoji="1" lang="en-US" altLang="ja-JP" sz="2200" b="1" i="1">
                              <a:solidFill>
                                <a:srgbClr val="C00000"/>
                              </a:solidFill>
                              <a:latin typeface="Cambria Math" panose="02040503050406030204" pitchFamily="18" charset="0"/>
                            </a:rPr>
                          </m:ctrlPr>
                        </m:sSupPr>
                        <m:e>
                          <m:r>
                            <a:rPr kumimoji="1" lang="en-US" altLang="ja-JP" sz="2200" b="1" i="0">
                              <a:solidFill>
                                <a:srgbClr val="C00000"/>
                              </a:solidFill>
                              <a:latin typeface="Cambria Math" panose="02040503050406030204" pitchFamily="18" charset="0"/>
                            </a:rPr>
                            <m:t>𝐊</m:t>
                          </m:r>
                        </m:e>
                        <m:sup>
                          <m:r>
                            <a:rPr kumimoji="1" lang="en-US" altLang="ja-JP" sz="2200" b="1" i="0">
                              <a:solidFill>
                                <a:srgbClr val="C00000"/>
                              </a:solidFill>
                              <a:latin typeface="Cambria Math" panose="02040503050406030204" pitchFamily="18" charset="0"/>
                            </a:rPr>
                            <m:t>+</m:t>
                          </m:r>
                        </m:sup>
                      </m:sSup>
                      <m:r>
                        <a:rPr kumimoji="1" lang="en-US" altLang="ja-JP" sz="2200" b="1" i="0">
                          <a:solidFill>
                            <a:srgbClr val="C00000"/>
                          </a:solidFill>
                          <a:latin typeface="Cambria Math" panose="02040503050406030204" pitchFamily="18" charset="0"/>
                        </a:rPr>
                        <m:t>)</m:t>
                      </m:r>
                      <m:sPre>
                        <m:sPrePr>
                          <m:ctrlPr>
                            <a:rPr kumimoji="1" lang="en-US" altLang="ja-JP" sz="2200" b="1" i="1">
                              <a:solidFill>
                                <a:srgbClr val="C00000"/>
                              </a:solidFill>
                              <a:latin typeface="Cambria Math" panose="02040503050406030204" pitchFamily="18" charset="0"/>
                            </a:rPr>
                          </m:ctrlPr>
                        </m:sPrePr>
                        <m:sub>
                          <m:r>
                            <a:rPr kumimoji="1" lang="en-US" altLang="ja-JP" sz="2200" b="1" i="0">
                              <a:solidFill>
                                <a:srgbClr val="C00000"/>
                              </a:solidFill>
                              <a:latin typeface="Cambria Math" panose="02040503050406030204" pitchFamily="18" charset="0"/>
                              <a:ea typeface="Cambria Math" panose="02040503050406030204" pitchFamily="18" charset="0"/>
                            </a:rPr>
                            <m:t>𝚲</m:t>
                          </m:r>
                        </m:sub>
                        <m:sup>
                          <m:r>
                            <a:rPr lang="en-US" sz="2200" b="1" i="0">
                              <a:solidFill>
                                <a:srgbClr val="C00000"/>
                              </a:solidFill>
                              <a:latin typeface="Cambria Math" panose="02040503050406030204" pitchFamily="18" charset="0"/>
                            </a:rPr>
                            <m:t>𝟏𝟐</m:t>
                          </m:r>
                        </m:sup>
                        <m:e>
                          <m:r>
                            <a:rPr lang="en-US" sz="2200" b="1" i="0" smtClean="0">
                              <a:solidFill>
                                <a:srgbClr val="C00000"/>
                              </a:solidFill>
                              <a:latin typeface="Cambria Math" panose="02040503050406030204" pitchFamily="18" charset="0"/>
                            </a:rPr>
                            <m:t>𝐁</m:t>
                          </m:r>
                        </m:e>
                      </m:sPre>
                    </m:oMath>
                  </a14:m>
                  <a:r>
                    <a:rPr kumimoji="1" lang="en-US" altLang="ja-JP" sz="2200" b="1">
                      <a:solidFill>
                        <a:srgbClr val="C00000"/>
                      </a:solidFill>
                      <a:latin typeface="Times New Roman" panose="02020603050405020304" pitchFamily="18" charset="0"/>
                      <a:cs typeface="Times New Roman" panose="02020603050405020304" pitchFamily="18" charset="0"/>
                    </a:rPr>
                    <a:t> </a:t>
                  </a:r>
                </a:p>
                <a:p>
                  <a14:m>
                    <m:oMath xmlns:m="http://schemas.openxmlformats.org/officeDocument/2006/math">
                      <m:r>
                        <m:rPr>
                          <m:sty m:val="p"/>
                        </m:rPr>
                        <a:rPr kumimoji="1" lang="en-US" altLang="ja-JP" sz="2200" b="0" i="1">
                          <a:solidFill>
                            <a:srgbClr val="C00000"/>
                          </a:solidFill>
                          <a:latin typeface="Cambria Math" panose="02040503050406030204" pitchFamily="18" charset="0"/>
                        </a:rPr>
                        <m:t>ΔE</m:t>
                      </m:r>
                      <m:r>
                        <a:rPr kumimoji="1" lang="en-US" altLang="ja-JP" sz="2200" b="0">
                          <a:solidFill>
                            <a:srgbClr val="C00000"/>
                          </a:solidFill>
                          <a:latin typeface="Cambria Math" panose="02040503050406030204" pitchFamily="18" charset="0"/>
                        </a:rPr>
                        <m:t>=</m:t>
                      </m:r>
                      <m:r>
                        <a:rPr kumimoji="1" lang="en-US" altLang="ja-JP" sz="2200" b="0" i="1">
                          <a:solidFill>
                            <a:srgbClr val="C00000"/>
                          </a:solidFill>
                          <a:latin typeface="Cambria Math" panose="02040503050406030204" pitchFamily="18" charset="0"/>
                        </a:rPr>
                        <m:t>0</m:t>
                      </m:r>
                      <m:r>
                        <a:rPr kumimoji="1" lang="en-US" altLang="ja-JP" sz="2200" b="0">
                          <a:solidFill>
                            <a:srgbClr val="C00000"/>
                          </a:solidFill>
                          <a:latin typeface="Cambria Math" panose="02040503050406030204" pitchFamily="18" charset="0"/>
                        </a:rPr>
                        <m:t>.</m:t>
                      </m:r>
                      <m:r>
                        <a:rPr kumimoji="1" lang="en-US" altLang="ja-JP" sz="2200" b="0" i="1">
                          <a:solidFill>
                            <a:srgbClr val="C00000"/>
                          </a:solidFill>
                          <a:latin typeface="Cambria Math" panose="02040503050406030204" pitchFamily="18" charset="0"/>
                        </a:rPr>
                        <m:t>5</m:t>
                      </m:r>
                      <m:r>
                        <a:rPr kumimoji="1" lang="en-US" altLang="ja-JP" sz="2200" b="0">
                          <a:solidFill>
                            <a:srgbClr val="C00000"/>
                          </a:solidFill>
                          <a:latin typeface="Cambria Math" panose="02040503050406030204" pitchFamily="18" charset="0"/>
                        </a:rPr>
                        <m:t> </m:t>
                      </m:r>
                      <m:r>
                        <m:rPr>
                          <m:sty m:val="p"/>
                        </m:rPr>
                        <a:rPr kumimoji="1" lang="en-US" altLang="ja-JP" sz="2200" b="0" i="1">
                          <a:solidFill>
                            <a:srgbClr val="C00000"/>
                          </a:solidFill>
                          <a:latin typeface="Cambria Math" panose="02040503050406030204" pitchFamily="18" charset="0"/>
                        </a:rPr>
                        <m:t>MeV</m:t>
                      </m:r>
                    </m:oMath>
                  </a14:m>
                  <a:r>
                    <a:rPr kumimoji="1" lang="en-US" altLang="ja-JP" sz="2200">
                      <a:solidFill>
                        <a:srgbClr val="C00000"/>
                      </a:solidFill>
                    </a:rPr>
                    <a:t> </a:t>
                  </a:r>
                  <a:endParaRPr kumimoji="1" lang="ja-JP" altLang="en-US" sz="2200">
                    <a:solidFill>
                      <a:srgbClr val="C00000"/>
                    </a:solidFill>
                  </a:endParaRPr>
                </a:p>
              </p:txBody>
            </p:sp>
          </mc:Choice>
          <mc:Fallback>
            <p:sp>
              <p:nvSpPr>
                <p:cNvPr id="46" name="テキスト ボックス 45">
                  <a:extLst>
                    <a:ext uri="{FF2B5EF4-FFF2-40B4-BE49-F238E27FC236}">
                      <a16:creationId xmlns:a16="http://schemas.microsoft.com/office/drawing/2014/main" id="{25E346D1-0DD6-F040-B8AA-07AA49D986A4}"/>
                    </a:ext>
                  </a:extLst>
                </p:cNvPr>
                <p:cNvSpPr txBox="1">
                  <a:spLocks noRot="1" noChangeAspect="1" noMove="1" noResize="1" noEditPoints="1" noAdjustHandles="1" noChangeArrowheads="1" noChangeShapeType="1" noTextEdit="1"/>
                </p:cNvSpPr>
                <p:nvPr/>
              </p:nvSpPr>
              <p:spPr>
                <a:xfrm>
                  <a:off x="6476078" y="2608474"/>
                  <a:ext cx="2109552" cy="1117357"/>
                </a:xfrm>
                <a:prstGeom prst="rect">
                  <a:avLst/>
                </a:prstGeom>
                <a:blipFill>
                  <a:blip r:embed="rId5"/>
                  <a:stretch>
                    <a:fillRect l="-3757" t="-6557" r="-1156"/>
                  </a:stretch>
                </a:blipFill>
                <a:ln w="25400">
                  <a:noFill/>
                </a:ln>
              </p:spPr>
              <p:txBody>
                <a:bodyPr/>
                <a:lstStyle/>
                <a:p>
                  <a:r>
                    <a:rPr lang="en-US">
                      <a:noFill/>
                    </a:rPr>
                    <a:t> </a:t>
                  </a:r>
                </a:p>
              </p:txBody>
            </p:sp>
          </mc:Fallback>
        </mc:AlternateContent>
      </p:grpSp>
      <p:grpSp>
        <p:nvGrpSpPr>
          <p:cNvPr id="10" name="グループ化 9">
            <a:extLst>
              <a:ext uri="{FF2B5EF4-FFF2-40B4-BE49-F238E27FC236}">
                <a16:creationId xmlns:a16="http://schemas.microsoft.com/office/drawing/2014/main" id="{0E1EE7DA-CB3E-2D4A-A5F2-1FC3A7261752}"/>
              </a:ext>
            </a:extLst>
          </p:cNvPr>
          <p:cNvGrpSpPr/>
          <p:nvPr/>
        </p:nvGrpSpPr>
        <p:grpSpPr>
          <a:xfrm>
            <a:off x="675527" y="1656351"/>
            <a:ext cx="5583343" cy="3314126"/>
            <a:chOff x="570266" y="1657639"/>
            <a:chExt cx="5583343" cy="3314126"/>
          </a:xfrm>
        </p:grpSpPr>
        <p:grpSp>
          <p:nvGrpSpPr>
            <p:cNvPr id="30" name="グループ化 29">
              <a:extLst>
                <a:ext uri="{FF2B5EF4-FFF2-40B4-BE49-F238E27FC236}">
                  <a16:creationId xmlns:a16="http://schemas.microsoft.com/office/drawing/2014/main" id="{7EBEE9E1-9616-4E41-82F8-556D90ED98F6}"/>
                </a:ext>
              </a:extLst>
            </p:cNvPr>
            <p:cNvGrpSpPr/>
            <p:nvPr/>
          </p:nvGrpSpPr>
          <p:grpSpPr>
            <a:xfrm>
              <a:off x="3025055" y="1894279"/>
              <a:ext cx="3128554" cy="3077486"/>
              <a:chOff x="4569644" y="905624"/>
              <a:chExt cx="3128554" cy="3077486"/>
            </a:xfrm>
          </p:grpSpPr>
          <p:pic>
            <p:nvPicPr>
              <p:cNvPr id="32" name="図 31">
                <a:extLst>
                  <a:ext uri="{FF2B5EF4-FFF2-40B4-BE49-F238E27FC236}">
                    <a16:creationId xmlns:a16="http://schemas.microsoft.com/office/drawing/2014/main" id="{C49EF4C8-469B-F04B-AC5D-0CB4E8DE13D1}"/>
                  </a:ext>
                </a:extLst>
              </p:cNvPr>
              <p:cNvPicPr>
                <a:picLocks noChangeAspect="1"/>
              </p:cNvPicPr>
              <p:nvPr/>
            </p:nvPicPr>
            <p:blipFill rotWithShape="1">
              <a:blip r:embed="rId6"/>
              <a:srcRect l="9299" b="2344"/>
              <a:stretch/>
            </p:blipFill>
            <p:spPr>
              <a:xfrm>
                <a:off x="4569644" y="1373749"/>
                <a:ext cx="3128554" cy="2609361"/>
              </a:xfrm>
              <a:prstGeom prst="rect">
                <a:avLst/>
              </a:prstGeom>
              <a:solidFill>
                <a:schemeClr val="bg1"/>
              </a:solidFill>
              <a:ln w="31750">
                <a:solidFill>
                  <a:schemeClr val="accent1"/>
                </a:solidFill>
              </a:ln>
              <a:effectLst>
                <a:outerShdw blurRad="50800" dist="38100" dir="2700000" algn="tl" rotWithShape="0">
                  <a:prstClr val="black">
                    <a:alpha val="40000"/>
                  </a:prstClr>
                </a:outerShdw>
              </a:effectLst>
            </p:spPr>
          </p:pic>
          <mc:AlternateContent xmlns:mc="http://schemas.openxmlformats.org/markup-compatibility/2006">
            <mc:Choice xmlns:a14="http://schemas.microsoft.com/office/drawing/2010/main" Requires="a14">
              <p:sp>
                <p:nvSpPr>
                  <p:cNvPr id="36" name="テキスト ボックス 35">
                    <a:extLst>
                      <a:ext uri="{FF2B5EF4-FFF2-40B4-BE49-F238E27FC236}">
                        <a16:creationId xmlns:a16="http://schemas.microsoft.com/office/drawing/2014/main" id="{81FFB563-FB1C-1642-896C-EBFBAB85E3C6}"/>
                      </a:ext>
                    </a:extLst>
                  </p:cNvPr>
                  <p:cNvSpPr txBox="1"/>
                  <p:nvPr/>
                </p:nvSpPr>
                <p:spPr>
                  <a:xfrm>
                    <a:off x="5223082" y="905624"/>
                    <a:ext cx="1946727" cy="959173"/>
                  </a:xfrm>
                  <a:prstGeom prst="rect">
                    <a:avLst/>
                  </a:prstGeom>
                  <a:solidFill>
                    <a:schemeClr val="bg1"/>
                  </a:solidFill>
                  <a:ln w="25400">
                    <a:noFill/>
                  </a:ln>
                </p:spPr>
                <p:txBody>
                  <a:bodyPr wrap="square" rtlCol="0">
                    <a:spAutoFit/>
                  </a:bodyPr>
                  <a:lstStyle/>
                  <a:p>
                    <a:pPr>
                      <a:lnSpc>
                        <a:spcPct val="90000"/>
                      </a:lnSpc>
                    </a:pPr>
                    <a:r>
                      <a:rPr kumimoji="1" lang="en-US" altLang="ja-JP" sz="2000" b="1">
                        <a:latin typeface="Times New Roman" panose="02020603050405020304" pitchFamily="18" charset="0"/>
                        <a:cs typeface="Times New Roman" panose="02020603050405020304" pitchFamily="18" charset="0"/>
                      </a:rPr>
                      <a:t>KEK, Japan</a:t>
                    </a:r>
                  </a:p>
                  <a:p>
                    <a:pPr>
                      <a:lnSpc>
                        <a:spcPct val="90000"/>
                      </a:lnSpc>
                    </a:pPr>
                    <a14:m>
                      <m:oMath xmlns:m="http://schemas.openxmlformats.org/officeDocument/2006/math">
                        <m:sSup>
                          <m:sSupPr>
                            <m:ctrlPr>
                              <a:rPr kumimoji="1" lang="en-US" altLang="ja-JP" sz="2000" b="1" i="1">
                                <a:solidFill>
                                  <a:srgbClr val="C00000"/>
                                </a:solidFill>
                                <a:latin typeface="Cambria Math" panose="02040503050406030204" pitchFamily="18" charset="0"/>
                              </a:rPr>
                            </m:ctrlPr>
                          </m:sSupPr>
                          <m:e>
                            <m:sPre>
                              <m:sPrePr>
                                <m:ctrlPr>
                                  <a:rPr kumimoji="1" lang="en-US" altLang="ja-JP" sz="2000" b="1" i="1">
                                    <a:solidFill>
                                      <a:srgbClr val="C00000"/>
                                    </a:solidFill>
                                    <a:latin typeface="Cambria Math" panose="02040503050406030204" pitchFamily="18" charset="0"/>
                                  </a:rPr>
                                </m:ctrlPr>
                              </m:sPrePr>
                              <m:sub/>
                              <m:sup>
                                <m:r>
                                  <a:rPr lang="en-US" sz="2000" b="1">
                                    <a:solidFill>
                                      <a:srgbClr val="C00000"/>
                                    </a:solidFill>
                                    <a:latin typeface="Cambria Math" panose="02040503050406030204" pitchFamily="18" charset="0"/>
                                  </a:rPr>
                                  <m:t>𝟏𝟐</m:t>
                                </m:r>
                              </m:sup>
                              <m:e>
                                <m:r>
                                  <a:rPr lang="en-US" sz="2000" b="1">
                                    <a:solidFill>
                                      <a:srgbClr val="C00000"/>
                                    </a:solidFill>
                                    <a:latin typeface="Cambria Math" panose="02040503050406030204" pitchFamily="18" charset="0"/>
                                  </a:rPr>
                                  <m:t>𝐂</m:t>
                                </m:r>
                              </m:e>
                            </m:sPre>
                            <m:r>
                              <a:rPr kumimoji="1" lang="en-US" altLang="ja-JP" sz="2000" b="1">
                                <a:solidFill>
                                  <a:srgbClr val="C00000"/>
                                </a:solidFill>
                                <a:latin typeface="Cambria Math" panose="02040503050406030204" pitchFamily="18" charset="0"/>
                              </a:rPr>
                              <m:t>(</m:t>
                            </m:r>
                            <m:r>
                              <a:rPr kumimoji="1" lang="en-US" altLang="ja-JP" sz="2000" b="1">
                                <a:solidFill>
                                  <a:srgbClr val="C00000"/>
                                </a:solidFill>
                                <a:latin typeface="Cambria Math" panose="02040503050406030204" pitchFamily="18" charset="0"/>
                              </a:rPr>
                              <m:t>𝛑</m:t>
                            </m:r>
                          </m:e>
                          <m:sup>
                            <m:r>
                              <a:rPr kumimoji="1" lang="en-US" altLang="ja-JP" sz="2000" b="1">
                                <a:solidFill>
                                  <a:srgbClr val="C00000"/>
                                </a:solidFill>
                                <a:latin typeface="Cambria Math" panose="02040503050406030204" pitchFamily="18" charset="0"/>
                              </a:rPr>
                              <m:t>+</m:t>
                            </m:r>
                          </m:sup>
                        </m:sSup>
                        <m:r>
                          <a:rPr kumimoji="1" lang="en-US" altLang="ja-JP" sz="2000" b="1">
                            <a:solidFill>
                              <a:srgbClr val="C00000"/>
                            </a:solidFill>
                            <a:latin typeface="Cambria Math" panose="02040503050406030204" pitchFamily="18" charset="0"/>
                          </a:rPr>
                          <m:t>,</m:t>
                        </m:r>
                        <m:sSup>
                          <m:sSupPr>
                            <m:ctrlPr>
                              <a:rPr kumimoji="1" lang="en-US" altLang="ja-JP" sz="2000" b="1" i="1">
                                <a:solidFill>
                                  <a:srgbClr val="C00000"/>
                                </a:solidFill>
                                <a:latin typeface="Cambria Math" panose="02040503050406030204" pitchFamily="18" charset="0"/>
                              </a:rPr>
                            </m:ctrlPr>
                          </m:sSupPr>
                          <m:e>
                            <m:r>
                              <a:rPr kumimoji="1" lang="en-US" altLang="ja-JP" sz="2000" b="1">
                                <a:solidFill>
                                  <a:srgbClr val="C00000"/>
                                </a:solidFill>
                                <a:latin typeface="Cambria Math" panose="02040503050406030204" pitchFamily="18" charset="0"/>
                              </a:rPr>
                              <m:t>𝐊</m:t>
                            </m:r>
                          </m:e>
                          <m:sup>
                            <m:r>
                              <a:rPr kumimoji="1" lang="en-US" altLang="ja-JP" sz="2000" b="1">
                                <a:solidFill>
                                  <a:srgbClr val="C00000"/>
                                </a:solidFill>
                                <a:latin typeface="Cambria Math" panose="02040503050406030204" pitchFamily="18" charset="0"/>
                              </a:rPr>
                              <m:t>+</m:t>
                            </m:r>
                          </m:sup>
                        </m:sSup>
                        <m:r>
                          <a:rPr kumimoji="1" lang="en-US" altLang="ja-JP" sz="2000" b="1">
                            <a:solidFill>
                              <a:srgbClr val="C00000"/>
                            </a:solidFill>
                            <a:latin typeface="Cambria Math" panose="02040503050406030204" pitchFamily="18" charset="0"/>
                          </a:rPr>
                          <m:t>)</m:t>
                        </m:r>
                        <m:sPre>
                          <m:sPrePr>
                            <m:ctrlPr>
                              <a:rPr kumimoji="1" lang="en-US" altLang="ja-JP" sz="2000" b="1" i="1">
                                <a:solidFill>
                                  <a:srgbClr val="C00000"/>
                                </a:solidFill>
                                <a:latin typeface="Cambria Math" panose="02040503050406030204" pitchFamily="18" charset="0"/>
                              </a:rPr>
                            </m:ctrlPr>
                          </m:sPrePr>
                          <m:sub>
                            <m:r>
                              <a:rPr kumimoji="1" lang="en-US" altLang="ja-JP" sz="2000" b="1">
                                <a:solidFill>
                                  <a:srgbClr val="C00000"/>
                                </a:solidFill>
                                <a:latin typeface="Cambria Math" panose="02040503050406030204" pitchFamily="18" charset="0"/>
                                <a:ea typeface="Cambria Math" panose="02040503050406030204" pitchFamily="18" charset="0"/>
                              </a:rPr>
                              <m:t>𝚲</m:t>
                            </m:r>
                          </m:sub>
                          <m:sup>
                            <m:r>
                              <a:rPr lang="en-US" sz="2000" b="1">
                                <a:solidFill>
                                  <a:srgbClr val="C00000"/>
                                </a:solidFill>
                                <a:latin typeface="Cambria Math" panose="02040503050406030204" pitchFamily="18" charset="0"/>
                              </a:rPr>
                              <m:t>𝟏𝟐</m:t>
                            </m:r>
                          </m:sup>
                          <m:e>
                            <m:r>
                              <a:rPr lang="en-US" sz="2000" b="1">
                                <a:solidFill>
                                  <a:srgbClr val="C00000"/>
                                </a:solidFill>
                                <a:latin typeface="Cambria Math" panose="02040503050406030204" pitchFamily="18" charset="0"/>
                              </a:rPr>
                              <m:t>𝐂</m:t>
                            </m:r>
                          </m:e>
                        </m:sPre>
                      </m:oMath>
                    </a14:m>
                    <a:r>
                      <a:rPr lang="en-US" sz="2000" b="1" i="1">
                        <a:solidFill>
                          <a:srgbClr val="C00000"/>
                        </a:solidFill>
                        <a:latin typeface="Cambria Math" panose="02040503050406030204" pitchFamily="18" charset="0"/>
                      </a:rPr>
                      <a:t> </a:t>
                    </a:r>
                  </a:p>
                  <a:p>
                    <a:pPr>
                      <a:lnSpc>
                        <a:spcPct val="90000"/>
                      </a:lnSpc>
                    </a:pPr>
                    <a14:m>
                      <m:oMath xmlns:m="http://schemas.openxmlformats.org/officeDocument/2006/math">
                        <m:r>
                          <m:rPr>
                            <m:sty m:val="p"/>
                          </m:rPr>
                          <a:rPr kumimoji="1" lang="en-US" altLang="ja-JP" sz="2000" b="0" i="1">
                            <a:solidFill>
                              <a:srgbClr val="C00000"/>
                            </a:solidFill>
                            <a:latin typeface="Cambria Math" panose="02040503050406030204" pitchFamily="18" charset="0"/>
                          </a:rPr>
                          <m:t>ΔE</m:t>
                        </m:r>
                        <m:r>
                          <a:rPr kumimoji="1" lang="en-US" altLang="ja-JP" sz="2000" b="0">
                            <a:solidFill>
                              <a:srgbClr val="C00000"/>
                            </a:solidFill>
                            <a:latin typeface="Cambria Math" panose="02040503050406030204" pitchFamily="18" charset="0"/>
                          </a:rPr>
                          <m:t>=</m:t>
                        </m:r>
                        <m:r>
                          <a:rPr kumimoji="1" lang="en-US" altLang="ja-JP" sz="2000" b="0" i="0" smtClean="0">
                            <a:solidFill>
                              <a:srgbClr val="C00000"/>
                            </a:solidFill>
                            <a:latin typeface="Cambria Math" panose="02040503050406030204" pitchFamily="18" charset="0"/>
                          </a:rPr>
                          <m:t>1.5</m:t>
                        </m:r>
                        <m:r>
                          <a:rPr kumimoji="1" lang="en-US" altLang="ja-JP" sz="2000" b="0">
                            <a:solidFill>
                              <a:srgbClr val="C00000"/>
                            </a:solidFill>
                            <a:latin typeface="Cambria Math" panose="02040503050406030204" pitchFamily="18" charset="0"/>
                          </a:rPr>
                          <m:t> </m:t>
                        </m:r>
                        <m:r>
                          <m:rPr>
                            <m:sty m:val="p"/>
                          </m:rPr>
                          <a:rPr kumimoji="1" lang="en-US" altLang="ja-JP" sz="2000" b="0" i="1">
                            <a:solidFill>
                              <a:srgbClr val="C00000"/>
                            </a:solidFill>
                            <a:latin typeface="Cambria Math" panose="02040503050406030204" pitchFamily="18" charset="0"/>
                          </a:rPr>
                          <m:t>MeV</m:t>
                        </m:r>
                      </m:oMath>
                    </a14:m>
                    <a:r>
                      <a:rPr kumimoji="1" lang="en-US" altLang="ja-JP" sz="2000">
                        <a:solidFill>
                          <a:srgbClr val="C00000"/>
                        </a:solidFill>
                      </a:rPr>
                      <a:t> </a:t>
                    </a:r>
                    <a:endParaRPr kumimoji="1" lang="ja-JP" altLang="en-US" sz="2000">
                      <a:solidFill>
                        <a:srgbClr val="C00000"/>
                      </a:solidFill>
                    </a:endParaRPr>
                  </a:p>
                </p:txBody>
              </p:sp>
            </mc:Choice>
            <mc:Fallback>
              <p:sp>
                <p:nvSpPr>
                  <p:cNvPr id="36" name="テキスト ボックス 35">
                    <a:extLst>
                      <a:ext uri="{FF2B5EF4-FFF2-40B4-BE49-F238E27FC236}">
                        <a16:creationId xmlns:a16="http://schemas.microsoft.com/office/drawing/2014/main" id="{81FFB563-FB1C-1642-896C-EBFBAB85E3C6}"/>
                      </a:ext>
                    </a:extLst>
                  </p:cNvPr>
                  <p:cNvSpPr txBox="1">
                    <a:spLocks noRot="1" noChangeAspect="1" noMove="1" noResize="1" noEditPoints="1" noAdjustHandles="1" noChangeArrowheads="1" noChangeShapeType="1" noTextEdit="1"/>
                  </p:cNvSpPr>
                  <p:nvPr/>
                </p:nvSpPr>
                <p:spPr>
                  <a:xfrm>
                    <a:off x="5223082" y="905624"/>
                    <a:ext cx="1946727" cy="959173"/>
                  </a:xfrm>
                  <a:prstGeom prst="rect">
                    <a:avLst/>
                  </a:prstGeom>
                  <a:blipFill>
                    <a:blip r:embed="rId7"/>
                    <a:stretch>
                      <a:fillRect l="-3448" t="-7006"/>
                    </a:stretch>
                  </a:blipFill>
                  <a:ln w="25400">
                    <a:noFill/>
                  </a:ln>
                </p:spPr>
                <p:txBody>
                  <a:bodyPr/>
                  <a:lstStyle/>
                  <a:p>
                    <a:r>
                      <a:rPr lang="en-US">
                        <a:noFill/>
                      </a:rPr>
                      <a:t> </a:t>
                    </a:r>
                  </a:p>
                </p:txBody>
              </p:sp>
            </mc:Fallback>
          </mc:AlternateContent>
        </p:grpSp>
        <p:grpSp>
          <p:nvGrpSpPr>
            <p:cNvPr id="42" name="グループ化 41">
              <a:extLst>
                <a:ext uri="{FF2B5EF4-FFF2-40B4-BE49-F238E27FC236}">
                  <a16:creationId xmlns:a16="http://schemas.microsoft.com/office/drawing/2014/main" id="{F2E68AD7-EDF8-7F4B-8EAC-2C08F4E5E214}"/>
                </a:ext>
              </a:extLst>
            </p:cNvPr>
            <p:cNvGrpSpPr/>
            <p:nvPr/>
          </p:nvGrpSpPr>
          <p:grpSpPr>
            <a:xfrm>
              <a:off x="570266" y="1657639"/>
              <a:ext cx="2782044" cy="2430267"/>
              <a:chOff x="739652" y="1079061"/>
              <a:chExt cx="2782044" cy="2430267"/>
            </a:xfrm>
          </p:grpSpPr>
          <p:pic>
            <p:nvPicPr>
              <p:cNvPr id="43" name="図 42">
                <a:extLst>
                  <a:ext uri="{FF2B5EF4-FFF2-40B4-BE49-F238E27FC236}">
                    <a16:creationId xmlns:a16="http://schemas.microsoft.com/office/drawing/2014/main" id="{923FA73B-D218-2B47-A1FF-23A91C508CC2}"/>
                  </a:ext>
                </a:extLst>
              </p:cNvPr>
              <p:cNvPicPr>
                <a:picLocks noChangeAspect="1"/>
              </p:cNvPicPr>
              <p:nvPr/>
            </p:nvPicPr>
            <p:blipFill rotWithShape="1">
              <a:blip r:embed="rId8"/>
              <a:srcRect b="3093"/>
              <a:stretch/>
            </p:blipFill>
            <p:spPr>
              <a:xfrm>
                <a:off x="739652" y="1323658"/>
                <a:ext cx="2782044" cy="2185670"/>
              </a:xfrm>
              <a:prstGeom prst="rect">
                <a:avLst/>
              </a:prstGeom>
              <a:solidFill>
                <a:schemeClr val="bg1"/>
              </a:solidFill>
              <a:ln w="31750">
                <a:solidFill>
                  <a:schemeClr val="accent1"/>
                </a:solidFill>
              </a:ln>
              <a:effectLst>
                <a:outerShdw blurRad="50800" dist="38100" dir="2700000" algn="tl" rotWithShape="0">
                  <a:prstClr val="black">
                    <a:alpha val="40000"/>
                  </a:prstClr>
                </a:outerShdw>
              </a:effectLst>
            </p:spPr>
          </p:pic>
          <mc:AlternateContent xmlns:mc="http://schemas.openxmlformats.org/markup-compatibility/2006">
            <mc:Choice xmlns:a14="http://schemas.microsoft.com/office/drawing/2010/main" Requires="a14">
              <p:sp>
                <p:nvSpPr>
                  <p:cNvPr id="44" name="テキスト ボックス 43">
                    <a:extLst>
                      <a:ext uri="{FF2B5EF4-FFF2-40B4-BE49-F238E27FC236}">
                        <a16:creationId xmlns:a16="http://schemas.microsoft.com/office/drawing/2014/main" id="{A062F6B1-AC5B-ED47-9790-DDBC4845E5A1}"/>
                      </a:ext>
                    </a:extLst>
                  </p:cNvPr>
                  <p:cNvSpPr txBox="1"/>
                  <p:nvPr/>
                </p:nvSpPr>
                <p:spPr>
                  <a:xfrm>
                    <a:off x="1209797" y="1079061"/>
                    <a:ext cx="1728061" cy="872418"/>
                  </a:xfrm>
                  <a:prstGeom prst="rect">
                    <a:avLst/>
                  </a:prstGeom>
                  <a:solidFill>
                    <a:schemeClr val="bg1"/>
                  </a:solidFill>
                  <a:ln w="25400">
                    <a:noFill/>
                  </a:ln>
                </p:spPr>
                <p:txBody>
                  <a:bodyPr wrap="square" rtlCol="0">
                    <a:spAutoFit/>
                  </a:bodyPr>
                  <a:lstStyle/>
                  <a:p>
                    <a:pPr>
                      <a:lnSpc>
                        <a:spcPct val="90000"/>
                      </a:lnSpc>
                    </a:pPr>
                    <a:r>
                      <a:rPr kumimoji="1" lang="en-US" altLang="ja-JP" b="1">
                        <a:latin typeface="Times New Roman" panose="02020603050405020304" pitchFamily="18" charset="0"/>
                        <a:cs typeface="Times New Roman" panose="02020603050405020304" pitchFamily="18" charset="0"/>
                      </a:rPr>
                      <a:t>BNL, USA</a:t>
                    </a:r>
                  </a:p>
                  <a:p>
                    <a:pPr>
                      <a:lnSpc>
                        <a:spcPct val="90000"/>
                      </a:lnSpc>
                    </a:pPr>
                    <a14:m>
                      <m:oMath xmlns:m="http://schemas.openxmlformats.org/officeDocument/2006/math">
                        <m:sSup>
                          <m:sSupPr>
                            <m:ctrlPr>
                              <a:rPr kumimoji="1" lang="en-US" altLang="ja-JP" b="1" i="1" smtClean="0">
                                <a:solidFill>
                                  <a:srgbClr val="C00000"/>
                                </a:solidFill>
                                <a:latin typeface="Cambria Math" panose="02040503050406030204" pitchFamily="18" charset="0"/>
                              </a:rPr>
                            </m:ctrlPr>
                          </m:sSupPr>
                          <m:e>
                            <m:sPre>
                              <m:sPrePr>
                                <m:ctrlPr>
                                  <a:rPr kumimoji="1" lang="en-US" altLang="ja-JP" b="1" i="1" smtClean="0">
                                    <a:solidFill>
                                      <a:srgbClr val="C00000"/>
                                    </a:solidFill>
                                    <a:latin typeface="Cambria Math" panose="02040503050406030204" pitchFamily="18" charset="0"/>
                                  </a:rPr>
                                </m:ctrlPr>
                              </m:sPrePr>
                              <m:sub/>
                              <m:sup>
                                <m:r>
                                  <a:rPr lang="en-US" b="1" i="0" smtClean="0">
                                    <a:solidFill>
                                      <a:srgbClr val="C00000"/>
                                    </a:solidFill>
                                    <a:latin typeface="Cambria Math" panose="02040503050406030204" pitchFamily="18" charset="0"/>
                                  </a:rPr>
                                  <m:t>𝟏𝟐</m:t>
                                </m:r>
                              </m:sup>
                              <m:e>
                                <m:r>
                                  <a:rPr lang="en-US" b="1" i="0" smtClean="0">
                                    <a:solidFill>
                                      <a:srgbClr val="C00000"/>
                                    </a:solidFill>
                                    <a:latin typeface="Cambria Math" panose="02040503050406030204" pitchFamily="18" charset="0"/>
                                  </a:rPr>
                                  <m:t>𝐂</m:t>
                                </m:r>
                              </m:e>
                            </m:sPre>
                            <m:r>
                              <a:rPr kumimoji="1" lang="en-US" altLang="ja-JP" b="1" i="0" smtClean="0">
                                <a:solidFill>
                                  <a:srgbClr val="C00000"/>
                                </a:solidFill>
                                <a:latin typeface="Cambria Math" panose="02040503050406030204" pitchFamily="18" charset="0"/>
                              </a:rPr>
                              <m:t>(</m:t>
                            </m:r>
                            <m:r>
                              <a:rPr kumimoji="1" lang="en-US" altLang="ja-JP" b="1" i="0">
                                <a:solidFill>
                                  <a:srgbClr val="C00000"/>
                                </a:solidFill>
                                <a:latin typeface="Cambria Math" panose="02040503050406030204" pitchFamily="18" charset="0"/>
                              </a:rPr>
                              <m:t>𝛑</m:t>
                            </m:r>
                          </m:e>
                          <m:sup>
                            <m:r>
                              <a:rPr kumimoji="1" lang="en-US" altLang="ja-JP" b="1" i="0">
                                <a:solidFill>
                                  <a:srgbClr val="C00000"/>
                                </a:solidFill>
                                <a:latin typeface="Cambria Math" panose="02040503050406030204" pitchFamily="18" charset="0"/>
                              </a:rPr>
                              <m:t>+</m:t>
                            </m:r>
                          </m:sup>
                        </m:sSup>
                        <m:r>
                          <a:rPr kumimoji="1" lang="en-US" altLang="ja-JP" b="1" i="0" smtClean="0">
                            <a:solidFill>
                              <a:srgbClr val="C00000"/>
                            </a:solidFill>
                            <a:latin typeface="Cambria Math" panose="02040503050406030204" pitchFamily="18" charset="0"/>
                          </a:rPr>
                          <m:t>,</m:t>
                        </m:r>
                        <m:sSup>
                          <m:sSupPr>
                            <m:ctrlPr>
                              <a:rPr kumimoji="1" lang="en-US" altLang="ja-JP" b="1" i="1" smtClean="0">
                                <a:solidFill>
                                  <a:srgbClr val="C00000"/>
                                </a:solidFill>
                                <a:latin typeface="Cambria Math" panose="02040503050406030204" pitchFamily="18" charset="0"/>
                              </a:rPr>
                            </m:ctrlPr>
                          </m:sSupPr>
                          <m:e>
                            <m:r>
                              <a:rPr kumimoji="1" lang="en-US" altLang="ja-JP" b="1" i="0" smtClean="0">
                                <a:solidFill>
                                  <a:srgbClr val="C00000"/>
                                </a:solidFill>
                                <a:latin typeface="Cambria Math" panose="02040503050406030204" pitchFamily="18" charset="0"/>
                              </a:rPr>
                              <m:t>𝐊</m:t>
                            </m:r>
                          </m:e>
                          <m:sup>
                            <m:r>
                              <a:rPr kumimoji="1" lang="en-US" altLang="ja-JP" b="1" i="0" smtClean="0">
                                <a:solidFill>
                                  <a:srgbClr val="C00000"/>
                                </a:solidFill>
                                <a:latin typeface="Cambria Math" panose="02040503050406030204" pitchFamily="18" charset="0"/>
                              </a:rPr>
                              <m:t>+</m:t>
                            </m:r>
                          </m:sup>
                        </m:sSup>
                        <m:r>
                          <a:rPr kumimoji="1" lang="en-US" altLang="ja-JP" b="1" i="0" smtClean="0">
                            <a:solidFill>
                              <a:srgbClr val="C00000"/>
                            </a:solidFill>
                            <a:latin typeface="Cambria Math" panose="02040503050406030204" pitchFamily="18" charset="0"/>
                          </a:rPr>
                          <m:t>)</m:t>
                        </m:r>
                        <m:sPre>
                          <m:sPrePr>
                            <m:ctrlPr>
                              <a:rPr kumimoji="1" lang="en-US" altLang="ja-JP" b="1" i="1">
                                <a:solidFill>
                                  <a:srgbClr val="C00000"/>
                                </a:solidFill>
                                <a:latin typeface="Cambria Math" panose="02040503050406030204" pitchFamily="18" charset="0"/>
                              </a:rPr>
                            </m:ctrlPr>
                          </m:sPrePr>
                          <m:sub>
                            <m:r>
                              <a:rPr kumimoji="1" lang="en-US" altLang="ja-JP" b="1" i="0" smtClean="0">
                                <a:solidFill>
                                  <a:srgbClr val="C00000"/>
                                </a:solidFill>
                                <a:latin typeface="Cambria Math" panose="02040503050406030204" pitchFamily="18" charset="0"/>
                                <a:ea typeface="Cambria Math" panose="02040503050406030204" pitchFamily="18" charset="0"/>
                              </a:rPr>
                              <m:t>𝚲</m:t>
                            </m:r>
                          </m:sub>
                          <m:sup>
                            <m:r>
                              <a:rPr lang="en-US" b="1" i="0">
                                <a:solidFill>
                                  <a:srgbClr val="C00000"/>
                                </a:solidFill>
                                <a:latin typeface="Cambria Math" panose="02040503050406030204" pitchFamily="18" charset="0"/>
                              </a:rPr>
                              <m:t>𝟏𝟐</m:t>
                            </m:r>
                          </m:sup>
                          <m:e>
                            <m:r>
                              <a:rPr lang="en-US" b="1" i="0">
                                <a:solidFill>
                                  <a:srgbClr val="C00000"/>
                                </a:solidFill>
                                <a:latin typeface="Cambria Math" panose="02040503050406030204" pitchFamily="18" charset="0"/>
                              </a:rPr>
                              <m:t>𝐂</m:t>
                            </m:r>
                          </m:e>
                        </m:sPre>
                      </m:oMath>
                    </a14:m>
                    <a:r>
                      <a:rPr kumimoji="1" lang="en-US" altLang="ja-JP" b="1">
                        <a:solidFill>
                          <a:srgbClr val="C00000"/>
                        </a:solidFill>
                        <a:latin typeface="Times New Roman" panose="02020603050405020304" pitchFamily="18" charset="0"/>
                        <a:cs typeface="Times New Roman" panose="02020603050405020304" pitchFamily="18" charset="0"/>
                      </a:rPr>
                      <a:t> </a:t>
                    </a:r>
                  </a:p>
                  <a:p>
                    <a:pPr>
                      <a:lnSpc>
                        <a:spcPct val="90000"/>
                      </a:lnSpc>
                    </a:pPr>
                    <a14:m>
                      <m:oMath xmlns:m="http://schemas.openxmlformats.org/officeDocument/2006/math">
                        <m:r>
                          <m:rPr>
                            <m:sty m:val="p"/>
                          </m:rPr>
                          <a:rPr kumimoji="1" lang="en-US" altLang="ja-JP" b="0" i="1">
                            <a:solidFill>
                              <a:srgbClr val="C00000"/>
                            </a:solidFill>
                            <a:latin typeface="Cambria Math" panose="02040503050406030204" pitchFamily="18" charset="0"/>
                          </a:rPr>
                          <m:t>ΔE</m:t>
                        </m:r>
                        <m:r>
                          <a:rPr kumimoji="1" lang="en-US" altLang="ja-JP" b="0">
                            <a:solidFill>
                              <a:srgbClr val="C00000"/>
                            </a:solidFill>
                            <a:latin typeface="Cambria Math" panose="02040503050406030204" pitchFamily="18" charset="0"/>
                          </a:rPr>
                          <m:t>=</m:t>
                        </m:r>
                        <m:r>
                          <a:rPr kumimoji="1" lang="en-US" altLang="ja-JP" b="0" i="1">
                            <a:solidFill>
                              <a:srgbClr val="C00000"/>
                            </a:solidFill>
                            <a:latin typeface="Cambria Math" panose="02040503050406030204" pitchFamily="18" charset="0"/>
                          </a:rPr>
                          <m:t>3</m:t>
                        </m:r>
                        <m:r>
                          <a:rPr kumimoji="1" lang="en-US" altLang="ja-JP" b="0">
                            <a:solidFill>
                              <a:srgbClr val="C00000"/>
                            </a:solidFill>
                            <a:latin typeface="Cambria Math" panose="02040503050406030204" pitchFamily="18" charset="0"/>
                          </a:rPr>
                          <m:t> </m:t>
                        </m:r>
                        <m:r>
                          <m:rPr>
                            <m:sty m:val="p"/>
                          </m:rPr>
                          <a:rPr kumimoji="1" lang="en-US" altLang="ja-JP" b="0" i="1">
                            <a:solidFill>
                              <a:srgbClr val="C00000"/>
                            </a:solidFill>
                            <a:latin typeface="Cambria Math" panose="02040503050406030204" pitchFamily="18" charset="0"/>
                          </a:rPr>
                          <m:t>MeV</m:t>
                        </m:r>
                      </m:oMath>
                    </a14:m>
                    <a:r>
                      <a:rPr kumimoji="1" lang="en-US" altLang="ja-JP">
                        <a:solidFill>
                          <a:srgbClr val="C00000"/>
                        </a:solidFill>
                      </a:rPr>
                      <a:t> </a:t>
                    </a:r>
                    <a:endParaRPr kumimoji="1" lang="ja-JP" altLang="en-US">
                      <a:solidFill>
                        <a:srgbClr val="C00000"/>
                      </a:solidFill>
                    </a:endParaRPr>
                  </a:p>
                </p:txBody>
              </p:sp>
            </mc:Choice>
            <mc:Fallback>
              <p:sp>
                <p:nvSpPr>
                  <p:cNvPr id="44" name="テキスト ボックス 43">
                    <a:extLst>
                      <a:ext uri="{FF2B5EF4-FFF2-40B4-BE49-F238E27FC236}">
                        <a16:creationId xmlns:a16="http://schemas.microsoft.com/office/drawing/2014/main" id="{A062F6B1-AC5B-ED47-9790-DDBC4845E5A1}"/>
                      </a:ext>
                    </a:extLst>
                  </p:cNvPr>
                  <p:cNvSpPr txBox="1">
                    <a:spLocks noRot="1" noChangeAspect="1" noMove="1" noResize="1" noEditPoints="1" noAdjustHandles="1" noChangeArrowheads="1" noChangeShapeType="1" noTextEdit="1"/>
                  </p:cNvSpPr>
                  <p:nvPr/>
                </p:nvSpPr>
                <p:spPr>
                  <a:xfrm>
                    <a:off x="1209797" y="1079061"/>
                    <a:ext cx="1728061" cy="872418"/>
                  </a:xfrm>
                  <a:prstGeom prst="rect">
                    <a:avLst/>
                  </a:prstGeom>
                  <a:blipFill>
                    <a:blip r:embed="rId9"/>
                    <a:stretch>
                      <a:fillRect l="-3180" t="-6993"/>
                    </a:stretch>
                  </a:blipFill>
                  <a:ln w="25400">
                    <a:noFill/>
                  </a:ln>
                </p:spPr>
                <p:txBody>
                  <a:bodyPr/>
                  <a:lstStyle/>
                  <a:p>
                    <a:r>
                      <a:rPr lang="en-US">
                        <a:noFill/>
                      </a:rPr>
                      <a:t> </a:t>
                    </a:r>
                  </a:p>
                </p:txBody>
              </p:sp>
            </mc:Fallback>
          </mc:AlternateContent>
        </p:grpSp>
      </p:grpSp>
      <p:grpSp>
        <p:nvGrpSpPr>
          <p:cNvPr id="7" name="グループ化 6">
            <a:extLst>
              <a:ext uri="{FF2B5EF4-FFF2-40B4-BE49-F238E27FC236}">
                <a16:creationId xmlns:a16="http://schemas.microsoft.com/office/drawing/2014/main" id="{20D4636D-FDF7-4C47-84C0-4D188ED241C5}"/>
              </a:ext>
            </a:extLst>
          </p:cNvPr>
          <p:cNvGrpSpPr/>
          <p:nvPr/>
        </p:nvGrpSpPr>
        <p:grpSpPr>
          <a:xfrm>
            <a:off x="7846440" y="1789704"/>
            <a:ext cx="1260851" cy="595595"/>
            <a:chOff x="7846440" y="1789704"/>
            <a:chExt cx="1260851" cy="595595"/>
          </a:xfrm>
        </p:grpSpPr>
        <p:sp>
          <p:nvSpPr>
            <p:cNvPr id="39" name="円/楕円 38">
              <a:extLst>
                <a:ext uri="{FF2B5EF4-FFF2-40B4-BE49-F238E27FC236}">
                  <a16:creationId xmlns:a16="http://schemas.microsoft.com/office/drawing/2014/main" id="{8A555BBB-ED47-9243-86C0-9808C4ADDF73}"/>
                </a:ext>
              </a:extLst>
            </p:cNvPr>
            <p:cNvSpPr>
              <a:spLocks noChangeAspect="1"/>
            </p:cNvSpPr>
            <p:nvPr/>
          </p:nvSpPr>
          <p:spPr>
            <a:xfrm>
              <a:off x="7846440" y="2129695"/>
              <a:ext cx="338503" cy="255604"/>
            </a:xfrm>
            <a:prstGeom prst="ellipse">
              <a:avLst/>
            </a:prstGeom>
            <a:solidFill>
              <a:srgbClr val="FF0000"/>
            </a:solidFill>
            <a:ln>
              <a:no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8F4353FB-AA70-1A47-800F-A04A5FAE414B}"/>
                </a:ext>
              </a:extLst>
            </p:cNvPr>
            <p:cNvSpPr txBox="1"/>
            <p:nvPr/>
          </p:nvSpPr>
          <p:spPr>
            <a:xfrm>
              <a:off x="8204480" y="1789704"/>
              <a:ext cx="902811" cy="523220"/>
            </a:xfrm>
            <a:prstGeom prst="rect">
              <a:avLst/>
            </a:prstGeom>
            <a:noFill/>
          </p:spPr>
          <p:txBody>
            <a:bodyPr wrap="none" rtlCol="0">
              <a:spAutoFit/>
            </a:bodyPr>
            <a:lstStyle/>
            <a:p>
              <a:r>
                <a:rPr kumimoji="1" lang="en-US" altLang="ja-JP" sz="2800" b="1">
                  <a:latin typeface="Times New Roman" panose="02020603050405020304" pitchFamily="18" charset="0"/>
                  <a:cs typeface="Times New Roman" panose="02020603050405020304" pitchFamily="18" charset="0"/>
                </a:rPr>
                <a:t>2009</a:t>
              </a:r>
              <a:endParaRPr kumimoji="1" lang="ja-JP" altLang="en-US" sz="2800" b="1">
                <a:latin typeface="Times New Roman" panose="02020603050405020304" pitchFamily="18" charset="0"/>
                <a:cs typeface="Times New Roman" panose="02020603050405020304" pitchFamily="18" charset="0"/>
              </a:endParaRPr>
            </a:p>
          </p:txBody>
        </p:sp>
      </p:grpSp>
      <p:sp>
        <p:nvSpPr>
          <p:cNvPr id="41" name="三角形 40">
            <a:extLst>
              <a:ext uri="{FF2B5EF4-FFF2-40B4-BE49-F238E27FC236}">
                <a16:creationId xmlns:a16="http://schemas.microsoft.com/office/drawing/2014/main" id="{DC9D42D1-9690-9E42-B4C7-83D67CAB3A67}"/>
              </a:ext>
            </a:extLst>
          </p:cNvPr>
          <p:cNvSpPr/>
          <p:nvPr/>
        </p:nvSpPr>
        <p:spPr>
          <a:xfrm rot="10800000">
            <a:off x="9586515" y="3626134"/>
            <a:ext cx="1386285" cy="566136"/>
          </a:xfrm>
          <a:prstGeom prst="triangle">
            <a:avLst>
              <a:gd name="adj" fmla="val 34474"/>
            </a:avLst>
          </a:prstGeom>
          <a:solidFill>
            <a:schemeClr val="accent1">
              <a:lumMod val="40000"/>
              <a:lumOff val="60000"/>
            </a:schemeClr>
          </a:solidFill>
          <a:ln>
            <a:noFill/>
          </a:ln>
          <a:effectLst>
            <a:outerShdw blurRad="50800" dist="38100" dir="8100000" algn="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5F7580D6-5078-7F40-AFED-854D002DC28B}"/>
              </a:ext>
            </a:extLst>
          </p:cNvPr>
          <p:cNvGrpSpPr/>
          <p:nvPr/>
        </p:nvGrpSpPr>
        <p:grpSpPr>
          <a:xfrm>
            <a:off x="2009703" y="1124129"/>
            <a:ext cx="3682880" cy="643981"/>
            <a:chOff x="2009703" y="1124129"/>
            <a:chExt cx="3682880" cy="643981"/>
          </a:xfrm>
        </p:grpSpPr>
        <p:sp>
          <p:nvSpPr>
            <p:cNvPr id="47" name="円/楕円 46">
              <a:extLst>
                <a:ext uri="{FF2B5EF4-FFF2-40B4-BE49-F238E27FC236}">
                  <a16:creationId xmlns:a16="http://schemas.microsoft.com/office/drawing/2014/main" id="{A3B39DF3-D185-7143-93A6-1F7EDC1AEA40}"/>
                </a:ext>
              </a:extLst>
            </p:cNvPr>
            <p:cNvSpPr/>
            <p:nvPr/>
          </p:nvSpPr>
          <p:spPr>
            <a:xfrm>
              <a:off x="2009703" y="1480126"/>
              <a:ext cx="165384" cy="124882"/>
            </a:xfrm>
            <a:prstGeom prst="ellipse">
              <a:avLst/>
            </a:prstGeom>
            <a:solidFill>
              <a:srgbClr val="FF0000"/>
            </a:solidFill>
            <a:ln>
              <a:no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CF7EC847-2973-4242-A547-F078348B87B6}"/>
                </a:ext>
              </a:extLst>
            </p:cNvPr>
            <p:cNvSpPr>
              <a:spLocks noChangeAspect="1"/>
            </p:cNvSpPr>
            <p:nvPr/>
          </p:nvSpPr>
          <p:spPr>
            <a:xfrm>
              <a:off x="4733068" y="1605008"/>
              <a:ext cx="216000" cy="163102"/>
            </a:xfrm>
            <a:prstGeom prst="ellipse">
              <a:avLst/>
            </a:prstGeom>
            <a:solidFill>
              <a:srgbClr val="FF0000"/>
            </a:solidFill>
            <a:ln>
              <a:no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69E6925D-8BD5-DF45-887B-709BB822FABB}"/>
                </a:ext>
              </a:extLst>
            </p:cNvPr>
            <p:cNvSpPr txBox="1"/>
            <p:nvPr/>
          </p:nvSpPr>
          <p:spPr>
            <a:xfrm>
              <a:off x="2146244" y="1124129"/>
              <a:ext cx="800219" cy="461665"/>
            </a:xfrm>
            <a:prstGeom prst="rect">
              <a:avLst/>
            </a:prstGeom>
            <a:noFill/>
          </p:spPr>
          <p:txBody>
            <a:bodyPr wrap="none" rtlCol="0">
              <a:spAutoFit/>
            </a:bodyPr>
            <a:lstStyle/>
            <a:p>
              <a:r>
                <a:rPr kumimoji="1" lang="en-US" altLang="ja-JP" sz="2400" b="1">
                  <a:latin typeface="Times New Roman" panose="02020603050405020304" pitchFamily="18" charset="0"/>
                  <a:cs typeface="Times New Roman" panose="02020603050405020304" pitchFamily="18" charset="0"/>
                </a:rPr>
                <a:t>1991</a:t>
              </a:r>
              <a:endParaRPr kumimoji="1" lang="ja-JP" altLang="en-US" sz="2400" b="1">
                <a:latin typeface="Times New Roman" panose="02020603050405020304" pitchFamily="18" charset="0"/>
                <a:cs typeface="Times New Roman" panose="02020603050405020304" pitchFamily="18" charset="0"/>
              </a:endParaRPr>
            </a:p>
          </p:txBody>
        </p:sp>
        <p:sp>
          <p:nvSpPr>
            <p:cNvPr id="45" name="テキスト ボックス 44">
              <a:extLst>
                <a:ext uri="{FF2B5EF4-FFF2-40B4-BE49-F238E27FC236}">
                  <a16:creationId xmlns:a16="http://schemas.microsoft.com/office/drawing/2014/main" id="{C8702CCB-36DD-7A4F-B7AD-E2BADC0995E2}"/>
                </a:ext>
              </a:extLst>
            </p:cNvPr>
            <p:cNvSpPr txBox="1"/>
            <p:nvPr/>
          </p:nvSpPr>
          <p:spPr>
            <a:xfrm>
              <a:off x="4841068" y="1183873"/>
              <a:ext cx="851515" cy="492443"/>
            </a:xfrm>
            <a:prstGeom prst="rect">
              <a:avLst/>
            </a:prstGeom>
            <a:noFill/>
          </p:spPr>
          <p:txBody>
            <a:bodyPr wrap="none" rtlCol="0">
              <a:spAutoFit/>
            </a:bodyPr>
            <a:lstStyle/>
            <a:p>
              <a:r>
                <a:rPr kumimoji="1" lang="en-US" altLang="ja-JP" sz="2600" b="1">
                  <a:latin typeface="Times New Roman" panose="02020603050405020304" pitchFamily="18" charset="0"/>
                  <a:cs typeface="Times New Roman" panose="02020603050405020304" pitchFamily="18" charset="0"/>
                </a:rPr>
                <a:t>2001</a:t>
              </a:r>
              <a:endParaRPr kumimoji="1" lang="ja-JP" altLang="en-US" sz="2600" b="1">
                <a:latin typeface="Times New Roman" panose="02020603050405020304" pitchFamily="18" charset="0"/>
                <a:cs typeface="Times New Roman" panose="02020603050405020304" pitchFamily="18" charset="0"/>
              </a:endParaRPr>
            </a:p>
          </p:txBody>
        </p:sp>
      </p:grpSp>
      <p:grpSp>
        <p:nvGrpSpPr>
          <p:cNvPr id="14" name="グループ化 13">
            <a:extLst>
              <a:ext uri="{FF2B5EF4-FFF2-40B4-BE49-F238E27FC236}">
                <a16:creationId xmlns:a16="http://schemas.microsoft.com/office/drawing/2014/main" id="{793BA3A8-0134-5B41-9C51-E7E91CFBDDC6}"/>
              </a:ext>
            </a:extLst>
          </p:cNvPr>
          <p:cNvGrpSpPr/>
          <p:nvPr/>
        </p:nvGrpSpPr>
        <p:grpSpPr>
          <a:xfrm>
            <a:off x="6289624" y="1142457"/>
            <a:ext cx="5475116" cy="844917"/>
            <a:chOff x="6289624" y="1142457"/>
            <a:chExt cx="5475116" cy="844917"/>
          </a:xfrm>
        </p:grpSpPr>
        <p:grpSp>
          <p:nvGrpSpPr>
            <p:cNvPr id="12" name="グループ化 11">
              <a:extLst>
                <a:ext uri="{FF2B5EF4-FFF2-40B4-BE49-F238E27FC236}">
                  <a16:creationId xmlns:a16="http://schemas.microsoft.com/office/drawing/2014/main" id="{980E7FCC-B64A-B543-A0C9-F0C0C4C66EB7}"/>
                </a:ext>
              </a:extLst>
            </p:cNvPr>
            <p:cNvGrpSpPr/>
            <p:nvPr/>
          </p:nvGrpSpPr>
          <p:grpSpPr>
            <a:xfrm>
              <a:off x="6289624" y="1369557"/>
              <a:ext cx="1334955" cy="617817"/>
              <a:chOff x="6289624" y="1369557"/>
              <a:chExt cx="1334955" cy="617817"/>
            </a:xfrm>
          </p:grpSpPr>
          <p:sp>
            <p:nvSpPr>
              <p:cNvPr id="50" name="円/楕円 49">
                <a:extLst>
                  <a:ext uri="{FF2B5EF4-FFF2-40B4-BE49-F238E27FC236}">
                    <a16:creationId xmlns:a16="http://schemas.microsoft.com/office/drawing/2014/main" id="{872A285D-06F4-C147-9874-7D2A372AD83E}"/>
                  </a:ext>
                </a:extLst>
              </p:cNvPr>
              <p:cNvSpPr>
                <a:spLocks noChangeAspect="1"/>
              </p:cNvSpPr>
              <p:nvPr/>
            </p:nvSpPr>
            <p:spPr>
              <a:xfrm>
                <a:off x="6289624" y="1797089"/>
                <a:ext cx="252000" cy="190285"/>
              </a:xfrm>
              <a:prstGeom prst="ellipse">
                <a:avLst/>
              </a:prstGeom>
              <a:solidFill>
                <a:srgbClr val="FF0000"/>
              </a:solidFill>
              <a:ln>
                <a:no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2400"/>
              </a:p>
            </p:txBody>
          </p:sp>
          <mc:AlternateContent xmlns:mc="http://schemas.openxmlformats.org/markup-compatibility/2006">
            <mc:Choice xmlns:a14="http://schemas.microsoft.com/office/drawing/2010/main" Requires="a14">
              <p:sp>
                <p:nvSpPr>
                  <p:cNvPr id="51" name="テキスト ボックス 50">
                    <a:extLst>
                      <a:ext uri="{FF2B5EF4-FFF2-40B4-BE49-F238E27FC236}">
                        <a16:creationId xmlns:a16="http://schemas.microsoft.com/office/drawing/2014/main" id="{A79A171C-1D76-0F4B-A17E-6210BE469DC3}"/>
                      </a:ext>
                    </a:extLst>
                  </p:cNvPr>
                  <p:cNvSpPr txBox="1"/>
                  <p:nvPr/>
                </p:nvSpPr>
                <p:spPr>
                  <a:xfrm>
                    <a:off x="6484523" y="1369557"/>
                    <a:ext cx="1140056" cy="461665"/>
                  </a:xfrm>
                  <a:prstGeom prst="rect">
                    <a:avLst/>
                  </a:prstGeom>
                  <a:noFill/>
                </p:spPr>
                <p:txBody>
                  <a:bodyPr wrap="none" rtlCol="0">
                    <a:spAutoFit/>
                  </a:bodyPr>
                  <a:lstStyle/>
                  <a:p>
                    <a:r>
                      <a:rPr kumimoji="1" lang="en-US" altLang="ja-JP" sz="2400" b="1">
                        <a:latin typeface="Times New Roman" panose="02020603050405020304" pitchFamily="18" charset="0"/>
                        <a:cs typeface="Times New Roman" panose="02020603050405020304" pitchFamily="18" charset="0"/>
                      </a:rPr>
                      <a:t>2010s</a:t>
                    </a:r>
                    <a14:m>
                      <m:oMath xmlns:m="http://schemas.openxmlformats.org/officeDocument/2006/math">
                        <m:r>
                          <a:rPr kumimoji="1" lang="en-US" altLang="ja-JP" sz="2400" b="1" i="1" smtClean="0">
                            <a:latin typeface="Cambria Math" panose="02040503050406030204" pitchFamily="18" charset="0"/>
                            <a:cs typeface="Times New Roman" panose="02020603050405020304" pitchFamily="18" charset="0"/>
                          </a:rPr>
                          <m:t>~</m:t>
                        </m:r>
                      </m:oMath>
                    </a14:m>
                    <a:endParaRPr kumimoji="1" lang="ja-JP" altLang="en-US" sz="2400" b="1">
                      <a:latin typeface="Times New Roman" panose="02020603050405020304" pitchFamily="18" charset="0"/>
                      <a:cs typeface="Times New Roman" panose="02020603050405020304" pitchFamily="18" charset="0"/>
                    </a:endParaRPr>
                  </a:p>
                </p:txBody>
              </p:sp>
            </mc:Choice>
            <mc:Fallback>
              <p:sp>
                <p:nvSpPr>
                  <p:cNvPr id="51" name="テキスト ボックス 50">
                    <a:extLst>
                      <a:ext uri="{FF2B5EF4-FFF2-40B4-BE49-F238E27FC236}">
                        <a16:creationId xmlns:a16="http://schemas.microsoft.com/office/drawing/2014/main" id="{A79A171C-1D76-0F4B-A17E-6210BE469DC3}"/>
                      </a:ext>
                    </a:extLst>
                  </p:cNvPr>
                  <p:cNvSpPr txBox="1">
                    <a:spLocks noRot="1" noChangeAspect="1" noMove="1" noResize="1" noEditPoints="1" noAdjustHandles="1" noChangeArrowheads="1" noChangeShapeType="1" noTextEdit="1"/>
                  </p:cNvSpPr>
                  <p:nvPr/>
                </p:nvSpPr>
                <p:spPr>
                  <a:xfrm>
                    <a:off x="6484523" y="1369557"/>
                    <a:ext cx="1140056" cy="461665"/>
                  </a:xfrm>
                  <a:prstGeom prst="rect">
                    <a:avLst/>
                  </a:prstGeom>
                  <a:blipFill>
                    <a:blip r:embed="rId10"/>
                    <a:stretch>
                      <a:fillRect l="-8556" t="-10667" b="-30667"/>
                    </a:stretch>
                  </a:blipFill>
                </p:spPr>
                <p:txBody>
                  <a:bodyPr/>
                  <a:lstStyle/>
                  <a:p>
                    <a:r>
                      <a:rPr lang="en-US">
                        <a:noFill/>
                      </a:rPr>
                      <a:t> </a:t>
                    </a:r>
                  </a:p>
                </p:txBody>
              </p:sp>
            </mc:Fallback>
          </mc:AlternateContent>
        </p:grpSp>
        <p:sp>
          <p:nvSpPr>
            <p:cNvPr id="13" name="正方形/長方形 12">
              <a:extLst>
                <a:ext uri="{FF2B5EF4-FFF2-40B4-BE49-F238E27FC236}">
                  <a16:creationId xmlns:a16="http://schemas.microsoft.com/office/drawing/2014/main" id="{2F157053-D063-E748-8E4F-E338AD70AB01}"/>
                </a:ext>
              </a:extLst>
            </p:cNvPr>
            <p:cNvSpPr/>
            <p:nvPr/>
          </p:nvSpPr>
          <p:spPr>
            <a:xfrm>
              <a:off x="7575968" y="1142457"/>
              <a:ext cx="4188772" cy="800219"/>
            </a:xfrm>
            <a:prstGeom prst="rect">
              <a:avLst/>
            </a:prstGeom>
          </p:spPr>
          <p:txBody>
            <a:bodyPr wrap="square">
              <a:spAutoFit/>
            </a:bodyPr>
            <a:lstStyle/>
            <a:p>
              <a:r>
                <a:rPr kumimoji="1" lang="en-US" altLang="ja-JP" sz="2300" b="1">
                  <a:latin typeface="Times New Roman" panose="02020603050405020304" pitchFamily="18" charset="0"/>
                  <a:cs typeface="Times New Roman" panose="02020603050405020304" pitchFamily="18" charset="0"/>
                </a:rPr>
                <a:t>Heavy ion collision </a:t>
              </a:r>
              <a:r>
                <a:rPr kumimoji="1" lang="en-US" altLang="ja-JP" sz="2300" b="1" err="1">
                  <a:latin typeface="Times New Roman" panose="02020603050405020304" pitchFamily="18" charset="0"/>
                  <a:cs typeface="Times New Roman" panose="02020603050405020304" pitchFamily="18" charset="0"/>
                </a:rPr>
                <a:t>femtoscopy</a:t>
              </a:r>
              <a:endParaRPr kumimoji="1" lang="en-US" altLang="ja-JP" sz="2300" b="1">
                <a:latin typeface="Times New Roman" panose="02020603050405020304" pitchFamily="18" charset="0"/>
                <a:cs typeface="Times New Roman" panose="02020603050405020304" pitchFamily="18" charset="0"/>
              </a:endParaRPr>
            </a:p>
            <a:p>
              <a:r>
                <a:rPr kumimoji="1" lang="en-US" altLang="ja-JP" sz="2300" b="1">
                  <a:latin typeface="Times New Roman" panose="02020603050405020304" pitchFamily="18" charset="0"/>
                  <a:cs typeface="Times New Roman" panose="02020603050405020304" pitchFamily="18" charset="0"/>
                </a:rPr>
                <a:t>Decay pion spectroscopy</a:t>
              </a:r>
              <a:endParaRPr kumimoji="1" lang="ja-JP" altLang="en-US" sz="2300" b="1">
                <a:latin typeface="Times New Roman" panose="02020603050405020304" pitchFamily="18" charset="0"/>
                <a:cs typeface="Times New Roman" panose="02020603050405020304" pitchFamily="18" charset="0"/>
              </a:endParaRPr>
            </a:p>
          </p:txBody>
        </p:sp>
      </p:grpSp>
      <p:grpSp>
        <p:nvGrpSpPr>
          <p:cNvPr id="15" name="グループ化 14">
            <a:extLst>
              <a:ext uri="{FF2B5EF4-FFF2-40B4-BE49-F238E27FC236}">
                <a16:creationId xmlns:a16="http://schemas.microsoft.com/office/drawing/2014/main" id="{BC5EEEE7-19E1-9844-8671-81ED3EEF3EB2}"/>
              </a:ext>
            </a:extLst>
          </p:cNvPr>
          <p:cNvGrpSpPr/>
          <p:nvPr/>
        </p:nvGrpSpPr>
        <p:grpSpPr>
          <a:xfrm>
            <a:off x="9193366" y="2310724"/>
            <a:ext cx="1583961" cy="797532"/>
            <a:chOff x="9186186" y="2310724"/>
            <a:chExt cx="1583961" cy="797532"/>
          </a:xfrm>
        </p:grpSpPr>
        <p:sp>
          <p:nvSpPr>
            <p:cNvPr id="57" name="円/楕円 56">
              <a:extLst>
                <a:ext uri="{FF2B5EF4-FFF2-40B4-BE49-F238E27FC236}">
                  <a16:creationId xmlns:a16="http://schemas.microsoft.com/office/drawing/2014/main" id="{CC09452A-999A-3346-93DF-82806241CCDF}"/>
                </a:ext>
              </a:extLst>
            </p:cNvPr>
            <p:cNvSpPr>
              <a:spLocks noChangeAspect="1"/>
            </p:cNvSpPr>
            <p:nvPr/>
          </p:nvSpPr>
          <p:spPr>
            <a:xfrm>
              <a:off x="9186186" y="2697726"/>
              <a:ext cx="543675" cy="410530"/>
            </a:xfrm>
            <a:prstGeom prst="ellipse">
              <a:avLst/>
            </a:prstGeom>
            <a:solidFill>
              <a:srgbClr val="FF0000"/>
            </a:solidFill>
            <a:ln>
              <a:noFill/>
            </a:ln>
            <a:scene3d>
              <a:camera prst="orthographicFront"/>
              <a:lightRig rig="threePt" dir="t"/>
            </a:scene3d>
            <a:sp3d>
              <a:bevelT/>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218CBD24-3FD7-4044-8909-E6CFB3AB4454}"/>
                </a:ext>
              </a:extLst>
            </p:cNvPr>
            <p:cNvSpPr txBox="1"/>
            <p:nvPr/>
          </p:nvSpPr>
          <p:spPr>
            <a:xfrm>
              <a:off x="9764744" y="2310724"/>
              <a:ext cx="1005403" cy="584775"/>
            </a:xfrm>
            <a:prstGeom prst="rect">
              <a:avLst/>
            </a:prstGeom>
            <a:noFill/>
          </p:spPr>
          <p:txBody>
            <a:bodyPr wrap="none" rtlCol="0">
              <a:spAutoFit/>
            </a:bodyPr>
            <a:lstStyle/>
            <a:p>
              <a:r>
                <a:rPr kumimoji="1" lang="en-US" altLang="ja-JP" sz="3200" b="1">
                  <a:latin typeface="Times New Roman" panose="02020603050405020304" pitchFamily="18" charset="0"/>
                  <a:cs typeface="Times New Roman" panose="02020603050405020304" pitchFamily="18" charset="0"/>
                </a:rPr>
                <a:t>2029</a:t>
              </a:r>
              <a:endParaRPr kumimoji="1" lang="ja-JP" altLang="en-US" sz="3200" b="1">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0CDFC18D-416D-4C48-A3A3-91D504E33D68}"/>
              </a:ext>
            </a:extLst>
          </p:cNvPr>
          <p:cNvGrpSpPr/>
          <p:nvPr/>
        </p:nvGrpSpPr>
        <p:grpSpPr>
          <a:xfrm>
            <a:off x="5514083" y="3108256"/>
            <a:ext cx="3842601" cy="2322376"/>
            <a:chOff x="5514083" y="3108256"/>
            <a:chExt cx="3842601" cy="2322376"/>
          </a:xfrm>
        </p:grpSpPr>
        <p:sp>
          <p:nvSpPr>
            <p:cNvPr id="3" name="Rectangle 2">
              <a:extLst>
                <a:ext uri="{FF2B5EF4-FFF2-40B4-BE49-F238E27FC236}">
                  <a16:creationId xmlns:a16="http://schemas.microsoft.com/office/drawing/2014/main" id="{0B925DDF-7479-ED4F-A23A-6BAA5A7656DA}"/>
                </a:ext>
              </a:extLst>
            </p:cNvPr>
            <p:cNvSpPr/>
            <p:nvPr/>
          </p:nvSpPr>
          <p:spPr>
            <a:xfrm>
              <a:off x="5514083" y="3108256"/>
              <a:ext cx="3842601" cy="2322376"/>
            </a:xfrm>
            <a:prstGeom prst="rect">
              <a:avLst/>
            </a:prstGeom>
            <a:solidFill>
              <a:schemeClr val="bg1"/>
            </a:solidFill>
            <a:ln w="381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mc:AlternateContent xmlns:mc="http://schemas.openxmlformats.org/markup-compatibility/2006">
          <mc:Choice xmlns:a14="http://schemas.microsoft.com/office/drawing/2010/main" Requires="a14">
            <p:sp>
              <p:nvSpPr>
                <p:cNvPr id="35" name="テキスト ボックス 45">
                  <a:extLst>
                    <a:ext uri="{FF2B5EF4-FFF2-40B4-BE49-F238E27FC236}">
                      <a16:creationId xmlns:a16="http://schemas.microsoft.com/office/drawing/2014/main" id="{D43DA53E-8A19-6A44-AAB5-EBCD311A3DA7}"/>
                    </a:ext>
                  </a:extLst>
                </p:cNvPr>
                <p:cNvSpPr txBox="1"/>
                <p:nvPr/>
              </p:nvSpPr>
              <p:spPr>
                <a:xfrm>
                  <a:off x="5531524" y="3158913"/>
                  <a:ext cx="3806626" cy="2151358"/>
                </a:xfrm>
                <a:prstGeom prst="rect">
                  <a:avLst/>
                </a:prstGeom>
                <a:solidFill>
                  <a:schemeClr val="bg1"/>
                </a:solidFill>
                <a:ln w="25400">
                  <a:noFill/>
                </a:ln>
              </p:spPr>
              <p:txBody>
                <a:bodyPr wrap="square" rtlCol="0">
                  <a:spAutoFit/>
                </a:bodyPr>
                <a:lstStyle/>
                <a:p>
                  <a:pPr>
                    <a:lnSpc>
                      <a:spcPct val="90000"/>
                    </a:lnSpc>
                  </a:pPr>
                  <a:r>
                    <a:rPr kumimoji="1" lang="en-US" altLang="ja-JP" sz="2200" b="1">
                      <a:latin typeface="Times New Roman" panose="02020603050405020304" pitchFamily="18" charset="0"/>
                      <a:cs typeface="Times New Roman" panose="02020603050405020304" pitchFamily="18" charset="0"/>
                    </a:rPr>
                    <a:t>Next-generation at JLab </a:t>
                  </a:r>
                </a:p>
                <a:p>
                  <a:pPr marL="342900" indent="-342900">
                    <a:buFont typeface="Arial" panose="020B0604020202020204" pitchFamily="34" charset="0"/>
                    <a:buChar char="•"/>
                  </a:pPr>
                  <a:r>
                    <a:rPr kumimoji="1" lang="en-US" altLang="ja-JP" sz="1900">
                      <a:solidFill>
                        <a:schemeClr val="tx1"/>
                      </a:solidFill>
                      <a:latin typeface="Times New Roman" panose="02020603050405020304" pitchFamily="18" charset="0"/>
                      <a:cs typeface="Times New Roman" panose="02020603050405020304" pitchFamily="18" charset="0"/>
                    </a:rPr>
                    <a:t>Expand </a:t>
                  </a:r>
                  <a14:m>
                    <m:oMath xmlns:m="http://schemas.openxmlformats.org/officeDocument/2006/math">
                      <m:r>
                        <a:rPr kumimoji="1" lang="en-US" altLang="ja-JP" sz="1900" b="0" i="1">
                          <a:latin typeface="Cambria Math" panose="02040503050406030204" pitchFamily="18" charset="0"/>
                          <a:ea typeface="Hiragino Maru Gothic Pro W4" panose="020F0400000000000000" pitchFamily="34" charset="-128"/>
                          <a:cs typeface="Times New Roman" panose="02020603050405020304" pitchFamily="18" charset="0"/>
                        </a:rPr>
                        <m:t>(</m:t>
                      </m:r>
                      <m:r>
                        <a:rPr kumimoji="1" lang="en-US" altLang="ja-JP" sz="1900" b="0" i="1">
                          <a:latin typeface="Cambria Math" panose="02040503050406030204" pitchFamily="18" charset="0"/>
                          <a:ea typeface="Hiragino Maru Gothic Pro W4" panose="020F0400000000000000" pitchFamily="34" charset="-128"/>
                          <a:cs typeface="Times New Roman" panose="02020603050405020304" pitchFamily="18" charset="0"/>
                        </a:rPr>
                        <m:t>𝑒</m:t>
                      </m:r>
                      <m:r>
                        <a:rPr kumimoji="1" lang="en-US" altLang="ja-JP" sz="1900" b="0" i="1">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19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1900" b="0" i="1">
                              <a:latin typeface="Cambria Math" panose="02040503050406030204" pitchFamily="18" charset="0"/>
                              <a:ea typeface="Hiragino Maru Gothic Pro W4" panose="020F0400000000000000" pitchFamily="34" charset="-128"/>
                              <a:cs typeface="Times New Roman" panose="02020603050405020304" pitchFamily="18" charset="0"/>
                            </a:rPr>
                            <m:t>𝑒</m:t>
                          </m:r>
                        </m:e>
                        <m:sup>
                          <m:r>
                            <a:rPr kumimoji="1" lang="en-US" altLang="ja-JP" sz="1900" b="0" i="1">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1900"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1900" b="0" i="1">
                              <a:latin typeface="Cambria Math" panose="02040503050406030204" pitchFamily="18" charset="0"/>
                              <a:ea typeface="Hiragino Maru Gothic Pro W4" panose="020F0400000000000000" pitchFamily="34" charset="-128"/>
                              <a:cs typeface="Times New Roman" panose="02020603050405020304" pitchFamily="18" charset="0"/>
                            </a:rPr>
                            <m:t>𝐾</m:t>
                          </m:r>
                        </m:e>
                        <m:sup>
                          <m:r>
                            <a:rPr kumimoji="1" lang="en-US" altLang="ja-JP" sz="1900" b="0" i="1">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1900" b="0" i="1">
                          <a:latin typeface="Cambria Math" panose="02040503050406030204" pitchFamily="18" charset="0"/>
                          <a:ea typeface="Hiragino Maru Gothic Pro W4" panose="020F0400000000000000" pitchFamily="34" charset="-128"/>
                          <a:cs typeface="Times New Roman" panose="02020603050405020304" pitchFamily="18" charset="0"/>
                        </a:rPr>
                        <m:t>)</m:t>
                      </m:r>
                    </m:oMath>
                  </a14:m>
                  <a:r>
                    <a:rPr lang="en-JP" sz="1900">
                      <a:latin typeface="Times New Roman" panose="02020603050405020304" pitchFamily="18" charset="0"/>
                      <a:cs typeface="Times New Roman" panose="02020603050405020304" pitchFamily="18" charset="0"/>
                    </a:rPr>
                    <a:t> spectroscopy&amp; decay pion spectroscopy</a:t>
                  </a:r>
                </a:p>
                <a:p>
                  <a:pPr marL="342900" indent="-342900">
                    <a:buFont typeface="Arial" panose="020B0604020202020204" pitchFamily="34" charset="0"/>
                    <a:buChar char="•"/>
                  </a:pPr>
                  <a:r>
                    <a:rPr kumimoji="1" lang="en-US" altLang="ja-JP" sz="1900">
                      <a:solidFill>
                        <a:schemeClr val="tx1"/>
                      </a:solidFill>
                      <a:latin typeface="Times New Roman" panose="02020603050405020304" pitchFamily="18" charset="0"/>
                      <a:cs typeface="Times New Roman" panose="02020603050405020304" pitchFamily="18" charset="0"/>
                    </a:rPr>
                    <a:t>Wider accessible mass region to medium-</a:t>
                  </a:r>
                  <a:r>
                    <a:rPr kumimoji="1" lang="en-US" altLang="ja-JP" sz="1900">
                      <a:latin typeface="Times New Roman" panose="02020603050405020304" pitchFamily="18" charset="0"/>
                      <a:cs typeface="Times New Roman" panose="02020603050405020304" pitchFamily="18" charset="0"/>
                    </a:rPr>
                    <a:t>to-</a:t>
                  </a:r>
                  <a:r>
                    <a:rPr kumimoji="1" lang="en-US" altLang="ja-JP" sz="1900">
                      <a:solidFill>
                        <a:schemeClr val="tx1"/>
                      </a:solidFill>
                      <a:latin typeface="Times New Roman" panose="02020603050405020304" pitchFamily="18" charset="0"/>
                      <a:cs typeface="Times New Roman" panose="02020603050405020304" pitchFamily="18" charset="0"/>
                    </a:rPr>
                    <a:t>heavy </a:t>
                  </a:r>
                  <a14:m>
                    <m:oMath xmlns:m="http://schemas.openxmlformats.org/officeDocument/2006/math">
                      <m:r>
                        <m:rPr>
                          <m:sty m:val="p"/>
                        </m:rPr>
                        <a:rPr kumimoji="1" lang="el-GR" altLang="ja-JP" sz="19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Λ</m:t>
                      </m:r>
                    </m:oMath>
                  </a14:m>
                  <a:r>
                    <a:rPr kumimoji="1" lang="en-US" altLang="ja-JP" sz="1900">
                      <a:solidFill>
                        <a:schemeClr val="tx1"/>
                      </a:solidFill>
                      <a:latin typeface="Times New Roman" panose="02020603050405020304" pitchFamily="18" charset="0"/>
                      <a:cs typeface="Times New Roman" panose="02020603050405020304" pitchFamily="18" charset="0"/>
                    </a:rPr>
                    <a:t> hypernuclei</a:t>
                  </a:r>
                </a:p>
                <a:p>
                  <a:pPr marL="342900" indent="-342900">
                    <a:buFont typeface="Arial" panose="020B0604020202020204" pitchFamily="34" charset="0"/>
                    <a:buChar char="•"/>
                  </a:pPr>
                  <a:r>
                    <a:rPr kumimoji="1" lang="en-US" altLang="ja-JP" sz="1900">
                      <a:latin typeface="Times New Roman" panose="02020603050405020304" pitchFamily="18" charset="0"/>
                      <a:cs typeface="Times New Roman" panose="02020603050405020304" pitchFamily="18" charset="0"/>
                    </a:rPr>
                    <a:t>High resolution: </a:t>
                  </a:r>
                  <a14:m>
                    <m:oMath xmlns:m="http://schemas.openxmlformats.org/officeDocument/2006/math">
                      <m:r>
                        <a:rPr kumimoji="1" lang="en-US" altLang="ja-JP" sz="1900">
                          <a:latin typeface="Cambria Math" panose="02040503050406030204" pitchFamily="18" charset="0"/>
                        </a:rPr>
                        <m:t>~</m:t>
                      </m:r>
                      <m:r>
                        <a:rPr kumimoji="1" lang="en-US" altLang="ja-JP" sz="1900" b="0" i="0">
                          <a:solidFill>
                            <a:schemeClr val="tx1"/>
                          </a:solidFill>
                          <a:latin typeface="Cambria Math" panose="02040503050406030204" pitchFamily="18" charset="0"/>
                        </a:rPr>
                        <m:t>0.5 </m:t>
                      </m:r>
                      <m:r>
                        <m:rPr>
                          <m:sty m:val="p"/>
                        </m:rPr>
                        <a:rPr kumimoji="1" lang="en-US" altLang="ja-JP" sz="1900" b="0" i="0">
                          <a:solidFill>
                            <a:schemeClr val="tx1"/>
                          </a:solidFill>
                          <a:latin typeface="Cambria Math" panose="02040503050406030204" pitchFamily="18" charset="0"/>
                        </a:rPr>
                        <m:t>MeV</m:t>
                      </m:r>
                    </m:oMath>
                  </a14:m>
                  <a:r>
                    <a:rPr kumimoji="1" lang="en-US" altLang="ja-JP" sz="1900">
                      <a:solidFill>
                        <a:schemeClr val="tx1"/>
                      </a:solidFill>
                    </a:rPr>
                    <a:t> </a:t>
                  </a:r>
                </a:p>
                <a:p>
                  <a:pPr marL="342900" indent="-342900">
                    <a:buFont typeface="Arial" panose="020B0604020202020204" pitchFamily="34" charset="0"/>
                    <a:buChar char="•"/>
                  </a:pPr>
                  <a:r>
                    <a:rPr kumimoji="1" lang="en-US" altLang="ja-JP" sz="1900">
                      <a:latin typeface="Times New Roman" panose="02020603050405020304" pitchFamily="18" charset="0"/>
                      <a:cs typeface="Times New Roman" panose="02020603050405020304" pitchFamily="18" charset="0"/>
                    </a:rPr>
                    <a:t>High precision: </a:t>
                  </a:r>
                  <a14:m>
                    <m:oMath xmlns:m="http://schemas.openxmlformats.org/officeDocument/2006/math">
                      <m:r>
                        <a:rPr kumimoji="1" lang="en-US" altLang="ja-JP" sz="1900" dirty="0" smtClean="0">
                          <a:latin typeface="Cambria Math" panose="02040503050406030204" pitchFamily="18" charset="0"/>
                        </a:rPr>
                        <m:t>&lt;</m:t>
                      </m:r>
                      <m:r>
                        <a:rPr kumimoji="1" lang="en-US" altLang="ja-JP" sz="1900" b="0" i="0" smtClean="0">
                          <a:latin typeface="Cambria Math" panose="02040503050406030204" pitchFamily="18" charset="0"/>
                        </a:rPr>
                        <m:t>100</m:t>
                      </m:r>
                      <m:r>
                        <a:rPr kumimoji="1" lang="en-US" altLang="ja-JP" sz="1900">
                          <a:latin typeface="Cambria Math" panose="02040503050406030204" pitchFamily="18" charset="0"/>
                        </a:rPr>
                        <m:t> </m:t>
                      </m:r>
                      <m:r>
                        <m:rPr>
                          <m:sty m:val="p"/>
                        </m:rPr>
                        <a:rPr kumimoji="1" lang="en-US" altLang="ja-JP" sz="1900" b="0" i="0" smtClean="0">
                          <a:latin typeface="Cambria Math" panose="02040503050406030204" pitchFamily="18" charset="0"/>
                        </a:rPr>
                        <m:t>k</m:t>
                      </m:r>
                      <m:r>
                        <m:rPr>
                          <m:sty m:val="p"/>
                        </m:rPr>
                        <a:rPr kumimoji="1" lang="en-US" altLang="ja-JP" sz="1900">
                          <a:latin typeface="Cambria Math" panose="02040503050406030204" pitchFamily="18" charset="0"/>
                        </a:rPr>
                        <m:t>eV</m:t>
                      </m:r>
                    </m:oMath>
                  </a14:m>
                  <a:r>
                    <a:rPr kumimoji="1" lang="en-US" altLang="ja-JP" sz="1900"/>
                    <a:t> </a:t>
                  </a:r>
                </a:p>
              </p:txBody>
            </p:sp>
          </mc:Choice>
          <mc:Fallback>
            <p:sp>
              <p:nvSpPr>
                <p:cNvPr id="35" name="テキスト ボックス 45">
                  <a:extLst>
                    <a:ext uri="{FF2B5EF4-FFF2-40B4-BE49-F238E27FC236}">
                      <a16:creationId xmlns:a16="http://schemas.microsoft.com/office/drawing/2014/main" id="{D43DA53E-8A19-6A44-AAB5-EBCD311A3DA7}"/>
                    </a:ext>
                  </a:extLst>
                </p:cNvPr>
                <p:cNvSpPr txBox="1">
                  <a:spLocks noRot="1" noChangeAspect="1" noMove="1" noResize="1" noEditPoints="1" noAdjustHandles="1" noChangeArrowheads="1" noChangeShapeType="1" noTextEdit="1"/>
                </p:cNvSpPr>
                <p:nvPr/>
              </p:nvSpPr>
              <p:spPr>
                <a:xfrm>
                  <a:off x="5531524" y="3158913"/>
                  <a:ext cx="3806626" cy="2151358"/>
                </a:xfrm>
                <a:prstGeom prst="rect">
                  <a:avLst/>
                </a:prstGeom>
                <a:blipFill>
                  <a:blip r:embed="rId11"/>
                  <a:stretch>
                    <a:fillRect l="-2080" t="-3399" r="-1920" b="-3683"/>
                  </a:stretch>
                </a:blipFill>
                <a:ln w="25400">
                  <a:noFill/>
                </a:ln>
              </p:spPr>
              <p:txBody>
                <a:bodyPr/>
                <a:lstStyle/>
                <a:p>
                  <a:r>
                    <a:rPr lang="en-US">
                      <a:noFill/>
                    </a:rPr>
                    <a:t> </a:t>
                  </a:r>
                </a:p>
              </p:txBody>
            </p:sp>
          </mc:Fallback>
        </mc:AlternateContent>
      </p:grpSp>
    </p:spTree>
    <p:extLst>
      <p:ext uri="{BB962C8B-B14F-4D97-AF65-F5344CB8AC3E}">
        <p14:creationId xmlns:p14="http://schemas.microsoft.com/office/powerpoint/2010/main" val="4676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decel="50000" fill="hold" nodeType="clickEffect">
                                  <p:stCondLst>
                                    <p:cond delay="0"/>
                                  </p:stCondLst>
                                  <p:childTnLst>
                                    <p:animMotion origin="layout" path="M -2.5E-6 1.85185E-6 C -0.04557 -0.01829 -0.09101 -0.03588 -0.13229 -0.04838 C -0.17357 -0.06065 -0.21067 -0.06736 -0.24765 -0.07338 " pathEditMode="relative" rAng="0" ptsTypes="AAA">
                                      <p:cBhvr>
                                        <p:cTn id="12" dur="1000" fill="hold"/>
                                        <p:tgtEl>
                                          <p:spTgt spid="7"/>
                                        </p:tgtEl>
                                        <p:attrNameLst>
                                          <p:attrName>ppt_x</p:attrName>
                                          <p:attrName>ppt_y</p:attrName>
                                        </p:attrNameLst>
                                      </p:cBhvr>
                                      <p:rCtr x="-12383" y="-3681"/>
                                    </p:animMotion>
                                  </p:childTnLst>
                                </p:cTn>
                              </p:par>
                              <p:par>
                                <p:cTn id="13" presetID="6" presetClass="emph" presetSubtype="0" repeatCount="0" decel="50000" fill="hold" nodeType="withEffect">
                                  <p:stCondLst>
                                    <p:cond delay="0"/>
                                  </p:stCondLst>
                                  <p:childTnLst>
                                    <p:animScale>
                                      <p:cBhvr>
                                        <p:cTn id="14" dur="1000" fill="hold"/>
                                        <p:tgtEl>
                                          <p:spTgt spid="7"/>
                                        </p:tgtEl>
                                      </p:cBhvr>
                                      <p:by x="75000" y="75000"/>
                                    </p:animScale>
                                  </p:childTnLst>
                                </p:cTn>
                              </p:par>
                              <p:par>
                                <p:cTn id="15" presetID="0" presetClass="path" presetSubtype="0" decel="50000" fill="hold" nodeType="withEffect">
                                  <p:stCondLst>
                                    <p:cond delay="0"/>
                                  </p:stCondLst>
                                  <p:childTnLst>
                                    <p:animMotion origin="layout" path="M -0.00065 4.44444E-6 C -0.04206 -0.03774 -0.08347 -0.07524 -0.12032 -0.09954 C -0.15716 -0.12408 -0.18959 -0.13542 -0.22175 -0.14676 " pathEditMode="relative" rAng="0" ptsTypes="AAA">
                                      <p:cBhvr>
                                        <p:cTn id="16" dur="1000" fill="hold"/>
                                        <p:tgtEl>
                                          <p:spTgt spid="68"/>
                                        </p:tgtEl>
                                        <p:attrNameLst>
                                          <p:attrName>ppt_x</p:attrName>
                                          <p:attrName>ppt_y</p:attrName>
                                        </p:attrNameLst>
                                      </p:cBhvr>
                                      <p:rCtr x="-11055" y="-7338"/>
                                    </p:animMotion>
                                  </p:childTnLst>
                                </p:cTn>
                              </p:par>
                              <p:par>
                                <p:cTn id="17" presetID="6" presetClass="emph" presetSubtype="0" decel="50000" fill="hold" nodeType="withEffect">
                                  <p:stCondLst>
                                    <p:cond delay="0"/>
                                  </p:stCondLst>
                                  <p:childTnLst>
                                    <p:animScale>
                                      <p:cBhvr>
                                        <p:cTn id="18" dur="1000" fill="hold"/>
                                        <p:tgtEl>
                                          <p:spTgt spid="68"/>
                                        </p:tgtEl>
                                      </p:cBhvr>
                                      <p:by x="75000" y="75000"/>
                                    </p:animScale>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 fill="hold"/>
                                        <p:tgtEl>
                                          <p:spTgt spid="14"/>
                                        </p:tgtEl>
                                        <p:attrNameLst>
                                          <p:attrName>ppt_w</p:attrName>
                                        </p:attrNameLst>
                                      </p:cBhvr>
                                      <p:tavLst>
                                        <p:tav tm="0">
                                          <p:val>
                                            <p:fltVal val="0"/>
                                          </p:val>
                                        </p:tav>
                                        <p:tav tm="100000">
                                          <p:val>
                                            <p:strVal val="#ppt_w"/>
                                          </p:val>
                                        </p:tav>
                                      </p:tavLst>
                                    </p:anim>
                                    <p:anim calcmode="lin" valueType="num">
                                      <p:cBhvr>
                                        <p:cTn id="24" dur="10" fill="hold"/>
                                        <p:tgtEl>
                                          <p:spTgt spid="1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 fill="hold"/>
                                        <p:tgtEl>
                                          <p:spTgt spid="15"/>
                                        </p:tgtEl>
                                        <p:attrNameLst>
                                          <p:attrName>ppt_w</p:attrName>
                                        </p:attrNameLst>
                                      </p:cBhvr>
                                      <p:tavLst>
                                        <p:tav tm="0">
                                          <p:val>
                                            <p:fltVal val="0"/>
                                          </p:val>
                                        </p:tav>
                                        <p:tav tm="100000">
                                          <p:val>
                                            <p:strVal val="#ppt_w"/>
                                          </p:val>
                                        </p:tav>
                                      </p:tavLst>
                                    </p:anim>
                                    <p:anim calcmode="lin" valueType="num">
                                      <p:cBhvr>
                                        <p:cTn id="28" dur="10" fill="hold"/>
                                        <p:tgtEl>
                                          <p:spTgt spid="15"/>
                                        </p:tgtEl>
                                        <p:attrNameLst>
                                          <p:attrName>ppt_h</p:attrName>
                                        </p:attrNameLst>
                                      </p:cBhvr>
                                      <p:tavLst>
                                        <p:tav tm="0">
                                          <p:val>
                                            <p:fltVal val="0"/>
                                          </p:val>
                                        </p:tav>
                                        <p:tav tm="100000">
                                          <p:val>
                                            <p:strVal val="#ppt_h"/>
                                          </p:val>
                                        </p:tav>
                                      </p:tavLst>
                                    </p:anim>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fontScale="90000"/>
              </a:bodyPr>
              <a:lstStyle/>
              <a:p>
                <a:r>
                  <a:rPr lang="en-US" altLang="ja-JP" sz="4400"/>
                  <a:t>Charge Symmetry Breaking of </a:t>
                </a:r>
                <a14:m>
                  <m:oMath xmlns:m="http://schemas.openxmlformats.org/officeDocument/2006/math">
                    <m:r>
                      <a:rPr lang="en-US" altLang="ja-JP" sz="4400" b="1" i="0" smtClean="0">
                        <a:latin typeface="Cambria Math" panose="02040503050406030204" pitchFamily="18" charset="0"/>
                      </a:rPr>
                      <m:t>𝚲</m:t>
                    </m:r>
                    <m:r>
                      <a:rPr lang="en-US" altLang="ja-JP" sz="4400" b="1" i="0" smtClean="0">
                        <a:latin typeface="Cambria Math" panose="02040503050406030204" pitchFamily="18" charset="0"/>
                      </a:rPr>
                      <m:t>𝐍</m:t>
                    </m:r>
                  </m:oMath>
                </a14:m>
                <a:r>
                  <a:rPr lang="en-US" altLang="ja-JP" sz="4400"/>
                  <a:t> Interaction</a:t>
                </a:r>
                <a:endParaRPr lang="ja-JP" altLang="en-US" sz="4400"/>
              </a:p>
            </p:txBody>
          </p:sp>
        </mc:Choice>
        <mc:Fallback>
          <p:sp>
            <p:nvSpPr>
              <p:cNvPr id="2" name="タイトル 1">
                <a:extLst>
                  <a:ext uri="{FF2B5EF4-FFF2-40B4-BE49-F238E27FC236}">
                    <a16:creationId xmlns:a16="http://schemas.microsoft.com/office/drawing/2014/main" id="{8354B945-C2F6-1E45-B055-7011A97B77C6}"/>
                  </a:ext>
                </a:extLst>
              </p:cNvPr>
              <p:cNvSpPr>
                <a:spLocks noGrp="1" noRot="1" noChangeAspect="1" noMove="1" noResize="1" noEditPoints="1" noAdjustHandles="1" noChangeArrowheads="1" noChangeShapeType="1" noTextEdit="1"/>
              </p:cNvSpPr>
              <p:nvPr>
                <p:ph type="title"/>
              </p:nvPr>
            </p:nvSpPr>
            <p:spPr>
              <a:blipFill>
                <a:blip r:embed="rId3"/>
                <a:stretch>
                  <a:fillRect l="-2087" t="-14286" b="-25397"/>
                </a:stretch>
              </a:blipFill>
            </p:spPr>
            <p:txBody>
              <a:bodyPr/>
              <a:lstStyle/>
              <a:p>
                <a:r>
                  <a:rPr lang="en-US">
                    <a:noFill/>
                  </a:rPr>
                  <a:t> </a:t>
                </a:r>
              </a:p>
            </p:txBody>
          </p:sp>
        </mc:Fallback>
      </mc:AlternateContent>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30</a:t>
            </a:fld>
            <a:endParaRPr kumimoji="1" lang="ja-JP" altLang="en-US"/>
          </a:p>
        </p:txBody>
      </p:sp>
      <p:pic>
        <p:nvPicPr>
          <p:cNvPr id="27" name="図 26">
            <a:extLst>
              <a:ext uri="{FF2B5EF4-FFF2-40B4-BE49-F238E27FC236}">
                <a16:creationId xmlns:a16="http://schemas.microsoft.com/office/drawing/2014/main" id="{A00E40E9-62D6-4B42-95A7-B455D308DAE6}"/>
              </a:ext>
            </a:extLst>
          </p:cNvPr>
          <p:cNvPicPr>
            <a:picLocks noChangeAspect="1"/>
          </p:cNvPicPr>
          <p:nvPr/>
        </p:nvPicPr>
        <p:blipFill>
          <a:blip r:embed="rId4"/>
          <a:srcRect/>
          <a:stretch/>
        </p:blipFill>
        <p:spPr>
          <a:xfrm>
            <a:off x="814892" y="1323624"/>
            <a:ext cx="5535204" cy="4210752"/>
          </a:xfrm>
          <a:prstGeom prst="rect">
            <a:avLst/>
          </a:prstGeom>
        </p:spPr>
      </p:pic>
      <mc:AlternateContent xmlns:mc="http://schemas.openxmlformats.org/markup-compatibility/2006">
        <mc:Choice xmlns:a14="http://schemas.microsoft.com/office/drawing/2010/main" Requires="a14">
          <p:sp>
            <p:nvSpPr>
              <p:cNvPr id="3" name="テキスト ボックス 2">
                <a:extLst>
                  <a:ext uri="{FF2B5EF4-FFF2-40B4-BE49-F238E27FC236}">
                    <a16:creationId xmlns:a16="http://schemas.microsoft.com/office/drawing/2014/main" id="{19736796-6973-D847-9038-2D31A4666DD9}"/>
                  </a:ext>
                </a:extLst>
              </p:cNvPr>
              <p:cNvSpPr txBox="1"/>
              <p:nvPr/>
            </p:nvSpPr>
            <p:spPr>
              <a:xfrm>
                <a:off x="6350096" y="1383122"/>
                <a:ext cx="5341161" cy="1785104"/>
              </a:xfrm>
              <a:prstGeom prst="rect">
                <a:avLst/>
              </a:prstGeom>
              <a:noFill/>
            </p:spPr>
            <p:txBody>
              <a:bodyPr wrap="square" rtlCol="0">
                <a:spAutoFit/>
              </a:bodyPr>
              <a:lstStyle/>
              <a:p>
                <a:pPr marL="342900" indent="-342900">
                  <a:buFont typeface="Wingdings" pitchFamily="2" charset="2"/>
                  <a:buChar char="Ø"/>
                </a:pPr>
                <a:r>
                  <a:rPr kumimoji="1" lang="en-US" altLang="ja-JP" sz="2200">
                    <a:latin typeface="Times New Roman" panose="02020603050405020304" pitchFamily="18" charset="0"/>
                    <a:cs typeface="Times New Roman" panose="02020603050405020304" pitchFamily="18" charset="0"/>
                  </a:rPr>
                  <a:t>Charge symmetry holds in normal nuclei</a:t>
                </a:r>
              </a:p>
              <a:p>
                <a:pPr marL="342900" indent="-342900">
                  <a:buFont typeface="Wingdings" pitchFamily="2" charset="2"/>
                  <a:buChar char="Ø"/>
                </a:pPr>
                <a:r>
                  <a:rPr kumimoji="1" lang="en-US" altLang="ja-JP" sz="2200">
                    <a:latin typeface="Times New Roman" panose="02020603050405020304" pitchFamily="18" charset="0"/>
                    <a:cs typeface="Times New Roman" panose="02020603050405020304" pitchFamily="18" charset="0"/>
                  </a:rPr>
                  <a:t>Large charge symmetry breaking (CBS) was observed in s-shell </a:t>
                </a:r>
                <a14:m>
                  <m:oMath xmlns:m="http://schemas.openxmlformats.org/officeDocument/2006/math">
                    <m:r>
                      <m:rPr>
                        <m:sty m:val="p"/>
                      </m:rPr>
                      <a:rPr kumimoji="1" lang="en-US" altLang="ja-JP" sz="2200" b="0" i="0" smtClean="0">
                        <a:latin typeface="Cambria Math" panose="02040503050406030204" pitchFamily="18" charset="0"/>
                        <a:cs typeface="Times New Roman" panose="02020603050405020304" pitchFamily="18" charset="0"/>
                      </a:rPr>
                      <m:t>Λ</m:t>
                    </m:r>
                  </m:oMath>
                </a14:m>
                <a:r>
                  <a:rPr kumimoji="1" lang="en-US" altLang="ja-JP" sz="2200">
                    <a:latin typeface="Times New Roman" panose="02020603050405020304" pitchFamily="18" charset="0"/>
                    <a:cs typeface="Times New Roman" panose="02020603050405020304" pitchFamily="18" charset="0"/>
                  </a:rPr>
                  <a:t> hypernuclei</a:t>
                </a:r>
              </a:p>
              <a:p>
                <a:pPr marL="342900" indent="-342900">
                  <a:buFont typeface="Wingdings" pitchFamily="2" charset="2"/>
                  <a:buChar char="Ø"/>
                </a:pPr>
                <a:r>
                  <a:rPr kumimoji="1" lang="en-US" altLang="ja-JP" sz="2200">
                    <a:latin typeface="Times New Roman" panose="02020603050405020304" pitchFamily="18" charset="0"/>
                    <a:cs typeface="Times New Roman" panose="02020603050405020304" pitchFamily="18" charset="0"/>
                  </a:rPr>
                  <a:t>Uncertainty of p-shell </a:t>
                </a:r>
                <a14:m>
                  <m:oMath xmlns:m="http://schemas.openxmlformats.org/officeDocument/2006/math">
                    <m:r>
                      <m:rPr>
                        <m:sty m:val="p"/>
                      </m:rPr>
                      <a:rPr kumimoji="1" lang="en-US" altLang="ja-JP" sz="2200" b="0" i="0" smtClean="0">
                        <a:latin typeface="Cambria Math" panose="02040503050406030204" pitchFamily="18" charset="0"/>
                        <a:cs typeface="Times New Roman" panose="02020603050405020304" pitchFamily="18" charset="0"/>
                      </a:rPr>
                      <m:t>Λ</m:t>
                    </m:r>
                  </m:oMath>
                </a14:m>
                <a:r>
                  <a:rPr kumimoji="1" lang="en-US" altLang="ja-JP" sz="2200">
                    <a:latin typeface="Times New Roman" panose="02020603050405020304" pitchFamily="18" charset="0"/>
                    <a:cs typeface="Times New Roman" panose="02020603050405020304" pitchFamily="18" charset="0"/>
                  </a:rPr>
                  <a:t> hypernuclei is still large for CSB discussion</a:t>
                </a:r>
                <a:endParaRPr kumimoji="1" lang="ja-JP" altLang="en-US" sz="2200">
                  <a:latin typeface="Times New Roman" panose="02020603050405020304" pitchFamily="18" charset="0"/>
                  <a:cs typeface="Times New Roman" panose="02020603050405020304" pitchFamily="18" charset="0"/>
                </a:endParaRPr>
              </a:p>
            </p:txBody>
          </p:sp>
        </mc:Choice>
        <mc:Fallback>
          <p:sp>
            <p:nvSpPr>
              <p:cNvPr id="3" name="テキスト ボックス 2">
                <a:extLst>
                  <a:ext uri="{FF2B5EF4-FFF2-40B4-BE49-F238E27FC236}">
                    <a16:creationId xmlns:a16="http://schemas.microsoft.com/office/drawing/2014/main" id="{19736796-6973-D847-9038-2D31A4666DD9}"/>
                  </a:ext>
                </a:extLst>
              </p:cNvPr>
              <p:cNvSpPr txBox="1">
                <a:spLocks noRot="1" noChangeAspect="1" noMove="1" noResize="1" noEditPoints="1" noAdjustHandles="1" noChangeArrowheads="1" noChangeShapeType="1" noTextEdit="1"/>
              </p:cNvSpPr>
              <p:nvPr/>
            </p:nvSpPr>
            <p:spPr>
              <a:xfrm>
                <a:off x="6350096" y="1383122"/>
                <a:ext cx="5341161" cy="1785104"/>
              </a:xfrm>
              <a:prstGeom prst="rect">
                <a:avLst/>
              </a:prstGeom>
              <a:blipFill>
                <a:blip r:embed="rId5"/>
                <a:stretch>
                  <a:fillRect l="-1256" t="-2389" b="-5802"/>
                </a:stretch>
              </a:blipFill>
            </p:spPr>
            <p:txBody>
              <a:bodyPr/>
              <a:lstStyle/>
              <a:p>
                <a:r>
                  <a:rPr lang="en-US">
                    <a:noFill/>
                  </a:rPr>
                  <a:t> </a:t>
                </a:r>
              </a:p>
            </p:txBody>
          </p:sp>
        </mc:Fallback>
      </mc:AlternateContent>
    </p:spTree>
    <p:extLst>
      <p:ext uri="{BB962C8B-B14F-4D97-AF65-F5344CB8AC3E}">
        <p14:creationId xmlns:p14="http://schemas.microsoft.com/office/powerpoint/2010/main" val="2965696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a:xfrm>
                <a:off x="838200" y="365125"/>
                <a:ext cx="10515600" cy="887916"/>
              </a:xfrm>
            </p:spPr>
            <p:txBody>
              <a:bodyPr>
                <a:normAutofit/>
              </a:bodyPr>
              <a:lstStyle/>
              <a:p>
                <a:pPr lvl="0" defTabSz="457200">
                  <a:lnSpc>
                    <a:spcPct val="100000"/>
                  </a:lnSpc>
                  <a:spcBef>
                    <a:spcPts val="0"/>
                  </a:spcBef>
                </a:pPr>
                <a:r>
                  <a:rPr lang="en-US" altLang="ja-JP"/>
                  <a:t>Electro-Production of </a:t>
                </a:r>
                <a14:m>
                  <m:oMath xmlns:m="http://schemas.openxmlformats.org/officeDocument/2006/math">
                    <m:r>
                      <a:rPr lang="en-US" altLang="ja-JP" b="1" i="0" smtClean="0">
                        <a:latin typeface="Cambria Math" panose="02040503050406030204" pitchFamily="18" charset="0"/>
                      </a:rPr>
                      <m:t>𝚲</m:t>
                    </m:r>
                  </m:oMath>
                </a14:m>
                <a:r>
                  <a:rPr kumimoji="1" lang="en-US" altLang="ja-JP" b="1"/>
                  <a:t> Hypernuclei</a:t>
                </a:r>
                <a:endParaRPr kumimoji="1" lang="ja-JP" altLang="en-US" b="1"/>
              </a:p>
            </p:txBody>
          </p:sp>
        </mc:Choice>
        <mc:Fallback>
          <p:sp>
            <p:nvSpPr>
              <p:cNvPr id="2" name="タイトル 1">
                <a:extLst>
                  <a:ext uri="{FF2B5EF4-FFF2-40B4-BE49-F238E27FC236}">
                    <a16:creationId xmlns:a16="http://schemas.microsoft.com/office/drawing/2014/main" id="{8354B945-C2F6-1E45-B055-7011A97B77C6}"/>
                  </a:ext>
                </a:extLst>
              </p:cNvPr>
              <p:cNvSpPr>
                <a:spLocks noGrp="1" noRot="1" noChangeAspect="1" noMove="1" noResize="1" noEditPoints="1" noAdjustHandles="1" noChangeArrowheads="1" noChangeShapeType="1" noTextEdit="1"/>
              </p:cNvSpPr>
              <p:nvPr>
                <p:ph type="title"/>
              </p:nvPr>
            </p:nvSpPr>
            <p:spPr>
              <a:xfrm>
                <a:off x="838200" y="365125"/>
                <a:ext cx="10515600" cy="887916"/>
              </a:xfrm>
              <a:blipFill>
                <a:blip r:embed="rId3"/>
                <a:stretch>
                  <a:fillRect l="-2667" t="-11644" b="-32877"/>
                </a:stretch>
              </a:blipFill>
            </p:spPr>
            <p:txBody>
              <a:bodyPr/>
              <a:lstStyle/>
              <a:p>
                <a:r>
                  <a:rPr lang="en-US">
                    <a:noFill/>
                  </a:rPr>
                  <a:t> </a:t>
                </a:r>
              </a:p>
            </p:txBody>
          </p:sp>
        </mc:Fallback>
      </mc:AlternateContent>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31</a:t>
            </a:fld>
            <a:endParaRPr kumimoji="1" lang="ja-JP" altLang="en-US"/>
          </a:p>
        </p:txBody>
      </p:sp>
      <p:sp>
        <p:nvSpPr>
          <p:cNvPr id="30" name="テキスト ボックス 29">
            <a:extLst>
              <a:ext uri="{FF2B5EF4-FFF2-40B4-BE49-F238E27FC236}">
                <a16:creationId xmlns:a16="http://schemas.microsoft.com/office/drawing/2014/main" id="{F5B27D8F-52DA-D54C-8667-2309296EAF71}"/>
              </a:ext>
            </a:extLst>
          </p:cNvPr>
          <p:cNvSpPr txBox="1"/>
          <p:nvPr/>
        </p:nvSpPr>
        <p:spPr>
          <a:xfrm rot="20920180">
            <a:off x="3048667" y="1292017"/>
            <a:ext cx="1390124" cy="307777"/>
          </a:xfrm>
          <a:prstGeom prst="rect">
            <a:avLst/>
          </a:prstGeom>
          <a:solidFill>
            <a:schemeClr val="bg1"/>
          </a:solidFill>
        </p:spPr>
        <p:txBody>
          <a:bodyPr wrap="none" rtlCol="0">
            <a:spAutoFit/>
          </a:bodyPr>
          <a:lstStyle/>
          <a:p>
            <a:r>
              <a:rPr kumimoji="1" lang="en-US" altLang="ja-JP" sz="1400" b="1">
                <a:latin typeface="Hiragino Kaku Gothic Pro W6" panose="020B0300000000000000" pitchFamily="34" charset="-128"/>
                <a:ea typeface="Hiragino Kaku Gothic Pro W6" panose="020B0300000000000000" pitchFamily="34" charset="-128"/>
              </a:rPr>
              <a:t>TOF counter</a:t>
            </a:r>
            <a:endParaRPr kumimoji="1" lang="ja-JP" altLang="en-US" sz="1400" b="1">
              <a:latin typeface="Hiragino Kaku Gothic Pro W6" panose="020B0300000000000000" pitchFamily="34" charset="-128"/>
              <a:ea typeface="Hiragino Kaku Gothic Pro W6" panose="020B0300000000000000" pitchFamily="34" charset="-128"/>
            </a:endParaRPr>
          </a:p>
        </p:txBody>
      </p:sp>
      <p:sp>
        <p:nvSpPr>
          <p:cNvPr id="42" name="正方形/長方形 41">
            <a:extLst>
              <a:ext uri="{FF2B5EF4-FFF2-40B4-BE49-F238E27FC236}">
                <a16:creationId xmlns:a16="http://schemas.microsoft.com/office/drawing/2014/main" id="{48BA31B2-5932-AD48-9861-1F6D141C75BD}"/>
              </a:ext>
            </a:extLst>
          </p:cNvPr>
          <p:cNvSpPr/>
          <p:nvPr/>
        </p:nvSpPr>
        <p:spPr>
          <a:xfrm rot="20876410">
            <a:off x="3060519" y="1295481"/>
            <a:ext cx="1353760" cy="311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671819AB-C899-C742-AF62-3F137EA51743}"/>
              </a:ext>
            </a:extLst>
          </p:cNvPr>
          <p:cNvGrpSpPr/>
          <p:nvPr/>
        </p:nvGrpSpPr>
        <p:grpSpPr>
          <a:xfrm>
            <a:off x="968829" y="1488517"/>
            <a:ext cx="4771463" cy="2539070"/>
            <a:chOff x="1148073" y="3517117"/>
            <a:chExt cx="4771463" cy="2539070"/>
          </a:xfrm>
        </p:grpSpPr>
        <p:pic>
          <p:nvPicPr>
            <p:cNvPr id="27" name="図 26">
              <a:extLst>
                <a:ext uri="{FF2B5EF4-FFF2-40B4-BE49-F238E27FC236}">
                  <a16:creationId xmlns:a16="http://schemas.microsoft.com/office/drawing/2014/main" id="{674216C7-3284-2743-87E4-2D9D997ECF24}"/>
                </a:ext>
              </a:extLst>
            </p:cNvPr>
            <p:cNvPicPr>
              <a:picLocks noChangeAspect="1"/>
            </p:cNvPicPr>
            <p:nvPr/>
          </p:nvPicPr>
          <p:blipFill rotWithShape="1">
            <a:blip r:embed="rId4"/>
            <a:srcRect t="-10670" b="1"/>
            <a:stretch/>
          </p:blipFill>
          <p:spPr>
            <a:xfrm>
              <a:off x="1148073" y="3629370"/>
              <a:ext cx="4771463" cy="2426817"/>
            </a:xfrm>
            <a:prstGeom prst="rect">
              <a:avLst/>
            </a:prstGeom>
            <a:solidFill>
              <a:schemeClr val="accent4">
                <a:lumMod val="20000"/>
                <a:lumOff val="80000"/>
              </a:schemeClr>
            </a:solidFill>
            <a:effectLst>
              <a:glow rad="292100">
                <a:schemeClr val="accent4">
                  <a:lumMod val="20000"/>
                  <a:lumOff val="80000"/>
                </a:schemeClr>
              </a:glow>
            </a:effectLst>
          </p:spPr>
        </p:pic>
        <mc:AlternateContent xmlns:mc="http://schemas.openxmlformats.org/markup-compatibility/2006">
          <mc:Choice xmlns:a14="http://schemas.microsoft.com/office/drawing/2010/main" Requires="a14">
            <p:sp>
              <p:nvSpPr>
                <p:cNvPr id="28" name="テキスト ボックス 27">
                  <a:extLst>
                    <a:ext uri="{FF2B5EF4-FFF2-40B4-BE49-F238E27FC236}">
                      <a16:creationId xmlns:a16="http://schemas.microsoft.com/office/drawing/2014/main" id="{5F0328A0-10C1-2243-B5DC-35389EE6EBC1}"/>
                    </a:ext>
                  </a:extLst>
                </p:cNvPr>
                <p:cNvSpPr txBox="1"/>
                <p:nvPr/>
              </p:nvSpPr>
              <p:spPr>
                <a:xfrm>
                  <a:off x="1858794" y="3517117"/>
                  <a:ext cx="3299365" cy="461665"/>
                </a:xfrm>
                <a:prstGeom prst="rect">
                  <a:avLst/>
                </a:prstGeom>
                <a:noFill/>
              </p:spPr>
              <p:txBody>
                <a:bodyPr wrap="none" rtlCol="0">
                  <a:spAutoFit/>
                </a:bodyPr>
                <a:lstStyle/>
                <a:p>
                  <a:r>
                    <a:rPr kumimoji="1" lang="en-US" altLang="ja-JP" sz="2400" b="1">
                      <a:solidFill>
                        <a:schemeClr val="accent4">
                          <a:lumMod val="50000"/>
                        </a:schemeClr>
                      </a:solidFill>
                      <a:latin typeface="Times New Roman" panose="02020603050405020304" pitchFamily="18" charset="0"/>
                      <a:cs typeface="Times New Roman" panose="02020603050405020304" pitchFamily="18" charset="0"/>
                    </a:rPr>
                    <a:t>Electro-production of </a:t>
                  </a:r>
                  <a14:m>
                    <m:oMath xmlns:m="http://schemas.openxmlformats.org/officeDocument/2006/math">
                      <m:r>
                        <a:rPr kumimoji="1" lang="en-US" altLang="ja-JP" sz="2400" b="1" i="0" smtClean="0">
                          <a:solidFill>
                            <a:schemeClr val="accent4">
                              <a:lumMod val="50000"/>
                            </a:schemeClr>
                          </a:solidFill>
                          <a:latin typeface="Cambria Math" panose="02040503050406030204" pitchFamily="18" charset="0"/>
                        </a:rPr>
                        <m:t>𝚲</m:t>
                      </m:r>
                    </m:oMath>
                  </a14:m>
                  <a:endParaRPr kumimoji="1" lang="ja-JP" altLang="en-US" sz="2400" b="1">
                    <a:solidFill>
                      <a:schemeClr val="accent4">
                        <a:lumMod val="50000"/>
                      </a:schemeClr>
                    </a:solidFill>
                    <a:latin typeface="Times New Roman" panose="02020603050405020304" pitchFamily="18" charset="0"/>
                    <a:cs typeface="Times New Roman" panose="02020603050405020304" pitchFamily="18" charset="0"/>
                  </a:endParaRPr>
                </a:p>
              </p:txBody>
            </p:sp>
          </mc:Choice>
          <mc:Fallback>
            <p:sp>
              <p:nvSpPr>
                <p:cNvPr id="28" name="テキスト ボックス 27">
                  <a:extLst>
                    <a:ext uri="{FF2B5EF4-FFF2-40B4-BE49-F238E27FC236}">
                      <a16:creationId xmlns:a16="http://schemas.microsoft.com/office/drawing/2014/main" id="{5F0328A0-10C1-2243-B5DC-35389EE6EBC1}"/>
                    </a:ext>
                  </a:extLst>
                </p:cNvPr>
                <p:cNvSpPr txBox="1">
                  <a:spLocks noRot="1" noChangeAspect="1" noMove="1" noResize="1" noEditPoints="1" noAdjustHandles="1" noChangeArrowheads="1" noChangeShapeType="1" noTextEdit="1"/>
                </p:cNvSpPr>
                <p:nvPr/>
              </p:nvSpPr>
              <p:spPr>
                <a:xfrm>
                  <a:off x="1858794" y="3517117"/>
                  <a:ext cx="3299365" cy="461665"/>
                </a:xfrm>
                <a:prstGeom prst="rect">
                  <a:avLst/>
                </a:prstGeom>
                <a:blipFill>
                  <a:blip r:embed="rId5"/>
                  <a:stretch>
                    <a:fillRect l="-2957" t="-10526" b="-28947"/>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テキスト ボックス 7">
                <a:extLst>
                  <a:ext uri="{FF2B5EF4-FFF2-40B4-BE49-F238E27FC236}">
                    <a16:creationId xmlns:a16="http://schemas.microsoft.com/office/drawing/2014/main" id="{B9769C57-ECAF-4A46-A1A3-B0DE5B5B6643}"/>
                  </a:ext>
                </a:extLst>
              </p:cNvPr>
              <p:cNvSpPr txBox="1"/>
              <p:nvPr/>
            </p:nvSpPr>
            <p:spPr>
              <a:xfrm>
                <a:off x="5935061" y="1456667"/>
                <a:ext cx="6091624" cy="3477875"/>
              </a:xfrm>
              <a:prstGeom prst="rect">
                <a:avLst/>
              </a:prstGeom>
              <a:noFill/>
            </p:spPr>
            <p:txBody>
              <a:bodyPr wrap="square" rtlCol="0">
                <a:spAutoFit/>
              </a:bodyPr>
              <a:lstStyle/>
              <a:p>
                <a:pPr marL="285750" indent="-285750">
                  <a:buFont typeface="Wingdings" pitchFamily="2" charset="2"/>
                  <a:buChar char="Ø"/>
                </a:pPr>
                <a:r>
                  <a:rPr kumimoji="1" lang="en-US" altLang="ja-JP" sz="2400">
                    <a:latin typeface="Times New Roman" panose="02020603050405020304" pitchFamily="18" charset="0"/>
                    <a:cs typeface="Times New Roman" panose="02020603050405020304" pitchFamily="18" charset="0"/>
                  </a:rPr>
                  <a:t>Electro-production of various </a:t>
                </a:r>
                <a14:m>
                  <m:oMath xmlns:m="http://schemas.openxmlformats.org/officeDocument/2006/math">
                    <m:r>
                      <m:rPr>
                        <m:sty m:val="p"/>
                      </m:rPr>
                      <a:rPr kumimoji="1" lang="en-US" altLang="ja-JP" sz="2400">
                        <a:latin typeface="Cambria Math" panose="02040503050406030204" pitchFamily="18" charset="0"/>
                        <a:cs typeface="Times New Roman" panose="02020603050405020304" pitchFamily="18" charset="0"/>
                      </a:rPr>
                      <m:t>Λ</m:t>
                    </m:r>
                  </m:oMath>
                </a14:m>
                <a:r>
                  <a:rPr kumimoji="1" lang="en-US" altLang="ja-JP" sz="2400">
                    <a:latin typeface="Times New Roman" panose="02020603050405020304" pitchFamily="18" charset="0"/>
                    <a:cs typeface="Times New Roman" panose="02020603050405020304" pitchFamily="18" charset="0"/>
                  </a:rPr>
                  <a:t> hypernuclei</a:t>
                </a:r>
              </a:p>
              <a:p>
                <a:pPr marL="800100" lvl="1" indent="-342900">
                  <a:buFont typeface="Arial" panose="020B0604020202020204" pitchFamily="34" charset="0"/>
                  <a:buChar char="•"/>
                </a:pPr>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Targets over wide mass range </a:t>
                </a:r>
                <a14:m>
                  <m:oMath xmlns:m="http://schemas.openxmlformats.org/officeDocument/2006/math">
                    <m:r>
                      <m:rPr>
                        <m:sty m:val="p"/>
                      </m:rPr>
                      <a:rPr kumimoji="1" lang="en-US" altLang="ja-JP" sz="2000" b="0" i="0" smtClean="0">
                        <a:solidFill>
                          <a:schemeClr val="tx1">
                            <a:lumMod val="50000"/>
                            <a:lumOff val="50000"/>
                          </a:schemeClr>
                        </a:solidFill>
                        <a:latin typeface="Cambria Math" panose="02040503050406030204" pitchFamily="18" charset="0"/>
                        <a:cs typeface="Times New Roman" panose="02020603050405020304" pitchFamily="18" charset="0"/>
                      </a:rPr>
                      <m:t>A</m:t>
                    </m:r>
                    <m:r>
                      <a:rPr kumimoji="1" lang="en-US" altLang="ja-JP" sz="2000" b="0" i="0" smtClean="0">
                        <a:solidFill>
                          <a:schemeClr val="tx1">
                            <a:lumMod val="50000"/>
                            <a:lumOff val="50000"/>
                          </a:schemeClr>
                        </a:solidFill>
                        <a:latin typeface="Cambria Math" panose="02040503050406030204" pitchFamily="18" charset="0"/>
                        <a:cs typeface="Times New Roman" panose="02020603050405020304" pitchFamily="18" charset="0"/>
                      </a:rPr>
                      <m:t>=7~208</m:t>
                    </m:r>
                  </m:oMath>
                </a14:m>
                <a:endPar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endParaRPr>
              </a:p>
              <a:p>
                <a:endParaRPr kumimoji="1" lang="en-US" altLang="ja-JP" sz="100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kumimoji="1" lang="en-US" altLang="ja-JP" sz="2400">
                    <a:latin typeface="Times New Roman" panose="02020603050405020304" pitchFamily="18" charset="0"/>
                    <a:cs typeface="Times New Roman" panose="02020603050405020304" pitchFamily="18" charset="0"/>
                  </a:rPr>
                  <a:t>Three dedicated spectrometers</a:t>
                </a:r>
              </a:p>
              <a:p>
                <a:pPr marL="800100" lvl="1" indent="-342900">
                  <a:buFont typeface="Arial" panose="020B0604020202020204" pitchFamily="34" charset="0"/>
                  <a:buChar char="•"/>
                </a:pPr>
                <a14:m>
                  <m:oMath xmlns:m="http://schemas.openxmlformats.org/officeDocument/2006/math">
                    <m:sSup>
                      <m:sSupPr>
                        <m:ctrlPr>
                          <a:rPr kumimoji="1" lang="en-US" altLang="ja-JP" sz="2000" b="0" i="1" smtClean="0">
                            <a:solidFill>
                              <a:schemeClr val="tx1">
                                <a:lumMod val="50000"/>
                                <a:lumOff val="50000"/>
                              </a:schemeClr>
                            </a:solidFill>
                            <a:latin typeface="Cambria Math" panose="02040503050406030204" pitchFamily="18" charset="0"/>
                            <a:cs typeface="Times New Roman" panose="02020603050405020304" pitchFamily="18" charset="0"/>
                          </a:rPr>
                        </m:ctrlPr>
                      </m:sSupPr>
                      <m:e>
                        <m:r>
                          <a:rPr kumimoji="1" lang="en-US" altLang="ja-JP" sz="2000" b="0" i="1" smtClean="0">
                            <a:solidFill>
                              <a:schemeClr val="tx1">
                                <a:lumMod val="50000"/>
                                <a:lumOff val="50000"/>
                              </a:schemeClr>
                            </a:solidFill>
                            <a:latin typeface="Cambria Math" panose="02040503050406030204" pitchFamily="18" charset="0"/>
                            <a:cs typeface="Times New Roman" panose="02020603050405020304" pitchFamily="18" charset="0"/>
                          </a:rPr>
                          <m:t>𝑒</m:t>
                        </m:r>
                      </m:e>
                      <m:sup>
                        <m:r>
                          <a:rPr kumimoji="1" lang="en-US" altLang="ja-JP" sz="2000" b="0" i="1" smtClean="0">
                            <a:solidFill>
                              <a:schemeClr val="tx1">
                                <a:lumMod val="50000"/>
                                <a:lumOff val="50000"/>
                              </a:schemeClr>
                            </a:solidFill>
                            <a:latin typeface="Cambria Math" panose="02040503050406030204" pitchFamily="18" charset="0"/>
                            <a:cs typeface="Times New Roman" panose="02020603050405020304" pitchFamily="18" charset="0"/>
                          </a:rPr>
                          <m:t>−</m:t>
                        </m:r>
                      </m:sup>
                    </m:sSup>
                  </m:oMath>
                </a14:m>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 (HES), </a:t>
                </a:r>
                <a14:m>
                  <m:oMath xmlns:m="http://schemas.openxmlformats.org/officeDocument/2006/math">
                    <m:sSup>
                      <m:sSupPr>
                        <m:ctrlPr>
                          <a:rPr kumimoji="1" lang="en-US" altLang="ja-JP" sz="2000" i="1">
                            <a:solidFill>
                              <a:schemeClr val="tx1">
                                <a:lumMod val="50000"/>
                                <a:lumOff val="50000"/>
                              </a:schemeClr>
                            </a:solidFill>
                            <a:latin typeface="Cambria Math" panose="02040503050406030204" pitchFamily="18" charset="0"/>
                            <a:cs typeface="Times New Roman" panose="02020603050405020304" pitchFamily="18" charset="0"/>
                          </a:rPr>
                        </m:ctrlPr>
                      </m:sSupPr>
                      <m:e>
                        <m:r>
                          <a:rPr kumimoji="1" lang="en-US" altLang="ja-JP" sz="2000" b="0" i="1" smtClean="0">
                            <a:solidFill>
                              <a:schemeClr val="tx1">
                                <a:lumMod val="50000"/>
                                <a:lumOff val="50000"/>
                              </a:schemeClr>
                            </a:solidFill>
                            <a:latin typeface="Cambria Math" panose="02040503050406030204" pitchFamily="18" charset="0"/>
                            <a:cs typeface="Times New Roman" panose="02020603050405020304" pitchFamily="18" charset="0"/>
                          </a:rPr>
                          <m:t>𝐾</m:t>
                        </m:r>
                      </m:e>
                      <m:sup>
                        <m:r>
                          <a:rPr kumimoji="1" lang="en-US" altLang="ja-JP" sz="2000" b="0" i="1" smtClean="0">
                            <a:solidFill>
                              <a:schemeClr val="tx1">
                                <a:lumMod val="50000"/>
                                <a:lumOff val="50000"/>
                              </a:schemeClr>
                            </a:solidFill>
                            <a:latin typeface="Cambria Math" panose="02040503050406030204" pitchFamily="18" charset="0"/>
                            <a:cs typeface="Times New Roman" panose="02020603050405020304" pitchFamily="18" charset="0"/>
                          </a:rPr>
                          <m:t>+</m:t>
                        </m:r>
                      </m:sup>
                    </m:sSup>
                  </m:oMath>
                </a14:m>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 (HKS), </a:t>
                </a:r>
                <a14:m>
                  <m:oMath xmlns:m="http://schemas.openxmlformats.org/officeDocument/2006/math">
                    <m:sSup>
                      <m:sSupPr>
                        <m:ctrlPr>
                          <a:rPr kumimoji="1" lang="en-US" altLang="ja-JP" sz="2000" i="1">
                            <a:solidFill>
                              <a:schemeClr val="tx1">
                                <a:lumMod val="50000"/>
                                <a:lumOff val="50000"/>
                              </a:schemeClr>
                            </a:solidFill>
                            <a:latin typeface="Cambria Math" panose="02040503050406030204" pitchFamily="18" charset="0"/>
                            <a:cs typeface="Times New Roman" panose="02020603050405020304" pitchFamily="18" charset="0"/>
                          </a:rPr>
                        </m:ctrlPr>
                      </m:sSupPr>
                      <m:e>
                        <m:r>
                          <a:rPr kumimoji="1" lang="en-US" altLang="ja-JP" sz="2000" i="1"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𝜋</m:t>
                        </m:r>
                      </m:e>
                      <m:sup>
                        <m:r>
                          <a:rPr kumimoji="1" lang="en-US" altLang="ja-JP" sz="2000" i="1">
                            <a:solidFill>
                              <a:schemeClr val="tx1">
                                <a:lumMod val="50000"/>
                                <a:lumOff val="50000"/>
                              </a:schemeClr>
                            </a:solidFill>
                            <a:latin typeface="Cambria Math" panose="02040503050406030204" pitchFamily="18" charset="0"/>
                            <a:cs typeface="Times New Roman" panose="02020603050405020304" pitchFamily="18" charset="0"/>
                          </a:rPr>
                          <m:t>−</m:t>
                        </m:r>
                      </m:sup>
                    </m:sSup>
                  </m:oMath>
                </a14:m>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 (ENGE)</a:t>
                </a:r>
              </a:p>
              <a:p>
                <a:endParaRPr kumimoji="1" lang="en-US" altLang="ja-JP" sz="1000">
                  <a:latin typeface="Times New Roman" panose="02020603050405020304" pitchFamily="18" charset="0"/>
                  <a:cs typeface="Times New Roman" panose="02020603050405020304" pitchFamily="18" charset="0"/>
                </a:endParaRPr>
              </a:p>
              <a:p>
                <a:pPr marL="285750" indent="-285750">
                  <a:buFont typeface="Wingdings" pitchFamily="2" charset="2"/>
                  <a:buChar char="Ø"/>
                </a:pPr>
                <a:r>
                  <a:rPr kumimoji="1" lang="en-US" altLang="ja-JP" sz="2400">
                    <a:latin typeface="Times New Roman" panose="02020603050405020304" pitchFamily="18" charset="0"/>
                    <a:cs typeface="Times New Roman" panose="02020603050405020304" pitchFamily="18" charset="0"/>
                  </a:rPr>
                  <a:t>Small cross section of </a:t>
                </a:r>
                <a14:m>
                  <m:oMath xmlns:m="http://schemas.openxmlformats.org/officeDocument/2006/math">
                    <m:r>
                      <m:rPr>
                        <m:sty m:val="p"/>
                      </m:rPr>
                      <a:rPr kumimoji="1" lang="en-US" altLang="ja-JP" sz="2400">
                        <a:latin typeface="Cambria Math" panose="02040503050406030204" pitchFamily="18" charset="0"/>
                        <a:cs typeface="Times New Roman" panose="02020603050405020304" pitchFamily="18" charset="0"/>
                      </a:rPr>
                      <m:t>a</m:t>
                    </m:r>
                    <m:r>
                      <a:rPr kumimoji="1" lang="en-US" altLang="ja-JP" sz="2400">
                        <a:latin typeface="Cambria Math" panose="02040503050406030204" pitchFamily="18" charset="0"/>
                        <a:cs typeface="Times New Roman" panose="02020603050405020304" pitchFamily="18" charset="0"/>
                      </a:rPr>
                      <m:t> </m:t>
                    </m:r>
                    <m:r>
                      <m:rPr>
                        <m:sty m:val="p"/>
                      </m:rPr>
                      <a:rPr kumimoji="1" lang="en-US" altLang="ja-JP" sz="2400">
                        <a:latin typeface="Cambria Math" panose="02040503050406030204" pitchFamily="18" charset="0"/>
                        <a:cs typeface="Times New Roman" panose="02020603050405020304" pitchFamily="18" charset="0"/>
                      </a:rPr>
                      <m:t>few</m:t>
                    </m:r>
                    <m:r>
                      <a:rPr kumimoji="1" lang="en-US" altLang="ja-JP" sz="2400">
                        <a:latin typeface="Cambria Math" panose="02040503050406030204" pitchFamily="18" charset="0"/>
                        <a:cs typeface="Times New Roman" panose="02020603050405020304" pitchFamily="18" charset="0"/>
                      </a:rPr>
                      <m:t> 10 </m:t>
                    </m:r>
                    <m:r>
                      <m:rPr>
                        <m:sty m:val="p"/>
                      </m:rPr>
                      <a:rPr kumimoji="1" lang="en-US" altLang="ja-JP" sz="2400">
                        <a:latin typeface="Cambria Math" panose="02040503050406030204" pitchFamily="18" charset="0"/>
                        <a:cs typeface="Times New Roman" panose="02020603050405020304" pitchFamily="18" charset="0"/>
                      </a:rPr>
                      <m:t>nb</m:t>
                    </m:r>
                    <m:r>
                      <a:rPr kumimoji="1" lang="en-US" altLang="ja-JP" sz="2400">
                        <a:latin typeface="Cambria Math" panose="02040503050406030204" pitchFamily="18" charset="0"/>
                        <a:cs typeface="Times New Roman" panose="02020603050405020304" pitchFamily="18" charset="0"/>
                      </a:rPr>
                      <m:t>/</m:t>
                    </m:r>
                    <m:r>
                      <m:rPr>
                        <m:sty m:val="p"/>
                      </m:rPr>
                      <a:rPr kumimoji="1" lang="en-US" altLang="ja-JP" sz="2400">
                        <a:latin typeface="Cambria Math" panose="02040503050406030204" pitchFamily="18" charset="0"/>
                        <a:cs typeface="Times New Roman" panose="02020603050405020304" pitchFamily="18" charset="0"/>
                      </a:rPr>
                      <m:t>sr</m:t>
                    </m:r>
                  </m:oMath>
                </a14:m>
                <a:r>
                  <a:rPr kumimoji="1" lang="en-US" altLang="ja-JP" sz="2400">
                    <a:latin typeface="Times New Roman" panose="02020603050405020304" pitchFamily="18" charset="0"/>
                    <a:cs typeface="Times New Roman" panose="02020603050405020304" pitchFamily="18" charset="0"/>
                  </a:rPr>
                  <a:t>, but high intensity electron beam of up to </a:t>
                </a:r>
                <a14:m>
                  <m:oMath xmlns:m="http://schemas.openxmlformats.org/officeDocument/2006/math">
                    <m:r>
                      <a:rPr kumimoji="1" lang="en-US" altLang="ja-JP" sz="2400">
                        <a:latin typeface="Cambria Math" panose="02040503050406030204" pitchFamily="18" charset="0"/>
                        <a:cs typeface="Times New Roman" panose="02020603050405020304" pitchFamily="18" charset="0"/>
                      </a:rPr>
                      <m:t>50 </m:t>
                    </m:r>
                    <m:r>
                      <m:rPr>
                        <m:sty m:val="p"/>
                      </m:rPr>
                      <a:rPr kumimoji="1" lang="en-US" altLang="ja-JP" sz="2400">
                        <a:latin typeface="Cambria Math" panose="02040503050406030204" pitchFamily="18" charset="0"/>
                        <a:cs typeface="Times New Roman" panose="02020603050405020304" pitchFamily="18" charset="0"/>
                      </a:rPr>
                      <m:t>μA</m:t>
                    </m:r>
                  </m:oMath>
                </a14:m>
                <a:endParaRPr kumimoji="1" lang="en-US" altLang="ja-JP" sz="240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Thin target</a:t>
                </a:r>
              </a:p>
              <a:p>
                <a:pPr marL="800100" lvl="1" indent="-342900">
                  <a:buFont typeface="Arial" panose="020B0604020202020204" pitchFamily="34" charset="0"/>
                  <a:buChar char="•"/>
                </a:pPr>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Small emittance &amp; small energy spread</a:t>
                </a:r>
              </a:p>
              <a:p>
                <a:pPr lvl="1"/>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a:t>
                </a:r>
                <a:r>
                  <a:rPr kumimoji="1" lang="ja-JP" altLang="en-US" sz="2000">
                    <a:solidFill>
                      <a:schemeClr val="tx1">
                        <a:lumMod val="50000"/>
                        <a:lumOff val="50000"/>
                      </a:schemeClr>
                    </a:solidFill>
                    <a:latin typeface="Times New Roman" panose="02020603050405020304" pitchFamily="18" charset="0"/>
                    <a:cs typeface="Times New Roman" panose="02020603050405020304" pitchFamily="18" charset="0"/>
                  </a:rPr>
                  <a:t> </a:t>
                </a:r>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high resolution &amp; precision mass measurement</a:t>
                </a:r>
              </a:p>
            </p:txBody>
          </p:sp>
        </mc:Choice>
        <mc:Fallback>
          <p:sp>
            <p:nvSpPr>
              <p:cNvPr id="8" name="テキスト ボックス 7">
                <a:extLst>
                  <a:ext uri="{FF2B5EF4-FFF2-40B4-BE49-F238E27FC236}">
                    <a16:creationId xmlns:a16="http://schemas.microsoft.com/office/drawing/2014/main" id="{B9769C57-ECAF-4A46-A1A3-B0DE5B5B6643}"/>
                  </a:ext>
                </a:extLst>
              </p:cNvPr>
              <p:cNvSpPr txBox="1">
                <a:spLocks noRot="1" noChangeAspect="1" noMove="1" noResize="1" noEditPoints="1" noAdjustHandles="1" noChangeArrowheads="1" noChangeShapeType="1" noTextEdit="1"/>
              </p:cNvSpPr>
              <p:nvPr/>
            </p:nvSpPr>
            <p:spPr>
              <a:xfrm>
                <a:off x="5935061" y="1456667"/>
                <a:ext cx="6091624" cy="3477875"/>
              </a:xfrm>
              <a:prstGeom prst="rect">
                <a:avLst/>
              </a:prstGeom>
              <a:blipFill>
                <a:blip r:embed="rId6"/>
                <a:stretch>
                  <a:fillRect l="-1401" t="-1404" b="-526"/>
                </a:stretch>
              </a:blipFill>
            </p:spPr>
            <p:txBody>
              <a:bodyPr/>
              <a:lstStyle/>
              <a:p>
                <a:r>
                  <a:rPr lang="en-US">
                    <a:noFill/>
                  </a:rPr>
                  <a:t> </a:t>
                </a:r>
              </a:p>
            </p:txBody>
          </p:sp>
        </mc:Fallback>
      </mc:AlternateContent>
      <p:pic>
        <p:nvPicPr>
          <p:cNvPr id="10" name="図 9">
            <a:extLst>
              <a:ext uri="{FF2B5EF4-FFF2-40B4-BE49-F238E27FC236}">
                <a16:creationId xmlns:a16="http://schemas.microsoft.com/office/drawing/2014/main" id="{6A837592-FCEB-FF46-936D-B89DF394219B}"/>
              </a:ext>
            </a:extLst>
          </p:cNvPr>
          <p:cNvPicPr>
            <a:picLocks noChangeAspect="1"/>
          </p:cNvPicPr>
          <p:nvPr/>
        </p:nvPicPr>
        <p:blipFill>
          <a:blip r:embed="rId7"/>
          <a:stretch>
            <a:fillRect/>
          </a:stretch>
        </p:blipFill>
        <p:spPr>
          <a:xfrm>
            <a:off x="683626" y="4251392"/>
            <a:ext cx="5412374" cy="2170738"/>
          </a:xfrm>
          <a:prstGeom prst="rect">
            <a:avLst/>
          </a:prstGeom>
        </p:spPr>
      </p:pic>
    </p:spTree>
    <p:extLst>
      <p:ext uri="{BB962C8B-B14F-4D97-AF65-F5344CB8AC3E}">
        <p14:creationId xmlns:p14="http://schemas.microsoft.com/office/powerpoint/2010/main" val="3847416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a:xfrm>
            <a:off x="838199" y="522895"/>
            <a:ext cx="10515600" cy="766251"/>
          </a:xfrm>
        </p:spPr>
        <p:txBody>
          <a:bodyPr>
            <a:normAutofit fontScale="90000"/>
          </a:bodyPr>
          <a:lstStyle/>
          <a:p>
            <a:r>
              <a:rPr lang="en-US" altLang="ja-JP">
                <a:solidFill>
                  <a:schemeClr val="accent1"/>
                </a:solidFill>
              </a:rPr>
              <a:t>5 Approved Experiments in One Package</a:t>
            </a:r>
            <a:endParaRPr kumimoji="1" lang="ja-JP" altLang="en-US" b="1">
              <a:solidFill>
                <a:schemeClr val="accent1"/>
              </a:solidFill>
            </a:endParaRPr>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4</a:t>
            </a:fld>
            <a:endParaRPr kumimoji="1" lang="ja-JP" altLang="en-US"/>
          </a:p>
        </p:txBody>
      </p:sp>
      <mc:AlternateContent xmlns:mc="http://schemas.openxmlformats.org/markup-compatibility/2006">
        <mc:Choice xmlns:a14="http://schemas.microsoft.com/office/drawing/2010/main" Requires="a14">
          <p:graphicFrame>
            <p:nvGraphicFramePr>
              <p:cNvPr id="7" name="Table 6">
                <a:extLst>
                  <a:ext uri="{FF2B5EF4-FFF2-40B4-BE49-F238E27FC236}">
                    <a16:creationId xmlns:a16="http://schemas.microsoft.com/office/drawing/2014/main" id="{C6CAF18E-8A0F-CA45-BC10-9CD3A36DDA4D}"/>
                  </a:ext>
                </a:extLst>
              </p:cNvPr>
              <p:cNvGraphicFramePr>
                <a:graphicFrameLocks noGrp="1"/>
              </p:cNvGraphicFramePr>
              <p:nvPr>
                <p:extLst>
                  <p:ext uri="{D42A27DB-BD31-4B8C-83A1-F6EECF244321}">
                    <p14:modId xmlns:p14="http://schemas.microsoft.com/office/powerpoint/2010/main" val="3624368337"/>
                  </p:ext>
                </p:extLst>
              </p:nvPr>
            </p:nvGraphicFramePr>
            <p:xfrm>
              <a:off x="959893" y="1452007"/>
              <a:ext cx="10393906" cy="3698876"/>
            </p:xfrm>
            <a:graphic>
              <a:graphicData uri="http://schemas.openxmlformats.org/drawingml/2006/table">
                <a:tbl>
                  <a:tblPr firstRow="1" bandRow="1">
                    <a:tableStyleId>{5C22544A-7EE6-4342-B048-85BDC9FD1C3A}</a:tableStyleId>
                  </a:tblPr>
                  <a:tblGrid>
                    <a:gridCol w="1749079">
                      <a:extLst>
                        <a:ext uri="{9D8B030D-6E8A-4147-A177-3AD203B41FA5}">
                          <a16:colId xmlns:a16="http://schemas.microsoft.com/office/drawing/2014/main" val="2651110463"/>
                        </a:ext>
                      </a:extLst>
                    </a:gridCol>
                    <a:gridCol w="4326009">
                      <a:extLst>
                        <a:ext uri="{9D8B030D-6E8A-4147-A177-3AD203B41FA5}">
                          <a16:colId xmlns:a16="http://schemas.microsoft.com/office/drawing/2014/main" val="725656840"/>
                        </a:ext>
                      </a:extLst>
                    </a:gridCol>
                    <a:gridCol w="855406">
                      <a:extLst>
                        <a:ext uri="{9D8B030D-6E8A-4147-A177-3AD203B41FA5}">
                          <a16:colId xmlns:a16="http://schemas.microsoft.com/office/drawing/2014/main" val="2330345244"/>
                        </a:ext>
                      </a:extLst>
                    </a:gridCol>
                    <a:gridCol w="370512">
                      <a:extLst>
                        <a:ext uri="{9D8B030D-6E8A-4147-A177-3AD203B41FA5}">
                          <a16:colId xmlns:a16="http://schemas.microsoft.com/office/drawing/2014/main" val="853798267"/>
                        </a:ext>
                      </a:extLst>
                    </a:gridCol>
                    <a:gridCol w="1871243">
                      <a:extLst>
                        <a:ext uri="{9D8B030D-6E8A-4147-A177-3AD203B41FA5}">
                          <a16:colId xmlns:a16="http://schemas.microsoft.com/office/drawing/2014/main" val="2394938727"/>
                        </a:ext>
                      </a:extLst>
                    </a:gridCol>
                    <a:gridCol w="1221657">
                      <a:extLst>
                        <a:ext uri="{9D8B030D-6E8A-4147-A177-3AD203B41FA5}">
                          <a16:colId xmlns:a16="http://schemas.microsoft.com/office/drawing/2014/main" val="1271111601"/>
                        </a:ext>
                      </a:extLst>
                    </a:gridCol>
                  </a:tblGrid>
                  <a:tr h="0">
                    <a:tc>
                      <a:txBody>
                        <a:bodyPr/>
                        <a:lstStyle/>
                        <a:p>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E12-24-004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CSB in p-shell hypernuclei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solidFill>
                                          <a:schemeClr val="tx1">
                                            <a:lumMod val="50000"/>
                                            <a:lumOff val="50000"/>
                                          </a:schemeClr>
                                        </a:solidFill>
                                        <a:latin typeface="Cambria Math" panose="02040503050406030204" pitchFamily="18" charset="0"/>
                                        <a:ea typeface="Hiragino Maru Gothic Pro W4" panose="020F0400000000000000" pitchFamily="34" charset="-128"/>
                                      </a:rPr>
                                    </m:ctrlPr>
                                  </m:sPrePr>
                                  <m:sub/>
                                  <m:sup>
                                    <m: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6</m:t>
                                    </m:r>
                                  </m:sup>
                                  <m:e>
                                    <m:r>
                                      <m:rPr>
                                        <m:sty m:val="p"/>
                                      </m:rPr>
                                      <a:rPr lang="en-US" altLang="ja-JP" sz="2000" b="0" i="0" smtClean="0">
                                        <a:solidFill>
                                          <a:schemeClr val="tx1">
                                            <a:lumMod val="50000"/>
                                            <a:lumOff val="50000"/>
                                          </a:schemeClr>
                                        </a:solidFill>
                                        <a:latin typeface="Cambria Math" panose="02040503050406030204" pitchFamily="18" charset="0"/>
                                      </a:rPr>
                                      <m:t>Li</m:t>
                                    </m:r>
                                  </m:e>
                                </m:sPre>
                              </m:oMath>
                            </m:oMathPara>
                          </a14:m>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solidFill>
                                          <a:schemeClr val="tx1">
                                            <a:lumMod val="50000"/>
                                            <a:lumOff val="50000"/>
                                          </a:schemeClr>
                                        </a:solidFill>
                                        <a:latin typeface="Cambria Math" panose="02040503050406030204" pitchFamily="18" charset="0"/>
                                        <a:ea typeface="Hiragino Maru Gothic Pro W4" panose="020F0400000000000000" pitchFamily="34" charset="-128"/>
                                      </a:rPr>
                                    </m:ctrlPr>
                                  </m:sPrePr>
                                  <m:sub/>
                                  <m:sup>
                                    <m: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9</m:t>
                                    </m:r>
                                  </m:sup>
                                  <m:e>
                                    <m:r>
                                      <m:rPr>
                                        <m:sty m:val="p"/>
                                      </m:rPr>
                                      <a:rPr lang="en-US" altLang="ja-JP" sz="2000" b="0" i="0" smtClean="0">
                                        <a:solidFill>
                                          <a:schemeClr val="tx1">
                                            <a:lumMod val="50000"/>
                                            <a:lumOff val="50000"/>
                                          </a:schemeClr>
                                        </a:solidFill>
                                        <a:latin typeface="Cambria Math" panose="02040503050406030204" pitchFamily="18" charset="0"/>
                                      </a:rPr>
                                      <m:t>Be</m:t>
                                    </m:r>
                                  </m:e>
                                </m:sPre>
                              </m:oMath>
                            </m:oMathPara>
                          </a14:m>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solidFill>
                                          <a:schemeClr val="tx1">
                                            <a:lumMod val="50000"/>
                                            <a:lumOff val="50000"/>
                                          </a:schemeClr>
                                        </a:solidFill>
                                        <a:latin typeface="Cambria Math" panose="02040503050406030204" pitchFamily="18" charset="0"/>
                                        <a:ea typeface="Hiragino Maru Gothic Pro W4" panose="020F0400000000000000" pitchFamily="34" charset="-128"/>
                                      </a:rPr>
                                    </m:ctrlPr>
                                  </m:sPrePr>
                                  <m:sub/>
                                  <m:sup>
                                    <m: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11</m:t>
                                    </m:r>
                                  </m:sup>
                                  <m:e>
                                    <m:r>
                                      <m:rPr>
                                        <m:sty m:val="p"/>
                                      </m:rPr>
                                      <a:rPr lang="en-US" altLang="ja-JP" sz="2000" b="0" i="0" smtClean="0">
                                        <a:solidFill>
                                          <a:schemeClr val="tx1">
                                            <a:lumMod val="50000"/>
                                            <a:lumOff val="50000"/>
                                          </a:schemeClr>
                                        </a:solidFill>
                                        <a:latin typeface="Cambria Math" panose="02040503050406030204" pitchFamily="18" charset="0"/>
                                      </a:rPr>
                                      <m:t>B</m:t>
                                    </m:r>
                                  </m:e>
                                </m:sPre>
                              </m:oMath>
                            </m:oMathPara>
                          </a14:m>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altLang="ja-JP" sz="2000" b="0" i="0" smtClean="0">
                                    <a:solidFill>
                                      <a:schemeClr val="tx1">
                                        <a:lumMod val="50000"/>
                                        <a:lumOff val="50000"/>
                                      </a:schemeClr>
                                    </a:solidFill>
                                    <a:latin typeface="Cambria Math" panose="02040503050406030204" pitchFamily="18" charset="0"/>
                                    <a:ea typeface="Cambria Math" panose="02040503050406030204" pitchFamily="18" charset="0"/>
                                  </a:rPr>
                                  <m:t>→</m:t>
                                </m:r>
                              </m:oMath>
                            </m:oMathPara>
                          </a14:m>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ja-JP" sz="2000" b="0" i="0" smtClean="0">
                                    <a:solidFill>
                                      <a:schemeClr val="tx1">
                                        <a:lumMod val="50000"/>
                                        <a:lumOff val="50000"/>
                                      </a:schemeClr>
                                    </a:solidFill>
                                    <a:latin typeface="Cambria Math" panose="02040503050406030204" pitchFamily="18" charset="0"/>
                                    <a:ea typeface="Cambria Math" panose="02040503050406030204" pitchFamily="18" charset="0"/>
                                  </a:rPr>
                                  <m:t>→</m:t>
                                </m:r>
                              </m:oMath>
                            </m:oMathPara>
                          </a14:m>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ja-JP" sz="2000" b="0" i="0" smtClean="0">
                                    <a:solidFill>
                                      <a:schemeClr val="tx1">
                                        <a:lumMod val="50000"/>
                                        <a:lumOff val="50000"/>
                                      </a:schemeClr>
                                    </a:solidFill>
                                    <a:latin typeface="Cambria Math" panose="02040503050406030204" pitchFamily="18" charset="0"/>
                                    <a:ea typeface="Cambria Math" panose="02040503050406030204" pitchFamily="18" charset="0"/>
                                  </a:rPr>
                                  <m:t>→</m:t>
                                </m:r>
                              </m:oMath>
                            </m:oMathPara>
                          </a14:m>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solidFill>
                                          <a:schemeClr val="tx1">
                                            <a:lumMod val="50000"/>
                                            <a:lumOff val="50000"/>
                                          </a:schemeClr>
                                        </a:solidFill>
                                        <a:latin typeface="Cambria Math" panose="02040503050406030204" pitchFamily="18" charset="0"/>
                                        <a:ea typeface="Hiragino Maru Gothic Pro W4" panose="020F0400000000000000" pitchFamily="34" charset="-128"/>
                                      </a:rPr>
                                    </m:ctrlPr>
                                  </m:sPrePr>
                                  <m:sub>
                                    <m:r>
                                      <m:rPr>
                                        <m:sty m:val="p"/>
                                      </m:rP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Λ</m:t>
                                    </m:r>
                                  </m:sub>
                                  <m:sup>
                                    <m: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6</m:t>
                                    </m:r>
                                  </m:sup>
                                  <m:e>
                                    <m:r>
                                      <m:rPr>
                                        <m:sty m:val="p"/>
                                      </m:rP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He</m:t>
                                    </m:r>
                                  </m:e>
                                </m:sPre>
                              </m:oMath>
                            </m:oMathPara>
                          </a14:m>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solidFill>
                                          <a:schemeClr val="tx1">
                                            <a:lumMod val="50000"/>
                                            <a:lumOff val="50000"/>
                                          </a:schemeClr>
                                        </a:solidFill>
                                        <a:latin typeface="Cambria Math" panose="02040503050406030204" pitchFamily="18" charset="0"/>
                                        <a:ea typeface="Hiragino Maru Gothic Pro W4" panose="020F0400000000000000" pitchFamily="34" charset="-128"/>
                                      </a:rPr>
                                    </m:ctrlPr>
                                  </m:sPrePr>
                                  <m:sub>
                                    <m:r>
                                      <m:rPr>
                                        <m:sty m:val="p"/>
                                      </m:rP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Λ</m:t>
                                    </m:r>
                                  </m:sub>
                                  <m:sup>
                                    <m: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9</m:t>
                                    </m:r>
                                  </m:sup>
                                  <m:e>
                                    <m:r>
                                      <m:rPr>
                                        <m:sty m:val="p"/>
                                      </m:rP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Li</m:t>
                                    </m:r>
                                  </m:e>
                                </m:sPre>
                              </m:oMath>
                            </m:oMathPara>
                          </a14:m>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solidFill>
                                          <a:schemeClr val="tx1">
                                            <a:lumMod val="50000"/>
                                            <a:lumOff val="50000"/>
                                          </a:schemeClr>
                                        </a:solidFill>
                                        <a:latin typeface="Cambria Math" panose="02040503050406030204" pitchFamily="18" charset="0"/>
                                        <a:ea typeface="Hiragino Maru Gothic Pro W4" panose="020F0400000000000000" pitchFamily="34" charset="-128"/>
                                      </a:rPr>
                                    </m:ctrlPr>
                                  </m:sPrePr>
                                  <m:sub>
                                    <m:r>
                                      <m:rPr>
                                        <m:sty m:val="p"/>
                                      </m:rP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Λ</m:t>
                                    </m:r>
                                  </m:sub>
                                  <m:sup>
                                    <m: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11</m:t>
                                    </m:r>
                                  </m:sup>
                                  <m:e>
                                    <m:r>
                                      <m:rPr>
                                        <m:sty m:val="p"/>
                                      </m:rPr>
                                      <a:rPr kumimoji="1" lang="en-US" altLang="ja-JP" sz="2000" b="0" i="0" smtClean="0">
                                        <a:solidFill>
                                          <a:schemeClr val="tx1">
                                            <a:lumMod val="50000"/>
                                            <a:lumOff val="50000"/>
                                          </a:schemeClr>
                                        </a:solidFill>
                                        <a:latin typeface="Cambria Math" panose="02040503050406030204" pitchFamily="18" charset="0"/>
                                        <a:ea typeface="Hiragino Maru Gothic Pro W4" panose="020F0400000000000000" pitchFamily="34" charset="-128"/>
                                      </a:rPr>
                                      <m:t>Be</m:t>
                                    </m:r>
                                  </m:e>
                                </m:sPre>
                              </m:oMath>
                            </m:oMathPara>
                          </a14:m>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4">
                      <a:txBody>
                        <a:bodyPr/>
                        <a:lstStyle/>
                        <a:p>
                          <a:pPr/>
                          <a14:m>
                            <m:oMathPara xmlns:m="http://schemas.openxmlformats.org/officeDocument/2006/math">
                              <m:oMathParaPr>
                                <m:jc m:val="centerGroup"/>
                              </m:oMathParaPr>
                              <m:oMath xmlns:m="http://schemas.openxmlformats.org/officeDocument/2006/math">
                                <m:r>
                                  <a:rPr kumimoji="1" lang="en-US" altLang="ja-JP" sz="2000" b="1" i="1" smtClean="0">
                                    <a:solidFill>
                                      <a:schemeClr val="tx1"/>
                                    </a:solidFill>
                                    <a:latin typeface="Cambria Math" panose="02040503050406030204" pitchFamily="18" charset="0"/>
                                    <a:ea typeface="Hiragino Maru Gothic Pro W4" panose="020F0400000000000000" pitchFamily="34" charset="-128"/>
                                    <a:cs typeface="Times New Roman" panose="02020603050405020304" pitchFamily="18" charset="0"/>
                                  </a:rPr>
                                  <m:t>(</m:t>
                                </m:r>
                                <m:r>
                                  <a:rPr kumimoji="1" lang="en-US" altLang="ja-JP" sz="2000" b="1" i="1" smtClean="0">
                                    <a:solidFill>
                                      <a:schemeClr val="tx1"/>
                                    </a:solidFill>
                                    <a:latin typeface="Cambria Math" panose="02040503050406030204" pitchFamily="18" charset="0"/>
                                    <a:ea typeface="Hiragino Maru Gothic Pro W4" panose="020F0400000000000000" pitchFamily="34" charset="-128"/>
                                    <a:cs typeface="Times New Roman" panose="02020603050405020304" pitchFamily="18" charset="0"/>
                                  </a:rPr>
                                  <m:t>𝒆</m:t>
                                </m:r>
                                <m:r>
                                  <a:rPr kumimoji="1" lang="en-US" altLang="ja-JP" sz="2000" b="1" i="1" smtClean="0">
                                    <a:solidFill>
                                      <a:schemeClr val="tx1"/>
                                    </a:solidFill>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2000" b="1" i="1" smtClean="0">
                                        <a:solidFill>
                                          <a:schemeClr val="tx1"/>
                                        </a:solidFill>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000" b="1" i="1" smtClean="0">
                                        <a:solidFill>
                                          <a:schemeClr val="tx1"/>
                                        </a:solidFill>
                                        <a:latin typeface="Cambria Math" panose="02040503050406030204" pitchFamily="18" charset="0"/>
                                        <a:ea typeface="Hiragino Maru Gothic Pro W4" panose="020F0400000000000000" pitchFamily="34" charset="-128"/>
                                        <a:cs typeface="Times New Roman" panose="02020603050405020304" pitchFamily="18" charset="0"/>
                                      </a:rPr>
                                      <m:t>𝒆</m:t>
                                    </m:r>
                                  </m:e>
                                  <m:sup>
                                    <m:r>
                                      <a:rPr kumimoji="1" lang="en-US" altLang="ja-JP" sz="2000" b="1" i="1" smtClean="0">
                                        <a:solidFill>
                                          <a:schemeClr val="tx1"/>
                                        </a:solidFill>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2000" b="1" i="1" smtClean="0">
                                        <a:solidFill>
                                          <a:schemeClr val="tx1"/>
                                        </a:solidFill>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000" b="1" i="1" smtClean="0">
                                        <a:solidFill>
                                          <a:schemeClr val="tx1"/>
                                        </a:solidFill>
                                        <a:latin typeface="Cambria Math" panose="02040503050406030204" pitchFamily="18" charset="0"/>
                                        <a:ea typeface="Hiragino Maru Gothic Pro W4" panose="020F0400000000000000" pitchFamily="34" charset="-128"/>
                                        <a:cs typeface="Times New Roman" panose="02020603050405020304" pitchFamily="18" charset="0"/>
                                      </a:rPr>
                                      <m:t>𝑲</m:t>
                                    </m:r>
                                  </m:e>
                                  <m:sup>
                                    <m:r>
                                      <a:rPr kumimoji="1" lang="en-US" altLang="ja-JP" sz="2000" b="1" i="1" smtClean="0">
                                        <a:solidFill>
                                          <a:schemeClr val="tx1"/>
                                        </a:solidFill>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2000" b="1" i="1" smtClean="0">
                                    <a:solidFill>
                                      <a:schemeClr val="tx1"/>
                                    </a:solidFill>
                                    <a:latin typeface="Cambria Math" panose="02040503050406030204" pitchFamily="18" charset="0"/>
                                    <a:ea typeface="Hiragino Maru Gothic Pro W4" panose="020F0400000000000000" pitchFamily="34" charset="-128"/>
                                    <a:cs typeface="Times New Roman" panose="02020603050405020304" pitchFamily="18" charset="0"/>
                                  </a:rPr>
                                  <m:t>)</m:t>
                                </m:r>
                              </m:oMath>
                            </m:oMathPara>
                          </a14:m>
                          <a:endParaRPr lang="en-JP" sz="2000" b="0" i="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245492"/>
                      </a:ext>
                    </a:extLst>
                  </a:tr>
                  <a:tr h="370840">
                    <a:tc>
                      <a:txBody>
                        <a:bodyPr/>
                        <a:lstStyle/>
                        <a:p>
                          <a:r>
                            <a:rPr lang="en-JP" sz="2000" b="0" i="0">
                              <a:solidFill>
                                <a:schemeClr val="tx1"/>
                              </a:solidFill>
                              <a:latin typeface="Times New Roman" panose="02020603050405020304" pitchFamily="18" charset="0"/>
                              <a:cs typeface="Times New Roman" panose="02020603050405020304" pitchFamily="18" charset="0"/>
                            </a:rPr>
                            <a:t>E12-24-011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JP" sz="2000" b="0" i="0">
                              <a:solidFill>
                                <a:schemeClr val="tx1"/>
                              </a:solidFill>
                              <a:latin typeface="Times New Roman" panose="02020603050405020304" pitchFamily="18" charset="0"/>
                              <a:cs typeface="Times New Roman" panose="02020603050405020304" pitchFamily="18" charset="0"/>
                            </a:rPr>
                            <a:t>Triaxial deformation with a </a:t>
                          </a:r>
                          <a14:m>
                            <m:oMath xmlns:m="http://schemas.openxmlformats.org/officeDocument/2006/math">
                              <m:r>
                                <m:rPr>
                                  <m:sty m:val="p"/>
                                </m:rPr>
                                <a:rPr lang="el-GR" sz="20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Λ</m:t>
                              </m:r>
                            </m:oMath>
                          </a14:m>
                          <a:r>
                            <a:rPr lang="en-JP" sz="2000" b="0" i="0">
                              <a:solidFill>
                                <a:schemeClr val="tx1"/>
                              </a:solidFill>
                              <a:latin typeface="Times New Roman" panose="02020603050405020304" pitchFamily="18" charset="0"/>
                              <a:cs typeface="Times New Roman" panose="02020603050405020304" pitchFamily="18" charset="0"/>
                            </a:rPr>
                            <a:t> probe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latin typeface="Cambria Math" panose="02040503050406030204" pitchFamily="18" charset="0"/>
                                        <a:ea typeface="Hiragino Maru Gothic Pro W4" panose="020F0400000000000000" pitchFamily="34" charset="-128"/>
                                      </a:rPr>
                                    </m:ctrlPr>
                                  </m:sPrePr>
                                  <m:sub/>
                                  <m:sup>
                                    <m:r>
                                      <a:rPr kumimoji="1" lang="en-US" altLang="ja-JP" sz="2000" b="0" i="0" smtClean="0">
                                        <a:latin typeface="Cambria Math" panose="02040503050406030204" pitchFamily="18" charset="0"/>
                                        <a:ea typeface="Hiragino Maru Gothic Pro W4" panose="020F0400000000000000" pitchFamily="34" charset="-128"/>
                                      </a:rPr>
                                      <m:t>27</m:t>
                                    </m:r>
                                  </m:sup>
                                  <m:e>
                                    <m:r>
                                      <m:rPr>
                                        <m:sty m:val="p"/>
                                      </m:rPr>
                                      <a:rPr lang="en-US" altLang="ja-JP" sz="2000" b="0" i="0" smtClean="0">
                                        <a:latin typeface="Cambria Math" panose="02040503050406030204" pitchFamily="18" charset="0"/>
                                      </a:rPr>
                                      <m:t>Al</m:t>
                                    </m:r>
                                  </m:e>
                                </m:sPre>
                              </m:oMath>
                            </m:oMathPara>
                          </a14:m>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ja-JP" sz="2000" b="0" i="0" smtClean="0">
                                    <a:solidFill>
                                      <a:schemeClr val="tx1"/>
                                    </a:solidFill>
                                    <a:latin typeface="Cambria Math" panose="02040503050406030204" pitchFamily="18" charset="0"/>
                                    <a:ea typeface="Cambria Math" panose="02040503050406030204" pitchFamily="18" charset="0"/>
                                  </a:rPr>
                                  <m:t>→</m:t>
                                </m:r>
                              </m:oMath>
                            </m:oMathPara>
                          </a14:m>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latin typeface="Cambria Math" panose="02040503050406030204" pitchFamily="18" charset="0"/>
                                        <a:ea typeface="Hiragino Maru Gothic Pro W4" panose="020F0400000000000000" pitchFamily="34" charset="-128"/>
                                      </a:rPr>
                                    </m:ctrlPr>
                                  </m:sPrePr>
                                  <m:sub>
                                    <m:r>
                                      <m:rPr>
                                        <m:sty m:val="p"/>
                                      </m:rPr>
                                      <a:rPr kumimoji="1" lang="en-US" altLang="ja-JP" sz="2000" b="0" i="0" smtClean="0">
                                        <a:latin typeface="Cambria Math" panose="02040503050406030204" pitchFamily="18" charset="0"/>
                                        <a:ea typeface="Hiragino Maru Gothic Pro W4" panose="020F0400000000000000" pitchFamily="34" charset="-128"/>
                                      </a:rPr>
                                      <m:t>Λ</m:t>
                                    </m:r>
                                  </m:sub>
                                  <m:sup>
                                    <m:r>
                                      <a:rPr kumimoji="1" lang="en-US" altLang="ja-JP" sz="2000" b="0" i="0" smtClean="0">
                                        <a:latin typeface="Cambria Math" panose="02040503050406030204" pitchFamily="18" charset="0"/>
                                        <a:ea typeface="Hiragino Maru Gothic Pro W4" panose="020F0400000000000000" pitchFamily="34" charset="-128"/>
                                      </a:rPr>
                                      <m:t>27</m:t>
                                    </m:r>
                                  </m:sup>
                                  <m:e>
                                    <m:r>
                                      <m:rPr>
                                        <m:sty m:val="p"/>
                                      </m:rPr>
                                      <a:rPr lang="en-US" altLang="ja-JP" sz="2000" b="0" i="0" smtClean="0">
                                        <a:latin typeface="Cambria Math" panose="02040503050406030204" pitchFamily="18" charset="0"/>
                                      </a:rPr>
                                      <m:t>Mg</m:t>
                                    </m:r>
                                  </m:e>
                                </m:sPre>
                              </m:oMath>
                            </m:oMathPara>
                          </a14:m>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0066088"/>
                      </a:ext>
                    </a:extLst>
                  </a:tr>
                  <a:tr h="370840">
                    <a:tc>
                      <a:txBody>
                        <a:bodyPr/>
                        <a:lstStyle/>
                        <a:p>
                          <a:r>
                            <a:rPr lang="en-JP" sz="2000" b="0" i="0">
                              <a:solidFill>
                                <a:schemeClr val="tx1"/>
                              </a:solidFill>
                              <a:latin typeface="Times New Roman" panose="02020603050405020304" pitchFamily="18" charset="0"/>
                              <a:cs typeface="Times New Roman" panose="02020603050405020304" pitchFamily="18" charset="0"/>
                            </a:rPr>
                            <a:t>E12-24-013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000" kern="1200">
                              <a:solidFill>
                                <a:schemeClr val="dk1"/>
                              </a:solidFill>
                              <a:effectLst/>
                              <a:latin typeface="Times New Roman" panose="02020603050405020304" pitchFamily="18" charset="0"/>
                              <a:ea typeface="+mn-ea"/>
                              <a:cs typeface="Times New Roman" panose="02020603050405020304" pitchFamily="18" charset="0"/>
                            </a:rPr>
                            <a:t>Isospin dependence of </a:t>
                          </a:r>
                          <a14:m>
                            <m:oMath xmlns:m="http://schemas.openxmlformats.org/officeDocument/2006/math">
                              <m:r>
                                <m:rPr>
                                  <m:sty m:val="p"/>
                                </m:rPr>
                                <a:rPr lang="el-GR" sz="20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Λ</m:t>
                              </m:r>
                              <m:r>
                                <m:rPr>
                                  <m:sty m:val="p"/>
                                </m:rPr>
                                <a:rPr lang="en-US" sz="20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N</m:t>
                              </m:r>
                            </m:oMath>
                          </a14:m>
                          <a:r>
                            <a:rPr lang="en-JP" sz="2000" b="0" i="0">
                              <a:solidFill>
                                <a:schemeClr val="tx1"/>
                              </a:solidFill>
                              <a:latin typeface="Times New Roman" panose="02020603050405020304" pitchFamily="18" charset="0"/>
                              <a:cs typeface="Times New Roman" panose="02020603050405020304" pitchFamily="18" charset="0"/>
                            </a:rPr>
                            <a:t> </a:t>
                          </a:r>
                          <a:r>
                            <a:rPr kumimoji="1" lang="en-US" sz="2000" kern="1200">
                              <a:solidFill>
                                <a:schemeClr val="dk1"/>
                              </a:solidFill>
                              <a:effectLst/>
                              <a:latin typeface="Times New Roman" panose="02020603050405020304" pitchFamily="18" charset="0"/>
                              <a:ea typeface="+mn-ea"/>
                              <a:cs typeface="Times New Roman" panose="02020603050405020304" pitchFamily="18" charset="0"/>
                            </a:rPr>
                            <a:t>interaction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latin typeface="Cambria Math" panose="02040503050406030204" pitchFamily="18" charset="0"/>
                                        <a:ea typeface="Hiragino Maru Gothic Pro W4" panose="020F0400000000000000" pitchFamily="34" charset="-128"/>
                                      </a:rPr>
                                    </m:ctrlPr>
                                  </m:sPrePr>
                                  <m:sub/>
                                  <m:sup>
                                    <m:r>
                                      <a:rPr kumimoji="1" lang="en-US" altLang="ja-JP" sz="2000" b="0" i="0" smtClean="0">
                                        <a:latin typeface="Cambria Math" panose="02040503050406030204" pitchFamily="18" charset="0"/>
                                        <a:ea typeface="Hiragino Maru Gothic Pro W4" panose="020F0400000000000000" pitchFamily="34" charset="-128"/>
                                      </a:rPr>
                                      <m:t>40</m:t>
                                    </m:r>
                                  </m:sup>
                                  <m:e>
                                    <m:r>
                                      <m:rPr>
                                        <m:sty m:val="p"/>
                                      </m:rPr>
                                      <a:rPr kumimoji="1" lang="en-US" altLang="ja-JP" sz="2000" b="0" i="0" smtClean="0">
                                        <a:latin typeface="Cambria Math" panose="02040503050406030204" pitchFamily="18" charset="0"/>
                                        <a:ea typeface="Hiragino Maru Gothic Pro W4" panose="020F0400000000000000" pitchFamily="34" charset="-128"/>
                                      </a:rPr>
                                      <m:t>Ca</m:t>
                                    </m:r>
                                  </m:e>
                                </m:sPre>
                              </m:oMath>
                            </m:oMathPara>
                          </a14:m>
                          <a:endParaRPr lang="en-JP" sz="2000" b="0" i="0">
                            <a:solidFill>
                              <a:schemeClr val="tx1"/>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latin typeface="Cambria Math" panose="02040503050406030204" pitchFamily="18" charset="0"/>
                                        <a:ea typeface="Hiragino Maru Gothic Pro W4" panose="020F0400000000000000" pitchFamily="34" charset="-128"/>
                                      </a:rPr>
                                    </m:ctrlPr>
                                  </m:sPrePr>
                                  <m:sub/>
                                  <m:sup>
                                    <m:r>
                                      <a:rPr kumimoji="1" lang="en-US" altLang="ja-JP" sz="2000" b="0" i="0" smtClean="0">
                                        <a:latin typeface="Cambria Math" panose="02040503050406030204" pitchFamily="18" charset="0"/>
                                        <a:ea typeface="Hiragino Maru Gothic Pro W4" panose="020F0400000000000000" pitchFamily="34" charset="-128"/>
                                      </a:rPr>
                                      <m:t>48</m:t>
                                    </m:r>
                                  </m:sup>
                                  <m:e>
                                    <m:r>
                                      <m:rPr>
                                        <m:sty m:val="p"/>
                                      </m:rPr>
                                      <a:rPr kumimoji="1" lang="en-US" altLang="ja-JP" sz="2000" b="0" i="0" smtClean="0">
                                        <a:latin typeface="Cambria Math" panose="02040503050406030204" pitchFamily="18" charset="0"/>
                                        <a:ea typeface="Hiragino Maru Gothic Pro W4" panose="020F0400000000000000" pitchFamily="34" charset="-128"/>
                                      </a:rPr>
                                      <m:t>Ca</m:t>
                                    </m:r>
                                  </m:e>
                                </m:sPre>
                              </m:oMath>
                            </m:oMathPara>
                          </a14:m>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ja-JP" sz="2000" b="0" i="0" smtClean="0">
                                    <a:solidFill>
                                      <a:schemeClr val="tx1"/>
                                    </a:solidFill>
                                    <a:latin typeface="Cambria Math" panose="02040503050406030204" pitchFamily="18" charset="0"/>
                                    <a:ea typeface="Cambria Math" panose="02040503050406030204" pitchFamily="18" charset="0"/>
                                  </a:rPr>
                                  <m:t>→</m:t>
                                </m:r>
                              </m:oMath>
                            </m:oMathPara>
                          </a14:m>
                          <a:endParaRPr lang="en-JP" sz="2000" b="0" i="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ja-JP" sz="2000" b="0" i="0" smtClean="0">
                                    <a:solidFill>
                                      <a:schemeClr val="tx1"/>
                                    </a:solidFill>
                                    <a:latin typeface="Cambria Math" panose="02040503050406030204" pitchFamily="18" charset="0"/>
                                    <a:ea typeface="Cambria Math" panose="02040503050406030204" pitchFamily="18" charset="0"/>
                                  </a:rPr>
                                  <m:t>→</m:t>
                                </m:r>
                              </m:oMath>
                            </m:oMathPara>
                          </a14:m>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latin typeface="Cambria Math" panose="02040503050406030204" pitchFamily="18" charset="0"/>
                                        <a:ea typeface="Hiragino Maru Gothic Pro W4" panose="020F0400000000000000" pitchFamily="34" charset="-128"/>
                                      </a:rPr>
                                    </m:ctrlPr>
                                  </m:sPrePr>
                                  <m:sub>
                                    <m:r>
                                      <m:rPr>
                                        <m:sty m:val="p"/>
                                      </m:rPr>
                                      <a:rPr kumimoji="1" lang="en-US" altLang="ja-JP" sz="2000" b="0" i="0" smtClean="0">
                                        <a:latin typeface="Cambria Math" panose="02040503050406030204" pitchFamily="18" charset="0"/>
                                        <a:ea typeface="Hiragino Maru Gothic Pro W4" panose="020F0400000000000000" pitchFamily="34" charset="-128"/>
                                      </a:rPr>
                                      <m:t>Λ</m:t>
                                    </m:r>
                                  </m:sub>
                                  <m:sup>
                                    <m:r>
                                      <a:rPr kumimoji="1" lang="en-US" altLang="ja-JP" sz="2000" b="0" i="0" smtClean="0">
                                        <a:latin typeface="Cambria Math" panose="02040503050406030204" pitchFamily="18" charset="0"/>
                                        <a:ea typeface="Hiragino Maru Gothic Pro W4" panose="020F0400000000000000" pitchFamily="34" charset="-128"/>
                                      </a:rPr>
                                      <m:t>40</m:t>
                                    </m:r>
                                  </m:sup>
                                  <m:e>
                                    <m:r>
                                      <m:rPr>
                                        <m:sty m:val="p"/>
                                      </m:rPr>
                                      <a:rPr kumimoji="1" lang="en-US" altLang="ja-JP" sz="2000" b="0" i="0" smtClean="0">
                                        <a:latin typeface="Cambria Math" panose="02040503050406030204" pitchFamily="18" charset="0"/>
                                        <a:ea typeface="Hiragino Maru Gothic Pro W4" panose="020F0400000000000000" pitchFamily="34" charset="-128"/>
                                      </a:rPr>
                                      <m:t>K</m:t>
                                    </m:r>
                                  </m:e>
                                </m:sPre>
                              </m:oMath>
                            </m:oMathPara>
                          </a14:m>
                          <a:endParaRPr lang="en-JP" sz="2000" b="0" i="0">
                            <a:solidFill>
                              <a:schemeClr val="tx1"/>
                            </a:solidFill>
                            <a:latin typeface="Times New Roman" panose="020206030504050203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latin typeface="Cambria Math" panose="02040503050406030204" pitchFamily="18" charset="0"/>
                                        <a:ea typeface="Hiragino Maru Gothic Pro W4" panose="020F0400000000000000" pitchFamily="34" charset="-128"/>
                                      </a:rPr>
                                    </m:ctrlPr>
                                  </m:sPrePr>
                                  <m:sub>
                                    <m:r>
                                      <m:rPr>
                                        <m:sty m:val="p"/>
                                      </m:rPr>
                                      <a:rPr kumimoji="1" lang="en-US" altLang="ja-JP" sz="2000" b="0" i="0" smtClean="0">
                                        <a:latin typeface="Cambria Math" panose="02040503050406030204" pitchFamily="18" charset="0"/>
                                        <a:ea typeface="Hiragino Maru Gothic Pro W4" panose="020F0400000000000000" pitchFamily="34" charset="-128"/>
                                      </a:rPr>
                                      <m:t>Λ</m:t>
                                    </m:r>
                                  </m:sub>
                                  <m:sup>
                                    <m:r>
                                      <a:rPr kumimoji="1" lang="en-US" altLang="ja-JP" sz="2000" b="0" i="0" smtClean="0">
                                        <a:latin typeface="Cambria Math" panose="02040503050406030204" pitchFamily="18" charset="0"/>
                                        <a:ea typeface="Hiragino Maru Gothic Pro W4" panose="020F0400000000000000" pitchFamily="34" charset="-128"/>
                                      </a:rPr>
                                      <m:t>48</m:t>
                                    </m:r>
                                  </m:sup>
                                  <m:e>
                                    <m:r>
                                      <m:rPr>
                                        <m:sty m:val="p"/>
                                      </m:rPr>
                                      <a:rPr kumimoji="1" lang="en-US" altLang="ja-JP" sz="2000" b="0" i="0" smtClean="0">
                                        <a:latin typeface="Cambria Math" panose="02040503050406030204" pitchFamily="18" charset="0"/>
                                        <a:ea typeface="Hiragino Maru Gothic Pro W4" panose="020F0400000000000000" pitchFamily="34" charset="-128"/>
                                      </a:rPr>
                                      <m:t>K</m:t>
                                    </m:r>
                                  </m:e>
                                </m:sPre>
                              </m:oMath>
                            </m:oMathPara>
                          </a14:m>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649"/>
                      </a:ext>
                    </a:extLst>
                  </a:tr>
                  <a:tr h="370840">
                    <a:tc>
                      <a:txBody>
                        <a:bodyPr/>
                        <a:lstStyle/>
                        <a:p>
                          <a:r>
                            <a:rPr lang="en-JP" sz="2000" b="0" i="0">
                              <a:solidFill>
                                <a:schemeClr val="tx1"/>
                              </a:solidFill>
                              <a:latin typeface="Times New Roman" panose="02020603050405020304" pitchFamily="18" charset="0"/>
                              <a:cs typeface="Times New Roman" panose="02020603050405020304" pitchFamily="18" charset="0"/>
                            </a:rPr>
                            <a:t>E12-24-003</a:t>
                          </a:r>
                        </a:p>
                        <a:p>
                          <a:r>
                            <a:rPr lang="en-JP" sz="2000" b="0" i="0">
                              <a:solidFill>
                                <a:schemeClr val="tx1"/>
                              </a:solidFill>
                              <a:latin typeface="Times New Roman" panose="02020603050405020304" pitchFamily="18" charset="0"/>
                              <a:cs typeface="Times New Roman" panose="02020603050405020304" pitchFamily="18" charset="0"/>
                            </a:rPr>
                            <a:t>E12-18-013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lang="el-GR" sz="18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Λ</m:t>
                              </m:r>
                              <m:r>
                                <m:rPr>
                                  <m:sty m:val="p"/>
                                </m:rPr>
                                <a:rPr lang="en-US" sz="18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N</m:t>
                              </m:r>
                            </m:oMath>
                          </a14:m>
                          <a:r>
                            <a:rPr lang="en-JP" sz="1800" b="0" i="0">
                              <a:solidFill>
                                <a:schemeClr val="tx1"/>
                              </a:solidFill>
                              <a:latin typeface="Times New Roman" panose="02020603050405020304" pitchFamily="18" charset="0"/>
                              <a:cs typeface="Times New Roman" panose="02020603050405020304" pitchFamily="18" charset="0"/>
                            </a:rPr>
                            <a:t> </a:t>
                          </a:r>
                          <a:r>
                            <a:rPr kumimoji="1" lang="en-US" sz="1800" kern="1200">
                              <a:solidFill>
                                <a:schemeClr val="dk1"/>
                              </a:solidFill>
                              <a:effectLst/>
                              <a:latin typeface="Times New Roman" panose="02020603050405020304" pitchFamily="18" charset="0"/>
                              <a:ea typeface="+mn-ea"/>
                              <a:cs typeface="Times New Roman" panose="02020603050405020304" pitchFamily="18" charset="0"/>
                            </a:rPr>
                            <a:t>interaction in heavy hypernuclei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solidFill>
                                          <a:schemeClr val="tx1"/>
                                        </a:solidFill>
                                        <a:latin typeface="Cambria Math" panose="02040503050406030204" pitchFamily="18" charset="0"/>
                                        <a:ea typeface="Hiragino Maru Gothic Pro W4" panose="020F0400000000000000" pitchFamily="34" charset="-128"/>
                                      </a:rPr>
                                    </m:ctrlPr>
                                  </m:sPrePr>
                                  <m:sub/>
                                  <m:sup>
                                    <m:r>
                                      <a:rPr lang="en-US" altLang="ja-JP" sz="2000" b="0" i="0" smtClean="0">
                                        <a:solidFill>
                                          <a:schemeClr val="tx1"/>
                                        </a:solidFill>
                                        <a:latin typeface="Cambria Math" panose="02040503050406030204" pitchFamily="18" charset="0"/>
                                      </a:rPr>
                                      <m:t>208</m:t>
                                    </m:r>
                                  </m:sup>
                                  <m:e>
                                    <m:r>
                                      <m:rPr>
                                        <m:sty m:val="p"/>
                                      </m:rPr>
                                      <a:rPr lang="en-US" altLang="ja-JP" sz="2000" b="0" i="0" smtClean="0">
                                        <a:solidFill>
                                          <a:schemeClr val="tx1"/>
                                        </a:solidFill>
                                        <a:latin typeface="Cambria Math" panose="02040503050406030204" pitchFamily="18" charset="0"/>
                                      </a:rPr>
                                      <m:t>Pb</m:t>
                                    </m:r>
                                  </m:e>
                                </m:sPre>
                              </m:oMath>
                            </m:oMathPara>
                          </a14:m>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ja-JP" sz="2000" b="0" i="0" smtClean="0">
                                    <a:solidFill>
                                      <a:schemeClr val="tx1"/>
                                    </a:solidFill>
                                    <a:latin typeface="Cambria Math" panose="02040503050406030204" pitchFamily="18" charset="0"/>
                                    <a:ea typeface="Cambria Math" panose="02040503050406030204" pitchFamily="18" charset="0"/>
                                  </a:rPr>
                                  <m:t>→</m:t>
                                </m:r>
                              </m:oMath>
                            </m:oMathPara>
                          </a14:m>
                          <a:endParaRPr lang="en-JP" sz="2000" b="0" i="0">
                            <a:solidFill>
                              <a:schemeClr val="tx1"/>
                            </a:solidFill>
                            <a:latin typeface="Times New Roman" panose="02020603050405020304" pitchFamily="18" charset="0"/>
                            <a:cs typeface="Times New Roman" panose="02020603050405020304" pitchFamily="18" charset="0"/>
                          </a:endParaRPr>
                        </a:p>
                        <a:p>
                          <a:pPr algn="ctr"/>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sPre>
                                  <m:sPrePr>
                                    <m:ctrlPr>
                                      <a:rPr kumimoji="1" lang="en-US" altLang="ja-JP" sz="2000" b="0" i="1" smtClean="0">
                                        <a:solidFill>
                                          <a:schemeClr val="tx1"/>
                                        </a:solidFill>
                                        <a:latin typeface="Cambria Math" panose="02040503050406030204" pitchFamily="18" charset="0"/>
                                        <a:ea typeface="Hiragino Maru Gothic Pro W4" panose="020F0400000000000000" pitchFamily="34" charset="-128"/>
                                      </a:rPr>
                                    </m:ctrlPr>
                                  </m:sPrePr>
                                  <m:sub>
                                    <m:r>
                                      <m:rPr>
                                        <m:sty m:val="p"/>
                                      </m:rPr>
                                      <a:rPr kumimoji="1" lang="en-US" altLang="ja-JP" sz="2000" b="0" i="0" smtClean="0">
                                        <a:solidFill>
                                          <a:schemeClr val="tx1"/>
                                        </a:solidFill>
                                        <a:latin typeface="Cambria Math" panose="02040503050406030204" pitchFamily="18" charset="0"/>
                                        <a:ea typeface="Hiragino Maru Gothic Pro W4" panose="020F0400000000000000" pitchFamily="34" charset="-128"/>
                                      </a:rPr>
                                      <m:t>Λ</m:t>
                                    </m:r>
                                  </m:sub>
                                  <m:sup>
                                    <m:r>
                                      <a:rPr lang="en-US" altLang="ja-JP" sz="2000" b="0" i="0" smtClean="0">
                                        <a:solidFill>
                                          <a:schemeClr val="tx1"/>
                                        </a:solidFill>
                                        <a:latin typeface="Cambria Math" panose="02040503050406030204" pitchFamily="18" charset="0"/>
                                      </a:rPr>
                                      <m:t>208</m:t>
                                    </m:r>
                                  </m:sup>
                                  <m:e>
                                    <m:r>
                                      <m:rPr>
                                        <m:sty m:val="p"/>
                                      </m:rPr>
                                      <a:rPr lang="en-US" altLang="ja-JP" sz="2000" b="0" i="0" smtClean="0">
                                        <a:solidFill>
                                          <a:schemeClr val="tx1"/>
                                        </a:solidFill>
                                        <a:latin typeface="Cambria Math" panose="02040503050406030204" pitchFamily="18" charset="0"/>
                                      </a:rPr>
                                      <m:t>Tl</m:t>
                                    </m:r>
                                  </m:e>
                                </m:sPre>
                              </m:oMath>
                            </m:oMathPara>
                          </a14:m>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991923"/>
                      </a:ext>
                    </a:extLst>
                  </a:tr>
                  <a:tr h="415086">
                    <a:tc>
                      <a:txBody>
                        <a:bodyPr/>
                        <a:lstStyle/>
                        <a:p>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E12-20-013A</a:t>
                          </a:r>
                        </a:p>
                        <a:p>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E12-15-008A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Decay pion spectroscopy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All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ja-JP" sz="2000" b="0" i="0" smtClean="0">
                                    <a:solidFill>
                                      <a:schemeClr val="tx1">
                                        <a:lumMod val="50000"/>
                                        <a:lumOff val="50000"/>
                                      </a:schemeClr>
                                    </a:solidFill>
                                    <a:latin typeface="Cambria Math" panose="02040503050406030204" pitchFamily="18" charset="0"/>
                                    <a:ea typeface="Cambria Math" panose="02040503050406030204" pitchFamily="18" charset="0"/>
                                  </a:rPr>
                                  <m:t>→</m:t>
                                </m:r>
                              </m:oMath>
                            </m:oMathPara>
                          </a14:m>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p>
                          <a:pPr algn="ctr"/>
                          <a:endParaRPr lang="en-JP" sz="2000" b="0" i="0">
                            <a:solidFill>
                              <a:schemeClr val="tx1">
                                <a:lumMod val="50000"/>
                                <a:lumOff val="50000"/>
                              </a:schemeClr>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s-shell &amp; p-shell hypernuclei</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JP" sz="2000" b="1" i="0">
                              <a:solidFill>
                                <a:schemeClr val="tx1">
                                  <a:lumMod val="50000"/>
                                  <a:lumOff val="50000"/>
                                </a:schemeClr>
                              </a:solidFill>
                              <a:latin typeface="Times New Roman" panose="02020603050405020304" pitchFamily="18" charset="0"/>
                              <a:cs typeface="Times New Roman" panose="02020603050405020304" pitchFamily="18" charset="0"/>
                            </a:rPr>
                            <a:t>DPS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3497659"/>
                      </a:ext>
                    </a:extLst>
                  </a:tr>
                </a:tbl>
              </a:graphicData>
            </a:graphic>
          </p:graphicFrame>
        </mc:Choice>
        <mc:Fallback>
          <p:graphicFrame>
            <p:nvGraphicFramePr>
              <p:cNvPr id="7" name="Table 6">
                <a:extLst>
                  <a:ext uri="{FF2B5EF4-FFF2-40B4-BE49-F238E27FC236}">
                    <a16:creationId xmlns:a16="http://schemas.microsoft.com/office/drawing/2014/main" id="{C6CAF18E-8A0F-CA45-BC10-9CD3A36DDA4D}"/>
                  </a:ext>
                </a:extLst>
              </p:cNvPr>
              <p:cNvGraphicFramePr>
                <a:graphicFrameLocks noGrp="1"/>
              </p:cNvGraphicFramePr>
              <p:nvPr>
                <p:extLst>
                  <p:ext uri="{D42A27DB-BD31-4B8C-83A1-F6EECF244321}">
                    <p14:modId xmlns:p14="http://schemas.microsoft.com/office/powerpoint/2010/main" val="3624368337"/>
                  </p:ext>
                </p:extLst>
              </p:nvPr>
            </p:nvGraphicFramePr>
            <p:xfrm>
              <a:off x="959893" y="1452007"/>
              <a:ext cx="10393906" cy="3698876"/>
            </p:xfrm>
            <a:graphic>
              <a:graphicData uri="http://schemas.openxmlformats.org/drawingml/2006/table">
                <a:tbl>
                  <a:tblPr firstRow="1" bandRow="1">
                    <a:tableStyleId>{5C22544A-7EE6-4342-B048-85BDC9FD1C3A}</a:tableStyleId>
                  </a:tblPr>
                  <a:tblGrid>
                    <a:gridCol w="1749079">
                      <a:extLst>
                        <a:ext uri="{9D8B030D-6E8A-4147-A177-3AD203B41FA5}">
                          <a16:colId xmlns:a16="http://schemas.microsoft.com/office/drawing/2014/main" val="2651110463"/>
                        </a:ext>
                      </a:extLst>
                    </a:gridCol>
                    <a:gridCol w="4326009">
                      <a:extLst>
                        <a:ext uri="{9D8B030D-6E8A-4147-A177-3AD203B41FA5}">
                          <a16:colId xmlns:a16="http://schemas.microsoft.com/office/drawing/2014/main" val="725656840"/>
                        </a:ext>
                      </a:extLst>
                    </a:gridCol>
                    <a:gridCol w="855406">
                      <a:extLst>
                        <a:ext uri="{9D8B030D-6E8A-4147-A177-3AD203B41FA5}">
                          <a16:colId xmlns:a16="http://schemas.microsoft.com/office/drawing/2014/main" val="2330345244"/>
                        </a:ext>
                      </a:extLst>
                    </a:gridCol>
                    <a:gridCol w="370512">
                      <a:extLst>
                        <a:ext uri="{9D8B030D-6E8A-4147-A177-3AD203B41FA5}">
                          <a16:colId xmlns:a16="http://schemas.microsoft.com/office/drawing/2014/main" val="853798267"/>
                        </a:ext>
                      </a:extLst>
                    </a:gridCol>
                    <a:gridCol w="1871243">
                      <a:extLst>
                        <a:ext uri="{9D8B030D-6E8A-4147-A177-3AD203B41FA5}">
                          <a16:colId xmlns:a16="http://schemas.microsoft.com/office/drawing/2014/main" val="2394938727"/>
                        </a:ext>
                      </a:extLst>
                    </a:gridCol>
                    <a:gridCol w="1221657">
                      <a:extLst>
                        <a:ext uri="{9D8B030D-6E8A-4147-A177-3AD203B41FA5}">
                          <a16:colId xmlns:a16="http://schemas.microsoft.com/office/drawing/2014/main" val="1271111601"/>
                        </a:ext>
                      </a:extLst>
                    </a:gridCol>
                  </a:tblGrid>
                  <a:tr h="1101916">
                    <a:tc>
                      <a:txBody>
                        <a:bodyPr/>
                        <a:lstStyle/>
                        <a:p>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E12-24-004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CSB in p-shell hypernuclei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07801" t="-552" r="-404255" b="-245304"/>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98333" t="-552" r="-850000" b="-245304"/>
                          </a:stretch>
                        </a:blip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0554" t="-552" r="-66124" b="-245304"/>
                          </a:stretch>
                        </a:blipFill>
                      </a:tcPr>
                    </a:tc>
                    <a:tc rowSpan="4">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49254" t="-203" r="-995" b="-27033"/>
                          </a:stretch>
                        </a:blipFill>
                      </a:tcPr>
                    </a:tc>
                    <a:extLst>
                      <a:ext uri="{0D108BD9-81ED-4DB2-BD59-A6C34878D82A}">
                        <a16:rowId xmlns:a16="http://schemas.microsoft.com/office/drawing/2014/main" val="310245492"/>
                      </a:ext>
                    </a:extLst>
                  </a:tr>
                  <a:tr h="427736">
                    <a:tc>
                      <a:txBody>
                        <a:bodyPr/>
                        <a:lstStyle/>
                        <a:p>
                          <a:r>
                            <a:rPr lang="en-JP" sz="2000" b="0" i="0">
                              <a:solidFill>
                                <a:schemeClr val="tx1"/>
                              </a:solidFill>
                              <a:latin typeface="Times New Roman" panose="02020603050405020304" pitchFamily="18" charset="0"/>
                              <a:cs typeface="Times New Roman" panose="02020603050405020304" pitchFamily="18" charset="0"/>
                            </a:rPr>
                            <a:t>E12-24-011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0563" t="-260000" r="-100141" b="-534286"/>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07801" t="-260000" r="-404255" b="-534286"/>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98333" t="-260000" r="-850000" b="-534286"/>
                          </a:stretch>
                        </a:blip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0554" t="-260000" r="-66124" b="-534286"/>
                          </a:stretch>
                        </a:blipFill>
                      </a:tcPr>
                    </a:tc>
                    <a:tc vMerge="1">
                      <a:txBody>
                        <a:bodyPr/>
                        <a:lstStyle/>
                        <a:p>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0066088"/>
                      </a:ext>
                    </a:extLst>
                  </a:tr>
                  <a:tr h="767144">
                    <a:tc>
                      <a:txBody>
                        <a:bodyPr/>
                        <a:lstStyle/>
                        <a:p>
                          <a:r>
                            <a:rPr lang="en-JP" sz="2000" b="0" i="0">
                              <a:solidFill>
                                <a:schemeClr val="tx1"/>
                              </a:solidFill>
                              <a:latin typeface="Times New Roman" panose="02020603050405020304" pitchFamily="18" charset="0"/>
                              <a:cs typeface="Times New Roman" panose="02020603050405020304" pitchFamily="18" charset="0"/>
                            </a:rPr>
                            <a:t>E12-24-013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0563" t="-200000" r="-100141" b="-196825"/>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07801" t="-200000" r="-404255" b="-196825"/>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98333" t="-200000" r="-850000" b="-196825"/>
                          </a:stretch>
                        </a:blip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0554" t="-200000" r="-66124" b="-196825"/>
                          </a:stretch>
                        </a:blipFill>
                      </a:tcPr>
                    </a:tc>
                    <a:tc vMerge="1">
                      <a:txBody>
                        <a:bodyPr/>
                        <a:lstStyle/>
                        <a:p>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649"/>
                      </a:ext>
                    </a:extLst>
                  </a:tr>
                  <a:tr h="701040">
                    <a:tc>
                      <a:txBody>
                        <a:bodyPr/>
                        <a:lstStyle/>
                        <a:p>
                          <a:r>
                            <a:rPr lang="en-JP" sz="2000" b="0" i="0">
                              <a:solidFill>
                                <a:schemeClr val="tx1"/>
                              </a:solidFill>
                              <a:latin typeface="Times New Roman" panose="02020603050405020304" pitchFamily="18" charset="0"/>
                              <a:cs typeface="Times New Roman" panose="02020603050405020304" pitchFamily="18" charset="0"/>
                            </a:rPr>
                            <a:t>E12-24-003</a:t>
                          </a:r>
                        </a:p>
                        <a:p>
                          <a:r>
                            <a:rPr lang="en-JP" sz="2000" b="0" i="0">
                              <a:solidFill>
                                <a:schemeClr val="tx1"/>
                              </a:solidFill>
                              <a:latin typeface="Times New Roman" panose="02020603050405020304" pitchFamily="18" charset="0"/>
                              <a:cs typeface="Times New Roman" panose="02020603050405020304" pitchFamily="18" charset="0"/>
                            </a:rPr>
                            <a:t>E12-18-013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0563" t="-328696" r="-100141" b="-115652"/>
                          </a:stretch>
                        </a:blip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07801" t="-328696" r="-404255" b="-115652"/>
                          </a:stretch>
                        </a:blip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98333" t="-328696" r="-850000" b="-115652"/>
                          </a:stretch>
                        </a:blipFill>
                      </a:tcPr>
                    </a:tc>
                    <a:tc>
                      <a:txBody>
                        <a:bodyPr/>
                        <a:lstStyle/>
                        <a:p>
                          <a:endParaRPr lang="en-US"/>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0554" t="-328696" r="-66124" b="-115652"/>
                          </a:stretch>
                        </a:blipFill>
                      </a:tcPr>
                    </a:tc>
                    <a:tc vMerge="1">
                      <a:txBody>
                        <a:bodyPr/>
                        <a:lstStyle/>
                        <a:p>
                          <a:endParaRPr lang="en-JP" sz="2000" b="0" i="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991923"/>
                      </a:ext>
                    </a:extLst>
                  </a:tr>
                  <a:tr h="701040">
                    <a:tc>
                      <a:txBody>
                        <a:bodyPr/>
                        <a:lstStyle/>
                        <a:p>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E12-20-013A</a:t>
                          </a:r>
                        </a:p>
                        <a:p>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E12-15-008A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Decay pion spectroscopy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All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898333" t="-428696" r="-850000" b="-15652"/>
                          </a:stretch>
                        </a:blipFill>
                      </a:tcPr>
                    </a:tc>
                    <a:tc>
                      <a:txBody>
                        <a:bodyPr/>
                        <a:lstStyle/>
                        <a:p>
                          <a:pPr algn="ctr"/>
                          <a:r>
                            <a:rPr lang="en-JP" sz="2000" b="0" i="0">
                              <a:solidFill>
                                <a:schemeClr val="tx1">
                                  <a:lumMod val="50000"/>
                                  <a:lumOff val="50000"/>
                                </a:schemeClr>
                              </a:solidFill>
                              <a:latin typeface="Times New Roman" panose="02020603050405020304" pitchFamily="18" charset="0"/>
                              <a:cs typeface="Times New Roman" panose="02020603050405020304" pitchFamily="18" charset="0"/>
                            </a:rPr>
                            <a:t>s-shell &amp; p-shell hypernuclei</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JP" sz="2000" b="1" i="0">
                              <a:solidFill>
                                <a:schemeClr val="tx1">
                                  <a:lumMod val="50000"/>
                                  <a:lumOff val="50000"/>
                                </a:schemeClr>
                              </a:solidFill>
                              <a:latin typeface="Times New Roman" panose="02020603050405020304" pitchFamily="18" charset="0"/>
                              <a:cs typeface="Times New Roman" panose="02020603050405020304" pitchFamily="18" charset="0"/>
                            </a:rPr>
                            <a:t>DPS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3497659"/>
                      </a:ext>
                    </a:extLst>
                  </a:tr>
                </a:tbl>
              </a:graphicData>
            </a:graphic>
          </p:graphicFrame>
        </mc:Fallback>
      </mc:AlternateContent>
      <p:sp>
        <p:nvSpPr>
          <p:cNvPr id="8" name="Rectangle 7">
            <a:extLst>
              <a:ext uri="{FF2B5EF4-FFF2-40B4-BE49-F238E27FC236}">
                <a16:creationId xmlns:a16="http://schemas.microsoft.com/office/drawing/2014/main" id="{74B2521F-F99D-ED49-A428-7FD0F777182E}"/>
              </a:ext>
            </a:extLst>
          </p:cNvPr>
          <p:cNvSpPr/>
          <p:nvPr/>
        </p:nvSpPr>
        <p:spPr>
          <a:xfrm>
            <a:off x="959893" y="2551471"/>
            <a:ext cx="9172249" cy="1902542"/>
          </a:xfrm>
          <a:prstGeom prst="rect">
            <a:avLst/>
          </a:prstGeom>
          <a:noFill/>
          <a:ln w="508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 name="TextBox 8">
            <a:extLst>
              <a:ext uri="{FF2B5EF4-FFF2-40B4-BE49-F238E27FC236}">
                <a16:creationId xmlns:a16="http://schemas.microsoft.com/office/drawing/2014/main" id="{02331C37-F91C-0E46-B6A7-220EFCF29E1C}"/>
              </a:ext>
            </a:extLst>
          </p:cNvPr>
          <p:cNvSpPr txBox="1"/>
          <p:nvPr/>
        </p:nvSpPr>
        <p:spPr>
          <a:xfrm>
            <a:off x="5439832" y="4082747"/>
            <a:ext cx="4692310" cy="430887"/>
          </a:xfrm>
          <a:prstGeom prst="rect">
            <a:avLst/>
          </a:prstGeom>
          <a:noFill/>
        </p:spPr>
        <p:txBody>
          <a:bodyPr wrap="none" rtlCol="0">
            <a:spAutoFit/>
          </a:bodyPr>
          <a:lstStyle/>
          <a:p>
            <a:r>
              <a:rPr lang="en-JP" sz="2200" b="1">
                <a:solidFill>
                  <a:srgbClr val="C00000"/>
                </a:solidFill>
                <a:latin typeface="Times New Roman" panose="02020603050405020304" pitchFamily="18" charset="0"/>
                <a:cs typeface="Times New Roman" panose="02020603050405020304" pitchFamily="18" charset="0"/>
              </a:rPr>
              <a:t>Medium-mass and heavy hypernuclei</a:t>
            </a:r>
          </a:p>
        </p:txBody>
      </p:sp>
    </p:spTree>
    <p:extLst>
      <p:ext uri="{BB962C8B-B14F-4D97-AF65-F5344CB8AC3E}">
        <p14:creationId xmlns:p14="http://schemas.microsoft.com/office/powerpoint/2010/main" val="34222020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Autofit/>
              </a:bodyPr>
              <a:lstStyle/>
              <a:p>
                <a:r>
                  <a:rPr lang="en-US" altLang="ja-JP" sz="3200">
                    <a:solidFill>
                      <a:schemeClr val="accent1"/>
                    </a:solidFill>
                  </a:rPr>
                  <a:t>Topic1: Observation of Nuclear Deformation with </a:t>
                </a:r>
                <a14:m>
                  <m:oMath xmlns:m="http://schemas.openxmlformats.org/officeDocument/2006/math">
                    <m:r>
                      <a:rPr lang="en-US" altLang="ja-JP" sz="3200" b="1" i="1">
                        <a:solidFill>
                          <a:schemeClr val="accent1"/>
                        </a:solidFill>
                        <a:latin typeface="Cambria Math" panose="02040503050406030204" pitchFamily="18" charset="0"/>
                      </a:rPr>
                      <m:t>𝚲</m:t>
                    </m:r>
                  </m:oMath>
                </a14:m>
                <a:r>
                  <a:rPr lang="en-US" altLang="ja-JP" sz="3200">
                    <a:solidFill>
                      <a:schemeClr val="accent1"/>
                    </a:solidFill>
                  </a:rPr>
                  <a:t> Probe</a:t>
                </a:r>
                <a:endParaRPr lang="ja-JP" altLang="en-US" sz="3200">
                  <a:solidFill>
                    <a:schemeClr val="accent1"/>
                  </a:solidFill>
                </a:endParaRPr>
              </a:p>
            </p:txBody>
          </p:sp>
        </mc:Choice>
        <mc:Fallback>
          <p:sp>
            <p:nvSpPr>
              <p:cNvPr id="2" name="タイトル 1">
                <a:extLst>
                  <a:ext uri="{FF2B5EF4-FFF2-40B4-BE49-F238E27FC236}">
                    <a16:creationId xmlns:a16="http://schemas.microsoft.com/office/drawing/2014/main" id="{8354B945-C2F6-1E45-B055-7011A97B77C6}"/>
                  </a:ext>
                </a:extLst>
              </p:cNvPr>
              <p:cNvSpPr>
                <a:spLocks noGrp="1" noRot="1" noChangeAspect="1" noMove="1" noResize="1" noEditPoints="1" noAdjustHandles="1" noChangeArrowheads="1" noChangeShapeType="1" noTextEdit="1"/>
              </p:cNvSpPr>
              <p:nvPr>
                <p:ph type="title"/>
              </p:nvPr>
            </p:nvSpPr>
            <p:spPr>
              <a:blipFill>
                <a:blip r:embed="rId3"/>
                <a:stretch>
                  <a:fillRect l="-1507" t="-2381" b="-9524"/>
                </a:stretch>
              </a:blipFill>
            </p:spPr>
            <p:txBody>
              <a:bodyPr/>
              <a:lstStyle/>
              <a:p>
                <a:r>
                  <a:rPr lang="en-US">
                    <a:noFill/>
                  </a:rPr>
                  <a:t> </a:t>
                </a:r>
              </a:p>
            </p:txBody>
          </p:sp>
        </mc:Fallback>
      </mc:AlternateContent>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5</a:t>
            </a:fld>
            <a:endParaRPr kumimoji="1" lang="ja-JP" altLang="en-US"/>
          </a:p>
        </p:txBody>
      </p:sp>
      <p:sp>
        <p:nvSpPr>
          <p:cNvPr id="19" name="テキスト ボックス 18">
            <a:extLst>
              <a:ext uri="{FF2B5EF4-FFF2-40B4-BE49-F238E27FC236}">
                <a16:creationId xmlns:a16="http://schemas.microsoft.com/office/drawing/2014/main" id="{FC5C5BB8-F174-9341-8BA7-2DBA85FD73AC}"/>
              </a:ext>
            </a:extLst>
          </p:cNvPr>
          <p:cNvSpPr txBox="1"/>
          <p:nvPr/>
        </p:nvSpPr>
        <p:spPr>
          <a:xfrm>
            <a:off x="7158446" y="5975116"/>
            <a:ext cx="3869457" cy="338554"/>
          </a:xfrm>
          <a:prstGeom prst="rect">
            <a:avLst/>
          </a:prstGeom>
          <a:noFill/>
        </p:spPr>
        <p:txBody>
          <a:bodyPr wrap="none" rtlCol="0">
            <a:spAutoFit/>
          </a:bodyPr>
          <a:lstStyle/>
          <a:p>
            <a:r>
              <a:rPr lang="en-US" altLang="ja-JP" sz="1600">
                <a:solidFill>
                  <a:schemeClr val="tx1">
                    <a:lumMod val="50000"/>
                    <a:lumOff val="50000"/>
                  </a:schemeClr>
                </a:solidFill>
                <a:latin typeface="Times New Roman" panose="02020603050405020304" pitchFamily="18" charset="0"/>
                <a:cs typeface="Times New Roman" panose="02020603050405020304" pitchFamily="18" charset="0"/>
              </a:rPr>
              <a:t>[M. </a:t>
            </a:r>
            <a:r>
              <a:rPr lang="en-US" altLang="ja-JP" sz="1600" err="1">
                <a:solidFill>
                  <a:schemeClr val="tx1">
                    <a:lumMod val="50000"/>
                    <a:lumOff val="50000"/>
                  </a:schemeClr>
                </a:solidFill>
                <a:latin typeface="Times New Roman" panose="02020603050405020304" pitchFamily="18" charset="0"/>
                <a:cs typeface="Times New Roman" panose="02020603050405020304" pitchFamily="18" charset="0"/>
              </a:rPr>
              <a:t>Isaka</a:t>
            </a:r>
            <a:r>
              <a:rPr lang="en-US" altLang="ja-JP" sz="1600">
                <a:solidFill>
                  <a:schemeClr val="tx1">
                    <a:lumMod val="50000"/>
                    <a:lumOff val="50000"/>
                  </a:schemeClr>
                </a:solidFill>
                <a:latin typeface="Times New Roman" panose="02020603050405020304" pitchFamily="18" charset="0"/>
                <a:cs typeface="Times New Roman" panose="02020603050405020304" pitchFamily="18" charset="0"/>
              </a:rPr>
              <a:t>, Hypernuclear WS at JLab (2023)]</a:t>
            </a:r>
          </a:p>
        </p:txBody>
      </p:sp>
      <p:pic>
        <p:nvPicPr>
          <p:cNvPr id="10" name="図 9">
            <a:extLst>
              <a:ext uri="{FF2B5EF4-FFF2-40B4-BE49-F238E27FC236}">
                <a16:creationId xmlns:a16="http://schemas.microsoft.com/office/drawing/2014/main" id="{8A066C7A-BF0A-EE49-B878-4135EF488B4E}"/>
              </a:ext>
            </a:extLst>
          </p:cNvPr>
          <p:cNvPicPr>
            <a:picLocks noChangeAspect="1"/>
          </p:cNvPicPr>
          <p:nvPr/>
        </p:nvPicPr>
        <p:blipFill>
          <a:blip r:embed="rId4"/>
          <a:stretch>
            <a:fillRect/>
          </a:stretch>
        </p:blipFill>
        <p:spPr>
          <a:xfrm>
            <a:off x="4205129" y="1280575"/>
            <a:ext cx="7401009" cy="4763443"/>
          </a:xfrm>
          <a:prstGeom prst="rect">
            <a:avLst/>
          </a:prstGeom>
        </p:spPr>
      </p:pic>
      <mc:AlternateContent xmlns:mc="http://schemas.openxmlformats.org/markup-compatibility/2006">
        <mc:Choice xmlns:a14="http://schemas.microsoft.com/office/drawing/2010/main" Requires="a14">
          <p:sp>
            <p:nvSpPr>
              <p:cNvPr id="8" name="テキスト ボックス 7">
                <a:extLst>
                  <a:ext uri="{FF2B5EF4-FFF2-40B4-BE49-F238E27FC236}">
                    <a16:creationId xmlns:a16="http://schemas.microsoft.com/office/drawing/2014/main" id="{A07EDC17-7A7D-3A41-B1E4-34849478DD3A}"/>
                  </a:ext>
                </a:extLst>
              </p:cNvPr>
              <p:cNvSpPr txBox="1"/>
              <p:nvPr/>
            </p:nvSpPr>
            <p:spPr>
              <a:xfrm>
                <a:off x="585862" y="2095077"/>
                <a:ext cx="3902684" cy="467564"/>
              </a:xfrm>
              <a:prstGeom prst="rect">
                <a:avLst/>
              </a:prstGeom>
              <a:noFill/>
            </p:spPr>
            <p:txBody>
              <a:bodyPr wrap="square" rtlCol="0">
                <a:spAutoFit/>
              </a:bodyPr>
              <a:lstStyle/>
              <a:p>
                <a:r>
                  <a:rPr kumimoji="1" lang="en-US" altLang="ja-JP" sz="2200">
                    <a:latin typeface="Times New Roman" panose="02020603050405020304" pitchFamily="18" charset="0"/>
                    <a:cs typeface="Times New Roman" panose="02020603050405020304" pitchFamily="18" charset="0"/>
                  </a:rPr>
                  <a:t>Triaxially deformed </a:t>
                </a:r>
                <a14:m>
                  <m:oMath xmlns:m="http://schemas.openxmlformats.org/officeDocument/2006/math">
                    <m:sPre>
                      <m:sPrePr>
                        <m:ctrlPr>
                          <a:rPr kumimoji="1" lang="en-US" altLang="ja-JP" sz="2200" i="1" smtClean="0">
                            <a:latin typeface="Cambria Math" panose="02040503050406030204" pitchFamily="18" charset="0"/>
                          </a:rPr>
                        </m:ctrlPr>
                      </m:sPrePr>
                      <m:sub/>
                      <m:sup>
                        <m:r>
                          <a:rPr lang="en-US" altLang="ja-JP" sz="2200" b="0" i="0" smtClean="0">
                            <a:latin typeface="Cambria Math" panose="02040503050406030204" pitchFamily="18" charset="0"/>
                          </a:rPr>
                          <m:t>26</m:t>
                        </m:r>
                      </m:sup>
                      <m:e>
                        <m:r>
                          <m:rPr>
                            <m:sty m:val="p"/>
                          </m:rPr>
                          <a:rPr lang="en-US" altLang="ja-JP" sz="2200" b="0" i="0" smtClean="0">
                            <a:latin typeface="Cambria Math" panose="02040503050406030204" pitchFamily="18" charset="0"/>
                          </a:rPr>
                          <m:t>Mg</m:t>
                        </m:r>
                      </m:e>
                    </m:sPre>
                    <m:r>
                      <a:rPr lang="en-US" altLang="ja-JP" sz="2200" b="0" i="0" smtClean="0">
                        <a:latin typeface="Cambria Math" panose="02040503050406030204" pitchFamily="18" charset="0"/>
                      </a:rPr>
                      <m:t>+</m:t>
                    </m:r>
                    <m:r>
                      <m:rPr>
                        <m:sty m:val="p"/>
                      </m:rPr>
                      <a:rPr kumimoji="1" lang="en-US" altLang="ja-JP" sz="2200" b="0" i="0" smtClean="0">
                        <a:latin typeface="Cambria Math" panose="02040503050406030204" pitchFamily="18" charset="0"/>
                        <a:cs typeface="Times New Roman" panose="02020603050405020304" pitchFamily="18" charset="0"/>
                      </a:rPr>
                      <m:t>Λ</m:t>
                    </m:r>
                  </m:oMath>
                </a14:m>
                <a:endParaRPr kumimoji="1" lang="ja-JP" altLang="en-US" sz="2200">
                  <a:latin typeface="Times New Roman" panose="02020603050405020304" pitchFamily="18" charset="0"/>
                  <a:cs typeface="Times New Roman" panose="02020603050405020304" pitchFamily="18" charset="0"/>
                </a:endParaRPr>
              </a:p>
            </p:txBody>
          </p:sp>
        </mc:Choice>
        <mc:Fallback>
          <p:sp>
            <p:nvSpPr>
              <p:cNvPr id="8" name="テキスト ボックス 7">
                <a:extLst>
                  <a:ext uri="{FF2B5EF4-FFF2-40B4-BE49-F238E27FC236}">
                    <a16:creationId xmlns:a16="http://schemas.microsoft.com/office/drawing/2014/main" id="{A07EDC17-7A7D-3A41-B1E4-34849478DD3A}"/>
                  </a:ext>
                </a:extLst>
              </p:cNvPr>
              <p:cNvSpPr txBox="1">
                <a:spLocks noRot="1" noChangeAspect="1" noMove="1" noResize="1" noEditPoints="1" noAdjustHandles="1" noChangeArrowheads="1" noChangeShapeType="1" noTextEdit="1"/>
              </p:cNvSpPr>
              <p:nvPr/>
            </p:nvSpPr>
            <p:spPr>
              <a:xfrm>
                <a:off x="585862" y="2095077"/>
                <a:ext cx="3902684" cy="467564"/>
              </a:xfrm>
              <a:prstGeom prst="rect">
                <a:avLst/>
              </a:prstGeom>
              <a:blipFill>
                <a:blip r:embed="rId5"/>
                <a:stretch>
                  <a:fillRect l="-2031" t="-3947" b="-23684"/>
                </a:stretch>
              </a:blipFill>
            </p:spPr>
            <p:txBody>
              <a:bodyPr/>
              <a:lstStyle/>
              <a:p>
                <a:r>
                  <a:rPr lang="en-US">
                    <a:noFill/>
                  </a:rPr>
                  <a:t> </a:t>
                </a:r>
              </a:p>
            </p:txBody>
          </p:sp>
        </mc:Fallback>
      </mc:AlternateContent>
      <p:sp>
        <p:nvSpPr>
          <p:cNvPr id="13" name="テキスト ボックス 12">
            <a:extLst>
              <a:ext uri="{FF2B5EF4-FFF2-40B4-BE49-F238E27FC236}">
                <a16:creationId xmlns:a16="http://schemas.microsoft.com/office/drawing/2014/main" id="{4DDFC6D3-6329-6541-8BE3-742C3FC3C348}"/>
              </a:ext>
            </a:extLst>
          </p:cNvPr>
          <p:cNvSpPr txBox="1"/>
          <p:nvPr/>
        </p:nvSpPr>
        <p:spPr>
          <a:xfrm>
            <a:off x="6800783" y="4741962"/>
            <a:ext cx="1645002" cy="707886"/>
          </a:xfrm>
          <a:prstGeom prst="rect">
            <a:avLst/>
          </a:prstGeom>
          <a:noFill/>
        </p:spPr>
        <p:txBody>
          <a:bodyPr wrap="none" rtlCol="0">
            <a:spAutoFit/>
          </a:bodyPr>
          <a:lstStyle/>
          <a:p>
            <a:pPr algn="ctr"/>
            <a:r>
              <a:rPr kumimoji="1" lang="en-US" altLang="ja-JP" sz="2000" b="1">
                <a:solidFill>
                  <a:schemeClr val="accent1"/>
                </a:solidFill>
                <a:latin typeface="Times New Roman" panose="02020603050405020304" pitchFamily="18" charset="0"/>
                <a:cs typeface="Times New Roman" panose="02020603050405020304" pitchFamily="18" charset="0"/>
              </a:rPr>
              <a:t>Long axis</a:t>
            </a:r>
          </a:p>
          <a:p>
            <a:pPr algn="ctr"/>
            <a:r>
              <a:rPr kumimoji="1" lang="en-US" altLang="ja-JP" sz="2000" b="1">
                <a:solidFill>
                  <a:schemeClr val="accent1"/>
                </a:solidFill>
                <a:latin typeface="Times New Roman" panose="02020603050405020304" pitchFamily="18" charset="0"/>
                <a:cs typeface="Times New Roman" panose="02020603050405020304" pitchFamily="18" charset="0"/>
              </a:rPr>
              <a:t>Deep binding</a:t>
            </a:r>
            <a:endParaRPr kumimoji="1" lang="ja-JP" altLang="en-US" sz="2000" b="1">
              <a:solidFill>
                <a:schemeClr val="accent1"/>
              </a:solidFill>
              <a:latin typeface="Times New Roman" panose="02020603050405020304" pitchFamily="18" charset="0"/>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0F41F454-058C-CF48-BC1E-B6C3761A4C23}"/>
              </a:ext>
            </a:extLst>
          </p:cNvPr>
          <p:cNvSpPr txBox="1"/>
          <p:nvPr/>
        </p:nvSpPr>
        <p:spPr>
          <a:xfrm>
            <a:off x="8196614" y="4305959"/>
            <a:ext cx="2013693" cy="707886"/>
          </a:xfrm>
          <a:prstGeom prst="rect">
            <a:avLst/>
          </a:prstGeom>
          <a:noFill/>
        </p:spPr>
        <p:txBody>
          <a:bodyPr wrap="none" rtlCol="0">
            <a:spAutoFit/>
          </a:bodyPr>
          <a:lstStyle/>
          <a:p>
            <a:pPr algn="ctr"/>
            <a:r>
              <a:rPr kumimoji="1" lang="en-US" altLang="ja-JP" sz="2000" b="1">
                <a:solidFill>
                  <a:schemeClr val="accent1"/>
                </a:solidFill>
                <a:latin typeface="Times New Roman" panose="02020603050405020304" pitchFamily="18" charset="0"/>
                <a:cs typeface="Times New Roman" panose="02020603050405020304" pitchFamily="18" charset="0"/>
              </a:rPr>
              <a:t>Middle axis</a:t>
            </a:r>
          </a:p>
          <a:p>
            <a:pPr algn="ctr"/>
            <a:r>
              <a:rPr kumimoji="1" lang="en-US" altLang="ja-JP" sz="2000" b="1">
                <a:solidFill>
                  <a:schemeClr val="accent1"/>
                </a:solidFill>
                <a:latin typeface="Times New Roman" panose="02020603050405020304" pitchFamily="18" charset="0"/>
                <a:cs typeface="Times New Roman" panose="02020603050405020304" pitchFamily="18" charset="0"/>
              </a:rPr>
              <a:t>Medium binding</a:t>
            </a:r>
            <a:endParaRPr kumimoji="1" lang="ja-JP" altLang="en-US" sz="2000" b="1">
              <a:solidFill>
                <a:schemeClr val="accent1"/>
              </a:solidFill>
              <a:latin typeface="Times New Roman" panose="02020603050405020304" pitchFamily="18" charset="0"/>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E1D330AD-D83C-D34A-B4BA-2118AA956418}"/>
              </a:ext>
            </a:extLst>
          </p:cNvPr>
          <p:cNvSpPr txBox="1"/>
          <p:nvPr/>
        </p:nvSpPr>
        <p:spPr>
          <a:xfrm>
            <a:off x="9741304" y="3749185"/>
            <a:ext cx="1957588" cy="707886"/>
          </a:xfrm>
          <a:prstGeom prst="rect">
            <a:avLst/>
          </a:prstGeom>
          <a:noFill/>
        </p:spPr>
        <p:txBody>
          <a:bodyPr wrap="none" rtlCol="0">
            <a:spAutoFit/>
          </a:bodyPr>
          <a:lstStyle/>
          <a:p>
            <a:pPr algn="ctr"/>
            <a:r>
              <a:rPr kumimoji="1" lang="en-US" altLang="ja-JP" sz="2000" b="1">
                <a:solidFill>
                  <a:schemeClr val="accent1"/>
                </a:solidFill>
                <a:latin typeface="Times New Roman" panose="02020603050405020304" pitchFamily="18" charset="0"/>
                <a:cs typeface="Times New Roman" panose="02020603050405020304" pitchFamily="18" charset="0"/>
              </a:rPr>
              <a:t>Short axis</a:t>
            </a:r>
          </a:p>
          <a:p>
            <a:pPr algn="ctr"/>
            <a:r>
              <a:rPr kumimoji="1" lang="en-US" altLang="ja-JP" sz="2000" b="1">
                <a:solidFill>
                  <a:schemeClr val="accent1"/>
                </a:solidFill>
                <a:latin typeface="Times New Roman" panose="02020603050405020304" pitchFamily="18" charset="0"/>
                <a:cs typeface="Times New Roman" panose="02020603050405020304" pitchFamily="18" charset="0"/>
              </a:rPr>
              <a:t>Shallow binding</a:t>
            </a:r>
            <a:endParaRPr kumimoji="1" lang="ja-JP" altLang="en-US" sz="2000" b="1">
              <a:solidFill>
                <a:schemeClr val="accent1"/>
              </a:solidFill>
              <a:latin typeface="Times New Roman" panose="02020603050405020304" pitchFamily="18" charset="0"/>
              <a:cs typeface="Times New Roman" panose="02020603050405020304" pitchFamily="18" charset="0"/>
            </a:endParaRPr>
          </a:p>
        </p:txBody>
      </p:sp>
      <p:grpSp>
        <p:nvGrpSpPr>
          <p:cNvPr id="3" name="グループ化 2">
            <a:extLst>
              <a:ext uri="{FF2B5EF4-FFF2-40B4-BE49-F238E27FC236}">
                <a16:creationId xmlns:a16="http://schemas.microsoft.com/office/drawing/2014/main" id="{AEC10305-0D7F-6449-A540-9EB1BECD43C9}"/>
              </a:ext>
            </a:extLst>
          </p:cNvPr>
          <p:cNvGrpSpPr/>
          <p:nvPr/>
        </p:nvGrpSpPr>
        <p:grpSpPr>
          <a:xfrm>
            <a:off x="664205" y="2660175"/>
            <a:ext cx="3448170" cy="2613850"/>
            <a:chOff x="1464133" y="3543260"/>
            <a:chExt cx="2822237" cy="2139368"/>
          </a:xfrm>
        </p:grpSpPr>
        <p:grpSp>
          <p:nvGrpSpPr>
            <p:cNvPr id="15" name="グループ化 14">
              <a:extLst>
                <a:ext uri="{FF2B5EF4-FFF2-40B4-BE49-F238E27FC236}">
                  <a16:creationId xmlns:a16="http://schemas.microsoft.com/office/drawing/2014/main" id="{92B9DE3B-67CA-CC41-AEBB-AC9ADE902363}"/>
                </a:ext>
              </a:extLst>
            </p:cNvPr>
            <p:cNvGrpSpPr/>
            <p:nvPr/>
          </p:nvGrpSpPr>
          <p:grpSpPr>
            <a:xfrm>
              <a:off x="1464133" y="3543260"/>
              <a:ext cx="2822237" cy="2139368"/>
              <a:chOff x="914399" y="4512931"/>
              <a:chExt cx="2298358" cy="1722603"/>
            </a:xfrm>
          </p:grpSpPr>
          <p:sp>
            <p:nvSpPr>
              <p:cNvPr id="11" name="正方形/長方形 10">
                <a:extLst>
                  <a:ext uri="{FF2B5EF4-FFF2-40B4-BE49-F238E27FC236}">
                    <a16:creationId xmlns:a16="http://schemas.microsoft.com/office/drawing/2014/main" id="{1C73A80E-219A-8043-B701-062E0F350A65}"/>
                  </a:ext>
                </a:extLst>
              </p:cNvPr>
              <p:cNvSpPr/>
              <p:nvPr/>
            </p:nvSpPr>
            <p:spPr>
              <a:xfrm>
                <a:off x="914399" y="5838234"/>
                <a:ext cx="224493" cy="303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999DE328-6119-824C-8913-788227959D61}"/>
                  </a:ext>
                </a:extLst>
              </p:cNvPr>
              <p:cNvPicPr>
                <a:picLocks noChangeAspect="1"/>
              </p:cNvPicPr>
              <p:nvPr/>
            </p:nvPicPr>
            <p:blipFill rotWithShape="1">
              <a:blip r:embed="rId6"/>
              <a:srcRect l="6550" r="4501"/>
              <a:stretch/>
            </p:blipFill>
            <p:spPr>
              <a:xfrm>
                <a:off x="914400" y="4512931"/>
                <a:ext cx="2298357" cy="1722603"/>
              </a:xfrm>
              <a:prstGeom prst="rect">
                <a:avLst/>
              </a:prstGeom>
            </p:spPr>
          </p:pic>
        </p:grpSp>
        <p:sp>
          <p:nvSpPr>
            <p:cNvPr id="9" name="正方形/長方形 8">
              <a:extLst>
                <a:ext uri="{FF2B5EF4-FFF2-40B4-BE49-F238E27FC236}">
                  <a16:creationId xmlns:a16="http://schemas.microsoft.com/office/drawing/2014/main" id="{3E828BC4-3F22-C347-88E4-B9E2D6868FBE}"/>
                </a:ext>
              </a:extLst>
            </p:cNvPr>
            <p:cNvSpPr/>
            <p:nvPr/>
          </p:nvSpPr>
          <p:spPr>
            <a:xfrm>
              <a:off x="1464133" y="5300075"/>
              <a:ext cx="275663" cy="369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8" name="グループ化 37">
              <a:extLst>
                <a:ext uri="{FF2B5EF4-FFF2-40B4-BE49-F238E27FC236}">
                  <a16:creationId xmlns:a16="http://schemas.microsoft.com/office/drawing/2014/main" id="{B0829859-1964-3845-AF87-5AED313DE480}"/>
                </a:ext>
              </a:extLst>
            </p:cNvPr>
            <p:cNvGrpSpPr/>
            <p:nvPr/>
          </p:nvGrpSpPr>
          <p:grpSpPr>
            <a:xfrm>
              <a:off x="1828614" y="4128316"/>
              <a:ext cx="2060294" cy="1018572"/>
              <a:chOff x="3055716" y="4120587"/>
              <a:chExt cx="2060294" cy="1018572"/>
            </a:xfrm>
          </p:grpSpPr>
          <p:sp>
            <p:nvSpPr>
              <p:cNvPr id="34" name="フリーフォーム 33">
                <a:extLst>
                  <a:ext uri="{FF2B5EF4-FFF2-40B4-BE49-F238E27FC236}">
                    <a16:creationId xmlns:a16="http://schemas.microsoft.com/office/drawing/2014/main" id="{2148BE1B-F322-2142-8D08-D74CAAF3BC87}"/>
                  </a:ext>
                </a:extLst>
              </p:cNvPr>
              <p:cNvSpPr/>
              <p:nvPr/>
            </p:nvSpPr>
            <p:spPr>
              <a:xfrm>
                <a:off x="3055716" y="4269724"/>
                <a:ext cx="2060294" cy="702163"/>
              </a:xfrm>
              <a:custGeom>
                <a:avLst/>
                <a:gdLst>
                  <a:gd name="connsiteX0" fmla="*/ 0 w 2060294"/>
                  <a:gd name="connsiteY0" fmla="*/ 47633 h 702163"/>
                  <a:gd name="connsiteX1" fmla="*/ 567160 w 2060294"/>
                  <a:gd name="connsiteY1" fmla="*/ 24484 h 702163"/>
                  <a:gd name="connsiteX2" fmla="*/ 1018573 w 2060294"/>
                  <a:gd name="connsiteY2" fmla="*/ 348575 h 702163"/>
                  <a:gd name="connsiteX3" fmla="*/ 1412112 w 2060294"/>
                  <a:gd name="connsiteY3" fmla="*/ 684241 h 702163"/>
                  <a:gd name="connsiteX4" fmla="*/ 2060294 w 2060294"/>
                  <a:gd name="connsiteY4" fmla="*/ 626367 h 702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294" h="702163">
                    <a:moveTo>
                      <a:pt x="0" y="47633"/>
                    </a:moveTo>
                    <a:cubicBezTo>
                      <a:pt x="198699" y="10980"/>
                      <a:pt x="397398" y="-25673"/>
                      <a:pt x="567160" y="24484"/>
                    </a:cubicBezTo>
                    <a:cubicBezTo>
                      <a:pt x="736922" y="74641"/>
                      <a:pt x="877748" y="238616"/>
                      <a:pt x="1018573" y="348575"/>
                    </a:cubicBezTo>
                    <a:cubicBezTo>
                      <a:pt x="1159398" y="458535"/>
                      <a:pt x="1238492" y="637942"/>
                      <a:pt x="1412112" y="684241"/>
                    </a:cubicBezTo>
                    <a:cubicBezTo>
                      <a:pt x="1585732" y="730540"/>
                      <a:pt x="1823013" y="678453"/>
                      <a:pt x="2060294" y="626367"/>
                    </a:cubicBezTo>
                  </a:path>
                </a:pathLst>
              </a:custGeom>
              <a:noFill/>
              <a:ln w="44450" cap="rnd">
                <a:solidFill>
                  <a:srgbClr val="C00000"/>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フリーフォーム 34">
                <a:extLst>
                  <a:ext uri="{FF2B5EF4-FFF2-40B4-BE49-F238E27FC236}">
                    <a16:creationId xmlns:a16="http://schemas.microsoft.com/office/drawing/2014/main" id="{0127AA65-D5AE-AA48-A84D-BF4010B2DF85}"/>
                  </a:ext>
                </a:extLst>
              </p:cNvPr>
              <p:cNvSpPr/>
              <p:nvPr/>
            </p:nvSpPr>
            <p:spPr>
              <a:xfrm>
                <a:off x="3599727" y="4120587"/>
                <a:ext cx="943133" cy="1018572"/>
              </a:xfrm>
              <a:custGeom>
                <a:avLst/>
                <a:gdLst>
                  <a:gd name="connsiteX0" fmla="*/ 0 w 943133"/>
                  <a:gd name="connsiteY0" fmla="*/ 1018572 h 1018572"/>
                  <a:gd name="connsiteX1" fmla="*/ 104172 w 943133"/>
                  <a:gd name="connsiteY1" fmla="*/ 613459 h 1018572"/>
                  <a:gd name="connsiteX2" fmla="*/ 486136 w 943133"/>
                  <a:gd name="connsiteY2" fmla="*/ 497712 h 1018572"/>
                  <a:gd name="connsiteX3" fmla="*/ 879676 w 943133"/>
                  <a:gd name="connsiteY3" fmla="*/ 451413 h 1018572"/>
                  <a:gd name="connsiteX4" fmla="*/ 937549 w 943133"/>
                  <a:gd name="connsiteY4" fmla="*/ 0 h 101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133" h="1018572">
                    <a:moveTo>
                      <a:pt x="0" y="1018572"/>
                    </a:moveTo>
                    <a:cubicBezTo>
                      <a:pt x="11574" y="859420"/>
                      <a:pt x="23149" y="700269"/>
                      <a:pt x="104172" y="613459"/>
                    </a:cubicBezTo>
                    <a:cubicBezTo>
                      <a:pt x="185195" y="526649"/>
                      <a:pt x="356885" y="524720"/>
                      <a:pt x="486136" y="497712"/>
                    </a:cubicBezTo>
                    <a:cubicBezTo>
                      <a:pt x="615387" y="470704"/>
                      <a:pt x="804440" y="534365"/>
                      <a:pt x="879676" y="451413"/>
                    </a:cubicBezTo>
                    <a:cubicBezTo>
                      <a:pt x="954912" y="368461"/>
                      <a:pt x="946230" y="184230"/>
                      <a:pt x="937549" y="0"/>
                    </a:cubicBezTo>
                  </a:path>
                </a:pathLst>
              </a:custGeom>
              <a:noFill/>
              <a:ln w="44450" cap="rnd">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36">
                <a:extLst>
                  <a:ext uri="{FF2B5EF4-FFF2-40B4-BE49-F238E27FC236}">
                    <a16:creationId xmlns:a16="http://schemas.microsoft.com/office/drawing/2014/main" id="{42515315-3BF5-5A41-BB51-A160D86B15DF}"/>
                  </a:ext>
                </a:extLst>
              </p:cNvPr>
              <p:cNvSpPr/>
              <p:nvPr/>
            </p:nvSpPr>
            <p:spPr>
              <a:xfrm>
                <a:off x="3921201" y="4233189"/>
                <a:ext cx="285279" cy="871246"/>
              </a:xfrm>
              <a:custGeom>
                <a:avLst/>
                <a:gdLst>
                  <a:gd name="connsiteX0" fmla="*/ 153088 w 285279"/>
                  <a:gd name="connsiteY0" fmla="*/ 3145 h 871246"/>
                  <a:gd name="connsiteX1" fmla="*/ 280409 w 285279"/>
                  <a:gd name="connsiteY1" fmla="*/ 107317 h 871246"/>
                  <a:gd name="connsiteX2" fmla="*/ 2617 w 285279"/>
                  <a:gd name="connsiteY2" fmla="*/ 709201 h 871246"/>
                  <a:gd name="connsiteX3" fmla="*/ 164662 w 285279"/>
                  <a:gd name="connsiteY3" fmla="*/ 871246 h 871246"/>
                </a:gdLst>
                <a:ahLst/>
                <a:cxnLst>
                  <a:cxn ang="0">
                    <a:pos x="connsiteX0" y="connsiteY0"/>
                  </a:cxn>
                  <a:cxn ang="0">
                    <a:pos x="connsiteX1" y="connsiteY1"/>
                  </a:cxn>
                  <a:cxn ang="0">
                    <a:pos x="connsiteX2" y="connsiteY2"/>
                  </a:cxn>
                  <a:cxn ang="0">
                    <a:pos x="connsiteX3" y="connsiteY3"/>
                  </a:cxn>
                </a:cxnLst>
                <a:rect l="l" t="t" r="r" b="b"/>
                <a:pathLst>
                  <a:path w="285279" h="871246">
                    <a:moveTo>
                      <a:pt x="153088" y="3145"/>
                    </a:moveTo>
                    <a:cubicBezTo>
                      <a:pt x="229288" y="-3607"/>
                      <a:pt x="305488" y="-10359"/>
                      <a:pt x="280409" y="107317"/>
                    </a:cubicBezTo>
                    <a:cubicBezTo>
                      <a:pt x="255330" y="224993"/>
                      <a:pt x="21908" y="581880"/>
                      <a:pt x="2617" y="709201"/>
                    </a:cubicBezTo>
                    <a:cubicBezTo>
                      <a:pt x="-16674" y="836522"/>
                      <a:pt x="73994" y="853884"/>
                      <a:pt x="164662" y="871246"/>
                    </a:cubicBezTo>
                  </a:path>
                </a:pathLst>
              </a:custGeom>
              <a:noFill/>
              <a:ln w="44450" cap="rnd">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52E4BAA7-BF5A-9F42-AF87-74A89D5C70E3}"/>
                  </a:ext>
                </a:extLst>
              </p:cNvPr>
              <p:cNvPicPr>
                <a:picLocks noChangeAspect="1"/>
              </p:cNvPicPr>
              <p:nvPr/>
            </p:nvPicPr>
            <p:blipFill>
              <a:blip r:embed="rId7"/>
              <a:stretch>
                <a:fillRect/>
              </a:stretch>
            </p:blipFill>
            <p:spPr>
              <a:xfrm>
                <a:off x="3878862" y="4353913"/>
                <a:ext cx="412750" cy="419100"/>
              </a:xfrm>
              <a:prstGeom prst="rect">
                <a:avLst/>
              </a:prstGeom>
            </p:spPr>
          </p:pic>
        </p:grpSp>
      </p:grpSp>
      <p:grpSp>
        <p:nvGrpSpPr>
          <p:cNvPr id="12" name="グループ化 11">
            <a:extLst>
              <a:ext uri="{FF2B5EF4-FFF2-40B4-BE49-F238E27FC236}">
                <a16:creationId xmlns:a16="http://schemas.microsoft.com/office/drawing/2014/main" id="{5E6BFD3E-E10A-0F43-BE96-C4EF9F66F9B8}"/>
              </a:ext>
            </a:extLst>
          </p:cNvPr>
          <p:cNvGrpSpPr/>
          <p:nvPr/>
        </p:nvGrpSpPr>
        <p:grpSpPr>
          <a:xfrm>
            <a:off x="6830062" y="5435467"/>
            <a:ext cx="4921580" cy="625356"/>
            <a:chOff x="6830062" y="5326765"/>
            <a:chExt cx="4921580" cy="625356"/>
          </a:xfrm>
        </p:grpSpPr>
        <p:sp>
          <p:nvSpPr>
            <p:cNvPr id="39" name="角丸四角形 38">
              <a:extLst>
                <a:ext uri="{FF2B5EF4-FFF2-40B4-BE49-F238E27FC236}">
                  <a16:creationId xmlns:a16="http://schemas.microsoft.com/office/drawing/2014/main" id="{C875BE07-E30E-9C4C-9815-FF78E82E5B9B}"/>
                </a:ext>
              </a:extLst>
            </p:cNvPr>
            <p:cNvSpPr/>
            <p:nvPr/>
          </p:nvSpPr>
          <p:spPr>
            <a:xfrm>
              <a:off x="6830062" y="5326765"/>
              <a:ext cx="4921580" cy="625356"/>
            </a:xfrm>
            <a:prstGeom prst="roundRect">
              <a:avLst>
                <a:gd name="adj" fmla="val 12735"/>
              </a:avLst>
            </a:prstGeom>
            <a:solidFill>
              <a:schemeClr val="accent4">
                <a:lumMod val="40000"/>
                <a:lumOff val="60000"/>
                <a:alpha val="7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C00000"/>
                </a:solidFill>
              </a:endParaRPr>
            </a:p>
          </p:txBody>
        </p:sp>
        <mc:AlternateContent xmlns:mc="http://schemas.openxmlformats.org/markup-compatibility/2006">
          <mc:Choice xmlns:a14="http://schemas.microsoft.com/office/drawing/2010/main" Requires="a14">
            <p:sp>
              <p:nvSpPr>
                <p:cNvPr id="16" name="テキスト ボックス 15">
                  <a:extLst>
                    <a:ext uri="{FF2B5EF4-FFF2-40B4-BE49-F238E27FC236}">
                      <a16:creationId xmlns:a16="http://schemas.microsoft.com/office/drawing/2014/main" id="{E2A2C0C2-0357-7443-A14F-B76F5F9490E6}"/>
                    </a:ext>
                  </a:extLst>
                </p:cNvPr>
                <p:cNvSpPr txBox="1"/>
                <p:nvPr/>
              </p:nvSpPr>
              <p:spPr>
                <a:xfrm>
                  <a:off x="6849702" y="5385658"/>
                  <a:ext cx="4882299" cy="461665"/>
                </a:xfrm>
                <a:prstGeom prst="rect">
                  <a:avLst/>
                </a:prstGeom>
                <a:noFill/>
              </p:spPr>
              <p:txBody>
                <a:bodyPr wrap="none" rtlCol="0">
                  <a:spAutoFit/>
                </a:bodyPr>
                <a:lstStyle/>
                <a:p>
                  <a:r>
                    <a:rPr kumimoji="1" lang="en-US" altLang="ja-JP" sz="2400" b="1">
                      <a:solidFill>
                        <a:srgbClr val="C00000"/>
                      </a:solidFill>
                      <a:latin typeface="Times New Roman" panose="02020603050405020304" pitchFamily="18" charset="0"/>
                      <a:cs typeface="Times New Roman" panose="02020603050405020304" pitchFamily="18" charset="0"/>
                    </a:rPr>
                    <a:t>Separable with </a:t>
                  </a:r>
                  <a14:m>
                    <m:oMath xmlns:m="http://schemas.openxmlformats.org/officeDocument/2006/math">
                      <m:r>
                        <a:rPr kumimoji="1" lang="en-US" altLang="ja-JP" sz="2400" b="1" i="0" smtClean="0">
                          <a:solidFill>
                            <a:srgbClr val="C00000"/>
                          </a:solidFill>
                          <a:latin typeface="Cambria Math" panose="02040503050406030204" pitchFamily="18" charset="0"/>
                          <a:cs typeface="Times New Roman" panose="02020603050405020304" pitchFamily="18" charset="0"/>
                        </a:rPr>
                        <m:t>𝟎</m:t>
                      </m:r>
                      <m:r>
                        <a:rPr kumimoji="1" lang="en-US" altLang="ja-JP" sz="2400" b="1" i="0" smtClean="0">
                          <a:solidFill>
                            <a:srgbClr val="C00000"/>
                          </a:solidFill>
                          <a:latin typeface="Cambria Math" panose="02040503050406030204" pitchFamily="18" charset="0"/>
                          <a:cs typeface="Times New Roman" panose="02020603050405020304" pitchFamily="18" charset="0"/>
                        </a:rPr>
                        <m:t>.</m:t>
                      </m:r>
                      <m:r>
                        <a:rPr kumimoji="1" lang="en-US" altLang="ja-JP" sz="2400" b="1" i="0" smtClean="0">
                          <a:solidFill>
                            <a:srgbClr val="C00000"/>
                          </a:solidFill>
                          <a:latin typeface="Cambria Math" panose="02040503050406030204" pitchFamily="18" charset="0"/>
                          <a:cs typeface="Times New Roman" panose="02020603050405020304" pitchFamily="18" charset="0"/>
                        </a:rPr>
                        <m:t>𝟓</m:t>
                      </m:r>
                      <m:r>
                        <a:rPr kumimoji="1" lang="en-US" altLang="ja-JP" sz="2400" b="1" i="0" smtClean="0">
                          <a:solidFill>
                            <a:srgbClr val="C00000"/>
                          </a:solidFill>
                          <a:latin typeface="Cambria Math" panose="02040503050406030204" pitchFamily="18" charset="0"/>
                          <a:cs typeface="Times New Roman" panose="02020603050405020304" pitchFamily="18" charset="0"/>
                        </a:rPr>
                        <m:t> </m:t>
                      </m:r>
                      <m:r>
                        <a:rPr kumimoji="1" lang="en-US" altLang="ja-JP" sz="2400" b="1" i="0" smtClean="0">
                          <a:solidFill>
                            <a:srgbClr val="C00000"/>
                          </a:solidFill>
                          <a:latin typeface="Cambria Math" panose="02040503050406030204" pitchFamily="18" charset="0"/>
                          <a:cs typeface="Times New Roman" panose="02020603050405020304" pitchFamily="18" charset="0"/>
                        </a:rPr>
                        <m:t>𝐌𝐞𝐕</m:t>
                      </m:r>
                    </m:oMath>
                  </a14:m>
                  <a:r>
                    <a:rPr kumimoji="1" lang="en-US" altLang="ja-JP" sz="2400" b="1">
                      <a:solidFill>
                        <a:srgbClr val="C00000"/>
                      </a:solidFill>
                      <a:latin typeface="Times New Roman" panose="02020603050405020304" pitchFamily="18" charset="0"/>
                      <a:cs typeface="Times New Roman" panose="02020603050405020304" pitchFamily="18" charset="0"/>
                    </a:rPr>
                    <a:t> resolution </a:t>
                  </a:r>
                  <a:endParaRPr kumimoji="1" lang="ja-JP" altLang="en-US" sz="2400" b="1">
                    <a:solidFill>
                      <a:srgbClr val="C00000"/>
                    </a:solidFill>
                    <a:latin typeface="Times New Roman" panose="02020603050405020304" pitchFamily="18" charset="0"/>
                    <a:cs typeface="Times New Roman" panose="02020603050405020304" pitchFamily="18" charset="0"/>
                  </a:endParaRPr>
                </a:p>
              </p:txBody>
            </p:sp>
          </mc:Choice>
          <mc:Fallback>
            <p:sp>
              <p:nvSpPr>
                <p:cNvPr id="16" name="テキスト ボックス 15">
                  <a:extLst>
                    <a:ext uri="{FF2B5EF4-FFF2-40B4-BE49-F238E27FC236}">
                      <a16:creationId xmlns:a16="http://schemas.microsoft.com/office/drawing/2014/main" id="{E2A2C0C2-0357-7443-A14F-B76F5F9490E6}"/>
                    </a:ext>
                  </a:extLst>
                </p:cNvPr>
                <p:cNvSpPr txBox="1">
                  <a:spLocks noRot="1" noChangeAspect="1" noMove="1" noResize="1" noEditPoints="1" noAdjustHandles="1" noChangeArrowheads="1" noChangeShapeType="1" noTextEdit="1"/>
                </p:cNvSpPr>
                <p:nvPr/>
              </p:nvSpPr>
              <p:spPr>
                <a:xfrm>
                  <a:off x="6849702" y="5385658"/>
                  <a:ext cx="4882299" cy="461665"/>
                </a:xfrm>
                <a:prstGeom prst="rect">
                  <a:avLst/>
                </a:prstGeom>
                <a:blipFill>
                  <a:blip r:embed="rId8"/>
                  <a:stretch>
                    <a:fillRect l="-1998" t="-10526" r="-874" b="-28947"/>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DEDF4E0E-D11D-EC45-87A2-386506E0AE42}"/>
                  </a:ext>
                </a:extLst>
              </p:cNvPr>
              <p:cNvSpPr txBox="1"/>
              <p:nvPr/>
            </p:nvSpPr>
            <p:spPr>
              <a:xfrm>
                <a:off x="839606" y="1296256"/>
                <a:ext cx="2833493" cy="5091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Pre>
                        <m:sPrePr>
                          <m:ctrlPr>
                            <a:rPr kumimoji="1" lang="en-US" altLang="ja-JP" sz="2400" b="1" i="1" smtClean="0">
                              <a:latin typeface="Cambria Math" panose="02040503050406030204" pitchFamily="18" charset="0"/>
                              <a:ea typeface="Hiragino Maru Gothic Pro W4" panose="020F0400000000000000" pitchFamily="34" charset="-128"/>
                            </a:rPr>
                          </m:ctrlPr>
                        </m:sPrePr>
                        <m:sub/>
                        <m:sup>
                          <m:r>
                            <a:rPr kumimoji="1" lang="en-US" altLang="ja-JP" sz="2400" b="1" i="0">
                              <a:latin typeface="Cambria Math" panose="02040503050406030204" pitchFamily="18" charset="0"/>
                              <a:ea typeface="Hiragino Maru Gothic Pro W4" panose="020F0400000000000000" pitchFamily="34" charset="-128"/>
                            </a:rPr>
                            <m:t>𝟐𝟕</m:t>
                          </m:r>
                        </m:sup>
                        <m:e>
                          <m:r>
                            <a:rPr kumimoji="1" lang="en-US" altLang="ja-JP" sz="2400" b="1" i="0" smtClean="0">
                              <a:latin typeface="Cambria Math" panose="02040503050406030204" pitchFamily="18" charset="0"/>
                              <a:ea typeface="Hiragino Maru Gothic Pro W4" panose="020F0400000000000000" pitchFamily="34" charset="-128"/>
                            </a:rPr>
                            <m:t>𝐀𝐥</m:t>
                          </m:r>
                        </m:e>
                      </m:sPre>
                      <m:r>
                        <a:rPr lang="en-US" altLang="ja-JP" sz="2400" b="1" i="0" smtClean="0">
                          <a:latin typeface="Cambria Math" panose="02040503050406030204" pitchFamily="18" charset="0"/>
                        </a:rPr>
                        <m:t> </m:t>
                      </m:r>
                      <m:d>
                        <m:dPr>
                          <m:ctrlPr>
                            <a:rPr kumimoji="1" lang="en-US" altLang="ja-JP" sz="2400" b="1" i="1">
                              <a:latin typeface="Cambria Math" panose="02040503050406030204" pitchFamily="18" charset="0"/>
                            </a:rPr>
                          </m:ctrlPr>
                        </m:dPr>
                        <m:e>
                          <m:r>
                            <a:rPr kumimoji="1" lang="en-US" altLang="ja-JP" sz="2400" b="1" i="0">
                              <a:latin typeface="Cambria Math" panose="02040503050406030204" pitchFamily="18" charset="0"/>
                              <a:ea typeface="Hiragino Maru Gothic Pro W4" panose="020F0400000000000000" pitchFamily="34" charset="-128"/>
                              <a:cs typeface="Times New Roman" panose="02020603050405020304" pitchFamily="18" charset="0"/>
                            </a:rPr>
                            <m:t>𝐞</m:t>
                          </m:r>
                          <m:r>
                            <a:rPr kumimoji="1" lang="en-US" altLang="ja-JP" sz="2400" b="1" i="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24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400" b="1" i="0">
                                  <a:latin typeface="Cambria Math" panose="02040503050406030204" pitchFamily="18" charset="0"/>
                                  <a:ea typeface="Hiragino Maru Gothic Pro W4" panose="020F0400000000000000" pitchFamily="34" charset="-128"/>
                                  <a:cs typeface="Times New Roman" panose="02020603050405020304" pitchFamily="18" charset="0"/>
                                </a:rPr>
                                <m:t>𝐞</m:t>
                              </m:r>
                            </m:e>
                            <m:sup>
                              <m:r>
                                <a:rPr kumimoji="1" lang="en-US" altLang="ja-JP" sz="24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24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400" b="1" i="0">
                                  <a:latin typeface="Cambria Math" panose="02040503050406030204" pitchFamily="18" charset="0"/>
                                  <a:ea typeface="Hiragino Maru Gothic Pro W4" panose="020F0400000000000000" pitchFamily="34" charset="-128"/>
                                  <a:cs typeface="Times New Roman" panose="02020603050405020304" pitchFamily="18" charset="0"/>
                                </a:rPr>
                                <m:t>𝐊</m:t>
                              </m:r>
                            </m:e>
                            <m:sup>
                              <m:r>
                                <a:rPr kumimoji="1" lang="en-US" altLang="ja-JP" sz="24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e>
                      </m:d>
                      <m:r>
                        <a:rPr kumimoji="1" lang="en-US" altLang="ja-JP" sz="2400" b="1" i="0" smtClean="0">
                          <a:latin typeface="Cambria Math" panose="02040503050406030204" pitchFamily="18" charset="0"/>
                          <a:ea typeface="Hiragino Maru Gothic Pro W4" panose="020F0400000000000000" pitchFamily="34" charset="-128"/>
                          <a:cs typeface="Times New Roman" panose="02020603050405020304" pitchFamily="18" charset="0"/>
                        </a:rPr>
                        <m:t> </m:t>
                      </m:r>
                      <m:sPre>
                        <m:sPrePr>
                          <m:ctrlPr>
                            <a:rPr kumimoji="1" lang="en-US" altLang="ja-JP" sz="2400" b="1" i="1">
                              <a:latin typeface="Cambria Math" panose="02040503050406030204" pitchFamily="18" charset="0"/>
                              <a:ea typeface="Hiragino Maru Gothic Pro W4" panose="020F0400000000000000" pitchFamily="34" charset="-128"/>
                            </a:rPr>
                          </m:ctrlPr>
                        </m:sPrePr>
                        <m:sub>
                          <m:r>
                            <a:rPr kumimoji="1" lang="en-US" altLang="ja-JP" sz="2400" b="1" i="0">
                              <a:latin typeface="Cambria Math" panose="02040503050406030204" pitchFamily="18" charset="0"/>
                              <a:ea typeface="Hiragino Maru Gothic Pro W4" panose="020F0400000000000000" pitchFamily="34" charset="-128"/>
                            </a:rPr>
                            <m:t>𝚲</m:t>
                          </m:r>
                        </m:sub>
                        <m:sup>
                          <m:r>
                            <a:rPr kumimoji="1" lang="en-US" altLang="ja-JP" sz="2400" b="1" i="0">
                              <a:latin typeface="Cambria Math" panose="02040503050406030204" pitchFamily="18" charset="0"/>
                              <a:ea typeface="Hiragino Maru Gothic Pro W4" panose="020F0400000000000000" pitchFamily="34" charset="-128"/>
                            </a:rPr>
                            <m:t>𝟐𝟕</m:t>
                          </m:r>
                        </m:sup>
                        <m:e>
                          <m:r>
                            <a:rPr lang="en-US" altLang="ja-JP" sz="2400" b="1" i="0">
                              <a:latin typeface="Cambria Math" panose="02040503050406030204" pitchFamily="18" charset="0"/>
                            </a:rPr>
                            <m:t>𝐌𝐠</m:t>
                          </m:r>
                        </m:e>
                      </m:sPre>
                    </m:oMath>
                  </m:oMathPara>
                </a14:m>
                <a:endParaRPr lang="en-JP" sz="2400" b="1"/>
              </a:p>
            </p:txBody>
          </p:sp>
        </mc:Choice>
        <mc:Fallback>
          <p:sp>
            <p:nvSpPr>
              <p:cNvPr id="18" name="TextBox 17">
                <a:extLst>
                  <a:ext uri="{FF2B5EF4-FFF2-40B4-BE49-F238E27FC236}">
                    <a16:creationId xmlns:a16="http://schemas.microsoft.com/office/drawing/2014/main" id="{DEDF4E0E-D11D-EC45-87A2-386506E0AE42}"/>
                  </a:ext>
                </a:extLst>
              </p:cNvPr>
              <p:cNvSpPr txBox="1">
                <a:spLocks noRot="1" noChangeAspect="1" noMove="1" noResize="1" noEditPoints="1" noAdjustHandles="1" noChangeArrowheads="1" noChangeShapeType="1" noTextEdit="1"/>
              </p:cNvSpPr>
              <p:nvPr/>
            </p:nvSpPr>
            <p:spPr>
              <a:xfrm>
                <a:off x="839606" y="1296256"/>
                <a:ext cx="2833493" cy="509178"/>
              </a:xfrm>
              <a:prstGeom prst="rect">
                <a:avLst/>
              </a:prstGeom>
              <a:blipFill>
                <a:blip r:embed="rId9"/>
                <a:stretch>
                  <a:fillRect/>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B18FA1BB-6838-F34D-95BB-4856FA745BF8}"/>
              </a:ext>
            </a:extLst>
          </p:cNvPr>
          <p:cNvSpPr/>
          <p:nvPr/>
        </p:nvSpPr>
        <p:spPr>
          <a:xfrm>
            <a:off x="2814759" y="1296263"/>
            <a:ext cx="812004" cy="52310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cxnSp>
        <p:nvCxnSpPr>
          <p:cNvPr id="22" name="Straight Arrow Connector 21">
            <a:extLst>
              <a:ext uri="{FF2B5EF4-FFF2-40B4-BE49-F238E27FC236}">
                <a16:creationId xmlns:a16="http://schemas.microsoft.com/office/drawing/2014/main" id="{868F9077-C258-0D4E-BFBE-D0A48927DBFF}"/>
              </a:ext>
            </a:extLst>
          </p:cNvPr>
          <p:cNvCxnSpPr>
            <a:cxnSpLocks/>
          </p:cNvCxnSpPr>
          <p:nvPr/>
        </p:nvCxnSpPr>
        <p:spPr>
          <a:xfrm>
            <a:off x="3109727" y="1819371"/>
            <a:ext cx="0" cy="29938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771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Autofit/>
              </a:bodyPr>
              <a:lstStyle/>
              <a:p>
                <a:r>
                  <a:rPr lang="en-US" altLang="ja-JP" sz="3600">
                    <a:solidFill>
                      <a:schemeClr val="accent1"/>
                    </a:solidFill>
                  </a:rPr>
                  <a:t>Topic</a:t>
                </a:r>
                <a:r>
                  <a:rPr kumimoji="1" lang="en-US" altLang="ja-JP" sz="3600" b="1">
                    <a:solidFill>
                      <a:schemeClr val="accent1"/>
                    </a:solidFill>
                  </a:rPr>
                  <a:t>2: </a:t>
                </a:r>
                <a14:m>
                  <m:oMath xmlns:m="http://schemas.openxmlformats.org/officeDocument/2006/math">
                    <m:r>
                      <a:rPr kumimoji="1" lang="en-US" altLang="ja-JP" sz="3600" b="1" i="1" smtClean="0">
                        <a:solidFill>
                          <a:schemeClr val="accent1"/>
                        </a:solidFill>
                        <a:latin typeface="Cambria Math" panose="02040503050406030204" pitchFamily="18" charset="0"/>
                        <a:ea typeface="Cambria Math" panose="02040503050406030204" pitchFamily="18" charset="0"/>
                      </a:rPr>
                      <m:t>𝚲</m:t>
                    </m:r>
                    <m:r>
                      <a:rPr kumimoji="1" lang="en-US" altLang="ja-JP" sz="3600" b="1" i="0" smtClean="0">
                        <a:solidFill>
                          <a:schemeClr val="accent1"/>
                        </a:solidFill>
                        <a:latin typeface="Cambria Math" panose="02040503050406030204" pitchFamily="18" charset="0"/>
                      </a:rPr>
                      <m:t>𝐍</m:t>
                    </m:r>
                  </m:oMath>
                </a14:m>
                <a:r>
                  <a:rPr kumimoji="1" lang="en-US" altLang="ja-JP" sz="3600">
                    <a:solidFill>
                      <a:schemeClr val="accent1"/>
                    </a:solidFill>
                  </a:rPr>
                  <a:t> </a:t>
                </a:r>
                <a:r>
                  <a:rPr kumimoji="1" lang="en-US" altLang="ja-JP" sz="3600" b="1">
                    <a:solidFill>
                      <a:schemeClr val="accent1"/>
                    </a:solidFill>
                  </a:rPr>
                  <a:t>Interaction</a:t>
                </a:r>
                <a:r>
                  <a:rPr lang="en-US" altLang="ja-JP" sz="3600">
                    <a:solidFill>
                      <a:schemeClr val="accent1"/>
                    </a:solidFill>
                  </a:rPr>
                  <a:t> in Neutron Star</a:t>
                </a:r>
                <a:endParaRPr kumimoji="1" lang="ja-JP" altLang="en-US" sz="3600" b="1">
                  <a:solidFill>
                    <a:schemeClr val="accent1"/>
                  </a:solidFill>
                </a:endParaRPr>
              </a:p>
            </p:txBody>
          </p:sp>
        </mc:Choice>
        <mc:Fallback>
          <p:sp>
            <p:nvSpPr>
              <p:cNvPr id="2" name="タイトル 1">
                <a:extLst>
                  <a:ext uri="{FF2B5EF4-FFF2-40B4-BE49-F238E27FC236}">
                    <a16:creationId xmlns:a16="http://schemas.microsoft.com/office/drawing/2014/main" id="{8354B945-C2F6-1E45-B055-7011A97B77C6}"/>
                  </a:ext>
                </a:extLst>
              </p:cNvPr>
              <p:cNvSpPr>
                <a:spLocks noGrp="1" noRot="1" noChangeAspect="1" noMove="1" noResize="1" noEditPoints="1" noAdjustHandles="1" noChangeArrowheads="1" noChangeShapeType="1" noTextEdit="1"/>
              </p:cNvSpPr>
              <p:nvPr>
                <p:ph type="title"/>
              </p:nvPr>
            </p:nvSpPr>
            <p:spPr>
              <a:blipFill>
                <a:blip r:embed="rId3"/>
                <a:stretch>
                  <a:fillRect l="-1797" t="-8730" b="-17460"/>
                </a:stretch>
              </a:blipFill>
            </p:spPr>
            <p:txBody>
              <a:bodyPr/>
              <a:lstStyle/>
              <a:p>
                <a:r>
                  <a:rPr lang="en-US">
                    <a:noFill/>
                  </a:rPr>
                  <a:t> </a:t>
                </a:r>
              </a:p>
            </p:txBody>
          </p:sp>
        </mc:Fallback>
      </mc:AlternateContent>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6</a:t>
            </a:fld>
            <a:endParaRPr kumimoji="1" lang="ja-JP" altLang="en-US"/>
          </a:p>
        </p:txBody>
      </p:sp>
      <mc:AlternateContent xmlns:mc="http://schemas.openxmlformats.org/markup-compatibility/2006">
        <mc:Choice xmlns:a14="http://schemas.microsoft.com/office/drawing/2010/main" Requires="a14">
          <p:sp>
            <p:nvSpPr>
              <p:cNvPr id="3" name="テキスト ボックス 2">
                <a:extLst>
                  <a:ext uri="{FF2B5EF4-FFF2-40B4-BE49-F238E27FC236}">
                    <a16:creationId xmlns:a16="http://schemas.microsoft.com/office/drawing/2014/main" id="{7455661B-796B-E64C-859A-BFC4BAE97B97}"/>
                  </a:ext>
                </a:extLst>
              </p:cNvPr>
              <p:cNvSpPr txBox="1"/>
              <p:nvPr/>
            </p:nvSpPr>
            <p:spPr>
              <a:xfrm>
                <a:off x="5315034" y="4480535"/>
                <a:ext cx="6403389" cy="1755930"/>
              </a:xfrm>
              <a:prstGeom prst="rect">
                <a:avLst/>
              </a:prstGeom>
              <a:noFill/>
            </p:spPr>
            <p:txBody>
              <a:bodyPr wrap="square" rtlCol="0">
                <a:spAutoFit/>
              </a:bodyPr>
              <a:lstStyle/>
              <a:p>
                <a:pPr marL="514350" indent="-514350">
                  <a:buFont typeface="+mj-lt"/>
                  <a:buAutoNum type="arabicPeriod"/>
                </a:pPr>
                <a14:m>
                  <m:oMath xmlns:m="http://schemas.openxmlformats.org/officeDocument/2006/math">
                    <m:sPre>
                      <m:sPrePr>
                        <m:ctrlPr>
                          <a:rPr kumimoji="1" lang="en-US" altLang="ja-JP" sz="2200" b="1" i="1" smtClean="0">
                            <a:latin typeface="Cambria Math" panose="02040503050406030204" pitchFamily="18" charset="0"/>
                            <a:ea typeface="Hiragino Maru Gothic Pro W4" panose="020F0400000000000000" pitchFamily="34" charset="-128"/>
                          </a:rPr>
                        </m:ctrlPr>
                      </m:sPrePr>
                      <m:sub/>
                      <m:sup>
                        <m:r>
                          <a:rPr kumimoji="1" lang="en-US" altLang="ja-JP" sz="2200" b="1" i="0">
                            <a:latin typeface="Cambria Math" panose="02040503050406030204" pitchFamily="18" charset="0"/>
                            <a:ea typeface="Hiragino Maru Gothic Pro W4" panose="020F0400000000000000" pitchFamily="34" charset="-128"/>
                          </a:rPr>
                          <m:t>𝟐</m:t>
                        </m:r>
                        <m:r>
                          <a:rPr kumimoji="1" lang="en-US" altLang="ja-JP" sz="2200" b="1" i="0" smtClean="0">
                            <a:latin typeface="Cambria Math" panose="02040503050406030204" pitchFamily="18" charset="0"/>
                            <a:ea typeface="Hiragino Maru Gothic Pro W4" panose="020F0400000000000000" pitchFamily="34" charset="-128"/>
                          </a:rPr>
                          <m:t>𝟎𝟖</m:t>
                        </m:r>
                      </m:sup>
                      <m:e>
                        <m:r>
                          <a:rPr kumimoji="1" lang="en-US" altLang="ja-JP" sz="2200" b="1" i="0" smtClean="0">
                            <a:latin typeface="Cambria Math" panose="02040503050406030204" pitchFamily="18" charset="0"/>
                            <a:ea typeface="Hiragino Maru Gothic Pro W4" panose="020F0400000000000000" pitchFamily="34" charset="-128"/>
                          </a:rPr>
                          <m:t>𝐏𝐛</m:t>
                        </m:r>
                      </m:e>
                    </m:sPre>
                    <m:r>
                      <a:rPr lang="en-US" altLang="ja-JP" sz="2200" b="1" i="0">
                        <a:latin typeface="Cambria Math" panose="02040503050406030204" pitchFamily="18" charset="0"/>
                      </a:rPr>
                      <m:t> </m:t>
                    </m:r>
                    <m:d>
                      <m:dPr>
                        <m:ctrlPr>
                          <a:rPr kumimoji="1" lang="en-US" altLang="ja-JP" sz="2200" b="1" i="1">
                            <a:latin typeface="Cambria Math" panose="02040503050406030204" pitchFamily="18" charset="0"/>
                          </a:rPr>
                        </m:ctrlPr>
                      </m:d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𝐊</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e>
                    </m:d>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 </m:t>
                    </m:r>
                    <m:sPre>
                      <m:sPrePr>
                        <m:ctrlPr>
                          <a:rPr kumimoji="1" lang="en-US" altLang="ja-JP" sz="2200" b="1" i="1">
                            <a:latin typeface="Cambria Math" panose="02040503050406030204" pitchFamily="18" charset="0"/>
                            <a:ea typeface="Hiragino Maru Gothic Pro W4" panose="020F0400000000000000" pitchFamily="34" charset="-128"/>
                          </a:rPr>
                        </m:ctrlPr>
                      </m:sPrePr>
                      <m:sub>
                        <m:r>
                          <a:rPr kumimoji="1" lang="en-US" altLang="ja-JP" sz="2200" b="1" i="0">
                            <a:latin typeface="Cambria Math" panose="02040503050406030204" pitchFamily="18" charset="0"/>
                            <a:ea typeface="Hiragino Maru Gothic Pro W4" panose="020F0400000000000000" pitchFamily="34" charset="-128"/>
                          </a:rPr>
                          <m:t>𝚲</m:t>
                        </m:r>
                      </m:sub>
                      <m:sup>
                        <m:r>
                          <a:rPr kumimoji="1" lang="en-US" altLang="ja-JP" sz="2200" b="1" i="0">
                            <a:latin typeface="Cambria Math" panose="02040503050406030204" pitchFamily="18" charset="0"/>
                            <a:ea typeface="Hiragino Maru Gothic Pro W4" panose="020F0400000000000000" pitchFamily="34" charset="-128"/>
                          </a:rPr>
                          <m:t>𝟐</m:t>
                        </m:r>
                        <m:r>
                          <a:rPr kumimoji="1" lang="en-US" altLang="ja-JP" sz="2200" b="1" i="0" smtClean="0">
                            <a:latin typeface="Cambria Math" panose="02040503050406030204" pitchFamily="18" charset="0"/>
                            <a:ea typeface="Hiragino Maru Gothic Pro W4" panose="020F0400000000000000" pitchFamily="34" charset="-128"/>
                          </a:rPr>
                          <m:t>𝟎𝟖</m:t>
                        </m:r>
                      </m:sup>
                      <m:e>
                        <m:r>
                          <a:rPr kumimoji="1" lang="en-US" altLang="ja-JP" sz="2200" b="1" i="0" smtClean="0">
                            <a:latin typeface="Cambria Math" panose="02040503050406030204" pitchFamily="18" charset="0"/>
                            <a:ea typeface="Hiragino Maru Gothic Pro W4" panose="020F0400000000000000" pitchFamily="34" charset="-128"/>
                          </a:rPr>
                          <m:t>𝐓𝐥</m:t>
                        </m:r>
                      </m:e>
                    </m:sPre>
                  </m:oMath>
                </a14:m>
                <a:endParaRPr lang="en-US" altLang="ja-JP" sz="2200" b="1">
                  <a:latin typeface="Times New Roman" panose="02020603050405020304" pitchFamily="18" charset="0"/>
                </a:endParaRPr>
              </a:p>
              <a:p>
                <a:pPr lvl="1"/>
                <a:r>
                  <a:rPr lang="en-US" altLang="ja-JP" sz="2400">
                    <a:latin typeface="Times New Roman" panose="02020603050405020304" pitchFamily="18" charset="0"/>
                  </a:rPr>
                  <a:t>Z number dependence of </a:t>
                </a:r>
                <a14:m>
                  <m:oMath xmlns:m="http://schemas.openxmlformats.org/officeDocument/2006/math">
                    <m:r>
                      <m:rPr>
                        <m:sty m:val="p"/>
                      </m:rPr>
                      <a:rPr lang="en-US" altLang="ja-JP" sz="2400">
                        <a:latin typeface="Cambria Math" panose="02040503050406030204" pitchFamily="18" charset="0"/>
                      </a:rPr>
                      <m:t>ΛN</m:t>
                    </m:r>
                  </m:oMath>
                </a14:m>
                <a:r>
                  <a:rPr lang="en-US" altLang="ja-JP" sz="2400">
                    <a:latin typeface="Times New Roman" panose="02020603050405020304" pitchFamily="18" charset="0"/>
                  </a:rPr>
                  <a:t> interaction</a:t>
                </a:r>
              </a:p>
              <a:p>
                <a:pPr lvl="1"/>
                <a:endParaRPr kumimoji="1" lang="en-US" altLang="ja-JP" sz="800" b="1">
                  <a:solidFill>
                    <a:srgbClr val="00B050"/>
                  </a:solidFill>
                  <a:latin typeface="Times New Roman" panose="02020603050405020304" pitchFamily="18" charset="0"/>
                  <a:cs typeface="Times New Roman" panose="02020603050405020304" pitchFamily="18" charset="0"/>
                </a:endParaRPr>
              </a:p>
              <a:p>
                <a:pPr marL="457200" indent="-457200">
                  <a:buFont typeface="+mj-lt"/>
                  <a:buAutoNum type="arabicPeriod" startAt="2"/>
                </a:pPr>
                <a14:m>
                  <m:oMath xmlns:m="http://schemas.openxmlformats.org/officeDocument/2006/math">
                    <m:sPre>
                      <m:sPrePr>
                        <m:ctrlPr>
                          <a:rPr kumimoji="1" lang="en-US" altLang="ja-JP" sz="2200" b="1" i="1">
                            <a:latin typeface="Cambria Math" panose="02040503050406030204" pitchFamily="18" charset="0"/>
                            <a:ea typeface="Hiragino Maru Gothic Pro W4" panose="020F0400000000000000" pitchFamily="34" charset="-128"/>
                          </a:rPr>
                        </m:ctrlPr>
                      </m:sPrePr>
                      <m:sub/>
                      <m:sup>
                        <m:r>
                          <a:rPr kumimoji="1" lang="en-US" altLang="ja-JP" sz="2200" b="1" i="0" smtClean="0">
                            <a:latin typeface="Cambria Math" panose="02040503050406030204" pitchFamily="18" charset="0"/>
                            <a:ea typeface="Hiragino Maru Gothic Pro W4" panose="020F0400000000000000" pitchFamily="34" charset="-128"/>
                          </a:rPr>
                          <m:t>𝟒𝟎</m:t>
                        </m:r>
                      </m:sup>
                      <m:e>
                        <m:r>
                          <a:rPr kumimoji="1" lang="en-US" altLang="ja-JP" sz="2200" b="1" i="0" smtClean="0">
                            <a:latin typeface="Cambria Math" panose="02040503050406030204" pitchFamily="18" charset="0"/>
                            <a:ea typeface="Hiragino Maru Gothic Pro W4" panose="020F0400000000000000" pitchFamily="34" charset="-128"/>
                          </a:rPr>
                          <m:t>𝐂𝐚</m:t>
                        </m:r>
                      </m:e>
                    </m:sPre>
                    <m:r>
                      <a:rPr lang="en-US" altLang="ja-JP" sz="2200" b="1" i="0">
                        <a:latin typeface="Cambria Math" panose="02040503050406030204" pitchFamily="18" charset="0"/>
                      </a:rPr>
                      <m:t> </m:t>
                    </m:r>
                    <m:d>
                      <m:dPr>
                        <m:ctrlPr>
                          <a:rPr kumimoji="1" lang="en-US" altLang="ja-JP" sz="2200" b="1" i="1">
                            <a:latin typeface="Cambria Math" panose="02040503050406030204" pitchFamily="18" charset="0"/>
                          </a:rPr>
                        </m:ctrlPr>
                      </m:d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𝐊</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e>
                    </m:d>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 </m:t>
                    </m:r>
                    <m:sPre>
                      <m:sPrePr>
                        <m:ctrlPr>
                          <a:rPr kumimoji="1" lang="en-US" altLang="ja-JP" sz="2200" b="1" i="1">
                            <a:latin typeface="Cambria Math" panose="02040503050406030204" pitchFamily="18" charset="0"/>
                            <a:ea typeface="Hiragino Maru Gothic Pro W4" panose="020F0400000000000000" pitchFamily="34" charset="-128"/>
                          </a:rPr>
                        </m:ctrlPr>
                      </m:sPrePr>
                      <m:sub>
                        <m:r>
                          <a:rPr kumimoji="1" lang="en-US" altLang="ja-JP" sz="2200" b="1" i="0">
                            <a:latin typeface="Cambria Math" panose="02040503050406030204" pitchFamily="18" charset="0"/>
                            <a:ea typeface="Hiragino Maru Gothic Pro W4" panose="020F0400000000000000" pitchFamily="34" charset="-128"/>
                          </a:rPr>
                          <m:t>𝚲</m:t>
                        </m:r>
                      </m:sub>
                      <m:sup>
                        <m:r>
                          <a:rPr kumimoji="1" lang="en-US" altLang="ja-JP" sz="2200" b="1" i="0" smtClean="0">
                            <a:latin typeface="Cambria Math" panose="02040503050406030204" pitchFamily="18" charset="0"/>
                            <a:ea typeface="Hiragino Maru Gothic Pro W4" panose="020F0400000000000000" pitchFamily="34" charset="-128"/>
                          </a:rPr>
                          <m:t>𝟒𝟎</m:t>
                        </m:r>
                      </m:sup>
                      <m:e>
                        <m:r>
                          <a:rPr kumimoji="1" lang="en-US" altLang="ja-JP" sz="2200" b="1" i="0" smtClean="0">
                            <a:latin typeface="Cambria Math" panose="02040503050406030204" pitchFamily="18" charset="0"/>
                            <a:ea typeface="Hiragino Maru Gothic Pro W4" panose="020F0400000000000000" pitchFamily="34" charset="-128"/>
                          </a:rPr>
                          <m:t>𝐊</m:t>
                        </m:r>
                      </m:e>
                    </m:sPre>
                    <m:r>
                      <a:rPr kumimoji="1" lang="en-US" altLang="ja-JP" sz="2200" b="1" i="0" smtClean="0">
                        <a:latin typeface="Cambria Math" panose="02040503050406030204" pitchFamily="18" charset="0"/>
                        <a:ea typeface="Hiragino Maru Gothic Pro W4" panose="020F0400000000000000" pitchFamily="34" charset="-128"/>
                      </a:rPr>
                      <m:t> / </m:t>
                    </m:r>
                    <m:sPre>
                      <m:sPrePr>
                        <m:ctrlPr>
                          <a:rPr kumimoji="1" lang="en-US" altLang="ja-JP" sz="2200" b="1" i="1">
                            <a:latin typeface="Cambria Math" panose="02040503050406030204" pitchFamily="18" charset="0"/>
                            <a:ea typeface="Hiragino Maru Gothic Pro W4" panose="020F0400000000000000" pitchFamily="34" charset="-128"/>
                          </a:rPr>
                        </m:ctrlPr>
                      </m:sPrePr>
                      <m:sub/>
                      <m:sup>
                        <m:r>
                          <a:rPr kumimoji="1" lang="en-US" altLang="ja-JP" sz="2200" b="1" i="0" smtClean="0">
                            <a:latin typeface="Cambria Math" panose="02040503050406030204" pitchFamily="18" charset="0"/>
                            <a:ea typeface="Hiragino Maru Gothic Pro W4" panose="020F0400000000000000" pitchFamily="34" charset="-128"/>
                          </a:rPr>
                          <m:t>𝟒</m:t>
                        </m:r>
                        <m:r>
                          <a:rPr kumimoji="1" lang="en-US" altLang="ja-JP" sz="2200" b="1" i="0">
                            <a:latin typeface="Cambria Math" panose="02040503050406030204" pitchFamily="18" charset="0"/>
                            <a:ea typeface="Hiragino Maru Gothic Pro W4" panose="020F0400000000000000" pitchFamily="34" charset="-128"/>
                          </a:rPr>
                          <m:t>𝟖</m:t>
                        </m:r>
                      </m:sup>
                      <m:e>
                        <m:r>
                          <a:rPr kumimoji="1" lang="en-US" altLang="ja-JP" sz="2200" b="1" i="0" smtClean="0">
                            <a:latin typeface="Cambria Math" panose="02040503050406030204" pitchFamily="18" charset="0"/>
                            <a:ea typeface="Hiragino Maru Gothic Pro W4" panose="020F0400000000000000" pitchFamily="34" charset="-128"/>
                          </a:rPr>
                          <m:t>𝐂𝐚</m:t>
                        </m:r>
                      </m:e>
                    </m:sPre>
                    <m:r>
                      <a:rPr lang="en-US" altLang="ja-JP" sz="2200" b="1" i="0">
                        <a:latin typeface="Cambria Math" panose="02040503050406030204" pitchFamily="18" charset="0"/>
                      </a:rPr>
                      <m:t> </m:t>
                    </m:r>
                    <m:d>
                      <m:dPr>
                        <m:ctrlPr>
                          <a:rPr kumimoji="1" lang="en-US" altLang="ja-JP" sz="2200" b="1" i="1">
                            <a:latin typeface="Cambria Math" panose="02040503050406030204" pitchFamily="18" charset="0"/>
                          </a:rPr>
                        </m:ctrlPr>
                      </m:d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𝐞</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2200" b="1" i="1">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𝐊</m:t>
                            </m:r>
                          </m:e>
                          <m:sup>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m:t>
                            </m:r>
                          </m:sup>
                        </m:sSup>
                      </m:e>
                    </m:d>
                    <m:r>
                      <a:rPr kumimoji="1" lang="en-US" altLang="ja-JP" sz="2200" b="1" i="0">
                        <a:latin typeface="Cambria Math" panose="02040503050406030204" pitchFamily="18" charset="0"/>
                        <a:ea typeface="Hiragino Maru Gothic Pro W4" panose="020F0400000000000000" pitchFamily="34" charset="-128"/>
                        <a:cs typeface="Times New Roman" panose="02020603050405020304" pitchFamily="18" charset="0"/>
                      </a:rPr>
                      <m:t> </m:t>
                    </m:r>
                    <m:sPre>
                      <m:sPrePr>
                        <m:ctrlPr>
                          <a:rPr kumimoji="1" lang="en-US" altLang="ja-JP" sz="2200" b="1" i="1">
                            <a:latin typeface="Cambria Math" panose="02040503050406030204" pitchFamily="18" charset="0"/>
                            <a:ea typeface="Hiragino Maru Gothic Pro W4" panose="020F0400000000000000" pitchFamily="34" charset="-128"/>
                          </a:rPr>
                        </m:ctrlPr>
                      </m:sPrePr>
                      <m:sub>
                        <m:r>
                          <a:rPr kumimoji="1" lang="en-US" altLang="ja-JP" sz="2200" b="1" i="0">
                            <a:latin typeface="Cambria Math" panose="02040503050406030204" pitchFamily="18" charset="0"/>
                            <a:ea typeface="Hiragino Maru Gothic Pro W4" panose="020F0400000000000000" pitchFamily="34" charset="-128"/>
                          </a:rPr>
                          <m:t>𝚲</m:t>
                        </m:r>
                      </m:sub>
                      <m:sup>
                        <m:r>
                          <a:rPr kumimoji="1" lang="en-US" altLang="ja-JP" sz="2200" b="1" i="0" smtClean="0">
                            <a:latin typeface="Cambria Math" panose="02040503050406030204" pitchFamily="18" charset="0"/>
                            <a:ea typeface="Hiragino Maru Gothic Pro W4" panose="020F0400000000000000" pitchFamily="34" charset="-128"/>
                          </a:rPr>
                          <m:t>𝟒</m:t>
                        </m:r>
                        <m:r>
                          <a:rPr kumimoji="1" lang="en-US" altLang="ja-JP" sz="2200" b="1" i="0">
                            <a:latin typeface="Cambria Math" panose="02040503050406030204" pitchFamily="18" charset="0"/>
                            <a:ea typeface="Hiragino Maru Gothic Pro W4" panose="020F0400000000000000" pitchFamily="34" charset="-128"/>
                          </a:rPr>
                          <m:t>𝟖</m:t>
                        </m:r>
                      </m:sup>
                      <m:e>
                        <m:r>
                          <a:rPr kumimoji="1" lang="en-US" altLang="ja-JP" sz="2200" b="1" i="0" smtClean="0">
                            <a:latin typeface="Cambria Math" panose="02040503050406030204" pitchFamily="18" charset="0"/>
                            <a:ea typeface="Hiragino Maru Gothic Pro W4" panose="020F0400000000000000" pitchFamily="34" charset="-128"/>
                          </a:rPr>
                          <m:t>𝐊</m:t>
                        </m:r>
                      </m:e>
                    </m:sPre>
                  </m:oMath>
                </a14:m>
                <a:endParaRPr kumimoji="1" lang="en-US" altLang="ja-JP" sz="2200" b="1">
                  <a:latin typeface="Times New Roman" panose="02020603050405020304" pitchFamily="18" charset="0"/>
                  <a:cs typeface="Times New Roman" panose="02020603050405020304" pitchFamily="18" charset="0"/>
                </a:endParaRPr>
              </a:p>
              <a:p>
                <a:r>
                  <a:rPr kumimoji="1" lang="en-US" altLang="ja-JP" sz="2400">
                    <a:latin typeface="Times New Roman" panose="02020603050405020304" pitchFamily="18" charset="0"/>
                    <a:cs typeface="Times New Roman" panose="02020603050405020304" pitchFamily="18" charset="0"/>
                  </a:rPr>
                  <a:t>	Isospin dependence of </a:t>
                </a:r>
                <a14:m>
                  <m:oMath xmlns:m="http://schemas.openxmlformats.org/officeDocument/2006/math">
                    <m:r>
                      <m:rPr>
                        <m:sty m:val="p"/>
                      </m:rPr>
                      <a:rPr lang="en-US" altLang="ja-JP" sz="2400">
                        <a:latin typeface="Cambria Math" panose="02040503050406030204" pitchFamily="18" charset="0"/>
                      </a:rPr>
                      <m:t>ΛN</m:t>
                    </m:r>
                  </m:oMath>
                </a14:m>
                <a:r>
                  <a:rPr lang="en-US" altLang="ja-JP" sz="2400">
                    <a:latin typeface="Times New Roman" panose="02020603050405020304" pitchFamily="18" charset="0"/>
                  </a:rPr>
                  <a:t> interaction</a:t>
                </a:r>
              </a:p>
            </p:txBody>
          </p:sp>
        </mc:Choice>
        <mc:Fallback>
          <p:sp>
            <p:nvSpPr>
              <p:cNvPr id="3" name="テキスト ボックス 2">
                <a:extLst>
                  <a:ext uri="{FF2B5EF4-FFF2-40B4-BE49-F238E27FC236}">
                    <a16:creationId xmlns:a16="http://schemas.microsoft.com/office/drawing/2014/main" id="{7455661B-796B-E64C-859A-BFC4BAE97B97}"/>
                  </a:ext>
                </a:extLst>
              </p:cNvPr>
              <p:cNvSpPr txBox="1">
                <a:spLocks noRot="1" noChangeAspect="1" noMove="1" noResize="1" noEditPoints="1" noAdjustHandles="1" noChangeArrowheads="1" noChangeShapeType="1" noTextEdit="1"/>
              </p:cNvSpPr>
              <p:nvPr/>
            </p:nvSpPr>
            <p:spPr>
              <a:xfrm>
                <a:off x="5315034" y="4480535"/>
                <a:ext cx="6403389" cy="1755930"/>
              </a:xfrm>
              <a:prstGeom prst="rect">
                <a:avLst/>
              </a:prstGeom>
              <a:blipFill>
                <a:blip r:embed="rId4"/>
                <a:stretch>
                  <a:fillRect l="-1238" t="-347" b="-5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テキスト ボックス 11">
                <a:extLst>
                  <a:ext uri="{FF2B5EF4-FFF2-40B4-BE49-F238E27FC236}">
                    <a16:creationId xmlns:a16="http://schemas.microsoft.com/office/drawing/2014/main" id="{D90F2624-084A-184F-A505-82F77C7E3815}"/>
                  </a:ext>
                </a:extLst>
              </p:cNvPr>
              <p:cNvSpPr txBox="1"/>
              <p:nvPr/>
            </p:nvSpPr>
            <p:spPr>
              <a:xfrm>
                <a:off x="5224078" y="1387493"/>
                <a:ext cx="6967922" cy="2463751"/>
              </a:xfrm>
              <a:prstGeom prst="rect">
                <a:avLst/>
              </a:prstGeom>
              <a:noFill/>
            </p:spPr>
            <p:txBody>
              <a:bodyPr wrap="square" rtlCol="0">
                <a:spAutoFit/>
              </a:bodyPr>
              <a:lstStyle/>
              <a:p>
                <a:r>
                  <a:rPr kumimoji="1" lang="en-US" altLang="ja-JP" sz="2400" b="1">
                    <a:latin typeface="Times New Roman" panose="02020603050405020304" pitchFamily="18" charset="0"/>
                    <a:cs typeface="Times New Roman" panose="02020603050405020304" pitchFamily="18" charset="0"/>
                  </a:rPr>
                  <a:t>Hyperon puzzle</a:t>
                </a:r>
              </a:p>
              <a:p>
                <a:pPr marL="342900" indent="-342900">
                  <a:buFont typeface="Wingdings" pitchFamily="2" charset="2"/>
                  <a:buChar char="Ø"/>
                </a:pPr>
                <a:r>
                  <a:rPr kumimoji="1" lang="en-US" altLang="ja-JP" sz="2400">
                    <a:latin typeface="Times New Roman" panose="02020603050405020304" pitchFamily="18" charset="0"/>
                    <a:cs typeface="Times New Roman" panose="02020603050405020304" pitchFamily="18" charset="0"/>
                  </a:rPr>
                  <a:t>Prediction: neutron star mass </a:t>
                </a:r>
                <a14:m>
                  <m:oMath xmlns:m="http://schemas.openxmlformats.org/officeDocument/2006/math">
                    <m:r>
                      <a:rPr kumimoji="1" lang="en-US" altLang="ja-JP" sz="2400" b="0" i="0" smtClean="0">
                        <a:latin typeface="Cambria Math" panose="02040503050406030204" pitchFamily="18" charset="0"/>
                        <a:cs typeface="Times New Roman" panose="02020603050405020304" pitchFamily="18" charset="0"/>
                      </a:rPr>
                      <m:t>&lt;2 </m:t>
                    </m:r>
                    <m:sSub>
                      <m:sSubPr>
                        <m:ctrlPr>
                          <a:rPr kumimoji="1" lang="en-US" altLang="ja-JP" sz="2400" b="0" i="1" smtClean="0">
                            <a:latin typeface="Cambria Math" panose="02040503050406030204" pitchFamily="18" charset="0"/>
                            <a:cs typeface="Times New Roman" panose="02020603050405020304" pitchFamily="18" charset="0"/>
                          </a:rPr>
                        </m:ctrlPr>
                      </m:sSubPr>
                      <m:e>
                        <m:r>
                          <m:rPr>
                            <m:sty m:val="p"/>
                          </m:rPr>
                          <a:rPr kumimoji="1" lang="en-US" altLang="ja-JP" sz="2400" b="0" i="0" smtClean="0">
                            <a:latin typeface="Cambria Math" panose="02040503050406030204" pitchFamily="18" charset="0"/>
                            <a:cs typeface="Times New Roman" panose="02020603050405020304" pitchFamily="18" charset="0"/>
                          </a:rPr>
                          <m:t>M</m:t>
                        </m:r>
                      </m:e>
                      <m:sub>
                        <m:r>
                          <a:rPr kumimoji="1" lang="en-US" altLang="ja-JP" sz="2400" b="0" i="0" smtClean="0">
                            <a:latin typeface="Cambria Math" panose="02040503050406030204" pitchFamily="18" charset="0"/>
                            <a:ea typeface="Cambria Math" panose="02040503050406030204" pitchFamily="18" charset="0"/>
                            <a:cs typeface="Times New Roman" panose="02020603050405020304" pitchFamily="18" charset="0"/>
                          </a:rPr>
                          <m:t>⊙</m:t>
                        </m:r>
                      </m:sub>
                    </m:sSub>
                  </m:oMath>
                </a14:m>
                <a:endParaRPr kumimoji="1" lang="en-US" altLang="ja-JP" sz="240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Appearance of </a:t>
                </a:r>
                <a14:m>
                  <m:oMath xmlns:m="http://schemas.openxmlformats.org/officeDocument/2006/math">
                    <m:r>
                      <m:rPr>
                        <m:sty m:val="p"/>
                      </m:rPr>
                      <a:rPr kumimoji="1" lang="en-US" altLang="ja-JP" sz="2000" b="0" i="0" smtClean="0">
                        <a:solidFill>
                          <a:schemeClr val="tx1">
                            <a:lumMod val="50000"/>
                            <a:lumOff val="50000"/>
                          </a:schemeClr>
                        </a:solidFill>
                        <a:latin typeface="Cambria Math" panose="02040503050406030204" pitchFamily="18" charset="0"/>
                        <a:cs typeface="Times New Roman" panose="02020603050405020304" pitchFamily="18" charset="0"/>
                      </a:rPr>
                      <m:t>Λ</m:t>
                    </m:r>
                  </m:oMath>
                </a14:m>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 hyperon in high-dense neutron star</a:t>
                </a:r>
              </a:p>
              <a:p>
                <a:pPr marL="800100" lvl="1" indent="-342900">
                  <a:buFont typeface="Arial" panose="020B0604020202020204" pitchFamily="34" charset="0"/>
                  <a:buChar char="•"/>
                </a:pPr>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Softened neutron star EOS</a:t>
                </a:r>
              </a:p>
              <a:p>
                <a:pPr marL="342900" indent="-342900">
                  <a:buFont typeface="Wingdings" pitchFamily="2" charset="2"/>
                  <a:buChar char="Ø"/>
                </a:pPr>
                <a:r>
                  <a:rPr kumimoji="1" lang="en-US" altLang="ja-JP" sz="2400">
                    <a:latin typeface="Times New Roman" panose="02020603050405020304" pitchFamily="18" charset="0"/>
                    <a:cs typeface="Times New Roman" panose="02020603050405020304" pitchFamily="18" charset="0"/>
                  </a:rPr>
                  <a:t>Astrophysics: observed heavier one </a:t>
                </a:r>
                <a14:m>
                  <m:oMath xmlns:m="http://schemas.openxmlformats.org/officeDocument/2006/math">
                    <m:r>
                      <a:rPr kumimoji="1" lang="en-US" altLang="ja-JP" sz="2400" b="0" i="0" smtClean="0">
                        <a:latin typeface="Cambria Math" panose="02040503050406030204" pitchFamily="18" charset="0"/>
                        <a:cs typeface="Times New Roman" panose="02020603050405020304" pitchFamily="18" charset="0"/>
                      </a:rPr>
                      <m:t>&gt;2 </m:t>
                    </m:r>
                    <m:sSub>
                      <m:sSubPr>
                        <m:ctrlPr>
                          <a:rPr kumimoji="1" lang="en-US" altLang="ja-JP" sz="2400" b="0" i="1" smtClean="0">
                            <a:latin typeface="Cambria Math" panose="02040503050406030204" pitchFamily="18" charset="0"/>
                            <a:cs typeface="Times New Roman" panose="02020603050405020304" pitchFamily="18" charset="0"/>
                          </a:rPr>
                        </m:ctrlPr>
                      </m:sSubPr>
                      <m:e>
                        <m:r>
                          <m:rPr>
                            <m:sty m:val="p"/>
                          </m:rPr>
                          <a:rPr kumimoji="1" lang="en-US" altLang="ja-JP" sz="2400" b="0" i="0" smtClean="0">
                            <a:latin typeface="Cambria Math" panose="02040503050406030204" pitchFamily="18" charset="0"/>
                            <a:cs typeface="Times New Roman" panose="02020603050405020304" pitchFamily="18" charset="0"/>
                          </a:rPr>
                          <m:t>M</m:t>
                        </m:r>
                      </m:e>
                      <m:sub>
                        <m:r>
                          <a:rPr kumimoji="1" lang="en-US" altLang="ja-JP" sz="2400" b="0" i="0" smtClean="0">
                            <a:latin typeface="Cambria Math" panose="02040503050406030204" pitchFamily="18" charset="0"/>
                            <a:ea typeface="Cambria Math" panose="02040503050406030204" pitchFamily="18" charset="0"/>
                            <a:cs typeface="Times New Roman" panose="02020603050405020304" pitchFamily="18" charset="0"/>
                          </a:rPr>
                          <m:t>⊙</m:t>
                        </m:r>
                      </m:sub>
                    </m:sSub>
                  </m:oMath>
                </a14:m>
                <a:endParaRPr kumimoji="1" lang="en-US" altLang="ja-JP" sz="2400">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Indicating more repulsive </a:t>
                </a:r>
                <a14:m>
                  <m:oMath xmlns:m="http://schemas.openxmlformats.org/officeDocument/2006/math">
                    <m:r>
                      <m:rPr>
                        <m:sty m:val="p"/>
                      </m:rPr>
                      <a:rPr kumimoji="1" lang="en-US" altLang="ja-JP" sz="2000" b="0" i="0" smtClean="0">
                        <a:solidFill>
                          <a:schemeClr val="tx1">
                            <a:lumMod val="50000"/>
                            <a:lumOff val="50000"/>
                          </a:schemeClr>
                        </a:solidFill>
                        <a:latin typeface="Cambria Math" panose="02040503050406030204" pitchFamily="18" charset="0"/>
                        <a:cs typeface="Times New Roman" panose="02020603050405020304" pitchFamily="18" charset="0"/>
                      </a:rPr>
                      <m:t>ΛN</m:t>
                    </m:r>
                  </m:oMath>
                </a14:m>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 interaction</a:t>
                </a:r>
              </a:p>
              <a:p>
                <a:pPr marL="800100" lvl="1" indent="-342900">
                  <a:buFont typeface="Arial" panose="020B0604020202020204" pitchFamily="34" charset="0"/>
                  <a:buChar char="•"/>
                </a:pPr>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Isospin asymmetry effect, </a:t>
                </a:r>
                <a14:m>
                  <m:oMath xmlns:m="http://schemas.openxmlformats.org/officeDocument/2006/math">
                    <m:r>
                      <m:rPr>
                        <m:sty m:val="p"/>
                      </m:rPr>
                      <a:rPr kumimoji="1" lang="en-US" altLang="ja-JP" sz="2000" b="0" i="0" smtClean="0">
                        <a:solidFill>
                          <a:schemeClr val="tx1">
                            <a:lumMod val="50000"/>
                            <a:lumOff val="50000"/>
                          </a:schemeClr>
                        </a:solidFill>
                        <a:latin typeface="Cambria Math" panose="02040503050406030204" pitchFamily="18" charset="0"/>
                        <a:cs typeface="Times New Roman" panose="02020603050405020304" pitchFamily="18" charset="0"/>
                      </a:rPr>
                      <m:t>ΛNN</m:t>
                    </m:r>
                  </m:oMath>
                </a14:m>
                <a:r>
                  <a:rPr kumimoji="1" lang="en-US" altLang="ja-JP" sz="2000">
                    <a:solidFill>
                      <a:schemeClr val="tx1">
                        <a:lumMod val="50000"/>
                        <a:lumOff val="50000"/>
                      </a:schemeClr>
                    </a:solidFill>
                    <a:latin typeface="Times New Roman" panose="02020603050405020304" pitchFamily="18" charset="0"/>
                    <a:cs typeface="Times New Roman" panose="02020603050405020304" pitchFamily="18" charset="0"/>
                  </a:rPr>
                  <a:t> 3-body effect, etc.</a:t>
                </a:r>
              </a:p>
            </p:txBody>
          </p:sp>
        </mc:Choice>
        <mc:Fallback>
          <p:sp>
            <p:nvSpPr>
              <p:cNvPr id="12" name="テキスト ボックス 11">
                <a:extLst>
                  <a:ext uri="{FF2B5EF4-FFF2-40B4-BE49-F238E27FC236}">
                    <a16:creationId xmlns:a16="http://schemas.microsoft.com/office/drawing/2014/main" id="{D90F2624-084A-184F-A505-82F77C7E3815}"/>
                  </a:ext>
                </a:extLst>
              </p:cNvPr>
              <p:cNvSpPr txBox="1">
                <a:spLocks noRot="1" noChangeAspect="1" noMove="1" noResize="1" noEditPoints="1" noAdjustHandles="1" noChangeArrowheads="1" noChangeShapeType="1" noTextEdit="1"/>
              </p:cNvSpPr>
              <p:nvPr/>
            </p:nvSpPr>
            <p:spPr>
              <a:xfrm>
                <a:off x="5224078" y="1387493"/>
                <a:ext cx="6967922" cy="2463751"/>
              </a:xfrm>
              <a:prstGeom prst="rect">
                <a:avLst/>
              </a:prstGeom>
              <a:blipFill>
                <a:blip r:embed="rId5"/>
                <a:stretch>
                  <a:fillRect l="-1400" t="-1980" b="-346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正方形/長方形 13">
                <a:extLst>
                  <a:ext uri="{FF2B5EF4-FFF2-40B4-BE49-F238E27FC236}">
                    <a16:creationId xmlns:a16="http://schemas.microsoft.com/office/drawing/2014/main" id="{2922CE8D-9355-DB4D-831F-4AB8335BAD67}"/>
                  </a:ext>
                </a:extLst>
              </p:cNvPr>
              <p:cNvSpPr/>
              <p:nvPr/>
            </p:nvSpPr>
            <p:spPr>
              <a:xfrm>
                <a:off x="6938204" y="3987659"/>
                <a:ext cx="5420586" cy="430887"/>
              </a:xfrm>
              <a:prstGeom prst="rect">
                <a:avLst/>
              </a:prstGeom>
            </p:spPr>
            <p:txBody>
              <a:bodyPr wrap="none">
                <a:spAutoFit/>
              </a:bodyPr>
              <a:lstStyle/>
              <a:p>
                <a14:m>
                  <m:oMath xmlns:m="http://schemas.openxmlformats.org/officeDocument/2006/math">
                    <m:r>
                      <a:rPr kumimoji="1" lang="en-US" altLang="ja-JP" sz="2200" b="1">
                        <a:solidFill>
                          <a:schemeClr val="accent1"/>
                        </a:solidFill>
                        <a:latin typeface="Cambria Math" panose="02040503050406030204" pitchFamily="18" charset="0"/>
                      </a:rPr>
                      <m:t>𝚲</m:t>
                    </m:r>
                    <m:r>
                      <a:rPr kumimoji="1" lang="en-US" altLang="ja-JP" sz="2200" b="1">
                        <a:solidFill>
                          <a:schemeClr val="accent1"/>
                        </a:solidFill>
                        <a:latin typeface="Cambria Math" panose="02040503050406030204" pitchFamily="18" charset="0"/>
                      </a:rPr>
                      <m:t>𝐍</m:t>
                    </m:r>
                  </m:oMath>
                </a14:m>
                <a:r>
                  <a:rPr kumimoji="1" lang="en-US" altLang="ja-JP" sz="2200" b="1">
                    <a:solidFill>
                      <a:schemeClr val="accent1"/>
                    </a:solidFill>
                    <a:latin typeface="Times New Roman" panose="02020603050405020304" pitchFamily="18" charset="0"/>
                    <a:cs typeface="Times New Roman" panose="02020603050405020304" pitchFamily="18" charset="0"/>
                  </a:rPr>
                  <a:t> interaction in neutron-star-like nucleus </a:t>
                </a:r>
              </a:p>
            </p:txBody>
          </p:sp>
        </mc:Choice>
        <mc:Fallback>
          <p:sp>
            <p:nvSpPr>
              <p:cNvPr id="14" name="正方形/長方形 13">
                <a:extLst>
                  <a:ext uri="{FF2B5EF4-FFF2-40B4-BE49-F238E27FC236}">
                    <a16:creationId xmlns:a16="http://schemas.microsoft.com/office/drawing/2014/main" id="{2922CE8D-9355-DB4D-831F-4AB8335BAD67}"/>
                  </a:ext>
                </a:extLst>
              </p:cNvPr>
              <p:cNvSpPr>
                <a:spLocks noRot="1" noChangeAspect="1" noMove="1" noResize="1" noEditPoints="1" noAdjustHandles="1" noChangeArrowheads="1" noChangeShapeType="1" noTextEdit="1"/>
              </p:cNvSpPr>
              <p:nvPr/>
            </p:nvSpPr>
            <p:spPr>
              <a:xfrm>
                <a:off x="6938204" y="3987659"/>
                <a:ext cx="5420586" cy="430887"/>
              </a:xfrm>
              <a:prstGeom prst="rect">
                <a:avLst/>
              </a:prstGeom>
              <a:blipFill>
                <a:blip r:embed="rId6"/>
                <a:stretch>
                  <a:fillRect l="-112" t="-9859" r="-562" b="-28169"/>
                </a:stretch>
              </a:blipFill>
            </p:spPr>
            <p:txBody>
              <a:bodyPr/>
              <a:lstStyle/>
              <a:p>
                <a:r>
                  <a:rPr lang="en-US">
                    <a:noFill/>
                  </a:rPr>
                  <a:t> </a:t>
                </a:r>
              </a:p>
            </p:txBody>
          </p:sp>
        </mc:Fallback>
      </mc:AlternateContent>
      <p:sp>
        <p:nvSpPr>
          <p:cNvPr id="16" name="下矢印 15">
            <a:extLst>
              <a:ext uri="{FF2B5EF4-FFF2-40B4-BE49-F238E27FC236}">
                <a16:creationId xmlns:a16="http://schemas.microsoft.com/office/drawing/2014/main" id="{80850C13-2B8D-0A42-9AB6-6FF7BA13CE53}"/>
              </a:ext>
            </a:extLst>
          </p:cNvPr>
          <p:cNvSpPr/>
          <p:nvPr/>
        </p:nvSpPr>
        <p:spPr>
          <a:xfrm>
            <a:off x="6363407" y="3950446"/>
            <a:ext cx="513561" cy="53008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Picture 7">
            <a:extLst>
              <a:ext uri="{FF2B5EF4-FFF2-40B4-BE49-F238E27FC236}">
                <a16:creationId xmlns:a16="http://schemas.microsoft.com/office/drawing/2014/main" id="{E0C68749-0D35-A546-A019-9E8FE41F172B}"/>
              </a:ext>
            </a:extLst>
          </p:cNvPr>
          <p:cNvPicPr>
            <a:picLocks noChangeAspect="1"/>
          </p:cNvPicPr>
          <p:nvPr/>
        </p:nvPicPr>
        <p:blipFill>
          <a:blip r:embed="rId7"/>
          <a:stretch>
            <a:fillRect/>
          </a:stretch>
        </p:blipFill>
        <p:spPr>
          <a:xfrm>
            <a:off x="283272" y="1387493"/>
            <a:ext cx="4970526" cy="4773283"/>
          </a:xfrm>
          <a:prstGeom prst="rect">
            <a:avLst/>
          </a:prstGeom>
        </p:spPr>
      </p:pic>
    </p:spTree>
    <p:extLst>
      <p:ext uri="{BB962C8B-B14F-4D97-AF65-F5344CB8AC3E}">
        <p14:creationId xmlns:p14="http://schemas.microsoft.com/office/powerpoint/2010/main" val="2102942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a:xfrm>
            <a:off x="2069646" y="2291896"/>
            <a:ext cx="8052708" cy="859518"/>
          </a:xfrm>
        </p:spPr>
        <p:txBody>
          <a:bodyPr>
            <a:noAutofit/>
          </a:bodyPr>
          <a:lstStyle/>
          <a:p>
            <a:r>
              <a:rPr lang="en-US" altLang="ja-JP" sz="6000">
                <a:solidFill>
                  <a:schemeClr val="accent1"/>
                </a:solidFill>
              </a:rPr>
              <a:t>Equipment and Method</a:t>
            </a:r>
            <a:endParaRPr kumimoji="1" lang="ja-JP" altLang="en-US" sz="6000" b="1">
              <a:solidFill>
                <a:schemeClr val="accent1"/>
              </a:solidFill>
            </a:endParaRPr>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7</a:t>
            </a:fld>
            <a:endParaRPr kumimoji="1" lang="ja-JP" altLang="en-US"/>
          </a:p>
        </p:txBody>
      </p:sp>
      <p:sp>
        <p:nvSpPr>
          <p:cNvPr id="7" name="TextBox 6">
            <a:extLst>
              <a:ext uri="{FF2B5EF4-FFF2-40B4-BE49-F238E27FC236}">
                <a16:creationId xmlns:a16="http://schemas.microsoft.com/office/drawing/2014/main" id="{1CD809C4-7490-0A46-B67E-057A1F23E767}"/>
              </a:ext>
            </a:extLst>
          </p:cNvPr>
          <p:cNvSpPr txBox="1"/>
          <p:nvPr/>
        </p:nvSpPr>
        <p:spPr>
          <a:xfrm>
            <a:off x="2957159" y="3151414"/>
            <a:ext cx="5731890" cy="1569660"/>
          </a:xfrm>
          <a:prstGeom prst="rect">
            <a:avLst/>
          </a:prstGeom>
          <a:noFill/>
        </p:spPr>
        <p:txBody>
          <a:bodyPr wrap="none" rtlCol="0">
            <a:spAutoFit/>
          </a:bodyPr>
          <a:lstStyle/>
          <a:p>
            <a:pPr marL="342900" indent="-342900">
              <a:buFont typeface="Wingdings" pitchFamily="2" charset="2"/>
              <a:buChar char="Ø"/>
            </a:pPr>
            <a:r>
              <a:rPr lang="en-JP" sz="2400">
                <a:solidFill>
                  <a:schemeClr val="accent1"/>
                </a:solidFill>
                <a:latin typeface="Times New Roman" panose="02020603050405020304" pitchFamily="18" charset="0"/>
                <a:cs typeface="Times New Roman" panose="02020603050405020304" pitchFamily="18" charset="0"/>
              </a:rPr>
              <a:t>Dedicated high resolution spectrometers</a:t>
            </a:r>
          </a:p>
          <a:p>
            <a:pPr marL="342900" indent="-342900">
              <a:buFont typeface="Wingdings" pitchFamily="2" charset="2"/>
              <a:buChar char="Ø"/>
            </a:pPr>
            <a:r>
              <a:rPr lang="en-JP" sz="2400">
                <a:solidFill>
                  <a:schemeClr val="accent1"/>
                </a:solidFill>
                <a:latin typeface="Times New Roman" panose="02020603050405020304" pitchFamily="18" charset="0"/>
                <a:cs typeface="Times New Roman" panose="02020603050405020304" pitchFamily="18" charset="0"/>
              </a:rPr>
              <a:t>Detector packages and preparation status</a:t>
            </a:r>
          </a:p>
          <a:p>
            <a:pPr marL="342900" indent="-342900">
              <a:buFont typeface="Wingdings" pitchFamily="2" charset="2"/>
              <a:buChar char="Ø"/>
            </a:pPr>
            <a:r>
              <a:rPr lang="en-JP" sz="2400">
                <a:solidFill>
                  <a:schemeClr val="accent1"/>
                </a:solidFill>
                <a:latin typeface="Times New Roman" panose="02020603050405020304" pitchFamily="18" charset="0"/>
                <a:cs typeface="Times New Roman" panose="02020603050405020304" pitchFamily="18" charset="0"/>
              </a:rPr>
              <a:t>Beam monitoring with SLI</a:t>
            </a:r>
          </a:p>
          <a:p>
            <a:pPr marL="342900" indent="-342900">
              <a:buFont typeface="Wingdings" pitchFamily="2" charset="2"/>
              <a:buChar char="Ø"/>
            </a:pPr>
            <a:r>
              <a:rPr lang="en-JP" sz="2400">
                <a:solidFill>
                  <a:schemeClr val="accent1"/>
                </a:solidFill>
                <a:latin typeface="Times New Roman" panose="02020603050405020304" pitchFamily="18" charset="0"/>
                <a:cs typeface="Times New Roman" panose="02020603050405020304" pitchFamily="18" charset="0"/>
              </a:rPr>
              <a:t>Momentum calibratrion with proton target</a:t>
            </a:r>
          </a:p>
        </p:txBody>
      </p:sp>
    </p:spTree>
    <p:extLst>
      <p:ext uri="{BB962C8B-B14F-4D97-AF65-F5344CB8AC3E}">
        <p14:creationId xmlns:p14="http://schemas.microsoft.com/office/powerpoint/2010/main" val="1443048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a:bodyPr>
          <a:lstStyle/>
          <a:p>
            <a:r>
              <a:rPr lang="en-US" altLang="ja-JP">
                <a:solidFill>
                  <a:schemeClr val="accent1"/>
                </a:solidFill>
              </a:rPr>
              <a:t>Experimental Setup and Kinematics</a:t>
            </a:r>
            <a:endParaRPr kumimoji="1" lang="ja-JP" altLang="en-US" b="1">
              <a:solidFill>
                <a:schemeClr val="accent1"/>
              </a:solidFill>
            </a:endParaRPr>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8</a:t>
            </a:fld>
            <a:endParaRPr kumimoji="1" lang="ja-JP" altLang="en-US"/>
          </a:p>
        </p:txBody>
      </p:sp>
      <p:pic>
        <p:nvPicPr>
          <p:cNvPr id="7" name="Picture 6">
            <a:extLst>
              <a:ext uri="{FF2B5EF4-FFF2-40B4-BE49-F238E27FC236}">
                <a16:creationId xmlns:a16="http://schemas.microsoft.com/office/drawing/2014/main" id="{93DDAFB5-6C5B-144C-A142-F27C7B00D598}"/>
              </a:ext>
            </a:extLst>
          </p:cNvPr>
          <p:cNvPicPr>
            <a:picLocks noChangeAspect="1"/>
          </p:cNvPicPr>
          <p:nvPr/>
        </p:nvPicPr>
        <p:blipFill>
          <a:blip r:embed="rId3"/>
          <a:srcRect/>
          <a:stretch/>
        </p:blipFill>
        <p:spPr>
          <a:xfrm>
            <a:off x="197265" y="1385863"/>
            <a:ext cx="5901677" cy="4668648"/>
          </a:xfrm>
          <a:prstGeom prst="rect">
            <a:avLst/>
          </a:prstGeom>
        </p:spPr>
      </p:pic>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690BEF3C-21D4-7142-98E4-8D50455D45F7}"/>
                  </a:ext>
                </a:extLst>
              </p:cNvPr>
              <p:cNvSpPr txBox="1"/>
              <p:nvPr/>
            </p:nvSpPr>
            <p:spPr>
              <a:xfrm>
                <a:off x="6096000" y="1385863"/>
                <a:ext cx="5898735" cy="4678204"/>
              </a:xfrm>
              <a:prstGeom prst="rect">
                <a:avLst/>
              </a:prstGeom>
              <a:noFill/>
            </p:spPr>
            <p:txBody>
              <a:bodyPr wrap="square" rtlCol="0">
                <a:spAutoFit/>
              </a:bodyPr>
              <a:lstStyle/>
              <a:p>
                <a:pPr marL="342900" indent="-342900">
                  <a:buFont typeface="Wingdings" pitchFamily="2" charset="2"/>
                  <a:buChar char="Ø"/>
                </a:pPr>
                <a:r>
                  <a:rPr lang="en-JP" sz="2200">
                    <a:latin typeface="Times New Roman" panose="02020603050405020304" pitchFamily="18" charset="0"/>
                    <a:cs typeface="Times New Roman" panose="02020603050405020304" pitchFamily="18" charset="0"/>
                  </a:rPr>
                  <a:t>Three dedicated spectrometers for </a:t>
                </a:r>
                <a14:m>
                  <m:oMath xmlns:m="http://schemas.openxmlformats.org/officeDocument/2006/math">
                    <m:sSup>
                      <m:sSupPr>
                        <m:ctrlPr>
                          <a:rPr lang="en-US" sz="2200" b="0" i="1" smtClean="0">
                            <a:latin typeface="Cambria Math" panose="02040503050406030204" pitchFamily="18" charset="0"/>
                            <a:cs typeface="Times New Roman" panose="02020603050405020304" pitchFamily="18" charset="0"/>
                          </a:rPr>
                        </m:ctrlPr>
                      </m:sSupPr>
                      <m:e>
                        <m:r>
                          <a:rPr lang="en-US" sz="2200" b="0" i="1" smtClean="0">
                            <a:latin typeface="Cambria Math" panose="02040503050406030204" pitchFamily="18" charset="0"/>
                            <a:cs typeface="Times New Roman" panose="02020603050405020304" pitchFamily="18" charset="0"/>
                          </a:rPr>
                          <m:t>𝑒</m:t>
                        </m:r>
                      </m:e>
                      <m:sup>
                        <m:r>
                          <a:rPr lang="en-US" sz="2200" b="0" i="1" smtClean="0">
                            <a:latin typeface="Cambria Math" panose="02040503050406030204" pitchFamily="18" charset="0"/>
                            <a:cs typeface="Times New Roman" panose="02020603050405020304" pitchFamily="18" charset="0"/>
                          </a:rPr>
                          <m:t>−</m:t>
                        </m:r>
                      </m:sup>
                    </m:sSup>
                    <m:r>
                      <a:rPr lang="en-US" sz="2200" b="0" i="1" smtClean="0">
                        <a:latin typeface="Cambria Math" panose="02040503050406030204" pitchFamily="18" charset="0"/>
                        <a:cs typeface="Times New Roman" panose="02020603050405020304" pitchFamily="18" charset="0"/>
                      </a:rPr>
                      <m:t>,</m:t>
                    </m:r>
                    <m:sSup>
                      <m:sSupPr>
                        <m:ctrlPr>
                          <a:rPr lang="en-US" sz="2200" b="0" i="1" smtClean="0">
                            <a:latin typeface="Cambria Math" panose="02040503050406030204" pitchFamily="18" charset="0"/>
                            <a:cs typeface="Times New Roman" panose="02020603050405020304" pitchFamily="18" charset="0"/>
                          </a:rPr>
                        </m:ctrlPr>
                      </m:sSupPr>
                      <m:e>
                        <m:r>
                          <a:rPr lang="en-US" sz="2200" b="0" i="1" smtClean="0">
                            <a:latin typeface="Cambria Math" panose="02040503050406030204" pitchFamily="18" charset="0"/>
                            <a:cs typeface="Times New Roman" panose="02020603050405020304" pitchFamily="18" charset="0"/>
                          </a:rPr>
                          <m:t>𝐾</m:t>
                        </m:r>
                      </m:e>
                      <m:sup>
                        <m:r>
                          <a:rPr lang="en-US" sz="2200" b="0" i="1" smtClean="0">
                            <a:latin typeface="Cambria Math" panose="02040503050406030204" pitchFamily="18" charset="0"/>
                            <a:cs typeface="Times New Roman" panose="02020603050405020304" pitchFamily="18" charset="0"/>
                          </a:rPr>
                          <m:t>+</m:t>
                        </m:r>
                      </m:sup>
                    </m:sSup>
                    <m:r>
                      <a:rPr lang="en-US" sz="2200" b="0" i="1" smtClean="0">
                        <a:latin typeface="Cambria Math" panose="02040503050406030204" pitchFamily="18" charset="0"/>
                        <a:cs typeface="Times New Roman" panose="02020603050405020304" pitchFamily="18" charset="0"/>
                      </a:rPr>
                      <m:t>,</m:t>
                    </m:r>
                    <m:sSup>
                      <m:sSupPr>
                        <m:ctrlPr>
                          <a:rPr lang="en-US" sz="22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2200" b="0" i="1" smtClean="0">
                            <a:latin typeface="Cambria Math" panose="02040503050406030204" pitchFamily="18" charset="0"/>
                            <a:ea typeface="Cambria Math" panose="02040503050406030204" pitchFamily="18" charset="0"/>
                            <a:cs typeface="Times New Roman" panose="02020603050405020304" pitchFamily="18" charset="0"/>
                          </a:rPr>
                          <m:t>𝜋</m:t>
                        </m:r>
                      </m:e>
                      <m:sup>
                        <m:r>
                          <a:rPr lang="en-US" sz="2200" b="0" i="1" smtClean="0">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JP" sz="2200">
                    <a:latin typeface="Times New Roman" panose="02020603050405020304" pitchFamily="18" charset="0"/>
                    <a:cs typeface="Times New Roman" panose="02020603050405020304" pitchFamily="18" charset="0"/>
                  </a:rPr>
                  <a:t> are installed in place of HMS, SHMS</a:t>
                </a:r>
              </a:p>
              <a:p>
                <a:endParaRPr lang="en-JP" sz="1000">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sz="2200" b="0">
                    <a:latin typeface="Times New Roman" panose="02020603050405020304" pitchFamily="18" charset="0"/>
                    <a:cs typeface="Times New Roman" panose="02020603050405020304" pitchFamily="18" charset="0"/>
                  </a:rPr>
                  <a:t>Two spectroscopy techniques simultaneously</a:t>
                </a:r>
              </a:p>
              <a:p>
                <a:pPr marL="800100" lvl="1" indent="-342900">
                  <a:buFont typeface="Arial" panose="020B0604020202020204" pitchFamily="34" charset="0"/>
                  <a:buChar char="•"/>
                </a:pPr>
                <a14:m>
                  <m:oMath xmlns:m="http://schemas.openxmlformats.org/officeDocument/2006/math">
                    <m:r>
                      <a:rPr kumimoji="1" lang="en-US" altLang="ja-JP" sz="2200" b="0" i="1" smtClean="0">
                        <a:solidFill>
                          <a:srgbClr val="00B050"/>
                        </a:solidFill>
                        <a:latin typeface="Cambria Math" panose="02040503050406030204" pitchFamily="18" charset="0"/>
                        <a:ea typeface="Hiragino Maru Gothic Pro W4" panose="020F0400000000000000" pitchFamily="34" charset="-128"/>
                        <a:cs typeface="Times New Roman" panose="02020603050405020304" pitchFamily="18" charset="0"/>
                      </a:rPr>
                      <m:t>(</m:t>
                    </m:r>
                    <m:r>
                      <a:rPr kumimoji="1" lang="en-US" altLang="ja-JP" sz="2200" b="0" i="1" smtClean="0">
                        <a:solidFill>
                          <a:srgbClr val="00B050"/>
                        </a:solidFill>
                        <a:latin typeface="Cambria Math" panose="02040503050406030204" pitchFamily="18" charset="0"/>
                        <a:ea typeface="Hiragino Maru Gothic Pro W4" panose="020F0400000000000000" pitchFamily="34" charset="-128"/>
                        <a:cs typeface="Times New Roman" panose="02020603050405020304" pitchFamily="18" charset="0"/>
                      </a:rPr>
                      <m:t>𝑒</m:t>
                    </m:r>
                    <m:r>
                      <a:rPr kumimoji="1" lang="en-US" altLang="ja-JP" sz="2200" b="0" i="1" smtClean="0">
                        <a:solidFill>
                          <a:srgbClr val="00B050"/>
                        </a:solidFill>
                        <a:latin typeface="Cambria Math" panose="02040503050406030204" pitchFamily="18" charset="0"/>
                        <a:ea typeface="Hiragino Maru Gothic Pro W4" panose="020F0400000000000000" pitchFamily="34" charset="-128"/>
                        <a:cs typeface="Times New Roman" panose="02020603050405020304" pitchFamily="18" charset="0"/>
                      </a:rPr>
                      <m:t>,</m:t>
                    </m:r>
                    <m:sSup>
                      <m:sSupPr>
                        <m:ctrlPr>
                          <a:rPr kumimoji="1" lang="en-US" altLang="ja-JP" sz="2200" i="1">
                            <a:solidFill>
                              <a:srgbClr val="00B050"/>
                            </a:solidFill>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0" i="1">
                            <a:solidFill>
                              <a:srgbClr val="00B050"/>
                            </a:solidFill>
                            <a:latin typeface="Cambria Math" panose="02040503050406030204" pitchFamily="18" charset="0"/>
                            <a:ea typeface="Hiragino Maru Gothic Pro W4" panose="020F0400000000000000" pitchFamily="34" charset="-128"/>
                            <a:cs typeface="Times New Roman" panose="02020603050405020304" pitchFamily="18" charset="0"/>
                          </a:rPr>
                          <m:t>𝑒</m:t>
                        </m:r>
                      </m:e>
                      <m:sup>
                        <m:r>
                          <a:rPr kumimoji="1" lang="en-US" altLang="ja-JP" sz="2200" b="0" i="1">
                            <a:solidFill>
                              <a:srgbClr val="00B050"/>
                            </a:solidFill>
                            <a:latin typeface="Cambria Math" panose="02040503050406030204" pitchFamily="18" charset="0"/>
                            <a:ea typeface="Hiragino Maru Gothic Pro W4" panose="020F0400000000000000" pitchFamily="34" charset="-128"/>
                            <a:cs typeface="Times New Roman" panose="02020603050405020304" pitchFamily="18" charset="0"/>
                          </a:rPr>
                          <m:t>′</m:t>
                        </m:r>
                      </m:sup>
                    </m:sSup>
                    <m:sSup>
                      <m:sSupPr>
                        <m:ctrlPr>
                          <a:rPr kumimoji="1" lang="en-US" altLang="ja-JP" sz="2200" i="1">
                            <a:solidFill>
                              <a:srgbClr val="00B050"/>
                            </a:solidFill>
                            <a:latin typeface="Cambria Math" panose="02040503050406030204" pitchFamily="18" charset="0"/>
                            <a:ea typeface="Hiragino Maru Gothic Pro W4" panose="020F0400000000000000" pitchFamily="34" charset="-128"/>
                            <a:cs typeface="Times New Roman" panose="02020603050405020304" pitchFamily="18" charset="0"/>
                          </a:rPr>
                        </m:ctrlPr>
                      </m:sSupPr>
                      <m:e>
                        <m:r>
                          <a:rPr kumimoji="1" lang="en-US" altLang="ja-JP" sz="2200" b="0" i="1">
                            <a:solidFill>
                              <a:srgbClr val="00B050"/>
                            </a:solidFill>
                            <a:latin typeface="Cambria Math" panose="02040503050406030204" pitchFamily="18" charset="0"/>
                            <a:ea typeface="Hiragino Maru Gothic Pro W4" panose="020F0400000000000000" pitchFamily="34" charset="-128"/>
                            <a:cs typeface="Times New Roman" panose="02020603050405020304" pitchFamily="18" charset="0"/>
                          </a:rPr>
                          <m:t>𝐾</m:t>
                        </m:r>
                      </m:e>
                      <m:sup>
                        <m:r>
                          <a:rPr kumimoji="1" lang="en-US" altLang="ja-JP" sz="2200" b="0" i="1">
                            <a:solidFill>
                              <a:srgbClr val="00B050"/>
                            </a:solidFill>
                            <a:latin typeface="Cambria Math" panose="02040503050406030204" pitchFamily="18" charset="0"/>
                            <a:ea typeface="Hiragino Maru Gothic Pro W4" panose="020F0400000000000000" pitchFamily="34" charset="-128"/>
                            <a:cs typeface="Times New Roman" panose="02020603050405020304" pitchFamily="18" charset="0"/>
                          </a:rPr>
                          <m:t>+</m:t>
                        </m:r>
                      </m:sup>
                    </m:sSup>
                    <m:r>
                      <a:rPr kumimoji="1" lang="en-US" altLang="ja-JP" sz="2200" b="0" i="1" smtClean="0">
                        <a:solidFill>
                          <a:srgbClr val="00B050"/>
                        </a:solidFill>
                        <a:latin typeface="Cambria Math" panose="02040503050406030204" pitchFamily="18" charset="0"/>
                        <a:ea typeface="Hiragino Maru Gothic Pro W4" panose="020F0400000000000000" pitchFamily="34" charset="-128"/>
                        <a:cs typeface="Times New Roman" panose="02020603050405020304" pitchFamily="18" charset="0"/>
                      </a:rPr>
                      <m:t>)</m:t>
                    </m:r>
                  </m:oMath>
                </a14:m>
                <a:r>
                  <a:rPr lang="en-JP" sz="2200">
                    <a:solidFill>
                      <a:srgbClr val="00B050"/>
                    </a:solidFill>
                    <a:latin typeface="Times New Roman" panose="02020603050405020304" pitchFamily="18" charset="0"/>
                    <a:cs typeface="Times New Roman" panose="02020603050405020304" pitchFamily="18" charset="0"/>
                  </a:rPr>
                  <a:t> spectroscopy </a:t>
                </a:r>
                <a:r>
                  <a:rPr lang="en-JP" sz="2200">
                    <a:latin typeface="Times New Roman" panose="02020603050405020304" pitchFamily="18" charset="0"/>
                    <a:cs typeface="Times New Roman" panose="02020603050405020304" pitchFamily="18" charset="0"/>
                  </a:rPr>
                  <a:t>with</a:t>
                </a:r>
                <a:r>
                  <a:rPr lang="en-JP" sz="2200">
                    <a:solidFill>
                      <a:srgbClr val="00B050"/>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a:latin typeface="Cambria Math" panose="02040503050406030204" pitchFamily="18" charset="0"/>
                        <a:cs typeface="Times New Roman" panose="02020603050405020304" pitchFamily="18" charset="0"/>
                      </a:rPr>
                      <m:t>HKS</m:t>
                    </m:r>
                    <m:r>
                      <a:rPr lang="en-US" sz="200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2000">
                        <a:latin typeface="Cambria Math" panose="02040503050406030204" pitchFamily="18" charset="0"/>
                        <a:ea typeface="Cambria Math" panose="02040503050406030204" pitchFamily="18" charset="0"/>
                        <a:cs typeface="Times New Roman" panose="02020603050405020304" pitchFamily="18" charset="0"/>
                      </a:rPr>
                      <m:t>HES</m:t>
                    </m:r>
                  </m:oMath>
                </a14:m>
                <a:endParaRPr lang="en-JP" sz="2000">
                  <a:solidFill>
                    <a:srgbClr val="00B050"/>
                  </a:solidFill>
                  <a:latin typeface="Times New Roman" panose="02020603050405020304" pitchFamily="18" charset="0"/>
                  <a:cs typeface="Times New Roman" panose="02020603050405020304" pitchFamily="18" charset="0"/>
                </a:endParaRPr>
              </a:p>
              <a:p>
                <a:pPr marL="800100" lvl="1" indent="-342900">
                  <a:buFont typeface="Arial" panose="020B0604020202020204" pitchFamily="34" charset="0"/>
                  <a:buChar char="•"/>
                </a:pPr>
                <a:r>
                  <a:rPr lang="en-JP" sz="2200">
                    <a:solidFill>
                      <a:schemeClr val="accent1"/>
                    </a:solidFill>
                    <a:latin typeface="Times New Roman" panose="02020603050405020304" pitchFamily="18" charset="0"/>
                    <a:cs typeface="Times New Roman" panose="02020603050405020304" pitchFamily="18" charset="0"/>
                  </a:rPr>
                  <a:t>Decay pion spectroscopy </a:t>
                </a:r>
                <a:r>
                  <a:rPr lang="en-JP" sz="2200">
                    <a:latin typeface="Times New Roman" panose="02020603050405020304" pitchFamily="18" charset="0"/>
                    <a:cs typeface="Times New Roman" panose="02020603050405020304" pitchFamily="18" charset="0"/>
                  </a:rPr>
                  <a:t>with</a:t>
                </a:r>
                <a:r>
                  <a:rPr lang="en-JP" sz="2200">
                    <a:solidFill>
                      <a:schemeClr val="accent1"/>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000">
                        <a:latin typeface="Cambria Math" panose="02040503050406030204" pitchFamily="18" charset="0"/>
                        <a:cs typeface="Times New Roman" panose="02020603050405020304" pitchFamily="18" charset="0"/>
                      </a:rPr>
                      <m:t>HKS</m:t>
                    </m:r>
                    <m:r>
                      <a:rPr lang="en-US" sz="200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2000">
                        <a:latin typeface="Cambria Math" panose="02040503050406030204" pitchFamily="18" charset="0"/>
                        <a:ea typeface="Cambria Math" panose="02040503050406030204" pitchFamily="18" charset="0"/>
                        <a:cs typeface="Times New Roman" panose="02020603050405020304" pitchFamily="18" charset="0"/>
                      </a:rPr>
                      <m:t>ENGE</m:t>
                    </m:r>
                  </m:oMath>
                </a14:m>
                <a:endParaRPr lang="en-JP" sz="2000">
                  <a:solidFill>
                    <a:schemeClr val="accent1"/>
                  </a:solidFill>
                  <a:latin typeface="Times New Roman" panose="02020603050405020304" pitchFamily="18" charset="0"/>
                  <a:cs typeface="Times New Roman" panose="02020603050405020304" pitchFamily="18" charset="0"/>
                </a:endParaRPr>
              </a:p>
              <a:p>
                <a:endParaRPr lang="en-US" altLang="ja-JP" sz="1000">
                  <a:solidFill>
                    <a:schemeClr val="tx1"/>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US" altLang="ja-JP" sz="2200">
                    <a:latin typeface="Times New Roman" panose="02020603050405020304" pitchFamily="18" charset="0"/>
                    <a:cs typeface="Times New Roman" panose="02020603050405020304" pitchFamily="18" charset="0"/>
                  </a:rPr>
                  <a:t>HES &amp; </a:t>
                </a:r>
                <a:r>
                  <a:rPr lang="en-US" altLang="ja-JP" sz="2200">
                    <a:solidFill>
                      <a:schemeClr val="tx1"/>
                    </a:solidFill>
                    <a:latin typeface="Times New Roman" panose="02020603050405020304" pitchFamily="18" charset="0"/>
                    <a:cs typeface="Times New Roman" panose="02020603050405020304" pitchFamily="18" charset="0"/>
                  </a:rPr>
                  <a:t> HKS cover </a:t>
                </a:r>
                <a14:m>
                  <m:oMath xmlns:m="http://schemas.openxmlformats.org/officeDocument/2006/math">
                    <m:r>
                      <m:rPr>
                        <m:sty m:val="p"/>
                      </m:rPr>
                      <a:rPr lang="el-GR" sz="22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Λ</m:t>
                    </m:r>
                    <m:r>
                      <a:rPr lang="en-US" sz="2200" b="0" i="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2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sz="22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Σ</m:t>
                        </m:r>
                      </m:e>
                      <m:sup>
                        <m:r>
                          <a:rPr lang="en-US" sz="22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p>
                    </m:sSup>
                  </m:oMath>
                </a14:m>
                <a:r>
                  <a:rPr lang="en-JP" sz="2200">
                    <a:solidFill>
                      <a:schemeClr val="tx1"/>
                    </a:solidFill>
                    <a:latin typeface="Times New Roman" panose="02020603050405020304" pitchFamily="18" charset="0"/>
                    <a:cs typeface="Times New Roman" panose="02020603050405020304" pitchFamily="18" charset="0"/>
                  </a:rPr>
                  <a:t> mom. range </a:t>
                </a:r>
              </a:p>
              <a:p>
                <a:pPr marL="800100" lvl="1" indent="-342900">
                  <a:buFont typeface="Arial" panose="020B0604020202020204" pitchFamily="34" charset="0"/>
                  <a:buChar char="•"/>
                </a:pPr>
                <a:r>
                  <a:rPr lang="en-JP" sz="2000">
                    <a:solidFill>
                      <a:schemeClr val="tx1">
                        <a:lumMod val="50000"/>
                        <a:lumOff val="50000"/>
                      </a:schemeClr>
                    </a:solidFill>
                    <a:latin typeface="Times New Roman" panose="02020603050405020304" pitchFamily="18" charset="0"/>
                    <a:cs typeface="Times New Roman" panose="02020603050405020304" pitchFamily="18" charset="0"/>
                  </a:rPr>
                  <a:t>Energy scale calibration using </a:t>
                </a:r>
                <a14:m>
                  <m:oMath xmlns:m="http://schemas.openxmlformats.org/officeDocument/2006/math">
                    <m:r>
                      <m:rPr>
                        <m:sty m:val="p"/>
                      </m:rPr>
                      <a:rPr lang="el-GR" sz="2000" i="1">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Λ</m:t>
                    </m:r>
                    <m:r>
                      <a:rPr lang="en-US" sz="200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2000" i="1">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l-GR" sz="2000" i="1">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Σ</m:t>
                        </m:r>
                      </m:e>
                      <m:sup>
                        <m:r>
                          <a:rPr lang="en-US" sz="2000" i="1">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0</m:t>
                        </m:r>
                      </m:sup>
                    </m:sSup>
                  </m:oMath>
                </a14:m>
                <a:r>
                  <a:rPr lang="en-JP" sz="2000">
                    <a:solidFill>
                      <a:schemeClr val="tx1">
                        <a:lumMod val="50000"/>
                        <a:lumOff val="50000"/>
                      </a:schemeClr>
                    </a:solidFill>
                    <a:latin typeface="Times New Roman" panose="02020603050405020304" pitchFamily="18" charset="0"/>
                    <a:cs typeface="Times New Roman" panose="02020603050405020304" pitchFamily="18" charset="0"/>
                  </a:rPr>
                  <a:t> peak</a:t>
                </a:r>
              </a:p>
              <a:p>
                <a:endParaRPr lang="en-JP" sz="1000">
                  <a:solidFill>
                    <a:schemeClr val="tx1"/>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JP" sz="2200">
                    <a:latin typeface="Times New Roman" panose="02020603050405020304" pitchFamily="18" charset="0"/>
                    <a:cs typeface="Times New Roman" panose="02020603050405020304" pitchFamily="18" charset="0"/>
                  </a:rPr>
                  <a:t>High resolution spectroscopy</a:t>
                </a:r>
              </a:p>
              <a:p>
                <a:pPr marL="800100" lvl="1" indent="-342900">
                  <a:buFont typeface="Arial" panose="020B0604020202020204" pitchFamily="34" charset="0"/>
                  <a:buChar char="•"/>
                </a:pPr>
                <a:r>
                  <a:rPr lang="en-JP" sz="2000">
                    <a:solidFill>
                      <a:schemeClr val="tx1">
                        <a:lumMod val="50000"/>
                        <a:lumOff val="50000"/>
                      </a:schemeClr>
                    </a:solidFill>
                    <a:latin typeface="Times New Roman" panose="02020603050405020304" pitchFamily="18" charset="0"/>
                    <a:cs typeface="Times New Roman" panose="02020603050405020304" pitchFamily="18" charset="0"/>
                  </a:rPr>
                  <a:t>small cross section (</a:t>
                </a:r>
                <a14:m>
                  <m:oMath xmlns:m="http://schemas.openxmlformats.org/officeDocument/2006/math">
                    <m:r>
                      <a:rPr lang="en-US" sz="2000" b="0" i="1" smtClean="0">
                        <a:solidFill>
                          <a:schemeClr val="tx1">
                            <a:lumMod val="50000"/>
                            <a:lumOff val="50000"/>
                          </a:schemeClr>
                        </a:solidFill>
                        <a:latin typeface="Cambria Math" panose="02040503050406030204" pitchFamily="18" charset="0"/>
                        <a:cs typeface="Times New Roman" panose="02020603050405020304" pitchFamily="18" charset="0"/>
                      </a:rPr>
                      <m:t>~</m:t>
                    </m:r>
                    <m: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10 </m:t>
                    </m:r>
                    <m:r>
                      <m:rPr>
                        <m:sty m:val="p"/>
                      </m:rP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nb</m:t>
                    </m:r>
                    <m: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m:t>
                    </m:r>
                    <m:r>
                      <m:rPr>
                        <m:sty m:val="p"/>
                      </m:rP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sr</m:t>
                    </m:r>
                  </m:oMath>
                </a14:m>
                <a:r>
                  <a:rPr lang="en-JP" sz="2000">
                    <a:solidFill>
                      <a:schemeClr val="tx1">
                        <a:lumMod val="50000"/>
                        <a:lumOff val="50000"/>
                      </a:schemeClr>
                    </a:solidFill>
                    <a:latin typeface="Times New Roman" panose="02020603050405020304" pitchFamily="18" charset="0"/>
                    <a:cs typeface="Times New Roman" panose="02020603050405020304" pitchFamily="18" charset="0"/>
                  </a:rPr>
                  <a:t>)</a:t>
                </a:r>
              </a:p>
              <a:p>
                <a:pPr marL="800100" lvl="1" indent="-342900">
                  <a:buFont typeface="Arial" panose="020B0604020202020204" pitchFamily="34" charset="0"/>
                  <a:buChar char="•"/>
                </a:pPr>
                <a:r>
                  <a:rPr lang="en-JP" sz="2000">
                    <a:solidFill>
                      <a:schemeClr val="tx1">
                        <a:lumMod val="50000"/>
                        <a:lumOff val="50000"/>
                      </a:schemeClr>
                    </a:solidFill>
                    <a:latin typeface="Times New Roman" panose="02020603050405020304" pitchFamily="18" charset="0"/>
                    <a:cs typeface="Times New Roman" panose="02020603050405020304" pitchFamily="18" charset="0"/>
                  </a:rPr>
                  <a:t>high intensity beam (</a:t>
                </a:r>
                <a14:m>
                  <m:oMath xmlns:m="http://schemas.openxmlformats.org/officeDocument/2006/math">
                    <m:r>
                      <a:rPr lang="en-US" sz="2000" i="1">
                        <a:solidFill>
                          <a:schemeClr val="tx1">
                            <a:lumMod val="50000"/>
                            <a:lumOff val="50000"/>
                          </a:schemeClr>
                        </a:solidFill>
                        <a:latin typeface="Cambria Math" panose="02040503050406030204" pitchFamily="18" charset="0"/>
                        <a:cs typeface="Times New Roman" panose="02020603050405020304" pitchFamily="18" charset="0"/>
                      </a:rPr>
                      <m:t>~</m:t>
                    </m:r>
                    <m: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5</m:t>
                    </m:r>
                    <m:r>
                      <a:rPr lang="en-US" sz="2000" i="0">
                        <a:solidFill>
                          <a:schemeClr val="tx1">
                            <a:lumMod val="50000"/>
                            <a:lumOff val="50000"/>
                          </a:schemeClr>
                        </a:solidFill>
                        <a:latin typeface="Cambria Math" panose="02040503050406030204" pitchFamily="18" charset="0"/>
                        <a:cs typeface="Times New Roman" panose="02020603050405020304" pitchFamily="18" charset="0"/>
                      </a:rPr>
                      <m:t>0 </m:t>
                    </m:r>
                    <m:r>
                      <m:rPr>
                        <m:sty m:val="p"/>
                      </m:rPr>
                      <a:rPr lang="el-GR" sz="2000" i="0"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μ</m:t>
                    </m:r>
                    <m:r>
                      <m:rPr>
                        <m:sty m:val="p"/>
                      </m:rPr>
                      <a:rPr lang="en-US" sz="2000" b="0" i="0" smtClean="0">
                        <a:solidFill>
                          <a:schemeClr val="tx1">
                            <a:lumMod val="50000"/>
                            <a:lumOff val="50000"/>
                          </a:schemeClr>
                        </a:solidFill>
                        <a:latin typeface="Cambria Math" panose="02040503050406030204" pitchFamily="18" charset="0"/>
                        <a:ea typeface="Cambria Math" panose="02040503050406030204" pitchFamily="18" charset="0"/>
                        <a:cs typeface="Times New Roman" panose="02020603050405020304" pitchFamily="18" charset="0"/>
                      </a:rPr>
                      <m:t>A</m:t>
                    </m:r>
                  </m:oMath>
                </a14:m>
                <a:r>
                  <a:rPr lang="en-JP" sz="2000">
                    <a:solidFill>
                      <a:schemeClr val="tx1">
                        <a:lumMod val="50000"/>
                        <a:lumOff val="50000"/>
                      </a:schemeClr>
                    </a:solidFill>
                    <a:latin typeface="Times New Roman" panose="02020603050405020304" pitchFamily="18" charset="0"/>
                    <a:cs typeface="Times New Roman" panose="02020603050405020304" pitchFamily="18" charset="0"/>
                  </a:rPr>
                  <a:t>)</a:t>
                </a:r>
              </a:p>
              <a:p>
                <a:pPr marL="800100" lvl="1" indent="-342900">
                  <a:buFont typeface="Arial" panose="020B0604020202020204" pitchFamily="34" charset="0"/>
                  <a:buChar char="•"/>
                </a:pPr>
                <a:r>
                  <a:rPr lang="en-JP" sz="2000">
                    <a:solidFill>
                      <a:schemeClr val="tx1">
                        <a:lumMod val="50000"/>
                        <a:lumOff val="50000"/>
                      </a:schemeClr>
                    </a:solidFill>
                    <a:latin typeface="Times New Roman" panose="02020603050405020304" pitchFamily="18" charset="0"/>
                    <a:cs typeface="Times New Roman" panose="02020603050405020304" pitchFamily="18" charset="0"/>
                  </a:rPr>
                  <a:t>thin target (</a:t>
                </a:r>
                <a14:m>
                  <m:oMath xmlns:m="http://schemas.openxmlformats.org/officeDocument/2006/math">
                    <m:r>
                      <a:rPr lang="en-US" sz="2000" i="1">
                        <a:solidFill>
                          <a:schemeClr val="tx1">
                            <a:lumMod val="50000"/>
                            <a:lumOff val="50000"/>
                          </a:schemeClr>
                        </a:solidFill>
                        <a:latin typeface="Cambria Math" panose="02040503050406030204" pitchFamily="18" charset="0"/>
                        <a:cs typeface="Times New Roman" panose="02020603050405020304" pitchFamily="18" charset="0"/>
                      </a:rPr>
                      <m:t>~</m:t>
                    </m:r>
                    <m: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10</m:t>
                    </m:r>
                    <m:r>
                      <a:rPr lang="en-US" sz="2000" i="0">
                        <a:solidFill>
                          <a:schemeClr val="tx1">
                            <a:lumMod val="50000"/>
                            <a:lumOff val="50000"/>
                          </a:schemeClr>
                        </a:solidFill>
                        <a:latin typeface="Cambria Math" panose="02040503050406030204" pitchFamily="18" charset="0"/>
                        <a:cs typeface="Times New Roman" panose="02020603050405020304" pitchFamily="18" charset="0"/>
                      </a:rPr>
                      <m:t>0 </m:t>
                    </m:r>
                    <m:r>
                      <m:rPr>
                        <m:sty m:val="p"/>
                      </m:rP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mg</m:t>
                    </m:r>
                    <m: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m:t>
                    </m:r>
                    <m:r>
                      <m:rPr>
                        <m:sty m:val="p"/>
                      </m:rP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c</m:t>
                    </m:r>
                    <m:sSup>
                      <m:sSupPr>
                        <m:ctrlPr>
                          <a:rPr lang="en-US" sz="2000" b="0" i="1" smtClean="0">
                            <a:solidFill>
                              <a:schemeClr val="tx1">
                                <a:lumMod val="50000"/>
                                <a:lumOff val="50000"/>
                              </a:schemeClr>
                            </a:solidFill>
                            <a:latin typeface="Cambria Math" panose="02040503050406030204" pitchFamily="18" charset="0"/>
                            <a:cs typeface="Times New Roman" panose="02020603050405020304" pitchFamily="18" charset="0"/>
                          </a:rPr>
                        </m:ctrlPr>
                      </m:sSupPr>
                      <m:e>
                        <m:r>
                          <m:rPr>
                            <m:sty m:val="p"/>
                          </m:rP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m</m:t>
                        </m:r>
                      </m:e>
                      <m:sup>
                        <m:r>
                          <a:rPr lang="en-US" sz="2000" b="0" i="0" smtClean="0">
                            <a:solidFill>
                              <a:schemeClr val="tx1">
                                <a:lumMod val="50000"/>
                                <a:lumOff val="50000"/>
                              </a:schemeClr>
                            </a:solidFill>
                            <a:latin typeface="Cambria Math" panose="02040503050406030204" pitchFamily="18" charset="0"/>
                            <a:cs typeface="Times New Roman" panose="02020603050405020304" pitchFamily="18" charset="0"/>
                          </a:rPr>
                          <m:t>2</m:t>
                        </m:r>
                      </m:sup>
                    </m:sSup>
                  </m:oMath>
                </a14:m>
                <a:r>
                  <a:rPr lang="en-JP" sz="2000">
                    <a:solidFill>
                      <a:schemeClr val="tx1">
                        <a:lumMod val="50000"/>
                        <a:lumOff val="50000"/>
                      </a:schemeClr>
                    </a:solidFill>
                    <a:latin typeface="Times New Roman" panose="02020603050405020304" pitchFamily="18" charset="0"/>
                    <a:cs typeface="Times New Roman" panose="02020603050405020304" pitchFamily="18" charset="0"/>
                  </a:rPr>
                  <a:t>)</a:t>
                </a:r>
              </a:p>
              <a:p>
                <a:endParaRPr lang="en-JP" sz="1000">
                  <a:solidFill>
                    <a:schemeClr val="tx1">
                      <a:lumMod val="50000"/>
                      <a:lumOff val="50000"/>
                    </a:schemeClr>
                  </a:solidFill>
                  <a:latin typeface="Times New Roman" panose="02020603050405020304" pitchFamily="18" charset="0"/>
                  <a:cs typeface="Times New Roman" panose="02020603050405020304" pitchFamily="18" charset="0"/>
                </a:endParaRPr>
              </a:p>
              <a:p>
                <a:pPr marL="342900" indent="-342900">
                  <a:buFont typeface="Wingdings" pitchFamily="2" charset="2"/>
                  <a:buChar char="Ø"/>
                </a:pPr>
                <a:r>
                  <a:rPr lang="en-JP" sz="2200">
                    <a:latin typeface="Times New Roman" panose="02020603050405020304" pitchFamily="18" charset="0"/>
                    <a:cs typeface="Times New Roman" panose="02020603050405020304" pitchFamily="18" charset="0"/>
                  </a:rPr>
                  <a:t>Small </a:t>
                </a:r>
                <a14:m>
                  <m:oMath xmlns:m="http://schemas.openxmlformats.org/officeDocument/2006/math">
                    <m:sSup>
                      <m:sSupPr>
                        <m:ctrlPr>
                          <a:rPr lang="en-US" sz="2200" i="1">
                            <a:latin typeface="Cambria Math" panose="02040503050406030204" pitchFamily="18" charset="0"/>
                            <a:cs typeface="Times New Roman" panose="02020603050405020304" pitchFamily="18" charset="0"/>
                          </a:rPr>
                        </m:ctrlPr>
                      </m:sSupPr>
                      <m:e>
                        <m:r>
                          <m:rPr>
                            <m:sty m:val="p"/>
                          </m:rPr>
                          <a:rPr lang="en-US" sz="2200">
                            <a:latin typeface="Cambria Math" panose="02040503050406030204" pitchFamily="18" charset="0"/>
                            <a:cs typeface="Times New Roman" panose="02020603050405020304" pitchFamily="18" charset="0"/>
                          </a:rPr>
                          <m:t>Q</m:t>
                        </m:r>
                      </m:e>
                      <m:sup>
                        <m:r>
                          <a:rPr lang="en-US" sz="2200">
                            <a:latin typeface="Cambria Math" panose="02040503050406030204" pitchFamily="18" charset="0"/>
                            <a:cs typeface="Times New Roman" panose="02020603050405020304" pitchFamily="18" charset="0"/>
                          </a:rPr>
                          <m:t>2</m:t>
                        </m:r>
                      </m:sup>
                    </m:sSup>
                    <m:r>
                      <a:rPr lang="en-US" sz="2200">
                        <a:latin typeface="Cambria Math" panose="02040503050406030204" pitchFamily="18" charset="0"/>
                        <a:cs typeface="Times New Roman" panose="02020603050405020304" pitchFamily="18" charset="0"/>
                      </a:rPr>
                      <m:t>(~0.036 </m:t>
                    </m:r>
                    <m:r>
                      <m:rPr>
                        <m:sty m:val="p"/>
                      </m:rPr>
                      <a:rPr lang="en-US" sz="2200">
                        <a:latin typeface="Cambria Math" panose="02040503050406030204" pitchFamily="18" charset="0"/>
                        <a:cs typeface="Times New Roman" panose="02020603050405020304" pitchFamily="18" charset="0"/>
                      </a:rPr>
                      <m:t>GeV</m:t>
                    </m:r>
                    <m:r>
                      <a:rPr lang="en-US" sz="2200">
                        <a:latin typeface="Cambria Math" panose="02040503050406030204" pitchFamily="18" charset="0"/>
                        <a:cs typeface="Times New Roman" panose="02020603050405020304" pitchFamily="18" charset="0"/>
                      </a:rPr>
                      <m:t>/</m:t>
                    </m:r>
                    <m:r>
                      <m:rPr>
                        <m:sty m:val="p"/>
                      </m:rPr>
                      <a:rPr lang="en-US" sz="2200">
                        <a:latin typeface="Cambria Math" panose="02040503050406030204" pitchFamily="18" charset="0"/>
                        <a:cs typeface="Times New Roman" panose="02020603050405020304" pitchFamily="18" charset="0"/>
                      </a:rPr>
                      <m:t>c</m:t>
                    </m:r>
                    <m:r>
                      <a:rPr lang="en-US" sz="2200">
                        <a:latin typeface="Cambria Math" panose="02040503050406030204" pitchFamily="18" charset="0"/>
                        <a:cs typeface="Times New Roman" panose="02020603050405020304" pitchFamily="18" charset="0"/>
                      </a:rPr>
                      <m:t>)</m:t>
                    </m:r>
                  </m:oMath>
                </a14:m>
                <a:r>
                  <a:rPr lang="en-JP" sz="2200">
                    <a:latin typeface="Times New Roman" panose="02020603050405020304" pitchFamily="18" charset="0"/>
                    <a:cs typeface="Times New Roman" panose="02020603050405020304" pitchFamily="18" charset="0"/>
                  </a:rPr>
                  <a:t> → </a:t>
                </a:r>
                <a:r>
                  <a:rPr lang="en-US" altLang="ja-JP" sz="2200">
                    <a:latin typeface="Times New Roman" panose="02020603050405020304" pitchFamily="18" charset="0"/>
                    <a:cs typeface="Times New Roman" panose="02020603050405020304" pitchFamily="18" charset="0"/>
                  </a:rPr>
                  <a:t>real photon like</a:t>
                </a:r>
              </a:p>
            </p:txBody>
          </p:sp>
        </mc:Choice>
        <mc:Fallback>
          <p:sp>
            <p:nvSpPr>
              <p:cNvPr id="54" name="TextBox 53">
                <a:extLst>
                  <a:ext uri="{FF2B5EF4-FFF2-40B4-BE49-F238E27FC236}">
                    <a16:creationId xmlns:a16="http://schemas.microsoft.com/office/drawing/2014/main" id="{690BEF3C-21D4-7142-98E4-8D50455D45F7}"/>
                  </a:ext>
                </a:extLst>
              </p:cNvPr>
              <p:cNvSpPr txBox="1">
                <a:spLocks noRot="1" noChangeAspect="1" noMove="1" noResize="1" noEditPoints="1" noAdjustHandles="1" noChangeArrowheads="1" noChangeShapeType="1" noTextEdit="1"/>
              </p:cNvSpPr>
              <p:nvPr/>
            </p:nvSpPr>
            <p:spPr>
              <a:xfrm>
                <a:off x="6096000" y="1385863"/>
                <a:ext cx="5898735" cy="4678204"/>
              </a:xfrm>
              <a:prstGeom prst="rect">
                <a:avLst/>
              </a:prstGeom>
              <a:blipFill>
                <a:blip r:embed="rId4"/>
                <a:stretch>
                  <a:fillRect l="-1136" t="-781" b="-1042"/>
                </a:stretch>
              </a:blipFill>
            </p:spPr>
            <p:txBody>
              <a:bodyPr/>
              <a:lstStyle/>
              <a:p>
                <a:r>
                  <a:rPr lang="en-US">
                    <a:noFill/>
                  </a:rPr>
                  <a:t> </a:t>
                </a:r>
              </a:p>
            </p:txBody>
          </p:sp>
        </mc:Fallback>
      </mc:AlternateContent>
    </p:spTree>
    <p:extLst>
      <p:ext uri="{BB962C8B-B14F-4D97-AF65-F5344CB8AC3E}">
        <p14:creationId xmlns:p14="http://schemas.microsoft.com/office/powerpoint/2010/main" val="3580028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54B945-C2F6-1E45-B055-7011A97B77C6}"/>
              </a:ext>
            </a:extLst>
          </p:cNvPr>
          <p:cNvSpPr>
            <a:spLocks noGrp="1"/>
          </p:cNvSpPr>
          <p:nvPr>
            <p:ph type="title"/>
          </p:nvPr>
        </p:nvSpPr>
        <p:spPr/>
        <p:txBody>
          <a:bodyPr>
            <a:normAutofit/>
          </a:bodyPr>
          <a:lstStyle/>
          <a:p>
            <a:r>
              <a:rPr kumimoji="1" lang="en-US" altLang="ja-JP" b="1">
                <a:solidFill>
                  <a:schemeClr val="accent1"/>
                </a:solidFill>
              </a:rPr>
              <a:t>High Resolution Spectrometers</a:t>
            </a:r>
            <a:endParaRPr kumimoji="1" lang="ja-JP" altLang="en-US" b="1">
              <a:solidFill>
                <a:schemeClr val="accent1"/>
              </a:solidFill>
            </a:endParaRPr>
          </a:p>
        </p:txBody>
      </p:sp>
      <p:sp>
        <p:nvSpPr>
          <p:cNvPr id="4" name="日付プレースホルダー 3">
            <a:extLst>
              <a:ext uri="{FF2B5EF4-FFF2-40B4-BE49-F238E27FC236}">
                <a16:creationId xmlns:a16="http://schemas.microsoft.com/office/drawing/2014/main" id="{58D28D65-2D2A-4846-8A01-05C46DAEE640}"/>
              </a:ext>
            </a:extLst>
          </p:cNvPr>
          <p:cNvSpPr>
            <a:spLocks noGrp="1"/>
          </p:cNvSpPr>
          <p:nvPr>
            <p:ph type="dt" sz="half" idx="10"/>
          </p:nvPr>
        </p:nvSpPr>
        <p:spPr/>
        <p:txBody>
          <a:bodyPr/>
          <a:lstStyle/>
          <a:p>
            <a:r>
              <a:rPr kumimoji="1" lang="en-US" altLang="ja-JP"/>
              <a:t>June 20, 2026</a:t>
            </a:r>
            <a:endParaRPr kumimoji="1" lang="ja-JP" altLang="en-US"/>
          </a:p>
        </p:txBody>
      </p:sp>
      <p:sp>
        <p:nvSpPr>
          <p:cNvPr id="5" name="フッター プレースホルダー 4">
            <a:extLst>
              <a:ext uri="{FF2B5EF4-FFF2-40B4-BE49-F238E27FC236}">
                <a16:creationId xmlns:a16="http://schemas.microsoft.com/office/drawing/2014/main" id="{EE2EA304-D000-9449-ACCE-283C01828761}"/>
              </a:ext>
            </a:extLst>
          </p:cNvPr>
          <p:cNvSpPr>
            <a:spLocks noGrp="1"/>
          </p:cNvSpPr>
          <p:nvPr>
            <p:ph type="ftr" sz="quarter" idx="11"/>
          </p:nvPr>
        </p:nvSpPr>
        <p:spPr/>
        <p:txBody>
          <a:bodyPr/>
          <a:lstStyle/>
          <a:p>
            <a:r>
              <a:rPr kumimoji="1" lang="en-US" altLang="ja-JP"/>
              <a:t>Summer Collaboration Meeting - K. Nishida, Univ. of Tokyo</a:t>
            </a:r>
            <a:endParaRPr kumimoji="1" lang="ja-JP" altLang="en-US"/>
          </a:p>
        </p:txBody>
      </p:sp>
      <p:sp>
        <p:nvSpPr>
          <p:cNvPr id="6" name="スライド番号プレースホルダー 5">
            <a:extLst>
              <a:ext uri="{FF2B5EF4-FFF2-40B4-BE49-F238E27FC236}">
                <a16:creationId xmlns:a16="http://schemas.microsoft.com/office/drawing/2014/main" id="{05A480D5-26EA-2C46-AF66-E5415127EF75}"/>
              </a:ext>
            </a:extLst>
          </p:cNvPr>
          <p:cNvSpPr>
            <a:spLocks noGrp="1"/>
          </p:cNvSpPr>
          <p:nvPr>
            <p:ph type="sldNum" sz="quarter" idx="12"/>
          </p:nvPr>
        </p:nvSpPr>
        <p:spPr/>
        <p:txBody>
          <a:bodyPr/>
          <a:lstStyle/>
          <a:p>
            <a:fld id="{1CE64271-771A-2A48-AC5E-A6F65360FD25}" type="slidenum">
              <a:rPr kumimoji="1" lang="ja-JP" altLang="en-US" smtClean="0"/>
              <a:pPr/>
              <a:t>9</a:t>
            </a:fld>
            <a:endParaRPr kumimoji="1" lang="ja-JP" altLang="en-US"/>
          </a:p>
        </p:txBody>
      </p:sp>
      <p:pic>
        <p:nvPicPr>
          <p:cNvPr id="15" name="Picture 14">
            <a:extLst>
              <a:ext uri="{FF2B5EF4-FFF2-40B4-BE49-F238E27FC236}">
                <a16:creationId xmlns:a16="http://schemas.microsoft.com/office/drawing/2014/main" id="{0913AA0B-0EC3-5144-B774-2E8253029C09}"/>
              </a:ext>
            </a:extLst>
          </p:cNvPr>
          <p:cNvPicPr>
            <a:picLocks noChangeAspect="1"/>
          </p:cNvPicPr>
          <p:nvPr/>
        </p:nvPicPr>
        <p:blipFill rotWithShape="1">
          <a:blip r:embed="rId3"/>
          <a:srcRect l="12306" t="-176" r="18466" b="2584"/>
          <a:stretch/>
        </p:blipFill>
        <p:spPr>
          <a:xfrm>
            <a:off x="8084106" y="1264247"/>
            <a:ext cx="3865124" cy="4091136"/>
          </a:xfrm>
          <a:prstGeom prst="rect">
            <a:avLst/>
          </a:prstGeom>
        </p:spPr>
      </p:pic>
      <p:pic>
        <p:nvPicPr>
          <p:cNvPr id="17" name="Picture 16">
            <a:extLst>
              <a:ext uri="{FF2B5EF4-FFF2-40B4-BE49-F238E27FC236}">
                <a16:creationId xmlns:a16="http://schemas.microsoft.com/office/drawing/2014/main" id="{76BE4893-A946-B143-B600-F99DBBFDE0A0}"/>
              </a:ext>
            </a:extLst>
          </p:cNvPr>
          <p:cNvPicPr>
            <a:picLocks noChangeAspect="1"/>
          </p:cNvPicPr>
          <p:nvPr/>
        </p:nvPicPr>
        <p:blipFill rotWithShape="1">
          <a:blip r:embed="rId4"/>
          <a:srcRect t="20913"/>
          <a:stretch/>
        </p:blipFill>
        <p:spPr>
          <a:xfrm>
            <a:off x="223706" y="1264247"/>
            <a:ext cx="3884187" cy="4091136"/>
          </a:xfrm>
          <a:prstGeom prst="rect">
            <a:avLst/>
          </a:prstGeom>
        </p:spPr>
      </p:pic>
      <p:pic>
        <p:nvPicPr>
          <p:cNvPr id="19" name="Picture 18">
            <a:extLst>
              <a:ext uri="{FF2B5EF4-FFF2-40B4-BE49-F238E27FC236}">
                <a16:creationId xmlns:a16="http://schemas.microsoft.com/office/drawing/2014/main" id="{AAC7EA91-9047-BC40-89DE-B0DC12A24EAE}"/>
              </a:ext>
            </a:extLst>
          </p:cNvPr>
          <p:cNvPicPr>
            <a:picLocks noChangeAspect="1"/>
          </p:cNvPicPr>
          <p:nvPr/>
        </p:nvPicPr>
        <p:blipFill rotWithShape="1">
          <a:blip r:embed="rId5"/>
          <a:srcRect l="25745" t="12500" r="11877"/>
          <a:stretch/>
        </p:blipFill>
        <p:spPr>
          <a:xfrm>
            <a:off x="4153906" y="1264247"/>
            <a:ext cx="3884187" cy="4091136"/>
          </a:xfrm>
          <a:prstGeom prst="rect">
            <a:avLst/>
          </a:prstGeom>
        </p:spPr>
      </p:pic>
      <p:sp>
        <p:nvSpPr>
          <p:cNvPr id="20" name="TextBox 19">
            <a:extLst>
              <a:ext uri="{FF2B5EF4-FFF2-40B4-BE49-F238E27FC236}">
                <a16:creationId xmlns:a16="http://schemas.microsoft.com/office/drawing/2014/main" id="{8BFB5CE0-E70A-3045-A816-AE8E4C647ADE}"/>
              </a:ext>
            </a:extLst>
          </p:cNvPr>
          <p:cNvSpPr txBox="1"/>
          <p:nvPr/>
        </p:nvSpPr>
        <p:spPr>
          <a:xfrm>
            <a:off x="223706" y="4678137"/>
            <a:ext cx="2596416"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JP" sz="2400" b="1">
                <a:solidFill>
                  <a:schemeClr val="bg1"/>
                </a:solidFill>
                <a:latin typeface="Times New Roman" panose="02020603050405020304" pitchFamily="18" charset="0"/>
                <a:cs typeface="Times New Roman" panose="02020603050405020304" pitchFamily="18" charset="0"/>
              </a:rPr>
              <a:t>HES spectrometer</a:t>
            </a:r>
          </a:p>
        </p:txBody>
      </p:sp>
      <p:sp>
        <p:nvSpPr>
          <p:cNvPr id="21" name="TextBox 20">
            <a:extLst>
              <a:ext uri="{FF2B5EF4-FFF2-40B4-BE49-F238E27FC236}">
                <a16:creationId xmlns:a16="http://schemas.microsoft.com/office/drawing/2014/main" id="{F6671C50-9E3A-C347-89FB-81C14FE43E91}"/>
              </a:ext>
            </a:extLst>
          </p:cNvPr>
          <p:cNvSpPr txBox="1"/>
          <p:nvPr/>
        </p:nvSpPr>
        <p:spPr>
          <a:xfrm>
            <a:off x="4166476" y="4661822"/>
            <a:ext cx="2630079"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JP" sz="2400" b="1">
                <a:solidFill>
                  <a:schemeClr val="bg1"/>
                </a:solidFill>
                <a:latin typeface="Times New Roman" panose="02020603050405020304" pitchFamily="18" charset="0"/>
                <a:cs typeface="Times New Roman" panose="02020603050405020304" pitchFamily="18" charset="0"/>
              </a:rPr>
              <a:t>HKS spectrometer</a:t>
            </a:r>
          </a:p>
        </p:txBody>
      </p:sp>
      <p:sp>
        <p:nvSpPr>
          <p:cNvPr id="22" name="TextBox 21">
            <a:extLst>
              <a:ext uri="{FF2B5EF4-FFF2-40B4-BE49-F238E27FC236}">
                <a16:creationId xmlns:a16="http://schemas.microsoft.com/office/drawing/2014/main" id="{DC4DC459-C2B6-0046-B3F3-0C0779D4AFBE}"/>
              </a:ext>
            </a:extLst>
          </p:cNvPr>
          <p:cNvSpPr txBox="1"/>
          <p:nvPr/>
        </p:nvSpPr>
        <p:spPr>
          <a:xfrm>
            <a:off x="8084106" y="4660380"/>
            <a:ext cx="285289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JP" sz="2400" b="1">
                <a:solidFill>
                  <a:schemeClr val="bg1"/>
                </a:solidFill>
                <a:latin typeface="Times New Roman" panose="02020603050405020304" pitchFamily="18" charset="0"/>
                <a:cs typeface="Times New Roman" panose="02020603050405020304" pitchFamily="18" charset="0"/>
              </a:rPr>
              <a:t>ENGE spectrometer</a:t>
            </a:r>
          </a:p>
        </p:txBody>
      </p:sp>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38B18C09-06CE-314A-B22F-6E20A558F236}"/>
                  </a:ext>
                </a:extLst>
              </p:cNvPr>
              <p:cNvSpPr txBox="1"/>
              <p:nvPr/>
            </p:nvSpPr>
            <p:spPr>
              <a:xfrm>
                <a:off x="356943" y="5122045"/>
                <a:ext cx="3617711" cy="1323439"/>
              </a:xfrm>
              <a:prstGeom prst="rect">
                <a:avLst/>
              </a:prstGeom>
              <a:solidFill>
                <a:schemeClr val="bg1">
                  <a:alpha val="80000"/>
                </a:schemeClr>
              </a:solidFill>
              <a:ln w="22225">
                <a:solidFill>
                  <a:schemeClr val="accent4"/>
                </a:solidFill>
              </a:ln>
            </p:spPr>
            <p:txBody>
              <a:bodyPr wrap="square" rtlCol="0">
                <a:spAutoFit/>
              </a:bodyPr>
              <a:lstStyle/>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Configuraion: Q-Q-D</a:t>
                </a:r>
              </a:p>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Resolution: </a:t>
                </a:r>
                <a14:m>
                  <m:oMath xmlns:m="http://schemas.openxmlformats.org/officeDocument/2006/math">
                    <m:r>
                      <a:rPr lang="en-JP" sz="2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𝑝</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𝑝</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~4.4×</m:t>
                    </m:r>
                    <m:sSup>
                      <m:sSupPr>
                        <m:ctrlPr>
                          <a:rPr lang="en-US"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ea typeface="Cambria Math" panose="02040503050406030204" pitchFamily="18" charset="0"/>
                            <a:cs typeface="Times New Roman" panose="02020603050405020304" pitchFamily="18" charset="0"/>
                          </a:rPr>
                          <m:t>10</m:t>
                        </m:r>
                      </m:e>
                      <m:sup>
                        <m:r>
                          <a:rPr lang="en-US" sz="2000" b="0" i="1" smtClean="0">
                            <a:latin typeface="Cambria Math" panose="02040503050406030204" pitchFamily="18" charset="0"/>
                            <a:ea typeface="Cambria Math" panose="02040503050406030204" pitchFamily="18" charset="0"/>
                            <a:cs typeface="Times New Roman" panose="02020603050405020304" pitchFamily="18" charset="0"/>
                          </a:rPr>
                          <m:t>−4</m:t>
                        </m:r>
                      </m:sup>
                    </m:sSup>
                  </m:oMath>
                </a14:m>
                <a:endParaRPr lang="en-JP" sz="20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Acceptance: </a:t>
                </a:r>
                <a14:m>
                  <m:oMath xmlns:m="http://schemas.openxmlformats.org/officeDocument/2006/math">
                    <m:r>
                      <a:rPr lang="en-JP" sz="2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17.5%</m:t>
                    </m:r>
                  </m:oMath>
                </a14:m>
                <a:endParaRPr lang="en-JP" sz="20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Solid angle: </a:t>
                </a:r>
                <a14:m>
                  <m:oMath xmlns:m="http://schemas.openxmlformats.org/officeDocument/2006/math">
                    <m:r>
                      <a:rPr lang="en-US" sz="2000" b="0" i="0" smtClean="0">
                        <a:latin typeface="Cambria Math" panose="02040503050406030204" pitchFamily="18" charset="0"/>
                        <a:cs typeface="Times New Roman" panose="02020603050405020304" pitchFamily="18" charset="0"/>
                      </a:rPr>
                      <m:t>3.4 </m:t>
                    </m:r>
                    <m:r>
                      <m:rPr>
                        <m:sty m:val="p"/>
                      </m:rPr>
                      <a:rPr lang="en-US" sz="2000" b="0" i="0" smtClean="0">
                        <a:latin typeface="Cambria Math" panose="02040503050406030204" pitchFamily="18" charset="0"/>
                        <a:cs typeface="Times New Roman" panose="02020603050405020304" pitchFamily="18" charset="0"/>
                      </a:rPr>
                      <m:t>msr</m:t>
                    </m:r>
                  </m:oMath>
                </a14:m>
                <a:endParaRPr lang="en-JP" sz="2000">
                  <a:latin typeface="Times New Roman" panose="02020603050405020304" pitchFamily="18" charset="0"/>
                  <a:cs typeface="Times New Roman" panose="02020603050405020304" pitchFamily="18" charset="0"/>
                </a:endParaRPr>
              </a:p>
            </p:txBody>
          </p:sp>
        </mc:Choice>
        <mc:Fallback>
          <p:sp>
            <p:nvSpPr>
              <p:cNvPr id="23" name="TextBox 22">
                <a:extLst>
                  <a:ext uri="{FF2B5EF4-FFF2-40B4-BE49-F238E27FC236}">
                    <a16:creationId xmlns:a16="http://schemas.microsoft.com/office/drawing/2014/main" id="{38B18C09-06CE-314A-B22F-6E20A558F236}"/>
                  </a:ext>
                </a:extLst>
              </p:cNvPr>
              <p:cNvSpPr txBox="1">
                <a:spLocks noRot="1" noChangeAspect="1" noMove="1" noResize="1" noEditPoints="1" noAdjustHandles="1" noChangeArrowheads="1" noChangeShapeType="1" noTextEdit="1"/>
              </p:cNvSpPr>
              <p:nvPr/>
            </p:nvSpPr>
            <p:spPr>
              <a:xfrm>
                <a:off x="356943" y="5122045"/>
                <a:ext cx="3617711" cy="1323439"/>
              </a:xfrm>
              <a:prstGeom prst="rect">
                <a:avLst/>
              </a:prstGeom>
              <a:blipFill>
                <a:blip r:embed="rId6"/>
                <a:stretch>
                  <a:fillRect l="-1173" t="-1357" b="-6335"/>
                </a:stretch>
              </a:blipFill>
              <a:ln w="22225">
                <a:solidFill>
                  <a:schemeClr val="accent4"/>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37B29C71-6F11-D840-889B-F0079FDE4EA1}"/>
                  </a:ext>
                </a:extLst>
              </p:cNvPr>
              <p:cNvSpPr txBox="1"/>
              <p:nvPr/>
            </p:nvSpPr>
            <p:spPr>
              <a:xfrm>
                <a:off x="4287143" y="5121822"/>
                <a:ext cx="3617711" cy="1323439"/>
              </a:xfrm>
              <a:prstGeom prst="rect">
                <a:avLst/>
              </a:prstGeom>
              <a:solidFill>
                <a:schemeClr val="bg1">
                  <a:alpha val="80000"/>
                </a:schemeClr>
              </a:solidFill>
              <a:ln w="22225">
                <a:solidFill>
                  <a:srgbClr val="00B050"/>
                </a:solidFill>
              </a:ln>
            </p:spPr>
            <p:txBody>
              <a:bodyPr wrap="square" rtlCol="0">
                <a:spAutoFit/>
              </a:bodyPr>
              <a:lstStyle/>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Configuraion: Q-Q-D</a:t>
                </a:r>
              </a:p>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Resolution: </a:t>
                </a:r>
                <a14:m>
                  <m:oMath xmlns:m="http://schemas.openxmlformats.org/officeDocument/2006/math">
                    <m:r>
                      <a:rPr lang="en-JP" sz="2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𝑝</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𝑝</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~2.9×</m:t>
                    </m:r>
                    <m:sSup>
                      <m:sSupPr>
                        <m:ctrlPr>
                          <a:rPr lang="en-US"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ea typeface="Cambria Math" panose="02040503050406030204" pitchFamily="18" charset="0"/>
                            <a:cs typeface="Times New Roman" panose="02020603050405020304" pitchFamily="18" charset="0"/>
                          </a:rPr>
                          <m:t>10</m:t>
                        </m:r>
                      </m:e>
                      <m:sup>
                        <m:r>
                          <a:rPr lang="en-US" sz="2000" b="0" i="1" smtClean="0">
                            <a:latin typeface="Cambria Math" panose="02040503050406030204" pitchFamily="18" charset="0"/>
                            <a:ea typeface="Cambria Math" panose="02040503050406030204" pitchFamily="18" charset="0"/>
                            <a:cs typeface="Times New Roman" panose="02020603050405020304" pitchFamily="18" charset="0"/>
                          </a:rPr>
                          <m:t>−4</m:t>
                        </m:r>
                      </m:sup>
                    </m:sSup>
                  </m:oMath>
                </a14:m>
                <a:endParaRPr lang="en-JP" sz="20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Acceptance: </a:t>
                </a:r>
                <a14:m>
                  <m:oMath xmlns:m="http://schemas.openxmlformats.org/officeDocument/2006/math">
                    <m:r>
                      <a:rPr lang="en-JP" sz="2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12.5%</m:t>
                    </m:r>
                  </m:oMath>
                </a14:m>
                <a:endParaRPr lang="en-JP" sz="20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Solid angle: </a:t>
                </a:r>
                <a14:m>
                  <m:oMath xmlns:m="http://schemas.openxmlformats.org/officeDocument/2006/math">
                    <m:r>
                      <a:rPr lang="en-US" sz="2000" dirty="0" smtClean="0">
                        <a:latin typeface="Cambria Math" panose="02040503050406030204" pitchFamily="18" charset="0"/>
                        <a:cs typeface="Times New Roman" panose="02020603050405020304" pitchFamily="18" charset="0"/>
                      </a:rPr>
                      <m:t>7</m:t>
                    </m:r>
                    <m:r>
                      <a:rPr lang="en-US" sz="2000">
                        <a:latin typeface="Cambria Math" panose="02040503050406030204" pitchFamily="18" charset="0"/>
                        <a:cs typeface="Times New Roman" panose="02020603050405020304" pitchFamily="18" charset="0"/>
                      </a:rPr>
                      <m:t> </m:t>
                    </m:r>
                    <m:r>
                      <m:rPr>
                        <m:sty m:val="p"/>
                      </m:rPr>
                      <a:rPr lang="en-US" sz="2000">
                        <a:latin typeface="Cambria Math" panose="02040503050406030204" pitchFamily="18" charset="0"/>
                        <a:cs typeface="Times New Roman" panose="02020603050405020304" pitchFamily="18" charset="0"/>
                      </a:rPr>
                      <m:t>msr</m:t>
                    </m:r>
                  </m:oMath>
                </a14:m>
                <a:endParaRPr lang="en-JP" sz="2000">
                  <a:latin typeface="Times New Roman" panose="02020603050405020304" pitchFamily="18" charset="0"/>
                  <a:cs typeface="Times New Roman" panose="02020603050405020304" pitchFamily="18" charset="0"/>
                </a:endParaRPr>
              </a:p>
            </p:txBody>
          </p:sp>
        </mc:Choice>
        <mc:Fallback>
          <p:sp>
            <p:nvSpPr>
              <p:cNvPr id="24" name="TextBox 23">
                <a:extLst>
                  <a:ext uri="{FF2B5EF4-FFF2-40B4-BE49-F238E27FC236}">
                    <a16:creationId xmlns:a16="http://schemas.microsoft.com/office/drawing/2014/main" id="{37B29C71-6F11-D840-889B-F0079FDE4EA1}"/>
                  </a:ext>
                </a:extLst>
              </p:cNvPr>
              <p:cNvSpPr txBox="1">
                <a:spLocks noRot="1" noChangeAspect="1" noMove="1" noResize="1" noEditPoints="1" noAdjustHandles="1" noChangeArrowheads="1" noChangeShapeType="1" noTextEdit="1"/>
              </p:cNvSpPr>
              <p:nvPr/>
            </p:nvSpPr>
            <p:spPr>
              <a:xfrm>
                <a:off x="4287143" y="5121822"/>
                <a:ext cx="3617711" cy="1323439"/>
              </a:xfrm>
              <a:prstGeom prst="rect">
                <a:avLst/>
              </a:prstGeom>
              <a:blipFill>
                <a:blip r:embed="rId7"/>
                <a:stretch>
                  <a:fillRect l="-1171" t="-1357" b="-6335"/>
                </a:stretch>
              </a:blipFill>
              <a:ln w="22225">
                <a:solidFill>
                  <a:srgbClr val="00B050"/>
                </a:solid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0C004F90-F2AE-F245-9A8A-C0B4F54D2B7C}"/>
                  </a:ext>
                </a:extLst>
              </p:cNvPr>
              <p:cNvSpPr txBox="1"/>
              <p:nvPr/>
            </p:nvSpPr>
            <p:spPr>
              <a:xfrm>
                <a:off x="8207812" y="5121821"/>
                <a:ext cx="3617711" cy="1323439"/>
              </a:xfrm>
              <a:prstGeom prst="rect">
                <a:avLst/>
              </a:prstGeom>
              <a:solidFill>
                <a:schemeClr val="bg1">
                  <a:alpha val="80000"/>
                </a:schemeClr>
              </a:solidFill>
              <a:ln w="22225">
                <a:solidFill>
                  <a:srgbClr val="130AFF"/>
                </a:solidFill>
              </a:ln>
            </p:spPr>
            <p:txBody>
              <a:bodyPr wrap="square" rtlCol="0">
                <a:spAutoFit/>
              </a:bodyPr>
              <a:lstStyle/>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Configuraion: D only</a:t>
                </a:r>
              </a:p>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Resolution: </a:t>
                </a:r>
                <a14:m>
                  <m:oMath xmlns:m="http://schemas.openxmlformats.org/officeDocument/2006/math">
                    <m:r>
                      <a:rPr lang="en-JP" sz="2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𝑝</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𝑝</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~4.0×</m:t>
                    </m:r>
                    <m:sSup>
                      <m:sSupPr>
                        <m:ctrlPr>
                          <a:rPr lang="en-US" sz="2000"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sz="2000" b="0" i="1" smtClean="0">
                            <a:latin typeface="Cambria Math" panose="02040503050406030204" pitchFamily="18" charset="0"/>
                            <a:ea typeface="Cambria Math" panose="02040503050406030204" pitchFamily="18" charset="0"/>
                            <a:cs typeface="Times New Roman" panose="02020603050405020304" pitchFamily="18" charset="0"/>
                          </a:rPr>
                          <m:t>10</m:t>
                        </m:r>
                      </m:e>
                      <m:sup>
                        <m:r>
                          <a:rPr lang="en-US" sz="2000" b="0" i="1" smtClean="0">
                            <a:latin typeface="Cambria Math" panose="02040503050406030204" pitchFamily="18" charset="0"/>
                            <a:ea typeface="Cambria Math" panose="02040503050406030204" pitchFamily="18" charset="0"/>
                            <a:cs typeface="Times New Roman" panose="02020603050405020304" pitchFamily="18" charset="0"/>
                          </a:rPr>
                          <m:t>−4</m:t>
                        </m:r>
                      </m:sup>
                    </m:sSup>
                  </m:oMath>
                </a14:m>
                <a:endParaRPr lang="en-JP" sz="20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Acceptance: </a:t>
                </a:r>
                <a14:m>
                  <m:oMath xmlns:m="http://schemas.openxmlformats.org/officeDocument/2006/math">
                    <m:r>
                      <a:rPr lang="en-JP" sz="2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40%</m:t>
                    </m:r>
                  </m:oMath>
                </a14:m>
                <a:endParaRPr lang="en-JP" sz="200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JP" sz="2000">
                    <a:latin typeface="Times New Roman" panose="02020603050405020304" pitchFamily="18" charset="0"/>
                    <a:cs typeface="Times New Roman" panose="02020603050405020304" pitchFamily="18" charset="0"/>
                  </a:rPr>
                  <a:t>Solid angle: </a:t>
                </a:r>
                <a14:m>
                  <m:oMath xmlns:m="http://schemas.openxmlformats.org/officeDocument/2006/math">
                    <m:r>
                      <a:rPr lang="en-US" sz="2000" dirty="0">
                        <a:latin typeface="Cambria Math" panose="02040503050406030204" pitchFamily="18" charset="0"/>
                        <a:cs typeface="Times New Roman" panose="02020603050405020304" pitchFamily="18" charset="0"/>
                      </a:rPr>
                      <m:t>4</m:t>
                    </m:r>
                    <m:r>
                      <a:rPr lang="en-US" sz="2000">
                        <a:latin typeface="Cambria Math" panose="02040503050406030204" pitchFamily="18" charset="0"/>
                        <a:cs typeface="Times New Roman" panose="02020603050405020304" pitchFamily="18" charset="0"/>
                      </a:rPr>
                      <m:t> </m:t>
                    </m:r>
                    <m:r>
                      <m:rPr>
                        <m:sty m:val="p"/>
                      </m:rPr>
                      <a:rPr lang="en-US" sz="2000">
                        <a:latin typeface="Cambria Math" panose="02040503050406030204" pitchFamily="18" charset="0"/>
                        <a:cs typeface="Times New Roman" panose="02020603050405020304" pitchFamily="18" charset="0"/>
                      </a:rPr>
                      <m:t>msr</m:t>
                    </m:r>
                  </m:oMath>
                </a14:m>
                <a:endParaRPr lang="en-JP" sz="2000">
                  <a:latin typeface="Times New Roman" panose="02020603050405020304" pitchFamily="18" charset="0"/>
                  <a:cs typeface="Times New Roman" panose="02020603050405020304" pitchFamily="18" charset="0"/>
                </a:endParaRPr>
              </a:p>
            </p:txBody>
          </p:sp>
        </mc:Choice>
        <mc:Fallback>
          <p:sp>
            <p:nvSpPr>
              <p:cNvPr id="25" name="TextBox 24">
                <a:extLst>
                  <a:ext uri="{FF2B5EF4-FFF2-40B4-BE49-F238E27FC236}">
                    <a16:creationId xmlns:a16="http://schemas.microsoft.com/office/drawing/2014/main" id="{0C004F90-F2AE-F245-9A8A-C0B4F54D2B7C}"/>
                  </a:ext>
                </a:extLst>
              </p:cNvPr>
              <p:cNvSpPr txBox="1">
                <a:spLocks noRot="1" noChangeAspect="1" noMove="1" noResize="1" noEditPoints="1" noAdjustHandles="1" noChangeArrowheads="1" noChangeShapeType="1" noTextEdit="1"/>
              </p:cNvSpPr>
              <p:nvPr/>
            </p:nvSpPr>
            <p:spPr>
              <a:xfrm>
                <a:off x="8207812" y="5121821"/>
                <a:ext cx="3617711" cy="1323439"/>
              </a:xfrm>
              <a:prstGeom prst="rect">
                <a:avLst/>
              </a:prstGeom>
              <a:blipFill>
                <a:blip r:embed="rId8"/>
                <a:stretch>
                  <a:fillRect l="-1171" t="-1357" b="-6335"/>
                </a:stretch>
              </a:blipFill>
              <a:ln w="22225">
                <a:solidFill>
                  <a:srgbClr val="130AFF"/>
                </a:solidFill>
              </a:ln>
            </p:spPr>
            <p:txBody>
              <a:bodyPr/>
              <a:lstStyle/>
              <a:p>
                <a:r>
                  <a:rPr lang="en-US">
                    <a:noFill/>
                  </a:rPr>
                  <a:t> </a:t>
                </a:r>
              </a:p>
            </p:txBody>
          </p:sp>
        </mc:Fallback>
      </mc:AlternateContent>
    </p:spTree>
    <p:extLst>
      <p:ext uri="{BB962C8B-B14F-4D97-AF65-F5344CB8AC3E}">
        <p14:creationId xmlns:p14="http://schemas.microsoft.com/office/powerpoint/2010/main" val="32458846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31</Slides>
  <Notes>31</Notes>
  <HiddenSlides>0</HiddenSlide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テーマ</vt:lpstr>
      <vt:lpstr>デザインの設定</vt:lpstr>
      <vt:lpstr>PowerPoint Presentation</vt:lpstr>
      <vt:lpstr>Introduction</vt:lpstr>
      <vt:lpstr>Evolution of Hypernuclear Spectroscopy toward 2029</vt:lpstr>
      <vt:lpstr>5 Approved Experiments in One Package</vt:lpstr>
      <vt:lpstr>Topic1: Observation of Nuclear Deformation with Λ Probe</vt:lpstr>
      <vt:lpstr>Topic2: ΛN Interaction in Neutron Star</vt:lpstr>
      <vt:lpstr>Equipment and Method</vt:lpstr>
      <vt:lpstr>Experimental Setup and Kinematics</vt:lpstr>
      <vt:lpstr>High Resolution Spectrometers</vt:lpstr>
      <vt:lpstr>Detector Package: HKS and HES</vt:lpstr>
      <vt:lpstr>Detector Package: ENGE</vt:lpstr>
      <vt:lpstr>Detector Preparation Status</vt:lpstr>
      <vt:lpstr>Beam Monitoring with SLI</vt:lpstr>
      <vt:lpstr>Energy Scale Calibration with Λ/Σ^0 Spectrum</vt:lpstr>
      <vt:lpstr>Expected Results</vt:lpstr>
      <vt:lpstr>(_Λ^27)Mg Spectrum: triaxial nucleus deformation</vt:lpstr>
      <vt:lpstr>(_Λ^40)K, (_Λ^48)K Spectrum: hyperon puzzle</vt:lpstr>
      <vt:lpstr>Schedule and Timeline</vt:lpstr>
      <vt:lpstr>Timeline toward the Beamtime </vt:lpstr>
      <vt:lpstr>We Welcome New Collaborators </vt:lpstr>
      <vt:lpstr>Summary</vt:lpstr>
      <vt:lpstr>PowerPoint Presentation</vt:lpstr>
      <vt:lpstr>Topic2: ΛN Interaction in Neutron Star</vt:lpstr>
      <vt:lpstr>Spectroscopy of Λ Hypernuclei</vt:lpstr>
      <vt:lpstr>Previous (e,e^′ K^+) Spectroscopy at JLab</vt:lpstr>
      <vt:lpstr>Hypernuclear Experiments at Jefferson Lab</vt:lpstr>
      <vt:lpstr>Comparison with Heavy Ion Collision</vt:lpstr>
      <vt:lpstr>Kinematics for Missing Mass Spectroscopy</vt:lpstr>
      <vt:lpstr>New Challenges in Invariant Mass Spectroscopy</vt:lpstr>
      <vt:lpstr>Charge Symmetry Breaking of ΛN Interaction</vt:lpstr>
      <vt:lpstr>Electro-Production of Λ Hypernuclei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nishiken11@g.ecc.u-tokyo.ac.jp</dc:creator>
  <cp:revision>1</cp:revision>
  <dcterms:created xsi:type="dcterms:W3CDTF">2023-03-20T00:20:07Z</dcterms:created>
  <dcterms:modified xsi:type="dcterms:W3CDTF">2026-06-18T17:56:40Z</dcterms:modified>
</cp:coreProperties>
</file>