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napToObjects="1">
      <p:cViewPr varScale="1">
        <p:scale>
          <a:sx n="104" d="100"/>
          <a:sy n="104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8C8D4-BFF8-BA46-BFF9-46D9DC0673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32665A-1A75-1841-AF95-5566E358B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FA04E-D57C-0C40-93B1-FD63BC6EE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B3F03-847A-C94C-BBEF-209320ABC7E8}" type="datetimeFigureOut">
              <a:rPr lang="en-US" smtClean="0"/>
              <a:t>7/23/26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09990-3112-FD47-9FB9-05E568183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4645EF-6443-6A4B-AE0B-8C474E35C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638D-08FA-734E-AFB8-143E0CBC7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595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3FD86-80B7-BD4A-AB3B-E2FC77C87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46D2C-4F05-DE40-8350-5FB3C06206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3897E-D768-7B41-9899-C1425376D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B3F03-847A-C94C-BBEF-209320ABC7E8}" type="datetimeFigureOut">
              <a:rPr lang="en-US" smtClean="0"/>
              <a:t>7/23/26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647A5-2DC1-CC4C-A25B-6C074D6FB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9EACF-34A8-EA42-9781-6F63588C1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638D-08FA-734E-AFB8-143E0CBC7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42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204E9-2AE1-8947-97C6-4EC0AC6FF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BD2350-5A24-5A40-B48C-F0FB79420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C834C-DFB4-9443-90E0-9655B8545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B3F03-847A-C94C-BBEF-209320ABC7E8}" type="datetimeFigureOut">
              <a:rPr lang="en-US" smtClean="0"/>
              <a:t>7/23/26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73F12-4E91-6147-8A63-35343CB92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31274-E4AD-D34A-BE7C-8188C6D18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638D-08FA-734E-AFB8-143E0CBC7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508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45E10-B740-9A41-8F10-1A6D50026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81D6F-A087-7E41-9031-488F7A3FF4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4B870C-6E24-544B-B109-4245BDC78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14C64-CC6B-1B4E-9E90-30F21C779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B3F03-847A-C94C-BBEF-209320ABC7E8}" type="datetimeFigureOut">
              <a:rPr lang="en-US" smtClean="0"/>
              <a:t>7/23/26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0A2996-2C53-DA42-A232-66A15FFB5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C75BD8-7497-7946-95FF-76D05163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638D-08FA-734E-AFB8-143E0CBC7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181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4BCEB-625B-894A-BEA6-4648245F3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1D6BFE-5886-6C4D-9CCD-EA916EFA9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9D899-70B8-BF45-AC61-7A3827D77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F8C743-F6DB-1548-893C-FF5069E7CD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D3616F-D6B4-8647-8723-B61A009F1A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6564D0-0466-BB47-A3F3-7F86558FC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B3F03-847A-C94C-BBEF-209320ABC7E8}" type="datetimeFigureOut">
              <a:rPr lang="en-US" smtClean="0"/>
              <a:t>7/23/26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EB5D30-A3A1-0343-BD5B-EF7C7ECDA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7FFD3D-3EA0-D442-B96B-15F9DCF58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638D-08FA-734E-AFB8-143E0CBC7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860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B04F0-2750-A047-A8AD-0DA64B51E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A15463-F873-4141-966E-9ED117080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B3F03-847A-C94C-BBEF-209320ABC7E8}" type="datetimeFigureOut">
              <a:rPr lang="en-US" smtClean="0"/>
              <a:t>7/23/26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91E437-4530-4C43-B69D-0661C50A7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66856D-6BD2-A449-91A5-49E1D9D07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638D-08FA-734E-AFB8-143E0CBC7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622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259B2C-B4E6-9B4B-B6F7-D1BFBD331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B3F03-847A-C94C-BBEF-209320ABC7E8}" type="datetimeFigureOut">
              <a:rPr lang="en-US" smtClean="0"/>
              <a:t>7/23/26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1BCEC3-BFF2-8F46-A41F-0C4E3F5A3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2E04D9-D211-4E40-8384-E9834FFF3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638D-08FA-734E-AFB8-143E0CBC7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19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46526-B475-4B4B-8AFD-B1487F7DA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A8744-D592-7643-8BC6-C084722DA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B04C30-7418-0B47-AB4F-74A6F1C35B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7D6A8E-40D7-474B-B264-4895DA177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B3F03-847A-C94C-BBEF-209320ABC7E8}" type="datetimeFigureOut">
              <a:rPr lang="en-US" smtClean="0"/>
              <a:t>7/23/26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DD1B3-2105-D74C-AC5A-971359DD5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C4BAEE-24F0-5B4C-BC8E-E793BDA8F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638D-08FA-734E-AFB8-143E0CBC7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924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C4ABB-5586-2145-847A-18B6BB973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44357C-8345-AB41-8311-71FCB6F546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E4F65-9C45-9E45-92A6-C6B6C0BCCA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171AA7-3BDB-FD44-854E-4AA3F47E8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B3F03-847A-C94C-BBEF-209320ABC7E8}" type="datetimeFigureOut">
              <a:rPr lang="en-US" smtClean="0"/>
              <a:t>7/23/26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231FB6-B9E6-414E-BAFD-AFCE5C8F7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D54365-69AC-1648-81E7-F0B5A57A1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638D-08FA-734E-AFB8-143E0CBC7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013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5CD4-640E-E54D-8458-8FB5A158A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253636-4303-3045-A6EB-962B225F07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7159C-AF73-5141-A789-4C5A5774A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B3F03-847A-C94C-BBEF-209320ABC7E8}" type="datetimeFigureOut">
              <a:rPr lang="en-US" smtClean="0"/>
              <a:t>7/23/26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635B0-E931-D44F-999B-545F9E0DA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A4982-1971-2945-97D7-0082E325A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638D-08FA-734E-AFB8-143E0CBC7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43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670E33-0C92-CC4D-BD5F-41F7DD7111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CEF0B4-A073-B648-B9DE-6722398D64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A6FAD-D266-A746-8B9A-7F4D806C0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B3F03-847A-C94C-BBEF-209320ABC7E8}" type="datetimeFigureOut">
              <a:rPr lang="en-US" smtClean="0"/>
              <a:t>7/23/26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37CE7-70CB-A746-862D-7D8661E34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49E14-6F1F-C546-9A19-FB3063948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638D-08FA-734E-AFB8-143E0CBC7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8B22B4-5DB2-9248-B4C9-4FA8A4E44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E39764-DE1B-0E4F-B374-AFF531F73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1DDC03-7714-0F46-8B27-E2066F5D07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B3F03-847A-C94C-BBEF-209320ABC7E8}" type="datetimeFigureOut">
              <a:rPr lang="en-US" smtClean="0"/>
              <a:t>7/23/26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680CC-E587-9D42-A5BB-8118EB70FE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CADF26-56E5-454B-8CF5-D391A0DFF9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F638D-08FA-734E-AFB8-143E0CBC7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96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61783-8885-1A42-AB00-D60C5F9474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55CDB5-A1FE-994C-885E-EDAE155FF6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694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C0C1869-1A9C-3E41-ACA6-4AACAC8EC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724588"/>
              </p:ext>
            </p:extLst>
          </p:nvPr>
        </p:nvGraphicFramePr>
        <p:xfrm>
          <a:off x="526774" y="2050472"/>
          <a:ext cx="11017471" cy="2544419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152939">
                  <a:extLst>
                    <a:ext uri="{9D8B030D-6E8A-4147-A177-3AD203B41FA5}">
                      <a16:colId xmlns:a16="http://schemas.microsoft.com/office/drawing/2014/main" val="1249333809"/>
                    </a:ext>
                  </a:extLst>
                </a:gridCol>
                <a:gridCol w="1393952">
                  <a:extLst>
                    <a:ext uri="{9D8B030D-6E8A-4147-A177-3AD203B41FA5}">
                      <a16:colId xmlns:a16="http://schemas.microsoft.com/office/drawing/2014/main" val="1862517970"/>
                    </a:ext>
                  </a:extLst>
                </a:gridCol>
                <a:gridCol w="1504995">
                  <a:extLst>
                    <a:ext uri="{9D8B030D-6E8A-4147-A177-3AD203B41FA5}">
                      <a16:colId xmlns:a16="http://schemas.microsoft.com/office/drawing/2014/main" val="4210368847"/>
                    </a:ext>
                  </a:extLst>
                </a:gridCol>
                <a:gridCol w="1205914">
                  <a:extLst>
                    <a:ext uri="{9D8B030D-6E8A-4147-A177-3AD203B41FA5}">
                      <a16:colId xmlns:a16="http://schemas.microsoft.com/office/drawing/2014/main" val="3540949599"/>
                    </a:ext>
                  </a:extLst>
                </a:gridCol>
                <a:gridCol w="1510748">
                  <a:extLst>
                    <a:ext uri="{9D8B030D-6E8A-4147-A177-3AD203B41FA5}">
                      <a16:colId xmlns:a16="http://schemas.microsoft.com/office/drawing/2014/main" val="1240323654"/>
                    </a:ext>
                  </a:extLst>
                </a:gridCol>
                <a:gridCol w="1558031">
                  <a:extLst>
                    <a:ext uri="{9D8B030D-6E8A-4147-A177-3AD203B41FA5}">
                      <a16:colId xmlns:a16="http://schemas.microsoft.com/office/drawing/2014/main" val="3724710993"/>
                    </a:ext>
                  </a:extLst>
                </a:gridCol>
                <a:gridCol w="1143263">
                  <a:extLst>
                    <a:ext uri="{9D8B030D-6E8A-4147-A177-3AD203B41FA5}">
                      <a16:colId xmlns:a16="http://schemas.microsoft.com/office/drawing/2014/main" val="1596925491"/>
                    </a:ext>
                  </a:extLst>
                </a:gridCol>
                <a:gridCol w="1547629">
                  <a:extLst>
                    <a:ext uri="{9D8B030D-6E8A-4147-A177-3AD203B41FA5}">
                      <a16:colId xmlns:a16="http://schemas.microsoft.com/office/drawing/2014/main" val="3250537074"/>
                    </a:ext>
                  </a:extLst>
                </a:gridCol>
              </a:tblGrid>
              <a:tr h="427444">
                <a:tc>
                  <a:txBody>
                    <a:bodyPr/>
                    <a:lstStyle/>
                    <a:p>
                      <a:r>
                        <a:rPr lang="en-US" dirty="0"/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All </a:t>
                      </a:r>
                      <a:r>
                        <a:rPr lang="en-US" dirty="0" err="1"/>
                        <a:t>flavors+g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  <a:r>
                        <a:rPr lang="en-US" baseline="30000" dirty="0"/>
                        <a:t>2 </a:t>
                      </a:r>
                      <a:r>
                        <a:rPr lang="en-US" baseline="0" dirty="0"/>
                        <a:t> evolution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Sum rules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Polynomiality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#parameters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PDF limit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360987"/>
                  </a:ext>
                </a:extLst>
              </a:tr>
              <a:tr h="423395">
                <a:tc>
                  <a:txBody>
                    <a:bodyPr/>
                    <a:lstStyle/>
                    <a:p>
                      <a:r>
                        <a:rPr lang="en-US" dirty="0"/>
                        <a:t>VGG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017880"/>
                  </a:ext>
                </a:extLst>
              </a:tr>
              <a:tr h="423395">
                <a:tc>
                  <a:txBody>
                    <a:bodyPr/>
                    <a:lstStyle/>
                    <a:p>
                      <a:r>
                        <a:rPr lang="en-US" dirty="0"/>
                        <a:t>GK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137784"/>
                  </a:ext>
                </a:extLst>
              </a:tr>
              <a:tr h="423395">
                <a:tc>
                  <a:txBody>
                    <a:bodyPr/>
                    <a:lstStyle/>
                    <a:p>
                      <a:r>
                        <a:rPr lang="en-US" dirty="0"/>
                        <a:t>UVA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767230"/>
                  </a:ext>
                </a:extLst>
              </a:tr>
              <a:tr h="423395">
                <a:tc>
                  <a:txBody>
                    <a:bodyPr/>
                    <a:lstStyle/>
                    <a:p>
                      <a:r>
                        <a:rPr lang="en-US" dirty="0"/>
                        <a:t>LCWF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685015"/>
                  </a:ext>
                </a:extLst>
              </a:tr>
              <a:tr h="42339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31703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83E1F90-6BAA-5B4F-9692-6AF1E344AC01}"/>
              </a:ext>
            </a:extLst>
          </p:cNvPr>
          <p:cNvSpPr txBox="1"/>
          <p:nvPr/>
        </p:nvSpPr>
        <p:spPr>
          <a:xfrm>
            <a:off x="3408026" y="767462"/>
            <a:ext cx="5254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GPD models benchmarking</a:t>
            </a:r>
          </a:p>
        </p:txBody>
      </p:sp>
    </p:spTree>
    <p:extLst>
      <p:ext uri="{BB962C8B-B14F-4D97-AF65-F5344CB8AC3E}">
        <p14:creationId xmlns:p14="http://schemas.microsoft.com/office/powerpoint/2010/main" val="3863681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21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simonetta liuti</dc:creator>
  <cp:lastModifiedBy>simonetta liuti</cp:lastModifiedBy>
  <cp:revision>3</cp:revision>
  <dcterms:created xsi:type="dcterms:W3CDTF">2026-07-23T19:35:06Z</dcterms:created>
  <dcterms:modified xsi:type="dcterms:W3CDTF">2026-07-23T19:58:02Z</dcterms:modified>
</cp:coreProperties>
</file>