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8"/>
  </p:notesMasterIdLst>
  <p:handoutMasterIdLst>
    <p:handoutMasterId r:id="rId9"/>
  </p:handoutMasterIdLst>
  <p:sldIdLst>
    <p:sldId id="258" r:id="rId5"/>
    <p:sldId id="38964" r:id="rId6"/>
    <p:sldId id="5949" r:id="rId7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C74A02-0F83-61C4-9C22-E81240F65F2A}" name="Klaus Dehmelt" initials="KD" userId="S::kdehmelt@JLAB.ORG::31944b7d-2ec0-400d-8c69-902537211a8b" providerId="AD"/>
  <p188:author id="{E73AE619-6A3F-7A09-FE22-3AC14F01605C}" name="Jessica Weaver" initials="JW" userId="S::jweaver@jlab.org::9780617d-8d8e-4651-8b85-727079eeff92" providerId="AD"/>
  <p188:author id="{E8E1DF2B-CDFE-6D58-C0C0-2D11EA5C05D1}" name="Eric Brown" initials="EB" userId="S::enbrown@jlab.org::44adc9c2-bed0-4563-9102-6e904e4744f4" providerId="AD"/>
  <p188:author id="{3EF3A14D-395B-42DD-6F09-91E344E6666A}" name="Todd Satogata" initials="TS" userId="S::satogata@jlab.org::799d71ca-34dd-48f8-9347-3e3407ea7baa" providerId="AD"/>
  <p188:author id="{7D2E445B-9E00-ADC5-26A8-11F901592D63}" name="Jens Dilling" initials="JD" userId="S::jdilling@jlab.org::1f5b27f0-dcde-4a15-8c2d-9690eba64b85" providerId="AD"/>
  <p188:author id="{0DB2C196-8C14-B853-C6EA-DF49052F64D6}" name="Shannon West" initials="SW" userId="Shannon West" providerId="None"/>
  <p188:author id="{3A5E4EA6-8A7B-FE33-74AA-F440730B9488}" name="Michael Hall" initials="MH" userId="S::michaelo@jlab.org::efdd6925-6b46-4b58-808f-1067b51316a9" providerId="AD"/>
  <p188:author id="{AD6780D0-179B-4889-3B34-220435FC4C5C}" name="Deborah Dowd" initials="DD" userId="S::dowd@jlab.org::357397ed-9835-46c9-8525-62dfffee2e17" providerId="AD"/>
  <p188:author id="{300076DA-AC62-543E-A415-EF4A0B74DA73}" name="Johnathon Huff" initials="JH" userId="S::jhuff@jlab.org::362adf04-2f62-43d4-9dfd-23ee681987ff" providerId="AD"/>
  <p188:author id="{B8D04BE2-1F1E-5536-6670-5CABCEF90CCB}" name="Jenny DeVasher" initials="JD" userId="S::devasher@jlab.org::9d8dee23-c37d-437d-b11b-2ceccf4f2510" providerId="AD"/>
  <p188:author id="{110883EE-9B73-5503-0B64-7A7DC4865B8A}" name="David Dean" initials="DD" userId="S::deandj@jlab.org::9ca1d1dd-abb5-444f-b6db-26d7522c446c" providerId="AD"/>
  <p188:author id="{59ED88F1-301C-7B5F-B318-7A15ED193814}" name="Jae Yun Cho" initials="JC" userId="S::jcho@jlab.org::2b5e541d-bee5-4d17-961d-e677747562fe" providerId="AD"/>
  <p188:author id="{833348F3-6304-F9C1-30F6-2F5E0B9D75D1}" name="Duane Bourne" initials="DB" userId="S::duane@jlab.org::198f42bf-1a4b-4c15-90b1-0620bbc0a43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a Walker" initials="LW" lastIdx="16" clrIdx="0">
    <p:extLst>
      <p:ext uri="{19B8F6BF-5375-455C-9EA6-DF929625EA0E}">
        <p15:presenceInfo xmlns:p15="http://schemas.microsoft.com/office/powerpoint/2012/main" userId="S-1-5-21-1097014734-140981682-1849977318-16681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761"/>
    <a:srgbClr val="97CED0"/>
    <a:srgbClr val="8FC5C7"/>
    <a:srgbClr val="286B7F"/>
    <a:srgbClr val="33FC3C"/>
    <a:srgbClr val="ADBACA"/>
    <a:srgbClr val="1A3B4D"/>
    <a:srgbClr val="28525C"/>
    <a:srgbClr val="0D0E10"/>
    <a:srgbClr val="6EBD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46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san Drewery" userId="07b50a6e-14b1-481e-adad-1c31661876e5" providerId="ADAL" clId="{31FD952F-CD89-4670-B06C-95EC75A86212}"/>
    <pc:docChg chg="delSld modSld delMainMaster">
      <pc:chgData name="Susan Drewery" userId="07b50a6e-14b1-481e-adad-1c31661876e5" providerId="ADAL" clId="{31FD952F-CD89-4670-B06C-95EC75A86212}" dt="2026-09-15T16:53:23.890" v="103" actId="2696"/>
      <pc:docMkLst>
        <pc:docMk/>
      </pc:docMkLst>
      <pc:sldChg chg="del">
        <pc:chgData name="Susan Drewery" userId="07b50a6e-14b1-481e-adad-1c31661876e5" providerId="ADAL" clId="{31FD952F-CD89-4670-B06C-95EC75A86212}" dt="2026-09-15T16:53:17.386" v="85" actId="2696"/>
        <pc:sldMkLst>
          <pc:docMk/>
          <pc:sldMk cId="2413840037" sldId="279"/>
        </pc:sldMkLst>
      </pc:sldChg>
      <pc:sldChg chg="del">
        <pc:chgData name="Susan Drewery" userId="07b50a6e-14b1-481e-adad-1c31661876e5" providerId="ADAL" clId="{31FD952F-CD89-4670-B06C-95EC75A86212}" dt="2026-09-15T16:52:59.845" v="78" actId="2696"/>
        <pc:sldMkLst>
          <pc:docMk/>
          <pc:sldMk cId="1064286599" sldId="293"/>
        </pc:sldMkLst>
      </pc:sldChg>
      <pc:sldChg chg="del">
        <pc:chgData name="Susan Drewery" userId="07b50a6e-14b1-481e-adad-1c31661876e5" providerId="ADAL" clId="{31FD952F-CD89-4670-B06C-95EC75A86212}" dt="2026-09-15T16:52:48.442" v="61" actId="2696"/>
        <pc:sldMkLst>
          <pc:docMk/>
          <pc:sldMk cId="2570542298" sldId="38923"/>
        </pc:sldMkLst>
      </pc:sldChg>
      <pc:sldChg chg="del">
        <pc:chgData name="Susan Drewery" userId="07b50a6e-14b1-481e-adad-1c31661876e5" providerId="ADAL" clId="{31FD952F-CD89-4670-B06C-95EC75A86212}" dt="2026-09-15T16:53:20.104" v="86" actId="2696"/>
        <pc:sldMkLst>
          <pc:docMk/>
          <pc:sldMk cId="2073057883" sldId="38945"/>
        </pc:sldMkLst>
      </pc:sldChg>
      <pc:sldChg chg="del">
        <pc:chgData name="Susan Drewery" userId="07b50a6e-14b1-481e-adad-1c31661876e5" providerId="ADAL" clId="{31FD952F-CD89-4670-B06C-95EC75A86212}" dt="2026-09-15T16:53:07.132" v="81" actId="2696"/>
        <pc:sldMkLst>
          <pc:docMk/>
          <pc:sldMk cId="1410448706" sldId="38962"/>
        </pc:sldMkLst>
      </pc:sldChg>
      <pc:sldChg chg="modSp">
        <pc:chgData name="Susan Drewery" userId="07b50a6e-14b1-481e-adad-1c31661876e5" providerId="ADAL" clId="{31FD952F-CD89-4670-B06C-95EC75A86212}" dt="2026-09-15T16:52:26.049" v="60" actId="20577"/>
        <pc:sldMkLst>
          <pc:docMk/>
          <pc:sldMk cId="1880320571" sldId="38964"/>
        </pc:sldMkLst>
        <pc:spChg chg="mod">
          <ac:chgData name="Susan Drewery" userId="07b50a6e-14b1-481e-adad-1c31661876e5" providerId="ADAL" clId="{31FD952F-CD89-4670-B06C-95EC75A86212}" dt="2026-09-15T16:52:09.856" v="56" actId="6549"/>
          <ac:spMkLst>
            <pc:docMk/>
            <pc:sldMk cId="1880320571" sldId="38964"/>
            <ac:spMk id="9" creationId="{54D094F7-825E-D9E7-DA08-CC6F7DE03D29}"/>
          </ac:spMkLst>
        </pc:spChg>
        <pc:spChg chg="mod">
          <ac:chgData name="Susan Drewery" userId="07b50a6e-14b1-481e-adad-1c31661876e5" providerId="ADAL" clId="{31FD952F-CD89-4670-B06C-95EC75A86212}" dt="2026-09-15T16:52:26.049" v="60" actId="20577"/>
          <ac:spMkLst>
            <pc:docMk/>
            <pc:sldMk cId="1880320571" sldId="38964"/>
            <ac:spMk id="11" creationId="{69A675D7-A419-1388-CF54-BE04E4EAB97E}"/>
          </ac:spMkLst>
        </pc:spChg>
      </pc:sldChg>
      <pc:sldChg chg="del">
        <pc:chgData name="Susan Drewery" userId="07b50a6e-14b1-481e-adad-1c31661876e5" providerId="ADAL" clId="{31FD952F-CD89-4670-B06C-95EC75A86212}" dt="2026-09-15T16:53:04.898" v="80" actId="2696"/>
        <pc:sldMkLst>
          <pc:docMk/>
          <pc:sldMk cId="2365069397" sldId="38978"/>
        </pc:sldMkLst>
      </pc:sldChg>
      <pc:sldChg chg="del">
        <pc:chgData name="Susan Drewery" userId="07b50a6e-14b1-481e-adad-1c31661876e5" providerId="ADAL" clId="{31FD952F-CD89-4670-B06C-95EC75A86212}" dt="2026-09-15T16:53:12.168" v="83" actId="2696"/>
        <pc:sldMkLst>
          <pc:docMk/>
          <pc:sldMk cId="3197030735" sldId="38985"/>
        </pc:sldMkLst>
      </pc:sldChg>
      <pc:sldChg chg="del">
        <pc:chgData name="Susan Drewery" userId="07b50a6e-14b1-481e-adad-1c31661876e5" providerId="ADAL" clId="{31FD952F-CD89-4670-B06C-95EC75A86212}" dt="2026-09-15T16:53:23.890" v="87" actId="2696"/>
        <pc:sldMkLst>
          <pc:docMk/>
          <pc:sldMk cId="3491382671" sldId="38986"/>
        </pc:sldMkLst>
      </pc:sldChg>
      <pc:sldChg chg="del">
        <pc:chgData name="Susan Drewery" userId="07b50a6e-14b1-481e-adad-1c31661876e5" providerId="ADAL" clId="{31FD952F-CD89-4670-B06C-95EC75A86212}" dt="2026-09-15T16:53:14.703" v="84" actId="2696"/>
        <pc:sldMkLst>
          <pc:docMk/>
          <pc:sldMk cId="694915930" sldId="38989"/>
        </pc:sldMkLst>
      </pc:sldChg>
      <pc:sldChg chg="del">
        <pc:chgData name="Susan Drewery" userId="07b50a6e-14b1-481e-adad-1c31661876e5" providerId="ADAL" clId="{31FD952F-CD89-4670-B06C-95EC75A86212}" dt="2026-09-15T16:53:09.898" v="82" actId="2696"/>
        <pc:sldMkLst>
          <pc:docMk/>
          <pc:sldMk cId="3294815353" sldId="38991"/>
        </pc:sldMkLst>
      </pc:sldChg>
      <pc:sldChg chg="del">
        <pc:chgData name="Susan Drewery" userId="07b50a6e-14b1-481e-adad-1c31661876e5" providerId="ADAL" clId="{31FD952F-CD89-4670-B06C-95EC75A86212}" dt="2026-09-15T16:53:02.030" v="79" actId="2696"/>
        <pc:sldMkLst>
          <pc:docMk/>
          <pc:sldMk cId="3154468269" sldId="38992"/>
        </pc:sldMkLst>
      </pc:sldChg>
      <pc:sldChg chg="del">
        <pc:chgData name="Susan Drewery" userId="07b50a6e-14b1-481e-adad-1c31661876e5" providerId="ADAL" clId="{31FD952F-CD89-4670-B06C-95EC75A86212}" dt="2026-09-15T16:52:57.497" v="77" actId="2696"/>
        <pc:sldMkLst>
          <pc:docMk/>
          <pc:sldMk cId="1166828843" sldId="38994"/>
        </pc:sldMkLst>
      </pc:sldChg>
      <pc:sldChg chg="del">
        <pc:chgData name="Susan Drewery" userId="07b50a6e-14b1-481e-adad-1c31661876e5" providerId="ADAL" clId="{31FD952F-CD89-4670-B06C-95EC75A86212}" dt="2026-09-15T16:52:55.310" v="76" actId="2696"/>
        <pc:sldMkLst>
          <pc:docMk/>
          <pc:sldMk cId="1575588225" sldId="38995"/>
        </pc:sldMkLst>
      </pc:sldChg>
      <pc:sldChg chg="del">
        <pc:chgData name="Susan Drewery" userId="07b50a6e-14b1-481e-adad-1c31661876e5" providerId="ADAL" clId="{31FD952F-CD89-4670-B06C-95EC75A86212}" dt="2026-09-15T16:52:51.241" v="75" actId="2696"/>
        <pc:sldMkLst>
          <pc:docMk/>
          <pc:sldMk cId="2296982699" sldId="38996"/>
        </pc:sldMkLst>
      </pc:sldChg>
      <pc:sldMasterChg chg="del delSldLayout">
        <pc:chgData name="Susan Drewery" userId="07b50a6e-14b1-481e-adad-1c31661876e5" providerId="ADAL" clId="{31FD952F-CD89-4670-B06C-95EC75A86212}" dt="2026-09-15T16:53:23.890" v="103" actId="2696"/>
        <pc:sldMasterMkLst>
          <pc:docMk/>
          <pc:sldMasterMk cId="3483783978" sldId="2147483648"/>
        </pc:sldMasterMkLst>
        <pc:sldLayoutChg chg="del">
          <pc:chgData name="Susan Drewery" userId="07b50a6e-14b1-481e-adad-1c31661876e5" providerId="ADAL" clId="{31FD952F-CD89-4670-B06C-95EC75A86212}" dt="2026-09-15T16:53:23.890" v="88" actId="2696"/>
          <pc:sldLayoutMkLst>
            <pc:docMk/>
            <pc:sldMasterMk cId="3483783978" sldId="2147483648"/>
            <pc:sldLayoutMk cId="3035892546" sldId="2147483649"/>
          </pc:sldLayoutMkLst>
        </pc:sldLayoutChg>
        <pc:sldLayoutChg chg="del">
          <pc:chgData name="Susan Drewery" userId="07b50a6e-14b1-481e-adad-1c31661876e5" providerId="ADAL" clId="{31FD952F-CD89-4670-B06C-95EC75A86212}" dt="2026-09-15T16:53:23.890" v="89" actId="2696"/>
          <pc:sldLayoutMkLst>
            <pc:docMk/>
            <pc:sldMasterMk cId="3483783978" sldId="2147483648"/>
            <pc:sldLayoutMk cId="2544223164" sldId="2147483650"/>
          </pc:sldLayoutMkLst>
        </pc:sldLayoutChg>
        <pc:sldLayoutChg chg="del">
          <pc:chgData name="Susan Drewery" userId="07b50a6e-14b1-481e-adad-1c31661876e5" providerId="ADAL" clId="{31FD952F-CD89-4670-B06C-95EC75A86212}" dt="2026-09-15T16:53:23.890" v="90" actId="2696"/>
          <pc:sldLayoutMkLst>
            <pc:docMk/>
            <pc:sldMasterMk cId="3483783978" sldId="2147483648"/>
            <pc:sldLayoutMk cId="658079521" sldId="2147483651"/>
          </pc:sldLayoutMkLst>
        </pc:sldLayoutChg>
        <pc:sldLayoutChg chg="del">
          <pc:chgData name="Susan Drewery" userId="07b50a6e-14b1-481e-adad-1c31661876e5" providerId="ADAL" clId="{31FD952F-CD89-4670-B06C-95EC75A86212}" dt="2026-09-15T16:53:23.890" v="91" actId="2696"/>
          <pc:sldLayoutMkLst>
            <pc:docMk/>
            <pc:sldMasterMk cId="3483783978" sldId="2147483648"/>
            <pc:sldLayoutMk cId="1146999788" sldId="2147483652"/>
          </pc:sldLayoutMkLst>
        </pc:sldLayoutChg>
        <pc:sldLayoutChg chg="del">
          <pc:chgData name="Susan Drewery" userId="07b50a6e-14b1-481e-adad-1c31661876e5" providerId="ADAL" clId="{31FD952F-CD89-4670-B06C-95EC75A86212}" dt="2026-09-15T16:53:23.890" v="92" actId="2696"/>
          <pc:sldLayoutMkLst>
            <pc:docMk/>
            <pc:sldMasterMk cId="3483783978" sldId="2147483648"/>
            <pc:sldLayoutMk cId="3694242161" sldId="2147483653"/>
          </pc:sldLayoutMkLst>
        </pc:sldLayoutChg>
        <pc:sldLayoutChg chg="del">
          <pc:chgData name="Susan Drewery" userId="07b50a6e-14b1-481e-adad-1c31661876e5" providerId="ADAL" clId="{31FD952F-CD89-4670-B06C-95EC75A86212}" dt="2026-09-15T16:53:23.890" v="93" actId="2696"/>
          <pc:sldLayoutMkLst>
            <pc:docMk/>
            <pc:sldMasterMk cId="3483783978" sldId="2147483648"/>
            <pc:sldLayoutMk cId="1325039183" sldId="2147483654"/>
          </pc:sldLayoutMkLst>
        </pc:sldLayoutChg>
        <pc:sldLayoutChg chg="del">
          <pc:chgData name="Susan Drewery" userId="07b50a6e-14b1-481e-adad-1c31661876e5" providerId="ADAL" clId="{31FD952F-CD89-4670-B06C-95EC75A86212}" dt="2026-09-15T16:53:23.890" v="94" actId="2696"/>
          <pc:sldLayoutMkLst>
            <pc:docMk/>
            <pc:sldMasterMk cId="3483783978" sldId="2147483648"/>
            <pc:sldLayoutMk cId="2874727525" sldId="2147483655"/>
          </pc:sldLayoutMkLst>
        </pc:sldLayoutChg>
        <pc:sldLayoutChg chg="del">
          <pc:chgData name="Susan Drewery" userId="07b50a6e-14b1-481e-adad-1c31661876e5" providerId="ADAL" clId="{31FD952F-CD89-4670-B06C-95EC75A86212}" dt="2026-09-15T16:53:23.890" v="95" actId="2696"/>
          <pc:sldLayoutMkLst>
            <pc:docMk/>
            <pc:sldMasterMk cId="3483783978" sldId="2147483648"/>
            <pc:sldLayoutMk cId="2806530054" sldId="2147483656"/>
          </pc:sldLayoutMkLst>
        </pc:sldLayoutChg>
        <pc:sldLayoutChg chg="del">
          <pc:chgData name="Susan Drewery" userId="07b50a6e-14b1-481e-adad-1c31661876e5" providerId="ADAL" clId="{31FD952F-CD89-4670-B06C-95EC75A86212}" dt="2026-09-15T16:53:23.890" v="96" actId="2696"/>
          <pc:sldLayoutMkLst>
            <pc:docMk/>
            <pc:sldMasterMk cId="3483783978" sldId="2147483648"/>
            <pc:sldLayoutMk cId="4222884741" sldId="2147483657"/>
          </pc:sldLayoutMkLst>
        </pc:sldLayoutChg>
        <pc:sldLayoutChg chg="del">
          <pc:chgData name="Susan Drewery" userId="07b50a6e-14b1-481e-adad-1c31661876e5" providerId="ADAL" clId="{31FD952F-CD89-4670-B06C-95EC75A86212}" dt="2026-09-15T16:53:23.890" v="97" actId="2696"/>
          <pc:sldLayoutMkLst>
            <pc:docMk/>
            <pc:sldMasterMk cId="3483783978" sldId="2147483648"/>
            <pc:sldLayoutMk cId="436919754" sldId="2147483658"/>
          </pc:sldLayoutMkLst>
        </pc:sldLayoutChg>
        <pc:sldLayoutChg chg="del">
          <pc:chgData name="Susan Drewery" userId="07b50a6e-14b1-481e-adad-1c31661876e5" providerId="ADAL" clId="{31FD952F-CD89-4670-B06C-95EC75A86212}" dt="2026-09-15T16:53:23.890" v="98" actId="2696"/>
          <pc:sldLayoutMkLst>
            <pc:docMk/>
            <pc:sldMasterMk cId="3483783978" sldId="2147483648"/>
            <pc:sldLayoutMk cId="1471582460" sldId="2147483659"/>
          </pc:sldLayoutMkLst>
        </pc:sldLayoutChg>
        <pc:sldLayoutChg chg="del">
          <pc:chgData name="Susan Drewery" userId="07b50a6e-14b1-481e-adad-1c31661876e5" providerId="ADAL" clId="{31FD952F-CD89-4670-B06C-95EC75A86212}" dt="2026-09-15T16:53:23.890" v="99" actId="2696"/>
          <pc:sldLayoutMkLst>
            <pc:docMk/>
            <pc:sldMasterMk cId="3483783978" sldId="2147483648"/>
            <pc:sldLayoutMk cId="3692110588" sldId="2147483708"/>
          </pc:sldLayoutMkLst>
        </pc:sldLayoutChg>
        <pc:sldLayoutChg chg="del">
          <pc:chgData name="Susan Drewery" userId="07b50a6e-14b1-481e-adad-1c31661876e5" providerId="ADAL" clId="{31FD952F-CD89-4670-B06C-95EC75A86212}" dt="2026-09-15T16:53:23.890" v="100" actId="2696"/>
          <pc:sldLayoutMkLst>
            <pc:docMk/>
            <pc:sldMasterMk cId="3483783978" sldId="2147483648"/>
            <pc:sldLayoutMk cId="1250153109" sldId="2147483710"/>
          </pc:sldLayoutMkLst>
        </pc:sldLayoutChg>
        <pc:sldLayoutChg chg="del">
          <pc:chgData name="Susan Drewery" userId="07b50a6e-14b1-481e-adad-1c31661876e5" providerId="ADAL" clId="{31FD952F-CD89-4670-B06C-95EC75A86212}" dt="2026-09-15T16:53:23.890" v="101" actId="2696"/>
          <pc:sldLayoutMkLst>
            <pc:docMk/>
            <pc:sldMasterMk cId="3483783978" sldId="2147483648"/>
            <pc:sldLayoutMk cId="530617965" sldId="2147483711"/>
          </pc:sldLayoutMkLst>
        </pc:sldLayoutChg>
        <pc:sldLayoutChg chg="del">
          <pc:chgData name="Susan Drewery" userId="07b50a6e-14b1-481e-adad-1c31661876e5" providerId="ADAL" clId="{31FD952F-CD89-4670-B06C-95EC75A86212}" dt="2026-09-15T16:53:23.890" v="102" actId="2696"/>
          <pc:sldLayoutMkLst>
            <pc:docMk/>
            <pc:sldMasterMk cId="3483783978" sldId="2147483648"/>
            <pc:sldLayoutMk cId="941935152" sldId="2147483712"/>
          </pc:sldLayoutMkLst>
        </pc:sldLayoutChg>
      </pc:sldMasterChg>
      <pc:sldMasterChg chg="del delSldLayout">
        <pc:chgData name="Susan Drewery" userId="07b50a6e-14b1-481e-adad-1c31661876e5" providerId="ADAL" clId="{31FD952F-CD89-4670-B06C-95EC75A86212}" dt="2026-09-15T16:52:48.442" v="74" actId="2696"/>
        <pc:sldMasterMkLst>
          <pc:docMk/>
          <pc:sldMasterMk cId="2922887783" sldId="2147483691"/>
        </pc:sldMasterMkLst>
        <pc:sldLayoutChg chg="del">
          <pc:chgData name="Susan Drewery" userId="07b50a6e-14b1-481e-adad-1c31661876e5" providerId="ADAL" clId="{31FD952F-CD89-4670-B06C-95EC75A86212}" dt="2026-09-15T16:52:48.442" v="62" actId="2696"/>
          <pc:sldLayoutMkLst>
            <pc:docMk/>
            <pc:sldMasterMk cId="2922887783" sldId="2147483691"/>
            <pc:sldLayoutMk cId="1867748127" sldId="2147483692"/>
          </pc:sldLayoutMkLst>
        </pc:sldLayoutChg>
        <pc:sldLayoutChg chg="del">
          <pc:chgData name="Susan Drewery" userId="07b50a6e-14b1-481e-adad-1c31661876e5" providerId="ADAL" clId="{31FD952F-CD89-4670-B06C-95EC75A86212}" dt="2026-09-15T16:52:48.442" v="63" actId="2696"/>
          <pc:sldLayoutMkLst>
            <pc:docMk/>
            <pc:sldMasterMk cId="2922887783" sldId="2147483691"/>
            <pc:sldLayoutMk cId="2982347959" sldId="2147483693"/>
          </pc:sldLayoutMkLst>
        </pc:sldLayoutChg>
        <pc:sldLayoutChg chg="del">
          <pc:chgData name="Susan Drewery" userId="07b50a6e-14b1-481e-adad-1c31661876e5" providerId="ADAL" clId="{31FD952F-CD89-4670-B06C-95EC75A86212}" dt="2026-09-15T16:52:48.442" v="64" actId="2696"/>
          <pc:sldLayoutMkLst>
            <pc:docMk/>
            <pc:sldMasterMk cId="2922887783" sldId="2147483691"/>
            <pc:sldLayoutMk cId="32900241" sldId="2147483694"/>
          </pc:sldLayoutMkLst>
        </pc:sldLayoutChg>
        <pc:sldLayoutChg chg="del">
          <pc:chgData name="Susan Drewery" userId="07b50a6e-14b1-481e-adad-1c31661876e5" providerId="ADAL" clId="{31FD952F-CD89-4670-B06C-95EC75A86212}" dt="2026-09-15T16:52:48.442" v="65" actId="2696"/>
          <pc:sldLayoutMkLst>
            <pc:docMk/>
            <pc:sldMasterMk cId="2922887783" sldId="2147483691"/>
            <pc:sldLayoutMk cId="4041291682" sldId="2147483695"/>
          </pc:sldLayoutMkLst>
        </pc:sldLayoutChg>
        <pc:sldLayoutChg chg="del">
          <pc:chgData name="Susan Drewery" userId="07b50a6e-14b1-481e-adad-1c31661876e5" providerId="ADAL" clId="{31FD952F-CD89-4670-B06C-95EC75A86212}" dt="2026-09-15T16:52:48.442" v="66" actId="2696"/>
          <pc:sldLayoutMkLst>
            <pc:docMk/>
            <pc:sldMasterMk cId="2922887783" sldId="2147483691"/>
            <pc:sldLayoutMk cId="2629025824" sldId="2147483696"/>
          </pc:sldLayoutMkLst>
        </pc:sldLayoutChg>
        <pc:sldLayoutChg chg="del">
          <pc:chgData name="Susan Drewery" userId="07b50a6e-14b1-481e-adad-1c31661876e5" providerId="ADAL" clId="{31FD952F-CD89-4670-B06C-95EC75A86212}" dt="2026-09-15T16:52:48.442" v="67" actId="2696"/>
          <pc:sldLayoutMkLst>
            <pc:docMk/>
            <pc:sldMasterMk cId="2922887783" sldId="2147483691"/>
            <pc:sldLayoutMk cId="542776980" sldId="2147483697"/>
          </pc:sldLayoutMkLst>
        </pc:sldLayoutChg>
        <pc:sldLayoutChg chg="del">
          <pc:chgData name="Susan Drewery" userId="07b50a6e-14b1-481e-adad-1c31661876e5" providerId="ADAL" clId="{31FD952F-CD89-4670-B06C-95EC75A86212}" dt="2026-09-15T16:52:48.442" v="68" actId="2696"/>
          <pc:sldLayoutMkLst>
            <pc:docMk/>
            <pc:sldMasterMk cId="2922887783" sldId="2147483691"/>
            <pc:sldLayoutMk cId="1846810348" sldId="2147483698"/>
          </pc:sldLayoutMkLst>
        </pc:sldLayoutChg>
        <pc:sldLayoutChg chg="del">
          <pc:chgData name="Susan Drewery" userId="07b50a6e-14b1-481e-adad-1c31661876e5" providerId="ADAL" clId="{31FD952F-CD89-4670-B06C-95EC75A86212}" dt="2026-09-15T16:52:48.442" v="69" actId="2696"/>
          <pc:sldLayoutMkLst>
            <pc:docMk/>
            <pc:sldMasterMk cId="2922887783" sldId="2147483691"/>
            <pc:sldLayoutMk cId="2718440206" sldId="2147483699"/>
          </pc:sldLayoutMkLst>
        </pc:sldLayoutChg>
        <pc:sldLayoutChg chg="del">
          <pc:chgData name="Susan Drewery" userId="07b50a6e-14b1-481e-adad-1c31661876e5" providerId="ADAL" clId="{31FD952F-CD89-4670-B06C-95EC75A86212}" dt="2026-09-15T16:52:48.442" v="70" actId="2696"/>
          <pc:sldLayoutMkLst>
            <pc:docMk/>
            <pc:sldMasterMk cId="2922887783" sldId="2147483691"/>
            <pc:sldLayoutMk cId="3567328712" sldId="2147483700"/>
          </pc:sldLayoutMkLst>
        </pc:sldLayoutChg>
        <pc:sldLayoutChg chg="del">
          <pc:chgData name="Susan Drewery" userId="07b50a6e-14b1-481e-adad-1c31661876e5" providerId="ADAL" clId="{31FD952F-CD89-4670-B06C-95EC75A86212}" dt="2026-09-15T16:52:48.442" v="71" actId="2696"/>
          <pc:sldLayoutMkLst>
            <pc:docMk/>
            <pc:sldMasterMk cId="2922887783" sldId="2147483691"/>
            <pc:sldLayoutMk cId="2291640158" sldId="2147483701"/>
          </pc:sldLayoutMkLst>
        </pc:sldLayoutChg>
        <pc:sldLayoutChg chg="del">
          <pc:chgData name="Susan Drewery" userId="07b50a6e-14b1-481e-adad-1c31661876e5" providerId="ADAL" clId="{31FD952F-CD89-4670-B06C-95EC75A86212}" dt="2026-09-15T16:52:48.442" v="72" actId="2696"/>
          <pc:sldLayoutMkLst>
            <pc:docMk/>
            <pc:sldMasterMk cId="2922887783" sldId="2147483691"/>
            <pc:sldLayoutMk cId="3968783025" sldId="2147483702"/>
          </pc:sldLayoutMkLst>
        </pc:sldLayoutChg>
        <pc:sldLayoutChg chg="del">
          <pc:chgData name="Susan Drewery" userId="07b50a6e-14b1-481e-adad-1c31661876e5" providerId="ADAL" clId="{31FD952F-CD89-4670-B06C-95EC75A86212}" dt="2026-09-15T16:52:48.442" v="73" actId="2696"/>
          <pc:sldLayoutMkLst>
            <pc:docMk/>
            <pc:sldMasterMk cId="2922887783" sldId="2147483691"/>
            <pc:sldLayoutMk cId="808438405" sldId="2147483703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4C335F5-AAA6-4F5A-820C-0DCF2C4963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1A398-3A73-4A15-84DB-050A38303E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C9530-7D1E-419F-BC38-2E08115B7C5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48229E-DB4D-4588-B20C-B46600114C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9E7A4D-8053-40D5-986C-54D047A642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51871-4880-43A5-8D4B-AC3582072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559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F7FED70-B804-224F-82D5-D5D5F83DE2A8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FD41EB1-1555-F44A-B6E3-1FA3FD6532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571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607AE-CD0E-D190-505E-8014AC67D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5A19FB-71DF-B1EC-48F2-F2AF12E9A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5DF326-5964-76E8-C931-4760D347F8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en-US" sz="1800" b="1" kern="10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A91D1-174E-625D-086A-42B23F85B8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41EB1-1555-F44A-B6E3-1FA3FD6532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222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FC845-0093-3243-9FB3-5F46B4B61C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802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5379E-6537-D12F-D011-8B4344500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1BD295-2E6C-7285-BC59-1D869F2B91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DA068-4B8F-ECE3-456D-9215F92D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0221-6F8C-447F-9E1E-9E2C7AEDEF6A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C707C-3D31-A73F-BF5C-9B4170466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4186"/>
            <a:ext cx="4114800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TJNAF Lab Plan Presentation – June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F5EA3-C672-88C5-4938-16222FB5C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4186"/>
            <a:ext cx="3383806" cy="365125"/>
          </a:xfrm>
        </p:spPr>
        <p:txBody>
          <a:bodyPr/>
          <a:lstStyle>
            <a:lvl1pPr>
              <a:defRPr sz="1000"/>
            </a:lvl1pPr>
          </a:lstStyle>
          <a:p>
            <a:fld id="{F5CCA0ED-3187-3648-BE03-BA7C8AA651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08506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57AD-3F47-0E75-C33A-A049120B5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59F9A-7A26-EE6A-19EE-80E239878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5D64-197C-DFDC-B8DC-5477E9013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22C3F-CE5A-4FA3-A0B3-21835D28062E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5C855-FBE8-53A4-CAD4-6ACA70336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TJNAF Lab Plan Presentation – June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C7BD4-8D3A-3280-6F1C-56EB72A39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690619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6095C-1FDA-4529-E7D0-FCC1C51E2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5894F3-3907-1292-D813-381C8250D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1A84F-2C20-8E5C-844F-4FFD23376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1894F-B595-4BB8-8D21-AFDF193944F0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CB530-ACAF-0971-48EF-DC06D235F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TJNAF Lab Plan Presentation – June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EFA78-F048-2FFF-BC3F-A227C21D0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09892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060D4-1822-5BC7-1277-E1043CD2C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34CC7-EF0B-8A25-25FC-FD339A3B5F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817636-DB43-9194-F56B-D2D0C18D89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33AA3-3276-C8AE-A6B3-9B709F43C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8049A-2A2F-413C-A83A-3D495335335A}" type="datetime1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9EC5A4-4E77-251F-918B-256B1C187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TJNAF Lab Plan Presentation – June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CE6214-778B-81E5-1036-05CB6AD3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45621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3577B-921E-B27D-CE62-80F62DDC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C62A4-F537-DA41-E226-451C1117F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BA6EEA-05B7-ADC5-D41A-75619874F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7BEE67-E273-D3EB-9EEB-67DF3C5ACD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3A7D78-2038-F0E7-7524-3FE5695E12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0797E3-882B-1F38-032D-6B6DA3E8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22732-E95F-42E2-81DE-0250494F3E62}" type="datetime1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F88262-9BE0-E049-7B37-61E70BFDD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TJNAF Lab Plan Presentation – June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7F509A-E63B-2C3F-219C-978865518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00290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04793-8077-CBA3-81CF-576A6629C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71742-62BB-D194-149C-970BB186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D1755-7DB6-4D6A-B92A-FFC47ECA26B6}" type="datetime1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81200C-8D30-7E9F-CD54-64AD94DB5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TJNAF Lab Plan Presentation – June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CEAD2-C512-5E2F-6CF0-6B5249A4F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175567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99E596-AAD2-BCF4-D6F4-EEBD64949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2A7D6-BF9D-4D97-9FB3-3D420D12CFD8}" type="datetime1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56A122-1969-FF2E-EAA9-724545CEE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TJNAF Lab Plan Presentation – June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32560-945C-EA21-7EE2-630433264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935380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0D159-9529-D8B8-F991-95BBCB207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520D0-8250-8D41-DE23-8159AE039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DD6A8-427B-EE19-46F4-2808F6AFD4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D0D9B-9C17-3C3A-85DA-F56343B4A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C1A4-A1A9-44CE-A798-5C11FF8DC275}" type="datetime1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736EC1-D7F1-4EDC-1FF8-920EA5337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TJNAF Lab Plan Presentation – June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434E3-81EC-06B6-E3F3-68CA026A6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366854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68FA8-C3E0-956E-B69A-F04B91BEA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64766A-FA46-093B-041E-DDD93F766E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0721C-1B20-E1A9-1D16-2CC983C6C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14DC7E-818B-C601-287E-3D84D4B44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2DE7E-B136-4C70-9A00-C1F061B4F575}" type="datetime1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39DB1-D240-0E23-84C8-532BF3B16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TJNAF Lab Plan Presentation – June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750076-7267-51CB-D08A-802774E1F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574597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BDCEF-3269-36A5-7FE0-A6D822599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BC6108-3A66-9F6A-3A94-1BAAEF104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DA897-C827-1F9B-2E9E-AA08A394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ED84-1705-412E-AED5-5DC924743467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959C0-B947-174D-B7DC-FE99FDB0D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TJNAF Lab Plan Presentation – June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BE06D-0088-A20A-7D1F-C37289AE5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37126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97CD8D-29CF-6A93-42C6-4FFEC95173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860DDF-2B44-B84A-CA15-53BBFBA92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BB6DC-B042-AF8E-0FFF-1B481955F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298B-27DF-480B-AA4C-F5D7B9F97801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9E41E-C537-3F5C-9EAD-6A32E22E3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TJNAF Lab Plan Presentation – June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AB300-0670-9978-117A-BFF6FEF78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19074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B763DCD-F93D-473A-52BD-AA65A8F402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280" y="1285945"/>
            <a:ext cx="11450320" cy="472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44293A-250C-4E19-6DDD-C8176E831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EF33CE-75C6-6EB9-EF57-D3E7559224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|  </a:t>
            </a:r>
            <a:fld id="{53E150BB-2829-3244-B8C8-499758BF585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4D3DD-BDB6-29E8-CC00-782BE43DA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82814" y="6356350"/>
            <a:ext cx="7162370" cy="365125"/>
          </a:xfrm>
        </p:spPr>
        <p:txBody>
          <a:bodyPr/>
          <a:lstStyle/>
          <a:p>
            <a:r>
              <a:rPr lang="en-US"/>
              <a:t>TJNAF Lab Plan Presentation – June 2026</a:t>
            </a:r>
          </a:p>
        </p:txBody>
      </p:sp>
    </p:spTree>
    <p:extLst>
      <p:ext uri="{BB962C8B-B14F-4D97-AF65-F5344CB8AC3E}">
        <p14:creationId xmlns:p14="http://schemas.microsoft.com/office/powerpoint/2010/main" val="1977414879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293A-250C-4E19-6DDD-C8176E831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EF33CE-75C6-6EB9-EF57-D3E7559224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|  </a:t>
            </a:r>
            <a:fld id="{53E150BB-2829-3244-B8C8-499758BF585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4D3DD-BDB6-29E8-CC00-782BE43DA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TJNAF Lab Plan Presentation – June 2026</a:t>
            </a:r>
          </a:p>
        </p:txBody>
      </p:sp>
    </p:spTree>
    <p:extLst>
      <p:ext uri="{BB962C8B-B14F-4D97-AF65-F5344CB8AC3E}">
        <p14:creationId xmlns:p14="http://schemas.microsoft.com/office/powerpoint/2010/main" val="2976327038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AA6277-070B-939F-EBEA-2E22BF75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A2CFF-7812-AC7A-52B1-88DFBB226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ADCF4-9952-6D5D-D97E-618413664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CFCB3B28-10EC-4E7D-9957-90DDBC05B862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BCE3D-C08E-351E-746F-CB25B91F05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TJNAF Lab Plan Presentation – June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D07E6-AFF7-77AA-11E9-9A4E42E3F4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5CCA0ED-3187-3648-BE03-BA7C8AA651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0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706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3.png"/><Relationship Id="rId3" Type="http://schemas.openxmlformats.org/officeDocument/2006/relationships/image" Target="../media/image14.jpe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D9012D6-0529-21B9-8618-F3BFB4136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7673"/>
            <a:ext cx="12282362" cy="6908829"/>
          </a:xfrm>
          <a:prstGeom prst="rect">
            <a:avLst/>
          </a:prstGeom>
        </p:spPr>
      </p:pic>
      <p:sp>
        <p:nvSpPr>
          <p:cNvPr id="6" name="Google Shape;4046;p54">
            <a:extLst>
              <a:ext uri="{FF2B5EF4-FFF2-40B4-BE49-F238E27FC236}">
                <a16:creationId xmlns:a16="http://schemas.microsoft.com/office/drawing/2014/main" id="{252B4865-BD17-3A00-7E3C-1F31992F5B01}"/>
              </a:ext>
            </a:extLst>
          </p:cNvPr>
          <p:cNvSpPr txBox="1">
            <a:spLocks/>
          </p:cNvSpPr>
          <p:nvPr/>
        </p:nvSpPr>
        <p:spPr>
          <a:xfrm>
            <a:off x="1374299" y="753582"/>
            <a:ext cx="9443403" cy="676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sz="3600" b="1" dirty="0">
                <a:solidFill>
                  <a:srgbClr val="2B33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CASE OF AN EMERGENCY </a:t>
            </a:r>
            <a:r>
              <a:rPr lang="en-US" sz="3600" dirty="0">
                <a:solidFill>
                  <a:srgbClr val="2B33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F113</a:t>
            </a:r>
          </a:p>
        </p:txBody>
      </p:sp>
      <p:sp>
        <p:nvSpPr>
          <p:cNvPr id="8" name="Google Shape;4048;p54">
            <a:extLst>
              <a:ext uri="{FF2B5EF4-FFF2-40B4-BE49-F238E27FC236}">
                <a16:creationId xmlns:a16="http://schemas.microsoft.com/office/drawing/2014/main" id="{BBCA5B28-69D6-E3E8-4439-12D4A151F0D2}"/>
              </a:ext>
            </a:extLst>
          </p:cNvPr>
          <p:cNvSpPr txBox="1">
            <a:spLocks/>
          </p:cNvSpPr>
          <p:nvPr/>
        </p:nvSpPr>
        <p:spPr>
          <a:xfrm>
            <a:off x="6425409" y="4486035"/>
            <a:ext cx="2049951" cy="80657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sym typeface="Archivo SemiBold"/>
              </a:rPr>
              <a:t>Remain in F113. Close all doors and await further instruction until an all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sym typeface="Archivo SemiBold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sym typeface="Archivo SemiBold"/>
              </a:rPr>
              <a:t>clear message is issued.</a:t>
            </a:r>
          </a:p>
        </p:txBody>
      </p:sp>
      <p:sp>
        <p:nvSpPr>
          <p:cNvPr id="45" name="Google Shape;4048;p54">
            <a:extLst>
              <a:ext uri="{FF2B5EF4-FFF2-40B4-BE49-F238E27FC236}">
                <a16:creationId xmlns:a16="http://schemas.microsoft.com/office/drawing/2014/main" id="{9571BC03-B877-22E5-498C-69C6E183D872}"/>
              </a:ext>
            </a:extLst>
          </p:cNvPr>
          <p:cNvSpPr txBox="1">
            <a:spLocks/>
          </p:cNvSpPr>
          <p:nvPr/>
        </p:nvSpPr>
        <p:spPr>
          <a:xfrm>
            <a:off x="1198203" y="4254393"/>
            <a:ext cx="2220598" cy="1362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chivo SemiBold"/>
              <a:buChar char="●"/>
              <a:defRPr sz="1800" b="0" i="0" u="none" strike="noStrike" cap="none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●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●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600"/>
              </a:spcAft>
              <a:buFont typeface="Archivo SemiBold"/>
              <a:buNone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  <a:t>After exiting the room, </a:t>
            </a:r>
            <a:b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</a:b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  <a:t>find the nearest exterior </a:t>
            </a:r>
            <a:b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</a:b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  <a:t>door to exit the building.</a:t>
            </a:r>
          </a:p>
        </p:txBody>
      </p:sp>
      <p:sp>
        <p:nvSpPr>
          <p:cNvPr id="49" name="Google Shape;4048;p54">
            <a:extLst>
              <a:ext uri="{FF2B5EF4-FFF2-40B4-BE49-F238E27FC236}">
                <a16:creationId xmlns:a16="http://schemas.microsoft.com/office/drawing/2014/main" id="{1A32E69A-54F4-FF45-C725-C27418BC459B}"/>
              </a:ext>
            </a:extLst>
          </p:cNvPr>
          <p:cNvSpPr txBox="1">
            <a:spLocks/>
          </p:cNvSpPr>
          <p:nvPr/>
        </p:nvSpPr>
        <p:spPr>
          <a:xfrm>
            <a:off x="8643416" y="4394415"/>
            <a:ext cx="2745022" cy="1090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chivo SemiBold"/>
              <a:buChar char="●"/>
              <a:defRPr sz="1800" b="0" i="0" u="none" strike="noStrike" cap="none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●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●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9pPr>
          </a:lstStyle>
          <a:p>
            <a:pPr marL="11430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Secure F113 against human threat where personal safety is concerned. A lockdown may be associated with the action of Run-Hide-Fight.</a:t>
            </a:r>
          </a:p>
        </p:txBody>
      </p:sp>
      <p:sp>
        <p:nvSpPr>
          <p:cNvPr id="68" name="Google Shape;8581;p41">
            <a:extLst>
              <a:ext uri="{FF2B5EF4-FFF2-40B4-BE49-F238E27FC236}">
                <a16:creationId xmlns:a16="http://schemas.microsoft.com/office/drawing/2014/main" id="{7AE5EDA1-45CC-5034-8923-5327DD166333}"/>
              </a:ext>
            </a:extLst>
          </p:cNvPr>
          <p:cNvSpPr/>
          <p:nvPr/>
        </p:nvSpPr>
        <p:spPr>
          <a:xfrm>
            <a:off x="5781390" y="2574711"/>
            <a:ext cx="549450" cy="306949"/>
          </a:xfrm>
          <a:custGeom>
            <a:avLst/>
            <a:gdLst/>
            <a:ahLst/>
            <a:cxnLst/>
            <a:rect l="l" t="t" r="r" b="b"/>
            <a:pathLst>
              <a:path w="18074" h="10097" fill="none" extrusionOk="0">
                <a:moveTo>
                  <a:pt x="17202" y="3702"/>
                </a:moveTo>
                <a:lnTo>
                  <a:pt x="17202" y="3702"/>
                </a:lnTo>
                <a:lnTo>
                  <a:pt x="17041" y="3566"/>
                </a:lnTo>
                <a:lnTo>
                  <a:pt x="16863" y="3448"/>
                </a:lnTo>
                <a:lnTo>
                  <a:pt x="16685" y="3338"/>
                </a:lnTo>
                <a:lnTo>
                  <a:pt x="16490" y="3253"/>
                </a:lnTo>
                <a:lnTo>
                  <a:pt x="16295" y="3177"/>
                </a:lnTo>
                <a:lnTo>
                  <a:pt x="16092" y="3126"/>
                </a:lnTo>
                <a:lnTo>
                  <a:pt x="15889" y="3084"/>
                </a:lnTo>
                <a:lnTo>
                  <a:pt x="15686" y="3058"/>
                </a:lnTo>
                <a:lnTo>
                  <a:pt x="15686" y="3058"/>
                </a:lnTo>
                <a:lnTo>
                  <a:pt x="15626" y="2889"/>
                </a:lnTo>
                <a:lnTo>
                  <a:pt x="15567" y="2728"/>
                </a:lnTo>
                <a:lnTo>
                  <a:pt x="15491" y="2575"/>
                </a:lnTo>
                <a:lnTo>
                  <a:pt x="15398" y="2423"/>
                </a:lnTo>
                <a:lnTo>
                  <a:pt x="15304" y="2271"/>
                </a:lnTo>
                <a:lnTo>
                  <a:pt x="15194" y="2135"/>
                </a:lnTo>
                <a:lnTo>
                  <a:pt x="15084" y="2000"/>
                </a:lnTo>
                <a:lnTo>
                  <a:pt x="14957" y="1872"/>
                </a:lnTo>
                <a:lnTo>
                  <a:pt x="14957" y="1872"/>
                </a:lnTo>
                <a:lnTo>
                  <a:pt x="14864" y="1796"/>
                </a:lnTo>
                <a:lnTo>
                  <a:pt x="14771" y="1720"/>
                </a:lnTo>
                <a:lnTo>
                  <a:pt x="14669" y="1652"/>
                </a:lnTo>
                <a:lnTo>
                  <a:pt x="14568" y="1585"/>
                </a:lnTo>
                <a:lnTo>
                  <a:pt x="14466" y="1517"/>
                </a:lnTo>
                <a:lnTo>
                  <a:pt x="14364" y="1466"/>
                </a:lnTo>
                <a:lnTo>
                  <a:pt x="14254" y="1415"/>
                </a:lnTo>
                <a:lnTo>
                  <a:pt x="14144" y="1364"/>
                </a:lnTo>
                <a:lnTo>
                  <a:pt x="14034" y="1322"/>
                </a:lnTo>
                <a:lnTo>
                  <a:pt x="13915" y="1288"/>
                </a:lnTo>
                <a:lnTo>
                  <a:pt x="13805" y="1263"/>
                </a:lnTo>
                <a:lnTo>
                  <a:pt x="13687" y="1237"/>
                </a:lnTo>
                <a:lnTo>
                  <a:pt x="13568" y="1212"/>
                </a:lnTo>
                <a:lnTo>
                  <a:pt x="13450" y="1203"/>
                </a:lnTo>
                <a:lnTo>
                  <a:pt x="13323" y="1195"/>
                </a:lnTo>
                <a:lnTo>
                  <a:pt x="13204" y="1186"/>
                </a:lnTo>
                <a:lnTo>
                  <a:pt x="13204" y="1186"/>
                </a:lnTo>
                <a:lnTo>
                  <a:pt x="13009" y="1195"/>
                </a:lnTo>
                <a:lnTo>
                  <a:pt x="12823" y="1220"/>
                </a:lnTo>
                <a:lnTo>
                  <a:pt x="12637" y="1254"/>
                </a:lnTo>
                <a:lnTo>
                  <a:pt x="12450" y="1305"/>
                </a:lnTo>
                <a:lnTo>
                  <a:pt x="12272" y="1364"/>
                </a:lnTo>
                <a:lnTo>
                  <a:pt x="12103" y="1441"/>
                </a:lnTo>
                <a:lnTo>
                  <a:pt x="11934" y="1525"/>
                </a:lnTo>
                <a:lnTo>
                  <a:pt x="11773" y="1627"/>
                </a:lnTo>
                <a:lnTo>
                  <a:pt x="11773" y="1627"/>
                </a:lnTo>
                <a:lnTo>
                  <a:pt x="11696" y="1491"/>
                </a:lnTo>
                <a:lnTo>
                  <a:pt x="11612" y="1364"/>
                </a:lnTo>
                <a:lnTo>
                  <a:pt x="11527" y="1246"/>
                </a:lnTo>
                <a:lnTo>
                  <a:pt x="11434" y="1127"/>
                </a:lnTo>
                <a:lnTo>
                  <a:pt x="11332" y="1009"/>
                </a:lnTo>
                <a:lnTo>
                  <a:pt x="11231" y="899"/>
                </a:lnTo>
                <a:lnTo>
                  <a:pt x="11112" y="797"/>
                </a:lnTo>
                <a:lnTo>
                  <a:pt x="11002" y="695"/>
                </a:lnTo>
                <a:lnTo>
                  <a:pt x="11002" y="695"/>
                </a:lnTo>
                <a:lnTo>
                  <a:pt x="10892" y="611"/>
                </a:lnTo>
                <a:lnTo>
                  <a:pt x="10790" y="534"/>
                </a:lnTo>
                <a:lnTo>
                  <a:pt x="10672" y="467"/>
                </a:lnTo>
                <a:lnTo>
                  <a:pt x="10562" y="399"/>
                </a:lnTo>
                <a:lnTo>
                  <a:pt x="10443" y="331"/>
                </a:lnTo>
                <a:lnTo>
                  <a:pt x="10324" y="280"/>
                </a:lnTo>
                <a:lnTo>
                  <a:pt x="10206" y="229"/>
                </a:lnTo>
                <a:lnTo>
                  <a:pt x="10079" y="179"/>
                </a:lnTo>
                <a:lnTo>
                  <a:pt x="9952" y="136"/>
                </a:lnTo>
                <a:lnTo>
                  <a:pt x="9825" y="102"/>
                </a:lnTo>
                <a:lnTo>
                  <a:pt x="9698" y="69"/>
                </a:lnTo>
                <a:lnTo>
                  <a:pt x="9571" y="43"/>
                </a:lnTo>
                <a:lnTo>
                  <a:pt x="9435" y="26"/>
                </a:lnTo>
                <a:lnTo>
                  <a:pt x="9308" y="9"/>
                </a:lnTo>
                <a:lnTo>
                  <a:pt x="9173" y="1"/>
                </a:lnTo>
                <a:lnTo>
                  <a:pt x="9037" y="1"/>
                </a:lnTo>
                <a:lnTo>
                  <a:pt x="9037" y="1"/>
                </a:lnTo>
                <a:lnTo>
                  <a:pt x="8910" y="1"/>
                </a:lnTo>
                <a:lnTo>
                  <a:pt x="8775" y="9"/>
                </a:lnTo>
                <a:lnTo>
                  <a:pt x="8639" y="26"/>
                </a:lnTo>
                <a:lnTo>
                  <a:pt x="8512" y="43"/>
                </a:lnTo>
                <a:lnTo>
                  <a:pt x="8385" y="69"/>
                </a:lnTo>
                <a:lnTo>
                  <a:pt x="8249" y="102"/>
                </a:lnTo>
                <a:lnTo>
                  <a:pt x="8122" y="136"/>
                </a:lnTo>
                <a:lnTo>
                  <a:pt x="8004" y="179"/>
                </a:lnTo>
                <a:lnTo>
                  <a:pt x="7877" y="229"/>
                </a:lnTo>
                <a:lnTo>
                  <a:pt x="7758" y="280"/>
                </a:lnTo>
                <a:lnTo>
                  <a:pt x="7640" y="331"/>
                </a:lnTo>
                <a:lnTo>
                  <a:pt x="7521" y="399"/>
                </a:lnTo>
                <a:lnTo>
                  <a:pt x="7403" y="467"/>
                </a:lnTo>
                <a:lnTo>
                  <a:pt x="7292" y="534"/>
                </a:lnTo>
                <a:lnTo>
                  <a:pt x="7191" y="611"/>
                </a:lnTo>
                <a:lnTo>
                  <a:pt x="7081" y="695"/>
                </a:lnTo>
                <a:lnTo>
                  <a:pt x="7081" y="695"/>
                </a:lnTo>
                <a:lnTo>
                  <a:pt x="6962" y="797"/>
                </a:lnTo>
                <a:lnTo>
                  <a:pt x="6852" y="899"/>
                </a:lnTo>
                <a:lnTo>
                  <a:pt x="6750" y="1009"/>
                </a:lnTo>
                <a:lnTo>
                  <a:pt x="6649" y="1127"/>
                </a:lnTo>
                <a:lnTo>
                  <a:pt x="6556" y="1246"/>
                </a:lnTo>
                <a:lnTo>
                  <a:pt x="6471" y="1364"/>
                </a:lnTo>
                <a:lnTo>
                  <a:pt x="6386" y="1491"/>
                </a:lnTo>
                <a:lnTo>
                  <a:pt x="6310" y="1627"/>
                </a:lnTo>
                <a:lnTo>
                  <a:pt x="6310" y="1627"/>
                </a:lnTo>
                <a:lnTo>
                  <a:pt x="6149" y="1525"/>
                </a:lnTo>
                <a:lnTo>
                  <a:pt x="5980" y="1441"/>
                </a:lnTo>
                <a:lnTo>
                  <a:pt x="5810" y="1364"/>
                </a:lnTo>
                <a:lnTo>
                  <a:pt x="5632" y="1305"/>
                </a:lnTo>
                <a:lnTo>
                  <a:pt x="5446" y="1254"/>
                </a:lnTo>
                <a:lnTo>
                  <a:pt x="5260" y="1220"/>
                </a:lnTo>
                <a:lnTo>
                  <a:pt x="5073" y="1195"/>
                </a:lnTo>
                <a:lnTo>
                  <a:pt x="4879" y="1186"/>
                </a:lnTo>
                <a:lnTo>
                  <a:pt x="4879" y="1186"/>
                </a:lnTo>
                <a:lnTo>
                  <a:pt x="4760" y="1195"/>
                </a:lnTo>
                <a:lnTo>
                  <a:pt x="4633" y="1203"/>
                </a:lnTo>
                <a:lnTo>
                  <a:pt x="4514" y="1212"/>
                </a:lnTo>
                <a:lnTo>
                  <a:pt x="4396" y="1237"/>
                </a:lnTo>
                <a:lnTo>
                  <a:pt x="4277" y="1263"/>
                </a:lnTo>
                <a:lnTo>
                  <a:pt x="4167" y="1288"/>
                </a:lnTo>
                <a:lnTo>
                  <a:pt x="4049" y="1322"/>
                </a:lnTo>
                <a:lnTo>
                  <a:pt x="3939" y="1364"/>
                </a:lnTo>
                <a:lnTo>
                  <a:pt x="3828" y="1415"/>
                </a:lnTo>
                <a:lnTo>
                  <a:pt x="3718" y="1466"/>
                </a:lnTo>
                <a:lnTo>
                  <a:pt x="3617" y="1517"/>
                </a:lnTo>
                <a:lnTo>
                  <a:pt x="3515" y="1585"/>
                </a:lnTo>
                <a:lnTo>
                  <a:pt x="3413" y="1652"/>
                </a:lnTo>
                <a:lnTo>
                  <a:pt x="3312" y="1720"/>
                </a:lnTo>
                <a:lnTo>
                  <a:pt x="3219" y="1796"/>
                </a:lnTo>
                <a:lnTo>
                  <a:pt x="3125" y="1872"/>
                </a:lnTo>
                <a:lnTo>
                  <a:pt x="3125" y="1872"/>
                </a:lnTo>
                <a:lnTo>
                  <a:pt x="2998" y="2000"/>
                </a:lnTo>
                <a:lnTo>
                  <a:pt x="2888" y="2135"/>
                </a:lnTo>
                <a:lnTo>
                  <a:pt x="2778" y="2271"/>
                </a:lnTo>
                <a:lnTo>
                  <a:pt x="2685" y="2423"/>
                </a:lnTo>
                <a:lnTo>
                  <a:pt x="2592" y="2575"/>
                </a:lnTo>
                <a:lnTo>
                  <a:pt x="2516" y="2728"/>
                </a:lnTo>
                <a:lnTo>
                  <a:pt x="2456" y="2889"/>
                </a:lnTo>
                <a:lnTo>
                  <a:pt x="2397" y="3058"/>
                </a:lnTo>
                <a:lnTo>
                  <a:pt x="2397" y="3058"/>
                </a:lnTo>
                <a:lnTo>
                  <a:pt x="2279" y="3075"/>
                </a:lnTo>
                <a:lnTo>
                  <a:pt x="2152" y="3092"/>
                </a:lnTo>
                <a:lnTo>
                  <a:pt x="2033" y="3109"/>
                </a:lnTo>
                <a:lnTo>
                  <a:pt x="1914" y="3143"/>
                </a:lnTo>
                <a:lnTo>
                  <a:pt x="1796" y="3177"/>
                </a:lnTo>
                <a:lnTo>
                  <a:pt x="1686" y="3211"/>
                </a:lnTo>
                <a:lnTo>
                  <a:pt x="1567" y="3261"/>
                </a:lnTo>
                <a:lnTo>
                  <a:pt x="1465" y="3312"/>
                </a:lnTo>
                <a:lnTo>
                  <a:pt x="1355" y="3363"/>
                </a:lnTo>
                <a:lnTo>
                  <a:pt x="1254" y="3422"/>
                </a:lnTo>
                <a:lnTo>
                  <a:pt x="1152" y="3490"/>
                </a:lnTo>
                <a:lnTo>
                  <a:pt x="1059" y="3558"/>
                </a:lnTo>
                <a:lnTo>
                  <a:pt x="957" y="3626"/>
                </a:lnTo>
                <a:lnTo>
                  <a:pt x="873" y="3702"/>
                </a:lnTo>
                <a:lnTo>
                  <a:pt x="788" y="3787"/>
                </a:lnTo>
                <a:lnTo>
                  <a:pt x="703" y="3871"/>
                </a:lnTo>
                <a:lnTo>
                  <a:pt x="619" y="3956"/>
                </a:lnTo>
                <a:lnTo>
                  <a:pt x="551" y="4049"/>
                </a:lnTo>
                <a:lnTo>
                  <a:pt x="475" y="4142"/>
                </a:lnTo>
                <a:lnTo>
                  <a:pt x="407" y="4244"/>
                </a:lnTo>
                <a:lnTo>
                  <a:pt x="348" y="4346"/>
                </a:lnTo>
                <a:lnTo>
                  <a:pt x="288" y="4447"/>
                </a:lnTo>
                <a:lnTo>
                  <a:pt x="237" y="4557"/>
                </a:lnTo>
                <a:lnTo>
                  <a:pt x="187" y="4667"/>
                </a:lnTo>
                <a:lnTo>
                  <a:pt x="144" y="4777"/>
                </a:lnTo>
                <a:lnTo>
                  <a:pt x="110" y="4896"/>
                </a:lnTo>
                <a:lnTo>
                  <a:pt x="77" y="5015"/>
                </a:lnTo>
                <a:lnTo>
                  <a:pt x="51" y="5133"/>
                </a:lnTo>
                <a:lnTo>
                  <a:pt x="34" y="5252"/>
                </a:lnTo>
                <a:lnTo>
                  <a:pt x="17" y="5379"/>
                </a:lnTo>
                <a:lnTo>
                  <a:pt x="9" y="5506"/>
                </a:lnTo>
                <a:lnTo>
                  <a:pt x="0" y="5633"/>
                </a:lnTo>
                <a:lnTo>
                  <a:pt x="0" y="5633"/>
                </a:lnTo>
                <a:lnTo>
                  <a:pt x="9" y="5768"/>
                </a:lnTo>
                <a:lnTo>
                  <a:pt x="17" y="5904"/>
                </a:lnTo>
                <a:lnTo>
                  <a:pt x="34" y="6039"/>
                </a:lnTo>
                <a:lnTo>
                  <a:pt x="60" y="6175"/>
                </a:lnTo>
                <a:lnTo>
                  <a:pt x="93" y="6310"/>
                </a:lnTo>
                <a:lnTo>
                  <a:pt x="136" y="6438"/>
                </a:lnTo>
                <a:lnTo>
                  <a:pt x="178" y="6565"/>
                </a:lnTo>
                <a:lnTo>
                  <a:pt x="229" y="6692"/>
                </a:lnTo>
                <a:lnTo>
                  <a:pt x="288" y="6810"/>
                </a:lnTo>
                <a:lnTo>
                  <a:pt x="356" y="6929"/>
                </a:lnTo>
                <a:lnTo>
                  <a:pt x="424" y="7047"/>
                </a:lnTo>
                <a:lnTo>
                  <a:pt x="508" y="7157"/>
                </a:lnTo>
                <a:lnTo>
                  <a:pt x="593" y="7268"/>
                </a:lnTo>
                <a:lnTo>
                  <a:pt x="678" y="7369"/>
                </a:lnTo>
                <a:lnTo>
                  <a:pt x="771" y="7462"/>
                </a:lnTo>
                <a:lnTo>
                  <a:pt x="873" y="7564"/>
                </a:lnTo>
                <a:lnTo>
                  <a:pt x="873" y="7564"/>
                </a:lnTo>
                <a:lnTo>
                  <a:pt x="1042" y="7691"/>
                </a:lnTo>
                <a:lnTo>
                  <a:pt x="1211" y="7810"/>
                </a:lnTo>
                <a:lnTo>
                  <a:pt x="1398" y="7920"/>
                </a:lnTo>
                <a:lnTo>
                  <a:pt x="1584" y="8004"/>
                </a:lnTo>
                <a:lnTo>
                  <a:pt x="1779" y="8081"/>
                </a:lnTo>
                <a:lnTo>
                  <a:pt x="1982" y="8131"/>
                </a:lnTo>
                <a:lnTo>
                  <a:pt x="2185" y="8174"/>
                </a:lnTo>
                <a:lnTo>
                  <a:pt x="2397" y="8199"/>
                </a:lnTo>
                <a:lnTo>
                  <a:pt x="2397" y="8199"/>
                </a:lnTo>
                <a:lnTo>
                  <a:pt x="2456" y="8402"/>
                </a:lnTo>
                <a:lnTo>
                  <a:pt x="2541" y="8597"/>
                </a:lnTo>
                <a:lnTo>
                  <a:pt x="2634" y="8784"/>
                </a:lnTo>
                <a:lnTo>
                  <a:pt x="2744" y="8961"/>
                </a:lnTo>
                <a:lnTo>
                  <a:pt x="2863" y="9122"/>
                </a:lnTo>
                <a:lnTo>
                  <a:pt x="2998" y="9283"/>
                </a:lnTo>
                <a:lnTo>
                  <a:pt x="3151" y="9427"/>
                </a:lnTo>
                <a:lnTo>
                  <a:pt x="3312" y="9554"/>
                </a:lnTo>
                <a:lnTo>
                  <a:pt x="3473" y="9681"/>
                </a:lnTo>
                <a:lnTo>
                  <a:pt x="3659" y="9783"/>
                </a:lnTo>
                <a:lnTo>
                  <a:pt x="3845" y="9876"/>
                </a:lnTo>
                <a:lnTo>
                  <a:pt x="4040" y="9952"/>
                </a:lnTo>
                <a:lnTo>
                  <a:pt x="4235" y="10012"/>
                </a:lnTo>
                <a:lnTo>
                  <a:pt x="4447" y="10062"/>
                </a:lnTo>
                <a:lnTo>
                  <a:pt x="4658" y="10088"/>
                </a:lnTo>
                <a:lnTo>
                  <a:pt x="4879" y="10096"/>
                </a:lnTo>
                <a:lnTo>
                  <a:pt x="4879" y="10096"/>
                </a:lnTo>
                <a:lnTo>
                  <a:pt x="5073" y="10088"/>
                </a:lnTo>
                <a:lnTo>
                  <a:pt x="5260" y="10062"/>
                </a:lnTo>
                <a:lnTo>
                  <a:pt x="5455" y="10029"/>
                </a:lnTo>
                <a:lnTo>
                  <a:pt x="5632" y="9978"/>
                </a:lnTo>
                <a:lnTo>
                  <a:pt x="5819" y="9918"/>
                </a:lnTo>
                <a:lnTo>
                  <a:pt x="5988" y="9842"/>
                </a:lnTo>
                <a:lnTo>
                  <a:pt x="6158" y="9749"/>
                </a:lnTo>
                <a:lnTo>
                  <a:pt x="6318" y="9656"/>
                </a:lnTo>
                <a:lnTo>
                  <a:pt x="6318" y="9656"/>
                </a:lnTo>
                <a:lnTo>
                  <a:pt x="6335" y="9681"/>
                </a:lnTo>
                <a:lnTo>
                  <a:pt x="9969" y="5065"/>
                </a:lnTo>
                <a:lnTo>
                  <a:pt x="9969" y="5065"/>
                </a:lnTo>
                <a:lnTo>
                  <a:pt x="10087" y="4930"/>
                </a:lnTo>
                <a:lnTo>
                  <a:pt x="10214" y="4811"/>
                </a:lnTo>
                <a:lnTo>
                  <a:pt x="10358" y="4710"/>
                </a:lnTo>
                <a:lnTo>
                  <a:pt x="10511" y="4625"/>
                </a:lnTo>
                <a:lnTo>
                  <a:pt x="10672" y="4557"/>
                </a:lnTo>
                <a:lnTo>
                  <a:pt x="10841" y="4515"/>
                </a:lnTo>
                <a:lnTo>
                  <a:pt x="11010" y="4481"/>
                </a:lnTo>
                <a:lnTo>
                  <a:pt x="11188" y="4473"/>
                </a:lnTo>
                <a:lnTo>
                  <a:pt x="11188" y="4473"/>
                </a:lnTo>
                <a:lnTo>
                  <a:pt x="11281" y="4473"/>
                </a:lnTo>
                <a:lnTo>
                  <a:pt x="11375" y="4481"/>
                </a:lnTo>
                <a:lnTo>
                  <a:pt x="11459" y="4498"/>
                </a:lnTo>
                <a:lnTo>
                  <a:pt x="11553" y="4515"/>
                </a:lnTo>
                <a:lnTo>
                  <a:pt x="11637" y="4540"/>
                </a:lnTo>
                <a:lnTo>
                  <a:pt x="11722" y="4566"/>
                </a:lnTo>
                <a:lnTo>
                  <a:pt x="11807" y="4600"/>
                </a:lnTo>
                <a:lnTo>
                  <a:pt x="11891" y="4642"/>
                </a:lnTo>
                <a:lnTo>
                  <a:pt x="11891" y="4642"/>
                </a:lnTo>
                <a:lnTo>
                  <a:pt x="12010" y="4710"/>
                </a:lnTo>
                <a:lnTo>
                  <a:pt x="12120" y="4786"/>
                </a:lnTo>
                <a:lnTo>
                  <a:pt x="12230" y="4871"/>
                </a:lnTo>
                <a:lnTo>
                  <a:pt x="12323" y="4964"/>
                </a:lnTo>
                <a:lnTo>
                  <a:pt x="12408" y="5065"/>
                </a:lnTo>
                <a:lnTo>
                  <a:pt x="12484" y="5176"/>
                </a:lnTo>
                <a:lnTo>
                  <a:pt x="12552" y="5286"/>
                </a:lnTo>
                <a:lnTo>
                  <a:pt x="12611" y="5404"/>
                </a:lnTo>
                <a:lnTo>
                  <a:pt x="12654" y="5523"/>
                </a:lnTo>
                <a:lnTo>
                  <a:pt x="12696" y="5650"/>
                </a:lnTo>
                <a:lnTo>
                  <a:pt x="12721" y="5777"/>
                </a:lnTo>
                <a:lnTo>
                  <a:pt x="12738" y="5912"/>
                </a:lnTo>
                <a:lnTo>
                  <a:pt x="12738" y="6039"/>
                </a:lnTo>
                <a:lnTo>
                  <a:pt x="12730" y="6175"/>
                </a:lnTo>
                <a:lnTo>
                  <a:pt x="12713" y="6310"/>
                </a:lnTo>
                <a:lnTo>
                  <a:pt x="12679" y="6446"/>
                </a:lnTo>
                <a:lnTo>
                  <a:pt x="11773" y="9664"/>
                </a:lnTo>
                <a:lnTo>
                  <a:pt x="11773" y="9664"/>
                </a:lnTo>
                <a:lnTo>
                  <a:pt x="11934" y="9758"/>
                </a:lnTo>
                <a:lnTo>
                  <a:pt x="12103" y="9851"/>
                </a:lnTo>
                <a:lnTo>
                  <a:pt x="12272" y="9918"/>
                </a:lnTo>
                <a:lnTo>
                  <a:pt x="12450" y="9986"/>
                </a:lnTo>
                <a:lnTo>
                  <a:pt x="12637" y="10029"/>
                </a:lnTo>
                <a:lnTo>
                  <a:pt x="12823" y="10062"/>
                </a:lnTo>
                <a:lnTo>
                  <a:pt x="13009" y="10088"/>
                </a:lnTo>
                <a:lnTo>
                  <a:pt x="13204" y="10096"/>
                </a:lnTo>
                <a:lnTo>
                  <a:pt x="13204" y="10096"/>
                </a:lnTo>
                <a:lnTo>
                  <a:pt x="13424" y="10088"/>
                </a:lnTo>
                <a:lnTo>
                  <a:pt x="13636" y="10062"/>
                </a:lnTo>
                <a:lnTo>
                  <a:pt x="13839" y="10012"/>
                </a:lnTo>
                <a:lnTo>
                  <a:pt x="14043" y="9952"/>
                </a:lnTo>
                <a:lnTo>
                  <a:pt x="14237" y="9876"/>
                </a:lnTo>
                <a:lnTo>
                  <a:pt x="14424" y="9783"/>
                </a:lnTo>
                <a:lnTo>
                  <a:pt x="14601" y="9681"/>
                </a:lnTo>
                <a:lnTo>
                  <a:pt x="14771" y="9554"/>
                </a:lnTo>
                <a:lnTo>
                  <a:pt x="14932" y="9427"/>
                </a:lnTo>
                <a:lnTo>
                  <a:pt x="15076" y="9283"/>
                </a:lnTo>
                <a:lnTo>
                  <a:pt x="15211" y="9122"/>
                </a:lnTo>
                <a:lnTo>
                  <a:pt x="15338" y="8961"/>
                </a:lnTo>
                <a:lnTo>
                  <a:pt x="15448" y="8784"/>
                </a:lnTo>
                <a:lnTo>
                  <a:pt x="15542" y="8597"/>
                </a:lnTo>
                <a:lnTo>
                  <a:pt x="15626" y="8402"/>
                </a:lnTo>
                <a:lnTo>
                  <a:pt x="15686" y="8199"/>
                </a:lnTo>
                <a:lnTo>
                  <a:pt x="15686" y="8199"/>
                </a:lnTo>
                <a:lnTo>
                  <a:pt x="15897" y="8174"/>
                </a:lnTo>
                <a:lnTo>
                  <a:pt x="16101" y="8131"/>
                </a:lnTo>
                <a:lnTo>
                  <a:pt x="16304" y="8081"/>
                </a:lnTo>
                <a:lnTo>
                  <a:pt x="16499" y="8004"/>
                </a:lnTo>
                <a:lnTo>
                  <a:pt x="16685" y="7920"/>
                </a:lnTo>
                <a:lnTo>
                  <a:pt x="16871" y="7810"/>
                </a:lnTo>
                <a:lnTo>
                  <a:pt x="17041" y="7691"/>
                </a:lnTo>
                <a:lnTo>
                  <a:pt x="17210" y="7564"/>
                </a:lnTo>
                <a:lnTo>
                  <a:pt x="17210" y="7564"/>
                </a:lnTo>
                <a:lnTo>
                  <a:pt x="17312" y="7462"/>
                </a:lnTo>
                <a:lnTo>
                  <a:pt x="17405" y="7369"/>
                </a:lnTo>
                <a:lnTo>
                  <a:pt x="17490" y="7268"/>
                </a:lnTo>
                <a:lnTo>
                  <a:pt x="17574" y="7157"/>
                </a:lnTo>
                <a:lnTo>
                  <a:pt x="17650" y="7047"/>
                </a:lnTo>
                <a:lnTo>
                  <a:pt x="17727" y="6929"/>
                </a:lnTo>
                <a:lnTo>
                  <a:pt x="17794" y="6810"/>
                </a:lnTo>
                <a:lnTo>
                  <a:pt x="17845" y="6692"/>
                </a:lnTo>
                <a:lnTo>
                  <a:pt x="17905" y="6565"/>
                </a:lnTo>
                <a:lnTo>
                  <a:pt x="17947" y="6438"/>
                </a:lnTo>
                <a:lnTo>
                  <a:pt x="17989" y="6310"/>
                </a:lnTo>
                <a:lnTo>
                  <a:pt x="18023" y="6175"/>
                </a:lnTo>
                <a:lnTo>
                  <a:pt x="18049" y="6039"/>
                </a:lnTo>
                <a:lnTo>
                  <a:pt x="18065" y="5904"/>
                </a:lnTo>
                <a:lnTo>
                  <a:pt x="18074" y="5768"/>
                </a:lnTo>
                <a:lnTo>
                  <a:pt x="18074" y="5633"/>
                </a:lnTo>
                <a:lnTo>
                  <a:pt x="18074" y="5633"/>
                </a:lnTo>
                <a:lnTo>
                  <a:pt x="18074" y="5489"/>
                </a:lnTo>
                <a:lnTo>
                  <a:pt x="18065" y="5353"/>
                </a:lnTo>
                <a:lnTo>
                  <a:pt x="18040" y="5218"/>
                </a:lnTo>
                <a:lnTo>
                  <a:pt x="18023" y="5082"/>
                </a:lnTo>
                <a:lnTo>
                  <a:pt x="17989" y="4955"/>
                </a:lnTo>
                <a:lnTo>
                  <a:pt x="17947" y="4820"/>
                </a:lnTo>
                <a:lnTo>
                  <a:pt x="17905" y="4693"/>
                </a:lnTo>
                <a:lnTo>
                  <a:pt x="17845" y="4574"/>
                </a:lnTo>
                <a:lnTo>
                  <a:pt x="17794" y="4447"/>
                </a:lnTo>
                <a:lnTo>
                  <a:pt x="17727" y="4329"/>
                </a:lnTo>
                <a:lnTo>
                  <a:pt x="17650" y="4210"/>
                </a:lnTo>
                <a:lnTo>
                  <a:pt x="17574" y="4100"/>
                </a:lnTo>
                <a:lnTo>
                  <a:pt x="17490" y="3998"/>
                </a:lnTo>
                <a:lnTo>
                  <a:pt x="17405" y="3888"/>
                </a:lnTo>
                <a:lnTo>
                  <a:pt x="17303" y="3795"/>
                </a:lnTo>
                <a:lnTo>
                  <a:pt x="17202" y="3702"/>
                </a:lnTo>
                <a:lnTo>
                  <a:pt x="17202" y="3702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8583;p41">
            <a:extLst>
              <a:ext uri="{FF2B5EF4-FFF2-40B4-BE49-F238E27FC236}">
                <a16:creationId xmlns:a16="http://schemas.microsoft.com/office/drawing/2014/main" id="{16B7F222-6D77-8330-D2BC-FC3D6A8FD8F7}"/>
              </a:ext>
            </a:extLst>
          </p:cNvPr>
          <p:cNvSpPr/>
          <p:nvPr/>
        </p:nvSpPr>
        <p:spPr>
          <a:xfrm>
            <a:off x="5948985" y="2742853"/>
            <a:ext cx="236147" cy="376960"/>
          </a:xfrm>
          <a:custGeom>
            <a:avLst/>
            <a:gdLst/>
            <a:ahLst/>
            <a:cxnLst/>
            <a:rect l="l" t="t" r="r" b="b"/>
            <a:pathLst>
              <a:path w="7768" h="12400" extrusionOk="0">
                <a:moveTo>
                  <a:pt x="5650" y="0"/>
                </a:moveTo>
                <a:lnTo>
                  <a:pt x="5574" y="9"/>
                </a:lnTo>
                <a:lnTo>
                  <a:pt x="5489" y="34"/>
                </a:lnTo>
                <a:lnTo>
                  <a:pt x="5413" y="77"/>
                </a:lnTo>
                <a:lnTo>
                  <a:pt x="5345" y="127"/>
                </a:lnTo>
                <a:lnTo>
                  <a:pt x="5286" y="187"/>
                </a:lnTo>
                <a:lnTo>
                  <a:pt x="102" y="6784"/>
                </a:lnTo>
                <a:lnTo>
                  <a:pt x="69" y="6835"/>
                </a:lnTo>
                <a:lnTo>
                  <a:pt x="43" y="6886"/>
                </a:lnTo>
                <a:lnTo>
                  <a:pt x="26" y="6945"/>
                </a:lnTo>
                <a:lnTo>
                  <a:pt x="9" y="6996"/>
                </a:lnTo>
                <a:lnTo>
                  <a:pt x="1" y="7055"/>
                </a:lnTo>
                <a:lnTo>
                  <a:pt x="1" y="7123"/>
                </a:lnTo>
                <a:lnTo>
                  <a:pt x="9" y="7182"/>
                </a:lnTo>
                <a:lnTo>
                  <a:pt x="26" y="7242"/>
                </a:lnTo>
                <a:lnTo>
                  <a:pt x="43" y="7292"/>
                </a:lnTo>
                <a:lnTo>
                  <a:pt x="77" y="7352"/>
                </a:lnTo>
                <a:lnTo>
                  <a:pt x="111" y="7394"/>
                </a:lnTo>
                <a:lnTo>
                  <a:pt x="153" y="7436"/>
                </a:lnTo>
                <a:lnTo>
                  <a:pt x="196" y="7479"/>
                </a:lnTo>
                <a:lnTo>
                  <a:pt x="246" y="7513"/>
                </a:lnTo>
                <a:lnTo>
                  <a:pt x="297" y="7538"/>
                </a:lnTo>
                <a:lnTo>
                  <a:pt x="357" y="7563"/>
                </a:lnTo>
                <a:lnTo>
                  <a:pt x="2787" y="8249"/>
                </a:lnTo>
                <a:lnTo>
                  <a:pt x="2491" y="11866"/>
                </a:lnTo>
                <a:lnTo>
                  <a:pt x="2491" y="11951"/>
                </a:lnTo>
                <a:lnTo>
                  <a:pt x="2508" y="12027"/>
                </a:lnTo>
                <a:lnTo>
                  <a:pt x="2533" y="12103"/>
                </a:lnTo>
                <a:lnTo>
                  <a:pt x="2567" y="12171"/>
                </a:lnTo>
                <a:lnTo>
                  <a:pt x="2618" y="12230"/>
                </a:lnTo>
                <a:lnTo>
                  <a:pt x="2669" y="12289"/>
                </a:lnTo>
                <a:lnTo>
                  <a:pt x="2736" y="12332"/>
                </a:lnTo>
                <a:lnTo>
                  <a:pt x="2813" y="12366"/>
                </a:lnTo>
                <a:lnTo>
                  <a:pt x="2897" y="12391"/>
                </a:lnTo>
                <a:lnTo>
                  <a:pt x="2982" y="12399"/>
                </a:lnTo>
                <a:lnTo>
                  <a:pt x="3041" y="12399"/>
                </a:lnTo>
                <a:lnTo>
                  <a:pt x="3092" y="12391"/>
                </a:lnTo>
                <a:lnTo>
                  <a:pt x="3151" y="12374"/>
                </a:lnTo>
                <a:lnTo>
                  <a:pt x="3202" y="12349"/>
                </a:lnTo>
                <a:lnTo>
                  <a:pt x="3253" y="12323"/>
                </a:lnTo>
                <a:lnTo>
                  <a:pt x="3295" y="12289"/>
                </a:lnTo>
                <a:lnTo>
                  <a:pt x="3338" y="12247"/>
                </a:lnTo>
                <a:lnTo>
                  <a:pt x="3380" y="12205"/>
                </a:lnTo>
                <a:lnTo>
                  <a:pt x="7666" y="6479"/>
                </a:lnTo>
                <a:lnTo>
                  <a:pt x="7700" y="6429"/>
                </a:lnTo>
                <a:lnTo>
                  <a:pt x="7725" y="6378"/>
                </a:lnTo>
                <a:lnTo>
                  <a:pt x="7742" y="6318"/>
                </a:lnTo>
                <a:lnTo>
                  <a:pt x="7759" y="6268"/>
                </a:lnTo>
                <a:lnTo>
                  <a:pt x="7767" y="6208"/>
                </a:lnTo>
                <a:lnTo>
                  <a:pt x="7759" y="6141"/>
                </a:lnTo>
                <a:lnTo>
                  <a:pt x="7750" y="6081"/>
                </a:lnTo>
                <a:lnTo>
                  <a:pt x="7733" y="6022"/>
                </a:lnTo>
                <a:lnTo>
                  <a:pt x="7716" y="5971"/>
                </a:lnTo>
                <a:lnTo>
                  <a:pt x="7683" y="5920"/>
                </a:lnTo>
                <a:lnTo>
                  <a:pt x="7649" y="5870"/>
                </a:lnTo>
                <a:lnTo>
                  <a:pt x="7606" y="5827"/>
                </a:lnTo>
                <a:lnTo>
                  <a:pt x="7556" y="5785"/>
                </a:lnTo>
                <a:lnTo>
                  <a:pt x="7505" y="5759"/>
                </a:lnTo>
                <a:lnTo>
                  <a:pt x="7454" y="5734"/>
                </a:lnTo>
                <a:lnTo>
                  <a:pt x="7395" y="5709"/>
                </a:lnTo>
                <a:lnTo>
                  <a:pt x="4905" y="5057"/>
                </a:lnTo>
                <a:lnTo>
                  <a:pt x="6150" y="627"/>
                </a:lnTo>
                <a:lnTo>
                  <a:pt x="6167" y="542"/>
                </a:lnTo>
                <a:lnTo>
                  <a:pt x="6167" y="458"/>
                </a:lnTo>
                <a:lnTo>
                  <a:pt x="6158" y="373"/>
                </a:lnTo>
                <a:lnTo>
                  <a:pt x="6124" y="297"/>
                </a:lnTo>
                <a:lnTo>
                  <a:pt x="6090" y="220"/>
                </a:lnTo>
                <a:lnTo>
                  <a:pt x="6040" y="153"/>
                </a:lnTo>
                <a:lnTo>
                  <a:pt x="5972" y="102"/>
                </a:lnTo>
                <a:lnTo>
                  <a:pt x="5896" y="51"/>
                </a:lnTo>
                <a:lnTo>
                  <a:pt x="5819" y="26"/>
                </a:lnTo>
                <a:lnTo>
                  <a:pt x="573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8584;p41">
            <a:extLst>
              <a:ext uri="{FF2B5EF4-FFF2-40B4-BE49-F238E27FC236}">
                <a16:creationId xmlns:a16="http://schemas.microsoft.com/office/drawing/2014/main" id="{B26322F0-3A58-B9A4-8707-9C10BF4FE1D7}"/>
              </a:ext>
            </a:extLst>
          </p:cNvPr>
          <p:cNvSpPr/>
          <p:nvPr/>
        </p:nvSpPr>
        <p:spPr>
          <a:xfrm>
            <a:off x="5948985" y="2742853"/>
            <a:ext cx="236147" cy="376960"/>
          </a:xfrm>
          <a:custGeom>
            <a:avLst/>
            <a:gdLst/>
            <a:ahLst/>
            <a:cxnLst/>
            <a:rect l="l" t="t" r="r" b="b"/>
            <a:pathLst>
              <a:path w="7768" h="12400" fill="none" extrusionOk="0">
                <a:moveTo>
                  <a:pt x="7395" y="5709"/>
                </a:moveTo>
                <a:lnTo>
                  <a:pt x="4905" y="5057"/>
                </a:lnTo>
                <a:lnTo>
                  <a:pt x="6150" y="627"/>
                </a:lnTo>
                <a:lnTo>
                  <a:pt x="6150" y="627"/>
                </a:lnTo>
                <a:lnTo>
                  <a:pt x="6167" y="542"/>
                </a:lnTo>
                <a:lnTo>
                  <a:pt x="6167" y="458"/>
                </a:lnTo>
                <a:lnTo>
                  <a:pt x="6158" y="373"/>
                </a:lnTo>
                <a:lnTo>
                  <a:pt x="6124" y="297"/>
                </a:lnTo>
                <a:lnTo>
                  <a:pt x="6090" y="220"/>
                </a:lnTo>
                <a:lnTo>
                  <a:pt x="6040" y="153"/>
                </a:lnTo>
                <a:lnTo>
                  <a:pt x="5972" y="102"/>
                </a:lnTo>
                <a:lnTo>
                  <a:pt x="5896" y="51"/>
                </a:lnTo>
                <a:lnTo>
                  <a:pt x="5896" y="51"/>
                </a:lnTo>
                <a:lnTo>
                  <a:pt x="5819" y="26"/>
                </a:lnTo>
                <a:lnTo>
                  <a:pt x="5735" y="0"/>
                </a:lnTo>
                <a:lnTo>
                  <a:pt x="5650" y="0"/>
                </a:lnTo>
                <a:lnTo>
                  <a:pt x="5574" y="9"/>
                </a:lnTo>
                <a:lnTo>
                  <a:pt x="5489" y="34"/>
                </a:lnTo>
                <a:lnTo>
                  <a:pt x="5413" y="77"/>
                </a:lnTo>
                <a:lnTo>
                  <a:pt x="5345" y="127"/>
                </a:lnTo>
                <a:lnTo>
                  <a:pt x="5286" y="187"/>
                </a:lnTo>
                <a:lnTo>
                  <a:pt x="102" y="6784"/>
                </a:lnTo>
                <a:lnTo>
                  <a:pt x="102" y="6784"/>
                </a:lnTo>
                <a:lnTo>
                  <a:pt x="69" y="6835"/>
                </a:lnTo>
                <a:lnTo>
                  <a:pt x="43" y="6886"/>
                </a:lnTo>
                <a:lnTo>
                  <a:pt x="26" y="6945"/>
                </a:lnTo>
                <a:lnTo>
                  <a:pt x="9" y="6996"/>
                </a:lnTo>
                <a:lnTo>
                  <a:pt x="1" y="7055"/>
                </a:lnTo>
                <a:lnTo>
                  <a:pt x="1" y="7123"/>
                </a:lnTo>
                <a:lnTo>
                  <a:pt x="9" y="7182"/>
                </a:lnTo>
                <a:lnTo>
                  <a:pt x="26" y="7242"/>
                </a:lnTo>
                <a:lnTo>
                  <a:pt x="26" y="7242"/>
                </a:lnTo>
                <a:lnTo>
                  <a:pt x="43" y="7292"/>
                </a:lnTo>
                <a:lnTo>
                  <a:pt x="77" y="7352"/>
                </a:lnTo>
                <a:lnTo>
                  <a:pt x="111" y="7394"/>
                </a:lnTo>
                <a:lnTo>
                  <a:pt x="153" y="7436"/>
                </a:lnTo>
                <a:lnTo>
                  <a:pt x="196" y="7479"/>
                </a:lnTo>
                <a:lnTo>
                  <a:pt x="246" y="7513"/>
                </a:lnTo>
                <a:lnTo>
                  <a:pt x="297" y="7538"/>
                </a:lnTo>
                <a:lnTo>
                  <a:pt x="357" y="7563"/>
                </a:lnTo>
                <a:lnTo>
                  <a:pt x="2787" y="8249"/>
                </a:lnTo>
                <a:lnTo>
                  <a:pt x="2491" y="11866"/>
                </a:lnTo>
                <a:lnTo>
                  <a:pt x="2491" y="11866"/>
                </a:lnTo>
                <a:lnTo>
                  <a:pt x="2491" y="11951"/>
                </a:lnTo>
                <a:lnTo>
                  <a:pt x="2508" y="12027"/>
                </a:lnTo>
                <a:lnTo>
                  <a:pt x="2533" y="12103"/>
                </a:lnTo>
                <a:lnTo>
                  <a:pt x="2567" y="12171"/>
                </a:lnTo>
                <a:lnTo>
                  <a:pt x="2618" y="12230"/>
                </a:lnTo>
                <a:lnTo>
                  <a:pt x="2669" y="12289"/>
                </a:lnTo>
                <a:lnTo>
                  <a:pt x="2736" y="12332"/>
                </a:lnTo>
                <a:lnTo>
                  <a:pt x="2813" y="12366"/>
                </a:lnTo>
                <a:lnTo>
                  <a:pt x="2813" y="12366"/>
                </a:lnTo>
                <a:lnTo>
                  <a:pt x="2897" y="12391"/>
                </a:lnTo>
                <a:lnTo>
                  <a:pt x="2982" y="12399"/>
                </a:lnTo>
                <a:lnTo>
                  <a:pt x="2982" y="12399"/>
                </a:lnTo>
                <a:lnTo>
                  <a:pt x="3041" y="12399"/>
                </a:lnTo>
                <a:lnTo>
                  <a:pt x="3092" y="12391"/>
                </a:lnTo>
                <a:lnTo>
                  <a:pt x="3151" y="12374"/>
                </a:lnTo>
                <a:lnTo>
                  <a:pt x="3202" y="12349"/>
                </a:lnTo>
                <a:lnTo>
                  <a:pt x="3253" y="12323"/>
                </a:lnTo>
                <a:lnTo>
                  <a:pt x="3295" y="12289"/>
                </a:lnTo>
                <a:lnTo>
                  <a:pt x="3338" y="12247"/>
                </a:lnTo>
                <a:lnTo>
                  <a:pt x="3380" y="12205"/>
                </a:lnTo>
                <a:lnTo>
                  <a:pt x="7666" y="6479"/>
                </a:lnTo>
                <a:lnTo>
                  <a:pt x="7666" y="6479"/>
                </a:lnTo>
                <a:lnTo>
                  <a:pt x="7700" y="6429"/>
                </a:lnTo>
                <a:lnTo>
                  <a:pt x="7725" y="6378"/>
                </a:lnTo>
                <a:lnTo>
                  <a:pt x="7742" y="6318"/>
                </a:lnTo>
                <a:lnTo>
                  <a:pt x="7759" y="6268"/>
                </a:lnTo>
                <a:lnTo>
                  <a:pt x="7767" y="6208"/>
                </a:lnTo>
                <a:lnTo>
                  <a:pt x="7759" y="6141"/>
                </a:lnTo>
                <a:lnTo>
                  <a:pt x="7750" y="6081"/>
                </a:lnTo>
                <a:lnTo>
                  <a:pt x="7733" y="6022"/>
                </a:lnTo>
                <a:lnTo>
                  <a:pt x="7733" y="6022"/>
                </a:lnTo>
                <a:lnTo>
                  <a:pt x="7716" y="5971"/>
                </a:lnTo>
                <a:lnTo>
                  <a:pt x="7683" y="5920"/>
                </a:lnTo>
                <a:lnTo>
                  <a:pt x="7649" y="5870"/>
                </a:lnTo>
                <a:lnTo>
                  <a:pt x="7606" y="5827"/>
                </a:lnTo>
                <a:lnTo>
                  <a:pt x="7556" y="5785"/>
                </a:lnTo>
                <a:lnTo>
                  <a:pt x="7505" y="5759"/>
                </a:lnTo>
                <a:lnTo>
                  <a:pt x="7454" y="5734"/>
                </a:lnTo>
                <a:lnTo>
                  <a:pt x="7395" y="5709"/>
                </a:lnTo>
                <a:lnTo>
                  <a:pt x="7395" y="5709"/>
                </a:lnTo>
              </a:path>
            </a:pathLst>
          </a:custGeom>
          <a:solidFill>
            <a:srgbClr val="7E93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80FB07AE-3BE7-4616-A0E1-8FB1D65E99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9" r="769"/>
          <a:stretch/>
        </p:blipFill>
        <p:spPr>
          <a:xfrm>
            <a:off x="3948503" y="1716196"/>
            <a:ext cx="1754439" cy="1729945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31FC549C-7FFB-DD62-C2F1-4C79DD923B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24" b="2424"/>
          <a:stretch/>
        </p:blipFill>
        <p:spPr>
          <a:xfrm>
            <a:off x="9140230" y="1716196"/>
            <a:ext cx="1754439" cy="1729945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37B4F8D9-D3AA-19BF-9AC1-9D52EC43E82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52" b="452"/>
          <a:stretch/>
        </p:blipFill>
        <p:spPr>
          <a:xfrm>
            <a:off x="1352640" y="1716196"/>
            <a:ext cx="1754439" cy="1729945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54725332-2824-28DD-E702-AAD70F894FE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424" b="2424"/>
          <a:stretch/>
        </p:blipFill>
        <p:spPr>
          <a:xfrm>
            <a:off x="6544366" y="1774892"/>
            <a:ext cx="1754439" cy="1729945"/>
          </a:xfrm>
          <a:prstGeom prst="rect">
            <a:avLst/>
          </a:prstGeom>
        </p:spPr>
      </p:pic>
      <p:sp>
        <p:nvSpPr>
          <p:cNvPr id="10" name="Google Shape;4046;p54">
            <a:extLst>
              <a:ext uri="{FF2B5EF4-FFF2-40B4-BE49-F238E27FC236}">
                <a16:creationId xmlns:a16="http://schemas.microsoft.com/office/drawing/2014/main" id="{EDD0ADA8-B1AD-710A-9B1F-543D3C630174}"/>
              </a:ext>
            </a:extLst>
          </p:cNvPr>
          <p:cNvSpPr txBox="1">
            <a:spLocks/>
          </p:cNvSpPr>
          <p:nvPr/>
        </p:nvSpPr>
        <p:spPr>
          <a:xfrm>
            <a:off x="1374299" y="5669967"/>
            <a:ext cx="9443403" cy="676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400" b="1" i="1" dirty="0">
                <a:solidFill>
                  <a:srgbClr val="2B33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actions until receiving an “All Clear” message.</a:t>
            </a:r>
            <a:endParaRPr lang="en-US" sz="2400" i="1" dirty="0">
              <a:solidFill>
                <a:srgbClr val="2B33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4048;p54">
            <a:extLst>
              <a:ext uri="{FF2B5EF4-FFF2-40B4-BE49-F238E27FC236}">
                <a16:creationId xmlns:a16="http://schemas.microsoft.com/office/drawing/2014/main" id="{393EF88A-CF9E-C105-435C-93A48B455CC8}"/>
              </a:ext>
            </a:extLst>
          </p:cNvPr>
          <p:cNvSpPr txBox="1">
            <a:spLocks/>
          </p:cNvSpPr>
          <p:nvPr/>
        </p:nvSpPr>
        <p:spPr>
          <a:xfrm>
            <a:off x="3878631" y="4463352"/>
            <a:ext cx="2044446" cy="960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chivo SemiBold"/>
              <a:buChar char="●"/>
              <a:defRPr sz="1800" b="0" i="0" u="none" strike="noStrike" cap="none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●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●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  <a:t>Stay in F113, or the </a:t>
            </a:r>
            <a:b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</a:b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  <a:t>F-wing hallway for tornado or severe weather.</a:t>
            </a:r>
          </a:p>
        </p:txBody>
      </p:sp>
      <p:sp>
        <p:nvSpPr>
          <p:cNvPr id="5" name="Google Shape;4068;p54">
            <a:extLst>
              <a:ext uri="{FF2B5EF4-FFF2-40B4-BE49-F238E27FC236}">
                <a16:creationId xmlns:a16="http://schemas.microsoft.com/office/drawing/2014/main" id="{848B6BB0-CEDD-2752-9FA5-86AA34C6B92B}"/>
              </a:ext>
            </a:extLst>
          </p:cNvPr>
          <p:cNvSpPr/>
          <p:nvPr/>
        </p:nvSpPr>
        <p:spPr>
          <a:xfrm>
            <a:off x="6535476" y="3744314"/>
            <a:ext cx="1891272" cy="556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1600" b="1" dirty="0">
                <a:solidFill>
                  <a:schemeClr val="dk1"/>
                </a:solidFill>
                <a:latin typeface="Arial" panose="020B0604020202020204" pitchFamily="34" charset="0"/>
                <a:ea typeface="Archivo SemiBold"/>
                <a:cs typeface="Arial" panose="020B0604020202020204" pitchFamily="34" charset="0"/>
                <a:sym typeface="Archivo SemiBold"/>
              </a:rPr>
              <a:t>Shelter in </a:t>
            </a:r>
          </a:p>
          <a:p>
            <a:pPr lvl="0" algn="ctr"/>
            <a:r>
              <a:rPr lang="en-US" sz="1600" b="1" dirty="0">
                <a:solidFill>
                  <a:schemeClr val="dk1"/>
                </a:solidFill>
                <a:latin typeface="Arial" panose="020B0604020202020204" pitchFamily="34" charset="0"/>
                <a:ea typeface="Archivo SemiBold"/>
                <a:cs typeface="Arial" panose="020B0604020202020204" pitchFamily="34" charset="0"/>
                <a:sym typeface="Archivo SemiBold"/>
              </a:rPr>
              <a:t>Place</a:t>
            </a:r>
          </a:p>
        </p:txBody>
      </p:sp>
      <p:sp>
        <p:nvSpPr>
          <p:cNvPr id="7" name="Google Shape;4068;p54">
            <a:extLst>
              <a:ext uri="{FF2B5EF4-FFF2-40B4-BE49-F238E27FC236}">
                <a16:creationId xmlns:a16="http://schemas.microsoft.com/office/drawing/2014/main" id="{931FA2CF-C1F3-3859-80FE-6FCE1F62EA14}"/>
              </a:ext>
            </a:extLst>
          </p:cNvPr>
          <p:cNvSpPr/>
          <p:nvPr/>
        </p:nvSpPr>
        <p:spPr>
          <a:xfrm>
            <a:off x="1355608" y="3720938"/>
            <a:ext cx="1891272" cy="556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1600" b="1" dirty="0">
                <a:solidFill>
                  <a:schemeClr val="dk1"/>
                </a:solidFill>
                <a:latin typeface="Arial" panose="020B0604020202020204" pitchFamily="34" charset="0"/>
                <a:ea typeface="Archivo SemiBold"/>
                <a:cs typeface="Arial" panose="020B0604020202020204" pitchFamily="34" charset="0"/>
                <a:sym typeface="Archivo SemiBold"/>
              </a:rPr>
              <a:t>Exit the Building for Fire</a:t>
            </a:r>
            <a:endParaRPr lang="en-US" sz="1600" b="1" dirty="0">
              <a:solidFill>
                <a:schemeClr val="dk1"/>
              </a:solidFill>
              <a:latin typeface="Arial" panose="020B0604020202020204" pitchFamily="34" charset="0"/>
              <a:ea typeface="Archivo SemiBold"/>
              <a:cs typeface="Arial" panose="020B0604020202020204" pitchFamily="34" charset="0"/>
            </a:endParaRPr>
          </a:p>
        </p:txBody>
      </p:sp>
      <p:sp>
        <p:nvSpPr>
          <p:cNvPr id="11" name="Google Shape;4068;p54">
            <a:extLst>
              <a:ext uri="{FF2B5EF4-FFF2-40B4-BE49-F238E27FC236}">
                <a16:creationId xmlns:a16="http://schemas.microsoft.com/office/drawing/2014/main" id="{40B74E1C-6D13-C6BF-954C-6D1F5605E91F}"/>
              </a:ext>
            </a:extLst>
          </p:cNvPr>
          <p:cNvSpPr/>
          <p:nvPr/>
        </p:nvSpPr>
        <p:spPr>
          <a:xfrm>
            <a:off x="3945542" y="3720938"/>
            <a:ext cx="1891272" cy="556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6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Cover: Severe Weather</a:t>
            </a:r>
          </a:p>
        </p:txBody>
      </p:sp>
      <p:sp>
        <p:nvSpPr>
          <p:cNvPr id="12" name="Google Shape;4068;p54">
            <a:extLst>
              <a:ext uri="{FF2B5EF4-FFF2-40B4-BE49-F238E27FC236}">
                <a16:creationId xmlns:a16="http://schemas.microsoft.com/office/drawing/2014/main" id="{9A53C09E-FFE1-2697-3332-7DC4BEA3D79B}"/>
              </a:ext>
            </a:extLst>
          </p:cNvPr>
          <p:cNvSpPr/>
          <p:nvPr/>
        </p:nvSpPr>
        <p:spPr>
          <a:xfrm>
            <a:off x="9125410" y="3720938"/>
            <a:ext cx="1891272" cy="556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1600" b="1" dirty="0">
                <a:solidFill>
                  <a:schemeClr val="dk1"/>
                </a:solidFill>
                <a:latin typeface="Arial" panose="020B0604020202020204" pitchFamily="34" charset="0"/>
                <a:ea typeface="Archivo SemiBold"/>
                <a:cs typeface="Arial" panose="020B0604020202020204" pitchFamily="34" charset="0"/>
                <a:sym typeface="Archivo SemiBold"/>
              </a:rPr>
              <a:t>Lockdown: </a:t>
            </a:r>
          </a:p>
          <a:p>
            <a:pPr lvl="0" algn="ctr"/>
            <a:r>
              <a:rPr lang="en-US" sz="1600" b="1" dirty="0">
                <a:solidFill>
                  <a:schemeClr val="dk1"/>
                </a:solidFill>
                <a:latin typeface="Arial" panose="020B0604020202020204" pitchFamily="34" charset="0"/>
                <a:ea typeface="Archivo SemiBold"/>
                <a:cs typeface="Arial" panose="020B0604020202020204" pitchFamily="34" charset="0"/>
                <a:sym typeface="Archivo SemiBold"/>
              </a:rPr>
              <a:t>Secure Room</a:t>
            </a:r>
            <a:endParaRPr lang="en-US" sz="1600" b="1" dirty="0">
              <a:solidFill>
                <a:schemeClr val="dk1"/>
              </a:solidFill>
              <a:latin typeface="Arial" panose="020B0604020202020204" pitchFamily="34" charset="0"/>
              <a:ea typeface="Archivo SemiBold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532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AE4A2D-198C-C9F7-252B-2798889FF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FA6646E-2E61-46FA-AED0-60D6DD78712F}"/>
              </a:ext>
            </a:extLst>
          </p:cNvPr>
          <p:cNvSpPr/>
          <p:nvPr/>
        </p:nvSpPr>
        <p:spPr>
          <a:xfrm>
            <a:off x="3013166" y="2358"/>
            <a:ext cx="9175010" cy="6866710"/>
          </a:xfrm>
          <a:custGeom>
            <a:avLst/>
            <a:gdLst>
              <a:gd name="connsiteX0" fmla="*/ 0 w 9221417"/>
              <a:gd name="connsiteY0" fmla="*/ 0 h 6858001"/>
              <a:gd name="connsiteX1" fmla="*/ 9221417 w 9221417"/>
              <a:gd name="connsiteY1" fmla="*/ 0 h 6858001"/>
              <a:gd name="connsiteX2" fmla="*/ 9221417 w 9221417"/>
              <a:gd name="connsiteY2" fmla="*/ 6858001 h 6858001"/>
              <a:gd name="connsiteX3" fmla="*/ 0 w 9221417"/>
              <a:gd name="connsiteY3" fmla="*/ 6858001 h 6858001"/>
              <a:gd name="connsiteX4" fmla="*/ 0 w 9221417"/>
              <a:gd name="connsiteY4" fmla="*/ 0 h 6858001"/>
              <a:gd name="connsiteX0" fmla="*/ 0 w 9221417"/>
              <a:gd name="connsiteY0" fmla="*/ 0 h 6858001"/>
              <a:gd name="connsiteX1" fmla="*/ 9221417 w 9221417"/>
              <a:gd name="connsiteY1" fmla="*/ 0 h 6858001"/>
              <a:gd name="connsiteX2" fmla="*/ 9221417 w 9221417"/>
              <a:gd name="connsiteY2" fmla="*/ 6858001 h 6858001"/>
              <a:gd name="connsiteX3" fmla="*/ 827314 w 9221417"/>
              <a:gd name="connsiteY3" fmla="*/ 6483533 h 6858001"/>
              <a:gd name="connsiteX4" fmla="*/ 0 w 9221417"/>
              <a:gd name="connsiteY4" fmla="*/ 0 h 6858001"/>
              <a:gd name="connsiteX0" fmla="*/ 1 w 9221418"/>
              <a:gd name="connsiteY0" fmla="*/ 0 h 6858002"/>
              <a:gd name="connsiteX1" fmla="*/ 9221418 w 9221418"/>
              <a:gd name="connsiteY1" fmla="*/ 0 h 6858002"/>
              <a:gd name="connsiteX2" fmla="*/ 9221418 w 9221418"/>
              <a:gd name="connsiteY2" fmla="*/ 6858001 h 6858002"/>
              <a:gd name="connsiteX3" fmla="*/ 0 w 9221418"/>
              <a:gd name="connsiteY3" fmla="*/ 6858002 h 6858002"/>
              <a:gd name="connsiteX4" fmla="*/ 1 w 9221418"/>
              <a:gd name="connsiteY4" fmla="*/ 0 h 6858002"/>
              <a:gd name="connsiteX0" fmla="*/ 1 w 9221418"/>
              <a:gd name="connsiteY0" fmla="*/ 0 h 6858002"/>
              <a:gd name="connsiteX1" fmla="*/ 9221418 w 9221418"/>
              <a:gd name="connsiteY1" fmla="*/ 0 h 6858002"/>
              <a:gd name="connsiteX2" fmla="*/ 9221418 w 9221418"/>
              <a:gd name="connsiteY2" fmla="*/ 6858001 h 6858002"/>
              <a:gd name="connsiteX3" fmla="*/ 0 w 9221418"/>
              <a:gd name="connsiteY3" fmla="*/ 6858002 h 6858002"/>
              <a:gd name="connsiteX4" fmla="*/ 1 w 9221418"/>
              <a:gd name="connsiteY4" fmla="*/ 0 h 6858002"/>
              <a:gd name="connsiteX0" fmla="*/ 1 w 9221418"/>
              <a:gd name="connsiteY0" fmla="*/ 0 h 6858002"/>
              <a:gd name="connsiteX1" fmla="*/ 9221418 w 9221418"/>
              <a:gd name="connsiteY1" fmla="*/ 0 h 6858002"/>
              <a:gd name="connsiteX2" fmla="*/ 9221418 w 9221418"/>
              <a:gd name="connsiteY2" fmla="*/ 6858001 h 6858002"/>
              <a:gd name="connsiteX3" fmla="*/ 0 w 9221418"/>
              <a:gd name="connsiteY3" fmla="*/ 6858002 h 6858002"/>
              <a:gd name="connsiteX4" fmla="*/ 1 w 9221418"/>
              <a:gd name="connsiteY4" fmla="*/ 0 h 6858002"/>
              <a:gd name="connsiteX0" fmla="*/ 1 w 9221418"/>
              <a:gd name="connsiteY0" fmla="*/ 0 h 6858002"/>
              <a:gd name="connsiteX1" fmla="*/ 9221418 w 9221418"/>
              <a:gd name="connsiteY1" fmla="*/ 0 h 6858002"/>
              <a:gd name="connsiteX2" fmla="*/ 9221418 w 9221418"/>
              <a:gd name="connsiteY2" fmla="*/ 6858001 h 6858002"/>
              <a:gd name="connsiteX3" fmla="*/ 0 w 9221418"/>
              <a:gd name="connsiteY3" fmla="*/ 6858002 h 6858002"/>
              <a:gd name="connsiteX4" fmla="*/ 1 w 9221418"/>
              <a:gd name="connsiteY4" fmla="*/ 0 h 6858002"/>
              <a:gd name="connsiteX0" fmla="*/ 1 w 9221418"/>
              <a:gd name="connsiteY0" fmla="*/ 0 h 6858002"/>
              <a:gd name="connsiteX1" fmla="*/ 9221418 w 9221418"/>
              <a:gd name="connsiteY1" fmla="*/ 0 h 6858002"/>
              <a:gd name="connsiteX2" fmla="*/ 9221418 w 9221418"/>
              <a:gd name="connsiteY2" fmla="*/ 6858001 h 6858002"/>
              <a:gd name="connsiteX3" fmla="*/ 0 w 9221418"/>
              <a:gd name="connsiteY3" fmla="*/ 6858002 h 6858002"/>
              <a:gd name="connsiteX4" fmla="*/ 1 w 9221418"/>
              <a:gd name="connsiteY4" fmla="*/ 0 h 6858002"/>
              <a:gd name="connsiteX0" fmla="*/ 421003 w 9642420"/>
              <a:gd name="connsiteY0" fmla="*/ 0 h 6858001"/>
              <a:gd name="connsiteX1" fmla="*/ 9642420 w 9642420"/>
              <a:gd name="connsiteY1" fmla="*/ 0 h 6858001"/>
              <a:gd name="connsiteX2" fmla="*/ 9642420 w 9642420"/>
              <a:gd name="connsiteY2" fmla="*/ 6858001 h 6858001"/>
              <a:gd name="connsiteX3" fmla="*/ 0 w 9642420"/>
              <a:gd name="connsiteY3" fmla="*/ 6849293 h 6858001"/>
              <a:gd name="connsiteX4" fmla="*/ 421003 w 9642420"/>
              <a:gd name="connsiteY4" fmla="*/ 0 h 6858001"/>
              <a:gd name="connsiteX0" fmla="*/ 411850 w 9642420"/>
              <a:gd name="connsiteY0" fmla="*/ 0 h 6866710"/>
              <a:gd name="connsiteX1" fmla="*/ 9642420 w 9642420"/>
              <a:gd name="connsiteY1" fmla="*/ 8709 h 6866710"/>
              <a:gd name="connsiteX2" fmla="*/ 9642420 w 9642420"/>
              <a:gd name="connsiteY2" fmla="*/ 6866710 h 6866710"/>
              <a:gd name="connsiteX3" fmla="*/ 0 w 9642420"/>
              <a:gd name="connsiteY3" fmla="*/ 6858002 h 6866710"/>
              <a:gd name="connsiteX4" fmla="*/ 411850 w 9642420"/>
              <a:gd name="connsiteY4" fmla="*/ 0 h 6866710"/>
              <a:gd name="connsiteX0" fmla="*/ 411850 w 9642420"/>
              <a:gd name="connsiteY0" fmla="*/ 0 h 6866710"/>
              <a:gd name="connsiteX1" fmla="*/ 9642420 w 9642420"/>
              <a:gd name="connsiteY1" fmla="*/ 8709 h 6866710"/>
              <a:gd name="connsiteX2" fmla="*/ 9642420 w 9642420"/>
              <a:gd name="connsiteY2" fmla="*/ 6866710 h 6866710"/>
              <a:gd name="connsiteX3" fmla="*/ 0 w 9642420"/>
              <a:gd name="connsiteY3" fmla="*/ 6858002 h 6866710"/>
              <a:gd name="connsiteX4" fmla="*/ 411850 w 9642420"/>
              <a:gd name="connsiteY4" fmla="*/ 0 h 6866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42420" h="6866710">
                <a:moveTo>
                  <a:pt x="411850" y="0"/>
                </a:moveTo>
                <a:lnTo>
                  <a:pt x="9642420" y="8709"/>
                </a:lnTo>
                <a:lnTo>
                  <a:pt x="9642420" y="6866710"/>
                </a:lnTo>
                <a:lnTo>
                  <a:pt x="0" y="6858002"/>
                </a:lnTo>
                <a:cubicBezTo>
                  <a:pt x="3230880" y="4049486"/>
                  <a:pt x="1222372" y="195944"/>
                  <a:pt x="411850" y="0"/>
                </a:cubicBezTo>
                <a:close/>
              </a:path>
            </a:pathLst>
          </a:custGeom>
          <a:solidFill>
            <a:srgbClr val="1D47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0EE46E6-74F8-4A95-A548-6B75810CFC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987" t="9841" b="5836"/>
          <a:stretch/>
        </p:blipFill>
        <p:spPr>
          <a:xfrm>
            <a:off x="1001" y="-2359"/>
            <a:ext cx="4476207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03E343-E4D4-2189-42FB-933E1CC7ECD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73391" y="5958780"/>
            <a:ext cx="2308445" cy="8992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36E216-A591-72AE-3E53-9271ACB4831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2039" y="6120189"/>
            <a:ext cx="2099939" cy="603174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54D094F7-825E-D9E7-DA08-CC6F7DE03D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2628" y="1352890"/>
            <a:ext cx="6336493" cy="177293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r"/>
            <a:r>
              <a:rPr lang="en-US" sz="6000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Welcome to Jefferson Lab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9A675D7-A419-1388-CF54-BE04E4EAB97E}"/>
              </a:ext>
            </a:extLst>
          </p:cNvPr>
          <p:cNvSpPr txBox="1">
            <a:spLocks/>
          </p:cNvSpPr>
          <p:nvPr/>
        </p:nvSpPr>
        <p:spPr>
          <a:xfrm>
            <a:off x="5742434" y="3920408"/>
            <a:ext cx="6146688" cy="19880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b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2800" b="1" dirty="0">
                <a:solidFill>
                  <a:schemeClr val="bg1"/>
                </a:solidFill>
                <a:latin typeface="Arial"/>
                <a:cs typeface="Arial"/>
              </a:rPr>
              <a:t>Eric Brown, Ph.D.</a:t>
            </a:r>
          </a:p>
          <a:p>
            <a:pPr algn="r"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Deputy Director for S&amp;T &amp; Chief Research Officer</a:t>
            </a:r>
          </a:p>
          <a:p>
            <a:pPr algn="r">
              <a:defRPr/>
            </a:pPr>
            <a:endParaRPr lang="en-US" sz="18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>
              <a:defRPr/>
            </a:pPr>
            <a:r>
              <a:rPr lang="en-US" sz="1800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September 16, 2026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661D01-2B8B-229D-EED0-98F43298713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903" r="13903"/>
          <a:stretch/>
        </p:blipFill>
        <p:spPr>
          <a:xfrm>
            <a:off x="2405917" y="211748"/>
            <a:ext cx="2272179" cy="2272178"/>
          </a:xfrm>
          <a:prstGeom prst="ellipse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A11EF97C-E55B-631C-A1BD-378489092B4B}"/>
              </a:ext>
            </a:extLst>
          </p:cNvPr>
          <p:cNvSpPr/>
          <p:nvPr/>
        </p:nvSpPr>
        <p:spPr>
          <a:xfrm>
            <a:off x="2396320" y="200704"/>
            <a:ext cx="2272180" cy="2272178"/>
          </a:xfrm>
          <a:prstGeom prst="ellipse">
            <a:avLst/>
          </a:prstGeom>
          <a:noFill/>
          <a:ln w="444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Arial" panose="020B0604020202020204" pitchFamily="34" charset="0"/>
              </a:rPr>
              <a:t> 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E33109-36F7-C89C-6E6E-4E474112329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948" t="16325" r="29165" b="726"/>
          <a:stretch/>
        </p:blipFill>
        <p:spPr>
          <a:xfrm>
            <a:off x="2836278" y="1866624"/>
            <a:ext cx="2922562" cy="2883010"/>
          </a:xfrm>
          <a:prstGeom prst="ellipse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C8176643-3C4D-4FD2-C684-ADF27504852C}"/>
              </a:ext>
            </a:extLst>
          </p:cNvPr>
          <p:cNvSpPr/>
          <p:nvPr/>
        </p:nvSpPr>
        <p:spPr>
          <a:xfrm>
            <a:off x="2801869" y="1866624"/>
            <a:ext cx="2956632" cy="2890065"/>
          </a:xfrm>
          <a:prstGeom prst="ellipse">
            <a:avLst/>
          </a:prstGeom>
          <a:noFill/>
          <a:ln w="444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49E1030-B4A4-1B77-B4F0-62D5649C926A}"/>
              </a:ext>
            </a:extLst>
          </p:cNvPr>
          <p:cNvSpPr txBox="1">
            <a:spLocks/>
          </p:cNvSpPr>
          <p:nvPr/>
        </p:nvSpPr>
        <p:spPr>
          <a:xfrm>
            <a:off x="287131" y="4588142"/>
            <a:ext cx="2366292" cy="10826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Enabling applications for energy and technologies. </a:t>
            </a:r>
            <a:r>
              <a:rPr lang="en-US" sz="1600" b="1">
                <a:solidFill>
                  <a:srgbClr val="2A4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92882E-A8C1-8D13-9EFD-6D894DB82785}"/>
              </a:ext>
            </a:extLst>
          </p:cNvPr>
          <p:cNvSpPr txBox="1"/>
          <p:nvPr/>
        </p:nvSpPr>
        <p:spPr>
          <a:xfrm>
            <a:off x="285960" y="974411"/>
            <a:ext cx="183028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Leading in Nuclear Physics.</a:t>
            </a:r>
            <a:endParaRPr lang="en-US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endParaRPr lang="en-US" sz="1600" b="1">
              <a:solidFill>
                <a:srgbClr val="244E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C82C3D-0745-B2EE-75E6-88D98A5372FD}"/>
              </a:ext>
            </a:extLst>
          </p:cNvPr>
          <p:cNvSpPr txBox="1"/>
          <p:nvPr/>
        </p:nvSpPr>
        <p:spPr>
          <a:xfrm>
            <a:off x="287591" y="2924420"/>
            <a:ext cx="225287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lt"/>
                <a:cs typeface="Arial"/>
              </a:rPr>
              <a:t>Driving Data Science and Computing</a:t>
            </a:r>
            <a:r>
              <a:rPr lang="en-US" sz="1600" b="1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lt"/>
                <a:cs typeface="Arial"/>
              </a:rPr>
              <a:t>.</a:t>
            </a:r>
            <a:endParaRPr lang="en-US" sz="2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FDFB57-E3C8-338D-578C-DA62FFE16DE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29276"/>
          <a:stretch/>
        </p:blipFill>
        <p:spPr>
          <a:xfrm>
            <a:off x="2538159" y="4258748"/>
            <a:ext cx="2298797" cy="2253446"/>
          </a:xfrm>
          <a:prstGeom prst="ellipse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8E1C3417-BF39-B688-8806-18D4DC988FEB}"/>
              </a:ext>
            </a:extLst>
          </p:cNvPr>
          <p:cNvSpPr/>
          <p:nvPr/>
        </p:nvSpPr>
        <p:spPr>
          <a:xfrm>
            <a:off x="2544287" y="4234829"/>
            <a:ext cx="2308446" cy="2272179"/>
          </a:xfrm>
          <a:prstGeom prst="ellipse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Arial" panose="020B0604020202020204" pitchFamily="34" charset="0"/>
              </a:rPr>
              <a:t>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4D964F-0CC6-6B8E-7E21-A5FCAA3EC5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898" y="6213231"/>
            <a:ext cx="2002025" cy="41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320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0EF9BAE-0961-DD9E-765C-541B73CD62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D30BE2-CB3E-295C-8991-94E8924F68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20711" y="2241382"/>
            <a:ext cx="5718708" cy="375414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b="1">
                <a:solidFill>
                  <a:srgbClr val="244E61"/>
                </a:solidFill>
                <a:cs typeface="Arial" panose="020B0604020202020204" pitchFamily="34" charset="0"/>
              </a:rPr>
              <a:t>22 years </a:t>
            </a:r>
            <a:r>
              <a:rPr lang="en-US" sz="2000">
                <a:solidFill>
                  <a:srgbClr val="244E61"/>
                </a:solidFill>
                <a:cs typeface="Arial" panose="020B0604020202020204" pitchFamily="34" charset="0"/>
              </a:rPr>
              <a:t>of S&amp;T leadership and management experience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244E61"/>
                </a:solidFill>
                <a:effectLst/>
                <a:uLnTx/>
                <a:uFillTx/>
                <a:cs typeface="Arial" panose="020B0604020202020204" pitchFamily="34" charset="0"/>
              </a:rPr>
              <a:t>.</a:t>
            </a:r>
            <a:endParaRPr lang="en-US" sz="2000">
              <a:solidFill>
                <a:srgbClr val="244E61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200">
              <a:solidFill>
                <a:srgbClr val="244E61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>
                <a:solidFill>
                  <a:srgbClr val="244E61"/>
                </a:solidFill>
                <a:cs typeface="Arial" panose="020B0604020202020204" pitchFamily="34" charset="0"/>
              </a:rPr>
              <a:t>Co-led </a:t>
            </a:r>
            <a:r>
              <a:rPr lang="en-US" sz="2000" b="1">
                <a:solidFill>
                  <a:srgbClr val="244E61"/>
                </a:solidFill>
                <a:cs typeface="Arial" panose="020B0604020202020204" pitchFamily="34" charset="0"/>
              </a:rPr>
              <a:t>Nuclear &amp; Particle Futures </a:t>
            </a:r>
            <a:r>
              <a:rPr lang="en-US" sz="2000">
                <a:solidFill>
                  <a:srgbClr val="244E61"/>
                </a:solidFill>
                <a:cs typeface="Arial" panose="020B0604020202020204" pitchFamily="34" charset="0"/>
              </a:rPr>
              <a:t>at LANL.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200">
              <a:solidFill>
                <a:srgbClr val="244E61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>
                <a:solidFill>
                  <a:srgbClr val="244E61"/>
                </a:solidFill>
                <a:cs typeface="Arial" panose="020B0604020202020204" pitchFamily="34" charset="0"/>
              </a:rPr>
              <a:t>Fellow of both the </a:t>
            </a:r>
            <a:r>
              <a:rPr lang="en-US" sz="2000" b="1">
                <a:solidFill>
                  <a:srgbClr val="244E61"/>
                </a:solidFill>
                <a:cs typeface="Arial" panose="020B0604020202020204" pitchFamily="34" charset="0"/>
              </a:rPr>
              <a:t>American Physical Society </a:t>
            </a:r>
            <a:r>
              <a:rPr lang="en-US" sz="2000">
                <a:solidFill>
                  <a:srgbClr val="244E61"/>
                </a:solidFill>
                <a:cs typeface="Arial" panose="020B0604020202020204" pitchFamily="34" charset="0"/>
              </a:rPr>
              <a:t>and the </a:t>
            </a:r>
            <a:r>
              <a:rPr lang="en-US" sz="2000" b="1">
                <a:solidFill>
                  <a:srgbClr val="244E61"/>
                </a:solidFill>
                <a:cs typeface="Arial" panose="020B0604020202020204" pitchFamily="34" charset="0"/>
              </a:rPr>
              <a:t>Society for Experimental Mechanics</a:t>
            </a:r>
            <a:r>
              <a:rPr lang="en-US" sz="2000">
                <a:solidFill>
                  <a:srgbClr val="244E61"/>
                </a:solidFill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kumimoji="0" lang="en-US" sz="200" i="0" u="none" strike="noStrike" kern="1200" cap="none" spc="0" normalizeH="0" baseline="0" noProof="0">
              <a:ln>
                <a:noFill/>
              </a:ln>
              <a:solidFill>
                <a:srgbClr val="244E61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244E61"/>
                </a:solidFill>
                <a:effectLst/>
                <a:uLnTx/>
                <a:uFillTx/>
                <a:cs typeface="Arial" panose="020B0604020202020204" pitchFamily="34" charset="0"/>
              </a:rPr>
              <a:t>Led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44E61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244E61"/>
                </a:solidFill>
                <a:effectLst/>
                <a:uLnTx/>
                <a:uFillTx/>
                <a:cs typeface="Arial" panose="020B0604020202020204" pitchFamily="34" charset="0"/>
              </a:rPr>
              <a:t>500+ staff 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244E61"/>
                </a:solidFill>
                <a:effectLst/>
                <a:uLnTx/>
                <a:uFillTx/>
                <a:cs typeface="Arial" panose="020B0604020202020204" pitchFamily="34" charset="0"/>
              </a:rPr>
              <a:t>across 6 divisions</a:t>
            </a:r>
            <a:r>
              <a:rPr lang="en-US" sz="2000">
                <a:solidFill>
                  <a:srgbClr val="244E61"/>
                </a:solidFill>
                <a:cs typeface="Arial" panose="020B0604020202020204" pitchFamily="34" charset="0"/>
              </a:rPr>
              <a:t>; supported</a:t>
            </a:r>
            <a:r>
              <a:rPr lang="en-US" sz="2000" b="0">
                <a:solidFill>
                  <a:srgbClr val="244E61"/>
                </a:solidFill>
                <a:cs typeface="Arial" panose="020B0604020202020204" pitchFamily="34" charset="0"/>
              </a:rPr>
              <a:t> </a:t>
            </a:r>
            <a:r>
              <a:rPr lang="en-US" sz="2000" b="1">
                <a:solidFill>
                  <a:srgbClr val="244E61"/>
                </a:solidFill>
                <a:cs typeface="Arial" panose="020B0604020202020204" pitchFamily="34" charset="0"/>
              </a:rPr>
              <a:t>700 users annually</a:t>
            </a:r>
            <a:r>
              <a:rPr lang="en-US" sz="2000">
                <a:solidFill>
                  <a:srgbClr val="244E61"/>
                </a:solidFill>
                <a:cs typeface="Arial" panose="020B0604020202020204" pitchFamily="34" charset="0"/>
              </a:rPr>
              <a:t> and oversaw a </a:t>
            </a:r>
            <a:r>
              <a:rPr lang="en-US" sz="2000" b="1">
                <a:solidFill>
                  <a:srgbClr val="244E61"/>
                </a:solidFill>
                <a:cs typeface="Arial" panose="020B0604020202020204" pitchFamily="34" charset="0"/>
              </a:rPr>
              <a:t>$200M budget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244E61"/>
                </a:solidFill>
                <a:effectLst/>
                <a:uLnTx/>
                <a:uFillTx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200">
              <a:solidFill>
                <a:srgbClr val="244E61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44E61"/>
                </a:solidFill>
                <a:effectLst/>
                <a:uLnTx/>
                <a:uFillTx/>
                <a:cs typeface="Arial" panose="020B0604020202020204" pitchFamily="34" charset="0"/>
              </a:rPr>
              <a:t>Led the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244E61"/>
                </a:solidFill>
                <a:effectLst/>
                <a:uLnTx/>
                <a:uFillTx/>
                <a:cs typeface="Arial" panose="020B0604020202020204" pitchFamily="34" charset="0"/>
              </a:rPr>
              <a:t>$1B LANSCE Modernization </a:t>
            </a:r>
            <a:b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244E61"/>
                </a:solidFill>
                <a:effectLst/>
                <a:uLnTx/>
                <a:uFillTx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244E61"/>
                </a:solidFill>
                <a:effectLst/>
                <a:uLnTx/>
                <a:uFillTx/>
                <a:cs typeface="Arial" panose="020B0604020202020204" pitchFamily="34" charset="0"/>
              </a:rPr>
              <a:t>Project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44E61"/>
                </a:solidFill>
                <a:effectLst/>
                <a:uLnTx/>
                <a:uFillTx/>
                <a:cs typeface="Arial" panose="020B0604020202020204" pitchFamily="34" charset="0"/>
              </a:rPr>
              <a:t> to achieve CD-1 approval.</a:t>
            </a: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A0323B75-CFEA-D364-0B35-D74D30EE8407}"/>
              </a:ext>
            </a:extLst>
          </p:cNvPr>
          <p:cNvSpPr txBox="1">
            <a:spLocks/>
          </p:cNvSpPr>
          <p:nvPr/>
        </p:nvSpPr>
        <p:spPr>
          <a:xfrm>
            <a:off x="1478514" y="4558431"/>
            <a:ext cx="5227086" cy="1211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589" indent="-228589" algn="l" defTabSz="914354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stem Font Regular"/>
              <a:buChar char="–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466" indent="0" algn="l" defTabSz="914354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1867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Graphic 48" descr="Hierarchy with solid fill">
            <a:extLst>
              <a:ext uri="{FF2B5EF4-FFF2-40B4-BE49-F238E27FC236}">
                <a16:creationId xmlns:a16="http://schemas.microsoft.com/office/drawing/2014/main" id="{2734D445-B5B8-F82F-DE89-A4C9AFE1D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3434" y="4327051"/>
            <a:ext cx="719610" cy="502676"/>
          </a:xfrm>
          <a:prstGeom prst="rect">
            <a:avLst/>
          </a:prstGeom>
        </p:spPr>
      </p:pic>
      <p:pic>
        <p:nvPicPr>
          <p:cNvPr id="51" name="Graphic 50" descr="Atom with solid fill">
            <a:extLst>
              <a:ext uri="{FF2B5EF4-FFF2-40B4-BE49-F238E27FC236}">
                <a16:creationId xmlns:a16="http://schemas.microsoft.com/office/drawing/2014/main" id="{F2E31F7F-DCB1-DBD6-6D99-DA62D65C49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5139" y="2230602"/>
            <a:ext cx="580450" cy="580450"/>
          </a:xfrm>
          <a:prstGeom prst="rect">
            <a:avLst/>
          </a:prstGeom>
        </p:spPr>
      </p:pic>
      <p:sp>
        <p:nvSpPr>
          <p:cNvPr id="10" name="Title 6">
            <a:extLst>
              <a:ext uri="{FF2B5EF4-FFF2-40B4-BE49-F238E27FC236}">
                <a16:creationId xmlns:a16="http://schemas.microsoft.com/office/drawing/2014/main" id="{F270586A-DBF9-8709-459A-D99DEC47F7F9}"/>
              </a:ext>
            </a:extLst>
          </p:cNvPr>
          <p:cNvSpPr txBox="1">
            <a:spLocks/>
          </p:cNvSpPr>
          <p:nvPr/>
        </p:nvSpPr>
        <p:spPr>
          <a:xfrm>
            <a:off x="482623" y="1630543"/>
            <a:ext cx="6456796" cy="53463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>
                <a:solidFill>
                  <a:srgbClr val="244E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Chief Research Officer / Deputy Director, S&amp;T</a:t>
            </a: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A5CF4765-85F5-2AF9-5B11-4A30B2A29413}"/>
              </a:ext>
            </a:extLst>
          </p:cNvPr>
          <p:cNvSpPr txBox="1">
            <a:spLocks/>
          </p:cNvSpPr>
          <p:nvPr/>
        </p:nvSpPr>
        <p:spPr>
          <a:xfrm>
            <a:off x="482623" y="739397"/>
            <a:ext cx="7070572" cy="102522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7200" spc="-150">
                <a:solidFill>
                  <a:srgbClr val="244E61"/>
                </a:solidFill>
              </a:rPr>
              <a:t>Eric </a:t>
            </a:r>
            <a:r>
              <a:rPr lang="en-US" sz="7200" spc="-150">
                <a:solidFill>
                  <a:srgbClr val="244E61"/>
                </a:solidFill>
                <a:effectLst/>
              </a:rPr>
              <a:t>Brown</a:t>
            </a:r>
            <a:endParaRPr lang="en-US" sz="7200" spc="-150">
              <a:solidFill>
                <a:srgbClr val="244E61"/>
              </a:solidFill>
            </a:endParaRPr>
          </a:p>
        </p:txBody>
      </p:sp>
      <p:pic>
        <p:nvPicPr>
          <p:cNvPr id="52" name="Graphic 51" descr="Clipboard with solid fill">
            <a:extLst>
              <a:ext uri="{FF2B5EF4-FFF2-40B4-BE49-F238E27FC236}">
                <a16:creationId xmlns:a16="http://schemas.microsoft.com/office/drawing/2014/main" id="{5FA21065-7D48-6869-5AF5-EA551F26F9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1360" y="5164297"/>
            <a:ext cx="580450" cy="580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D0C63A-AA63-FF86-E087-EEF5F42E681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359890" y="3468229"/>
            <a:ext cx="830948" cy="8309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404262-1B9D-CC2E-14E7-15D1C8A910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3329" y="2825633"/>
            <a:ext cx="739821" cy="739821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49C2319-5944-4629-9EEC-A973F3C15D27}"/>
              </a:ext>
            </a:extLst>
          </p:cNvPr>
          <p:cNvSpPr txBox="1">
            <a:spLocks/>
          </p:cNvSpPr>
          <p:nvPr/>
        </p:nvSpPr>
        <p:spPr>
          <a:xfrm>
            <a:off x="8610600" y="6485106"/>
            <a:ext cx="3383806" cy="2742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fld id="{F5CCA0ED-3187-3648-BE03-BA7C8AA6517A}" type="slidenum">
              <a:rPr lang="en-US" sz="900" smtClean="0">
                <a:solidFill>
                  <a:schemeClr val="bg1"/>
                </a:solidFill>
              </a:rPr>
              <a:pPr marL="0" indent="0">
                <a:buNone/>
              </a:pPr>
              <a:t>3</a:t>
            </a:fld>
            <a:endParaRPr lang="en-US" sz="90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3D4F95-86F4-D70C-AEED-267E7E5FABE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6164" y="-713"/>
            <a:ext cx="1355836" cy="4236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75EB7D-2A57-1522-C3FD-F4C30A1C845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592" y="80668"/>
            <a:ext cx="1252501" cy="26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446680"/>
      </p:ext>
    </p:extLst>
  </p:cSld>
  <p:clrMapOvr>
    <a:masterClrMapping/>
  </p:clrMapOvr>
</p:sld>
</file>

<file path=ppt/theme/theme1.xml><?xml version="1.0" encoding="utf-8"?>
<a:theme xmlns:a="http://schemas.openxmlformats.org/drawingml/2006/main" name="JeffersonLabPowerPointColors">
  <a:themeElements>
    <a:clrScheme name="Jefferson Lab Palette">
      <a:dk1>
        <a:srgbClr val="000000"/>
      </a:dk1>
      <a:lt1>
        <a:srgbClr val="FFFFFF"/>
      </a:lt1>
      <a:dk2>
        <a:srgbClr val="2A4F66"/>
      </a:dk2>
      <a:lt2>
        <a:srgbClr val="8797A7"/>
      </a:lt2>
      <a:accent1>
        <a:srgbClr val="AC2C30"/>
      </a:accent1>
      <a:accent2>
        <a:srgbClr val="04A1AF"/>
      </a:accent2>
      <a:accent3>
        <a:srgbClr val="5E5E5E"/>
      </a:accent3>
      <a:accent4>
        <a:srgbClr val="821282"/>
      </a:accent4>
      <a:accent5>
        <a:srgbClr val="023F16"/>
      </a:accent5>
      <a:accent6>
        <a:srgbClr val="AD8C00"/>
      </a:accent6>
      <a:hlink>
        <a:srgbClr val="2A4F66"/>
      </a:hlink>
      <a:folHlink>
        <a:srgbClr val="489FA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tory Arc Words JG" id="{F3CDE506-02BB-DD42-8DD8-0CFF5D4AE45F}" vid="{6715E0B7-46DF-1E4E-BBCD-BCFE4FAB05E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626a30e-e30c-49d2-b28e-4b15466de7c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CCE15F5A724E4995E449CDD4BB4BEB" ma:contentTypeVersion="16" ma:contentTypeDescription="Create a new document." ma:contentTypeScope="" ma:versionID="d3ae5c3f4c5dc8ebcbff448f6df12439">
  <xsd:schema xmlns:xsd="http://www.w3.org/2001/XMLSchema" xmlns:xs="http://www.w3.org/2001/XMLSchema" xmlns:p="http://schemas.microsoft.com/office/2006/metadata/properties" xmlns:ns3="2626a30e-e30c-49d2-b28e-4b15466de7c6" xmlns:ns4="77586f14-e94f-440a-8709-25c562d20f3f" targetNamespace="http://schemas.microsoft.com/office/2006/metadata/properties" ma:root="true" ma:fieldsID="2d1bc17ad51d0369c07588afda67dcf4" ns3:_="" ns4:_="">
    <xsd:import namespace="2626a30e-e30c-49d2-b28e-4b15466de7c6"/>
    <xsd:import namespace="77586f14-e94f-440a-8709-25c562d20f3f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BillingMetadata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26a30e-e30c-49d2-b28e-4b15466de7c6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586f14-e94f-440a-8709-25c562d20f3f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B9DD2B-0C21-4416-8657-ED93AEB9DAEB}">
  <ds:schemaRefs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77586f14-e94f-440a-8709-25c562d20f3f"/>
    <ds:schemaRef ds:uri="2626a30e-e30c-49d2-b28e-4b15466de7c6"/>
  </ds:schemaRefs>
</ds:datastoreItem>
</file>

<file path=customXml/itemProps2.xml><?xml version="1.0" encoding="utf-8"?>
<ds:datastoreItem xmlns:ds="http://schemas.openxmlformats.org/officeDocument/2006/customXml" ds:itemID="{E042CE0C-FA32-4D7D-BE00-6AA045BDDC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26a30e-e30c-49d2-b28e-4b15466de7c6"/>
    <ds:schemaRef ds:uri="77586f14-e94f-440a-8709-25c562d20f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4AD41B8-9495-4D35-BE9A-6B566A66C29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4d7ee1f-4fb3-4f06-9037-2b5b522042ab}" enabled="0" method="" siteId="{b4d7ee1f-4fb3-4f06-9037-2b5b522042a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23</TotalTime>
  <Words>236</Words>
  <Application>Microsoft Office PowerPoint</Application>
  <PresentationFormat>Widescreen</PresentationFormat>
  <Paragraphs>37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Archivo Medium</vt:lpstr>
      <vt:lpstr>Archivo SemiBold</vt:lpstr>
      <vt:lpstr>Arial</vt:lpstr>
      <vt:lpstr>Calibri</vt:lpstr>
      <vt:lpstr>Times New Roman</vt:lpstr>
      <vt:lpstr>JeffersonLabPowerPointColors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and Overview</dc:title>
  <dc:creator>Kandice Carter</dc:creator>
  <cp:lastModifiedBy>Susan Drewery</cp:lastModifiedBy>
  <cp:revision>4</cp:revision>
  <cp:lastPrinted>2025-03-27T18:10:58Z</cp:lastPrinted>
  <dcterms:created xsi:type="dcterms:W3CDTF">2025-03-24T18:24:53Z</dcterms:created>
  <dcterms:modified xsi:type="dcterms:W3CDTF">2026-09-16T12:23:35Z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0x0101008FCCE15F5A724E4995E449CDD4BB4BEB</vt:lpwstr>
  </property>
  <property fmtid="{D5CDD505-2E9C-101B-9397-08002B2CF9AE}" pid="3" name="MediaServiceImageTags">
    <vt:lpwstr/>
  </property>
</Properties>
</file>