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autoCompressPictures="0">
  <p:sldMasterIdLst>
    <p:sldMasterId id="2147483670" r:id="rId1"/>
  </p:sldMasterIdLst>
  <p:notesMasterIdLst>
    <p:notesMasterId r:id="rId10"/>
  </p:notesMasterIdLst>
  <p:sldIdLst>
    <p:sldId id="289" r:id="rId2"/>
    <p:sldId id="290" r:id="rId3"/>
    <p:sldId id="291" r:id="rId4"/>
    <p:sldId id="292" r:id="rId5"/>
    <p:sldId id="293" r:id="rId6"/>
    <p:sldId id="258" r:id="rId7"/>
    <p:sldId id="294" r:id="rId8"/>
    <p:sldId id="295" r:id="rId9"/>
  </p:sldIdLst>
  <p:sldSz cx="12192000" cy="6858000"/>
  <p:notesSz cx="6858000" cy="9144000"/>
  <p:embeddedFontLst>
    <p:embeddedFont>
      <p:font typeface="Aptos" panose="020B0004020202020204" pitchFamily="34" charset="0"/>
      <p:regular r:id="rId11"/>
      <p:bold r:id="rId12"/>
      <p:italic r:id="rId13"/>
      <p:boldItalic r:id="rId14"/>
    </p:embeddedFont>
    <p:embeddedFont>
      <p:font typeface="Calibri" panose="020F0502020204030204" pitchFamily="34" charset="0"/>
      <p:regular r:id="rId15"/>
      <p:bold r:id="rId16"/>
      <p:italic r:id="rId17"/>
      <p:boldItalic r:id="rId1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DD5DD"/>
    <a:srgbClr val="5C728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668" autoAdjust="0"/>
    <p:restoredTop sz="96405"/>
  </p:normalViewPr>
  <p:slideViewPr>
    <p:cSldViewPr snapToGrid="0">
      <p:cViewPr varScale="1">
        <p:scale>
          <a:sx n="131" d="100"/>
          <a:sy n="131" d="100"/>
        </p:scale>
        <p:origin x="496" y="184"/>
      </p:cViewPr>
      <p:guideLst/>
    </p:cSldViewPr>
  </p:slideViewPr>
  <p:notesTextViewPr>
    <p:cViewPr>
      <p:scale>
        <a:sx n="1" d="1"/>
        <a:sy n="1" d="1"/>
      </p:scale>
      <p:origin x="0" y="0"/>
    </p:cViewPr>
  </p:notesTextViewPr>
  <p:notesViewPr>
    <p:cSldViewPr snapToGrid="0">
      <p:cViewPr varScale="1">
        <p:scale>
          <a:sx n="97" d="100"/>
          <a:sy n="97" d="100"/>
        </p:scale>
        <p:origin x="3120" y="20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3.fntdata"/><Relationship Id="rId18" Type="http://schemas.openxmlformats.org/officeDocument/2006/relationships/font" Target="fonts/font8.fntdata"/><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font" Target="fonts/font2.fntdata"/><Relationship Id="rId17" Type="http://schemas.openxmlformats.org/officeDocument/2006/relationships/font" Target="fonts/font7.fntdata"/><Relationship Id="rId2" Type="http://schemas.openxmlformats.org/officeDocument/2006/relationships/slide" Target="slides/slide1.xml"/><Relationship Id="rId16" Type="http://schemas.openxmlformats.org/officeDocument/2006/relationships/font" Target="fonts/font6.fntdata"/><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font" Target="fonts/font5.fntdata"/><Relationship Id="rId10" Type="http://schemas.openxmlformats.org/officeDocument/2006/relationships/notesMaster" Target="notesMasters/notesMaster1.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4.fntdata"/><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Arial" panose="020B0604020202020204" pitchFamily="34" charset="0"/>
              </a:defRPr>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Arial" panose="020B0604020202020204" pitchFamily="34" charset="0"/>
              </a:defRPr>
            </a:lvl1pPr>
          </a:lstStyle>
          <a:p>
            <a:fld id="{DDC30C42-F1EA-EA44-9613-5E7947EE8325}" type="datetimeFigureOut">
              <a:rPr lang="en-US" smtClean="0"/>
              <a:pPr/>
              <a:t>9/15/26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Arial" panose="020B0604020202020204" pitchFamily="34" charset="0"/>
              </a:defRPr>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Arial" panose="020B0604020202020204" pitchFamily="34" charset="0"/>
              </a:defRPr>
            </a:lvl1pPr>
          </a:lstStyle>
          <a:p>
            <a:fld id="{493BBF43-A868-D94C-A9CC-39C296714D2B}" type="slidenum">
              <a:rPr lang="en-US" smtClean="0"/>
              <a:pPr/>
              <a:t>‹#›</a:t>
            </a:fld>
            <a:endParaRPr lang="en-US" dirty="0"/>
          </a:p>
        </p:txBody>
      </p:sp>
    </p:spTree>
    <p:extLst>
      <p:ext uri="{BB962C8B-B14F-4D97-AF65-F5344CB8AC3E}">
        <p14:creationId xmlns:p14="http://schemas.microsoft.com/office/powerpoint/2010/main" val="3855674472"/>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Arial" panose="020B0604020202020204" pitchFamily="34" charset="0"/>
        <a:ea typeface="+mn-ea"/>
        <a:cs typeface="+mn-cs"/>
      </a:defRPr>
    </a:lvl1pPr>
    <a:lvl2pPr marL="457200" algn="l" defTabSz="914400" rtl="0" eaLnBrk="1" latinLnBrk="0" hangingPunct="1">
      <a:defRPr sz="1200" b="0" i="0" kern="1200">
        <a:solidFill>
          <a:schemeClr val="tx1"/>
        </a:solidFill>
        <a:latin typeface="Arial" panose="020B0604020202020204" pitchFamily="34" charset="0"/>
        <a:ea typeface="+mn-ea"/>
        <a:cs typeface="+mn-cs"/>
      </a:defRPr>
    </a:lvl2pPr>
    <a:lvl3pPr marL="914400" algn="l" defTabSz="914400" rtl="0" eaLnBrk="1" latinLnBrk="0" hangingPunct="1">
      <a:defRPr sz="1200" b="0" i="0" kern="1200">
        <a:solidFill>
          <a:schemeClr val="tx1"/>
        </a:solidFill>
        <a:latin typeface="Arial" panose="020B0604020202020204" pitchFamily="34" charset="0"/>
        <a:ea typeface="+mn-ea"/>
        <a:cs typeface="+mn-cs"/>
      </a:defRPr>
    </a:lvl3pPr>
    <a:lvl4pPr marL="1371600" algn="l" defTabSz="914400" rtl="0" eaLnBrk="1" latinLnBrk="0" hangingPunct="1">
      <a:defRPr sz="1200" b="0" i="0" kern="1200">
        <a:solidFill>
          <a:schemeClr val="tx1"/>
        </a:solidFill>
        <a:latin typeface="Arial" panose="020B0604020202020204" pitchFamily="34" charset="0"/>
        <a:ea typeface="+mn-ea"/>
        <a:cs typeface="+mn-cs"/>
      </a:defRPr>
    </a:lvl4pPr>
    <a:lvl5pPr marL="1828800" algn="l" defTabSz="914400" rtl="0" eaLnBrk="1" latinLnBrk="0" hangingPunct="1">
      <a:defRPr sz="1200" b="0" i="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16C7AA-86AD-BEB3-BF4C-54F9FAF3F51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6A6DA5A-5942-5391-17F4-CC5604FF4DF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4894558-4C39-B51D-662D-EBC000912F26}"/>
              </a:ext>
            </a:extLst>
          </p:cNvPr>
          <p:cNvSpPr>
            <a:spLocks noGrp="1"/>
          </p:cNvSpPr>
          <p:nvPr>
            <p:ph type="body" idx="1"/>
          </p:nvPr>
        </p:nvSpPr>
        <p:spPr/>
        <p:txBody>
          <a:bodyPr/>
          <a:lstStyle/>
          <a:p>
            <a:r>
              <a:rPr lang="en-US" b="0" i="0" u="none" strike="noStrike" dirty="0">
                <a:solidFill>
                  <a:srgbClr val="000000"/>
                </a:solidFill>
                <a:effectLst/>
                <a:latin typeface="Arial" panose="020B0604020202020204" pitchFamily="34" charset="0"/>
                <a:cs typeface="Arial" panose="020B0604020202020204" pitchFamily="34" charset="0"/>
              </a:rPr>
              <a:t>Tip: Keep titles under 60 characters for readability</a:t>
            </a:r>
          </a:p>
          <a:p>
            <a:r>
              <a:rPr lang="en-US" b="0" i="0" u="none" strike="noStrike" dirty="0">
                <a:solidFill>
                  <a:srgbClr val="000000"/>
                </a:solidFill>
                <a:effectLst/>
                <a:latin typeface="Arial" panose="020B0604020202020204" pitchFamily="34" charset="0"/>
                <a:cs typeface="Arial" panose="020B0604020202020204" pitchFamily="34" charset="0"/>
              </a:rPr>
              <a:t>To change the photo: Right-click on photo and select change photo</a:t>
            </a:r>
            <a:endParaRPr lang="en-US" dirty="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E3F6D029-F3FF-09D9-212B-90FD668CEB01}"/>
              </a:ext>
            </a:extLst>
          </p:cNvPr>
          <p:cNvSpPr>
            <a:spLocks noGrp="1"/>
          </p:cNvSpPr>
          <p:nvPr>
            <p:ph type="sldNum" sz="quarter" idx="5"/>
          </p:nvPr>
        </p:nvSpPr>
        <p:spPr/>
        <p:txBody>
          <a:bodyPr/>
          <a:lstStyle/>
          <a:p>
            <a:fld id="{493BBF43-A868-D94C-A9CC-39C296714D2B}" type="slidenum">
              <a:rPr lang="en-US" smtClean="0"/>
              <a:t>1</a:t>
            </a:fld>
            <a:endParaRPr lang="en-US" dirty="0"/>
          </a:p>
        </p:txBody>
      </p:sp>
    </p:spTree>
    <p:extLst>
      <p:ext uri="{BB962C8B-B14F-4D97-AF65-F5344CB8AC3E}">
        <p14:creationId xmlns:p14="http://schemas.microsoft.com/office/powerpoint/2010/main" val="26618942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u="none" strike="noStrike" dirty="0">
                <a:solidFill>
                  <a:srgbClr val="000000"/>
                </a:solidFill>
                <a:effectLst/>
                <a:latin typeface="Arial" panose="020B0604020202020204" pitchFamily="34" charset="0"/>
                <a:cs typeface="Arial" panose="020B0604020202020204" pitchFamily="34" charset="0"/>
              </a:rPr>
              <a:t>Use for: Introducing new topics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u="none" strike="noStrike" dirty="0">
                <a:solidFill>
                  <a:srgbClr val="000000"/>
                </a:solidFill>
                <a:effectLst/>
                <a:latin typeface="Arial" panose="020B0604020202020204" pitchFamily="34" charset="0"/>
                <a:cs typeface="Arial" panose="020B0604020202020204" pitchFamily="34" charset="0"/>
              </a:rPr>
              <a:t>To change the photo: Right-click on photo and select change photo</a:t>
            </a:r>
            <a:endParaRPr lang="en-US" dirty="0">
              <a:latin typeface="Arial" panose="020B0604020202020204" pitchFamily="34" charset="0"/>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493BBF43-A868-D94C-A9CC-39C296714D2B}" type="slidenum">
              <a:rPr lang="en-US" smtClean="0"/>
              <a:t>2</a:t>
            </a:fld>
            <a:endParaRPr lang="en-US" dirty="0"/>
          </a:p>
        </p:txBody>
      </p:sp>
    </p:spTree>
    <p:extLst>
      <p:ext uri="{BB962C8B-B14F-4D97-AF65-F5344CB8AC3E}">
        <p14:creationId xmlns:p14="http://schemas.microsoft.com/office/powerpoint/2010/main" val="30679332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u="none" strike="noStrike" dirty="0">
                <a:solidFill>
                  <a:srgbClr val="000000"/>
                </a:solidFill>
                <a:effectLst/>
                <a:latin typeface="Arial" panose="020B0604020202020204" pitchFamily="34" charset="0"/>
                <a:cs typeface="Arial" panose="020B0604020202020204" pitchFamily="34" charset="0"/>
              </a:rPr>
              <a:t>Use for: Introducing new topics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u="none" strike="noStrike" dirty="0">
                <a:solidFill>
                  <a:srgbClr val="000000"/>
                </a:solidFill>
                <a:effectLst/>
                <a:latin typeface="Arial" panose="020B0604020202020204" pitchFamily="34" charset="0"/>
                <a:cs typeface="Arial" panose="020B0604020202020204" pitchFamily="34" charset="0"/>
              </a:rPr>
              <a:t>To change the photo: Right-click on photo and select change photo</a:t>
            </a:r>
            <a:endParaRPr lang="en-US" dirty="0">
              <a:latin typeface="Arial" panose="020B0604020202020204" pitchFamily="34" charset="0"/>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493BBF43-A868-D94C-A9CC-39C296714D2B}" type="slidenum">
              <a:rPr lang="en-US" smtClean="0"/>
              <a:t>3</a:t>
            </a:fld>
            <a:endParaRPr lang="en-US" dirty="0"/>
          </a:p>
        </p:txBody>
      </p:sp>
    </p:spTree>
    <p:extLst>
      <p:ext uri="{BB962C8B-B14F-4D97-AF65-F5344CB8AC3E}">
        <p14:creationId xmlns:p14="http://schemas.microsoft.com/office/powerpoint/2010/main" val="10179764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u="none" strike="noStrike" dirty="0">
                <a:solidFill>
                  <a:srgbClr val="000000"/>
                </a:solidFill>
                <a:effectLst/>
                <a:latin typeface="Arial" panose="020B0604020202020204" pitchFamily="34" charset="0"/>
                <a:cs typeface="Arial" panose="020B0604020202020204" pitchFamily="34" charset="0"/>
              </a:rPr>
              <a:t>Use for: Introducing new topics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u="none" strike="noStrike" dirty="0">
                <a:solidFill>
                  <a:srgbClr val="000000"/>
                </a:solidFill>
                <a:effectLst/>
                <a:latin typeface="Arial" panose="020B0604020202020204" pitchFamily="34" charset="0"/>
                <a:cs typeface="Arial" panose="020B0604020202020204" pitchFamily="34" charset="0"/>
              </a:rPr>
              <a:t>To change the photo: Right-click on photo and select change photo</a:t>
            </a:r>
            <a:endParaRPr lang="en-US" dirty="0">
              <a:latin typeface="Arial" panose="020B0604020202020204" pitchFamily="34" charset="0"/>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493BBF43-A868-D94C-A9CC-39C296714D2B}" type="slidenum">
              <a:rPr lang="en-US" smtClean="0"/>
              <a:t>4</a:t>
            </a:fld>
            <a:endParaRPr lang="en-US" dirty="0"/>
          </a:p>
        </p:txBody>
      </p:sp>
    </p:spTree>
    <p:extLst>
      <p:ext uri="{BB962C8B-B14F-4D97-AF65-F5344CB8AC3E}">
        <p14:creationId xmlns:p14="http://schemas.microsoft.com/office/powerpoint/2010/main" val="1732266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u="none" strike="noStrike" dirty="0">
                <a:solidFill>
                  <a:srgbClr val="000000"/>
                </a:solidFill>
                <a:effectLst/>
                <a:latin typeface="Arial" panose="020B0604020202020204" pitchFamily="34" charset="0"/>
                <a:cs typeface="Arial" panose="020B0604020202020204" pitchFamily="34" charset="0"/>
              </a:rPr>
              <a:t>Use for: Introducing new topics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u="none" strike="noStrike" dirty="0">
                <a:solidFill>
                  <a:srgbClr val="000000"/>
                </a:solidFill>
                <a:effectLst/>
                <a:latin typeface="Arial" panose="020B0604020202020204" pitchFamily="34" charset="0"/>
                <a:cs typeface="Arial" panose="020B0604020202020204" pitchFamily="34" charset="0"/>
              </a:rPr>
              <a:t>To change the photo: Right-click on photo and select change photo</a:t>
            </a:r>
            <a:endParaRPr lang="en-US" dirty="0">
              <a:latin typeface="Arial" panose="020B0604020202020204" pitchFamily="34" charset="0"/>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493BBF43-A868-D94C-A9CC-39C296714D2B}" type="slidenum">
              <a:rPr lang="en-US" smtClean="0"/>
              <a:t>5</a:t>
            </a:fld>
            <a:endParaRPr lang="en-US" dirty="0"/>
          </a:p>
        </p:txBody>
      </p:sp>
    </p:spTree>
    <p:extLst>
      <p:ext uri="{BB962C8B-B14F-4D97-AF65-F5344CB8AC3E}">
        <p14:creationId xmlns:p14="http://schemas.microsoft.com/office/powerpoint/2010/main" val="40471121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u="none" strike="noStrike" dirty="0">
                <a:solidFill>
                  <a:srgbClr val="000000"/>
                </a:solidFill>
                <a:effectLst/>
                <a:latin typeface="Arial" panose="020B0604020202020204" pitchFamily="34" charset="0"/>
                <a:cs typeface="Arial" panose="020B0604020202020204" pitchFamily="34" charset="0"/>
              </a:rPr>
              <a:t>Use for: Introducing new topics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u="none" strike="noStrike" dirty="0">
                <a:solidFill>
                  <a:srgbClr val="000000"/>
                </a:solidFill>
                <a:effectLst/>
                <a:latin typeface="Arial" panose="020B0604020202020204" pitchFamily="34" charset="0"/>
                <a:cs typeface="Arial" panose="020B0604020202020204" pitchFamily="34" charset="0"/>
              </a:rPr>
              <a:t>To change the photo: Right-click on photo and select change photo</a:t>
            </a:r>
            <a:endParaRPr lang="en-US" dirty="0">
              <a:latin typeface="Arial" panose="020B0604020202020204" pitchFamily="34" charset="0"/>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493BBF43-A868-D94C-A9CC-39C296714D2B}" type="slidenum">
              <a:rPr lang="en-US" smtClean="0"/>
              <a:t>6</a:t>
            </a:fld>
            <a:endParaRPr lang="en-US" dirty="0"/>
          </a:p>
        </p:txBody>
      </p:sp>
    </p:spTree>
    <p:extLst>
      <p:ext uri="{BB962C8B-B14F-4D97-AF65-F5344CB8AC3E}">
        <p14:creationId xmlns:p14="http://schemas.microsoft.com/office/powerpoint/2010/main" val="33368766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u="none" strike="noStrike" dirty="0">
                <a:solidFill>
                  <a:srgbClr val="000000"/>
                </a:solidFill>
                <a:effectLst/>
                <a:latin typeface="Arial" panose="020B0604020202020204" pitchFamily="34" charset="0"/>
                <a:cs typeface="Arial" panose="020B0604020202020204" pitchFamily="34" charset="0"/>
              </a:rPr>
              <a:t>Use for: Introducing new topics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u="none" strike="noStrike" dirty="0">
                <a:solidFill>
                  <a:srgbClr val="000000"/>
                </a:solidFill>
                <a:effectLst/>
                <a:latin typeface="Arial" panose="020B0604020202020204" pitchFamily="34" charset="0"/>
                <a:cs typeface="Arial" panose="020B0604020202020204" pitchFamily="34" charset="0"/>
              </a:rPr>
              <a:t>To change the photo: Right-click on photo and select change photo</a:t>
            </a:r>
            <a:endParaRPr lang="en-US" dirty="0">
              <a:latin typeface="Arial" panose="020B0604020202020204" pitchFamily="34" charset="0"/>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493BBF43-A868-D94C-A9CC-39C296714D2B}" type="slidenum">
              <a:rPr lang="en-US" smtClean="0"/>
              <a:t>7</a:t>
            </a:fld>
            <a:endParaRPr lang="en-US" dirty="0"/>
          </a:p>
        </p:txBody>
      </p:sp>
    </p:spTree>
    <p:extLst>
      <p:ext uri="{BB962C8B-B14F-4D97-AF65-F5344CB8AC3E}">
        <p14:creationId xmlns:p14="http://schemas.microsoft.com/office/powerpoint/2010/main" val="32363303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rial" panose="020B0604020202020204" pitchFamily="34" charset="0"/>
                <a:cs typeface="Arial" panose="020B0604020202020204" pitchFamily="34" charset="0"/>
              </a:rPr>
              <a:t>Before sharing your presentation, confirm: </a:t>
            </a:r>
          </a:p>
          <a:p>
            <a:pPr marL="171450" indent="-171450">
              <a:buFont typeface="Arial" panose="020B0604020202020204" pitchFamily="34" charset="0"/>
              <a:buChar char="•"/>
            </a:pPr>
            <a:r>
              <a:rPr lang="en-US" dirty="0">
                <a:effectLst/>
                <a:latin typeface="Arial" panose="020B0604020202020204" pitchFamily="34" charset="0"/>
                <a:cs typeface="Arial" panose="020B0604020202020204" pitchFamily="34" charset="0"/>
              </a:rPr>
              <a:t>Fonts are consistent</a:t>
            </a:r>
          </a:p>
          <a:p>
            <a:pPr marL="171450" indent="-171450">
              <a:buFont typeface="Arial" panose="020B0604020202020204" pitchFamily="34" charset="0"/>
              <a:buChar char="•"/>
            </a:pPr>
            <a:r>
              <a:rPr lang="en-US" dirty="0">
                <a:effectLst/>
                <a:latin typeface="Arial" panose="020B0604020202020204" pitchFamily="34" charset="0"/>
                <a:cs typeface="Arial" panose="020B0604020202020204" pitchFamily="34" charset="0"/>
              </a:rPr>
              <a:t>Images meet quality standards</a:t>
            </a:r>
          </a:p>
          <a:p>
            <a:pPr marL="171450" indent="-171450">
              <a:buFont typeface="Arial" panose="020B0604020202020204" pitchFamily="34" charset="0"/>
              <a:buChar char="•"/>
            </a:pPr>
            <a:r>
              <a:rPr lang="en-US" dirty="0">
                <a:effectLst/>
                <a:latin typeface="Arial" panose="020B0604020202020204" pitchFamily="34" charset="0"/>
                <a:cs typeface="Arial" panose="020B0604020202020204" pitchFamily="34" charset="0"/>
              </a:rPr>
              <a:t>Charts use template colors</a:t>
            </a:r>
          </a:p>
          <a:p>
            <a:pPr marL="171450" indent="-171450">
              <a:buFont typeface="Arial" panose="020B0604020202020204" pitchFamily="34" charset="0"/>
              <a:buChar char="•"/>
            </a:pPr>
            <a:r>
              <a:rPr lang="en-US" dirty="0">
                <a:effectLst/>
                <a:latin typeface="Arial" panose="020B0604020202020204" pitchFamily="34" charset="0"/>
                <a:cs typeface="Arial" panose="020B0604020202020204" pitchFamily="34" charset="0"/>
              </a:rPr>
              <a:t>Footer information is current</a:t>
            </a:r>
          </a:p>
          <a:p>
            <a:pPr marL="171450" indent="-171450">
              <a:buFont typeface="Arial" panose="020B0604020202020204" pitchFamily="34" charset="0"/>
              <a:buChar char="•"/>
            </a:pPr>
            <a:r>
              <a:rPr lang="en-US" dirty="0">
                <a:effectLst/>
                <a:latin typeface="Arial" panose="020B0604020202020204" pitchFamily="34" charset="0"/>
                <a:cs typeface="Arial" panose="020B0604020202020204" pitchFamily="34" charset="0"/>
              </a:rPr>
              <a:t>Spell check completed</a:t>
            </a:r>
          </a:p>
          <a:p>
            <a:pPr marL="171450" indent="-171450">
              <a:buFont typeface="Arial" panose="020B0604020202020204" pitchFamily="34" charset="0"/>
              <a:buChar char="•"/>
            </a:pPr>
            <a:r>
              <a:rPr lang="en-US" dirty="0">
                <a:effectLst/>
                <a:latin typeface="Arial" panose="020B0604020202020204" pitchFamily="34" charset="0"/>
                <a:cs typeface="Arial" panose="020B0604020202020204" pitchFamily="34" charset="0"/>
              </a:rPr>
              <a:t>Links are working</a:t>
            </a:r>
          </a:p>
          <a:p>
            <a:pPr marL="171450" indent="-171450">
              <a:buFont typeface="Arial" panose="020B0604020202020204" pitchFamily="34" charset="0"/>
              <a:buChar char="•"/>
            </a:pPr>
            <a:r>
              <a:rPr lang="en-US" dirty="0">
                <a:effectLst/>
                <a:latin typeface="Arial" panose="020B0604020202020204" pitchFamily="34" charset="0"/>
                <a:cs typeface="Arial" panose="020B0604020202020204" pitchFamily="34" charset="0"/>
              </a:rPr>
              <a:t>File size is optimized</a:t>
            </a:r>
          </a:p>
          <a:p>
            <a:endParaRPr lang="en-US" dirty="0"/>
          </a:p>
        </p:txBody>
      </p:sp>
      <p:sp>
        <p:nvSpPr>
          <p:cNvPr id="4" name="Slide Number Placeholder 3"/>
          <p:cNvSpPr>
            <a:spLocks noGrp="1"/>
          </p:cNvSpPr>
          <p:nvPr>
            <p:ph type="sldNum" sz="quarter" idx="5"/>
          </p:nvPr>
        </p:nvSpPr>
        <p:spPr/>
        <p:txBody>
          <a:bodyPr/>
          <a:lstStyle/>
          <a:p>
            <a:fld id="{493BBF43-A868-D94C-A9CC-39C296714D2B}" type="slidenum">
              <a:rPr lang="en-US" smtClean="0"/>
              <a:t>8</a:t>
            </a:fld>
            <a:endParaRPr lang="en-US" dirty="0"/>
          </a:p>
        </p:txBody>
      </p:sp>
    </p:spTree>
    <p:extLst>
      <p:ext uri="{BB962C8B-B14F-4D97-AF65-F5344CB8AC3E}">
        <p14:creationId xmlns:p14="http://schemas.microsoft.com/office/powerpoint/2010/main" val="27366256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9" name="Picture Placeholder 18">
            <a:extLst>
              <a:ext uri="{FF2B5EF4-FFF2-40B4-BE49-F238E27FC236}">
                <a16:creationId xmlns:a16="http://schemas.microsoft.com/office/drawing/2014/main" id="{5BF14DA4-6BD3-41D0-ED7B-F5CF63D8E02B}"/>
              </a:ext>
            </a:extLst>
          </p:cNvPr>
          <p:cNvSpPr>
            <a:spLocks noGrp="1"/>
          </p:cNvSpPr>
          <p:nvPr>
            <p:ph type="pic" sz="quarter" idx="12"/>
          </p:nvPr>
        </p:nvSpPr>
        <p:spPr>
          <a:xfrm>
            <a:off x="5387975" y="0"/>
            <a:ext cx="6804025" cy="6858000"/>
          </a:xfrm>
        </p:spPr>
        <p:txBody>
          <a:bodyPr/>
          <a:lstStyle/>
          <a:p>
            <a:r>
              <a:rPr lang="en-US"/>
              <a:t>Click icon to add picture</a:t>
            </a:r>
            <a:endParaRPr lang="en-US" dirty="0"/>
          </a:p>
        </p:txBody>
      </p:sp>
      <p:sp>
        <p:nvSpPr>
          <p:cNvPr id="2" name="Title 1">
            <a:extLst>
              <a:ext uri="{FF2B5EF4-FFF2-40B4-BE49-F238E27FC236}">
                <a16:creationId xmlns:a16="http://schemas.microsoft.com/office/drawing/2014/main" id="{8C9795D8-36C7-9AC6-7BB0-2FA187F49B59}"/>
              </a:ext>
            </a:extLst>
          </p:cNvPr>
          <p:cNvSpPr>
            <a:spLocks noGrp="1"/>
          </p:cNvSpPr>
          <p:nvPr>
            <p:ph type="ctrTitle"/>
          </p:nvPr>
        </p:nvSpPr>
        <p:spPr>
          <a:xfrm>
            <a:off x="331417" y="2125014"/>
            <a:ext cx="6297984" cy="919032"/>
          </a:xfrm>
        </p:spPr>
        <p:txBody>
          <a:bodyPr anchor="b">
            <a:noAutofit/>
          </a:bodyPr>
          <a:lstStyle>
            <a:lvl1pPr algn="l">
              <a:defRPr sz="4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5A76DAF6-7FAD-3329-1F2F-26D428433E30}"/>
              </a:ext>
            </a:extLst>
          </p:cNvPr>
          <p:cNvSpPr>
            <a:spLocks noGrp="1"/>
          </p:cNvSpPr>
          <p:nvPr>
            <p:ph type="subTitle" idx="1"/>
          </p:nvPr>
        </p:nvSpPr>
        <p:spPr>
          <a:xfrm>
            <a:off x="331416" y="3047266"/>
            <a:ext cx="6559241" cy="529861"/>
          </a:xfrm>
        </p:spPr>
        <p:txBody>
          <a:bodyPr>
            <a:noAutofit/>
          </a:bodyPr>
          <a:lstStyle>
            <a:lvl1pPr marL="0" indent="0" algn="l">
              <a:buNone/>
              <a:defRPr sz="2800">
                <a:solidFill>
                  <a:schemeClr val="accent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3" name="Text Placeholder 12">
            <a:extLst>
              <a:ext uri="{FF2B5EF4-FFF2-40B4-BE49-F238E27FC236}">
                <a16:creationId xmlns:a16="http://schemas.microsoft.com/office/drawing/2014/main" id="{25E06F63-AE6B-E540-C04D-8905B2EFD5BF}"/>
              </a:ext>
            </a:extLst>
          </p:cNvPr>
          <p:cNvSpPr>
            <a:spLocks noGrp="1"/>
          </p:cNvSpPr>
          <p:nvPr>
            <p:ph type="body" sz="quarter" idx="10"/>
          </p:nvPr>
        </p:nvSpPr>
        <p:spPr>
          <a:xfrm>
            <a:off x="1096963" y="4244658"/>
            <a:ext cx="5999008" cy="529861"/>
          </a:xfrm>
        </p:spPr>
        <p:txBody>
          <a:bodyPr>
            <a:noAutofit/>
          </a:bodyPr>
          <a:lstStyle>
            <a:lvl1pPr marL="0" indent="0" algn="r">
              <a:buNone/>
              <a:defRPr sz="2400">
                <a:solidFill>
                  <a:schemeClr val="tx1">
                    <a:lumMod val="65000"/>
                    <a:lumOff val="35000"/>
                  </a:schemeClr>
                </a:solidFill>
              </a:defRPr>
            </a:lvl1pPr>
          </a:lstStyle>
          <a:p>
            <a:pPr lvl="0"/>
            <a:r>
              <a:rPr lang="en-US"/>
              <a:t>Click to edit Master text styles</a:t>
            </a:r>
          </a:p>
        </p:txBody>
      </p:sp>
      <p:sp>
        <p:nvSpPr>
          <p:cNvPr id="16" name="Text Placeholder 15">
            <a:extLst>
              <a:ext uri="{FF2B5EF4-FFF2-40B4-BE49-F238E27FC236}">
                <a16:creationId xmlns:a16="http://schemas.microsoft.com/office/drawing/2014/main" id="{2BCBF152-3CD9-3B8D-5C6A-83D9FE6F56E6}"/>
              </a:ext>
            </a:extLst>
          </p:cNvPr>
          <p:cNvSpPr>
            <a:spLocks noGrp="1"/>
          </p:cNvSpPr>
          <p:nvPr>
            <p:ph type="body" sz="quarter" idx="11"/>
          </p:nvPr>
        </p:nvSpPr>
        <p:spPr>
          <a:xfrm>
            <a:off x="1096963" y="4775200"/>
            <a:ext cx="5999162" cy="501650"/>
          </a:xfrm>
        </p:spPr>
        <p:txBody>
          <a:bodyPr>
            <a:noAutofit/>
          </a:bodyPr>
          <a:lstStyle>
            <a:lvl1pPr marL="0" indent="0" algn="r">
              <a:buNone/>
              <a:defRPr sz="2400">
                <a:solidFill>
                  <a:schemeClr val="tx1">
                    <a:lumMod val="65000"/>
                    <a:lumOff val="35000"/>
                  </a:schemeClr>
                </a:solidFill>
              </a:defRPr>
            </a:lvl1pPr>
          </a:lstStyle>
          <a:p>
            <a:pPr lvl="0"/>
            <a:r>
              <a:rPr lang="en-US"/>
              <a:t>Click to edit Master text styles</a:t>
            </a:r>
          </a:p>
        </p:txBody>
      </p:sp>
    </p:spTree>
    <p:extLst>
      <p:ext uri="{BB962C8B-B14F-4D97-AF65-F5344CB8AC3E}">
        <p14:creationId xmlns:p14="http://schemas.microsoft.com/office/powerpoint/2010/main" val="31946072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ransitions Slid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E41ED-F47F-85C7-0527-8C9FCCC7ADBA}"/>
              </a:ext>
            </a:extLst>
          </p:cNvPr>
          <p:cNvSpPr>
            <a:spLocks noGrp="1"/>
          </p:cNvSpPr>
          <p:nvPr>
            <p:ph type="title"/>
          </p:nvPr>
        </p:nvSpPr>
        <p:spPr>
          <a:xfrm>
            <a:off x="1300766" y="1891183"/>
            <a:ext cx="10053033" cy="1325563"/>
          </a:xfrm>
        </p:spPr>
        <p:txBody>
          <a:bodyPr>
            <a:noAutofit/>
          </a:bodyPr>
          <a:lstStyle/>
          <a:p>
            <a:r>
              <a:rPr lang="en-US"/>
              <a:t>Click to edit Master title style</a:t>
            </a:r>
            <a:endParaRPr lang="en-US" dirty="0"/>
          </a:p>
        </p:txBody>
      </p:sp>
    </p:spTree>
    <p:extLst>
      <p:ext uri="{BB962C8B-B14F-4D97-AF65-F5344CB8AC3E}">
        <p14:creationId xmlns:p14="http://schemas.microsoft.com/office/powerpoint/2010/main" val="35736327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Body Slide - 2 Photos">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17BE5B-D462-52DE-1421-03616B30BCDE}"/>
              </a:ext>
            </a:extLst>
          </p:cNvPr>
          <p:cNvSpPr>
            <a:spLocks noGrp="1"/>
          </p:cNvSpPr>
          <p:nvPr>
            <p:ph type="title"/>
          </p:nvPr>
        </p:nvSpPr>
        <p:spPr>
          <a:xfrm>
            <a:off x="309093" y="531951"/>
            <a:ext cx="5785319" cy="678664"/>
          </a:xfrm>
        </p:spPr>
        <p:txBody>
          <a:bodyPr anchor="b">
            <a:noAutofit/>
          </a:bodyPr>
          <a:lstStyle>
            <a:lvl1pPr>
              <a:defRPr sz="3200">
                <a:solidFill>
                  <a:schemeClr val="accent1"/>
                </a:solidFill>
              </a:defRPr>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A27D567A-C123-96A9-1DD3-17C276C7D015}"/>
              </a:ext>
            </a:extLst>
          </p:cNvPr>
          <p:cNvSpPr>
            <a:spLocks noGrp="1"/>
          </p:cNvSpPr>
          <p:nvPr>
            <p:ph type="pic" idx="1"/>
          </p:nvPr>
        </p:nvSpPr>
        <p:spPr>
          <a:xfrm>
            <a:off x="6246796" y="549107"/>
            <a:ext cx="5945204" cy="2763982"/>
          </a:xfrm>
        </p:spPr>
        <p:txBody>
          <a:bodyPr>
            <a:no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E8A92B06-2663-62EC-E8B1-7567E866D31E}"/>
              </a:ext>
            </a:extLst>
          </p:cNvPr>
          <p:cNvSpPr>
            <a:spLocks noGrp="1"/>
          </p:cNvSpPr>
          <p:nvPr>
            <p:ph type="body" sz="half" idx="2"/>
          </p:nvPr>
        </p:nvSpPr>
        <p:spPr>
          <a:xfrm>
            <a:off x="309093" y="1319201"/>
            <a:ext cx="5785319" cy="4891433"/>
          </a:xfrm>
        </p:spPr>
        <p:txBody>
          <a:bodyPr>
            <a:no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8" name="Picture 7">
            <a:extLst>
              <a:ext uri="{FF2B5EF4-FFF2-40B4-BE49-F238E27FC236}">
                <a16:creationId xmlns:a16="http://schemas.microsoft.com/office/drawing/2014/main" id="{1F8DF632-CAE9-022C-6607-B217F56D5CC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713982" y="80668"/>
            <a:ext cx="1355836" cy="423699"/>
          </a:xfrm>
          <a:prstGeom prst="rect">
            <a:avLst/>
          </a:prstGeom>
        </p:spPr>
      </p:pic>
      <p:sp>
        <p:nvSpPr>
          <p:cNvPr id="9" name="Picture Placeholder 2">
            <a:extLst>
              <a:ext uri="{FF2B5EF4-FFF2-40B4-BE49-F238E27FC236}">
                <a16:creationId xmlns:a16="http://schemas.microsoft.com/office/drawing/2014/main" id="{02C1D150-46A5-C3E3-0093-1693429B2A69}"/>
              </a:ext>
            </a:extLst>
          </p:cNvPr>
          <p:cNvSpPr>
            <a:spLocks noGrp="1"/>
          </p:cNvSpPr>
          <p:nvPr>
            <p:ph type="pic" idx="13"/>
          </p:nvPr>
        </p:nvSpPr>
        <p:spPr>
          <a:xfrm>
            <a:off x="6246796" y="3446653"/>
            <a:ext cx="5945204" cy="2763982"/>
          </a:xfrm>
        </p:spPr>
        <p:txBody>
          <a:bodyPr>
            <a:no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10" name="Date Placeholder 4">
            <a:extLst>
              <a:ext uri="{FF2B5EF4-FFF2-40B4-BE49-F238E27FC236}">
                <a16:creationId xmlns:a16="http://schemas.microsoft.com/office/drawing/2014/main" id="{A6C8BEAD-C13B-93F9-6676-CE56FFBEEBF2}"/>
              </a:ext>
            </a:extLst>
          </p:cNvPr>
          <p:cNvSpPr>
            <a:spLocks noGrp="1"/>
          </p:cNvSpPr>
          <p:nvPr>
            <p:ph type="dt" sz="half" idx="10"/>
          </p:nvPr>
        </p:nvSpPr>
        <p:spPr>
          <a:xfrm>
            <a:off x="311726" y="6330592"/>
            <a:ext cx="2743200" cy="365125"/>
          </a:xfrm>
          <a:prstGeom prst="rect">
            <a:avLst/>
          </a:prstGeom>
        </p:spPr>
        <p:txBody>
          <a:bodyPr anchor="ctr"/>
          <a:lstStyle>
            <a:lvl1pPr>
              <a:defRPr sz="1000">
                <a:latin typeface="Arial" panose="020B0604020202020204" pitchFamily="34" charset="0"/>
              </a:defRPr>
            </a:lvl1pPr>
          </a:lstStyle>
          <a:p>
            <a:fld id="{EDB80F63-0339-4821-9425-EEBDE7EE0A50}" type="datetime1">
              <a:rPr lang="en-US" smtClean="0"/>
              <a:t>9/15/26</a:t>
            </a:fld>
            <a:endParaRPr lang="en-US" dirty="0"/>
          </a:p>
        </p:txBody>
      </p:sp>
      <p:sp>
        <p:nvSpPr>
          <p:cNvPr id="11" name="Footer Placeholder 5">
            <a:extLst>
              <a:ext uri="{FF2B5EF4-FFF2-40B4-BE49-F238E27FC236}">
                <a16:creationId xmlns:a16="http://schemas.microsoft.com/office/drawing/2014/main" id="{9B986840-5762-4DAF-7AD9-5F837D0622DE}"/>
              </a:ext>
            </a:extLst>
          </p:cNvPr>
          <p:cNvSpPr>
            <a:spLocks noGrp="1"/>
          </p:cNvSpPr>
          <p:nvPr>
            <p:ph type="ftr" sz="quarter" idx="11"/>
          </p:nvPr>
        </p:nvSpPr>
        <p:spPr>
          <a:xfrm>
            <a:off x="4038600" y="6330592"/>
            <a:ext cx="4114800" cy="365125"/>
          </a:xfrm>
          <a:prstGeom prst="rect">
            <a:avLst/>
          </a:prstGeom>
        </p:spPr>
        <p:txBody>
          <a:bodyPr anchor="ctr"/>
          <a:lstStyle>
            <a:lvl1pPr algn="ctr">
              <a:defRPr sz="1000">
                <a:latin typeface="Arial" panose="020B0604020202020204" pitchFamily="34" charset="0"/>
              </a:defRPr>
            </a:lvl1pPr>
          </a:lstStyle>
          <a:p>
            <a:endParaRPr lang="en-US" dirty="0"/>
          </a:p>
        </p:txBody>
      </p:sp>
      <p:sp>
        <p:nvSpPr>
          <p:cNvPr id="13" name="Slide Number Placeholder 6">
            <a:extLst>
              <a:ext uri="{FF2B5EF4-FFF2-40B4-BE49-F238E27FC236}">
                <a16:creationId xmlns:a16="http://schemas.microsoft.com/office/drawing/2014/main" id="{1E2F678D-103F-49D4-B531-CA075474F3D0}"/>
              </a:ext>
            </a:extLst>
          </p:cNvPr>
          <p:cNvSpPr>
            <a:spLocks noGrp="1"/>
          </p:cNvSpPr>
          <p:nvPr>
            <p:ph type="sldNum" sz="quarter" idx="12"/>
          </p:nvPr>
        </p:nvSpPr>
        <p:spPr>
          <a:xfrm>
            <a:off x="9140371" y="6330592"/>
            <a:ext cx="2743200" cy="365125"/>
          </a:xfrm>
          <a:prstGeom prst="rect">
            <a:avLst/>
          </a:prstGeom>
        </p:spPr>
        <p:txBody>
          <a:bodyPr anchor="ctr"/>
          <a:lstStyle>
            <a:lvl1pPr algn="r">
              <a:defRPr sz="1000">
                <a:latin typeface="Arial" panose="020B0604020202020204" pitchFamily="34" charset="0"/>
              </a:defRPr>
            </a:lvl1pPr>
          </a:lstStyle>
          <a:p>
            <a:fld id="{7D1BE87E-F0DE-A44C-894B-E142BEB21E42}" type="slidenum">
              <a:rPr lang="en-US" smtClean="0"/>
              <a:pPr/>
              <a:t>‹#›</a:t>
            </a:fld>
            <a:endParaRPr lang="en-US" dirty="0"/>
          </a:p>
        </p:txBody>
      </p:sp>
      <p:pic>
        <p:nvPicPr>
          <p:cNvPr id="12" name="Picture 11">
            <a:extLst>
              <a:ext uri="{FF2B5EF4-FFF2-40B4-BE49-F238E27FC236}">
                <a16:creationId xmlns:a16="http://schemas.microsoft.com/office/drawing/2014/main" id="{FB721D4D-BA71-46BF-9E11-753BC33668E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713982" y="80668"/>
            <a:ext cx="1355836" cy="423699"/>
          </a:xfrm>
          <a:prstGeom prst="rect">
            <a:avLst/>
          </a:prstGeom>
        </p:spPr>
      </p:pic>
    </p:spTree>
    <p:extLst>
      <p:ext uri="{BB962C8B-B14F-4D97-AF65-F5344CB8AC3E}">
        <p14:creationId xmlns:p14="http://schemas.microsoft.com/office/powerpoint/2010/main" val="14032023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Body Slide - Top Photo">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A27D567A-C123-96A9-1DD3-17C276C7D015}"/>
              </a:ext>
            </a:extLst>
          </p:cNvPr>
          <p:cNvSpPr>
            <a:spLocks noGrp="1"/>
          </p:cNvSpPr>
          <p:nvPr>
            <p:ph type="pic" idx="1"/>
          </p:nvPr>
        </p:nvSpPr>
        <p:spPr>
          <a:xfrm>
            <a:off x="0" y="8195"/>
            <a:ext cx="12192000" cy="342080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E8A92B06-2663-62EC-E8B1-7567E866D31E}"/>
              </a:ext>
            </a:extLst>
          </p:cNvPr>
          <p:cNvSpPr>
            <a:spLocks noGrp="1"/>
          </p:cNvSpPr>
          <p:nvPr>
            <p:ph type="body" sz="half" idx="2"/>
          </p:nvPr>
        </p:nvSpPr>
        <p:spPr>
          <a:xfrm>
            <a:off x="335924" y="3666870"/>
            <a:ext cx="5642016" cy="2414481"/>
          </a:xfrm>
        </p:spPr>
        <p:txBody>
          <a:bodyPr>
            <a:noAutofit/>
          </a:bodyPr>
          <a:lstStyle>
            <a:lvl1pPr marL="0" indent="0">
              <a:buNone/>
              <a:defRPr sz="2000">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9" name="Text Placeholder 3">
            <a:extLst>
              <a:ext uri="{FF2B5EF4-FFF2-40B4-BE49-F238E27FC236}">
                <a16:creationId xmlns:a16="http://schemas.microsoft.com/office/drawing/2014/main" id="{718A1B46-8C31-1942-9CDD-F244EA45E1A6}"/>
              </a:ext>
            </a:extLst>
          </p:cNvPr>
          <p:cNvSpPr>
            <a:spLocks noGrp="1"/>
          </p:cNvSpPr>
          <p:nvPr>
            <p:ph type="body" sz="half" idx="13"/>
          </p:nvPr>
        </p:nvSpPr>
        <p:spPr>
          <a:xfrm>
            <a:off x="6103516" y="3666870"/>
            <a:ext cx="5642016" cy="2414481"/>
          </a:xfrm>
        </p:spPr>
        <p:txBody>
          <a:bodyPr>
            <a:noAutofit/>
          </a:bodyPr>
          <a:lstStyle>
            <a:lvl1pPr marL="0" indent="0">
              <a:buNone/>
              <a:defRPr sz="2000">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3" name="Title 1">
            <a:extLst>
              <a:ext uri="{FF2B5EF4-FFF2-40B4-BE49-F238E27FC236}">
                <a16:creationId xmlns:a16="http://schemas.microsoft.com/office/drawing/2014/main" id="{E2D036AA-9340-745D-7ECF-2C66965EE75A}"/>
              </a:ext>
            </a:extLst>
          </p:cNvPr>
          <p:cNvSpPr>
            <a:spLocks noGrp="1"/>
          </p:cNvSpPr>
          <p:nvPr>
            <p:ph type="title" hasCustomPrompt="1"/>
          </p:nvPr>
        </p:nvSpPr>
        <p:spPr>
          <a:xfrm>
            <a:off x="1" y="531951"/>
            <a:ext cx="6094412" cy="678664"/>
          </a:xfrm>
        </p:spPr>
        <p:txBody>
          <a:bodyPr anchor="b">
            <a:noAutofit/>
          </a:bodyPr>
          <a:lstStyle>
            <a:lvl1pPr>
              <a:defRPr sz="3200">
                <a:solidFill>
                  <a:schemeClr val="bg1"/>
                </a:solidFill>
              </a:defRPr>
            </a:lvl1pPr>
          </a:lstStyle>
          <a:p>
            <a:r>
              <a:rPr lang="en-US" dirty="0"/>
              <a:t>  Click to edit Master title style</a:t>
            </a:r>
          </a:p>
        </p:txBody>
      </p:sp>
      <p:sp>
        <p:nvSpPr>
          <p:cNvPr id="8" name="Footer Placeholder 5">
            <a:extLst>
              <a:ext uri="{FF2B5EF4-FFF2-40B4-BE49-F238E27FC236}">
                <a16:creationId xmlns:a16="http://schemas.microsoft.com/office/drawing/2014/main" id="{E2354D38-C6CF-E355-ADC2-9780C4F402FB}"/>
              </a:ext>
            </a:extLst>
          </p:cNvPr>
          <p:cNvSpPr>
            <a:spLocks noGrp="1"/>
          </p:cNvSpPr>
          <p:nvPr>
            <p:ph type="ftr" sz="quarter" idx="11"/>
          </p:nvPr>
        </p:nvSpPr>
        <p:spPr>
          <a:xfrm>
            <a:off x="4038600" y="6330592"/>
            <a:ext cx="4114800" cy="365125"/>
          </a:xfrm>
          <a:prstGeom prst="rect">
            <a:avLst/>
          </a:prstGeom>
        </p:spPr>
        <p:txBody>
          <a:bodyPr anchor="ctr"/>
          <a:lstStyle>
            <a:lvl1pPr algn="ctr">
              <a:defRPr sz="1000">
                <a:latin typeface="Arial" panose="020B0604020202020204" pitchFamily="34" charset="0"/>
              </a:defRPr>
            </a:lvl1pPr>
          </a:lstStyle>
          <a:p>
            <a:endParaRPr lang="en-US" dirty="0"/>
          </a:p>
        </p:txBody>
      </p:sp>
      <p:sp>
        <p:nvSpPr>
          <p:cNvPr id="10" name="Slide Number Placeholder 6">
            <a:extLst>
              <a:ext uri="{FF2B5EF4-FFF2-40B4-BE49-F238E27FC236}">
                <a16:creationId xmlns:a16="http://schemas.microsoft.com/office/drawing/2014/main" id="{24DF5B5C-0FB6-281B-79D1-3AAEEBC738BC}"/>
              </a:ext>
            </a:extLst>
          </p:cNvPr>
          <p:cNvSpPr>
            <a:spLocks noGrp="1"/>
          </p:cNvSpPr>
          <p:nvPr>
            <p:ph type="sldNum" sz="quarter" idx="12"/>
          </p:nvPr>
        </p:nvSpPr>
        <p:spPr>
          <a:xfrm>
            <a:off x="9144000" y="6330592"/>
            <a:ext cx="2743200" cy="365125"/>
          </a:xfrm>
          <a:prstGeom prst="rect">
            <a:avLst/>
          </a:prstGeom>
        </p:spPr>
        <p:txBody>
          <a:bodyPr anchor="ctr"/>
          <a:lstStyle>
            <a:lvl1pPr algn="r">
              <a:defRPr sz="1000">
                <a:latin typeface="Arial" panose="020B0604020202020204" pitchFamily="34" charset="0"/>
              </a:defRPr>
            </a:lvl1pPr>
          </a:lstStyle>
          <a:p>
            <a:fld id="{7D1BE87E-F0DE-A44C-894B-E142BEB21E42}" type="slidenum">
              <a:rPr lang="en-US" smtClean="0"/>
              <a:pPr/>
              <a:t>‹#›</a:t>
            </a:fld>
            <a:endParaRPr lang="en-US" dirty="0"/>
          </a:p>
        </p:txBody>
      </p:sp>
      <p:sp>
        <p:nvSpPr>
          <p:cNvPr id="7" name="Date Placeholder 4">
            <a:extLst>
              <a:ext uri="{FF2B5EF4-FFF2-40B4-BE49-F238E27FC236}">
                <a16:creationId xmlns:a16="http://schemas.microsoft.com/office/drawing/2014/main" id="{CE744EEC-877B-6658-1AF3-402C4637D614}"/>
              </a:ext>
            </a:extLst>
          </p:cNvPr>
          <p:cNvSpPr>
            <a:spLocks noGrp="1"/>
          </p:cNvSpPr>
          <p:nvPr>
            <p:ph type="dt" sz="half" idx="10"/>
          </p:nvPr>
        </p:nvSpPr>
        <p:spPr>
          <a:xfrm>
            <a:off x="311726" y="6330592"/>
            <a:ext cx="2743200" cy="365125"/>
          </a:xfrm>
          <a:prstGeom prst="rect">
            <a:avLst/>
          </a:prstGeom>
        </p:spPr>
        <p:txBody>
          <a:bodyPr anchor="ctr"/>
          <a:lstStyle>
            <a:lvl1pPr>
              <a:defRPr sz="1000">
                <a:latin typeface="Arial" panose="020B0604020202020204" pitchFamily="34" charset="0"/>
              </a:defRPr>
            </a:lvl1pPr>
          </a:lstStyle>
          <a:p>
            <a:fld id="{9AD7FFB5-2B44-4A61-A840-20A8B411001D}" type="datetime1">
              <a:rPr lang="en-US" smtClean="0"/>
              <a:t>9/15/26</a:t>
            </a:fld>
            <a:endParaRPr lang="en-US" dirty="0"/>
          </a:p>
        </p:txBody>
      </p:sp>
    </p:spTree>
    <p:extLst>
      <p:ext uri="{BB962C8B-B14F-4D97-AF65-F5344CB8AC3E}">
        <p14:creationId xmlns:p14="http://schemas.microsoft.com/office/powerpoint/2010/main" val="2869518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Body Slide - 1 Photo">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A27D567A-C123-96A9-1DD3-17C276C7D015}"/>
              </a:ext>
            </a:extLst>
          </p:cNvPr>
          <p:cNvSpPr>
            <a:spLocks noGrp="1"/>
          </p:cNvSpPr>
          <p:nvPr>
            <p:ph type="pic" idx="1"/>
          </p:nvPr>
        </p:nvSpPr>
        <p:spPr>
          <a:xfrm>
            <a:off x="6246796" y="665018"/>
            <a:ext cx="5945204" cy="448887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pic>
        <p:nvPicPr>
          <p:cNvPr id="8" name="Picture 7">
            <a:extLst>
              <a:ext uri="{FF2B5EF4-FFF2-40B4-BE49-F238E27FC236}">
                <a16:creationId xmlns:a16="http://schemas.microsoft.com/office/drawing/2014/main" id="{1F8DF632-CAE9-022C-6607-B217F56D5CC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713982" y="80668"/>
            <a:ext cx="1355836" cy="423699"/>
          </a:xfrm>
          <a:prstGeom prst="rect">
            <a:avLst/>
          </a:prstGeom>
        </p:spPr>
      </p:pic>
      <p:sp>
        <p:nvSpPr>
          <p:cNvPr id="9" name="Title 1">
            <a:extLst>
              <a:ext uri="{FF2B5EF4-FFF2-40B4-BE49-F238E27FC236}">
                <a16:creationId xmlns:a16="http://schemas.microsoft.com/office/drawing/2014/main" id="{F69CE8BE-367E-106F-0A1A-D4403D3CF398}"/>
              </a:ext>
            </a:extLst>
          </p:cNvPr>
          <p:cNvSpPr>
            <a:spLocks noGrp="1"/>
          </p:cNvSpPr>
          <p:nvPr>
            <p:ph type="title"/>
          </p:nvPr>
        </p:nvSpPr>
        <p:spPr>
          <a:xfrm>
            <a:off x="309093" y="531951"/>
            <a:ext cx="5785319" cy="678664"/>
          </a:xfrm>
        </p:spPr>
        <p:txBody>
          <a:bodyPr anchor="b">
            <a:noAutofit/>
          </a:bodyPr>
          <a:lstStyle>
            <a:lvl1pPr>
              <a:defRPr sz="3200">
                <a:solidFill>
                  <a:schemeClr val="tx1"/>
                </a:solidFill>
              </a:defRPr>
            </a:lvl1pPr>
          </a:lstStyle>
          <a:p>
            <a:r>
              <a:rPr lang="en-US"/>
              <a:t>Click to edit Master title style</a:t>
            </a:r>
            <a:endParaRPr lang="en-US" dirty="0"/>
          </a:p>
        </p:txBody>
      </p:sp>
      <p:sp>
        <p:nvSpPr>
          <p:cNvPr id="10" name="Text Placeholder 3">
            <a:extLst>
              <a:ext uri="{FF2B5EF4-FFF2-40B4-BE49-F238E27FC236}">
                <a16:creationId xmlns:a16="http://schemas.microsoft.com/office/drawing/2014/main" id="{EA0AC1C4-21D9-DD3B-28D1-1E97E488E1A8}"/>
              </a:ext>
            </a:extLst>
          </p:cNvPr>
          <p:cNvSpPr>
            <a:spLocks noGrp="1"/>
          </p:cNvSpPr>
          <p:nvPr>
            <p:ph type="body" sz="half" idx="2"/>
          </p:nvPr>
        </p:nvSpPr>
        <p:spPr>
          <a:xfrm>
            <a:off x="309093" y="1319201"/>
            <a:ext cx="5785319" cy="4891433"/>
          </a:xfrm>
        </p:spPr>
        <p:txBody>
          <a:bodyPr>
            <a:no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Footer Placeholder 5">
            <a:extLst>
              <a:ext uri="{FF2B5EF4-FFF2-40B4-BE49-F238E27FC236}">
                <a16:creationId xmlns:a16="http://schemas.microsoft.com/office/drawing/2014/main" id="{A4AF7EA1-AC10-6B34-7D70-18A57ABFF35E}"/>
              </a:ext>
            </a:extLst>
          </p:cNvPr>
          <p:cNvSpPr>
            <a:spLocks noGrp="1"/>
          </p:cNvSpPr>
          <p:nvPr>
            <p:ph type="ftr" sz="quarter" idx="11"/>
          </p:nvPr>
        </p:nvSpPr>
        <p:spPr>
          <a:xfrm>
            <a:off x="4038600" y="6330592"/>
            <a:ext cx="4114800" cy="365125"/>
          </a:xfrm>
          <a:prstGeom prst="rect">
            <a:avLst/>
          </a:prstGeom>
        </p:spPr>
        <p:txBody>
          <a:bodyPr anchor="ctr"/>
          <a:lstStyle>
            <a:lvl1pPr algn="ctr">
              <a:defRPr sz="1000">
                <a:latin typeface="Arial" panose="020B0604020202020204" pitchFamily="34" charset="0"/>
              </a:defRPr>
            </a:lvl1pPr>
          </a:lstStyle>
          <a:p>
            <a:endParaRPr lang="en-US" dirty="0"/>
          </a:p>
        </p:txBody>
      </p:sp>
      <p:sp>
        <p:nvSpPr>
          <p:cNvPr id="11" name="Slide Number Placeholder 6">
            <a:extLst>
              <a:ext uri="{FF2B5EF4-FFF2-40B4-BE49-F238E27FC236}">
                <a16:creationId xmlns:a16="http://schemas.microsoft.com/office/drawing/2014/main" id="{0B83816E-8201-5044-F359-AFD3FCE21AAF}"/>
              </a:ext>
            </a:extLst>
          </p:cNvPr>
          <p:cNvSpPr>
            <a:spLocks noGrp="1"/>
          </p:cNvSpPr>
          <p:nvPr>
            <p:ph type="sldNum" sz="quarter" idx="12"/>
          </p:nvPr>
        </p:nvSpPr>
        <p:spPr>
          <a:xfrm>
            <a:off x="9144000" y="6330592"/>
            <a:ext cx="2743200" cy="365125"/>
          </a:xfrm>
          <a:prstGeom prst="rect">
            <a:avLst/>
          </a:prstGeom>
        </p:spPr>
        <p:txBody>
          <a:bodyPr anchor="ctr"/>
          <a:lstStyle>
            <a:lvl1pPr algn="r">
              <a:defRPr sz="1000">
                <a:latin typeface="Arial" panose="020B0604020202020204" pitchFamily="34" charset="0"/>
              </a:defRPr>
            </a:lvl1pPr>
          </a:lstStyle>
          <a:p>
            <a:fld id="{7D1BE87E-F0DE-A44C-894B-E142BEB21E42}" type="slidenum">
              <a:rPr lang="en-US" smtClean="0"/>
              <a:pPr/>
              <a:t>‹#›</a:t>
            </a:fld>
            <a:endParaRPr lang="en-US" dirty="0"/>
          </a:p>
        </p:txBody>
      </p:sp>
      <p:sp>
        <p:nvSpPr>
          <p:cNvPr id="5" name="Date Placeholder 4">
            <a:extLst>
              <a:ext uri="{FF2B5EF4-FFF2-40B4-BE49-F238E27FC236}">
                <a16:creationId xmlns:a16="http://schemas.microsoft.com/office/drawing/2014/main" id="{9E8CE785-B03D-6A9D-B2E7-6E9D526B228A}"/>
              </a:ext>
            </a:extLst>
          </p:cNvPr>
          <p:cNvSpPr>
            <a:spLocks noGrp="1"/>
          </p:cNvSpPr>
          <p:nvPr>
            <p:ph type="dt" sz="half" idx="10"/>
          </p:nvPr>
        </p:nvSpPr>
        <p:spPr>
          <a:xfrm>
            <a:off x="311726" y="6330592"/>
            <a:ext cx="2743200" cy="365125"/>
          </a:xfrm>
          <a:prstGeom prst="rect">
            <a:avLst/>
          </a:prstGeom>
        </p:spPr>
        <p:txBody>
          <a:bodyPr anchor="ctr"/>
          <a:lstStyle>
            <a:lvl1pPr>
              <a:defRPr sz="1000">
                <a:latin typeface="Arial" panose="020B0604020202020204" pitchFamily="34" charset="0"/>
              </a:defRPr>
            </a:lvl1pPr>
          </a:lstStyle>
          <a:p>
            <a:fld id="{41AFAF23-1F56-4840-A737-495C4921DE94}" type="datetime1">
              <a:rPr lang="en-US" smtClean="0"/>
              <a:t>9/15/26</a:t>
            </a:fld>
            <a:endParaRPr lang="en-US" dirty="0"/>
          </a:p>
        </p:txBody>
      </p:sp>
      <p:pic>
        <p:nvPicPr>
          <p:cNvPr id="12" name="Picture 11">
            <a:extLst>
              <a:ext uri="{FF2B5EF4-FFF2-40B4-BE49-F238E27FC236}">
                <a16:creationId xmlns:a16="http://schemas.microsoft.com/office/drawing/2014/main" id="{66869AEF-C002-4444-8791-56AEEFBFD84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713982" y="80668"/>
            <a:ext cx="1355836" cy="423699"/>
          </a:xfrm>
          <a:prstGeom prst="rect">
            <a:avLst/>
          </a:prstGeom>
        </p:spPr>
      </p:pic>
    </p:spTree>
    <p:extLst>
      <p:ext uri="{BB962C8B-B14F-4D97-AF65-F5344CB8AC3E}">
        <p14:creationId xmlns:p14="http://schemas.microsoft.com/office/powerpoint/2010/main" val="38234834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Body Slide - Circular Photo">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A27D567A-C123-96A9-1DD3-17C276C7D015}"/>
              </a:ext>
            </a:extLst>
          </p:cNvPr>
          <p:cNvSpPr>
            <a:spLocks noGrp="1"/>
          </p:cNvSpPr>
          <p:nvPr>
            <p:ph type="pic" idx="1"/>
          </p:nvPr>
        </p:nvSpPr>
        <p:spPr>
          <a:xfrm>
            <a:off x="6220496" y="531951"/>
            <a:ext cx="5971504" cy="567868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pic>
        <p:nvPicPr>
          <p:cNvPr id="8" name="Picture 7">
            <a:extLst>
              <a:ext uri="{FF2B5EF4-FFF2-40B4-BE49-F238E27FC236}">
                <a16:creationId xmlns:a16="http://schemas.microsoft.com/office/drawing/2014/main" id="{1F8DF632-CAE9-022C-6607-B217F56D5CC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713982" y="80668"/>
            <a:ext cx="1355836" cy="423699"/>
          </a:xfrm>
          <a:prstGeom prst="rect">
            <a:avLst/>
          </a:prstGeom>
        </p:spPr>
      </p:pic>
      <p:sp>
        <p:nvSpPr>
          <p:cNvPr id="9" name="Title 1">
            <a:extLst>
              <a:ext uri="{FF2B5EF4-FFF2-40B4-BE49-F238E27FC236}">
                <a16:creationId xmlns:a16="http://schemas.microsoft.com/office/drawing/2014/main" id="{F69CE8BE-367E-106F-0A1A-D4403D3CF398}"/>
              </a:ext>
            </a:extLst>
          </p:cNvPr>
          <p:cNvSpPr>
            <a:spLocks noGrp="1"/>
          </p:cNvSpPr>
          <p:nvPr>
            <p:ph type="title"/>
          </p:nvPr>
        </p:nvSpPr>
        <p:spPr>
          <a:xfrm>
            <a:off x="309093" y="531951"/>
            <a:ext cx="5785319" cy="678664"/>
          </a:xfrm>
        </p:spPr>
        <p:txBody>
          <a:bodyPr anchor="b">
            <a:noAutofit/>
          </a:bodyPr>
          <a:lstStyle>
            <a:lvl1pPr>
              <a:defRPr sz="3200">
                <a:solidFill>
                  <a:schemeClr val="tx1"/>
                </a:solidFill>
              </a:defRPr>
            </a:lvl1pPr>
          </a:lstStyle>
          <a:p>
            <a:r>
              <a:rPr lang="en-US"/>
              <a:t>Click to edit Master title style</a:t>
            </a:r>
            <a:endParaRPr lang="en-US" dirty="0"/>
          </a:p>
        </p:txBody>
      </p:sp>
      <p:sp>
        <p:nvSpPr>
          <p:cNvPr id="10" name="Text Placeholder 3">
            <a:extLst>
              <a:ext uri="{FF2B5EF4-FFF2-40B4-BE49-F238E27FC236}">
                <a16:creationId xmlns:a16="http://schemas.microsoft.com/office/drawing/2014/main" id="{EA0AC1C4-21D9-DD3B-28D1-1E97E488E1A8}"/>
              </a:ext>
            </a:extLst>
          </p:cNvPr>
          <p:cNvSpPr>
            <a:spLocks noGrp="1"/>
          </p:cNvSpPr>
          <p:nvPr>
            <p:ph type="body" sz="half" idx="2"/>
          </p:nvPr>
        </p:nvSpPr>
        <p:spPr>
          <a:xfrm>
            <a:off x="309093" y="1319201"/>
            <a:ext cx="5785319" cy="4891433"/>
          </a:xfrm>
        </p:spPr>
        <p:txBody>
          <a:bodyPr>
            <a:no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Footer Placeholder 5">
            <a:extLst>
              <a:ext uri="{FF2B5EF4-FFF2-40B4-BE49-F238E27FC236}">
                <a16:creationId xmlns:a16="http://schemas.microsoft.com/office/drawing/2014/main" id="{EF6ADE35-BF0E-DF23-D913-1DAA8CCD67A7}"/>
              </a:ext>
            </a:extLst>
          </p:cNvPr>
          <p:cNvSpPr>
            <a:spLocks noGrp="1"/>
          </p:cNvSpPr>
          <p:nvPr>
            <p:ph type="ftr" sz="quarter" idx="11"/>
          </p:nvPr>
        </p:nvSpPr>
        <p:spPr>
          <a:xfrm>
            <a:off x="4038600" y="6330592"/>
            <a:ext cx="4114800" cy="365125"/>
          </a:xfrm>
          <a:prstGeom prst="rect">
            <a:avLst/>
          </a:prstGeom>
        </p:spPr>
        <p:txBody>
          <a:bodyPr anchor="ctr"/>
          <a:lstStyle>
            <a:lvl1pPr algn="ctr">
              <a:defRPr sz="1000">
                <a:latin typeface="Arial" panose="020B0604020202020204" pitchFamily="34" charset="0"/>
              </a:defRPr>
            </a:lvl1pPr>
          </a:lstStyle>
          <a:p>
            <a:endParaRPr lang="en-US" dirty="0"/>
          </a:p>
        </p:txBody>
      </p:sp>
      <p:sp>
        <p:nvSpPr>
          <p:cNvPr id="11" name="Slide Number Placeholder 6">
            <a:extLst>
              <a:ext uri="{FF2B5EF4-FFF2-40B4-BE49-F238E27FC236}">
                <a16:creationId xmlns:a16="http://schemas.microsoft.com/office/drawing/2014/main" id="{BB898288-99FE-E6BE-FBE5-A3D4DE28F293}"/>
              </a:ext>
            </a:extLst>
          </p:cNvPr>
          <p:cNvSpPr>
            <a:spLocks noGrp="1"/>
          </p:cNvSpPr>
          <p:nvPr>
            <p:ph type="sldNum" sz="quarter" idx="12"/>
          </p:nvPr>
        </p:nvSpPr>
        <p:spPr>
          <a:xfrm>
            <a:off x="9144000" y="6330592"/>
            <a:ext cx="2743200" cy="365125"/>
          </a:xfrm>
          <a:prstGeom prst="rect">
            <a:avLst/>
          </a:prstGeom>
        </p:spPr>
        <p:txBody>
          <a:bodyPr anchor="ctr"/>
          <a:lstStyle>
            <a:lvl1pPr algn="r">
              <a:defRPr sz="1000">
                <a:latin typeface="Arial" panose="020B0604020202020204" pitchFamily="34" charset="0"/>
              </a:defRPr>
            </a:lvl1pPr>
          </a:lstStyle>
          <a:p>
            <a:fld id="{7D1BE87E-F0DE-A44C-894B-E142BEB21E42}" type="slidenum">
              <a:rPr lang="en-US" smtClean="0"/>
              <a:pPr/>
              <a:t>‹#›</a:t>
            </a:fld>
            <a:endParaRPr lang="en-US" dirty="0"/>
          </a:p>
        </p:txBody>
      </p:sp>
      <p:sp>
        <p:nvSpPr>
          <p:cNvPr id="5" name="Date Placeholder 4">
            <a:extLst>
              <a:ext uri="{FF2B5EF4-FFF2-40B4-BE49-F238E27FC236}">
                <a16:creationId xmlns:a16="http://schemas.microsoft.com/office/drawing/2014/main" id="{7F636C01-DAC5-C8E5-E590-A408A6BB4550}"/>
              </a:ext>
            </a:extLst>
          </p:cNvPr>
          <p:cNvSpPr>
            <a:spLocks noGrp="1"/>
          </p:cNvSpPr>
          <p:nvPr>
            <p:ph type="dt" sz="half" idx="10"/>
          </p:nvPr>
        </p:nvSpPr>
        <p:spPr>
          <a:xfrm>
            <a:off x="311726" y="6330592"/>
            <a:ext cx="2743200" cy="365125"/>
          </a:xfrm>
          <a:prstGeom prst="rect">
            <a:avLst/>
          </a:prstGeom>
        </p:spPr>
        <p:txBody>
          <a:bodyPr anchor="ctr"/>
          <a:lstStyle>
            <a:lvl1pPr>
              <a:defRPr sz="1000">
                <a:latin typeface="Arial" panose="020B0604020202020204" pitchFamily="34" charset="0"/>
              </a:defRPr>
            </a:lvl1pPr>
          </a:lstStyle>
          <a:p>
            <a:fld id="{8063D29F-10D7-4725-BF37-BCBE1D282228}" type="datetime1">
              <a:rPr lang="en-US" smtClean="0"/>
              <a:t>9/15/26</a:t>
            </a:fld>
            <a:endParaRPr lang="en-US" dirty="0"/>
          </a:p>
        </p:txBody>
      </p:sp>
      <p:pic>
        <p:nvPicPr>
          <p:cNvPr id="12" name="Picture 11">
            <a:extLst>
              <a:ext uri="{FF2B5EF4-FFF2-40B4-BE49-F238E27FC236}">
                <a16:creationId xmlns:a16="http://schemas.microsoft.com/office/drawing/2014/main" id="{86F161EE-76CC-45E3-AC2B-F55638E71781}"/>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713982" y="80668"/>
            <a:ext cx="1355836" cy="423699"/>
          </a:xfrm>
          <a:prstGeom prst="rect">
            <a:avLst/>
          </a:prstGeom>
        </p:spPr>
      </p:pic>
    </p:spTree>
    <p:extLst>
      <p:ext uri="{BB962C8B-B14F-4D97-AF65-F5344CB8AC3E}">
        <p14:creationId xmlns:p14="http://schemas.microsoft.com/office/powerpoint/2010/main" val="5778918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Body Slide - No Photos 2">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5625C33B-E0CB-3D46-9D0E-81845337739C}"/>
              </a:ext>
            </a:extLst>
          </p:cNvPr>
          <p:cNvSpPr>
            <a:spLocks noGrp="1"/>
          </p:cNvSpPr>
          <p:nvPr>
            <p:ph type="ftr" sz="quarter" idx="11"/>
          </p:nvPr>
        </p:nvSpPr>
        <p:spPr>
          <a:xfrm>
            <a:off x="4038600" y="6330592"/>
            <a:ext cx="4114800" cy="365125"/>
          </a:xfrm>
          <a:prstGeom prst="rect">
            <a:avLst/>
          </a:prstGeom>
        </p:spPr>
        <p:txBody>
          <a:bodyPr anchor="ctr" anchorCtr="0"/>
          <a:lstStyle>
            <a:lvl1pPr algn="ctr">
              <a:defRPr sz="1000">
                <a:latin typeface="Arial" panose="020B0604020202020204" pitchFamily="34" charset="0"/>
              </a:defRPr>
            </a:lvl1pPr>
          </a:lstStyle>
          <a:p>
            <a:endParaRPr lang="en-US" dirty="0"/>
          </a:p>
        </p:txBody>
      </p:sp>
      <p:sp>
        <p:nvSpPr>
          <p:cNvPr id="7" name="Slide Number Placeholder 6">
            <a:extLst>
              <a:ext uri="{FF2B5EF4-FFF2-40B4-BE49-F238E27FC236}">
                <a16:creationId xmlns:a16="http://schemas.microsoft.com/office/drawing/2014/main" id="{A94E25E4-5B52-F70B-5E1A-F65D7D46186D}"/>
              </a:ext>
            </a:extLst>
          </p:cNvPr>
          <p:cNvSpPr>
            <a:spLocks noGrp="1"/>
          </p:cNvSpPr>
          <p:nvPr>
            <p:ph type="sldNum" sz="quarter" idx="12"/>
          </p:nvPr>
        </p:nvSpPr>
        <p:spPr>
          <a:xfrm>
            <a:off x="9144000" y="6330592"/>
            <a:ext cx="2743200" cy="365125"/>
          </a:xfrm>
          <a:prstGeom prst="rect">
            <a:avLst/>
          </a:prstGeom>
        </p:spPr>
        <p:txBody>
          <a:bodyPr anchor="ctr"/>
          <a:lstStyle>
            <a:lvl1pPr algn="r">
              <a:defRPr sz="1000">
                <a:latin typeface="Arial" panose="020B0604020202020204" pitchFamily="34" charset="0"/>
              </a:defRPr>
            </a:lvl1pPr>
          </a:lstStyle>
          <a:p>
            <a:fld id="{7D1BE87E-F0DE-A44C-894B-E142BEB21E42}" type="slidenum">
              <a:rPr lang="en-US" smtClean="0"/>
              <a:pPr/>
              <a:t>‹#›</a:t>
            </a:fld>
            <a:endParaRPr lang="en-US" dirty="0"/>
          </a:p>
        </p:txBody>
      </p:sp>
      <p:pic>
        <p:nvPicPr>
          <p:cNvPr id="8" name="Picture 7">
            <a:extLst>
              <a:ext uri="{FF2B5EF4-FFF2-40B4-BE49-F238E27FC236}">
                <a16:creationId xmlns:a16="http://schemas.microsoft.com/office/drawing/2014/main" id="{5058F0D3-C01F-3256-0218-65AF71F7594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713982" y="80668"/>
            <a:ext cx="1355836" cy="423699"/>
          </a:xfrm>
          <a:prstGeom prst="rect">
            <a:avLst/>
          </a:prstGeom>
        </p:spPr>
      </p:pic>
      <p:sp>
        <p:nvSpPr>
          <p:cNvPr id="9" name="Title 1">
            <a:extLst>
              <a:ext uri="{FF2B5EF4-FFF2-40B4-BE49-F238E27FC236}">
                <a16:creationId xmlns:a16="http://schemas.microsoft.com/office/drawing/2014/main" id="{73F0606B-4EF8-C644-338C-2B63D06C1FA4}"/>
              </a:ext>
            </a:extLst>
          </p:cNvPr>
          <p:cNvSpPr>
            <a:spLocks noGrp="1"/>
          </p:cNvSpPr>
          <p:nvPr>
            <p:ph type="title"/>
          </p:nvPr>
        </p:nvSpPr>
        <p:spPr>
          <a:xfrm>
            <a:off x="309093" y="531951"/>
            <a:ext cx="11044707" cy="678664"/>
          </a:xfrm>
        </p:spPr>
        <p:txBody>
          <a:bodyPr anchor="b">
            <a:noAutofit/>
          </a:bodyPr>
          <a:lstStyle>
            <a:lvl1pPr>
              <a:defRPr sz="3200">
                <a:solidFill>
                  <a:schemeClr val="accent1"/>
                </a:solidFill>
              </a:defRPr>
            </a:lvl1pPr>
          </a:lstStyle>
          <a:p>
            <a:r>
              <a:rPr lang="en-US"/>
              <a:t>Click to edit Master title style</a:t>
            </a:r>
            <a:endParaRPr lang="en-US" dirty="0"/>
          </a:p>
        </p:txBody>
      </p:sp>
      <p:sp>
        <p:nvSpPr>
          <p:cNvPr id="10" name="Text Placeholder 3">
            <a:extLst>
              <a:ext uri="{FF2B5EF4-FFF2-40B4-BE49-F238E27FC236}">
                <a16:creationId xmlns:a16="http://schemas.microsoft.com/office/drawing/2014/main" id="{73B0BD89-A704-0E29-46BD-5C54BB3971DB}"/>
              </a:ext>
            </a:extLst>
          </p:cNvPr>
          <p:cNvSpPr>
            <a:spLocks noGrp="1"/>
          </p:cNvSpPr>
          <p:nvPr>
            <p:ph type="body" sz="half" idx="2"/>
          </p:nvPr>
        </p:nvSpPr>
        <p:spPr>
          <a:xfrm>
            <a:off x="309094" y="1319201"/>
            <a:ext cx="11044706" cy="4891433"/>
          </a:xfrm>
        </p:spPr>
        <p:txBody>
          <a:bodyPr>
            <a:noAutofit/>
          </a:bodyPr>
          <a:lstStyle>
            <a:lvl1pPr marL="0" indent="0">
              <a:buNone/>
              <a:defRPr sz="20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2" name="Date Placeholder 4">
            <a:extLst>
              <a:ext uri="{FF2B5EF4-FFF2-40B4-BE49-F238E27FC236}">
                <a16:creationId xmlns:a16="http://schemas.microsoft.com/office/drawing/2014/main" id="{C31EC031-12D9-ECFF-D858-559CF0816D2A}"/>
              </a:ext>
            </a:extLst>
          </p:cNvPr>
          <p:cNvSpPr>
            <a:spLocks noGrp="1"/>
          </p:cNvSpPr>
          <p:nvPr>
            <p:ph type="dt" sz="half" idx="10"/>
          </p:nvPr>
        </p:nvSpPr>
        <p:spPr>
          <a:xfrm>
            <a:off x="311726" y="6330592"/>
            <a:ext cx="2743200" cy="365125"/>
          </a:xfrm>
          <a:prstGeom prst="rect">
            <a:avLst/>
          </a:prstGeom>
        </p:spPr>
        <p:txBody>
          <a:bodyPr anchor="ctr"/>
          <a:lstStyle>
            <a:lvl1pPr>
              <a:defRPr sz="1000">
                <a:latin typeface="Arial" panose="020B0604020202020204" pitchFamily="34" charset="0"/>
              </a:defRPr>
            </a:lvl1pPr>
          </a:lstStyle>
          <a:p>
            <a:fld id="{65A77A9B-52E9-4C6D-837D-58A3F8540DC7}" type="datetime1">
              <a:rPr lang="en-US" smtClean="0"/>
              <a:t>9/15/26</a:t>
            </a:fld>
            <a:endParaRPr lang="en-US" dirty="0"/>
          </a:p>
        </p:txBody>
      </p:sp>
      <p:pic>
        <p:nvPicPr>
          <p:cNvPr id="11" name="Picture 10">
            <a:extLst>
              <a:ext uri="{FF2B5EF4-FFF2-40B4-BE49-F238E27FC236}">
                <a16:creationId xmlns:a16="http://schemas.microsoft.com/office/drawing/2014/main" id="{3E176E9F-8359-4E77-8769-BF761EF6EDE3}"/>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713982" y="80668"/>
            <a:ext cx="1355836" cy="423699"/>
          </a:xfrm>
          <a:prstGeom prst="rect">
            <a:avLst/>
          </a:prstGeom>
        </p:spPr>
      </p:pic>
    </p:spTree>
    <p:extLst>
      <p:ext uri="{BB962C8B-B14F-4D97-AF65-F5344CB8AC3E}">
        <p14:creationId xmlns:p14="http://schemas.microsoft.com/office/powerpoint/2010/main" val="7004098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Body Slide - Chart ">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561F1912-9CBC-18CD-A6E2-D8584EE6F30A}"/>
              </a:ext>
            </a:extLst>
          </p:cNvPr>
          <p:cNvSpPr>
            <a:spLocks noGrp="1"/>
          </p:cNvSpPr>
          <p:nvPr>
            <p:ph sz="half" idx="2"/>
          </p:nvPr>
        </p:nvSpPr>
        <p:spPr>
          <a:xfrm>
            <a:off x="374062" y="1424693"/>
            <a:ext cx="5798137" cy="3804129"/>
          </a:xfrm>
        </p:spPr>
        <p:txBody>
          <a:bodyPr anchor="t">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3278444A-CE1E-BF31-5D75-39569219C363}"/>
              </a:ext>
            </a:extLst>
          </p:cNvPr>
          <p:cNvSpPr>
            <a:spLocks noGrp="1"/>
          </p:cNvSpPr>
          <p:nvPr>
            <p:ph type="body" sz="quarter" idx="3"/>
          </p:nvPr>
        </p:nvSpPr>
        <p:spPr>
          <a:xfrm>
            <a:off x="6336406" y="1424694"/>
            <a:ext cx="5018982" cy="4422313"/>
          </a:xfrm>
        </p:spPr>
        <p:txBody>
          <a:bodyPr anchor="t">
            <a:noAutofit/>
          </a:bodyPr>
          <a:lstStyle>
            <a:lvl1pPr marL="0" indent="0">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pic>
        <p:nvPicPr>
          <p:cNvPr id="10" name="Picture 9">
            <a:extLst>
              <a:ext uri="{FF2B5EF4-FFF2-40B4-BE49-F238E27FC236}">
                <a16:creationId xmlns:a16="http://schemas.microsoft.com/office/drawing/2014/main" id="{C7FC8732-2197-B9C7-FC84-CA5395C6506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713982" y="80668"/>
            <a:ext cx="1355836" cy="423699"/>
          </a:xfrm>
          <a:prstGeom prst="rect">
            <a:avLst/>
          </a:prstGeom>
        </p:spPr>
      </p:pic>
      <p:sp>
        <p:nvSpPr>
          <p:cNvPr id="13" name="Title 1">
            <a:extLst>
              <a:ext uri="{FF2B5EF4-FFF2-40B4-BE49-F238E27FC236}">
                <a16:creationId xmlns:a16="http://schemas.microsoft.com/office/drawing/2014/main" id="{0D9F4886-7D05-5680-AF1E-08F9985969FE}"/>
              </a:ext>
            </a:extLst>
          </p:cNvPr>
          <p:cNvSpPr>
            <a:spLocks noGrp="1"/>
          </p:cNvSpPr>
          <p:nvPr>
            <p:ph type="title"/>
          </p:nvPr>
        </p:nvSpPr>
        <p:spPr>
          <a:xfrm>
            <a:off x="309093" y="531951"/>
            <a:ext cx="11044707" cy="678664"/>
          </a:xfrm>
        </p:spPr>
        <p:txBody>
          <a:bodyPr anchor="b">
            <a:noAutofit/>
          </a:bodyPr>
          <a:lstStyle>
            <a:lvl1pPr>
              <a:defRPr sz="3200">
                <a:solidFill>
                  <a:schemeClr val="tx2"/>
                </a:solidFill>
              </a:defRPr>
            </a:lvl1pPr>
          </a:lstStyle>
          <a:p>
            <a:r>
              <a:rPr lang="en-US"/>
              <a:t>Click to edit Master title style</a:t>
            </a:r>
            <a:endParaRPr lang="en-US" dirty="0"/>
          </a:p>
        </p:txBody>
      </p:sp>
      <p:sp>
        <p:nvSpPr>
          <p:cNvPr id="3" name="Footer Placeholder 5">
            <a:extLst>
              <a:ext uri="{FF2B5EF4-FFF2-40B4-BE49-F238E27FC236}">
                <a16:creationId xmlns:a16="http://schemas.microsoft.com/office/drawing/2014/main" id="{C475642F-9965-9846-0682-55C7C6944A0B}"/>
              </a:ext>
            </a:extLst>
          </p:cNvPr>
          <p:cNvSpPr>
            <a:spLocks noGrp="1"/>
          </p:cNvSpPr>
          <p:nvPr>
            <p:ph type="ftr" sz="quarter" idx="11"/>
          </p:nvPr>
        </p:nvSpPr>
        <p:spPr>
          <a:xfrm>
            <a:off x="4038600" y="6330592"/>
            <a:ext cx="4114800" cy="365125"/>
          </a:xfrm>
          <a:prstGeom prst="rect">
            <a:avLst/>
          </a:prstGeom>
        </p:spPr>
        <p:txBody>
          <a:bodyPr anchor="ctr"/>
          <a:lstStyle>
            <a:lvl1pPr algn="ctr">
              <a:defRPr sz="1000">
                <a:latin typeface="Arial" panose="020B0604020202020204" pitchFamily="34" charset="0"/>
              </a:defRPr>
            </a:lvl1pPr>
          </a:lstStyle>
          <a:p>
            <a:endParaRPr lang="en-US" dirty="0"/>
          </a:p>
        </p:txBody>
      </p:sp>
      <p:sp>
        <p:nvSpPr>
          <p:cNvPr id="6" name="Slide Number Placeholder 6">
            <a:extLst>
              <a:ext uri="{FF2B5EF4-FFF2-40B4-BE49-F238E27FC236}">
                <a16:creationId xmlns:a16="http://schemas.microsoft.com/office/drawing/2014/main" id="{7914D833-6B3E-46B1-EDE5-A7FD64C91958}"/>
              </a:ext>
            </a:extLst>
          </p:cNvPr>
          <p:cNvSpPr>
            <a:spLocks noGrp="1"/>
          </p:cNvSpPr>
          <p:nvPr>
            <p:ph type="sldNum" sz="quarter" idx="12"/>
          </p:nvPr>
        </p:nvSpPr>
        <p:spPr>
          <a:xfrm>
            <a:off x="9144000" y="6330592"/>
            <a:ext cx="2743200" cy="365125"/>
          </a:xfrm>
          <a:prstGeom prst="rect">
            <a:avLst/>
          </a:prstGeom>
        </p:spPr>
        <p:txBody>
          <a:bodyPr anchor="ctr"/>
          <a:lstStyle>
            <a:lvl1pPr algn="r">
              <a:defRPr sz="1000">
                <a:latin typeface="Arial" panose="020B0604020202020204" pitchFamily="34" charset="0"/>
              </a:defRPr>
            </a:lvl1pPr>
          </a:lstStyle>
          <a:p>
            <a:fld id="{7D1BE87E-F0DE-A44C-894B-E142BEB21E42}" type="slidenum">
              <a:rPr lang="en-US" smtClean="0"/>
              <a:pPr/>
              <a:t>‹#›</a:t>
            </a:fld>
            <a:endParaRPr lang="en-US" dirty="0"/>
          </a:p>
        </p:txBody>
      </p:sp>
      <p:sp>
        <p:nvSpPr>
          <p:cNvPr id="7" name="Date Placeholder 4">
            <a:extLst>
              <a:ext uri="{FF2B5EF4-FFF2-40B4-BE49-F238E27FC236}">
                <a16:creationId xmlns:a16="http://schemas.microsoft.com/office/drawing/2014/main" id="{0EA70E93-BE46-91B7-C94B-CF452506D78D}"/>
              </a:ext>
            </a:extLst>
          </p:cNvPr>
          <p:cNvSpPr>
            <a:spLocks noGrp="1"/>
          </p:cNvSpPr>
          <p:nvPr>
            <p:ph type="dt" sz="half" idx="10"/>
          </p:nvPr>
        </p:nvSpPr>
        <p:spPr>
          <a:xfrm>
            <a:off x="311726" y="6330592"/>
            <a:ext cx="2743200" cy="365125"/>
          </a:xfrm>
          <a:prstGeom prst="rect">
            <a:avLst/>
          </a:prstGeom>
        </p:spPr>
        <p:txBody>
          <a:bodyPr anchor="ctr"/>
          <a:lstStyle>
            <a:lvl1pPr>
              <a:defRPr sz="1000">
                <a:latin typeface="Arial" panose="020B0604020202020204" pitchFamily="34" charset="0"/>
              </a:defRPr>
            </a:lvl1pPr>
          </a:lstStyle>
          <a:p>
            <a:fld id="{74AC1CC6-0B45-432C-B9F8-F3C20CF98313}" type="datetime1">
              <a:rPr lang="en-US" smtClean="0"/>
              <a:t>9/15/26</a:t>
            </a:fld>
            <a:endParaRPr lang="en-US" dirty="0"/>
          </a:p>
        </p:txBody>
      </p:sp>
      <p:pic>
        <p:nvPicPr>
          <p:cNvPr id="12" name="Picture 11">
            <a:extLst>
              <a:ext uri="{FF2B5EF4-FFF2-40B4-BE49-F238E27FC236}">
                <a16:creationId xmlns:a16="http://schemas.microsoft.com/office/drawing/2014/main" id="{18C10AA7-5409-41F3-BC4E-22F426FB6B3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713982" y="80668"/>
            <a:ext cx="1355836" cy="423699"/>
          </a:xfrm>
          <a:prstGeom prst="rect">
            <a:avLst/>
          </a:prstGeom>
        </p:spPr>
      </p:pic>
    </p:spTree>
    <p:extLst>
      <p:ext uri="{BB962C8B-B14F-4D97-AF65-F5344CB8AC3E}">
        <p14:creationId xmlns:p14="http://schemas.microsoft.com/office/powerpoint/2010/main" val="18678387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ody Slide - 1 Left Phot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17BE5B-D462-52DE-1421-03616B30BCDE}"/>
              </a:ext>
            </a:extLst>
          </p:cNvPr>
          <p:cNvSpPr>
            <a:spLocks noGrp="1"/>
          </p:cNvSpPr>
          <p:nvPr>
            <p:ph type="title"/>
          </p:nvPr>
        </p:nvSpPr>
        <p:spPr>
          <a:xfrm>
            <a:off x="5679584" y="674221"/>
            <a:ext cx="6057364" cy="716698"/>
          </a:xfrm>
        </p:spPr>
        <p:txBody>
          <a:bodyPr anchor="t">
            <a:noAutofit/>
          </a:bodyPr>
          <a:lstStyle>
            <a:lvl1pPr>
              <a:defRPr sz="3200">
                <a:solidFill>
                  <a:schemeClr val="tx2"/>
                </a:solidFill>
              </a:defRPr>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A27D567A-C123-96A9-1DD3-17C276C7D015}"/>
              </a:ext>
            </a:extLst>
          </p:cNvPr>
          <p:cNvSpPr>
            <a:spLocks noGrp="1"/>
          </p:cNvSpPr>
          <p:nvPr>
            <p:ph type="pic" idx="1"/>
          </p:nvPr>
        </p:nvSpPr>
        <p:spPr>
          <a:xfrm>
            <a:off x="-1" y="659082"/>
            <a:ext cx="5550795" cy="344927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E8A92B06-2663-62EC-E8B1-7567E866D31E}"/>
              </a:ext>
            </a:extLst>
          </p:cNvPr>
          <p:cNvSpPr>
            <a:spLocks noGrp="1"/>
          </p:cNvSpPr>
          <p:nvPr>
            <p:ph type="body" sz="half" idx="2"/>
          </p:nvPr>
        </p:nvSpPr>
        <p:spPr>
          <a:xfrm>
            <a:off x="5679584" y="1560773"/>
            <a:ext cx="6057364" cy="4659093"/>
          </a:xfrm>
        </p:spPr>
        <p:txBody>
          <a:bodyPr>
            <a:noAutofit/>
          </a:bodyPr>
          <a:lstStyle>
            <a:lvl1pPr marL="0" indent="0">
              <a:buNone/>
              <a:defRPr sz="2000">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8" name="Picture 7">
            <a:extLst>
              <a:ext uri="{FF2B5EF4-FFF2-40B4-BE49-F238E27FC236}">
                <a16:creationId xmlns:a16="http://schemas.microsoft.com/office/drawing/2014/main" id="{9425B193-7653-FA58-7C69-56865C4DF7B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713982" y="80668"/>
            <a:ext cx="1355836" cy="423699"/>
          </a:xfrm>
          <a:prstGeom prst="rect">
            <a:avLst/>
          </a:prstGeom>
        </p:spPr>
      </p:pic>
      <p:sp>
        <p:nvSpPr>
          <p:cNvPr id="11" name="Footer Placeholder 5">
            <a:extLst>
              <a:ext uri="{FF2B5EF4-FFF2-40B4-BE49-F238E27FC236}">
                <a16:creationId xmlns:a16="http://schemas.microsoft.com/office/drawing/2014/main" id="{B1BBB6AD-F5E7-2C7D-F208-959FE1C6444F}"/>
              </a:ext>
            </a:extLst>
          </p:cNvPr>
          <p:cNvSpPr>
            <a:spLocks noGrp="1"/>
          </p:cNvSpPr>
          <p:nvPr>
            <p:ph type="ftr" sz="quarter" idx="11"/>
          </p:nvPr>
        </p:nvSpPr>
        <p:spPr>
          <a:xfrm>
            <a:off x="4038600" y="6330592"/>
            <a:ext cx="4114800" cy="365125"/>
          </a:xfrm>
          <a:prstGeom prst="rect">
            <a:avLst/>
          </a:prstGeom>
        </p:spPr>
        <p:txBody>
          <a:bodyPr anchor="ctr"/>
          <a:lstStyle>
            <a:lvl1pPr algn="ctr">
              <a:defRPr sz="1000">
                <a:latin typeface="Arial" panose="020B0604020202020204" pitchFamily="34" charset="0"/>
              </a:defRPr>
            </a:lvl1pPr>
          </a:lstStyle>
          <a:p>
            <a:endParaRPr lang="en-US" dirty="0"/>
          </a:p>
        </p:txBody>
      </p:sp>
      <p:sp>
        <p:nvSpPr>
          <p:cNvPr id="12" name="Slide Number Placeholder 6">
            <a:extLst>
              <a:ext uri="{FF2B5EF4-FFF2-40B4-BE49-F238E27FC236}">
                <a16:creationId xmlns:a16="http://schemas.microsoft.com/office/drawing/2014/main" id="{E6658A98-A780-C524-1137-D3BF53A55A60}"/>
              </a:ext>
            </a:extLst>
          </p:cNvPr>
          <p:cNvSpPr>
            <a:spLocks noGrp="1"/>
          </p:cNvSpPr>
          <p:nvPr>
            <p:ph type="sldNum" sz="quarter" idx="12"/>
          </p:nvPr>
        </p:nvSpPr>
        <p:spPr>
          <a:xfrm>
            <a:off x="9144000" y="6330592"/>
            <a:ext cx="2743200" cy="365125"/>
          </a:xfrm>
          <a:prstGeom prst="rect">
            <a:avLst/>
          </a:prstGeom>
        </p:spPr>
        <p:txBody>
          <a:bodyPr anchor="ctr"/>
          <a:lstStyle>
            <a:lvl1pPr algn="r">
              <a:defRPr sz="1000">
                <a:latin typeface="Arial" panose="020B0604020202020204" pitchFamily="34" charset="0"/>
              </a:defRPr>
            </a:lvl1pPr>
          </a:lstStyle>
          <a:p>
            <a:fld id="{7D1BE87E-F0DE-A44C-894B-E142BEB21E42}" type="slidenum">
              <a:rPr lang="en-US" smtClean="0"/>
              <a:pPr/>
              <a:t>‹#›</a:t>
            </a:fld>
            <a:endParaRPr lang="en-US" dirty="0"/>
          </a:p>
        </p:txBody>
      </p:sp>
      <p:sp>
        <p:nvSpPr>
          <p:cNvPr id="5" name="Date Placeholder 4">
            <a:extLst>
              <a:ext uri="{FF2B5EF4-FFF2-40B4-BE49-F238E27FC236}">
                <a16:creationId xmlns:a16="http://schemas.microsoft.com/office/drawing/2014/main" id="{8791057C-FA10-F5DE-B4C8-C3931D750C81}"/>
              </a:ext>
            </a:extLst>
          </p:cNvPr>
          <p:cNvSpPr>
            <a:spLocks noGrp="1"/>
          </p:cNvSpPr>
          <p:nvPr>
            <p:ph type="dt" sz="half" idx="10"/>
          </p:nvPr>
        </p:nvSpPr>
        <p:spPr>
          <a:xfrm>
            <a:off x="311726" y="6330592"/>
            <a:ext cx="2743200" cy="365125"/>
          </a:xfrm>
          <a:prstGeom prst="rect">
            <a:avLst/>
          </a:prstGeom>
        </p:spPr>
        <p:txBody>
          <a:bodyPr anchor="ctr"/>
          <a:lstStyle>
            <a:lvl1pPr>
              <a:defRPr sz="1000">
                <a:latin typeface="Arial" panose="020B0604020202020204" pitchFamily="34" charset="0"/>
              </a:defRPr>
            </a:lvl1pPr>
          </a:lstStyle>
          <a:p>
            <a:fld id="{480ED2E1-3D77-48DC-8AFF-0FC8EA98F3DB}" type="datetime1">
              <a:rPr lang="en-US" smtClean="0"/>
              <a:t>9/15/26</a:t>
            </a:fld>
            <a:endParaRPr lang="en-US" dirty="0"/>
          </a:p>
        </p:txBody>
      </p:sp>
      <p:pic>
        <p:nvPicPr>
          <p:cNvPr id="13" name="Picture 12">
            <a:extLst>
              <a:ext uri="{FF2B5EF4-FFF2-40B4-BE49-F238E27FC236}">
                <a16:creationId xmlns:a16="http://schemas.microsoft.com/office/drawing/2014/main" id="{C1C835BB-5A9A-4887-AD28-9C7DC0F8151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713982" y="80668"/>
            <a:ext cx="1355836" cy="423699"/>
          </a:xfrm>
          <a:prstGeom prst="rect">
            <a:avLst/>
          </a:prstGeom>
        </p:spPr>
      </p:pic>
    </p:spTree>
    <p:extLst>
      <p:ext uri="{BB962C8B-B14F-4D97-AF65-F5344CB8AC3E}">
        <p14:creationId xmlns:p14="http://schemas.microsoft.com/office/powerpoint/2010/main" val="26436471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Body Slide - 1 Right Photo">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A27D567A-C123-96A9-1DD3-17C276C7D015}"/>
              </a:ext>
            </a:extLst>
          </p:cNvPr>
          <p:cNvSpPr>
            <a:spLocks noGrp="1"/>
          </p:cNvSpPr>
          <p:nvPr>
            <p:ph type="pic" idx="1"/>
          </p:nvPr>
        </p:nvSpPr>
        <p:spPr>
          <a:xfrm>
            <a:off x="6246796" y="665018"/>
            <a:ext cx="5945204" cy="448887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pic>
        <p:nvPicPr>
          <p:cNvPr id="8" name="Picture 7">
            <a:extLst>
              <a:ext uri="{FF2B5EF4-FFF2-40B4-BE49-F238E27FC236}">
                <a16:creationId xmlns:a16="http://schemas.microsoft.com/office/drawing/2014/main" id="{9425B193-7653-FA58-7C69-56865C4DF7B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713982" y="80668"/>
            <a:ext cx="1355836" cy="423699"/>
          </a:xfrm>
          <a:prstGeom prst="rect">
            <a:avLst/>
          </a:prstGeom>
        </p:spPr>
      </p:pic>
      <p:sp>
        <p:nvSpPr>
          <p:cNvPr id="10" name="Title 1">
            <a:extLst>
              <a:ext uri="{FF2B5EF4-FFF2-40B4-BE49-F238E27FC236}">
                <a16:creationId xmlns:a16="http://schemas.microsoft.com/office/drawing/2014/main" id="{9A65267B-D68D-AD5F-98C2-6810944CC185}"/>
              </a:ext>
            </a:extLst>
          </p:cNvPr>
          <p:cNvSpPr>
            <a:spLocks noGrp="1"/>
          </p:cNvSpPr>
          <p:nvPr>
            <p:ph type="title"/>
          </p:nvPr>
        </p:nvSpPr>
        <p:spPr>
          <a:xfrm>
            <a:off x="309093" y="531951"/>
            <a:ext cx="5785319" cy="678664"/>
          </a:xfrm>
        </p:spPr>
        <p:txBody>
          <a:bodyPr anchor="b">
            <a:noAutofit/>
          </a:bodyPr>
          <a:lstStyle>
            <a:lvl1pPr>
              <a:defRPr sz="3200">
                <a:solidFill>
                  <a:schemeClr val="tx2"/>
                </a:solidFill>
              </a:defRPr>
            </a:lvl1pPr>
          </a:lstStyle>
          <a:p>
            <a:r>
              <a:rPr lang="en-US"/>
              <a:t>Click to edit Master title style</a:t>
            </a:r>
            <a:endParaRPr lang="en-US" dirty="0"/>
          </a:p>
        </p:txBody>
      </p:sp>
      <p:sp>
        <p:nvSpPr>
          <p:cNvPr id="11" name="Text Placeholder 3">
            <a:extLst>
              <a:ext uri="{FF2B5EF4-FFF2-40B4-BE49-F238E27FC236}">
                <a16:creationId xmlns:a16="http://schemas.microsoft.com/office/drawing/2014/main" id="{80D2211A-9B16-224E-FFC5-4225BAB41AB0}"/>
              </a:ext>
            </a:extLst>
          </p:cNvPr>
          <p:cNvSpPr>
            <a:spLocks noGrp="1"/>
          </p:cNvSpPr>
          <p:nvPr>
            <p:ph type="body" sz="half" idx="2"/>
          </p:nvPr>
        </p:nvSpPr>
        <p:spPr>
          <a:xfrm>
            <a:off x="309093" y="1319201"/>
            <a:ext cx="5785319" cy="4891433"/>
          </a:xfrm>
        </p:spPr>
        <p:txBody>
          <a:bodyPr>
            <a:no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7" name="Footer Placeholder 5">
            <a:extLst>
              <a:ext uri="{FF2B5EF4-FFF2-40B4-BE49-F238E27FC236}">
                <a16:creationId xmlns:a16="http://schemas.microsoft.com/office/drawing/2014/main" id="{AA5FB620-142D-2BE0-8116-9FAAA7F693F3}"/>
              </a:ext>
            </a:extLst>
          </p:cNvPr>
          <p:cNvSpPr>
            <a:spLocks noGrp="1"/>
          </p:cNvSpPr>
          <p:nvPr>
            <p:ph type="ftr" sz="quarter" idx="11"/>
          </p:nvPr>
        </p:nvSpPr>
        <p:spPr>
          <a:xfrm>
            <a:off x="4038600" y="6330592"/>
            <a:ext cx="4114800" cy="365125"/>
          </a:xfrm>
          <a:prstGeom prst="rect">
            <a:avLst/>
          </a:prstGeom>
        </p:spPr>
        <p:txBody>
          <a:bodyPr anchor="ctr"/>
          <a:lstStyle>
            <a:lvl1pPr algn="ctr">
              <a:defRPr sz="1000">
                <a:latin typeface="Arial" panose="020B0604020202020204" pitchFamily="34" charset="0"/>
              </a:defRPr>
            </a:lvl1pPr>
          </a:lstStyle>
          <a:p>
            <a:endParaRPr lang="en-US" dirty="0"/>
          </a:p>
        </p:txBody>
      </p:sp>
      <p:sp>
        <p:nvSpPr>
          <p:cNvPr id="18" name="Slide Number Placeholder 6">
            <a:extLst>
              <a:ext uri="{FF2B5EF4-FFF2-40B4-BE49-F238E27FC236}">
                <a16:creationId xmlns:a16="http://schemas.microsoft.com/office/drawing/2014/main" id="{85A35A3C-EFCE-E977-5D10-513BA05CDEAB}"/>
              </a:ext>
            </a:extLst>
          </p:cNvPr>
          <p:cNvSpPr>
            <a:spLocks noGrp="1"/>
          </p:cNvSpPr>
          <p:nvPr>
            <p:ph type="sldNum" sz="quarter" idx="12"/>
          </p:nvPr>
        </p:nvSpPr>
        <p:spPr>
          <a:xfrm>
            <a:off x="9144000" y="6330592"/>
            <a:ext cx="2743200" cy="365125"/>
          </a:xfrm>
          <a:prstGeom prst="rect">
            <a:avLst/>
          </a:prstGeom>
        </p:spPr>
        <p:txBody>
          <a:bodyPr anchor="ctr"/>
          <a:lstStyle>
            <a:lvl1pPr algn="r">
              <a:defRPr sz="1000">
                <a:latin typeface="Arial" panose="020B0604020202020204" pitchFamily="34" charset="0"/>
              </a:defRPr>
            </a:lvl1pPr>
          </a:lstStyle>
          <a:p>
            <a:fld id="{7D1BE87E-F0DE-A44C-894B-E142BEB21E42}" type="slidenum">
              <a:rPr lang="en-US" smtClean="0"/>
              <a:pPr/>
              <a:t>‹#›</a:t>
            </a:fld>
            <a:endParaRPr lang="en-US" dirty="0"/>
          </a:p>
        </p:txBody>
      </p:sp>
      <p:sp>
        <p:nvSpPr>
          <p:cNvPr id="2" name="Date Placeholder 4">
            <a:extLst>
              <a:ext uri="{FF2B5EF4-FFF2-40B4-BE49-F238E27FC236}">
                <a16:creationId xmlns:a16="http://schemas.microsoft.com/office/drawing/2014/main" id="{FD481F92-CD79-AD15-7CA5-87C78AC695BF}"/>
              </a:ext>
            </a:extLst>
          </p:cNvPr>
          <p:cNvSpPr>
            <a:spLocks noGrp="1"/>
          </p:cNvSpPr>
          <p:nvPr>
            <p:ph type="dt" sz="half" idx="10"/>
          </p:nvPr>
        </p:nvSpPr>
        <p:spPr>
          <a:xfrm>
            <a:off x="311726" y="6330592"/>
            <a:ext cx="2743200" cy="365125"/>
          </a:xfrm>
          <a:prstGeom prst="rect">
            <a:avLst/>
          </a:prstGeom>
        </p:spPr>
        <p:txBody>
          <a:bodyPr anchor="ctr"/>
          <a:lstStyle>
            <a:lvl1pPr>
              <a:defRPr sz="1000">
                <a:latin typeface="Arial" panose="020B0604020202020204" pitchFamily="34" charset="0"/>
              </a:defRPr>
            </a:lvl1pPr>
          </a:lstStyle>
          <a:p>
            <a:fld id="{CAADF119-FBE4-4B30-887E-7063E5FE77D4}" type="datetime1">
              <a:rPr lang="en-US" smtClean="0"/>
              <a:t>9/15/26</a:t>
            </a:fld>
            <a:endParaRPr lang="en-US" dirty="0"/>
          </a:p>
        </p:txBody>
      </p:sp>
      <p:pic>
        <p:nvPicPr>
          <p:cNvPr id="13" name="Picture 12">
            <a:extLst>
              <a:ext uri="{FF2B5EF4-FFF2-40B4-BE49-F238E27FC236}">
                <a16:creationId xmlns:a16="http://schemas.microsoft.com/office/drawing/2014/main" id="{EDB17564-960C-4BE2-AE3B-9E042530BCE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713982" y="80668"/>
            <a:ext cx="1355836" cy="423699"/>
          </a:xfrm>
          <a:prstGeom prst="rect">
            <a:avLst/>
          </a:prstGeom>
        </p:spPr>
      </p:pic>
    </p:spTree>
    <p:extLst>
      <p:ext uri="{BB962C8B-B14F-4D97-AF65-F5344CB8AC3E}">
        <p14:creationId xmlns:p14="http://schemas.microsoft.com/office/powerpoint/2010/main" val="8691387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Body Slide - No Photos">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C7FC8732-2197-B9C7-FC84-CA5395C6506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713982" y="80668"/>
            <a:ext cx="1355836" cy="423699"/>
          </a:xfrm>
          <a:prstGeom prst="rect">
            <a:avLst/>
          </a:prstGeom>
        </p:spPr>
      </p:pic>
      <p:sp>
        <p:nvSpPr>
          <p:cNvPr id="11" name="Title 1">
            <a:extLst>
              <a:ext uri="{FF2B5EF4-FFF2-40B4-BE49-F238E27FC236}">
                <a16:creationId xmlns:a16="http://schemas.microsoft.com/office/drawing/2014/main" id="{99465704-2370-60F7-6005-D0288DFD87A0}"/>
              </a:ext>
            </a:extLst>
          </p:cNvPr>
          <p:cNvSpPr>
            <a:spLocks noGrp="1"/>
          </p:cNvSpPr>
          <p:nvPr>
            <p:ph type="title"/>
          </p:nvPr>
        </p:nvSpPr>
        <p:spPr>
          <a:xfrm>
            <a:off x="309093" y="531951"/>
            <a:ext cx="11044707" cy="678664"/>
          </a:xfrm>
        </p:spPr>
        <p:txBody>
          <a:bodyPr anchor="b">
            <a:noAutofit/>
          </a:bodyPr>
          <a:lstStyle>
            <a:lvl1pPr>
              <a:defRPr sz="3200">
                <a:solidFill>
                  <a:schemeClr val="tx2"/>
                </a:solidFill>
              </a:defRPr>
            </a:lvl1pPr>
          </a:lstStyle>
          <a:p>
            <a:r>
              <a:rPr lang="en-US"/>
              <a:t>Click to edit Master title style</a:t>
            </a:r>
            <a:endParaRPr lang="en-US" dirty="0"/>
          </a:p>
        </p:txBody>
      </p:sp>
      <p:sp>
        <p:nvSpPr>
          <p:cNvPr id="12" name="Text Placeholder 3">
            <a:extLst>
              <a:ext uri="{FF2B5EF4-FFF2-40B4-BE49-F238E27FC236}">
                <a16:creationId xmlns:a16="http://schemas.microsoft.com/office/drawing/2014/main" id="{D0A29258-15C1-6FB2-52AC-108985A071C8}"/>
              </a:ext>
            </a:extLst>
          </p:cNvPr>
          <p:cNvSpPr>
            <a:spLocks noGrp="1"/>
          </p:cNvSpPr>
          <p:nvPr>
            <p:ph type="body" sz="half" idx="2"/>
          </p:nvPr>
        </p:nvSpPr>
        <p:spPr>
          <a:xfrm>
            <a:off x="309094" y="1319201"/>
            <a:ext cx="5682288" cy="4891433"/>
          </a:xfrm>
        </p:spPr>
        <p:txBody>
          <a:bodyPr>
            <a:noAutofit/>
          </a:bodyPr>
          <a:lstStyle>
            <a:lvl1pPr marL="0" indent="0">
              <a:buNone/>
              <a:defRPr sz="2000">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3" name="Text Placeholder 3">
            <a:extLst>
              <a:ext uri="{FF2B5EF4-FFF2-40B4-BE49-F238E27FC236}">
                <a16:creationId xmlns:a16="http://schemas.microsoft.com/office/drawing/2014/main" id="{7E85E37D-8958-2DEE-18A0-03962A83466E}"/>
              </a:ext>
            </a:extLst>
          </p:cNvPr>
          <p:cNvSpPr>
            <a:spLocks noGrp="1"/>
          </p:cNvSpPr>
          <p:nvPr>
            <p:ph type="body" sz="half" idx="13"/>
          </p:nvPr>
        </p:nvSpPr>
        <p:spPr>
          <a:xfrm>
            <a:off x="6110467" y="1322610"/>
            <a:ext cx="5682289" cy="4891433"/>
          </a:xfrm>
        </p:spPr>
        <p:txBody>
          <a:bodyPr>
            <a:noAutofit/>
          </a:bodyPr>
          <a:lstStyle>
            <a:lvl1pPr marL="0" indent="0">
              <a:buNone/>
              <a:defRPr sz="2000">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Footer Placeholder 5">
            <a:extLst>
              <a:ext uri="{FF2B5EF4-FFF2-40B4-BE49-F238E27FC236}">
                <a16:creationId xmlns:a16="http://schemas.microsoft.com/office/drawing/2014/main" id="{6FBE509B-CE41-57EF-59C3-275E43C033A4}"/>
              </a:ext>
            </a:extLst>
          </p:cNvPr>
          <p:cNvSpPr>
            <a:spLocks noGrp="1"/>
          </p:cNvSpPr>
          <p:nvPr>
            <p:ph type="ftr" sz="quarter" idx="11"/>
          </p:nvPr>
        </p:nvSpPr>
        <p:spPr>
          <a:xfrm>
            <a:off x="4038600" y="6330592"/>
            <a:ext cx="4114800" cy="365125"/>
          </a:xfrm>
          <a:prstGeom prst="rect">
            <a:avLst/>
          </a:prstGeom>
        </p:spPr>
        <p:txBody>
          <a:bodyPr anchor="ctr"/>
          <a:lstStyle>
            <a:lvl1pPr algn="ctr">
              <a:defRPr sz="1000">
                <a:latin typeface="Arial" panose="020B0604020202020204" pitchFamily="34" charset="0"/>
              </a:defRPr>
            </a:lvl1pPr>
          </a:lstStyle>
          <a:p>
            <a:endParaRPr lang="en-US" dirty="0"/>
          </a:p>
        </p:txBody>
      </p:sp>
      <p:sp>
        <p:nvSpPr>
          <p:cNvPr id="4" name="Slide Number Placeholder 6">
            <a:extLst>
              <a:ext uri="{FF2B5EF4-FFF2-40B4-BE49-F238E27FC236}">
                <a16:creationId xmlns:a16="http://schemas.microsoft.com/office/drawing/2014/main" id="{944E86B8-08A1-6B0A-9E8F-1A2C0252563D}"/>
              </a:ext>
            </a:extLst>
          </p:cNvPr>
          <p:cNvSpPr>
            <a:spLocks noGrp="1"/>
          </p:cNvSpPr>
          <p:nvPr>
            <p:ph type="sldNum" sz="quarter" idx="12"/>
          </p:nvPr>
        </p:nvSpPr>
        <p:spPr>
          <a:xfrm>
            <a:off x="9144000" y="6330592"/>
            <a:ext cx="2743200" cy="365125"/>
          </a:xfrm>
          <a:prstGeom prst="rect">
            <a:avLst/>
          </a:prstGeom>
        </p:spPr>
        <p:txBody>
          <a:bodyPr anchor="ctr"/>
          <a:lstStyle>
            <a:lvl1pPr algn="r">
              <a:defRPr sz="1000">
                <a:latin typeface="Arial" panose="020B0604020202020204" pitchFamily="34" charset="0"/>
              </a:defRPr>
            </a:lvl1pPr>
          </a:lstStyle>
          <a:p>
            <a:fld id="{7D1BE87E-F0DE-A44C-894B-E142BEB21E42}" type="slidenum">
              <a:rPr lang="en-US" smtClean="0"/>
              <a:pPr/>
              <a:t>‹#›</a:t>
            </a:fld>
            <a:endParaRPr lang="en-US" dirty="0"/>
          </a:p>
        </p:txBody>
      </p:sp>
      <p:sp>
        <p:nvSpPr>
          <p:cNvPr id="5" name="Date Placeholder 4">
            <a:extLst>
              <a:ext uri="{FF2B5EF4-FFF2-40B4-BE49-F238E27FC236}">
                <a16:creationId xmlns:a16="http://schemas.microsoft.com/office/drawing/2014/main" id="{1AE111C8-7DEA-F7D8-15DA-EC66E6103A5D}"/>
              </a:ext>
            </a:extLst>
          </p:cNvPr>
          <p:cNvSpPr>
            <a:spLocks noGrp="1"/>
          </p:cNvSpPr>
          <p:nvPr>
            <p:ph type="dt" sz="half" idx="10"/>
          </p:nvPr>
        </p:nvSpPr>
        <p:spPr>
          <a:xfrm>
            <a:off x="311726" y="6330592"/>
            <a:ext cx="2743200" cy="365125"/>
          </a:xfrm>
          <a:prstGeom prst="rect">
            <a:avLst/>
          </a:prstGeom>
        </p:spPr>
        <p:txBody>
          <a:bodyPr anchor="ctr"/>
          <a:lstStyle>
            <a:lvl1pPr>
              <a:defRPr sz="1000">
                <a:latin typeface="Arial" panose="020B0604020202020204" pitchFamily="34" charset="0"/>
              </a:defRPr>
            </a:lvl1pPr>
          </a:lstStyle>
          <a:p>
            <a:fld id="{8ABF4FA7-1E5E-4092-8A64-2F16A7152577}" type="datetime1">
              <a:rPr lang="en-US" smtClean="0"/>
              <a:t>9/15/26</a:t>
            </a:fld>
            <a:endParaRPr lang="en-US" dirty="0"/>
          </a:p>
        </p:txBody>
      </p:sp>
      <p:pic>
        <p:nvPicPr>
          <p:cNvPr id="14" name="Picture 13">
            <a:extLst>
              <a:ext uri="{FF2B5EF4-FFF2-40B4-BE49-F238E27FC236}">
                <a16:creationId xmlns:a16="http://schemas.microsoft.com/office/drawing/2014/main" id="{1D72F205-0884-4182-ADD8-D44EB482580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713982" y="80668"/>
            <a:ext cx="1355836" cy="423699"/>
          </a:xfrm>
          <a:prstGeom prst="rect">
            <a:avLst/>
          </a:prstGeom>
        </p:spPr>
      </p:pic>
    </p:spTree>
    <p:extLst>
      <p:ext uri="{BB962C8B-B14F-4D97-AF65-F5344CB8AC3E}">
        <p14:creationId xmlns:p14="http://schemas.microsoft.com/office/powerpoint/2010/main" val="291145433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Body Slide - Slate Two Photos">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17BE5B-D462-52DE-1421-03616B30BCDE}"/>
              </a:ext>
            </a:extLst>
          </p:cNvPr>
          <p:cNvSpPr>
            <a:spLocks noGrp="1"/>
          </p:cNvSpPr>
          <p:nvPr>
            <p:ph type="title"/>
          </p:nvPr>
        </p:nvSpPr>
        <p:spPr>
          <a:xfrm>
            <a:off x="309093" y="531951"/>
            <a:ext cx="5785319" cy="678664"/>
          </a:xfrm>
        </p:spPr>
        <p:txBody>
          <a:bodyPr anchor="b">
            <a:noAutofit/>
          </a:bodyPr>
          <a:lstStyle>
            <a:lvl1pPr>
              <a:defRPr sz="3200">
                <a:solidFill>
                  <a:schemeClr val="bg1"/>
                </a:solidFill>
              </a:defRPr>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A27D567A-C123-96A9-1DD3-17C276C7D015}"/>
              </a:ext>
            </a:extLst>
          </p:cNvPr>
          <p:cNvSpPr>
            <a:spLocks noGrp="1"/>
          </p:cNvSpPr>
          <p:nvPr>
            <p:ph type="pic" idx="1"/>
          </p:nvPr>
        </p:nvSpPr>
        <p:spPr>
          <a:xfrm>
            <a:off x="6246796" y="549107"/>
            <a:ext cx="5945204" cy="276398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E8A92B06-2663-62EC-E8B1-7567E866D31E}"/>
              </a:ext>
            </a:extLst>
          </p:cNvPr>
          <p:cNvSpPr>
            <a:spLocks noGrp="1"/>
          </p:cNvSpPr>
          <p:nvPr>
            <p:ph type="body" sz="half" idx="2"/>
          </p:nvPr>
        </p:nvSpPr>
        <p:spPr>
          <a:xfrm>
            <a:off x="309093" y="1319201"/>
            <a:ext cx="5785319" cy="4891433"/>
          </a:xfrm>
        </p:spPr>
        <p:txBody>
          <a:bodyPr>
            <a:noAutofit/>
          </a:bodyPr>
          <a:lstStyle>
            <a:lvl1pPr marL="0" indent="0">
              <a:buNone/>
              <a:defRPr sz="20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11" name="Picture 10" descr="Logo, company name&#10;&#10;Description automatically generated">
            <a:extLst>
              <a:ext uri="{FF2B5EF4-FFF2-40B4-BE49-F238E27FC236}">
                <a16:creationId xmlns:a16="http://schemas.microsoft.com/office/drawing/2014/main" id="{59AD2392-E6B3-D73D-424E-42A0157E1CA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669331" y="-12193"/>
            <a:ext cx="1474015" cy="574180"/>
          </a:xfrm>
          <a:prstGeom prst="rect">
            <a:avLst/>
          </a:prstGeom>
        </p:spPr>
      </p:pic>
      <p:sp>
        <p:nvSpPr>
          <p:cNvPr id="9" name="Picture Placeholder 2">
            <a:extLst>
              <a:ext uri="{FF2B5EF4-FFF2-40B4-BE49-F238E27FC236}">
                <a16:creationId xmlns:a16="http://schemas.microsoft.com/office/drawing/2014/main" id="{02C1D150-46A5-C3E3-0093-1693429B2A69}"/>
              </a:ext>
            </a:extLst>
          </p:cNvPr>
          <p:cNvSpPr>
            <a:spLocks noGrp="1"/>
          </p:cNvSpPr>
          <p:nvPr>
            <p:ph type="pic" idx="13"/>
          </p:nvPr>
        </p:nvSpPr>
        <p:spPr>
          <a:xfrm>
            <a:off x="6246796" y="3446653"/>
            <a:ext cx="5945204" cy="276398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10" name="Footer Placeholder 5">
            <a:extLst>
              <a:ext uri="{FF2B5EF4-FFF2-40B4-BE49-F238E27FC236}">
                <a16:creationId xmlns:a16="http://schemas.microsoft.com/office/drawing/2014/main" id="{DF46FADE-5392-BCFC-BAD6-D700EFBD77D7}"/>
              </a:ext>
            </a:extLst>
          </p:cNvPr>
          <p:cNvSpPr>
            <a:spLocks noGrp="1"/>
          </p:cNvSpPr>
          <p:nvPr>
            <p:ph type="ftr" sz="quarter" idx="11"/>
          </p:nvPr>
        </p:nvSpPr>
        <p:spPr>
          <a:xfrm>
            <a:off x="4038600" y="6330592"/>
            <a:ext cx="4114800" cy="365125"/>
          </a:xfrm>
          <a:prstGeom prst="rect">
            <a:avLst/>
          </a:prstGeom>
        </p:spPr>
        <p:txBody>
          <a:bodyPr anchor="ctr"/>
          <a:lstStyle>
            <a:lvl1pPr algn="ctr">
              <a:defRPr sz="1000">
                <a:solidFill>
                  <a:schemeClr val="bg1"/>
                </a:solidFill>
                <a:latin typeface="Arial" panose="020B0604020202020204" pitchFamily="34" charset="0"/>
              </a:defRPr>
            </a:lvl1pPr>
          </a:lstStyle>
          <a:p>
            <a:endParaRPr lang="en-US" dirty="0"/>
          </a:p>
        </p:txBody>
      </p:sp>
      <p:sp>
        <p:nvSpPr>
          <p:cNvPr id="12" name="Slide Number Placeholder 6">
            <a:extLst>
              <a:ext uri="{FF2B5EF4-FFF2-40B4-BE49-F238E27FC236}">
                <a16:creationId xmlns:a16="http://schemas.microsoft.com/office/drawing/2014/main" id="{4B37EFF6-260E-A1F5-FF79-F0ABEF7A2E0F}"/>
              </a:ext>
            </a:extLst>
          </p:cNvPr>
          <p:cNvSpPr>
            <a:spLocks noGrp="1"/>
          </p:cNvSpPr>
          <p:nvPr>
            <p:ph type="sldNum" sz="quarter" idx="12"/>
          </p:nvPr>
        </p:nvSpPr>
        <p:spPr>
          <a:xfrm>
            <a:off x="9144000" y="6330592"/>
            <a:ext cx="2743200" cy="365125"/>
          </a:xfrm>
          <a:prstGeom prst="rect">
            <a:avLst/>
          </a:prstGeom>
        </p:spPr>
        <p:txBody>
          <a:bodyPr anchor="ctr"/>
          <a:lstStyle>
            <a:lvl1pPr algn="r">
              <a:defRPr sz="1000">
                <a:solidFill>
                  <a:schemeClr val="bg1"/>
                </a:solidFill>
                <a:latin typeface="Arial" panose="020B0604020202020204" pitchFamily="34" charset="0"/>
              </a:defRPr>
            </a:lvl1pPr>
          </a:lstStyle>
          <a:p>
            <a:fld id="{7D1BE87E-F0DE-A44C-894B-E142BEB21E42}" type="slidenum">
              <a:rPr lang="en-US" smtClean="0"/>
              <a:pPr/>
              <a:t>‹#›</a:t>
            </a:fld>
            <a:endParaRPr lang="en-US" dirty="0"/>
          </a:p>
        </p:txBody>
      </p:sp>
      <p:sp>
        <p:nvSpPr>
          <p:cNvPr id="5" name="Date Placeholder 4">
            <a:extLst>
              <a:ext uri="{FF2B5EF4-FFF2-40B4-BE49-F238E27FC236}">
                <a16:creationId xmlns:a16="http://schemas.microsoft.com/office/drawing/2014/main" id="{A871D8BB-52A9-22B5-DB17-DA5C2307245D}"/>
              </a:ext>
            </a:extLst>
          </p:cNvPr>
          <p:cNvSpPr>
            <a:spLocks noGrp="1"/>
          </p:cNvSpPr>
          <p:nvPr>
            <p:ph type="dt" sz="half" idx="10"/>
          </p:nvPr>
        </p:nvSpPr>
        <p:spPr>
          <a:xfrm>
            <a:off x="311726" y="6330592"/>
            <a:ext cx="2743200" cy="365125"/>
          </a:xfrm>
          <a:prstGeom prst="rect">
            <a:avLst/>
          </a:prstGeom>
        </p:spPr>
        <p:txBody>
          <a:bodyPr anchor="ctr"/>
          <a:lstStyle>
            <a:lvl1pPr>
              <a:defRPr sz="1000">
                <a:solidFill>
                  <a:schemeClr val="bg1"/>
                </a:solidFill>
                <a:latin typeface="Arial" panose="020B0604020202020204" pitchFamily="34" charset="0"/>
              </a:defRPr>
            </a:lvl1pPr>
          </a:lstStyle>
          <a:p>
            <a:fld id="{84D608DB-8471-438C-96F2-BF69B78E0782}" type="datetime1">
              <a:rPr lang="en-US" smtClean="0"/>
              <a:t>9/15/26</a:t>
            </a:fld>
            <a:endParaRPr lang="en-US" dirty="0"/>
          </a:p>
        </p:txBody>
      </p:sp>
      <p:pic>
        <p:nvPicPr>
          <p:cNvPr id="13" name="Picture 12" descr="Logo, company name&#10;&#10;Description automatically generated">
            <a:extLst>
              <a:ext uri="{FF2B5EF4-FFF2-40B4-BE49-F238E27FC236}">
                <a16:creationId xmlns:a16="http://schemas.microsoft.com/office/drawing/2014/main" id="{D19EE4BA-CD94-40C8-BA88-88F35B10B1E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669331" y="-12193"/>
            <a:ext cx="1474015" cy="574180"/>
          </a:xfrm>
          <a:prstGeom prst="rect">
            <a:avLst/>
          </a:prstGeom>
        </p:spPr>
      </p:pic>
    </p:spTree>
    <p:extLst>
      <p:ext uri="{BB962C8B-B14F-4D97-AF65-F5344CB8AC3E}">
        <p14:creationId xmlns:p14="http://schemas.microsoft.com/office/powerpoint/2010/main" val="51703244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Body Slide - Grey ">
    <p:bg>
      <p:bgPr>
        <a:solidFill>
          <a:schemeClr val="bg2"/>
        </a:solidFill>
        <a:effectLst/>
      </p:bgPr>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A27D567A-C123-96A9-1DD3-17C276C7D015}"/>
              </a:ext>
            </a:extLst>
          </p:cNvPr>
          <p:cNvSpPr>
            <a:spLocks noGrp="1"/>
          </p:cNvSpPr>
          <p:nvPr>
            <p:ph type="pic" idx="1"/>
          </p:nvPr>
        </p:nvSpPr>
        <p:spPr>
          <a:xfrm>
            <a:off x="6246796" y="665018"/>
            <a:ext cx="5945204" cy="448887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10" name="Title 1">
            <a:extLst>
              <a:ext uri="{FF2B5EF4-FFF2-40B4-BE49-F238E27FC236}">
                <a16:creationId xmlns:a16="http://schemas.microsoft.com/office/drawing/2014/main" id="{9A65267B-D68D-AD5F-98C2-6810944CC185}"/>
              </a:ext>
            </a:extLst>
          </p:cNvPr>
          <p:cNvSpPr>
            <a:spLocks noGrp="1"/>
          </p:cNvSpPr>
          <p:nvPr>
            <p:ph type="title"/>
          </p:nvPr>
        </p:nvSpPr>
        <p:spPr>
          <a:xfrm>
            <a:off x="309093" y="531951"/>
            <a:ext cx="5785319" cy="678664"/>
          </a:xfrm>
        </p:spPr>
        <p:txBody>
          <a:bodyPr anchor="b">
            <a:noAutofit/>
          </a:bodyPr>
          <a:lstStyle>
            <a:lvl1pPr>
              <a:defRPr sz="3200">
                <a:solidFill>
                  <a:schemeClr val="bg1"/>
                </a:solidFill>
              </a:defRPr>
            </a:lvl1pPr>
          </a:lstStyle>
          <a:p>
            <a:r>
              <a:rPr lang="en-US"/>
              <a:t>Click to edit Master title style</a:t>
            </a:r>
            <a:endParaRPr lang="en-US" dirty="0"/>
          </a:p>
        </p:txBody>
      </p:sp>
      <p:sp>
        <p:nvSpPr>
          <p:cNvPr id="11" name="Text Placeholder 3">
            <a:extLst>
              <a:ext uri="{FF2B5EF4-FFF2-40B4-BE49-F238E27FC236}">
                <a16:creationId xmlns:a16="http://schemas.microsoft.com/office/drawing/2014/main" id="{80D2211A-9B16-224E-FFC5-4225BAB41AB0}"/>
              </a:ext>
            </a:extLst>
          </p:cNvPr>
          <p:cNvSpPr>
            <a:spLocks noGrp="1"/>
          </p:cNvSpPr>
          <p:nvPr>
            <p:ph type="body" sz="half" idx="2"/>
          </p:nvPr>
        </p:nvSpPr>
        <p:spPr>
          <a:xfrm>
            <a:off x="309093" y="1319201"/>
            <a:ext cx="5785319" cy="4891433"/>
          </a:xfrm>
        </p:spPr>
        <p:txBody>
          <a:bodyPr>
            <a:noAutofit/>
          </a:bodyPr>
          <a:lstStyle>
            <a:lvl1pPr marL="0" indent="0">
              <a:buNone/>
              <a:defRPr sz="20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4" name="Picture 3">
            <a:extLst>
              <a:ext uri="{FF2B5EF4-FFF2-40B4-BE49-F238E27FC236}">
                <a16:creationId xmlns:a16="http://schemas.microsoft.com/office/drawing/2014/main" id="{0B903C67-DC6F-088A-9EA9-D734508F8DF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713982" y="80668"/>
            <a:ext cx="1355836" cy="423699"/>
          </a:xfrm>
          <a:prstGeom prst="rect">
            <a:avLst/>
          </a:prstGeom>
        </p:spPr>
      </p:pic>
      <p:sp>
        <p:nvSpPr>
          <p:cNvPr id="8" name="Footer Placeholder 5">
            <a:extLst>
              <a:ext uri="{FF2B5EF4-FFF2-40B4-BE49-F238E27FC236}">
                <a16:creationId xmlns:a16="http://schemas.microsoft.com/office/drawing/2014/main" id="{77E5CE1A-809C-DEBF-5077-24C3A3D42D87}"/>
              </a:ext>
            </a:extLst>
          </p:cNvPr>
          <p:cNvSpPr>
            <a:spLocks noGrp="1"/>
          </p:cNvSpPr>
          <p:nvPr>
            <p:ph type="ftr" sz="quarter" idx="11"/>
          </p:nvPr>
        </p:nvSpPr>
        <p:spPr>
          <a:xfrm>
            <a:off x="4038600" y="6330592"/>
            <a:ext cx="4114800" cy="365125"/>
          </a:xfrm>
          <a:prstGeom prst="rect">
            <a:avLst/>
          </a:prstGeom>
        </p:spPr>
        <p:txBody>
          <a:bodyPr anchor="ctr"/>
          <a:lstStyle>
            <a:lvl1pPr algn="ctr">
              <a:defRPr sz="1000">
                <a:latin typeface="Arial" panose="020B0604020202020204" pitchFamily="34" charset="0"/>
              </a:defRPr>
            </a:lvl1pPr>
          </a:lstStyle>
          <a:p>
            <a:endParaRPr lang="en-US" dirty="0"/>
          </a:p>
        </p:txBody>
      </p:sp>
      <p:sp>
        <p:nvSpPr>
          <p:cNvPr id="9" name="Slide Number Placeholder 6">
            <a:extLst>
              <a:ext uri="{FF2B5EF4-FFF2-40B4-BE49-F238E27FC236}">
                <a16:creationId xmlns:a16="http://schemas.microsoft.com/office/drawing/2014/main" id="{6A59512F-10DA-5515-E4C4-B98127B24853}"/>
              </a:ext>
            </a:extLst>
          </p:cNvPr>
          <p:cNvSpPr>
            <a:spLocks noGrp="1"/>
          </p:cNvSpPr>
          <p:nvPr>
            <p:ph type="sldNum" sz="quarter" idx="12"/>
          </p:nvPr>
        </p:nvSpPr>
        <p:spPr>
          <a:xfrm>
            <a:off x="9144000" y="6330592"/>
            <a:ext cx="2743200" cy="365125"/>
          </a:xfrm>
          <a:prstGeom prst="rect">
            <a:avLst/>
          </a:prstGeom>
        </p:spPr>
        <p:txBody>
          <a:bodyPr anchor="ctr"/>
          <a:lstStyle>
            <a:lvl1pPr algn="r">
              <a:defRPr sz="1000">
                <a:latin typeface="Arial" panose="020B0604020202020204" pitchFamily="34" charset="0"/>
              </a:defRPr>
            </a:lvl1pPr>
          </a:lstStyle>
          <a:p>
            <a:fld id="{7D1BE87E-F0DE-A44C-894B-E142BEB21E42}" type="slidenum">
              <a:rPr lang="en-US" smtClean="0"/>
              <a:pPr/>
              <a:t>‹#›</a:t>
            </a:fld>
            <a:endParaRPr lang="en-US" dirty="0"/>
          </a:p>
        </p:txBody>
      </p:sp>
      <p:sp>
        <p:nvSpPr>
          <p:cNvPr id="5" name="Date Placeholder 4">
            <a:extLst>
              <a:ext uri="{FF2B5EF4-FFF2-40B4-BE49-F238E27FC236}">
                <a16:creationId xmlns:a16="http://schemas.microsoft.com/office/drawing/2014/main" id="{E38FEC5F-8621-2ECE-218F-2628960DE6CA}"/>
              </a:ext>
            </a:extLst>
          </p:cNvPr>
          <p:cNvSpPr>
            <a:spLocks noGrp="1"/>
          </p:cNvSpPr>
          <p:nvPr>
            <p:ph type="dt" sz="half" idx="10"/>
          </p:nvPr>
        </p:nvSpPr>
        <p:spPr>
          <a:xfrm>
            <a:off x="311726" y="6330592"/>
            <a:ext cx="2743200" cy="365125"/>
          </a:xfrm>
          <a:prstGeom prst="rect">
            <a:avLst/>
          </a:prstGeom>
        </p:spPr>
        <p:txBody>
          <a:bodyPr anchor="ctr"/>
          <a:lstStyle>
            <a:lvl1pPr>
              <a:defRPr sz="1000">
                <a:latin typeface="Arial" panose="020B0604020202020204" pitchFamily="34" charset="0"/>
              </a:defRPr>
            </a:lvl1pPr>
          </a:lstStyle>
          <a:p>
            <a:fld id="{A52F8196-A714-4021-8525-BBF3DB1CC2B9}" type="datetime1">
              <a:rPr lang="en-US" smtClean="0"/>
              <a:t>9/15/26</a:t>
            </a:fld>
            <a:endParaRPr lang="en-US" dirty="0"/>
          </a:p>
        </p:txBody>
      </p:sp>
      <p:pic>
        <p:nvPicPr>
          <p:cNvPr id="12" name="Picture 11">
            <a:extLst>
              <a:ext uri="{FF2B5EF4-FFF2-40B4-BE49-F238E27FC236}">
                <a16:creationId xmlns:a16="http://schemas.microsoft.com/office/drawing/2014/main" id="{CFCFCA19-01CD-4B66-B389-82A12968C55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713982" y="80668"/>
            <a:ext cx="1355836" cy="423699"/>
          </a:xfrm>
          <a:prstGeom prst="rect">
            <a:avLst/>
          </a:prstGeom>
        </p:spPr>
      </p:pic>
    </p:spTree>
    <p:extLst>
      <p:ext uri="{BB962C8B-B14F-4D97-AF65-F5344CB8AC3E}">
        <p14:creationId xmlns:p14="http://schemas.microsoft.com/office/powerpoint/2010/main" val="105486062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estion Slid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E41ED-F47F-85C7-0527-8C9FCCC7ADBA}"/>
              </a:ext>
            </a:extLst>
          </p:cNvPr>
          <p:cNvSpPr>
            <a:spLocks noGrp="1"/>
          </p:cNvSpPr>
          <p:nvPr>
            <p:ph type="title"/>
          </p:nvPr>
        </p:nvSpPr>
        <p:spPr>
          <a:xfrm>
            <a:off x="1300767" y="2759119"/>
            <a:ext cx="10053033" cy="880970"/>
          </a:xfrm>
        </p:spPr>
        <p:txBody>
          <a:bodyPr>
            <a:noAutofit/>
          </a:bodyPr>
          <a:lstStyle>
            <a:lvl1pPr algn="ctr">
              <a:defRPr/>
            </a:lvl1pPr>
          </a:lstStyle>
          <a:p>
            <a:r>
              <a:rPr lang="en-US"/>
              <a:t>Click to edit Master title style</a:t>
            </a:r>
            <a:endParaRPr lang="en-US" dirty="0"/>
          </a:p>
        </p:txBody>
      </p:sp>
      <p:pic>
        <p:nvPicPr>
          <p:cNvPr id="4" name="Picture 3">
            <a:extLst>
              <a:ext uri="{FF2B5EF4-FFF2-40B4-BE49-F238E27FC236}">
                <a16:creationId xmlns:a16="http://schemas.microsoft.com/office/drawing/2014/main" id="{3A830D66-7C16-31AC-766A-71753A6062AE}"/>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10277059" y="6170055"/>
            <a:ext cx="1728303" cy="495265"/>
          </a:xfrm>
          <a:prstGeom prst="rect">
            <a:avLst/>
          </a:prstGeom>
        </p:spPr>
      </p:pic>
    </p:spTree>
    <p:extLst>
      <p:ext uri="{BB962C8B-B14F-4D97-AF65-F5344CB8AC3E}">
        <p14:creationId xmlns:p14="http://schemas.microsoft.com/office/powerpoint/2010/main" val="402630228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Intro Slide">
    <p:bg>
      <p:bgPr>
        <a:blipFill dpi="0" rotWithShape="1">
          <a:blip r:embed="rId2" cstate="screen">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E41ED-F47F-85C7-0527-8C9FCCC7ADBA}"/>
              </a:ext>
            </a:extLst>
          </p:cNvPr>
          <p:cNvSpPr>
            <a:spLocks noGrp="1"/>
          </p:cNvSpPr>
          <p:nvPr>
            <p:ph type="title"/>
          </p:nvPr>
        </p:nvSpPr>
        <p:spPr>
          <a:xfrm>
            <a:off x="1300766" y="1891183"/>
            <a:ext cx="10053033" cy="1325563"/>
          </a:xfrm>
        </p:spPr>
        <p:txBody>
          <a:bodyPr>
            <a:noAutofit/>
          </a:bodyPr>
          <a:lstStyle/>
          <a:p>
            <a:r>
              <a:rPr lang="en-US"/>
              <a:t>Click to edit Master title style</a:t>
            </a:r>
            <a:endParaRPr lang="en-US" dirty="0"/>
          </a:p>
        </p:txBody>
      </p:sp>
    </p:spTree>
    <p:extLst>
      <p:ext uri="{BB962C8B-B14F-4D97-AF65-F5344CB8AC3E}">
        <p14:creationId xmlns:p14="http://schemas.microsoft.com/office/powerpoint/2010/main" val="2727373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0BD8159-AD9B-885B-18F2-9B7C42B96B4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C315885B-F131-1373-A6B2-E992A159BA8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4">
            <a:extLst>
              <a:ext uri="{FF2B5EF4-FFF2-40B4-BE49-F238E27FC236}">
                <a16:creationId xmlns:a16="http://schemas.microsoft.com/office/drawing/2014/main" id="{FEC86D55-AA86-4418-BC5F-C51768C252B9}"/>
              </a:ext>
            </a:extLst>
          </p:cNvPr>
          <p:cNvSpPr>
            <a:spLocks noGrp="1"/>
          </p:cNvSpPr>
          <p:nvPr>
            <p:ph type="sldNum" sz="quarter" idx="4"/>
          </p:nvPr>
        </p:nvSpPr>
        <p:spPr>
          <a:xfrm>
            <a:off x="9144000" y="6356350"/>
            <a:ext cx="2743200" cy="365125"/>
          </a:xfrm>
          <a:prstGeom prst="rect">
            <a:avLst/>
          </a:prstGeom>
        </p:spPr>
        <p:txBody>
          <a:bodyPr vert="horz" lIns="91440" tIns="45720" rIns="91440" bIns="45720" rtlCol="0" anchor="ctr"/>
          <a:lstStyle>
            <a:lvl1pPr algn="r">
              <a:defRPr sz="1000">
                <a:solidFill>
                  <a:schemeClr val="tx1"/>
                </a:solidFill>
                <a:latin typeface="Arial" panose="020B0604020202020204" pitchFamily="34" charset="0"/>
                <a:cs typeface="Arial" panose="020B0604020202020204" pitchFamily="34" charset="0"/>
              </a:defRPr>
            </a:lvl1pPr>
          </a:lstStyle>
          <a:p>
            <a:fld id="{753F9866-9D6A-4E48-8AAE-F0F10B4380FA}" type="slidenum">
              <a:rPr lang="en-US" smtClean="0"/>
              <a:pPr/>
              <a:t>‹#›</a:t>
            </a:fld>
            <a:endParaRPr lang="en-US" dirty="0"/>
          </a:p>
        </p:txBody>
      </p:sp>
    </p:spTree>
    <p:extLst>
      <p:ext uri="{BB962C8B-B14F-4D97-AF65-F5344CB8AC3E}">
        <p14:creationId xmlns:p14="http://schemas.microsoft.com/office/powerpoint/2010/main" val="2876144142"/>
      </p:ext>
    </p:extLst>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 id="2147483682" r:id="rId12"/>
    <p:sldLayoutId id="2147483683" r:id="rId13"/>
    <p:sldLayoutId id="2147483684" r:id="rId14"/>
    <p:sldLayoutId id="2147483650" r:id="rId15"/>
  </p:sldLayoutIdLst>
  <p:hf hdr="0"/>
  <p:txStyles>
    <p:titleStyle>
      <a:lvl1pPr algn="l" defTabSz="914400" rtl="0" eaLnBrk="1" latinLnBrk="0" hangingPunct="1">
        <a:lnSpc>
          <a:spcPct val="90000"/>
        </a:lnSpc>
        <a:spcBef>
          <a:spcPct val="0"/>
        </a:spcBef>
        <a:buNone/>
        <a:defRPr sz="4400" b="1" i="0" kern="1200" baseline="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2800" kern="1200" baseline="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500"/>
        </a:spcBef>
        <a:buFont typeface="Arial" panose="020B0604020202020204" pitchFamily="34" charset="0"/>
        <a:buChar char="•"/>
        <a:defRPr sz="2400" kern="1200" baseline="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Font typeface="Arial" panose="020B0604020202020204" pitchFamily="34" charset="0"/>
        <a:buChar char="•"/>
        <a:defRPr sz="2000" kern="1200" baseline="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baseline="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Font typeface="Arial" panose="020B0604020202020204" pitchFamily="34" charset="0"/>
        <a:buChar char="•"/>
        <a:defRPr sz="1800" kern="1200" baseline="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1.jpeg"/><Relationship Id="rId4" Type="http://schemas.openxmlformats.org/officeDocument/2006/relationships/image" Target="../media/image10.jpeg"/></Relationships>
</file>

<file path=ppt/slides/_rels/slide3.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image" Target="../media/image12.emf"/><Relationship Id="rId7"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5.jpeg"/><Relationship Id="rId5" Type="http://schemas.openxmlformats.org/officeDocument/2006/relationships/image" Target="../media/image14.png"/><Relationship Id="rId4" Type="http://schemas.openxmlformats.org/officeDocument/2006/relationships/image" Target="../media/image13.emf"/><Relationship Id="rId9" Type="http://schemas.openxmlformats.org/officeDocument/2006/relationships/image" Target="../media/image18.png"/></Relationships>
</file>

<file path=ppt/slides/_rels/slide4.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26.emf"/><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7.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7.jpeg"/><Relationship Id="rId7" Type="http://schemas.openxmlformats.org/officeDocument/2006/relationships/image" Target="../media/image31.png"/><Relationship Id="rId12" Type="http://schemas.openxmlformats.org/officeDocument/2006/relationships/image" Target="../media/image36.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30.png"/><Relationship Id="rId11" Type="http://schemas.openxmlformats.org/officeDocument/2006/relationships/image" Target="../media/image35.emf"/><Relationship Id="rId5" Type="http://schemas.openxmlformats.org/officeDocument/2006/relationships/image" Target="../media/image29.emf"/><Relationship Id="rId10" Type="http://schemas.openxmlformats.org/officeDocument/2006/relationships/image" Target="../media/image34.emf"/><Relationship Id="rId4" Type="http://schemas.openxmlformats.org/officeDocument/2006/relationships/image" Target="../media/image28.png"/><Relationship Id="rId9" Type="http://schemas.openxmlformats.org/officeDocument/2006/relationships/image" Target="../media/image33.emf"/></Relationships>
</file>

<file path=ppt/slides/_rels/slide8.xml.rels><?xml version="1.0" encoding="UTF-8" standalone="yes"?>
<Relationships xmlns="http://schemas.openxmlformats.org/package/2006/relationships"><Relationship Id="rId8" Type="http://schemas.openxmlformats.org/officeDocument/2006/relationships/image" Target="../media/image42.png"/><Relationship Id="rId13" Type="http://schemas.openxmlformats.org/officeDocument/2006/relationships/image" Target="../media/image47.jpg"/><Relationship Id="rId3" Type="http://schemas.openxmlformats.org/officeDocument/2006/relationships/image" Target="../media/image37.emf"/><Relationship Id="rId7" Type="http://schemas.openxmlformats.org/officeDocument/2006/relationships/image" Target="../media/image41.png"/><Relationship Id="rId12" Type="http://schemas.openxmlformats.org/officeDocument/2006/relationships/image" Target="../media/image46.png"/><Relationship Id="rId2" Type="http://schemas.openxmlformats.org/officeDocument/2006/relationships/notesSlide" Target="../notesSlides/notesSlide8.xml"/><Relationship Id="rId1" Type="http://schemas.openxmlformats.org/officeDocument/2006/relationships/slideLayout" Target="../slideLayouts/slideLayout14.xml"/><Relationship Id="rId6" Type="http://schemas.openxmlformats.org/officeDocument/2006/relationships/image" Target="../media/image40.png"/><Relationship Id="rId11" Type="http://schemas.openxmlformats.org/officeDocument/2006/relationships/image" Target="../media/image45.jpeg"/><Relationship Id="rId5" Type="http://schemas.openxmlformats.org/officeDocument/2006/relationships/image" Target="../media/image39.png"/><Relationship Id="rId10" Type="http://schemas.openxmlformats.org/officeDocument/2006/relationships/image" Target="../media/image44.png"/><Relationship Id="rId4" Type="http://schemas.openxmlformats.org/officeDocument/2006/relationships/image" Target="../media/image38.png"/><Relationship Id="rId9" Type="http://schemas.openxmlformats.org/officeDocument/2006/relationships/image" Target="../media/image43.png"/><Relationship Id="rId14" Type="http://schemas.openxmlformats.org/officeDocument/2006/relationships/image" Target="../media/image4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A18706-BE92-5674-8ED0-33DF2CC72419}"/>
            </a:ext>
          </a:extLst>
        </p:cNvPr>
        <p:cNvGrpSpPr/>
        <p:nvPr/>
      </p:nvGrpSpPr>
      <p:grpSpPr>
        <a:xfrm>
          <a:off x="0" y="0"/>
          <a:ext cx="0" cy="0"/>
          <a:chOff x="0" y="0"/>
          <a:chExt cx="0" cy="0"/>
        </a:xfrm>
      </p:grpSpPr>
      <p:pic>
        <p:nvPicPr>
          <p:cNvPr id="35" name="Picture Placeholder 34" descr="A close-up of a machine&#10;&#10;Description automatically generated with low confidence">
            <a:extLst>
              <a:ext uri="{FF2B5EF4-FFF2-40B4-BE49-F238E27FC236}">
                <a16:creationId xmlns:a16="http://schemas.microsoft.com/office/drawing/2014/main" id="{F4A7F67A-F711-D40B-01C6-A6770706EF77}"/>
              </a:ext>
            </a:extLst>
          </p:cNvPr>
          <p:cNvPicPr>
            <a:picLocks noGrp="1" noChangeAspect="1"/>
          </p:cNvPicPr>
          <p:nvPr>
            <p:ph type="pic" sz="quarter" idx="12"/>
          </p:nvPr>
        </p:nvPicPr>
        <p:blipFill>
          <a:blip r:embed="rId3" cstate="screen">
            <a:extLst>
              <a:ext uri="{28A0092B-C50C-407E-A947-70E740481C1C}">
                <a14:useLocalDpi xmlns:a14="http://schemas.microsoft.com/office/drawing/2010/main"/>
              </a:ext>
            </a:extLst>
          </a:blip>
          <a:srcRect/>
          <a:stretch>
            <a:fillRect/>
          </a:stretch>
        </p:blipFill>
        <p:spPr/>
      </p:pic>
      <p:pic>
        <p:nvPicPr>
          <p:cNvPr id="13" name="Picture 12">
            <a:extLst>
              <a:ext uri="{FF2B5EF4-FFF2-40B4-BE49-F238E27FC236}">
                <a16:creationId xmlns:a16="http://schemas.microsoft.com/office/drawing/2014/main" id="{4D2A7D87-594F-52B2-2EA3-D41B34B42A5B}"/>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0" y="0"/>
            <a:ext cx="8663937" cy="6860009"/>
          </a:xfrm>
          <a:prstGeom prst="rect">
            <a:avLst/>
          </a:prstGeom>
        </p:spPr>
      </p:pic>
      <p:sp>
        <p:nvSpPr>
          <p:cNvPr id="2" name="Title 1">
            <a:extLst>
              <a:ext uri="{FF2B5EF4-FFF2-40B4-BE49-F238E27FC236}">
                <a16:creationId xmlns:a16="http://schemas.microsoft.com/office/drawing/2014/main" id="{7AAC87CA-8223-4766-DC0C-EF69FC2823DF}"/>
              </a:ext>
            </a:extLst>
          </p:cNvPr>
          <p:cNvSpPr>
            <a:spLocks noGrp="1"/>
          </p:cNvSpPr>
          <p:nvPr>
            <p:ph type="ctrTitle"/>
          </p:nvPr>
        </p:nvSpPr>
        <p:spPr>
          <a:xfrm>
            <a:off x="331417" y="1136180"/>
            <a:ext cx="6435144" cy="919032"/>
          </a:xfrm>
        </p:spPr>
        <p:txBody>
          <a:bodyPr>
            <a:noAutofit/>
          </a:bodyPr>
          <a:lstStyle/>
          <a:p>
            <a:r>
              <a:rPr lang="en-US" dirty="0"/>
              <a:t>The Inaugural LDRD Strategic Hire</a:t>
            </a:r>
          </a:p>
        </p:txBody>
      </p:sp>
      <p:sp>
        <p:nvSpPr>
          <p:cNvPr id="3" name="Subtitle 2">
            <a:extLst>
              <a:ext uri="{FF2B5EF4-FFF2-40B4-BE49-F238E27FC236}">
                <a16:creationId xmlns:a16="http://schemas.microsoft.com/office/drawing/2014/main" id="{AB7C2221-BF13-0BB7-7CAB-FCDFA3F405DB}"/>
              </a:ext>
            </a:extLst>
          </p:cNvPr>
          <p:cNvSpPr>
            <a:spLocks noGrp="1"/>
          </p:cNvSpPr>
          <p:nvPr>
            <p:ph type="subTitle" idx="1"/>
          </p:nvPr>
        </p:nvSpPr>
        <p:spPr>
          <a:xfrm>
            <a:off x="331416" y="2004881"/>
            <a:ext cx="8155761" cy="529861"/>
          </a:xfrm>
        </p:spPr>
        <p:txBody>
          <a:bodyPr>
            <a:noAutofit/>
          </a:bodyPr>
          <a:lstStyle/>
          <a:p>
            <a:r>
              <a:rPr lang="en-US" dirty="0"/>
              <a:t>A success story</a:t>
            </a:r>
          </a:p>
        </p:txBody>
      </p:sp>
      <p:sp>
        <p:nvSpPr>
          <p:cNvPr id="30" name="Text Placeholder 29">
            <a:extLst>
              <a:ext uri="{FF2B5EF4-FFF2-40B4-BE49-F238E27FC236}">
                <a16:creationId xmlns:a16="http://schemas.microsoft.com/office/drawing/2014/main" id="{B1FD6E6E-8348-06B4-85C7-15104B0D78ED}"/>
              </a:ext>
            </a:extLst>
          </p:cNvPr>
          <p:cNvSpPr>
            <a:spLocks noGrp="1"/>
          </p:cNvSpPr>
          <p:nvPr>
            <p:ph type="body" sz="quarter" idx="10"/>
          </p:nvPr>
        </p:nvSpPr>
        <p:spPr>
          <a:xfrm>
            <a:off x="331416" y="2924887"/>
            <a:ext cx="5999008" cy="529861"/>
          </a:xfrm>
        </p:spPr>
        <p:txBody>
          <a:bodyPr/>
          <a:lstStyle/>
          <a:p>
            <a:r>
              <a:rPr lang="en-US" sz="2400" dirty="0"/>
              <a:t>September 16, 2026</a:t>
            </a:r>
          </a:p>
          <a:p>
            <a:endParaRPr lang="en-US" dirty="0"/>
          </a:p>
        </p:txBody>
      </p:sp>
      <p:sp>
        <p:nvSpPr>
          <p:cNvPr id="31" name="Text Placeholder 30">
            <a:extLst>
              <a:ext uri="{FF2B5EF4-FFF2-40B4-BE49-F238E27FC236}">
                <a16:creationId xmlns:a16="http://schemas.microsoft.com/office/drawing/2014/main" id="{3CEEBFA1-2D11-2C9E-5C4A-9C08BAE97DCE}"/>
              </a:ext>
            </a:extLst>
          </p:cNvPr>
          <p:cNvSpPr>
            <a:spLocks noGrp="1"/>
          </p:cNvSpPr>
          <p:nvPr>
            <p:ph type="body" sz="quarter" idx="11"/>
          </p:nvPr>
        </p:nvSpPr>
        <p:spPr>
          <a:xfrm>
            <a:off x="2519917" y="3456757"/>
            <a:ext cx="3810656" cy="1316112"/>
          </a:xfrm>
        </p:spPr>
        <p:txBody>
          <a:bodyPr/>
          <a:lstStyle/>
          <a:p>
            <a:r>
              <a:rPr lang="en-US" sz="2400" dirty="0"/>
              <a:t>Joe Grames</a:t>
            </a:r>
          </a:p>
          <a:p>
            <a:r>
              <a:rPr lang="en-US" sz="2400" dirty="0"/>
              <a:t>Department Head, Center for Injectors and Sources</a:t>
            </a:r>
          </a:p>
        </p:txBody>
      </p:sp>
      <p:sp>
        <p:nvSpPr>
          <p:cNvPr id="5" name="TextBox 4">
            <a:extLst>
              <a:ext uri="{FF2B5EF4-FFF2-40B4-BE49-F238E27FC236}">
                <a16:creationId xmlns:a16="http://schemas.microsoft.com/office/drawing/2014/main" id="{80CE2B75-C76B-6E4A-9FDC-0DF16755E3AC}"/>
              </a:ext>
            </a:extLst>
          </p:cNvPr>
          <p:cNvSpPr txBox="1"/>
          <p:nvPr/>
        </p:nvSpPr>
        <p:spPr>
          <a:xfrm>
            <a:off x="288886" y="5021315"/>
            <a:ext cx="6707337" cy="954107"/>
          </a:xfrm>
          <a:prstGeom prst="rect">
            <a:avLst/>
          </a:prstGeom>
          <a:noFill/>
        </p:spPr>
        <p:txBody>
          <a:bodyPr wrap="square">
            <a:spAutoFit/>
          </a:bodyPr>
          <a:lstStyle/>
          <a:p>
            <a:r>
              <a:rPr lang="en-US" sz="1400" dirty="0">
                <a:solidFill>
                  <a:srgbClr val="000000"/>
                </a:solidFill>
                <a:effectLst/>
                <a:latin typeface="Aptos" panose="020B0004020202020204" pitchFamily="34" charset="0"/>
              </a:rPr>
              <a:t>This work was supported by the U.S. Department of Energy, Office of Science, Office of Nuclear Physics under Contract No. 89243126CSC000213. The research was conducted under the Laboratory Directed Research and Development Program at Thomas Jefferson National Accelerator Facility for the U.S. Department of Energy.</a:t>
            </a:r>
            <a:endParaRPr lang="en-US" sz="1400" dirty="0"/>
          </a:p>
        </p:txBody>
      </p:sp>
    </p:spTree>
    <p:extLst>
      <p:ext uri="{BB962C8B-B14F-4D97-AF65-F5344CB8AC3E}">
        <p14:creationId xmlns:p14="http://schemas.microsoft.com/office/powerpoint/2010/main" val="19938482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3">
            <a:extLst>
              <a:ext uri="{FF2B5EF4-FFF2-40B4-BE49-F238E27FC236}">
                <a16:creationId xmlns:a16="http://schemas.microsoft.com/office/drawing/2014/main" id="{21119305-2F7C-C4ED-E788-16DC068F3F27}"/>
              </a:ext>
            </a:extLst>
          </p:cNvPr>
          <p:cNvSpPr>
            <a:spLocks noGrp="1"/>
          </p:cNvSpPr>
          <p:nvPr>
            <p:ph type="title"/>
          </p:nvPr>
        </p:nvSpPr>
        <p:spPr>
          <a:xfrm>
            <a:off x="406370" y="220667"/>
            <a:ext cx="6387835" cy="678664"/>
          </a:xfrm>
        </p:spPr>
        <p:txBody>
          <a:bodyPr/>
          <a:lstStyle/>
          <a:p>
            <a:r>
              <a:rPr lang="en-US" sz="3600" dirty="0">
                <a:solidFill>
                  <a:srgbClr val="C00000"/>
                </a:solidFill>
              </a:rPr>
              <a:t>This story begins with something called “</a:t>
            </a:r>
            <a:r>
              <a:rPr lang="en-US" sz="3600" dirty="0" err="1">
                <a:solidFill>
                  <a:srgbClr val="C00000"/>
                </a:solidFill>
              </a:rPr>
              <a:t>PEPPo</a:t>
            </a:r>
            <a:r>
              <a:rPr lang="en-US" sz="3600" dirty="0">
                <a:solidFill>
                  <a:srgbClr val="C00000"/>
                </a:solidFill>
              </a:rPr>
              <a:t>”</a:t>
            </a:r>
          </a:p>
        </p:txBody>
      </p:sp>
      <p:sp>
        <p:nvSpPr>
          <p:cNvPr id="16" name="Rectangle 15">
            <a:extLst>
              <a:ext uri="{FF2B5EF4-FFF2-40B4-BE49-F238E27FC236}">
                <a16:creationId xmlns:a16="http://schemas.microsoft.com/office/drawing/2014/main" id="{51A8D0F3-FB63-236D-5D78-6A1E1E18261D}"/>
              </a:ext>
            </a:extLst>
          </p:cNvPr>
          <p:cNvSpPr/>
          <p:nvPr/>
        </p:nvSpPr>
        <p:spPr>
          <a:xfrm>
            <a:off x="416460" y="1181005"/>
            <a:ext cx="10971010" cy="646331"/>
          </a:xfrm>
          <a:prstGeom prst="rect">
            <a:avLst/>
          </a:prstGeom>
        </p:spPr>
        <p:txBody>
          <a:bodyPr wrap="square">
            <a:spAutoFit/>
          </a:bodyPr>
          <a:lstStyle/>
          <a:p>
            <a:r>
              <a:rPr lang="en-US" dirty="0">
                <a:latin typeface="Arial" panose="020B0604020202020204" pitchFamily="34" charset="0"/>
                <a:cs typeface="Arial" panose="020B0604020202020204" pitchFamily="34" charset="0"/>
              </a:rPr>
              <a:t>Using the analogy of a prism, which transforms the properties of white light into a useful spectrum, </a:t>
            </a:r>
            <a:r>
              <a:rPr lang="en-US" b="1" dirty="0">
                <a:latin typeface="Arial" panose="020B0604020202020204" pitchFamily="34" charset="0"/>
                <a:cs typeface="Arial" panose="020B0604020202020204" pitchFamily="34" charset="0"/>
              </a:rPr>
              <a:t>Polarized Electrons for Polarized Positrons (</a:t>
            </a:r>
            <a:r>
              <a:rPr lang="en-US" b="1" dirty="0" err="1">
                <a:latin typeface="Arial" panose="020B0604020202020204" pitchFamily="34" charset="0"/>
                <a:cs typeface="Arial" panose="020B0604020202020204" pitchFamily="34" charset="0"/>
              </a:rPr>
              <a:t>PEPPo</a:t>
            </a:r>
            <a:r>
              <a:rPr lang="en-US" b="1" dirty="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creates a useful spectrum of positron anti-matter </a:t>
            </a:r>
          </a:p>
        </p:txBody>
      </p:sp>
      <p:pic>
        <p:nvPicPr>
          <p:cNvPr id="27" name="Picture 26">
            <a:extLst>
              <a:ext uri="{FF2B5EF4-FFF2-40B4-BE49-F238E27FC236}">
                <a16:creationId xmlns:a16="http://schemas.microsoft.com/office/drawing/2014/main" id="{4B4179DE-B034-EDEF-90B7-16DD8C8A554B}"/>
              </a:ext>
            </a:extLst>
          </p:cNvPr>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512340" y="2045308"/>
            <a:ext cx="2282470" cy="2350266"/>
          </a:xfrm>
          <a:prstGeom prst="rect">
            <a:avLst/>
          </a:prstGeom>
        </p:spPr>
      </p:pic>
      <p:grpSp>
        <p:nvGrpSpPr>
          <p:cNvPr id="47" name="Group 46">
            <a:extLst>
              <a:ext uri="{FF2B5EF4-FFF2-40B4-BE49-F238E27FC236}">
                <a16:creationId xmlns:a16="http://schemas.microsoft.com/office/drawing/2014/main" id="{51C63043-CCA7-1057-8808-73548F479715}"/>
              </a:ext>
            </a:extLst>
          </p:cNvPr>
          <p:cNvGrpSpPr/>
          <p:nvPr/>
        </p:nvGrpSpPr>
        <p:grpSpPr>
          <a:xfrm>
            <a:off x="3143088" y="2045308"/>
            <a:ext cx="8665534" cy="4555017"/>
            <a:chOff x="3143088" y="2045308"/>
            <a:chExt cx="8665534" cy="4555017"/>
          </a:xfrm>
        </p:grpSpPr>
        <p:sp>
          <p:nvSpPr>
            <p:cNvPr id="8" name="Rectangle 7">
              <a:extLst>
                <a:ext uri="{FF2B5EF4-FFF2-40B4-BE49-F238E27FC236}">
                  <a16:creationId xmlns:a16="http://schemas.microsoft.com/office/drawing/2014/main" id="{BB9B1878-1464-419D-DEEA-284F0F70327E}"/>
                </a:ext>
              </a:extLst>
            </p:cNvPr>
            <p:cNvSpPr/>
            <p:nvPr/>
          </p:nvSpPr>
          <p:spPr>
            <a:xfrm>
              <a:off x="3143088" y="5676995"/>
              <a:ext cx="8665534" cy="923330"/>
            </a:xfrm>
            <a:prstGeom prst="rect">
              <a:avLst/>
            </a:prstGeom>
          </p:spPr>
          <p:txBody>
            <a:bodyPr wrap="square">
              <a:spAutoFit/>
            </a:bodyPr>
            <a:lstStyle/>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b="0" i="0" u="none" strike="noStrike" kern="0" cap="none" spc="0" normalizeH="0" baseline="0" noProof="0" dirty="0">
                  <a:ln>
                    <a:noFill/>
                  </a:ln>
                  <a:effectLst/>
                  <a:uLnTx/>
                  <a:uFillTx/>
                  <a:latin typeface="Times New Roman" panose="02020603050405020304" pitchFamily="18" charset="0"/>
                  <a:cs typeface="Times New Roman" panose="02020603050405020304" pitchFamily="18" charset="0"/>
                </a:rPr>
                <a:t>Compton scattering,  PRL </a:t>
              </a:r>
              <a:r>
                <a:rPr kumimoji="0" lang="en-US" b="1" i="0" u="none" strike="noStrike" kern="0" cap="none" spc="0" normalizeH="0" baseline="0" noProof="0" dirty="0">
                  <a:ln>
                    <a:noFill/>
                  </a:ln>
                  <a:effectLst/>
                  <a:uLnTx/>
                  <a:uFillTx/>
                  <a:latin typeface="Times New Roman" panose="02020603050405020304" pitchFamily="18" charset="0"/>
                  <a:cs typeface="Times New Roman" panose="02020603050405020304" pitchFamily="18" charset="0"/>
                </a:rPr>
                <a:t>96</a:t>
              </a:r>
              <a:r>
                <a:rPr kumimoji="0" lang="en-US" b="0" i="0" u="none" strike="noStrike" kern="0" cap="none" spc="0" normalizeH="0" baseline="0" noProof="0" dirty="0">
                  <a:ln>
                    <a:noFill/>
                  </a:ln>
                  <a:effectLst/>
                  <a:uLnTx/>
                  <a:uFillTx/>
                  <a:latin typeface="Times New Roman" panose="02020603050405020304" pitchFamily="18" charset="0"/>
                  <a:cs typeface="Times New Roman" panose="02020603050405020304" pitchFamily="18" charset="0"/>
                </a:rPr>
                <a:t> (2006) 114801 =&gt; </a:t>
              </a:r>
              <a:r>
                <a:rPr kumimoji="0" lang="fr-FR" b="0" i="0" u="none" strike="noStrike" kern="0" cap="none" spc="0" normalizeH="0" baseline="0" noProof="0" dirty="0">
                  <a:ln>
                    <a:noFill/>
                  </a:ln>
                  <a:effectLst/>
                  <a:uLnTx/>
                  <a:uFillTx/>
                  <a:latin typeface="Times New Roman" panose="02020603050405020304" pitchFamily="18" charset="0"/>
                  <a:ea typeface="ＭＳ Ｐゴシック" charset="0"/>
                  <a:cs typeface="Times New Roman" panose="02020603050405020304" pitchFamily="18" charset="0"/>
                </a:rPr>
                <a:t>P(e</a:t>
              </a:r>
              <a:r>
                <a:rPr kumimoji="0" lang="fr-FR" b="0" i="0" u="none" strike="noStrike" kern="0" cap="none" spc="0" normalizeH="0" baseline="30000" noProof="0" dirty="0">
                  <a:ln>
                    <a:noFill/>
                  </a:ln>
                  <a:effectLst/>
                  <a:uLnTx/>
                  <a:uFillTx/>
                  <a:latin typeface="Times New Roman" panose="02020603050405020304" pitchFamily="18" charset="0"/>
                  <a:ea typeface="ＭＳ Ｐゴシック" charset="0"/>
                  <a:cs typeface="Times New Roman" panose="02020603050405020304" pitchFamily="18" charset="0"/>
                </a:rPr>
                <a:t>+</a:t>
              </a:r>
              <a:r>
                <a:rPr kumimoji="0" lang="fr-FR" b="0" i="0" u="none" strike="noStrike" kern="0" cap="none" spc="0" normalizeH="0" baseline="0" noProof="0" dirty="0">
                  <a:ln>
                    <a:noFill/>
                  </a:ln>
                  <a:effectLst/>
                  <a:uLnTx/>
                  <a:uFillTx/>
                  <a:latin typeface="Times New Roman" panose="02020603050405020304" pitchFamily="18" charset="0"/>
                  <a:ea typeface="ＭＳ Ｐゴシック" charset="0"/>
                  <a:cs typeface="Times New Roman" panose="02020603050405020304" pitchFamily="18" charset="0"/>
                </a:rPr>
                <a:t>) = </a:t>
              </a:r>
              <a:r>
                <a:rPr kumimoji="0" lang="fr-FR" b="1" i="0" u="none" strike="noStrike" kern="0" cap="none" spc="0" normalizeH="0" baseline="0" noProof="0" dirty="0">
                  <a:ln>
                    <a:noFill/>
                  </a:ln>
                  <a:effectLst/>
                  <a:uLnTx/>
                  <a:uFillTx/>
                  <a:latin typeface="Times New Roman" panose="02020603050405020304" pitchFamily="18" charset="0"/>
                  <a:ea typeface="ＭＳ Ｐゴシック" charset="0"/>
                  <a:cs typeface="Times New Roman" panose="02020603050405020304" pitchFamily="18" charset="0"/>
                </a:rPr>
                <a:t>73</a:t>
              </a:r>
              <a:r>
                <a:rPr kumimoji="0" lang="fr-FR" b="0" i="0" u="none" strike="noStrike" kern="0" cap="none" spc="0" normalizeH="0" baseline="0" noProof="0" dirty="0">
                  <a:ln>
                    <a:noFill/>
                  </a:ln>
                  <a:effectLst/>
                  <a:uLnTx/>
                  <a:uFillTx/>
                  <a:latin typeface="Times New Roman" panose="02020603050405020304" pitchFamily="18" charset="0"/>
                  <a:ea typeface="ＭＳ Ｐゴシック" charset="0"/>
                  <a:cs typeface="Times New Roman" panose="02020603050405020304" pitchFamily="18" charset="0"/>
                </a:rPr>
                <a:t> ± 15</a:t>
              </a:r>
              <a:r>
                <a:rPr kumimoji="0" lang="fr-FR" b="0" i="0" u="none" strike="noStrike" kern="0" cap="none" spc="0" normalizeH="0" baseline="-25000" noProof="0" dirty="0">
                  <a:ln>
                    <a:noFill/>
                  </a:ln>
                  <a:effectLst/>
                  <a:uLnTx/>
                  <a:uFillTx/>
                  <a:latin typeface="Times New Roman" panose="02020603050405020304" pitchFamily="18" charset="0"/>
                  <a:ea typeface="ＭＳ Ｐゴシック" charset="0"/>
                  <a:cs typeface="Times New Roman" panose="02020603050405020304" pitchFamily="18" charset="0"/>
                </a:rPr>
                <a:t>stat</a:t>
              </a:r>
              <a:r>
                <a:rPr kumimoji="0" lang="fr-FR" b="0" i="0" u="none" strike="noStrike" kern="0" cap="none" spc="0" normalizeH="0" baseline="0" noProof="0" dirty="0">
                  <a:ln>
                    <a:noFill/>
                  </a:ln>
                  <a:effectLst/>
                  <a:uLnTx/>
                  <a:uFillTx/>
                  <a:latin typeface="Times New Roman" panose="02020603050405020304" pitchFamily="18" charset="0"/>
                  <a:ea typeface="ＭＳ Ｐゴシック" charset="0"/>
                  <a:cs typeface="Times New Roman" panose="02020603050405020304" pitchFamily="18" charset="0"/>
                </a:rPr>
                <a:t> ± 19</a:t>
              </a:r>
              <a:r>
                <a:rPr kumimoji="0" lang="fr-FR" b="0" i="0" u="none" strike="noStrike" kern="0" cap="none" spc="0" normalizeH="0" baseline="-25000" noProof="0" dirty="0">
                  <a:ln>
                    <a:noFill/>
                  </a:ln>
                  <a:effectLst/>
                  <a:uLnTx/>
                  <a:uFillTx/>
                  <a:latin typeface="Times New Roman" panose="02020603050405020304" pitchFamily="18" charset="0"/>
                  <a:ea typeface="ＭＳ Ｐゴシック" charset="0"/>
                  <a:cs typeface="Times New Roman" panose="02020603050405020304" pitchFamily="18" charset="0"/>
                </a:rPr>
                <a:t>syst</a:t>
              </a:r>
              <a:r>
                <a:rPr kumimoji="0" lang="fr-FR" b="0" i="0" u="none" strike="noStrike" kern="0" cap="none" spc="0" normalizeH="0" baseline="0" noProof="0" dirty="0">
                  <a:ln>
                    <a:noFill/>
                  </a:ln>
                  <a:effectLst/>
                  <a:uLnTx/>
                  <a:uFillTx/>
                  <a:latin typeface="Times New Roman" panose="02020603050405020304" pitchFamily="18" charset="0"/>
                  <a:ea typeface="ＭＳ Ｐゴシック" charset="0"/>
                  <a:cs typeface="Times New Roman" panose="02020603050405020304" pitchFamily="18" charset="0"/>
                </a:rPr>
                <a:t> %</a:t>
              </a:r>
              <a:endParaRPr kumimoji="0" lang="en-US" b="0" i="0" u="none" strike="noStrike" kern="0" cap="none" spc="0" normalizeH="0" baseline="0" noProof="0" dirty="0">
                <a:ln>
                  <a:noFill/>
                </a:ln>
                <a:effectLst/>
                <a:uLnTx/>
                <a:uFillTx/>
                <a:latin typeface="Times New Roman" panose="02020603050405020304" pitchFamily="18" charset="0"/>
                <a:cs typeface="Times New Roman" panose="02020603050405020304" pitchFamily="18" charset="0"/>
              </a:endParaRP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b="0" i="0" u="none" strike="noStrike" kern="0" cap="none" spc="0" normalizeH="0" baseline="0" noProof="0" dirty="0">
                  <a:ln>
                    <a:noFill/>
                  </a:ln>
                  <a:effectLst/>
                  <a:uLnTx/>
                  <a:uFillTx/>
                  <a:latin typeface="Times New Roman" panose="02020603050405020304" pitchFamily="18" charset="0"/>
                  <a:cs typeface="Times New Roman" panose="02020603050405020304" pitchFamily="18" charset="0"/>
                </a:rPr>
                <a:t>Helical undulator, PRL </a:t>
              </a:r>
              <a:r>
                <a:rPr kumimoji="0" lang="en-US" b="1" i="0" u="none" strike="noStrike" kern="0" cap="none" spc="0" normalizeH="0" baseline="0" noProof="0" dirty="0">
                  <a:ln>
                    <a:noFill/>
                  </a:ln>
                  <a:effectLst/>
                  <a:uLnTx/>
                  <a:uFillTx/>
                  <a:latin typeface="Times New Roman" panose="02020603050405020304" pitchFamily="18" charset="0"/>
                  <a:cs typeface="Times New Roman" panose="02020603050405020304" pitchFamily="18" charset="0"/>
                </a:rPr>
                <a:t>100</a:t>
              </a:r>
              <a:r>
                <a:rPr kumimoji="0" lang="en-US" b="0" i="0" u="none" strike="noStrike" kern="0" cap="none" spc="0" normalizeH="0" baseline="0" noProof="0" dirty="0">
                  <a:ln>
                    <a:noFill/>
                  </a:ln>
                  <a:effectLst/>
                  <a:uLnTx/>
                  <a:uFillTx/>
                  <a:latin typeface="Times New Roman" panose="02020603050405020304" pitchFamily="18" charset="0"/>
                  <a:cs typeface="Times New Roman" panose="02020603050405020304" pitchFamily="18" charset="0"/>
                </a:rPr>
                <a:t> (2008) 210801 =&gt; </a:t>
              </a:r>
              <a:r>
                <a:rPr kumimoji="0" lang="fr-FR" b="0" i="0" u="none" strike="noStrike" kern="0" cap="none" spc="0" normalizeH="0" baseline="0" noProof="0" dirty="0">
                  <a:ln>
                    <a:noFill/>
                  </a:ln>
                  <a:effectLst/>
                  <a:uLnTx/>
                  <a:uFillTx/>
                  <a:latin typeface="Times New Roman" panose="02020603050405020304" pitchFamily="18" charset="0"/>
                  <a:ea typeface="ＭＳ Ｐゴシック" charset="0"/>
                  <a:cs typeface="Times New Roman" panose="02020603050405020304" pitchFamily="18" charset="0"/>
                </a:rPr>
                <a:t>P(e</a:t>
              </a:r>
              <a:r>
                <a:rPr kumimoji="0" lang="fr-FR" b="0" i="0" u="none" strike="noStrike" kern="0" cap="none" spc="0" normalizeH="0" baseline="30000" noProof="0" dirty="0">
                  <a:ln>
                    <a:noFill/>
                  </a:ln>
                  <a:effectLst/>
                  <a:uLnTx/>
                  <a:uFillTx/>
                  <a:latin typeface="Times New Roman" panose="02020603050405020304" pitchFamily="18" charset="0"/>
                  <a:ea typeface="ＭＳ Ｐゴシック" charset="0"/>
                  <a:cs typeface="Times New Roman" panose="02020603050405020304" pitchFamily="18" charset="0"/>
                </a:rPr>
                <a:t>+</a:t>
              </a:r>
              <a:r>
                <a:rPr kumimoji="0" lang="fr-FR" b="0" i="0" u="none" strike="noStrike" kern="0" cap="none" spc="0" normalizeH="0" baseline="0" noProof="0" dirty="0">
                  <a:ln>
                    <a:noFill/>
                  </a:ln>
                  <a:effectLst/>
                  <a:uLnTx/>
                  <a:uFillTx/>
                  <a:latin typeface="Times New Roman" panose="02020603050405020304" pitchFamily="18" charset="0"/>
                  <a:ea typeface="ＭＳ Ｐゴシック" charset="0"/>
                  <a:cs typeface="Times New Roman" panose="02020603050405020304" pitchFamily="18" charset="0"/>
                </a:rPr>
                <a:t>) = </a:t>
              </a:r>
              <a:r>
                <a:rPr kumimoji="0" lang="fr-FR" b="1" i="0" u="none" strike="noStrike" kern="0" cap="none" spc="0" normalizeH="0" baseline="0" noProof="0" dirty="0">
                  <a:ln>
                    <a:noFill/>
                  </a:ln>
                  <a:effectLst/>
                  <a:uLnTx/>
                  <a:uFillTx/>
                  <a:latin typeface="Times New Roman" panose="02020603050405020304" pitchFamily="18" charset="0"/>
                  <a:ea typeface="ＭＳ Ｐゴシック" charset="0"/>
                  <a:cs typeface="Times New Roman" panose="02020603050405020304" pitchFamily="18" charset="0"/>
                </a:rPr>
                <a:t>80</a:t>
              </a:r>
              <a:r>
                <a:rPr kumimoji="0" lang="fr-FR" b="0" i="0" u="none" strike="noStrike" kern="0" cap="none" spc="0" normalizeH="0" baseline="0" noProof="0" dirty="0">
                  <a:ln>
                    <a:noFill/>
                  </a:ln>
                  <a:effectLst/>
                  <a:uLnTx/>
                  <a:uFillTx/>
                  <a:latin typeface="Times New Roman" panose="02020603050405020304" pitchFamily="18" charset="0"/>
                  <a:ea typeface="ＭＳ Ｐゴシック" charset="0"/>
                  <a:cs typeface="Times New Roman" panose="02020603050405020304" pitchFamily="18" charset="0"/>
                </a:rPr>
                <a:t> ±  7</a:t>
              </a:r>
              <a:r>
                <a:rPr kumimoji="0" lang="fr-FR" b="0" i="0" u="none" strike="noStrike" kern="0" cap="none" spc="0" normalizeH="0" baseline="-25000" noProof="0" dirty="0">
                  <a:ln>
                    <a:noFill/>
                  </a:ln>
                  <a:effectLst/>
                  <a:uLnTx/>
                  <a:uFillTx/>
                  <a:latin typeface="Times New Roman" panose="02020603050405020304" pitchFamily="18" charset="0"/>
                  <a:ea typeface="ＭＳ Ｐゴシック" charset="0"/>
                  <a:cs typeface="Times New Roman" panose="02020603050405020304" pitchFamily="18" charset="0"/>
                </a:rPr>
                <a:t>stat</a:t>
              </a:r>
              <a:r>
                <a:rPr kumimoji="0" lang="fr-FR" b="0" i="0" u="none" strike="noStrike" kern="0" cap="none" spc="0" normalizeH="0" baseline="0" noProof="0" dirty="0">
                  <a:ln>
                    <a:noFill/>
                  </a:ln>
                  <a:effectLst/>
                  <a:uLnTx/>
                  <a:uFillTx/>
                  <a:latin typeface="Times New Roman" panose="02020603050405020304" pitchFamily="18" charset="0"/>
                  <a:ea typeface="ＭＳ Ｐゴシック" charset="0"/>
                  <a:cs typeface="Times New Roman" panose="02020603050405020304" pitchFamily="18" charset="0"/>
                </a:rPr>
                <a:t> ± 9</a:t>
              </a:r>
              <a:r>
                <a:rPr kumimoji="0" lang="fr-FR" b="0" i="0" u="none" strike="noStrike" kern="0" cap="none" spc="0" normalizeH="0" baseline="-25000" noProof="0" dirty="0">
                  <a:ln>
                    <a:noFill/>
                  </a:ln>
                  <a:effectLst/>
                  <a:uLnTx/>
                  <a:uFillTx/>
                  <a:latin typeface="Times New Roman" panose="02020603050405020304" pitchFamily="18" charset="0"/>
                  <a:ea typeface="ＭＳ Ｐゴシック" charset="0"/>
                  <a:cs typeface="Times New Roman" panose="02020603050405020304" pitchFamily="18" charset="0"/>
                </a:rPr>
                <a:t>syst</a:t>
              </a:r>
              <a:r>
                <a:rPr kumimoji="0" lang="fr-FR" b="0" i="0" u="none" strike="noStrike" kern="0" cap="none" spc="0" normalizeH="0" baseline="0" noProof="0" dirty="0">
                  <a:ln>
                    <a:noFill/>
                  </a:ln>
                  <a:effectLst/>
                  <a:uLnTx/>
                  <a:uFillTx/>
                  <a:latin typeface="Times New Roman" panose="02020603050405020304" pitchFamily="18" charset="0"/>
                  <a:ea typeface="ＭＳ Ｐゴシック" charset="0"/>
                  <a:cs typeface="Times New Roman" panose="02020603050405020304" pitchFamily="18" charset="0"/>
                </a:rPr>
                <a:t> %</a:t>
              </a:r>
              <a:endParaRPr kumimoji="0" lang="en-US" b="0" i="0" u="none" strike="noStrike" kern="0" cap="none" spc="0" normalizeH="0" baseline="0" noProof="0" dirty="0">
                <a:ln>
                  <a:noFill/>
                </a:ln>
                <a:effectLst/>
                <a:uLnTx/>
                <a:uFillTx/>
                <a:latin typeface="Times New Roman" panose="02020603050405020304" pitchFamily="18" charset="0"/>
                <a:cs typeface="Times New Roman" panose="02020603050405020304" pitchFamily="18" charset="0"/>
              </a:endParaRP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b="0" i="0" u="none" strike="noStrike" kern="0" cap="none" spc="0" normalizeH="0" baseline="0" noProof="0" dirty="0">
                  <a:ln>
                    <a:noFill/>
                  </a:ln>
                  <a:effectLst/>
                  <a:highlight>
                    <a:srgbClr val="00FF00"/>
                  </a:highlight>
                  <a:uLnTx/>
                  <a:uFillTx/>
                  <a:latin typeface="Times New Roman" panose="02020603050405020304" pitchFamily="18" charset="0"/>
                  <a:cs typeface="Times New Roman" panose="02020603050405020304" pitchFamily="18" charset="0"/>
                </a:rPr>
                <a:t>Polarized bremsstrahlung, PRL </a:t>
              </a:r>
              <a:r>
                <a:rPr kumimoji="0" lang="en-US" b="1" i="0" u="none" strike="noStrike" kern="0" cap="none" spc="0" normalizeH="0" baseline="0" noProof="0" dirty="0">
                  <a:ln>
                    <a:noFill/>
                  </a:ln>
                  <a:effectLst/>
                  <a:highlight>
                    <a:srgbClr val="00FF00"/>
                  </a:highlight>
                  <a:uLnTx/>
                  <a:uFillTx/>
                  <a:latin typeface="Times New Roman" panose="02020603050405020304" pitchFamily="18" charset="0"/>
                  <a:cs typeface="Times New Roman" panose="02020603050405020304" pitchFamily="18" charset="0"/>
                </a:rPr>
                <a:t>116</a:t>
              </a:r>
              <a:r>
                <a:rPr kumimoji="0" lang="en-US" b="0" i="0" u="none" strike="noStrike" kern="0" cap="none" spc="0" normalizeH="0" baseline="0" noProof="0" dirty="0">
                  <a:ln>
                    <a:noFill/>
                  </a:ln>
                  <a:effectLst/>
                  <a:highlight>
                    <a:srgbClr val="00FF00"/>
                  </a:highlight>
                  <a:uLnTx/>
                  <a:uFillTx/>
                  <a:latin typeface="Times New Roman" panose="02020603050405020304" pitchFamily="18" charset="0"/>
                  <a:cs typeface="Times New Roman" panose="02020603050405020304" pitchFamily="18" charset="0"/>
                </a:rPr>
                <a:t> (2016) 214801  =&gt; </a:t>
              </a:r>
              <a:r>
                <a:rPr kumimoji="0" lang="fr-FR" b="0" i="0" u="none" strike="noStrike" kern="0" cap="none" spc="0" normalizeH="0" baseline="0" noProof="0" dirty="0">
                  <a:ln>
                    <a:noFill/>
                  </a:ln>
                  <a:effectLst/>
                  <a:highlight>
                    <a:srgbClr val="00FF00"/>
                  </a:highlight>
                  <a:uLnTx/>
                  <a:uFillTx/>
                  <a:latin typeface="Times New Roman" panose="02020603050405020304" pitchFamily="18" charset="0"/>
                  <a:ea typeface="ＭＳ Ｐゴシック" charset="0"/>
                  <a:cs typeface="Times New Roman" panose="02020603050405020304" pitchFamily="18" charset="0"/>
                </a:rPr>
                <a:t>P(e</a:t>
              </a:r>
              <a:r>
                <a:rPr kumimoji="0" lang="fr-FR" b="0" i="0" u="none" strike="noStrike" kern="0" cap="none" spc="0" normalizeH="0" baseline="30000" noProof="0" dirty="0">
                  <a:ln>
                    <a:noFill/>
                  </a:ln>
                  <a:effectLst/>
                  <a:highlight>
                    <a:srgbClr val="00FF00"/>
                  </a:highlight>
                  <a:uLnTx/>
                  <a:uFillTx/>
                  <a:latin typeface="Times New Roman" panose="02020603050405020304" pitchFamily="18" charset="0"/>
                  <a:ea typeface="ＭＳ Ｐゴシック" charset="0"/>
                  <a:cs typeface="Times New Roman" panose="02020603050405020304" pitchFamily="18" charset="0"/>
                </a:rPr>
                <a:t>+</a:t>
              </a:r>
              <a:r>
                <a:rPr kumimoji="0" lang="fr-FR" b="0" i="0" u="none" strike="noStrike" kern="0" cap="none" spc="0" normalizeH="0" baseline="0" noProof="0" dirty="0">
                  <a:ln>
                    <a:noFill/>
                  </a:ln>
                  <a:effectLst/>
                  <a:highlight>
                    <a:srgbClr val="00FF00"/>
                  </a:highlight>
                  <a:uLnTx/>
                  <a:uFillTx/>
                  <a:latin typeface="Times New Roman" panose="02020603050405020304" pitchFamily="18" charset="0"/>
                  <a:ea typeface="ＭＳ Ｐゴシック" charset="0"/>
                  <a:cs typeface="Times New Roman" panose="02020603050405020304" pitchFamily="18" charset="0"/>
                </a:rPr>
                <a:t>) = </a:t>
              </a:r>
              <a:r>
                <a:rPr kumimoji="0" lang="fr-FR" b="1" i="0" u="none" strike="noStrike" kern="0" cap="none" spc="0" normalizeH="0" baseline="0" noProof="0" dirty="0">
                  <a:ln>
                    <a:noFill/>
                  </a:ln>
                  <a:effectLst/>
                  <a:highlight>
                    <a:srgbClr val="00FF00"/>
                  </a:highlight>
                  <a:uLnTx/>
                  <a:uFillTx/>
                  <a:latin typeface="Times New Roman" panose="02020603050405020304" pitchFamily="18" charset="0"/>
                  <a:ea typeface="ＭＳ Ｐゴシック" charset="0"/>
                  <a:cs typeface="Times New Roman" panose="02020603050405020304" pitchFamily="18" charset="0"/>
                </a:rPr>
                <a:t>82</a:t>
              </a:r>
              <a:r>
                <a:rPr kumimoji="0" lang="fr-FR" b="0" i="0" u="none" strike="noStrike" kern="0" cap="none" spc="0" normalizeH="0" baseline="0" noProof="0" dirty="0">
                  <a:ln>
                    <a:noFill/>
                  </a:ln>
                  <a:effectLst/>
                  <a:highlight>
                    <a:srgbClr val="00FF00"/>
                  </a:highlight>
                  <a:uLnTx/>
                  <a:uFillTx/>
                  <a:latin typeface="Times New Roman" panose="02020603050405020304" pitchFamily="18" charset="0"/>
                  <a:ea typeface="ＭＳ Ｐゴシック" charset="0"/>
                  <a:cs typeface="Times New Roman" panose="02020603050405020304" pitchFamily="18" charset="0"/>
                </a:rPr>
                <a:t> ± 2.7</a:t>
              </a:r>
              <a:r>
                <a:rPr kumimoji="0" lang="fr-FR" b="0" i="0" u="none" strike="noStrike" kern="0" cap="none" spc="0" normalizeH="0" baseline="-25000" noProof="0" dirty="0">
                  <a:ln>
                    <a:noFill/>
                  </a:ln>
                  <a:effectLst/>
                  <a:highlight>
                    <a:srgbClr val="00FF00"/>
                  </a:highlight>
                  <a:uLnTx/>
                  <a:uFillTx/>
                  <a:latin typeface="Times New Roman" panose="02020603050405020304" pitchFamily="18" charset="0"/>
                  <a:ea typeface="ＭＳ Ｐゴシック" charset="0"/>
                  <a:cs typeface="Times New Roman" panose="02020603050405020304" pitchFamily="18" charset="0"/>
                </a:rPr>
                <a:t>stat</a:t>
              </a:r>
              <a:r>
                <a:rPr kumimoji="0" lang="fr-FR" b="0" i="0" u="none" strike="noStrike" kern="0" cap="none" spc="0" normalizeH="0" baseline="0" noProof="0" dirty="0">
                  <a:ln>
                    <a:noFill/>
                  </a:ln>
                  <a:effectLst/>
                  <a:highlight>
                    <a:srgbClr val="00FF00"/>
                  </a:highlight>
                  <a:uLnTx/>
                  <a:uFillTx/>
                  <a:latin typeface="Times New Roman" panose="02020603050405020304" pitchFamily="18" charset="0"/>
                  <a:ea typeface="ＭＳ Ｐゴシック" charset="0"/>
                  <a:cs typeface="Times New Roman" panose="02020603050405020304" pitchFamily="18" charset="0"/>
                </a:rPr>
                <a:t> ± 1.3</a:t>
              </a:r>
              <a:r>
                <a:rPr kumimoji="0" lang="fr-FR" b="0" i="0" u="none" strike="noStrike" kern="0" cap="none" spc="0" normalizeH="0" baseline="-25000" noProof="0" dirty="0">
                  <a:ln>
                    <a:noFill/>
                  </a:ln>
                  <a:effectLst/>
                  <a:highlight>
                    <a:srgbClr val="00FF00"/>
                  </a:highlight>
                  <a:uLnTx/>
                  <a:uFillTx/>
                  <a:latin typeface="Times New Roman" panose="02020603050405020304" pitchFamily="18" charset="0"/>
                  <a:ea typeface="ＭＳ Ｐゴシック" charset="0"/>
                  <a:cs typeface="Times New Roman" panose="02020603050405020304" pitchFamily="18" charset="0"/>
                </a:rPr>
                <a:t>syst</a:t>
              </a:r>
              <a:r>
                <a:rPr kumimoji="0" lang="fr-FR" b="0" i="0" u="none" strike="noStrike" kern="0" cap="none" spc="0" normalizeH="0" baseline="0" noProof="0" dirty="0">
                  <a:ln>
                    <a:noFill/>
                  </a:ln>
                  <a:effectLst/>
                  <a:highlight>
                    <a:srgbClr val="00FF00"/>
                  </a:highlight>
                  <a:uLnTx/>
                  <a:uFillTx/>
                  <a:latin typeface="Times New Roman" panose="02020603050405020304" pitchFamily="18" charset="0"/>
                  <a:ea typeface="ＭＳ Ｐゴシック" charset="0"/>
                  <a:cs typeface="Times New Roman" panose="02020603050405020304" pitchFamily="18" charset="0"/>
                </a:rPr>
                <a:t> %</a:t>
              </a:r>
              <a:endParaRPr kumimoji="0" lang="en-US" b="0" i="0" u="none" strike="noStrike" kern="0" cap="none" spc="0" normalizeH="0" baseline="0" noProof="0" dirty="0">
                <a:ln>
                  <a:noFill/>
                </a:ln>
                <a:effectLst/>
                <a:highlight>
                  <a:srgbClr val="00FF00"/>
                </a:highlight>
                <a:uLnTx/>
                <a:uFillTx/>
                <a:latin typeface="Times New Roman" panose="02020603050405020304" pitchFamily="18" charset="0"/>
                <a:cs typeface="Times New Roman" panose="02020603050405020304" pitchFamily="18" charset="0"/>
              </a:endParaRPr>
            </a:p>
          </p:txBody>
        </p:sp>
        <p:grpSp>
          <p:nvGrpSpPr>
            <p:cNvPr id="28" name="Group 27">
              <a:extLst>
                <a:ext uri="{FF2B5EF4-FFF2-40B4-BE49-F238E27FC236}">
                  <a16:creationId xmlns:a16="http://schemas.microsoft.com/office/drawing/2014/main" id="{6ACA44DA-39B7-67DD-A3AC-304A14B3A946}"/>
                </a:ext>
              </a:extLst>
            </p:cNvPr>
            <p:cNvGrpSpPr/>
            <p:nvPr/>
          </p:nvGrpSpPr>
          <p:grpSpPr>
            <a:xfrm>
              <a:off x="7475855" y="2088767"/>
              <a:ext cx="4165609" cy="3417886"/>
              <a:chOff x="6390695" y="2731477"/>
              <a:chExt cx="5083474" cy="3597938"/>
            </a:xfrm>
          </p:grpSpPr>
          <p:pic>
            <p:nvPicPr>
              <p:cNvPr id="29" name="Picture 10" descr="e+pol">
                <a:extLst>
                  <a:ext uri="{FF2B5EF4-FFF2-40B4-BE49-F238E27FC236}">
                    <a16:creationId xmlns:a16="http://schemas.microsoft.com/office/drawing/2014/main" id="{2045F8F6-7E41-6BB4-96D1-E33A8515641C}"/>
                  </a:ext>
                </a:extLst>
              </p:cNvPr>
              <p:cNvPicPr>
                <a:picLocks noChangeAspect="1" noChangeArrowheads="1"/>
              </p:cNvPicPr>
              <p:nvPr/>
            </p:nvPicPr>
            <p:blipFill rotWithShape="1">
              <a:blip r:embed="rId4">
                <a:extLst>
                  <a:ext uri="{28A0092B-C50C-407E-A947-70E740481C1C}">
                    <a14:useLocalDpi xmlns:a14="http://schemas.microsoft.com/office/drawing/2010/main"/>
                  </a:ext>
                </a:extLst>
              </a:blip>
              <a:srcRect/>
              <a:stretch/>
            </p:blipFill>
            <p:spPr bwMode="auto">
              <a:xfrm>
                <a:off x="6998677" y="2731477"/>
                <a:ext cx="4475492" cy="3141785"/>
              </a:xfrm>
              <a:prstGeom prst="rect">
                <a:avLst/>
              </a:prstGeom>
              <a:noFill/>
              <a:extLst>
                <a:ext uri="{909E8E84-426E-40dd-AFC4-6F175D3DCCD1}">
                  <a14:hiddenFill xmlns="" xmlns:a14="http://schemas.microsoft.com/office/drawing/2010/main">
                    <a:solidFill>
                      <a:srgbClr val="FFFFFF"/>
                    </a:solidFill>
                  </a14:hiddenFill>
                </a:ext>
              </a:extLst>
            </p:spPr>
          </p:pic>
          <p:sp>
            <p:nvSpPr>
              <p:cNvPr id="42" name="TextBox 41">
                <a:extLst>
                  <a:ext uri="{FF2B5EF4-FFF2-40B4-BE49-F238E27FC236}">
                    <a16:creationId xmlns:a16="http://schemas.microsoft.com/office/drawing/2014/main" id="{664B76C2-1D73-02EF-9B0D-6F9B9AC8A008}"/>
                  </a:ext>
                </a:extLst>
              </p:cNvPr>
              <p:cNvSpPr txBox="1"/>
              <p:nvPr/>
            </p:nvSpPr>
            <p:spPr>
              <a:xfrm rot="16200000">
                <a:off x="5338323" y="4117702"/>
                <a:ext cx="2474075" cy="369332"/>
              </a:xfrm>
              <a:prstGeom prst="rect">
                <a:avLst/>
              </a:prstGeom>
              <a:noFill/>
            </p:spPr>
            <p:txBody>
              <a:bodyPr wrap="none" rtlCol="0">
                <a:spAutoFit/>
              </a:bodyPr>
              <a:lstStyle/>
              <a:p>
                <a:r>
                  <a:rPr lang="en-US" dirty="0"/>
                  <a:t>Positron Polarization (%)</a:t>
                </a:r>
              </a:p>
            </p:txBody>
          </p:sp>
          <p:sp>
            <p:nvSpPr>
              <p:cNvPr id="43" name="TextBox 42">
                <a:extLst>
                  <a:ext uri="{FF2B5EF4-FFF2-40B4-BE49-F238E27FC236}">
                    <a16:creationId xmlns:a16="http://schemas.microsoft.com/office/drawing/2014/main" id="{A455802F-2F29-CAE8-9EE6-AF7307731AC4}"/>
                  </a:ext>
                </a:extLst>
              </p:cNvPr>
              <p:cNvSpPr txBox="1"/>
              <p:nvPr/>
            </p:nvSpPr>
            <p:spPr>
              <a:xfrm>
                <a:off x="8091045" y="5940627"/>
                <a:ext cx="2016935" cy="388788"/>
              </a:xfrm>
              <a:prstGeom prst="rect">
                <a:avLst/>
              </a:prstGeom>
              <a:noFill/>
            </p:spPr>
            <p:txBody>
              <a:bodyPr wrap="none" rtlCol="0">
                <a:spAutoFit/>
              </a:bodyPr>
              <a:lstStyle/>
              <a:p>
                <a:r>
                  <a:rPr lang="en-US" dirty="0"/>
                  <a:t>Positron Energy</a:t>
                </a:r>
              </a:p>
            </p:txBody>
          </p:sp>
          <p:sp>
            <p:nvSpPr>
              <p:cNvPr id="44" name="TextBox 43">
                <a:extLst>
                  <a:ext uri="{FF2B5EF4-FFF2-40B4-BE49-F238E27FC236}">
                    <a16:creationId xmlns:a16="http://schemas.microsoft.com/office/drawing/2014/main" id="{EE57CBFE-A921-5FBF-7FB3-8697E1151757}"/>
                  </a:ext>
                </a:extLst>
              </p:cNvPr>
              <p:cNvSpPr txBox="1"/>
              <p:nvPr/>
            </p:nvSpPr>
            <p:spPr>
              <a:xfrm>
                <a:off x="7063460" y="5888748"/>
                <a:ext cx="256802" cy="261610"/>
              </a:xfrm>
              <a:prstGeom prst="rect">
                <a:avLst/>
              </a:prstGeom>
              <a:noFill/>
            </p:spPr>
            <p:txBody>
              <a:bodyPr wrap="none" rtlCol="0">
                <a:spAutoFit/>
              </a:bodyPr>
              <a:lstStyle/>
              <a:p>
                <a:r>
                  <a:rPr lang="en-US" sz="1100" dirty="0"/>
                  <a:t>0</a:t>
                </a:r>
              </a:p>
            </p:txBody>
          </p:sp>
        </p:grpSp>
        <p:pic>
          <p:nvPicPr>
            <p:cNvPr id="46" name="Picture 10" descr="PRLMay2016illustration_F2b-01.jpg">
              <a:extLst>
                <a:ext uri="{FF2B5EF4-FFF2-40B4-BE49-F238E27FC236}">
                  <a16:creationId xmlns:a16="http://schemas.microsoft.com/office/drawing/2014/main" id="{FE67037E-29D1-D865-7252-CF60EA0D65C6}"/>
                </a:ext>
              </a:extLst>
            </p:cNvPr>
            <p:cNvPicPr>
              <a:picLocks noChangeAspect="1"/>
            </p:cNvPicPr>
            <p:nvPr/>
          </p:nvPicPr>
          <p:blipFill>
            <a:blip r:embed="rId5" cstate="hqprint">
              <a:extLst>
                <a:ext uri="{28A0092B-C50C-407E-A947-70E740481C1C}">
                  <a14:useLocalDpi xmlns:a14="http://schemas.microsoft.com/office/drawing/2010/main"/>
                </a:ext>
              </a:extLst>
            </a:blip>
            <a:srcRect/>
            <a:stretch>
              <a:fillRect/>
            </a:stretch>
          </p:blipFill>
          <p:spPr>
            <a:xfrm>
              <a:off x="3600287" y="2045308"/>
              <a:ext cx="3439414" cy="2350266"/>
            </a:xfrm>
            <a:prstGeom prst="rect">
              <a:avLst/>
            </a:prstGeom>
          </p:spPr>
        </p:pic>
      </p:grpSp>
    </p:spTree>
    <p:extLst>
      <p:ext uri="{BB962C8B-B14F-4D97-AF65-F5344CB8AC3E}">
        <p14:creationId xmlns:p14="http://schemas.microsoft.com/office/powerpoint/2010/main" val="22766049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dissolve">
                                      <p:cBhvr>
                                        <p:cTn id="7"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3">
            <a:extLst>
              <a:ext uri="{FF2B5EF4-FFF2-40B4-BE49-F238E27FC236}">
                <a16:creationId xmlns:a16="http://schemas.microsoft.com/office/drawing/2014/main" id="{21119305-2F7C-C4ED-E788-16DC068F3F27}"/>
              </a:ext>
            </a:extLst>
          </p:cNvPr>
          <p:cNvSpPr>
            <a:spLocks noGrp="1"/>
          </p:cNvSpPr>
          <p:nvPr>
            <p:ph type="title"/>
          </p:nvPr>
        </p:nvSpPr>
        <p:spPr>
          <a:xfrm>
            <a:off x="406370" y="220667"/>
            <a:ext cx="5785319" cy="678664"/>
          </a:xfrm>
        </p:spPr>
        <p:txBody>
          <a:bodyPr/>
          <a:lstStyle/>
          <a:p>
            <a:r>
              <a:rPr lang="en-US" sz="3600" dirty="0">
                <a:solidFill>
                  <a:srgbClr val="C00000"/>
                </a:solidFill>
              </a:rPr>
              <a:t>Physics with positron beams</a:t>
            </a:r>
          </a:p>
        </p:txBody>
      </p:sp>
      <p:sp>
        <p:nvSpPr>
          <p:cNvPr id="2" name="Rectangle 1">
            <a:extLst>
              <a:ext uri="{FF2B5EF4-FFF2-40B4-BE49-F238E27FC236}">
                <a16:creationId xmlns:a16="http://schemas.microsoft.com/office/drawing/2014/main" id="{88A9ED13-BF50-0538-FB94-64ED003B05B4}"/>
              </a:ext>
            </a:extLst>
          </p:cNvPr>
          <p:cNvSpPr/>
          <p:nvPr/>
        </p:nvSpPr>
        <p:spPr>
          <a:xfrm>
            <a:off x="272112" y="1407293"/>
            <a:ext cx="6203135" cy="2554545"/>
          </a:xfrm>
          <a:prstGeom prst="rect">
            <a:avLst/>
          </a:prstGeom>
        </p:spPr>
        <p:txBody>
          <a:bodyPr wrap="square">
            <a:spAutoFit/>
          </a:bodyPr>
          <a:lstStyle/>
          <a:p>
            <a:pPr marL="342900" indent="-342900">
              <a:buFont typeface="Arial" panose="020B0604020202020204" pitchFamily="34" charset="0"/>
              <a:buChar char="•"/>
            </a:pPr>
            <a:r>
              <a:rPr lang="en-US" sz="2000" dirty="0">
                <a:latin typeface="Arial" panose="020B0604020202020204" pitchFamily="34" charset="0"/>
                <a:cs typeface="Arial" panose="020B0604020202020204" pitchFamily="34" charset="0"/>
              </a:rPr>
              <a:t>The Jefferson Lab Positron Working Group </a:t>
            </a:r>
            <a:r>
              <a:rPr lang="en-US" sz="2000" dirty="0">
                <a:solidFill>
                  <a:srgbClr val="C00000"/>
                </a:solidFill>
                <a:latin typeface="Arial" panose="020B0604020202020204" pitchFamily="34" charset="0"/>
                <a:cs typeface="Arial" panose="020B0604020202020204" pitchFamily="34" charset="0"/>
              </a:rPr>
              <a:t>formed in 2018</a:t>
            </a:r>
            <a:r>
              <a:rPr lang="en-US" sz="2000" dirty="0">
                <a:latin typeface="Arial" panose="020B0604020202020204" pitchFamily="34" charset="0"/>
                <a:cs typeface="Arial" panose="020B0604020202020204" pitchFamily="34" charset="0"/>
              </a:rPr>
              <a:t> grew to </a:t>
            </a:r>
            <a:r>
              <a:rPr lang="en-US" sz="2000" dirty="0">
                <a:solidFill>
                  <a:srgbClr val="C00000"/>
                </a:solidFill>
                <a:latin typeface="Arial" panose="020B0604020202020204" pitchFamily="34" charset="0"/>
                <a:cs typeface="Arial" panose="020B0604020202020204" pitchFamily="34" charset="0"/>
              </a:rPr>
              <a:t>250 members </a:t>
            </a:r>
            <a:r>
              <a:rPr lang="en-US" sz="2000" dirty="0">
                <a:latin typeface="Arial" panose="020B0604020202020204" pitchFamily="34" charset="0"/>
                <a:cs typeface="Arial" panose="020B0604020202020204" pitchFamily="34" charset="0"/>
              </a:rPr>
              <a:t>from </a:t>
            </a:r>
            <a:r>
              <a:rPr lang="en-US" sz="2000" dirty="0">
                <a:solidFill>
                  <a:srgbClr val="C00000"/>
                </a:solidFill>
                <a:latin typeface="Arial" panose="020B0604020202020204" pitchFamily="34" charset="0"/>
                <a:cs typeface="Arial" panose="020B0604020202020204" pitchFamily="34" charset="0"/>
              </a:rPr>
              <a:t>75 institutions</a:t>
            </a:r>
          </a:p>
          <a:p>
            <a:pPr marL="342900" indent="-342900">
              <a:buFont typeface="Arial" panose="020B0604020202020204" pitchFamily="34" charset="0"/>
              <a:buChar char="•"/>
            </a:pPr>
            <a:endParaRPr lang="en-US" sz="1000" dirty="0">
              <a:solidFill>
                <a:srgbClr val="C00000"/>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000" dirty="0">
                <a:latin typeface="Arial" panose="020B0604020202020204" pitchFamily="34" charset="0"/>
                <a:cs typeface="Arial" panose="020B0604020202020204" pitchFamily="34" charset="0"/>
              </a:rPr>
              <a:t>There are </a:t>
            </a:r>
            <a:r>
              <a:rPr lang="en-US" sz="2000" dirty="0">
                <a:solidFill>
                  <a:srgbClr val="C00000"/>
                </a:solidFill>
                <a:latin typeface="Arial" panose="020B0604020202020204" pitchFamily="34" charset="0"/>
                <a:cs typeface="Arial" panose="020B0604020202020204" pitchFamily="34" charset="0"/>
              </a:rPr>
              <a:t>8 conditionally approved</a:t>
            </a:r>
            <a:r>
              <a:rPr lang="en-US" sz="2000" dirty="0">
                <a:latin typeface="Arial" panose="020B0604020202020204" pitchFamily="34" charset="0"/>
                <a:cs typeface="Arial" panose="020B0604020202020204" pitchFamily="34" charset="0"/>
              </a:rPr>
              <a:t> NP experiments representing </a:t>
            </a:r>
            <a:r>
              <a:rPr lang="en-US" sz="2000" dirty="0">
                <a:solidFill>
                  <a:srgbClr val="C00000"/>
                </a:solidFill>
                <a:latin typeface="Arial" panose="020B0604020202020204" pitchFamily="34" charset="0"/>
                <a:cs typeface="Arial" panose="020B0604020202020204" pitchFamily="34" charset="0"/>
              </a:rPr>
              <a:t>471 days</a:t>
            </a:r>
            <a:r>
              <a:rPr lang="en-US" sz="2000" dirty="0">
                <a:latin typeface="Arial" panose="020B0604020202020204" pitchFamily="34" charset="0"/>
                <a:cs typeface="Arial" panose="020B0604020202020204" pitchFamily="34" charset="0"/>
              </a:rPr>
              <a:t> of operation</a:t>
            </a:r>
          </a:p>
          <a:p>
            <a:pPr marL="342900" indent="-342900">
              <a:buFont typeface="Arial" panose="020B0604020202020204" pitchFamily="34" charset="0"/>
              <a:buChar char="•"/>
            </a:pPr>
            <a:endParaRPr lang="en-US" sz="100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000" dirty="0">
                <a:latin typeface="Arial" panose="020B0604020202020204" pitchFamily="34" charset="0"/>
                <a:cs typeface="Arial" panose="020B0604020202020204" pitchFamily="34" charset="0"/>
              </a:rPr>
              <a:t>Today, the interest at Jefferson Lab has broadened to include “low energy” </a:t>
            </a:r>
            <a:r>
              <a:rPr lang="en-US" sz="2000" dirty="0">
                <a:solidFill>
                  <a:srgbClr val="C00000"/>
                </a:solidFill>
                <a:latin typeface="Arial" panose="020B0604020202020204" pitchFamily="34" charset="0"/>
                <a:cs typeface="Arial" panose="020B0604020202020204" pitchFamily="34" charset="0"/>
              </a:rPr>
              <a:t>materials science</a:t>
            </a:r>
            <a:r>
              <a:rPr lang="en-US" sz="2000" dirty="0">
                <a:latin typeface="Arial" panose="020B0604020202020204" pitchFamily="34" charset="0"/>
                <a:cs typeface="Arial" panose="020B0604020202020204" pitchFamily="34" charset="0"/>
              </a:rPr>
              <a:t> and </a:t>
            </a:r>
            <a:r>
              <a:rPr lang="en-US" sz="2000" dirty="0">
                <a:solidFill>
                  <a:srgbClr val="C00000"/>
                </a:solidFill>
                <a:latin typeface="Arial" panose="020B0604020202020204" pitchFamily="34" charset="0"/>
                <a:cs typeface="Arial" panose="020B0604020202020204" pitchFamily="34" charset="0"/>
              </a:rPr>
              <a:t>atomic physics</a:t>
            </a:r>
            <a:endParaRPr lang="en-US" sz="2000" dirty="0">
              <a:latin typeface="Arial" panose="020B0604020202020204" pitchFamily="34" charset="0"/>
              <a:cs typeface="Arial" panose="020B0604020202020204" pitchFamily="34" charset="0"/>
            </a:endParaRPr>
          </a:p>
        </p:txBody>
      </p:sp>
      <p:pic>
        <p:nvPicPr>
          <p:cNvPr id="4" name="Image 18">
            <a:extLst>
              <a:ext uri="{FF2B5EF4-FFF2-40B4-BE49-F238E27FC236}">
                <a16:creationId xmlns:a16="http://schemas.microsoft.com/office/drawing/2014/main" id="{B7E0E71A-E387-60C5-A553-E3F3AF63CE4A}"/>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1121430" y="4509820"/>
            <a:ext cx="1368000" cy="2097599"/>
          </a:xfrm>
          <a:prstGeom prst="rect">
            <a:avLst/>
          </a:prstGeom>
          <a:ln>
            <a:noFill/>
            <a:tailEnd type="stealth"/>
          </a:ln>
        </p:spPr>
      </p:pic>
      <p:pic>
        <p:nvPicPr>
          <p:cNvPr id="7" name="Image 20">
            <a:extLst>
              <a:ext uri="{FF2B5EF4-FFF2-40B4-BE49-F238E27FC236}">
                <a16:creationId xmlns:a16="http://schemas.microsoft.com/office/drawing/2014/main" id="{B13D1A66-8316-6C6C-2897-2CCCA7EFBE62}"/>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4461264" y="4509820"/>
            <a:ext cx="1368000" cy="2114184"/>
          </a:xfrm>
          <a:prstGeom prst="rect">
            <a:avLst/>
          </a:prstGeom>
          <a:ln>
            <a:noFill/>
            <a:tailEnd type="stealth"/>
          </a:ln>
        </p:spPr>
      </p:pic>
      <p:sp>
        <p:nvSpPr>
          <p:cNvPr id="8" name="TextBox 7">
            <a:extLst>
              <a:ext uri="{FF2B5EF4-FFF2-40B4-BE49-F238E27FC236}">
                <a16:creationId xmlns:a16="http://schemas.microsoft.com/office/drawing/2014/main" id="{43DB51C2-7F08-2D10-813F-11B309D04098}"/>
              </a:ext>
            </a:extLst>
          </p:cNvPr>
          <p:cNvSpPr txBox="1"/>
          <p:nvPr/>
        </p:nvSpPr>
        <p:spPr>
          <a:xfrm>
            <a:off x="1484254" y="4170583"/>
            <a:ext cx="652743" cy="369332"/>
          </a:xfrm>
          <a:prstGeom prst="rect">
            <a:avLst/>
          </a:prstGeom>
          <a:noFill/>
        </p:spPr>
        <p:txBody>
          <a:bodyPr wrap="none" rtlCol="0">
            <a:spAutoFit/>
          </a:bodyPr>
          <a:lstStyle/>
          <a:p>
            <a:r>
              <a:rPr lang="en-US" i="1" dirty="0"/>
              <a:t>2009</a:t>
            </a:r>
          </a:p>
        </p:txBody>
      </p:sp>
      <p:sp>
        <p:nvSpPr>
          <p:cNvPr id="9" name="TextBox 8">
            <a:extLst>
              <a:ext uri="{FF2B5EF4-FFF2-40B4-BE49-F238E27FC236}">
                <a16:creationId xmlns:a16="http://schemas.microsoft.com/office/drawing/2014/main" id="{14806E8F-B707-5B21-E9DA-1870F709E0F7}"/>
              </a:ext>
            </a:extLst>
          </p:cNvPr>
          <p:cNvSpPr txBox="1"/>
          <p:nvPr/>
        </p:nvSpPr>
        <p:spPr>
          <a:xfrm>
            <a:off x="3154775" y="4170583"/>
            <a:ext cx="652743" cy="369332"/>
          </a:xfrm>
          <a:prstGeom prst="rect">
            <a:avLst/>
          </a:prstGeom>
          <a:noFill/>
        </p:spPr>
        <p:txBody>
          <a:bodyPr wrap="none" rtlCol="0">
            <a:spAutoFit/>
          </a:bodyPr>
          <a:lstStyle/>
          <a:p>
            <a:r>
              <a:rPr lang="en-US" i="1" dirty="0"/>
              <a:t>2016</a:t>
            </a:r>
          </a:p>
        </p:txBody>
      </p:sp>
      <p:sp>
        <p:nvSpPr>
          <p:cNvPr id="10" name="TextBox 9">
            <a:extLst>
              <a:ext uri="{FF2B5EF4-FFF2-40B4-BE49-F238E27FC236}">
                <a16:creationId xmlns:a16="http://schemas.microsoft.com/office/drawing/2014/main" id="{C3EF4311-40A8-2248-4939-6842E4EB214D}"/>
              </a:ext>
            </a:extLst>
          </p:cNvPr>
          <p:cNvSpPr txBox="1"/>
          <p:nvPr/>
        </p:nvSpPr>
        <p:spPr>
          <a:xfrm>
            <a:off x="4818892" y="4153305"/>
            <a:ext cx="652743" cy="369332"/>
          </a:xfrm>
          <a:prstGeom prst="rect">
            <a:avLst/>
          </a:prstGeom>
          <a:noFill/>
        </p:spPr>
        <p:txBody>
          <a:bodyPr wrap="none" rtlCol="0">
            <a:spAutoFit/>
          </a:bodyPr>
          <a:lstStyle/>
          <a:p>
            <a:r>
              <a:rPr lang="en-US" i="1" dirty="0"/>
              <a:t>2017</a:t>
            </a:r>
          </a:p>
        </p:txBody>
      </p:sp>
      <p:pic>
        <p:nvPicPr>
          <p:cNvPr id="11" name="Image 40">
            <a:extLst>
              <a:ext uri="{FF2B5EF4-FFF2-40B4-BE49-F238E27FC236}">
                <a16:creationId xmlns:a16="http://schemas.microsoft.com/office/drawing/2014/main" id="{0F53F36E-3DE1-69D9-2648-B393815436CA}"/>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5998882" y="4477948"/>
            <a:ext cx="1507704" cy="2146055"/>
          </a:xfrm>
          <a:prstGeom prst="rect">
            <a:avLst/>
          </a:prstGeom>
        </p:spPr>
      </p:pic>
      <p:sp>
        <p:nvSpPr>
          <p:cNvPr id="12" name="TextBox 11">
            <a:extLst>
              <a:ext uri="{FF2B5EF4-FFF2-40B4-BE49-F238E27FC236}">
                <a16:creationId xmlns:a16="http://schemas.microsoft.com/office/drawing/2014/main" id="{86B1DB47-8A7B-1746-4C1F-65AF0B1B2AAF}"/>
              </a:ext>
            </a:extLst>
          </p:cNvPr>
          <p:cNvSpPr txBox="1"/>
          <p:nvPr/>
        </p:nvSpPr>
        <p:spPr>
          <a:xfrm>
            <a:off x="6426362" y="4153305"/>
            <a:ext cx="652743" cy="369332"/>
          </a:xfrm>
          <a:prstGeom prst="rect">
            <a:avLst/>
          </a:prstGeom>
          <a:noFill/>
        </p:spPr>
        <p:txBody>
          <a:bodyPr wrap="none" rtlCol="0">
            <a:spAutoFit/>
          </a:bodyPr>
          <a:lstStyle/>
          <a:p>
            <a:r>
              <a:rPr lang="en-US" i="1" dirty="0"/>
              <a:t>2022</a:t>
            </a:r>
          </a:p>
        </p:txBody>
      </p:sp>
      <p:pic>
        <p:nvPicPr>
          <p:cNvPr id="13" name="Image 4">
            <a:extLst>
              <a:ext uri="{FF2B5EF4-FFF2-40B4-BE49-F238E27FC236}">
                <a16:creationId xmlns:a16="http://schemas.microsoft.com/office/drawing/2014/main" id="{F97B805B-E85A-7306-CA26-5AB6D5F83AEA}"/>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9553239" y="4518296"/>
            <a:ext cx="1378816" cy="2114185"/>
          </a:xfrm>
          <a:prstGeom prst="rect">
            <a:avLst/>
          </a:prstGeom>
          <a:ln>
            <a:noFill/>
            <a:tailEnd type="stealth"/>
          </a:ln>
        </p:spPr>
      </p:pic>
      <p:sp>
        <p:nvSpPr>
          <p:cNvPr id="14" name="TextBox 13">
            <a:extLst>
              <a:ext uri="{FF2B5EF4-FFF2-40B4-BE49-F238E27FC236}">
                <a16:creationId xmlns:a16="http://schemas.microsoft.com/office/drawing/2014/main" id="{465157B0-3CB0-A052-E340-902EC10E3C50}"/>
              </a:ext>
            </a:extLst>
          </p:cNvPr>
          <p:cNvSpPr txBox="1"/>
          <p:nvPr/>
        </p:nvSpPr>
        <p:spPr>
          <a:xfrm>
            <a:off x="9817721" y="4162224"/>
            <a:ext cx="652743" cy="369332"/>
          </a:xfrm>
          <a:prstGeom prst="rect">
            <a:avLst/>
          </a:prstGeom>
          <a:noFill/>
        </p:spPr>
        <p:txBody>
          <a:bodyPr wrap="none" rtlCol="0">
            <a:spAutoFit/>
          </a:bodyPr>
          <a:lstStyle/>
          <a:p>
            <a:r>
              <a:rPr lang="en-US" i="1" dirty="0"/>
              <a:t>2026</a:t>
            </a:r>
          </a:p>
        </p:txBody>
      </p:sp>
      <p:pic>
        <p:nvPicPr>
          <p:cNvPr id="17" name="Image 1">
            <a:extLst>
              <a:ext uri="{FF2B5EF4-FFF2-40B4-BE49-F238E27FC236}">
                <a16:creationId xmlns:a16="http://schemas.microsoft.com/office/drawing/2014/main" id="{785199E1-542C-12B6-3D28-F0EA333D06B5}"/>
              </a:ext>
            </a:extLst>
          </p:cNvPr>
          <p:cNvPicPr>
            <a:picLocks noChangeAspect="1"/>
          </p:cNvPicPr>
          <p:nvPr/>
        </p:nvPicPr>
        <p:blipFill>
          <a:blip r:embed="rId7" cstate="hqprint">
            <a:extLst>
              <a:ext uri="{28A0092B-C50C-407E-A947-70E740481C1C}">
                <a14:useLocalDpi xmlns:a14="http://schemas.microsoft.com/office/drawing/2010/main"/>
              </a:ext>
            </a:extLst>
          </a:blip>
          <a:stretch>
            <a:fillRect/>
          </a:stretch>
        </p:blipFill>
        <p:spPr>
          <a:xfrm>
            <a:off x="7676205" y="4509820"/>
            <a:ext cx="1634678" cy="2098246"/>
          </a:xfrm>
          <a:prstGeom prst="rect">
            <a:avLst/>
          </a:prstGeom>
        </p:spPr>
      </p:pic>
      <p:pic>
        <p:nvPicPr>
          <p:cNvPr id="18" name="Picture 10" descr="PRLMay2016illustration_F2b-01.jpg">
            <a:extLst>
              <a:ext uri="{FF2B5EF4-FFF2-40B4-BE49-F238E27FC236}">
                <a16:creationId xmlns:a16="http://schemas.microsoft.com/office/drawing/2014/main" id="{84582C4B-9CF3-A962-1DC4-1BFB8E2CCCD3}"/>
              </a:ext>
            </a:extLst>
          </p:cNvPr>
          <p:cNvPicPr>
            <a:picLocks noChangeAspect="1"/>
          </p:cNvPicPr>
          <p:nvPr/>
        </p:nvPicPr>
        <p:blipFill>
          <a:blip r:embed="rId8" cstate="hqprint">
            <a:extLst>
              <a:ext uri="{28A0092B-C50C-407E-A947-70E740481C1C}">
                <a14:useLocalDpi xmlns:a14="http://schemas.microsoft.com/office/drawing/2010/main"/>
              </a:ext>
            </a:extLst>
          </a:blip>
          <a:srcRect/>
          <a:stretch>
            <a:fillRect/>
          </a:stretch>
        </p:blipFill>
        <p:spPr>
          <a:xfrm>
            <a:off x="2723169" y="5647426"/>
            <a:ext cx="1489212" cy="976578"/>
          </a:xfrm>
          <a:prstGeom prst="rect">
            <a:avLst/>
          </a:prstGeom>
        </p:spPr>
      </p:pic>
      <p:sp>
        <p:nvSpPr>
          <p:cNvPr id="19" name="TextBox 18">
            <a:extLst>
              <a:ext uri="{FF2B5EF4-FFF2-40B4-BE49-F238E27FC236}">
                <a16:creationId xmlns:a16="http://schemas.microsoft.com/office/drawing/2014/main" id="{C98D414D-5CE1-0EA0-CB35-85682117DF23}"/>
              </a:ext>
            </a:extLst>
          </p:cNvPr>
          <p:cNvSpPr txBox="1"/>
          <p:nvPr/>
        </p:nvSpPr>
        <p:spPr>
          <a:xfrm>
            <a:off x="8097706" y="4153305"/>
            <a:ext cx="652743" cy="369332"/>
          </a:xfrm>
          <a:prstGeom prst="rect">
            <a:avLst/>
          </a:prstGeom>
          <a:noFill/>
        </p:spPr>
        <p:txBody>
          <a:bodyPr wrap="none" rtlCol="0">
            <a:spAutoFit/>
          </a:bodyPr>
          <a:lstStyle/>
          <a:p>
            <a:r>
              <a:rPr lang="en-US" i="1" dirty="0"/>
              <a:t>2024</a:t>
            </a:r>
          </a:p>
        </p:txBody>
      </p:sp>
      <p:pic>
        <p:nvPicPr>
          <p:cNvPr id="21" name="Picture 20">
            <a:extLst>
              <a:ext uri="{FF2B5EF4-FFF2-40B4-BE49-F238E27FC236}">
                <a16:creationId xmlns:a16="http://schemas.microsoft.com/office/drawing/2014/main" id="{AADAC3F2-1651-F4A3-7A92-9CC7CFE44179}"/>
              </a:ext>
            </a:extLst>
          </p:cNvPr>
          <p:cNvPicPr>
            <a:picLocks noChangeAspect="1"/>
          </p:cNvPicPr>
          <p:nvPr/>
        </p:nvPicPr>
        <p:blipFill>
          <a:blip r:embed="rId9" cstate="hqprint">
            <a:extLst>
              <a:ext uri="{28A0092B-C50C-407E-A947-70E740481C1C}">
                <a14:useLocalDpi xmlns:a14="http://schemas.microsoft.com/office/drawing/2010/main"/>
              </a:ext>
            </a:extLst>
          </a:blip>
          <a:stretch>
            <a:fillRect/>
          </a:stretch>
        </p:blipFill>
        <p:spPr>
          <a:xfrm>
            <a:off x="2706760" y="4522852"/>
            <a:ext cx="1505621" cy="1070569"/>
          </a:xfrm>
          <a:prstGeom prst="rect">
            <a:avLst/>
          </a:prstGeom>
        </p:spPr>
      </p:pic>
      <p:graphicFrame>
        <p:nvGraphicFramePr>
          <p:cNvPr id="3" name="Table 2">
            <a:extLst>
              <a:ext uri="{FF2B5EF4-FFF2-40B4-BE49-F238E27FC236}">
                <a16:creationId xmlns:a16="http://schemas.microsoft.com/office/drawing/2014/main" id="{99F8D94F-A27F-B3BA-6FC0-E6590A192BC4}"/>
              </a:ext>
            </a:extLst>
          </p:cNvPr>
          <p:cNvGraphicFramePr/>
          <p:nvPr>
            <p:extLst>
              <p:ext uri="{D42A27DB-BD31-4B8C-83A1-F6EECF244321}">
                <p14:modId xmlns:p14="http://schemas.microsoft.com/office/powerpoint/2010/main" val="1645385260"/>
              </p:ext>
            </p:extLst>
          </p:nvPr>
        </p:nvGraphicFramePr>
        <p:xfrm>
          <a:off x="6519576" y="814959"/>
          <a:ext cx="5601088" cy="3127760"/>
        </p:xfrm>
        <a:graphic>
          <a:graphicData uri="http://schemas.openxmlformats.org/drawingml/2006/table">
            <a:tbl>
              <a:tblPr/>
              <a:tblGrid>
                <a:gridCol w="542985">
                  <a:extLst>
                    <a:ext uri="{9D8B030D-6E8A-4147-A177-3AD203B41FA5}">
                      <a16:colId xmlns:a16="http://schemas.microsoft.com/office/drawing/2014/main" val="20000"/>
                    </a:ext>
                  </a:extLst>
                </a:gridCol>
                <a:gridCol w="2431635">
                  <a:extLst>
                    <a:ext uri="{9D8B030D-6E8A-4147-A177-3AD203B41FA5}">
                      <a16:colId xmlns:a16="http://schemas.microsoft.com/office/drawing/2014/main" val="20001"/>
                    </a:ext>
                  </a:extLst>
                </a:gridCol>
                <a:gridCol w="432059">
                  <a:extLst>
                    <a:ext uri="{9D8B030D-6E8A-4147-A177-3AD203B41FA5}">
                      <a16:colId xmlns:a16="http://schemas.microsoft.com/office/drawing/2014/main" val="3547955867"/>
                    </a:ext>
                  </a:extLst>
                </a:gridCol>
                <a:gridCol w="667166">
                  <a:extLst>
                    <a:ext uri="{9D8B030D-6E8A-4147-A177-3AD203B41FA5}">
                      <a16:colId xmlns:a16="http://schemas.microsoft.com/office/drawing/2014/main" val="20002"/>
                    </a:ext>
                  </a:extLst>
                </a:gridCol>
                <a:gridCol w="243191">
                  <a:extLst>
                    <a:ext uri="{9D8B030D-6E8A-4147-A177-3AD203B41FA5}">
                      <a16:colId xmlns:a16="http://schemas.microsoft.com/office/drawing/2014/main" val="20003"/>
                    </a:ext>
                  </a:extLst>
                </a:gridCol>
                <a:gridCol w="438442">
                  <a:extLst>
                    <a:ext uri="{9D8B030D-6E8A-4147-A177-3AD203B41FA5}">
                      <a16:colId xmlns:a16="http://schemas.microsoft.com/office/drawing/2014/main" val="20005"/>
                    </a:ext>
                  </a:extLst>
                </a:gridCol>
                <a:gridCol w="427320">
                  <a:extLst>
                    <a:ext uri="{9D8B030D-6E8A-4147-A177-3AD203B41FA5}">
                      <a16:colId xmlns:a16="http://schemas.microsoft.com/office/drawing/2014/main" val="20006"/>
                    </a:ext>
                  </a:extLst>
                </a:gridCol>
                <a:gridCol w="418290">
                  <a:extLst>
                    <a:ext uri="{9D8B030D-6E8A-4147-A177-3AD203B41FA5}">
                      <a16:colId xmlns:a16="http://schemas.microsoft.com/office/drawing/2014/main" val="20007"/>
                    </a:ext>
                  </a:extLst>
                </a:gridCol>
              </a:tblGrid>
              <a:tr h="354272">
                <a:tc>
                  <a:txBody>
                    <a:bodyPr/>
                    <a:lstStyle/>
                    <a:p>
                      <a:pPr algn="ctr">
                        <a:lnSpc>
                          <a:spcPct val="100000"/>
                        </a:lnSpc>
                        <a:buNone/>
                      </a:pPr>
                      <a:r>
                        <a:rPr lang="en-US" sz="700" b="1" strike="noStrike" spc="-1" dirty="0">
                          <a:solidFill>
                            <a:srgbClr val="000000"/>
                          </a:solidFill>
                          <a:latin typeface="+mn-lt"/>
                          <a:ea typeface="DejaVu Sans"/>
                        </a:rPr>
                        <a:t>NUMBER</a:t>
                      </a:r>
                      <a:endParaRPr lang="de-DE" sz="700" b="0" strike="noStrike" spc="-1" dirty="0">
                        <a:latin typeface="+mn-lt"/>
                      </a:endParaRPr>
                    </a:p>
                  </a:txBody>
                  <a:tcPr marL="7558" marR="7558" marT="45708" marB="45708" anchor="ctr">
                    <a:lnL w="12240">
                      <a:solidFill>
                        <a:srgbClr val="000000"/>
                      </a:solidFill>
                    </a:lnL>
                    <a:lnR w="12240">
                      <a:solidFill>
                        <a:srgbClr val="000000"/>
                      </a:solidFill>
                    </a:lnR>
                    <a:lnT w="12240">
                      <a:solidFill>
                        <a:srgbClr val="000000"/>
                      </a:solidFill>
                    </a:lnT>
                    <a:lnB w="12240">
                      <a:solidFill>
                        <a:srgbClr val="000000"/>
                      </a:solidFill>
                    </a:lnB>
                    <a:solidFill>
                      <a:schemeClr val="accent6">
                        <a:lumMod val="20000"/>
                        <a:lumOff val="80000"/>
                      </a:schemeClr>
                    </a:solidFill>
                  </a:tcPr>
                </a:tc>
                <a:tc>
                  <a:txBody>
                    <a:bodyPr/>
                    <a:lstStyle/>
                    <a:p>
                      <a:pPr algn="ctr">
                        <a:lnSpc>
                          <a:spcPct val="100000"/>
                        </a:lnSpc>
                        <a:buNone/>
                        <a:tabLst>
                          <a:tab pos="0" algn="l"/>
                        </a:tabLst>
                      </a:pPr>
                      <a:r>
                        <a:rPr lang="en-US" sz="700" b="1" strike="noStrike" spc="-1" dirty="0">
                          <a:solidFill>
                            <a:srgbClr val="000000"/>
                          </a:solidFill>
                          <a:latin typeface="+mn-lt"/>
                          <a:ea typeface="DejaVu Sans"/>
                        </a:rPr>
                        <a:t>TITLE</a:t>
                      </a:r>
                      <a:endParaRPr lang="de-DE" sz="700" b="0" strike="noStrike" spc="-1" dirty="0">
                        <a:latin typeface="+mn-lt"/>
                      </a:endParaRPr>
                    </a:p>
                  </a:txBody>
                  <a:tcPr marL="7558" marR="7558" marT="45708" marB="45708" anchor="ctr">
                    <a:lnL w="12240">
                      <a:solidFill>
                        <a:srgbClr val="000000"/>
                      </a:solidFill>
                    </a:lnL>
                    <a:lnR w="12240">
                      <a:solidFill>
                        <a:srgbClr val="000000"/>
                      </a:solidFill>
                    </a:lnR>
                    <a:lnT w="12240">
                      <a:solidFill>
                        <a:srgbClr val="000000"/>
                      </a:solidFill>
                    </a:lnT>
                    <a:lnB w="12240">
                      <a:solidFill>
                        <a:srgbClr val="000000"/>
                      </a:solidFill>
                    </a:lnB>
                    <a:solidFill>
                      <a:schemeClr val="accent6">
                        <a:lumMod val="20000"/>
                        <a:lumOff val="80000"/>
                      </a:schemeClr>
                    </a:solidFill>
                  </a:tcPr>
                </a:tc>
                <a:tc>
                  <a:txBody>
                    <a:bodyPr/>
                    <a:lstStyle/>
                    <a:p>
                      <a:pPr algn="ctr">
                        <a:lnSpc>
                          <a:spcPct val="100000"/>
                        </a:lnSpc>
                        <a:buNone/>
                        <a:tabLst>
                          <a:tab pos="0" algn="l"/>
                        </a:tabLst>
                      </a:pPr>
                      <a:r>
                        <a:rPr lang="de-DE" sz="700" b="1" strike="noStrike" spc="-1" dirty="0">
                          <a:latin typeface="+mn-lt"/>
                        </a:rPr>
                        <a:t>PHYSICS </a:t>
                      </a:r>
                    </a:p>
                    <a:p>
                      <a:pPr algn="ctr">
                        <a:lnSpc>
                          <a:spcPct val="100000"/>
                        </a:lnSpc>
                        <a:buNone/>
                        <a:tabLst>
                          <a:tab pos="0" algn="l"/>
                        </a:tabLst>
                      </a:pPr>
                      <a:r>
                        <a:rPr lang="de-DE" sz="700" b="1" strike="noStrike" spc="-1" dirty="0">
                          <a:latin typeface="+mn-lt"/>
                        </a:rPr>
                        <a:t>THEME</a:t>
                      </a:r>
                    </a:p>
                  </a:txBody>
                  <a:tcPr marL="7558" marR="7558" marT="45708" marB="45708" anchor="ctr">
                    <a:lnL w="12240" cap="flat" cmpd="sng" algn="ctr">
                      <a:solidFill>
                        <a:srgbClr val="000000"/>
                      </a:solidFill>
                      <a:prstDash val="solid"/>
                      <a:round/>
                      <a:headEnd type="none" w="med" len="med"/>
                      <a:tailEnd type="none" w="med" len="med"/>
                    </a:lnL>
                    <a:lnR w="12240">
                      <a:solidFill>
                        <a:srgbClr val="000000"/>
                      </a:solidFill>
                    </a:lnR>
                    <a:lnT w="12240">
                      <a:solidFill>
                        <a:srgbClr val="000000"/>
                      </a:solidFill>
                    </a:lnT>
                    <a:lnB w="1224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marL="114300" algn="ctr">
                        <a:lnSpc>
                          <a:spcPct val="100000"/>
                        </a:lnSpc>
                        <a:buNone/>
                        <a:tabLst>
                          <a:tab pos="0" algn="l"/>
                        </a:tabLst>
                      </a:pPr>
                      <a:r>
                        <a:rPr lang="en-US" sz="700" b="1" strike="noStrike" spc="-1" dirty="0">
                          <a:solidFill>
                            <a:srgbClr val="000000"/>
                          </a:solidFill>
                          <a:latin typeface="+mn-lt"/>
                          <a:ea typeface="DejaVu Sans"/>
                        </a:rPr>
                        <a:t>CONTACT PERSON</a:t>
                      </a:r>
                      <a:endParaRPr lang="de-DE" sz="700" b="0" strike="noStrike" spc="-1" dirty="0">
                        <a:latin typeface="+mn-lt"/>
                      </a:endParaRPr>
                    </a:p>
                  </a:txBody>
                  <a:tcPr marL="7558" marR="7558" marT="45708" marB="45708" anchor="ctr">
                    <a:lnL w="12240">
                      <a:solidFill>
                        <a:srgbClr val="000000"/>
                      </a:solidFill>
                    </a:lnL>
                    <a:lnR w="12240">
                      <a:solidFill>
                        <a:srgbClr val="000000"/>
                      </a:solidFill>
                    </a:lnR>
                    <a:lnT w="12240">
                      <a:solidFill>
                        <a:srgbClr val="000000"/>
                      </a:solidFill>
                    </a:lnT>
                    <a:lnB w="12240">
                      <a:solidFill>
                        <a:srgbClr val="000000"/>
                      </a:solidFill>
                    </a:lnB>
                    <a:solidFill>
                      <a:schemeClr val="accent6">
                        <a:lumMod val="20000"/>
                        <a:lumOff val="80000"/>
                      </a:schemeClr>
                    </a:solidFill>
                  </a:tcPr>
                </a:tc>
                <a:tc>
                  <a:txBody>
                    <a:bodyPr/>
                    <a:lstStyle/>
                    <a:p>
                      <a:pPr algn="ctr">
                        <a:lnSpc>
                          <a:spcPct val="100000"/>
                        </a:lnSpc>
                        <a:buNone/>
                      </a:pPr>
                      <a:r>
                        <a:rPr lang="en-US" sz="700" b="1" strike="noStrike" spc="-1" dirty="0">
                          <a:solidFill>
                            <a:srgbClr val="000000"/>
                          </a:solidFill>
                          <a:latin typeface="+mn-lt"/>
                          <a:ea typeface="DejaVu Sans"/>
                        </a:rPr>
                        <a:t>HALL</a:t>
                      </a:r>
                      <a:endParaRPr lang="de-DE" sz="700" b="0" strike="noStrike" spc="-1" dirty="0">
                        <a:latin typeface="+mn-lt"/>
                      </a:endParaRPr>
                    </a:p>
                  </a:txBody>
                  <a:tcPr marL="7558" marR="7558" marT="45708" marB="45708" anchor="ctr">
                    <a:lnL w="12240">
                      <a:solidFill>
                        <a:srgbClr val="000000"/>
                      </a:solidFill>
                    </a:lnL>
                    <a:lnR w="12240">
                      <a:solidFill>
                        <a:srgbClr val="000000"/>
                      </a:solidFill>
                    </a:lnR>
                    <a:lnT w="12240">
                      <a:solidFill>
                        <a:srgbClr val="000000"/>
                      </a:solidFill>
                    </a:lnT>
                    <a:lnB w="12240">
                      <a:solidFill>
                        <a:srgbClr val="000000"/>
                      </a:solidFill>
                    </a:lnB>
                    <a:solidFill>
                      <a:schemeClr val="accent6">
                        <a:lumMod val="20000"/>
                        <a:lumOff val="80000"/>
                      </a:schemeClr>
                    </a:solidFill>
                  </a:tcPr>
                </a:tc>
                <a:tc>
                  <a:txBody>
                    <a:bodyPr/>
                    <a:lstStyle/>
                    <a:p>
                      <a:pPr algn="ctr">
                        <a:lnSpc>
                          <a:spcPct val="100000"/>
                        </a:lnSpc>
                        <a:buNone/>
                      </a:pPr>
                      <a:r>
                        <a:rPr lang="en-US" sz="700" b="1" strike="noStrike" spc="-1" dirty="0">
                          <a:solidFill>
                            <a:srgbClr val="FF0000"/>
                          </a:solidFill>
                          <a:latin typeface="+mn-lt"/>
                          <a:ea typeface="DejaVu Sans"/>
                        </a:rPr>
                        <a:t>DAYS</a:t>
                      </a:r>
                      <a:br>
                        <a:rPr sz="700" dirty="0">
                          <a:latin typeface="+mn-lt"/>
                        </a:rPr>
                      </a:br>
                      <a:r>
                        <a:rPr lang="en-US" sz="700" b="1" strike="noStrike" spc="-1" dirty="0">
                          <a:solidFill>
                            <a:srgbClr val="FF0000"/>
                          </a:solidFill>
                          <a:latin typeface="+mn-lt"/>
                          <a:ea typeface="DejaVu Sans"/>
                        </a:rPr>
                        <a:t>AWARDED</a:t>
                      </a:r>
                      <a:endParaRPr lang="de-DE" sz="700" b="0" strike="noStrike" spc="-1" dirty="0">
                        <a:latin typeface="+mn-lt"/>
                      </a:endParaRPr>
                    </a:p>
                  </a:txBody>
                  <a:tcPr marL="7558" marR="7558" marT="45708" marB="45708" anchor="ctr">
                    <a:lnL w="12240" cap="flat" cmpd="sng" algn="ctr">
                      <a:solidFill>
                        <a:srgbClr val="000000"/>
                      </a:solidFill>
                      <a:prstDash val="solid"/>
                      <a:round/>
                      <a:headEnd type="none" w="med" len="med"/>
                      <a:tailEnd type="none" w="med" len="med"/>
                    </a:lnL>
                    <a:lnR w="12240">
                      <a:solidFill>
                        <a:srgbClr val="000000"/>
                      </a:solidFill>
                    </a:lnR>
                    <a:lnT w="12240">
                      <a:solidFill>
                        <a:srgbClr val="000000"/>
                      </a:solidFill>
                    </a:lnT>
                    <a:lnB w="1224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a:lnSpc>
                          <a:spcPct val="100000"/>
                        </a:lnSpc>
                        <a:buNone/>
                        <a:tabLst>
                          <a:tab pos="0" algn="l"/>
                        </a:tabLst>
                      </a:pPr>
                      <a:r>
                        <a:rPr lang="en-US" sz="700" b="1" strike="noStrike" spc="-1" dirty="0">
                          <a:solidFill>
                            <a:srgbClr val="FF0000"/>
                          </a:solidFill>
                          <a:latin typeface="+mn-lt"/>
                          <a:ea typeface="DejaVu Sans"/>
                        </a:rPr>
                        <a:t>SCIENTIFIC</a:t>
                      </a:r>
                      <a:br>
                        <a:rPr sz="700" dirty="0">
                          <a:latin typeface="+mn-lt"/>
                        </a:rPr>
                      </a:br>
                      <a:r>
                        <a:rPr lang="en-US" sz="700" b="1" strike="noStrike" spc="-1" dirty="0">
                          <a:solidFill>
                            <a:srgbClr val="FF0000"/>
                          </a:solidFill>
                          <a:latin typeface="+mn-lt"/>
                          <a:ea typeface="DejaVu Sans"/>
                        </a:rPr>
                        <a:t>RATING</a:t>
                      </a:r>
                      <a:endParaRPr lang="de-DE" sz="700" b="0" strike="noStrike" spc="-1" dirty="0">
                        <a:latin typeface="+mn-lt"/>
                      </a:endParaRPr>
                    </a:p>
                  </a:txBody>
                  <a:tcPr marL="7558" marR="7558" marT="45708" marB="45708" anchor="ctr">
                    <a:lnL w="12240">
                      <a:solidFill>
                        <a:srgbClr val="000000"/>
                      </a:solidFill>
                    </a:lnL>
                    <a:lnR w="12240">
                      <a:solidFill>
                        <a:srgbClr val="000000"/>
                      </a:solidFill>
                    </a:lnR>
                    <a:lnT w="12240">
                      <a:solidFill>
                        <a:srgbClr val="000000"/>
                      </a:solidFill>
                    </a:lnT>
                    <a:lnB w="12240">
                      <a:solidFill>
                        <a:srgbClr val="000000"/>
                      </a:solidFill>
                    </a:lnB>
                    <a:solidFill>
                      <a:schemeClr val="accent6">
                        <a:lumMod val="20000"/>
                        <a:lumOff val="80000"/>
                      </a:schemeClr>
                    </a:solidFill>
                  </a:tcPr>
                </a:tc>
                <a:tc>
                  <a:txBody>
                    <a:bodyPr/>
                    <a:lstStyle/>
                    <a:p>
                      <a:pPr algn="ctr">
                        <a:lnSpc>
                          <a:spcPct val="100000"/>
                        </a:lnSpc>
                        <a:buNone/>
                        <a:tabLst>
                          <a:tab pos="0" algn="l"/>
                        </a:tabLst>
                      </a:pPr>
                      <a:r>
                        <a:rPr lang="en-US" sz="700" b="1" strike="noStrike" spc="-1" dirty="0">
                          <a:solidFill>
                            <a:srgbClr val="000000"/>
                          </a:solidFill>
                          <a:latin typeface="+mn-lt"/>
                          <a:ea typeface="DejaVu Sans"/>
                        </a:rPr>
                        <a:t>PAC </a:t>
                      </a:r>
                    </a:p>
                    <a:p>
                      <a:pPr algn="ctr">
                        <a:lnSpc>
                          <a:spcPct val="100000"/>
                        </a:lnSpc>
                        <a:buNone/>
                        <a:tabLst>
                          <a:tab pos="0" algn="l"/>
                        </a:tabLst>
                      </a:pPr>
                      <a:r>
                        <a:rPr lang="en-US" sz="700" b="1" strike="noStrike" spc="-1" dirty="0">
                          <a:solidFill>
                            <a:srgbClr val="000000"/>
                          </a:solidFill>
                          <a:latin typeface="+mn-lt"/>
                          <a:ea typeface="DejaVu Sans"/>
                        </a:rPr>
                        <a:t>DECISION</a:t>
                      </a:r>
                      <a:endParaRPr lang="de-DE" sz="700" b="0" strike="noStrike" spc="-1" dirty="0">
                        <a:latin typeface="+mn-lt"/>
                      </a:endParaRPr>
                    </a:p>
                  </a:txBody>
                  <a:tcPr marL="7558" marR="7558" marT="45708" marB="45708" anchor="ctr">
                    <a:lnL w="12240">
                      <a:solidFill>
                        <a:srgbClr val="000000"/>
                      </a:solidFill>
                    </a:lnL>
                    <a:lnR w="12240">
                      <a:solidFill>
                        <a:srgbClr val="000000"/>
                      </a:solidFill>
                    </a:lnR>
                    <a:lnT w="12240">
                      <a:solidFill>
                        <a:srgbClr val="000000"/>
                      </a:solidFill>
                    </a:lnT>
                    <a:lnB w="12240">
                      <a:solidFill>
                        <a:srgbClr val="000000"/>
                      </a:solidFill>
                    </a:lnB>
                    <a:solidFill>
                      <a:schemeClr val="accent6">
                        <a:lumMod val="20000"/>
                        <a:lumOff val="80000"/>
                      </a:schemeClr>
                    </a:solidFill>
                  </a:tcPr>
                </a:tc>
                <a:extLst>
                  <a:ext uri="{0D108BD9-81ED-4DB2-BD59-A6C34878D82A}">
                    <a16:rowId xmlns:a16="http://schemas.microsoft.com/office/drawing/2014/main" val="10000"/>
                  </a:ext>
                </a:extLst>
              </a:tr>
              <a:tr h="302634">
                <a:tc>
                  <a:txBody>
                    <a:bodyPr/>
                    <a:lstStyle/>
                    <a:p>
                      <a:pPr algn="ctr">
                        <a:lnSpc>
                          <a:spcPct val="100000"/>
                        </a:lnSpc>
                        <a:buNone/>
                      </a:pPr>
                      <a:r>
                        <a:rPr lang="en-US" sz="700" b="1" strike="noStrike" spc="-1" dirty="0">
                          <a:solidFill>
                            <a:srgbClr val="000000"/>
                          </a:solidFill>
                          <a:latin typeface="+mn-lt"/>
                          <a:ea typeface="DejaVu Sans"/>
                        </a:rPr>
                        <a:t>PR12+23-002</a:t>
                      </a:r>
                      <a:endParaRPr lang="de-DE" sz="700" b="1" strike="noStrike" spc="-1" dirty="0">
                        <a:latin typeface="+mn-lt"/>
                      </a:endParaRPr>
                    </a:p>
                  </a:txBody>
                  <a:tcPr marL="7558" marR="7558" marT="45708" marB="45708" anchor="ctr">
                    <a:lnL w="12240">
                      <a:solidFill>
                        <a:srgbClr val="000000"/>
                      </a:solidFill>
                    </a:lnL>
                    <a:lnR w="12240" cap="flat" cmpd="sng" algn="ctr">
                      <a:solidFill>
                        <a:srgbClr val="000000"/>
                      </a:solidFill>
                      <a:prstDash val="solid"/>
                      <a:round/>
                      <a:headEnd type="none" w="med" len="med"/>
                      <a:tailEnd type="none" w="med" len="med"/>
                    </a:lnR>
                    <a:lnT w="12240" cap="flat" cmpd="sng" algn="ctr">
                      <a:solidFill>
                        <a:srgbClr val="000000"/>
                      </a:solidFill>
                      <a:prstDash val="solid"/>
                      <a:round/>
                      <a:headEnd type="none" w="med" len="med"/>
                      <a:tailEnd type="none" w="med" len="med"/>
                    </a:lnT>
                    <a:lnB w="12240">
                      <a:solidFill>
                        <a:srgbClr val="000000"/>
                      </a:solidFill>
                    </a:lnB>
                    <a:noFill/>
                  </a:tcPr>
                </a:tc>
                <a:tc>
                  <a:txBody>
                    <a:bodyPr/>
                    <a:lstStyle/>
                    <a:p>
                      <a:pPr algn="just">
                        <a:lnSpc>
                          <a:spcPct val="100000"/>
                        </a:lnSpc>
                        <a:buNone/>
                      </a:pPr>
                      <a:r>
                        <a:rPr lang="en-US" sz="800" b="0" strike="noStrike" spc="-1" dirty="0">
                          <a:solidFill>
                            <a:schemeClr val="tx1"/>
                          </a:solidFill>
                          <a:latin typeface="+mn-lt"/>
                          <a:ea typeface="DejaVu Sans"/>
                        </a:rPr>
                        <a:t>Beam Charge Asymmetries for Deeply Virtual Compton Scattering on the Proton at CLAS12</a:t>
                      </a:r>
                      <a:endParaRPr lang="de-DE" sz="800" b="0" strike="noStrike" spc="-1" dirty="0">
                        <a:solidFill>
                          <a:schemeClr val="tx1"/>
                        </a:solidFill>
                        <a:latin typeface="+mn-lt"/>
                      </a:endParaRPr>
                    </a:p>
                  </a:txBody>
                  <a:tcPr marL="7558" marR="7558" marT="45708" marB="45708">
                    <a:lnL w="12240" cap="flat" cmpd="sng" algn="ctr">
                      <a:solidFill>
                        <a:srgbClr val="000000"/>
                      </a:solidFill>
                      <a:prstDash val="solid"/>
                      <a:round/>
                      <a:headEnd type="none" w="med" len="med"/>
                      <a:tailEnd type="none" w="med" len="med"/>
                    </a:lnL>
                    <a:lnR w="12240" cap="flat" cmpd="sng" algn="ctr">
                      <a:solidFill>
                        <a:srgbClr val="000000"/>
                      </a:solidFill>
                      <a:prstDash val="solid"/>
                      <a:round/>
                      <a:headEnd type="none" w="med" len="med"/>
                      <a:tailEnd type="none" w="med" len="med"/>
                    </a:lnR>
                    <a:lnT w="12240" cap="flat" cmpd="sng" algn="ctr">
                      <a:solidFill>
                        <a:srgbClr val="000000"/>
                      </a:solidFill>
                      <a:prstDash val="solid"/>
                      <a:round/>
                      <a:headEnd type="none" w="med" len="med"/>
                      <a:tailEnd type="none" w="med" len="med"/>
                    </a:lnT>
                    <a:lnB w="12240">
                      <a:solidFill>
                        <a:srgbClr val="000000"/>
                      </a:solidFill>
                    </a:lnB>
                    <a:noFill/>
                  </a:tcPr>
                </a:tc>
                <a:tc>
                  <a:txBody>
                    <a:bodyPr/>
                    <a:lstStyle/>
                    <a:p>
                      <a:pPr algn="ctr">
                        <a:lnSpc>
                          <a:spcPct val="100000"/>
                        </a:lnSpc>
                        <a:buNone/>
                      </a:pPr>
                      <a:r>
                        <a:rPr lang="de-DE" sz="800" b="0" strike="noStrike" spc="-1" dirty="0">
                          <a:solidFill>
                            <a:srgbClr val="0000FF"/>
                          </a:solidFill>
                          <a:latin typeface="+mn-lt"/>
                        </a:rPr>
                        <a:t> GPDs</a:t>
                      </a:r>
                    </a:p>
                  </a:txBody>
                  <a:tcPr marL="7558" marR="7558" marT="45708" marB="45708" anchor="ctr">
                    <a:lnL w="12240" cap="flat" cmpd="sng" algn="ctr">
                      <a:solidFill>
                        <a:srgbClr val="000000"/>
                      </a:solidFill>
                      <a:prstDash val="solid"/>
                      <a:round/>
                      <a:headEnd type="none" w="med" len="med"/>
                      <a:tailEnd type="none" w="med" len="med"/>
                    </a:lnL>
                    <a:lnR w="12240" cap="flat" cmpd="sng" algn="ctr">
                      <a:solidFill>
                        <a:srgbClr val="000000"/>
                      </a:solidFill>
                      <a:prstDash val="solid"/>
                      <a:round/>
                      <a:headEnd type="none" w="med" len="med"/>
                      <a:tailEnd type="none" w="med" len="med"/>
                    </a:lnR>
                    <a:lnT w="12240" cap="flat" cmpd="sng" algn="ctr">
                      <a:solidFill>
                        <a:srgbClr val="000000"/>
                      </a:solidFill>
                      <a:prstDash val="solid"/>
                      <a:round/>
                      <a:headEnd type="none" w="med" len="med"/>
                      <a:tailEnd type="none" w="med" len="med"/>
                    </a:lnT>
                    <a:lnB w="12240" cap="flat" cmpd="sng" algn="ctr">
                      <a:solidFill>
                        <a:srgbClr val="000000"/>
                      </a:solidFill>
                      <a:prstDash val="solid"/>
                      <a:round/>
                      <a:headEnd type="none" w="med" len="med"/>
                      <a:tailEnd type="none" w="med" len="med"/>
                    </a:lnB>
                    <a:noFill/>
                  </a:tcPr>
                </a:tc>
                <a:tc>
                  <a:txBody>
                    <a:bodyPr/>
                    <a:lstStyle/>
                    <a:p>
                      <a:pPr algn="ctr">
                        <a:lnSpc>
                          <a:spcPct val="100000"/>
                        </a:lnSpc>
                        <a:buNone/>
                      </a:pPr>
                      <a:r>
                        <a:rPr lang="en-US" sz="700" b="0" strike="noStrike" spc="-1" dirty="0">
                          <a:solidFill>
                            <a:srgbClr val="000000"/>
                          </a:solidFill>
                          <a:latin typeface="+mn-lt"/>
                          <a:ea typeface="DejaVu Sans"/>
                        </a:rPr>
                        <a:t>Eric Voutier</a:t>
                      </a:r>
                      <a:endParaRPr lang="de-DE" sz="700" b="0" strike="noStrike" spc="-1" dirty="0">
                        <a:latin typeface="+mn-lt"/>
                      </a:endParaRPr>
                    </a:p>
                  </a:txBody>
                  <a:tcPr marL="7558" marR="7558" marT="45708" marB="45708" anchor="ctr">
                    <a:lnL w="12240" cap="flat" cmpd="sng" algn="ctr">
                      <a:solidFill>
                        <a:srgbClr val="000000"/>
                      </a:solidFill>
                      <a:prstDash val="solid"/>
                      <a:round/>
                      <a:headEnd type="none" w="med" len="med"/>
                      <a:tailEnd type="none" w="med" len="med"/>
                    </a:lnL>
                    <a:lnR w="12240" cap="flat" cmpd="sng" algn="ctr">
                      <a:solidFill>
                        <a:srgbClr val="000000"/>
                      </a:solidFill>
                      <a:prstDash val="solid"/>
                      <a:round/>
                      <a:headEnd type="none" w="med" len="med"/>
                      <a:tailEnd type="none" w="med" len="med"/>
                    </a:lnR>
                    <a:lnT w="12240" cap="flat" cmpd="sng" algn="ctr">
                      <a:solidFill>
                        <a:srgbClr val="000000"/>
                      </a:solidFill>
                      <a:prstDash val="solid"/>
                      <a:round/>
                      <a:headEnd type="none" w="med" len="med"/>
                      <a:tailEnd type="none" w="med" len="med"/>
                    </a:lnT>
                    <a:lnB w="12240">
                      <a:solidFill>
                        <a:srgbClr val="000000"/>
                      </a:solidFill>
                    </a:lnB>
                    <a:noFill/>
                  </a:tcPr>
                </a:tc>
                <a:tc>
                  <a:txBody>
                    <a:bodyPr/>
                    <a:lstStyle/>
                    <a:p>
                      <a:pPr algn="ctr">
                        <a:lnSpc>
                          <a:spcPct val="100000"/>
                        </a:lnSpc>
                        <a:buNone/>
                      </a:pPr>
                      <a:r>
                        <a:rPr lang="en-US" sz="700" b="0" strike="noStrike" spc="-1">
                          <a:solidFill>
                            <a:srgbClr val="000000"/>
                          </a:solidFill>
                          <a:latin typeface="+mn-lt"/>
                          <a:ea typeface="DejaVu Sans"/>
                        </a:rPr>
                        <a:t>B</a:t>
                      </a:r>
                      <a:endParaRPr lang="de-DE" sz="700" b="0" strike="noStrike" spc="-1">
                        <a:latin typeface="+mn-lt"/>
                      </a:endParaRPr>
                    </a:p>
                  </a:txBody>
                  <a:tcPr marL="7558" marR="7558" marT="45708" marB="45708" anchor="ctr">
                    <a:lnL w="12240" cap="flat" cmpd="sng" algn="ctr">
                      <a:solidFill>
                        <a:srgbClr val="000000"/>
                      </a:solidFill>
                      <a:prstDash val="solid"/>
                      <a:round/>
                      <a:headEnd type="none" w="med" len="med"/>
                      <a:tailEnd type="none" w="med" len="med"/>
                    </a:lnL>
                    <a:lnR w="12240" cap="flat" cmpd="sng" algn="ctr">
                      <a:solidFill>
                        <a:srgbClr val="000000"/>
                      </a:solidFill>
                      <a:prstDash val="solid"/>
                      <a:round/>
                      <a:headEnd type="none" w="med" len="med"/>
                      <a:tailEnd type="none" w="med" len="med"/>
                    </a:lnR>
                    <a:lnT w="12240" cap="flat" cmpd="sng" algn="ctr">
                      <a:solidFill>
                        <a:srgbClr val="000000"/>
                      </a:solidFill>
                      <a:prstDash val="solid"/>
                      <a:round/>
                      <a:headEnd type="none" w="med" len="med"/>
                      <a:tailEnd type="none" w="med" len="med"/>
                    </a:lnT>
                    <a:lnB w="12240">
                      <a:solidFill>
                        <a:srgbClr val="000000"/>
                      </a:solidFill>
                    </a:lnB>
                    <a:noFill/>
                  </a:tcPr>
                </a:tc>
                <a:tc>
                  <a:txBody>
                    <a:bodyPr/>
                    <a:lstStyle/>
                    <a:p>
                      <a:pPr algn="ctr">
                        <a:lnSpc>
                          <a:spcPct val="100000"/>
                        </a:lnSpc>
                        <a:buNone/>
                      </a:pPr>
                      <a:r>
                        <a:rPr lang="de-DE" sz="700" b="0" strike="noStrike" spc="-1">
                          <a:solidFill>
                            <a:srgbClr val="FF0000"/>
                          </a:solidFill>
                          <a:latin typeface="+mn-lt"/>
                        </a:rPr>
                        <a:t>100</a:t>
                      </a:r>
                    </a:p>
                  </a:txBody>
                  <a:tcPr marL="100414" marR="91416" marT="45708" marB="45708" anchor="ctr">
                    <a:lnL w="12240" cap="flat" cmpd="sng" algn="ctr">
                      <a:solidFill>
                        <a:srgbClr val="000000"/>
                      </a:solidFill>
                      <a:prstDash val="solid"/>
                      <a:round/>
                      <a:headEnd type="none" w="med" len="med"/>
                      <a:tailEnd type="none" w="med" len="med"/>
                    </a:lnL>
                    <a:lnR w="12240" cap="flat" cmpd="sng" algn="ctr">
                      <a:solidFill>
                        <a:srgbClr val="000000"/>
                      </a:solidFill>
                      <a:prstDash val="solid"/>
                      <a:round/>
                      <a:headEnd type="none" w="med" len="med"/>
                      <a:tailEnd type="none" w="med" len="med"/>
                    </a:lnR>
                    <a:lnT w="12240" cap="flat" cmpd="sng" algn="ctr">
                      <a:solidFill>
                        <a:srgbClr val="000000"/>
                      </a:solidFill>
                      <a:prstDash val="solid"/>
                      <a:round/>
                      <a:headEnd type="none" w="med" len="med"/>
                      <a:tailEnd type="none" w="med" len="med"/>
                    </a:lnT>
                    <a:lnB w="12240" cap="flat" cmpd="sng" algn="ctr">
                      <a:solidFill>
                        <a:srgbClr val="000000"/>
                      </a:solidFill>
                      <a:prstDash val="solid"/>
                      <a:round/>
                      <a:headEnd type="none" w="med" len="med"/>
                      <a:tailEnd type="none" w="med" len="med"/>
                    </a:lnB>
                    <a:noFill/>
                  </a:tcPr>
                </a:tc>
                <a:tc>
                  <a:txBody>
                    <a:bodyPr/>
                    <a:lstStyle/>
                    <a:p>
                      <a:pPr algn="ctr">
                        <a:buNone/>
                      </a:pPr>
                      <a:r>
                        <a:rPr lang="de-DE" sz="700" b="1" strike="noStrike" spc="-1">
                          <a:solidFill>
                            <a:srgbClr val="FF0000"/>
                          </a:solidFill>
                          <a:latin typeface="+mn-lt"/>
                        </a:rPr>
                        <a:t>A-</a:t>
                      </a:r>
                    </a:p>
                  </a:txBody>
                  <a:tcPr marL="7558" marR="7558" marT="45708" marB="45708" anchor="ctr">
                    <a:lnL w="12240" cap="flat" cmpd="sng" algn="ctr">
                      <a:solidFill>
                        <a:srgbClr val="000000"/>
                      </a:solidFill>
                      <a:prstDash val="solid"/>
                      <a:round/>
                      <a:headEnd type="none" w="med" len="med"/>
                      <a:tailEnd type="none" w="med" len="med"/>
                    </a:lnL>
                    <a:lnR w="12240" cap="flat" cmpd="sng" algn="ctr">
                      <a:solidFill>
                        <a:srgbClr val="000000"/>
                      </a:solidFill>
                      <a:prstDash val="solid"/>
                      <a:round/>
                      <a:headEnd type="none" w="med" len="med"/>
                      <a:tailEnd type="none" w="med" len="med"/>
                    </a:lnR>
                    <a:lnT w="12240" cap="flat" cmpd="sng" algn="ctr">
                      <a:solidFill>
                        <a:srgbClr val="000000"/>
                      </a:solidFill>
                      <a:prstDash val="solid"/>
                      <a:round/>
                      <a:headEnd type="none" w="med" len="med"/>
                      <a:tailEnd type="none" w="med" len="med"/>
                    </a:lnT>
                    <a:lnB w="12240">
                      <a:solidFill>
                        <a:srgbClr val="000000"/>
                      </a:solidFill>
                    </a:lnB>
                    <a:noFill/>
                  </a:tcPr>
                </a:tc>
                <a:tc>
                  <a:txBody>
                    <a:bodyPr/>
                    <a:lstStyle/>
                    <a:p>
                      <a:pPr algn="ctr">
                        <a:lnSpc>
                          <a:spcPct val="100000"/>
                        </a:lnSpc>
                        <a:buNone/>
                      </a:pPr>
                      <a:r>
                        <a:rPr lang="de-DE" sz="700" b="1" strike="noStrike" spc="-1" dirty="0">
                          <a:latin typeface="+mn-lt"/>
                        </a:rPr>
                        <a:t>C1</a:t>
                      </a:r>
                    </a:p>
                  </a:txBody>
                  <a:tcPr marL="100414" marR="91416" marT="45708" marB="45708" anchor="ctr">
                    <a:lnL w="12240" cap="flat" cmpd="sng" algn="ctr">
                      <a:solidFill>
                        <a:srgbClr val="000000"/>
                      </a:solidFill>
                      <a:prstDash val="solid"/>
                      <a:round/>
                      <a:headEnd type="none" w="med" len="med"/>
                      <a:tailEnd type="none" w="med" len="med"/>
                    </a:lnL>
                    <a:lnR w="12240" cap="flat" cmpd="sng" algn="ctr">
                      <a:solidFill>
                        <a:srgbClr val="000000"/>
                      </a:solidFill>
                      <a:prstDash val="solid"/>
                      <a:round/>
                      <a:headEnd type="none" w="med" len="med"/>
                      <a:tailEnd type="none" w="med" len="med"/>
                    </a:lnR>
                    <a:lnT w="12240" cap="flat" cmpd="sng" algn="ctr">
                      <a:solidFill>
                        <a:srgbClr val="000000"/>
                      </a:solidFill>
                      <a:prstDash val="solid"/>
                      <a:round/>
                      <a:headEnd type="none" w="med" len="med"/>
                      <a:tailEnd type="none" w="med" len="med"/>
                    </a:lnT>
                    <a:lnB w="12240">
                      <a:solidFill>
                        <a:srgbClr val="000000"/>
                      </a:solidFill>
                    </a:lnB>
                    <a:noFill/>
                  </a:tcPr>
                </a:tc>
                <a:extLst>
                  <a:ext uri="{0D108BD9-81ED-4DB2-BD59-A6C34878D82A}">
                    <a16:rowId xmlns:a16="http://schemas.microsoft.com/office/drawing/2014/main" val="10003"/>
                  </a:ext>
                </a:extLst>
              </a:tr>
              <a:tr h="302634">
                <a:tc>
                  <a:txBody>
                    <a:bodyPr/>
                    <a:lstStyle/>
                    <a:p>
                      <a:pPr algn="ctr">
                        <a:lnSpc>
                          <a:spcPct val="100000"/>
                        </a:lnSpc>
                        <a:buNone/>
                      </a:pPr>
                      <a:r>
                        <a:rPr lang="en-US" sz="700" b="1" strike="noStrike" spc="-1" dirty="0">
                          <a:solidFill>
                            <a:srgbClr val="000000"/>
                          </a:solidFill>
                          <a:latin typeface="+mn-lt"/>
                          <a:ea typeface="DejaVu Sans"/>
                        </a:rPr>
                        <a:t>PR12+23-003</a:t>
                      </a:r>
                      <a:endParaRPr lang="de-DE" sz="700" b="1" strike="noStrike" spc="-1" dirty="0">
                        <a:latin typeface="+mn-lt"/>
                      </a:endParaRPr>
                    </a:p>
                  </a:txBody>
                  <a:tcPr marL="7558" marR="7558" marT="45708" marB="45708" anchor="ctr">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just">
                        <a:lnSpc>
                          <a:spcPct val="100000"/>
                        </a:lnSpc>
                        <a:spcAft>
                          <a:spcPts val="0"/>
                        </a:spcAft>
                        <a:buNone/>
                      </a:pPr>
                      <a:r>
                        <a:rPr lang="en-US" sz="800" b="0" strike="noStrike" spc="-1" dirty="0">
                          <a:solidFill>
                            <a:schemeClr val="tx1"/>
                          </a:solidFill>
                          <a:latin typeface="+mn-lt"/>
                          <a:ea typeface="DejaVu Sans"/>
                        </a:rPr>
                        <a:t>Measurement of Deep Inelastic Scattering from Nuclei with Electron and Positron Beams to Constrain the Impact of Coulomb Corrections in DIS</a:t>
                      </a:r>
                      <a:endParaRPr lang="de-DE" sz="800" b="0" strike="noStrike" spc="-1" dirty="0">
                        <a:solidFill>
                          <a:schemeClr val="tx1"/>
                        </a:solidFill>
                        <a:latin typeface="+mn-lt"/>
                      </a:endParaRPr>
                    </a:p>
                  </a:txBody>
                  <a:tcPr marL="7558" marR="7558" marT="45708" marB="45708">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00000"/>
                        </a:lnSpc>
                        <a:spcAft>
                          <a:spcPts val="0"/>
                        </a:spcAft>
                        <a:buNone/>
                      </a:pPr>
                      <a:r>
                        <a:rPr lang="de-DE" sz="800" b="0" strike="noStrike" spc="-1" dirty="0">
                          <a:solidFill>
                            <a:srgbClr val="0000FF"/>
                          </a:solidFill>
                          <a:latin typeface="+mn-lt"/>
                        </a:rPr>
                        <a:t>MPE</a:t>
                      </a:r>
                    </a:p>
                  </a:txBody>
                  <a:tcPr marL="7558" marR="7558" marT="45708" marB="45708" anchor="ctr">
                    <a:lnL w="12240" cap="flat" cmpd="sng" algn="ctr">
                      <a:solidFill>
                        <a:srgbClr val="000000"/>
                      </a:solidFill>
                      <a:prstDash val="solid"/>
                      <a:round/>
                      <a:headEnd type="none" w="med" len="med"/>
                      <a:tailEnd type="none" w="med" len="med"/>
                    </a:lnL>
                    <a:lnR w="12240">
                      <a:solidFill>
                        <a:srgbClr val="000000"/>
                      </a:solidFill>
                    </a:lnR>
                    <a:lnT w="12240" cap="flat" cmpd="sng" algn="ctr">
                      <a:solidFill>
                        <a:srgbClr val="000000"/>
                      </a:solidFill>
                      <a:prstDash val="solid"/>
                      <a:round/>
                      <a:headEnd type="none" w="med" len="med"/>
                      <a:tailEnd type="none" w="med" len="med"/>
                    </a:lnT>
                    <a:lnB w="12240" cap="flat" cmpd="sng" algn="ctr">
                      <a:solidFill>
                        <a:srgbClr val="000000"/>
                      </a:solidFill>
                      <a:prstDash val="solid"/>
                      <a:round/>
                      <a:headEnd type="none" w="med" len="med"/>
                      <a:tailEnd type="none" w="med" len="med"/>
                    </a:lnB>
                    <a:noFill/>
                  </a:tcPr>
                </a:tc>
                <a:tc>
                  <a:txBody>
                    <a:bodyPr/>
                    <a:lstStyle/>
                    <a:p>
                      <a:pPr algn="ctr">
                        <a:lnSpc>
                          <a:spcPct val="100000"/>
                        </a:lnSpc>
                        <a:buNone/>
                      </a:pPr>
                      <a:r>
                        <a:rPr lang="en-US" sz="700" b="0" strike="noStrike" spc="-1" dirty="0">
                          <a:solidFill>
                            <a:srgbClr val="000000"/>
                          </a:solidFill>
                          <a:latin typeface="+mn-lt"/>
                          <a:ea typeface="DejaVu Sans"/>
                        </a:rPr>
                        <a:t>Dave Gaskell</a:t>
                      </a:r>
                      <a:endParaRPr lang="de-DE" sz="700" b="0" strike="noStrike" spc="-1" dirty="0">
                        <a:latin typeface="+mn-lt"/>
                      </a:endParaRPr>
                    </a:p>
                  </a:txBody>
                  <a:tcPr marL="7558" marR="7558" marT="45708" marB="45708" anchor="ctr">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00000"/>
                        </a:lnSpc>
                        <a:buNone/>
                      </a:pPr>
                      <a:r>
                        <a:rPr lang="en-US" sz="700" b="0" strike="noStrike" spc="-1">
                          <a:solidFill>
                            <a:srgbClr val="000000"/>
                          </a:solidFill>
                          <a:latin typeface="+mn-lt"/>
                          <a:ea typeface="DejaVu Sans"/>
                        </a:rPr>
                        <a:t>C</a:t>
                      </a:r>
                      <a:endParaRPr lang="de-DE" sz="700" b="0" strike="noStrike" spc="-1">
                        <a:latin typeface="+mn-lt"/>
                      </a:endParaRPr>
                    </a:p>
                  </a:txBody>
                  <a:tcPr marL="7558" marR="7558" marT="45708" marB="45708" anchor="ctr">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00000"/>
                        </a:lnSpc>
                        <a:buNone/>
                      </a:pPr>
                      <a:r>
                        <a:rPr lang="de-DE" sz="700" b="0" strike="noStrike" spc="-1">
                          <a:solidFill>
                            <a:srgbClr val="FF0000"/>
                          </a:solidFill>
                          <a:latin typeface="+mn-lt"/>
                        </a:rPr>
                        <a:t>9.3</a:t>
                      </a:r>
                    </a:p>
                  </a:txBody>
                  <a:tcPr marL="100414" marR="91416" marT="45708" marB="45708" anchor="ctr">
                    <a:lnL w="12240" cap="flat" cmpd="sng" algn="ctr">
                      <a:solidFill>
                        <a:srgbClr val="000000"/>
                      </a:solidFill>
                      <a:prstDash val="solid"/>
                      <a:round/>
                      <a:headEnd type="none" w="med" len="med"/>
                      <a:tailEnd type="none" w="med" len="med"/>
                    </a:lnL>
                    <a:lnR w="12240">
                      <a:solidFill>
                        <a:srgbClr val="000000"/>
                      </a:solidFill>
                    </a:lnR>
                    <a:lnT w="12240" cap="flat" cmpd="sng" algn="ctr">
                      <a:solidFill>
                        <a:srgbClr val="000000"/>
                      </a:solidFill>
                      <a:prstDash val="solid"/>
                      <a:round/>
                      <a:headEnd type="none" w="med" len="med"/>
                      <a:tailEnd type="none" w="med" len="med"/>
                    </a:lnT>
                    <a:lnB w="12240" cap="flat" cmpd="sng" algn="ctr">
                      <a:solidFill>
                        <a:srgbClr val="000000"/>
                      </a:solidFill>
                      <a:prstDash val="solid"/>
                      <a:round/>
                      <a:headEnd type="none" w="med" len="med"/>
                      <a:tailEnd type="none" w="med" len="med"/>
                    </a:lnB>
                    <a:noFill/>
                  </a:tcPr>
                </a:tc>
                <a:tc>
                  <a:txBody>
                    <a:bodyPr/>
                    <a:lstStyle/>
                    <a:p>
                      <a:pPr algn="ctr">
                        <a:buNone/>
                      </a:pPr>
                      <a:r>
                        <a:rPr lang="de-DE" sz="700" b="1" strike="noStrike" spc="-1">
                          <a:solidFill>
                            <a:srgbClr val="FF0000"/>
                          </a:solidFill>
                          <a:latin typeface="+mn-lt"/>
                        </a:rPr>
                        <a:t>A-</a:t>
                      </a:r>
                    </a:p>
                  </a:txBody>
                  <a:tcPr marL="7558" marR="7558" marT="45708" marB="45708" anchor="ctr">
                    <a:lnL w="12240">
                      <a:solidFill>
                        <a:srgbClr val="000000"/>
                      </a:solidFill>
                    </a:lnL>
                    <a:lnR w="12240">
                      <a:solidFill>
                        <a:srgbClr val="000000"/>
                      </a:solidFill>
                    </a:lnR>
                    <a:lnT w="12240">
                      <a:solidFill>
                        <a:srgbClr val="000000"/>
                      </a:solidFill>
                    </a:lnT>
                    <a:lnB w="12240">
                      <a:solidFill>
                        <a:srgbClr val="000000"/>
                      </a:solidFill>
                    </a:lnB>
                    <a:noFill/>
                  </a:tcPr>
                </a:tc>
                <a:tc>
                  <a:txBody>
                    <a:bodyPr/>
                    <a:lstStyle/>
                    <a:p>
                      <a:pPr algn="ctr">
                        <a:lnSpc>
                          <a:spcPct val="100000"/>
                        </a:lnSpc>
                        <a:buNone/>
                      </a:pPr>
                      <a:r>
                        <a:rPr lang="de-DE" sz="700" b="1" strike="noStrike" spc="-1" dirty="0">
                          <a:latin typeface="+mn-lt"/>
                        </a:rPr>
                        <a:t>C1</a:t>
                      </a:r>
                    </a:p>
                  </a:txBody>
                  <a:tcPr marL="100414" marR="91416" marT="45708" marB="45708" anchor="ctr">
                    <a:lnL w="12240">
                      <a:solidFill>
                        <a:srgbClr val="000000"/>
                      </a:solidFill>
                    </a:lnL>
                    <a:lnR w="12240">
                      <a:solidFill>
                        <a:srgbClr val="000000"/>
                      </a:solidFill>
                    </a:lnR>
                    <a:lnT w="12240">
                      <a:solidFill>
                        <a:srgbClr val="000000"/>
                      </a:solidFill>
                    </a:lnT>
                    <a:lnB w="12240">
                      <a:solidFill>
                        <a:srgbClr val="000000"/>
                      </a:solidFill>
                    </a:lnB>
                    <a:noFill/>
                  </a:tcPr>
                </a:tc>
                <a:extLst>
                  <a:ext uri="{0D108BD9-81ED-4DB2-BD59-A6C34878D82A}">
                    <a16:rowId xmlns:a16="http://schemas.microsoft.com/office/drawing/2014/main" val="10004"/>
                  </a:ext>
                </a:extLst>
              </a:tr>
              <a:tr h="181574">
                <a:tc>
                  <a:txBody>
                    <a:bodyPr/>
                    <a:lstStyle/>
                    <a:p>
                      <a:pPr algn="ctr">
                        <a:lnSpc>
                          <a:spcPct val="100000"/>
                        </a:lnSpc>
                        <a:buNone/>
                      </a:pPr>
                      <a:r>
                        <a:rPr lang="en-US" sz="700" b="1" strike="noStrike" spc="-1" dirty="0">
                          <a:solidFill>
                            <a:srgbClr val="000000"/>
                          </a:solidFill>
                          <a:latin typeface="+mn-lt"/>
                          <a:ea typeface="DejaVu Sans"/>
                        </a:rPr>
                        <a:t>PR12+23-006</a:t>
                      </a:r>
                      <a:endParaRPr lang="de-DE" sz="700" b="1" strike="noStrike" spc="-1" dirty="0">
                        <a:latin typeface="+mn-lt"/>
                      </a:endParaRPr>
                    </a:p>
                  </a:txBody>
                  <a:tcPr marL="7558" marR="7558" marT="45708" marB="45708" anchor="ctr">
                    <a:lnL w="12240">
                      <a:solidFill>
                        <a:srgbClr val="000000"/>
                      </a:solidFill>
                    </a:lnL>
                    <a:lnR w="12240" cap="flat" cmpd="sng" algn="ctr">
                      <a:solidFill>
                        <a:srgbClr val="000000"/>
                      </a:solidFill>
                      <a:prstDash val="solid"/>
                      <a:round/>
                      <a:headEnd type="none" w="med" len="med"/>
                      <a:tailEnd type="none" w="med" len="med"/>
                    </a:lnR>
                    <a:lnT w="12240" cap="flat" cmpd="sng" algn="ctr">
                      <a:solidFill>
                        <a:srgbClr val="000000"/>
                      </a:solidFill>
                      <a:prstDash val="solid"/>
                      <a:round/>
                      <a:headEnd type="none" w="med" len="med"/>
                      <a:tailEnd type="none" w="med" len="med"/>
                    </a:lnT>
                    <a:lnB w="12240">
                      <a:solidFill>
                        <a:srgbClr val="000000"/>
                      </a:solidFill>
                    </a:lnB>
                    <a:noFill/>
                  </a:tcPr>
                </a:tc>
                <a:tc>
                  <a:txBody>
                    <a:bodyPr/>
                    <a:lstStyle/>
                    <a:p>
                      <a:pPr algn="just">
                        <a:lnSpc>
                          <a:spcPct val="100000"/>
                        </a:lnSpc>
                        <a:buNone/>
                      </a:pPr>
                      <a:r>
                        <a:rPr lang="en-US" sz="800" b="0" strike="noStrike" spc="-1" dirty="0">
                          <a:solidFill>
                            <a:schemeClr val="tx1"/>
                          </a:solidFill>
                          <a:latin typeface="+mn-lt"/>
                          <a:ea typeface="DejaVu Sans"/>
                        </a:rPr>
                        <a:t>Deeply Virtual Compton Scattering using a positron beam in Hall C</a:t>
                      </a:r>
                      <a:endParaRPr lang="de-DE" sz="800" b="0" strike="noStrike" spc="-1" dirty="0">
                        <a:solidFill>
                          <a:schemeClr val="tx1"/>
                        </a:solidFill>
                        <a:latin typeface="+mn-lt"/>
                      </a:endParaRPr>
                    </a:p>
                  </a:txBody>
                  <a:tcPr marL="7558" marR="7558" marT="45708" marB="45708">
                    <a:lnL w="12240" cap="flat" cmpd="sng" algn="ctr">
                      <a:solidFill>
                        <a:srgbClr val="000000"/>
                      </a:solidFill>
                      <a:prstDash val="solid"/>
                      <a:round/>
                      <a:headEnd type="none" w="med" len="med"/>
                      <a:tailEnd type="none" w="med" len="med"/>
                    </a:lnL>
                    <a:lnR w="12240" cap="flat" cmpd="sng" algn="ctr">
                      <a:solidFill>
                        <a:srgbClr val="000000"/>
                      </a:solidFill>
                      <a:prstDash val="solid"/>
                      <a:round/>
                      <a:headEnd type="none" w="med" len="med"/>
                      <a:tailEnd type="none" w="med" len="med"/>
                    </a:lnR>
                    <a:lnT w="12240" cap="flat" cmpd="sng" algn="ctr">
                      <a:solidFill>
                        <a:srgbClr val="000000"/>
                      </a:solidFill>
                      <a:prstDash val="solid"/>
                      <a:round/>
                      <a:headEnd type="none" w="med" len="med"/>
                      <a:tailEnd type="none" w="med" len="med"/>
                    </a:lnT>
                    <a:lnB w="12240">
                      <a:solidFill>
                        <a:srgbClr val="000000"/>
                      </a:solidFill>
                    </a:lnB>
                    <a:noFill/>
                  </a:tcPr>
                </a:tc>
                <a:tc>
                  <a:txBody>
                    <a:bodyPr/>
                    <a:lstStyle/>
                    <a:p>
                      <a:pPr algn="ctr">
                        <a:lnSpc>
                          <a:spcPct val="100000"/>
                        </a:lnSpc>
                        <a:buNone/>
                      </a:pPr>
                      <a:r>
                        <a:rPr lang="de-DE" sz="800" b="0" strike="noStrike" spc="-1" dirty="0">
                          <a:solidFill>
                            <a:srgbClr val="0000FF"/>
                          </a:solidFill>
                          <a:latin typeface="+mn-lt"/>
                        </a:rPr>
                        <a:t>GPDs</a:t>
                      </a:r>
                    </a:p>
                  </a:txBody>
                  <a:tcPr marL="7558" marR="7558" marT="45708" marB="45708" anchor="ctr">
                    <a:lnL w="12240" cap="flat" cmpd="sng" algn="ctr">
                      <a:solidFill>
                        <a:srgbClr val="000000"/>
                      </a:solidFill>
                      <a:prstDash val="solid"/>
                      <a:round/>
                      <a:headEnd type="none" w="med" len="med"/>
                      <a:tailEnd type="none" w="med" len="med"/>
                    </a:lnL>
                    <a:lnR w="12240" cap="flat" cmpd="sng" algn="ctr">
                      <a:solidFill>
                        <a:srgbClr val="000000"/>
                      </a:solidFill>
                      <a:prstDash val="solid"/>
                      <a:round/>
                      <a:headEnd type="none" w="med" len="med"/>
                      <a:tailEnd type="none" w="med" len="med"/>
                    </a:lnR>
                    <a:lnT w="12240" cap="flat" cmpd="sng" algn="ctr">
                      <a:solidFill>
                        <a:srgbClr val="000000"/>
                      </a:solidFill>
                      <a:prstDash val="solid"/>
                      <a:round/>
                      <a:headEnd type="none" w="med" len="med"/>
                      <a:tailEnd type="none" w="med" len="med"/>
                    </a:lnT>
                    <a:lnB w="12240" cap="flat" cmpd="sng" algn="ctr">
                      <a:solidFill>
                        <a:srgbClr val="000000"/>
                      </a:solidFill>
                      <a:prstDash val="solid"/>
                      <a:round/>
                      <a:headEnd type="none" w="med" len="med"/>
                      <a:tailEnd type="none" w="med" len="med"/>
                    </a:lnB>
                    <a:noFill/>
                  </a:tcPr>
                </a:tc>
                <a:tc>
                  <a:txBody>
                    <a:bodyPr/>
                    <a:lstStyle/>
                    <a:p>
                      <a:pPr algn="ctr">
                        <a:lnSpc>
                          <a:spcPct val="100000"/>
                        </a:lnSpc>
                        <a:buNone/>
                      </a:pPr>
                      <a:r>
                        <a:rPr lang="en-US" sz="700" b="0" strike="noStrike" spc="-1" dirty="0">
                          <a:solidFill>
                            <a:srgbClr val="000000"/>
                          </a:solidFill>
                          <a:latin typeface="+mn-lt"/>
                          <a:ea typeface="DejaVu Sans"/>
                        </a:rPr>
                        <a:t>Carlos Muñoz Camacho</a:t>
                      </a:r>
                      <a:endParaRPr lang="de-DE" sz="700" b="0" strike="noStrike" spc="-1" dirty="0">
                        <a:latin typeface="+mn-lt"/>
                      </a:endParaRPr>
                    </a:p>
                  </a:txBody>
                  <a:tcPr marL="7558" marR="7558" marT="45708" marB="45708" anchor="ctr">
                    <a:lnL w="12240" cap="flat" cmpd="sng" algn="ctr">
                      <a:solidFill>
                        <a:srgbClr val="000000"/>
                      </a:solidFill>
                      <a:prstDash val="solid"/>
                      <a:round/>
                      <a:headEnd type="none" w="med" len="med"/>
                      <a:tailEnd type="none" w="med" len="med"/>
                    </a:lnL>
                    <a:lnR w="12240" cap="flat" cmpd="sng" algn="ctr">
                      <a:solidFill>
                        <a:srgbClr val="000000"/>
                      </a:solidFill>
                      <a:prstDash val="solid"/>
                      <a:round/>
                      <a:headEnd type="none" w="med" len="med"/>
                      <a:tailEnd type="none" w="med" len="med"/>
                    </a:lnR>
                    <a:lnT w="12240" cap="flat" cmpd="sng" algn="ctr">
                      <a:solidFill>
                        <a:srgbClr val="000000"/>
                      </a:solidFill>
                      <a:prstDash val="solid"/>
                      <a:round/>
                      <a:headEnd type="none" w="med" len="med"/>
                      <a:tailEnd type="none" w="med" len="med"/>
                    </a:lnT>
                    <a:lnB w="12240">
                      <a:solidFill>
                        <a:srgbClr val="000000"/>
                      </a:solidFill>
                    </a:lnB>
                    <a:noFill/>
                  </a:tcPr>
                </a:tc>
                <a:tc>
                  <a:txBody>
                    <a:bodyPr/>
                    <a:lstStyle/>
                    <a:p>
                      <a:pPr algn="ctr">
                        <a:lnSpc>
                          <a:spcPct val="100000"/>
                        </a:lnSpc>
                        <a:buNone/>
                      </a:pPr>
                      <a:r>
                        <a:rPr lang="en-US" sz="700" b="0" strike="noStrike" spc="-1">
                          <a:solidFill>
                            <a:srgbClr val="000000"/>
                          </a:solidFill>
                          <a:latin typeface="+mn-lt"/>
                          <a:ea typeface="DejaVu Sans"/>
                        </a:rPr>
                        <a:t>C</a:t>
                      </a:r>
                      <a:endParaRPr lang="de-DE" sz="700" b="0" strike="noStrike" spc="-1">
                        <a:latin typeface="+mn-lt"/>
                      </a:endParaRPr>
                    </a:p>
                  </a:txBody>
                  <a:tcPr marL="7558" marR="7558" marT="45708" marB="45708" anchor="ctr">
                    <a:lnL w="12240" cap="flat" cmpd="sng" algn="ctr">
                      <a:solidFill>
                        <a:srgbClr val="000000"/>
                      </a:solidFill>
                      <a:prstDash val="solid"/>
                      <a:round/>
                      <a:headEnd type="none" w="med" len="med"/>
                      <a:tailEnd type="none" w="med" len="med"/>
                    </a:lnL>
                    <a:lnR w="12240" cap="flat" cmpd="sng" algn="ctr">
                      <a:solidFill>
                        <a:srgbClr val="000000"/>
                      </a:solidFill>
                      <a:prstDash val="solid"/>
                      <a:round/>
                      <a:headEnd type="none" w="med" len="med"/>
                      <a:tailEnd type="none" w="med" len="med"/>
                    </a:lnR>
                    <a:lnT w="12240" cap="flat" cmpd="sng" algn="ctr">
                      <a:solidFill>
                        <a:srgbClr val="000000"/>
                      </a:solidFill>
                      <a:prstDash val="solid"/>
                      <a:round/>
                      <a:headEnd type="none" w="med" len="med"/>
                      <a:tailEnd type="none" w="med" len="med"/>
                    </a:lnT>
                    <a:lnB w="12240">
                      <a:solidFill>
                        <a:srgbClr val="000000"/>
                      </a:solidFill>
                    </a:lnB>
                    <a:noFill/>
                  </a:tcPr>
                </a:tc>
                <a:tc>
                  <a:txBody>
                    <a:bodyPr/>
                    <a:lstStyle/>
                    <a:p>
                      <a:pPr algn="ctr">
                        <a:lnSpc>
                          <a:spcPct val="100000"/>
                        </a:lnSpc>
                        <a:buNone/>
                      </a:pPr>
                      <a:r>
                        <a:rPr lang="de-DE" sz="700" b="0" strike="noStrike" spc="-1">
                          <a:solidFill>
                            <a:srgbClr val="FF0000"/>
                          </a:solidFill>
                          <a:latin typeface="+mn-lt"/>
                        </a:rPr>
                        <a:t>137</a:t>
                      </a:r>
                    </a:p>
                  </a:txBody>
                  <a:tcPr marL="100414" marR="91416" marT="45708" marB="45708" anchor="ctr">
                    <a:lnL w="12240" cap="flat" cmpd="sng" algn="ctr">
                      <a:solidFill>
                        <a:srgbClr val="000000"/>
                      </a:solidFill>
                      <a:prstDash val="solid"/>
                      <a:round/>
                      <a:headEnd type="none" w="med" len="med"/>
                      <a:tailEnd type="none" w="med" len="med"/>
                    </a:lnL>
                    <a:lnR w="12240" cap="flat" cmpd="sng" algn="ctr">
                      <a:solidFill>
                        <a:srgbClr val="000000"/>
                      </a:solidFill>
                      <a:prstDash val="solid"/>
                      <a:round/>
                      <a:headEnd type="none" w="med" len="med"/>
                      <a:tailEnd type="none" w="med" len="med"/>
                    </a:lnR>
                    <a:lnT w="12240" cap="flat" cmpd="sng" algn="ctr">
                      <a:solidFill>
                        <a:srgbClr val="000000"/>
                      </a:solidFill>
                      <a:prstDash val="solid"/>
                      <a:round/>
                      <a:headEnd type="none" w="med" len="med"/>
                      <a:tailEnd type="none" w="med" len="med"/>
                    </a:lnT>
                    <a:lnB w="12240" cap="flat" cmpd="sng" algn="ctr">
                      <a:solidFill>
                        <a:srgbClr val="000000"/>
                      </a:solidFill>
                      <a:prstDash val="solid"/>
                      <a:round/>
                      <a:headEnd type="none" w="med" len="med"/>
                      <a:tailEnd type="none" w="med" len="med"/>
                    </a:lnB>
                    <a:noFill/>
                  </a:tcPr>
                </a:tc>
                <a:tc>
                  <a:txBody>
                    <a:bodyPr/>
                    <a:lstStyle/>
                    <a:p>
                      <a:pPr algn="ctr">
                        <a:buNone/>
                      </a:pPr>
                      <a:r>
                        <a:rPr lang="de-DE" sz="700" b="1" strike="noStrike" spc="-1">
                          <a:solidFill>
                            <a:srgbClr val="FF0000"/>
                          </a:solidFill>
                          <a:latin typeface="+mn-lt"/>
                        </a:rPr>
                        <a:t>A-</a:t>
                      </a:r>
                    </a:p>
                  </a:txBody>
                  <a:tcPr marL="7558" marR="7558" marT="45708" marB="45708" anchor="ctr">
                    <a:lnL w="12240" cap="flat" cmpd="sng" algn="ctr">
                      <a:solidFill>
                        <a:srgbClr val="000000"/>
                      </a:solidFill>
                      <a:prstDash val="solid"/>
                      <a:round/>
                      <a:headEnd type="none" w="med" len="med"/>
                      <a:tailEnd type="none" w="med" len="med"/>
                    </a:lnL>
                    <a:lnR w="12240" cap="flat" cmpd="sng" algn="ctr">
                      <a:solidFill>
                        <a:srgbClr val="000000"/>
                      </a:solidFill>
                      <a:prstDash val="solid"/>
                      <a:round/>
                      <a:headEnd type="none" w="med" len="med"/>
                      <a:tailEnd type="none" w="med" len="med"/>
                    </a:lnR>
                    <a:lnT w="12240" cap="flat" cmpd="sng" algn="ctr">
                      <a:solidFill>
                        <a:srgbClr val="000000"/>
                      </a:solidFill>
                      <a:prstDash val="solid"/>
                      <a:round/>
                      <a:headEnd type="none" w="med" len="med"/>
                      <a:tailEnd type="none" w="med" len="med"/>
                    </a:lnT>
                    <a:lnB w="12240">
                      <a:solidFill>
                        <a:srgbClr val="000000"/>
                      </a:solidFill>
                    </a:lnB>
                    <a:noFill/>
                  </a:tcPr>
                </a:tc>
                <a:tc>
                  <a:txBody>
                    <a:bodyPr/>
                    <a:lstStyle/>
                    <a:p>
                      <a:pPr algn="ctr">
                        <a:lnSpc>
                          <a:spcPct val="100000"/>
                        </a:lnSpc>
                        <a:buNone/>
                      </a:pPr>
                      <a:r>
                        <a:rPr lang="de-DE" sz="700" b="1" strike="noStrike" spc="-1" dirty="0">
                          <a:latin typeface="+mn-lt"/>
                        </a:rPr>
                        <a:t>C1</a:t>
                      </a:r>
                    </a:p>
                  </a:txBody>
                  <a:tcPr marL="100414" marR="91416" marT="45708" marB="45708" anchor="ctr">
                    <a:lnL w="12240" cap="flat" cmpd="sng" algn="ctr">
                      <a:solidFill>
                        <a:srgbClr val="000000"/>
                      </a:solidFill>
                      <a:prstDash val="solid"/>
                      <a:round/>
                      <a:headEnd type="none" w="med" len="med"/>
                      <a:tailEnd type="none" w="med" len="med"/>
                    </a:lnL>
                    <a:lnR w="12240">
                      <a:solidFill>
                        <a:srgbClr val="000000"/>
                      </a:solidFill>
                    </a:lnR>
                    <a:lnT w="12240" cap="flat" cmpd="sng" algn="ctr">
                      <a:solidFill>
                        <a:srgbClr val="000000"/>
                      </a:solidFill>
                      <a:prstDash val="solid"/>
                      <a:round/>
                      <a:headEnd type="none" w="med" len="med"/>
                      <a:tailEnd type="none" w="med" len="med"/>
                    </a:lnT>
                    <a:lnB w="12240">
                      <a:solidFill>
                        <a:srgbClr val="000000"/>
                      </a:solidFill>
                    </a:lnB>
                    <a:noFill/>
                  </a:tcPr>
                </a:tc>
                <a:extLst>
                  <a:ext uri="{0D108BD9-81ED-4DB2-BD59-A6C34878D82A}">
                    <a16:rowId xmlns:a16="http://schemas.microsoft.com/office/drawing/2014/main" val="10007"/>
                  </a:ext>
                </a:extLst>
              </a:tr>
              <a:tr h="302634">
                <a:tc>
                  <a:txBody>
                    <a:bodyPr/>
                    <a:lstStyle/>
                    <a:p>
                      <a:pPr algn="ctr">
                        <a:lnSpc>
                          <a:spcPct val="100000"/>
                        </a:lnSpc>
                        <a:buNone/>
                      </a:pPr>
                      <a:r>
                        <a:rPr lang="en-US" sz="700" b="1" strike="noStrike" spc="-1" dirty="0">
                          <a:solidFill>
                            <a:srgbClr val="000000"/>
                          </a:solidFill>
                          <a:latin typeface="+mn-lt"/>
                          <a:ea typeface="DejaVu Sans"/>
                        </a:rPr>
                        <a:t>PR12+23-008</a:t>
                      </a:r>
                      <a:endParaRPr lang="de-DE" sz="700" b="1" strike="noStrike" spc="-1" dirty="0">
                        <a:latin typeface="+mn-lt"/>
                      </a:endParaRPr>
                    </a:p>
                  </a:txBody>
                  <a:tcPr marL="7558" marR="7558" marT="45708" marB="45708" anchor="ctr">
                    <a:lnL w="12240">
                      <a:solidFill>
                        <a:srgbClr val="000000"/>
                      </a:solidFill>
                    </a:lnL>
                    <a:lnR w="12240" cap="flat" cmpd="sng" algn="ctr">
                      <a:solidFill>
                        <a:srgbClr val="000000"/>
                      </a:solidFill>
                      <a:prstDash val="solid"/>
                      <a:round/>
                      <a:headEnd type="none" w="med" len="med"/>
                      <a:tailEnd type="none" w="med" len="med"/>
                    </a:lnR>
                    <a:lnT w="12240" cap="flat" cmpd="sng" algn="ctr">
                      <a:solidFill>
                        <a:srgbClr val="000000"/>
                      </a:solidFill>
                      <a:prstDash val="solid"/>
                      <a:round/>
                      <a:headEnd type="none" w="med" len="med"/>
                      <a:tailEnd type="none" w="med" len="med"/>
                    </a:lnT>
                    <a:lnB w="12240" cap="flat" cmpd="sng" algn="ctr">
                      <a:solidFill>
                        <a:srgbClr val="000000"/>
                      </a:solidFill>
                      <a:prstDash val="solid"/>
                      <a:round/>
                      <a:headEnd type="none" w="med" len="med"/>
                      <a:tailEnd type="none" w="med" len="med"/>
                    </a:lnB>
                    <a:noFill/>
                  </a:tcPr>
                </a:tc>
                <a:tc>
                  <a:txBody>
                    <a:bodyPr/>
                    <a:lstStyle/>
                    <a:p>
                      <a:pPr algn="just">
                        <a:lnSpc>
                          <a:spcPct val="100000"/>
                        </a:lnSpc>
                        <a:buNone/>
                      </a:pPr>
                      <a:r>
                        <a:rPr lang="en-US" sz="800" b="0" strike="noStrike" spc="-1" dirty="0">
                          <a:solidFill>
                            <a:schemeClr val="tx1"/>
                          </a:solidFill>
                          <a:latin typeface="+mn-lt"/>
                          <a:ea typeface="DejaVu Sans"/>
                        </a:rPr>
                        <a:t>A Direct Measurement of Hard Two-Photon Exchange with Electrons and Positrons at CLAS12</a:t>
                      </a:r>
                      <a:endParaRPr lang="de-DE" sz="800" b="0" strike="noStrike" spc="-1" dirty="0">
                        <a:solidFill>
                          <a:schemeClr val="tx1"/>
                        </a:solidFill>
                        <a:latin typeface="+mn-lt"/>
                      </a:endParaRPr>
                    </a:p>
                  </a:txBody>
                  <a:tcPr marL="7558" marR="7558" marT="45708" marB="45708">
                    <a:lnL w="12240" cap="flat" cmpd="sng" algn="ctr">
                      <a:solidFill>
                        <a:srgbClr val="000000"/>
                      </a:solidFill>
                      <a:prstDash val="solid"/>
                      <a:round/>
                      <a:headEnd type="none" w="med" len="med"/>
                      <a:tailEnd type="none" w="med" len="med"/>
                    </a:lnL>
                    <a:lnR w="12240" cap="flat" cmpd="sng" algn="ctr">
                      <a:solidFill>
                        <a:srgbClr val="000000"/>
                      </a:solidFill>
                      <a:prstDash val="solid"/>
                      <a:round/>
                      <a:headEnd type="none" w="med" len="med"/>
                      <a:tailEnd type="none" w="med" len="med"/>
                    </a:lnR>
                    <a:lnT w="12240" cap="flat" cmpd="sng" algn="ctr">
                      <a:solidFill>
                        <a:srgbClr val="000000"/>
                      </a:solidFill>
                      <a:prstDash val="solid"/>
                      <a:round/>
                      <a:headEnd type="none" w="med" len="med"/>
                      <a:tailEnd type="none" w="med" len="med"/>
                    </a:lnT>
                    <a:lnB w="12240" cap="flat" cmpd="sng" algn="ctr">
                      <a:solidFill>
                        <a:srgbClr val="000000"/>
                      </a:solidFill>
                      <a:prstDash val="solid"/>
                      <a:round/>
                      <a:headEnd type="none" w="med" len="med"/>
                      <a:tailEnd type="none" w="med" len="med"/>
                    </a:lnB>
                    <a:noFill/>
                  </a:tcPr>
                </a:tc>
                <a:tc>
                  <a:txBody>
                    <a:bodyPr/>
                    <a:lstStyle/>
                    <a:p>
                      <a:pPr algn="ctr">
                        <a:lnSpc>
                          <a:spcPct val="100000"/>
                        </a:lnSpc>
                        <a:buNone/>
                      </a:pPr>
                      <a:r>
                        <a:rPr lang="de-DE" sz="800" b="0" strike="noStrike" spc="-1" dirty="0">
                          <a:solidFill>
                            <a:srgbClr val="0000FF"/>
                          </a:solidFill>
                          <a:latin typeface="+mn-lt"/>
                        </a:rPr>
                        <a:t>TPE</a:t>
                      </a:r>
                    </a:p>
                  </a:txBody>
                  <a:tcPr marL="7558" marR="7558" marT="45708" marB="45708" anchor="ctr">
                    <a:lnL w="12240" cap="flat" cmpd="sng" algn="ctr">
                      <a:solidFill>
                        <a:srgbClr val="000000"/>
                      </a:solidFill>
                      <a:prstDash val="solid"/>
                      <a:round/>
                      <a:headEnd type="none" w="med" len="med"/>
                      <a:tailEnd type="none" w="med" len="med"/>
                    </a:lnL>
                    <a:lnR w="12240" cap="flat" cmpd="sng" algn="ctr">
                      <a:solidFill>
                        <a:srgbClr val="000000"/>
                      </a:solidFill>
                      <a:prstDash val="solid"/>
                      <a:round/>
                      <a:headEnd type="none" w="med" len="med"/>
                      <a:tailEnd type="none" w="med" len="med"/>
                    </a:lnR>
                    <a:lnT w="12240" cap="flat" cmpd="sng" algn="ctr">
                      <a:solidFill>
                        <a:srgbClr val="000000"/>
                      </a:solidFill>
                      <a:prstDash val="solid"/>
                      <a:round/>
                      <a:headEnd type="none" w="med" len="med"/>
                      <a:tailEnd type="none" w="med" len="med"/>
                    </a:lnT>
                    <a:lnB w="12240" cap="flat" cmpd="sng" algn="ctr">
                      <a:solidFill>
                        <a:srgbClr val="000000"/>
                      </a:solidFill>
                      <a:prstDash val="solid"/>
                      <a:round/>
                      <a:headEnd type="none" w="med" len="med"/>
                      <a:tailEnd type="none" w="med" len="med"/>
                    </a:lnB>
                    <a:noFill/>
                  </a:tcPr>
                </a:tc>
                <a:tc>
                  <a:txBody>
                    <a:bodyPr/>
                    <a:lstStyle/>
                    <a:p>
                      <a:pPr algn="ctr">
                        <a:lnSpc>
                          <a:spcPct val="100000"/>
                        </a:lnSpc>
                        <a:buNone/>
                      </a:pPr>
                      <a:r>
                        <a:rPr lang="en-US" sz="700" b="0" strike="noStrike" spc="-1" dirty="0">
                          <a:solidFill>
                            <a:srgbClr val="000000"/>
                          </a:solidFill>
                          <a:latin typeface="+mn-lt"/>
                          <a:ea typeface="DejaVu Sans"/>
                        </a:rPr>
                        <a:t>Axel Schmidt</a:t>
                      </a:r>
                      <a:endParaRPr lang="de-DE" sz="700" b="0" strike="noStrike" spc="-1" dirty="0">
                        <a:latin typeface="+mn-lt"/>
                      </a:endParaRPr>
                    </a:p>
                  </a:txBody>
                  <a:tcPr marL="7558" marR="7558" marT="45708" marB="45708" anchor="ctr">
                    <a:lnL w="12240" cap="flat" cmpd="sng" algn="ctr">
                      <a:solidFill>
                        <a:srgbClr val="000000"/>
                      </a:solidFill>
                      <a:prstDash val="solid"/>
                      <a:round/>
                      <a:headEnd type="none" w="med" len="med"/>
                      <a:tailEnd type="none" w="med" len="med"/>
                    </a:lnL>
                    <a:lnR w="12240" cap="flat" cmpd="sng" algn="ctr">
                      <a:solidFill>
                        <a:srgbClr val="000000"/>
                      </a:solidFill>
                      <a:prstDash val="solid"/>
                      <a:round/>
                      <a:headEnd type="none" w="med" len="med"/>
                      <a:tailEnd type="none" w="med" len="med"/>
                    </a:lnR>
                    <a:lnT w="12240" cap="flat" cmpd="sng" algn="ctr">
                      <a:solidFill>
                        <a:srgbClr val="000000"/>
                      </a:solidFill>
                      <a:prstDash val="solid"/>
                      <a:round/>
                      <a:headEnd type="none" w="med" len="med"/>
                      <a:tailEnd type="none" w="med" len="med"/>
                    </a:lnT>
                    <a:lnB w="12240" cap="flat" cmpd="sng" algn="ctr">
                      <a:solidFill>
                        <a:srgbClr val="000000"/>
                      </a:solidFill>
                      <a:prstDash val="solid"/>
                      <a:round/>
                      <a:headEnd type="none" w="med" len="med"/>
                      <a:tailEnd type="none" w="med" len="med"/>
                    </a:lnB>
                    <a:noFill/>
                  </a:tcPr>
                </a:tc>
                <a:tc>
                  <a:txBody>
                    <a:bodyPr/>
                    <a:lstStyle/>
                    <a:p>
                      <a:pPr algn="ctr">
                        <a:lnSpc>
                          <a:spcPct val="100000"/>
                        </a:lnSpc>
                        <a:buNone/>
                      </a:pPr>
                      <a:r>
                        <a:rPr lang="en-US" sz="700" b="0" strike="noStrike" spc="-1">
                          <a:solidFill>
                            <a:srgbClr val="000000"/>
                          </a:solidFill>
                          <a:latin typeface="+mn-lt"/>
                          <a:ea typeface="DejaVu Sans"/>
                        </a:rPr>
                        <a:t>B</a:t>
                      </a:r>
                      <a:endParaRPr lang="de-DE" sz="700" b="0" strike="noStrike" spc="-1">
                        <a:latin typeface="+mn-lt"/>
                      </a:endParaRPr>
                    </a:p>
                  </a:txBody>
                  <a:tcPr marL="7558" marR="7558" marT="45708" marB="45708" anchor="ctr">
                    <a:lnL w="12240" cap="flat" cmpd="sng" algn="ctr">
                      <a:solidFill>
                        <a:srgbClr val="000000"/>
                      </a:solidFill>
                      <a:prstDash val="solid"/>
                      <a:round/>
                      <a:headEnd type="none" w="med" len="med"/>
                      <a:tailEnd type="none" w="med" len="med"/>
                    </a:lnL>
                    <a:lnR w="12240" cap="flat" cmpd="sng" algn="ctr">
                      <a:solidFill>
                        <a:srgbClr val="000000"/>
                      </a:solidFill>
                      <a:prstDash val="solid"/>
                      <a:round/>
                      <a:headEnd type="none" w="med" len="med"/>
                      <a:tailEnd type="none" w="med" len="med"/>
                    </a:lnR>
                    <a:lnT w="12240" cap="flat" cmpd="sng" algn="ctr">
                      <a:solidFill>
                        <a:srgbClr val="000000"/>
                      </a:solidFill>
                      <a:prstDash val="solid"/>
                      <a:round/>
                      <a:headEnd type="none" w="med" len="med"/>
                      <a:tailEnd type="none" w="med" len="med"/>
                    </a:lnT>
                    <a:lnB w="12240" cap="flat" cmpd="sng" algn="ctr">
                      <a:solidFill>
                        <a:srgbClr val="000000"/>
                      </a:solidFill>
                      <a:prstDash val="solid"/>
                      <a:round/>
                      <a:headEnd type="none" w="med" len="med"/>
                      <a:tailEnd type="none" w="med" len="med"/>
                    </a:lnB>
                    <a:noFill/>
                  </a:tcPr>
                </a:tc>
                <a:tc>
                  <a:txBody>
                    <a:bodyPr/>
                    <a:lstStyle/>
                    <a:p>
                      <a:pPr algn="ctr">
                        <a:lnSpc>
                          <a:spcPct val="100000"/>
                        </a:lnSpc>
                        <a:buNone/>
                      </a:pPr>
                      <a:r>
                        <a:rPr lang="de-DE" sz="700" b="0" strike="noStrike" spc="-1">
                          <a:solidFill>
                            <a:srgbClr val="FF0000"/>
                          </a:solidFill>
                          <a:latin typeface="+mn-lt"/>
                        </a:rPr>
                        <a:t>55</a:t>
                      </a:r>
                    </a:p>
                  </a:txBody>
                  <a:tcPr marL="100414" marR="91416" marT="45708" marB="45708" anchor="ctr">
                    <a:lnL w="12240" cap="flat" cmpd="sng" algn="ctr">
                      <a:solidFill>
                        <a:srgbClr val="000000"/>
                      </a:solidFill>
                      <a:prstDash val="solid"/>
                      <a:round/>
                      <a:headEnd type="none" w="med" len="med"/>
                      <a:tailEnd type="none" w="med" len="med"/>
                    </a:lnL>
                    <a:lnR w="12240" cap="flat" cmpd="sng" algn="ctr">
                      <a:solidFill>
                        <a:srgbClr val="000000"/>
                      </a:solidFill>
                      <a:prstDash val="solid"/>
                      <a:round/>
                      <a:headEnd type="none" w="med" len="med"/>
                      <a:tailEnd type="none" w="med" len="med"/>
                    </a:lnR>
                    <a:lnT w="12240" cap="flat" cmpd="sng" algn="ctr">
                      <a:solidFill>
                        <a:srgbClr val="000000"/>
                      </a:solidFill>
                      <a:prstDash val="solid"/>
                      <a:round/>
                      <a:headEnd type="none" w="med" len="med"/>
                      <a:tailEnd type="none" w="med" len="med"/>
                    </a:lnT>
                    <a:lnB w="12240" cap="flat" cmpd="sng" algn="ctr">
                      <a:solidFill>
                        <a:srgbClr val="000000"/>
                      </a:solidFill>
                      <a:prstDash val="solid"/>
                      <a:round/>
                      <a:headEnd type="none" w="med" len="med"/>
                      <a:tailEnd type="none" w="med" len="med"/>
                    </a:lnB>
                    <a:noFill/>
                  </a:tcPr>
                </a:tc>
                <a:tc>
                  <a:txBody>
                    <a:bodyPr/>
                    <a:lstStyle/>
                    <a:p>
                      <a:pPr algn="ctr">
                        <a:buNone/>
                      </a:pPr>
                      <a:r>
                        <a:rPr lang="de-DE" sz="700" b="1" strike="noStrike" spc="-1">
                          <a:solidFill>
                            <a:srgbClr val="FF0000"/>
                          </a:solidFill>
                          <a:latin typeface="+mn-lt"/>
                        </a:rPr>
                        <a:t>A</a:t>
                      </a:r>
                    </a:p>
                  </a:txBody>
                  <a:tcPr marL="7558" marR="7558" marT="45708" marB="45708" anchor="ctr">
                    <a:lnL w="12240" cap="flat" cmpd="sng" algn="ctr">
                      <a:solidFill>
                        <a:srgbClr val="000000"/>
                      </a:solidFill>
                      <a:prstDash val="solid"/>
                      <a:round/>
                      <a:headEnd type="none" w="med" len="med"/>
                      <a:tailEnd type="none" w="med" len="med"/>
                    </a:lnL>
                    <a:lnR w="12240" cap="flat" cmpd="sng" algn="ctr">
                      <a:solidFill>
                        <a:srgbClr val="000000"/>
                      </a:solidFill>
                      <a:prstDash val="solid"/>
                      <a:round/>
                      <a:headEnd type="none" w="med" len="med"/>
                      <a:tailEnd type="none" w="med" len="med"/>
                    </a:lnR>
                    <a:lnT w="12240" cap="flat" cmpd="sng" algn="ctr">
                      <a:solidFill>
                        <a:srgbClr val="000000"/>
                      </a:solidFill>
                      <a:prstDash val="solid"/>
                      <a:round/>
                      <a:headEnd type="none" w="med" len="med"/>
                      <a:tailEnd type="none" w="med" len="med"/>
                    </a:lnT>
                    <a:lnB w="12240" cap="flat" cmpd="sng" algn="ctr">
                      <a:solidFill>
                        <a:srgbClr val="000000"/>
                      </a:solidFill>
                      <a:prstDash val="solid"/>
                      <a:round/>
                      <a:headEnd type="none" w="med" len="med"/>
                      <a:tailEnd type="none" w="med" len="med"/>
                    </a:lnB>
                    <a:noFill/>
                  </a:tcPr>
                </a:tc>
                <a:tc>
                  <a:txBody>
                    <a:bodyPr/>
                    <a:lstStyle/>
                    <a:p>
                      <a:pPr algn="ctr">
                        <a:lnSpc>
                          <a:spcPct val="100000"/>
                        </a:lnSpc>
                        <a:buNone/>
                      </a:pPr>
                      <a:r>
                        <a:rPr lang="de-DE" sz="700" b="1" strike="noStrike" spc="-1" dirty="0">
                          <a:latin typeface="+mn-lt"/>
                        </a:rPr>
                        <a:t>C1</a:t>
                      </a:r>
                    </a:p>
                  </a:txBody>
                  <a:tcPr marL="100414" marR="91416" marT="45708" marB="45708" anchor="ctr">
                    <a:lnL w="12240" cap="flat" cmpd="sng" algn="ctr">
                      <a:solidFill>
                        <a:srgbClr val="000000"/>
                      </a:solidFill>
                      <a:prstDash val="solid"/>
                      <a:round/>
                      <a:headEnd type="none" w="med" len="med"/>
                      <a:tailEnd type="none" w="med" len="med"/>
                    </a:lnL>
                    <a:lnR w="12240" cap="flat" cmpd="sng" algn="ctr">
                      <a:solidFill>
                        <a:srgbClr val="000000"/>
                      </a:solidFill>
                      <a:prstDash val="solid"/>
                      <a:round/>
                      <a:headEnd type="none" w="med" len="med"/>
                      <a:tailEnd type="none" w="med" len="med"/>
                    </a:lnR>
                    <a:lnT w="12240" cap="flat" cmpd="sng" algn="ctr">
                      <a:solidFill>
                        <a:srgbClr val="000000"/>
                      </a:solidFill>
                      <a:prstDash val="solid"/>
                      <a:round/>
                      <a:headEnd type="none" w="med" len="med"/>
                      <a:tailEnd type="none" w="med" len="med"/>
                    </a:lnT>
                    <a:lnB w="1224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09"/>
                  </a:ext>
                </a:extLst>
              </a:tr>
              <a:tr h="302634">
                <a:tc>
                  <a:txBody>
                    <a:bodyPr/>
                    <a:lstStyle/>
                    <a:p>
                      <a:pPr algn="ctr">
                        <a:lnSpc>
                          <a:spcPct val="100000"/>
                        </a:lnSpc>
                        <a:buNone/>
                      </a:pPr>
                      <a:r>
                        <a:rPr lang="en-US" sz="700" b="1" strike="noStrike" spc="-1" dirty="0">
                          <a:solidFill>
                            <a:srgbClr val="000000"/>
                          </a:solidFill>
                          <a:latin typeface="+mn-lt"/>
                          <a:ea typeface="DejaVu Sans"/>
                        </a:rPr>
                        <a:t>PR12+23-012</a:t>
                      </a:r>
                      <a:endParaRPr lang="de-DE" sz="700" b="1" strike="noStrike" spc="-1" dirty="0">
                        <a:latin typeface="+mn-lt"/>
                      </a:endParaRPr>
                    </a:p>
                  </a:txBody>
                  <a:tcPr marL="7558" marR="7558" marT="45708" marB="45708" anchor="ctr">
                    <a:lnL w="12240">
                      <a:solidFill>
                        <a:srgbClr val="000000"/>
                      </a:solidFill>
                    </a:lnL>
                    <a:lnR w="12240" cap="flat" cmpd="sng" algn="ctr">
                      <a:solidFill>
                        <a:srgbClr val="000000"/>
                      </a:solidFill>
                      <a:prstDash val="solid"/>
                      <a:round/>
                      <a:headEnd type="none" w="med" len="med"/>
                      <a:tailEnd type="none" w="med" len="med"/>
                    </a:lnR>
                    <a:lnT w="12240" cap="flat" cmpd="sng" algn="ctr">
                      <a:solidFill>
                        <a:srgbClr val="000000"/>
                      </a:solidFill>
                      <a:prstDash val="solid"/>
                      <a:round/>
                      <a:headEnd type="none" w="med" len="med"/>
                      <a:tailEnd type="none" w="med" len="med"/>
                    </a:lnT>
                    <a:lnB w="12240" cap="flat" cmpd="sng" algn="ctr">
                      <a:solidFill>
                        <a:srgbClr val="000000"/>
                      </a:solidFill>
                      <a:prstDash val="solid"/>
                      <a:round/>
                      <a:headEnd type="none" w="med" len="med"/>
                      <a:tailEnd type="none" w="med" len="med"/>
                    </a:lnB>
                    <a:noFill/>
                  </a:tcPr>
                </a:tc>
                <a:tc>
                  <a:txBody>
                    <a:bodyPr/>
                    <a:lstStyle/>
                    <a:p>
                      <a:pPr algn="just">
                        <a:lnSpc>
                          <a:spcPct val="100000"/>
                        </a:lnSpc>
                        <a:buNone/>
                      </a:pPr>
                      <a:r>
                        <a:rPr lang="en-US" sz="800" b="0" strike="noStrike" spc="-1" dirty="0">
                          <a:solidFill>
                            <a:schemeClr val="tx1"/>
                          </a:solidFill>
                          <a:latin typeface="+mn-lt"/>
                          <a:ea typeface="DejaVu Sans"/>
                        </a:rPr>
                        <a:t>A measurement of two-photon exchange in unpolarized elastic positron–proton and</a:t>
                      </a:r>
                      <a:r>
                        <a:rPr lang="de-DE" sz="800" b="0" strike="noStrike" spc="-1" dirty="0">
                          <a:solidFill>
                            <a:schemeClr val="tx1"/>
                          </a:solidFill>
                          <a:latin typeface="+mn-lt"/>
                          <a:ea typeface="+mn-ea"/>
                        </a:rPr>
                        <a:t> </a:t>
                      </a:r>
                      <a:r>
                        <a:rPr lang="en-US" sz="800" b="0" strike="noStrike" spc="-1" dirty="0">
                          <a:solidFill>
                            <a:schemeClr val="tx1"/>
                          </a:solidFill>
                          <a:latin typeface="+mn-lt"/>
                          <a:ea typeface="DejaVu Sans"/>
                        </a:rPr>
                        <a:t>electron–proton scattering</a:t>
                      </a:r>
                      <a:endParaRPr lang="de-DE" sz="800" b="0" strike="noStrike" spc="-1" dirty="0">
                        <a:solidFill>
                          <a:schemeClr val="tx1"/>
                        </a:solidFill>
                        <a:latin typeface="+mn-lt"/>
                      </a:endParaRPr>
                    </a:p>
                  </a:txBody>
                  <a:tcPr marL="7558" marR="7558" marT="45708" marB="45708">
                    <a:lnL w="12240" cap="flat" cmpd="sng" algn="ctr">
                      <a:solidFill>
                        <a:srgbClr val="000000"/>
                      </a:solidFill>
                      <a:prstDash val="solid"/>
                      <a:round/>
                      <a:headEnd type="none" w="med" len="med"/>
                      <a:tailEnd type="none" w="med" len="med"/>
                    </a:lnL>
                    <a:lnR w="12240" cap="flat" cmpd="sng" algn="ctr">
                      <a:solidFill>
                        <a:srgbClr val="000000"/>
                      </a:solidFill>
                      <a:prstDash val="solid"/>
                      <a:round/>
                      <a:headEnd type="none" w="med" len="med"/>
                      <a:tailEnd type="none" w="med" len="med"/>
                    </a:lnR>
                    <a:lnT w="12240" cap="flat" cmpd="sng" algn="ctr">
                      <a:solidFill>
                        <a:srgbClr val="000000"/>
                      </a:solidFill>
                      <a:prstDash val="solid"/>
                      <a:round/>
                      <a:headEnd type="none" w="med" len="med"/>
                      <a:tailEnd type="none" w="med" len="med"/>
                    </a:lnT>
                    <a:lnB w="12240" cap="flat" cmpd="sng" algn="ctr">
                      <a:solidFill>
                        <a:srgbClr val="000000"/>
                      </a:solidFill>
                      <a:prstDash val="solid"/>
                      <a:round/>
                      <a:headEnd type="none" w="med" len="med"/>
                      <a:tailEnd type="none" w="med" len="med"/>
                    </a:lnB>
                    <a:noFill/>
                  </a:tcPr>
                </a:tc>
                <a:tc>
                  <a:txBody>
                    <a:bodyPr/>
                    <a:lstStyle/>
                    <a:p>
                      <a:pPr algn="ctr">
                        <a:lnSpc>
                          <a:spcPct val="100000"/>
                        </a:lnSpc>
                        <a:buNone/>
                      </a:pPr>
                      <a:r>
                        <a:rPr lang="de-DE" sz="800" b="0" strike="noStrike" spc="-1" dirty="0">
                          <a:solidFill>
                            <a:srgbClr val="0000FF"/>
                          </a:solidFill>
                          <a:latin typeface="+mn-lt"/>
                        </a:rPr>
                        <a:t>TPE</a:t>
                      </a:r>
                    </a:p>
                  </a:txBody>
                  <a:tcPr marL="7558" marR="7558" marT="45708" marB="45708" anchor="ctr">
                    <a:lnL w="12240" cap="flat" cmpd="sng" algn="ctr">
                      <a:solidFill>
                        <a:srgbClr val="000000"/>
                      </a:solidFill>
                      <a:prstDash val="solid"/>
                      <a:round/>
                      <a:headEnd type="none" w="med" len="med"/>
                      <a:tailEnd type="none" w="med" len="med"/>
                    </a:lnL>
                    <a:lnR w="12240" cap="flat" cmpd="sng" algn="ctr">
                      <a:solidFill>
                        <a:srgbClr val="000000"/>
                      </a:solidFill>
                      <a:prstDash val="solid"/>
                      <a:round/>
                      <a:headEnd type="none" w="med" len="med"/>
                      <a:tailEnd type="none" w="med" len="med"/>
                    </a:lnR>
                    <a:lnT w="12240" cap="flat" cmpd="sng" algn="ctr">
                      <a:solidFill>
                        <a:srgbClr val="000000"/>
                      </a:solidFill>
                      <a:prstDash val="solid"/>
                      <a:round/>
                      <a:headEnd type="none" w="med" len="med"/>
                      <a:tailEnd type="none" w="med" len="med"/>
                    </a:lnT>
                    <a:lnB w="12240" cap="flat" cmpd="sng" algn="ctr">
                      <a:solidFill>
                        <a:srgbClr val="000000"/>
                      </a:solidFill>
                      <a:prstDash val="solid"/>
                      <a:round/>
                      <a:headEnd type="none" w="med" len="med"/>
                      <a:tailEnd type="none" w="med" len="med"/>
                    </a:lnB>
                    <a:noFill/>
                  </a:tcPr>
                </a:tc>
                <a:tc>
                  <a:txBody>
                    <a:bodyPr/>
                    <a:lstStyle/>
                    <a:p>
                      <a:pPr algn="ctr">
                        <a:lnSpc>
                          <a:spcPct val="100000"/>
                        </a:lnSpc>
                        <a:buNone/>
                      </a:pPr>
                      <a:r>
                        <a:rPr lang="en-US" sz="700" b="0" strike="noStrike" spc="-1" dirty="0">
                          <a:solidFill>
                            <a:srgbClr val="000000"/>
                          </a:solidFill>
                          <a:latin typeface="+mn-lt"/>
                          <a:ea typeface="DejaVu Sans"/>
                        </a:rPr>
                        <a:t>Michael Nycz</a:t>
                      </a:r>
                      <a:endParaRPr lang="de-DE" sz="700" b="0" strike="noStrike" spc="-1" dirty="0">
                        <a:latin typeface="+mn-lt"/>
                      </a:endParaRPr>
                    </a:p>
                  </a:txBody>
                  <a:tcPr marL="7558" marR="7558" marT="45708" marB="45708" anchor="ctr">
                    <a:lnL w="12240" cap="flat" cmpd="sng" algn="ctr">
                      <a:solidFill>
                        <a:srgbClr val="000000"/>
                      </a:solidFill>
                      <a:prstDash val="solid"/>
                      <a:round/>
                      <a:headEnd type="none" w="med" len="med"/>
                      <a:tailEnd type="none" w="med" len="med"/>
                    </a:lnL>
                    <a:lnR w="12240" cap="flat" cmpd="sng" algn="ctr">
                      <a:solidFill>
                        <a:srgbClr val="000000"/>
                      </a:solidFill>
                      <a:prstDash val="solid"/>
                      <a:round/>
                      <a:headEnd type="none" w="med" len="med"/>
                      <a:tailEnd type="none" w="med" len="med"/>
                    </a:lnR>
                    <a:lnT w="12240" cap="flat" cmpd="sng" algn="ctr">
                      <a:solidFill>
                        <a:srgbClr val="000000"/>
                      </a:solidFill>
                      <a:prstDash val="solid"/>
                      <a:round/>
                      <a:headEnd type="none" w="med" len="med"/>
                      <a:tailEnd type="none" w="med" len="med"/>
                    </a:lnT>
                    <a:lnB w="12240" cap="flat" cmpd="sng" algn="ctr">
                      <a:solidFill>
                        <a:srgbClr val="000000"/>
                      </a:solidFill>
                      <a:prstDash val="solid"/>
                      <a:round/>
                      <a:headEnd type="none" w="med" len="med"/>
                      <a:tailEnd type="none" w="med" len="med"/>
                    </a:lnB>
                    <a:noFill/>
                  </a:tcPr>
                </a:tc>
                <a:tc>
                  <a:txBody>
                    <a:bodyPr/>
                    <a:lstStyle/>
                    <a:p>
                      <a:pPr algn="ctr">
                        <a:lnSpc>
                          <a:spcPct val="100000"/>
                        </a:lnSpc>
                        <a:buNone/>
                      </a:pPr>
                      <a:r>
                        <a:rPr lang="en-US" sz="700" b="0" strike="noStrike" spc="-1" dirty="0">
                          <a:solidFill>
                            <a:srgbClr val="000000"/>
                          </a:solidFill>
                          <a:latin typeface="+mn-lt"/>
                          <a:ea typeface="DejaVu Sans"/>
                        </a:rPr>
                        <a:t>C</a:t>
                      </a:r>
                      <a:endParaRPr lang="de-DE" sz="700" b="0" strike="noStrike" spc="-1" dirty="0">
                        <a:latin typeface="+mn-lt"/>
                      </a:endParaRPr>
                    </a:p>
                  </a:txBody>
                  <a:tcPr marL="7558" marR="7558" marT="45708" marB="45708" anchor="ctr">
                    <a:lnL w="12240" cap="flat" cmpd="sng" algn="ctr">
                      <a:solidFill>
                        <a:srgbClr val="000000"/>
                      </a:solidFill>
                      <a:prstDash val="solid"/>
                      <a:round/>
                      <a:headEnd type="none" w="med" len="med"/>
                      <a:tailEnd type="none" w="med" len="med"/>
                    </a:lnL>
                    <a:lnR w="12240" cap="flat" cmpd="sng" algn="ctr">
                      <a:solidFill>
                        <a:srgbClr val="000000"/>
                      </a:solidFill>
                      <a:prstDash val="solid"/>
                      <a:round/>
                      <a:headEnd type="none" w="med" len="med"/>
                      <a:tailEnd type="none" w="med" len="med"/>
                    </a:lnR>
                    <a:lnT w="12240" cap="flat" cmpd="sng" algn="ctr">
                      <a:solidFill>
                        <a:srgbClr val="000000"/>
                      </a:solidFill>
                      <a:prstDash val="solid"/>
                      <a:round/>
                      <a:headEnd type="none" w="med" len="med"/>
                      <a:tailEnd type="none" w="med" len="med"/>
                    </a:lnT>
                    <a:lnB w="12240" cap="flat" cmpd="sng" algn="ctr">
                      <a:solidFill>
                        <a:srgbClr val="000000"/>
                      </a:solidFill>
                      <a:prstDash val="solid"/>
                      <a:round/>
                      <a:headEnd type="none" w="med" len="med"/>
                      <a:tailEnd type="none" w="med" len="med"/>
                    </a:lnB>
                    <a:noFill/>
                  </a:tcPr>
                </a:tc>
                <a:tc>
                  <a:txBody>
                    <a:bodyPr/>
                    <a:lstStyle/>
                    <a:p>
                      <a:pPr algn="ctr">
                        <a:lnSpc>
                          <a:spcPct val="100000"/>
                        </a:lnSpc>
                        <a:buNone/>
                      </a:pPr>
                      <a:r>
                        <a:rPr lang="de-DE" sz="700" b="0" strike="noStrike" spc="-1">
                          <a:solidFill>
                            <a:srgbClr val="FF0000"/>
                          </a:solidFill>
                          <a:latin typeface="+mn-lt"/>
                        </a:rPr>
                        <a:t>56</a:t>
                      </a:r>
                    </a:p>
                  </a:txBody>
                  <a:tcPr marL="100414" marR="91416" marT="45708" marB="45708" anchor="ctr">
                    <a:lnL w="12240" cap="flat" cmpd="sng" algn="ctr">
                      <a:solidFill>
                        <a:srgbClr val="000000"/>
                      </a:solidFill>
                      <a:prstDash val="solid"/>
                      <a:round/>
                      <a:headEnd type="none" w="med" len="med"/>
                      <a:tailEnd type="none" w="med" len="med"/>
                    </a:lnL>
                    <a:lnR w="12240" cap="flat" cmpd="sng" algn="ctr">
                      <a:solidFill>
                        <a:srgbClr val="000000"/>
                      </a:solidFill>
                      <a:prstDash val="solid"/>
                      <a:round/>
                      <a:headEnd type="none" w="med" len="med"/>
                      <a:tailEnd type="none" w="med" len="med"/>
                    </a:lnR>
                    <a:lnT w="12240" cap="flat" cmpd="sng" algn="ctr">
                      <a:solidFill>
                        <a:srgbClr val="000000"/>
                      </a:solidFill>
                      <a:prstDash val="solid"/>
                      <a:round/>
                      <a:headEnd type="none" w="med" len="med"/>
                      <a:tailEnd type="none" w="med" len="med"/>
                    </a:lnT>
                    <a:lnB w="12240" cap="flat" cmpd="sng" algn="ctr">
                      <a:solidFill>
                        <a:srgbClr val="000000"/>
                      </a:solidFill>
                      <a:prstDash val="solid"/>
                      <a:round/>
                      <a:headEnd type="none" w="med" len="med"/>
                      <a:tailEnd type="none" w="med" len="med"/>
                    </a:lnB>
                    <a:noFill/>
                  </a:tcPr>
                </a:tc>
                <a:tc>
                  <a:txBody>
                    <a:bodyPr/>
                    <a:lstStyle/>
                    <a:p>
                      <a:pPr algn="ctr">
                        <a:buNone/>
                      </a:pPr>
                      <a:r>
                        <a:rPr lang="de-DE" sz="700" b="1" strike="noStrike" spc="-1">
                          <a:solidFill>
                            <a:srgbClr val="FF0000"/>
                          </a:solidFill>
                          <a:latin typeface="+mn-lt"/>
                        </a:rPr>
                        <a:t>A-</a:t>
                      </a:r>
                    </a:p>
                  </a:txBody>
                  <a:tcPr marL="7558" marR="7558" marT="45708" marB="45708" anchor="ctr">
                    <a:lnL w="12240" cap="flat" cmpd="sng" algn="ctr">
                      <a:solidFill>
                        <a:srgbClr val="000000"/>
                      </a:solidFill>
                      <a:prstDash val="solid"/>
                      <a:round/>
                      <a:headEnd type="none" w="med" len="med"/>
                      <a:tailEnd type="none" w="med" len="med"/>
                    </a:lnL>
                    <a:lnR w="12240" cap="flat" cmpd="sng" algn="ctr">
                      <a:solidFill>
                        <a:srgbClr val="000000"/>
                      </a:solidFill>
                      <a:prstDash val="solid"/>
                      <a:round/>
                      <a:headEnd type="none" w="med" len="med"/>
                      <a:tailEnd type="none" w="med" len="med"/>
                    </a:lnR>
                    <a:lnT w="12240" cap="flat" cmpd="sng" algn="ctr">
                      <a:solidFill>
                        <a:srgbClr val="000000"/>
                      </a:solidFill>
                      <a:prstDash val="solid"/>
                      <a:round/>
                      <a:headEnd type="none" w="med" len="med"/>
                      <a:tailEnd type="none" w="med" len="med"/>
                    </a:lnT>
                    <a:lnB w="12240" cap="flat" cmpd="sng" algn="ctr">
                      <a:solidFill>
                        <a:srgbClr val="000000"/>
                      </a:solidFill>
                      <a:prstDash val="solid"/>
                      <a:round/>
                      <a:headEnd type="none" w="med" len="med"/>
                      <a:tailEnd type="none" w="med" len="med"/>
                    </a:lnB>
                    <a:noFill/>
                  </a:tcPr>
                </a:tc>
                <a:tc>
                  <a:txBody>
                    <a:bodyPr/>
                    <a:lstStyle/>
                    <a:p>
                      <a:pPr algn="ctr">
                        <a:lnSpc>
                          <a:spcPct val="100000"/>
                        </a:lnSpc>
                        <a:buNone/>
                      </a:pPr>
                      <a:r>
                        <a:rPr lang="de-DE" sz="700" b="1" strike="noStrike" spc="-1" dirty="0">
                          <a:latin typeface="+mn-lt"/>
                        </a:rPr>
                        <a:t>C1</a:t>
                      </a:r>
                    </a:p>
                  </a:txBody>
                  <a:tcPr marL="100414" marR="91416" marT="45708" marB="45708" anchor="ctr">
                    <a:lnL w="12240" cap="flat" cmpd="sng" algn="ctr">
                      <a:solidFill>
                        <a:srgbClr val="000000"/>
                      </a:solidFill>
                      <a:prstDash val="solid"/>
                      <a:round/>
                      <a:headEnd type="none" w="med" len="med"/>
                      <a:tailEnd type="none" w="med" len="med"/>
                    </a:lnL>
                    <a:lnR w="12240" cap="flat" cmpd="sng" algn="ctr">
                      <a:solidFill>
                        <a:srgbClr val="000000"/>
                      </a:solidFill>
                      <a:prstDash val="solid"/>
                      <a:round/>
                      <a:headEnd type="none" w="med" len="med"/>
                      <a:tailEnd type="none" w="med" len="med"/>
                    </a:lnR>
                    <a:lnT w="12240" cap="flat" cmpd="sng" algn="ctr">
                      <a:solidFill>
                        <a:srgbClr val="000000"/>
                      </a:solidFill>
                      <a:prstDash val="solid"/>
                      <a:round/>
                      <a:headEnd type="none" w="med" len="med"/>
                      <a:tailEnd type="none" w="med" len="med"/>
                    </a:lnT>
                    <a:lnB w="1224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71622053"/>
                  </a:ext>
                </a:extLst>
              </a:tr>
              <a:tr h="284094">
                <a:tc>
                  <a:txBody>
                    <a:bodyPr/>
                    <a:lstStyle/>
                    <a:p>
                      <a:pPr algn="ctr">
                        <a:lnSpc>
                          <a:spcPct val="100000"/>
                        </a:lnSpc>
                        <a:buNone/>
                      </a:pPr>
                      <a:r>
                        <a:rPr lang="de-DE" sz="700" b="1" strike="noStrike" spc="-1" dirty="0">
                          <a:latin typeface="+mn-lt"/>
                        </a:rPr>
                        <a:t>PR12+24-005</a:t>
                      </a:r>
                    </a:p>
                  </a:txBody>
                  <a:tcPr marL="7558" marR="7558" marT="45708" marB="45708" anchor="ctr">
                    <a:lnL w="12240">
                      <a:solidFill>
                        <a:srgbClr val="000000"/>
                      </a:solidFill>
                    </a:lnL>
                    <a:lnR w="12240" cap="flat" cmpd="sng" algn="ctr">
                      <a:solidFill>
                        <a:srgbClr val="000000"/>
                      </a:solidFill>
                      <a:prstDash val="solid"/>
                      <a:round/>
                      <a:headEnd type="none" w="med" len="med"/>
                      <a:tailEnd type="none" w="med" len="med"/>
                    </a:lnR>
                    <a:lnT w="12240" cap="flat" cmpd="sng" algn="ctr">
                      <a:solidFill>
                        <a:srgbClr val="000000"/>
                      </a:solidFill>
                      <a:prstDash val="solid"/>
                      <a:round/>
                      <a:headEnd type="none" w="med" len="med"/>
                      <a:tailEnd type="none" w="med" len="med"/>
                    </a:lnT>
                    <a:lnB w="12240" cap="flat" cmpd="sng" algn="ctr">
                      <a:solidFill>
                        <a:srgbClr val="000000"/>
                      </a:solidFill>
                      <a:prstDash val="solid"/>
                      <a:round/>
                      <a:headEnd type="none" w="med" len="med"/>
                      <a:tailEnd type="none" w="med" len="med"/>
                    </a:lnB>
                    <a:noFill/>
                  </a:tcPr>
                </a:tc>
                <a:tc>
                  <a:txBody>
                    <a:bodyPr/>
                    <a:lstStyle/>
                    <a:p>
                      <a:pPr algn="just">
                        <a:lnSpc>
                          <a:spcPct val="100000"/>
                        </a:lnSpc>
                        <a:buNone/>
                      </a:pPr>
                      <a:r>
                        <a:rPr lang="de-DE" sz="800" b="0" strike="noStrike" spc="-1" dirty="0">
                          <a:solidFill>
                            <a:schemeClr val="tx1"/>
                          </a:solidFill>
                          <a:latin typeface="+mn-lt"/>
                        </a:rPr>
                        <a:t>A </a:t>
                      </a:r>
                      <a:r>
                        <a:rPr lang="de-DE" sz="800" b="0" strike="noStrike" spc="-1" dirty="0" err="1">
                          <a:solidFill>
                            <a:schemeClr val="tx1"/>
                          </a:solidFill>
                          <a:latin typeface="+mn-lt"/>
                        </a:rPr>
                        <a:t>dark</a:t>
                      </a:r>
                      <a:r>
                        <a:rPr lang="de-DE" sz="800" b="0" strike="noStrike" spc="-1" dirty="0">
                          <a:solidFill>
                            <a:schemeClr val="tx1"/>
                          </a:solidFill>
                          <a:latin typeface="+mn-lt"/>
                        </a:rPr>
                        <a:t> </a:t>
                      </a:r>
                      <a:r>
                        <a:rPr lang="de-DE" sz="800" b="0" strike="noStrike" spc="-1" dirty="0" err="1">
                          <a:solidFill>
                            <a:schemeClr val="tx1"/>
                          </a:solidFill>
                          <a:latin typeface="+mn-lt"/>
                        </a:rPr>
                        <a:t>photon</a:t>
                      </a:r>
                      <a:r>
                        <a:rPr lang="de-DE" sz="800" b="0" strike="noStrike" spc="-1" dirty="0">
                          <a:solidFill>
                            <a:schemeClr val="tx1"/>
                          </a:solidFill>
                          <a:latin typeface="+mn-lt"/>
                        </a:rPr>
                        <a:t> </a:t>
                      </a:r>
                      <a:r>
                        <a:rPr lang="de-DE" sz="800" b="0" strike="noStrike" spc="-1" dirty="0" err="1">
                          <a:solidFill>
                            <a:schemeClr val="tx1"/>
                          </a:solidFill>
                          <a:latin typeface="+mn-lt"/>
                        </a:rPr>
                        <a:t>search</a:t>
                      </a:r>
                      <a:r>
                        <a:rPr lang="de-DE" sz="800" b="0" strike="noStrike" spc="-1" dirty="0">
                          <a:solidFill>
                            <a:schemeClr val="tx1"/>
                          </a:solidFill>
                          <a:latin typeface="+mn-lt"/>
                        </a:rPr>
                        <a:t> </a:t>
                      </a:r>
                      <a:r>
                        <a:rPr lang="de-DE" sz="800" b="0" strike="noStrike" spc="-1" dirty="0" err="1">
                          <a:solidFill>
                            <a:schemeClr val="tx1"/>
                          </a:solidFill>
                          <a:latin typeface="+mn-lt"/>
                        </a:rPr>
                        <a:t>with</a:t>
                      </a:r>
                      <a:r>
                        <a:rPr lang="de-DE" sz="800" b="0" strike="noStrike" spc="-1" dirty="0">
                          <a:solidFill>
                            <a:schemeClr val="tx1"/>
                          </a:solidFill>
                          <a:latin typeface="+mn-lt"/>
                        </a:rPr>
                        <a:t> a </a:t>
                      </a:r>
                      <a:r>
                        <a:rPr lang="de-DE" sz="800" b="0" strike="noStrike" spc="-1" dirty="0" err="1">
                          <a:solidFill>
                            <a:schemeClr val="tx1"/>
                          </a:solidFill>
                          <a:latin typeface="+mn-lt"/>
                        </a:rPr>
                        <a:t>JLab</a:t>
                      </a:r>
                      <a:r>
                        <a:rPr lang="de-DE" sz="800" b="0" strike="noStrike" spc="-1" dirty="0">
                          <a:solidFill>
                            <a:schemeClr val="tx1"/>
                          </a:solidFill>
                          <a:latin typeface="+mn-lt"/>
                        </a:rPr>
                        <a:t> </a:t>
                      </a:r>
                      <a:r>
                        <a:rPr lang="de-DE" sz="800" b="0" strike="noStrike" spc="-1" dirty="0" err="1">
                          <a:solidFill>
                            <a:schemeClr val="tx1"/>
                          </a:solidFill>
                          <a:latin typeface="+mn-lt"/>
                        </a:rPr>
                        <a:t>positron</a:t>
                      </a:r>
                      <a:r>
                        <a:rPr lang="de-DE" sz="800" b="0" strike="noStrike" spc="-1" dirty="0">
                          <a:solidFill>
                            <a:schemeClr val="tx1"/>
                          </a:solidFill>
                          <a:latin typeface="+mn-lt"/>
                        </a:rPr>
                        <a:t> beam</a:t>
                      </a:r>
                    </a:p>
                  </a:txBody>
                  <a:tcPr marL="7558" marR="7558" marT="45708" marB="45708" anchor="ctr">
                    <a:lnL w="12240" cap="flat" cmpd="sng" algn="ctr">
                      <a:solidFill>
                        <a:srgbClr val="000000"/>
                      </a:solidFill>
                      <a:prstDash val="solid"/>
                      <a:round/>
                      <a:headEnd type="none" w="med" len="med"/>
                      <a:tailEnd type="none" w="med" len="med"/>
                    </a:lnL>
                    <a:lnR w="12240" cap="flat" cmpd="sng" algn="ctr">
                      <a:solidFill>
                        <a:srgbClr val="000000"/>
                      </a:solidFill>
                      <a:prstDash val="solid"/>
                      <a:round/>
                      <a:headEnd type="none" w="med" len="med"/>
                      <a:tailEnd type="none" w="med" len="med"/>
                    </a:lnR>
                    <a:lnT w="12240" cap="flat" cmpd="sng" algn="ctr">
                      <a:solidFill>
                        <a:srgbClr val="000000"/>
                      </a:solidFill>
                      <a:prstDash val="solid"/>
                      <a:round/>
                      <a:headEnd type="none" w="med" len="med"/>
                      <a:tailEnd type="none" w="med" len="med"/>
                    </a:lnT>
                    <a:lnB w="12240" cap="flat" cmpd="sng" algn="ctr">
                      <a:solidFill>
                        <a:srgbClr val="000000"/>
                      </a:solidFill>
                      <a:prstDash val="solid"/>
                      <a:round/>
                      <a:headEnd type="none" w="med" len="med"/>
                      <a:tailEnd type="none" w="med" len="med"/>
                    </a:lnB>
                    <a:noFill/>
                  </a:tcPr>
                </a:tc>
                <a:tc>
                  <a:txBody>
                    <a:bodyPr/>
                    <a:lstStyle/>
                    <a:p>
                      <a:pPr algn="ctr">
                        <a:lnSpc>
                          <a:spcPct val="100000"/>
                        </a:lnSpc>
                        <a:buNone/>
                      </a:pPr>
                      <a:r>
                        <a:rPr lang="de-DE" sz="800" b="0" strike="noStrike" spc="-1" dirty="0">
                          <a:solidFill>
                            <a:srgbClr val="0000FF"/>
                          </a:solidFill>
                          <a:latin typeface="+mn-lt"/>
                        </a:rPr>
                        <a:t>BSM</a:t>
                      </a:r>
                    </a:p>
                  </a:txBody>
                  <a:tcPr marL="7558" marR="7558" marT="45708" marB="45708" anchor="ctr">
                    <a:lnL w="12240" cap="flat" cmpd="sng" algn="ctr">
                      <a:solidFill>
                        <a:srgbClr val="000000"/>
                      </a:solidFill>
                      <a:prstDash val="solid"/>
                      <a:round/>
                      <a:headEnd type="none" w="med" len="med"/>
                      <a:tailEnd type="none" w="med" len="med"/>
                    </a:lnL>
                    <a:lnR w="12240" cap="flat" cmpd="sng" algn="ctr">
                      <a:solidFill>
                        <a:srgbClr val="000000"/>
                      </a:solidFill>
                      <a:prstDash val="solid"/>
                      <a:round/>
                      <a:headEnd type="none" w="med" len="med"/>
                      <a:tailEnd type="none" w="med" len="med"/>
                    </a:lnR>
                    <a:lnT w="12240" cap="flat" cmpd="sng" algn="ctr">
                      <a:solidFill>
                        <a:srgbClr val="000000"/>
                      </a:solidFill>
                      <a:prstDash val="solid"/>
                      <a:round/>
                      <a:headEnd type="none" w="med" len="med"/>
                      <a:tailEnd type="none" w="med" len="med"/>
                    </a:lnT>
                    <a:lnB w="12240" cap="flat" cmpd="sng" algn="ctr">
                      <a:solidFill>
                        <a:srgbClr val="000000"/>
                      </a:solidFill>
                      <a:prstDash val="solid"/>
                      <a:round/>
                      <a:headEnd type="none" w="med" len="med"/>
                      <a:tailEnd type="none" w="med" len="med"/>
                    </a:lnB>
                    <a:noFill/>
                  </a:tcPr>
                </a:tc>
                <a:tc>
                  <a:txBody>
                    <a:bodyPr/>
                    <a:lstStyle/>
                    <a:p>
                      <a:pPr algn="ctr">
                        <a:lnSpc>
                          <a:spcPct val="100000"/>
                        </a:lnSpc>
                        <a:buNone/>
                      </a:pPr>
                      <a:r>
                        <a:rPr lang="de-DE" sz="700" b="0" strike="noStrike" spc="-1" dirty="0">
                          <a:latin typeface="+mn-lt"/>
                        </a:rPr>
                        <a:t>Bogdan </a:t>
                      </a:r>
                      <a:r>
                        <a:rPr lang="de-DE" sz="700" b="0" strike="noStrike" spc="-1" dirty="0" err="1">
                          <a:latin typeface="+mn-lt"/>
                        </a:rPr>
                        <a:t>Wojtsekhowski</a:t>
                      </a:r>
                      <a:endParaRPr lang="de-DE" sz="700" b="0" strike="noStrike" spc="-1" dirty="0">
                        <a:latin typeface="+mn-lt"/>
                      </a:endParaRPr>
                    </a:p>
                  </a:txBody>
                  <a:tcPr marL="7558" marR="7558" marT="45708" marB="45708" anchor="ctr">
                    <a:lnL w="12240" cap="flat" cmpd="sng" algn="ctr">
                      <a:solidFill>
                        <a:srgbClr val="000000"/>
                      </a:solidFill>
                      <a:prstDash val="solid"/>
                      <a:round/>
                      <a:headEnd type="none" w="med" len="med"/>
                      <a:tailEnd type="none" w="med" len="med"/>
                    </a:lnL>
                    <a:lnR w="12240" cap="flat" cmpd="sng" algn="ctr">
                      <a:solidFill>
                        <a:srgbClr val="000000"/>
                      </a:solidFill>
                      <a:prstDash val="solid"/>
                      <a:round/>
                      <a:headEnd type="none" w="med" len="med"/>
                      <a:tailEnd type="none" w="med" len="med"/>
                    </a:lnR>
                    <a:lnT w="12240" cap="flat" cmpd="sng" algn="ctr">
                      <a:solidFill>
                        <a:srgbClr val="000000"/>
                      </a:solidFill>
                      <a:prstDash val="solid"/>
                      <a:round/>
                      <a:headEnd type="none" w="med" len="med"/>
                      <a:tailEnd type="none" w="med" len="med"/>
                    </a:lnT>
                    <a:lnB w="12240" cap="flat" cmpd="sng" algn="ctr">
                      <a:solidFill>
                        <a:srgbClr val="000000"/>
                      </a:solidFill>
                      <a:prstDash val="solid"/>
                      <a:round/>
                      <a:headEnd type="none" w="med" len="med"/>
                      <a:tailEnd type="none" w="med" len="med"/>
                    </a:lnB>
                    <a:noFill/>
                  </a:tcPr>
                </a:tc>
                <a:tc>
                  <a:txBody>
                    <a:bodyPr/>
                    <a:lstStyle/>
                    <a:p>
                      <a:pPr algn="ctr">
                        <a:lnSpc>
                          <a:spcPct val="100000"/>
                        </a:lnSpc>
                        <a:buNone/>
                      </a:pPr>
                      <a:r>
                        <a:rPr lang="de-DE" sz="700" b="0" strike="noStrike" spc="-1" dirty="0">
                          <a:latin typeface="+mn-lt"/>
                        </a:rPr>
                        <a:t>B</a:t>
                      </a:r>
                    </a:p>
                  </a:txBody>
                  <a:tcPr marL="7558" marR="7558" marT="45708" marB="45708" anchor="ctr">
                    <a:lnL w="12240" cap="flat" cmpd="sng" algn="ctr">
                      <a:solidFill>
                        <a:srgbClr val="000000"/>
                      </a:solidFill>
                      <a:prstDash val="solid"/>
                      <a:round/>
                      <a:headEnd type="none" w="med" len="med"/>
                      <a:tailEnd type="none" w="med" len="med"/>
                    </a:lnL>
                    <a:lnR w="12240" cap="flat" cmpd="sng" algn="ctr">
                      <a:solidFill>
                        <a:srgbClr val="000000"/>
                      </a:solidFill>
                      <a:prstDash val="solid"/>
                      <a:round/>
                      <a:headEnd type="none" w="med" len="med"/>
                      <a:tailEnd type="none" w="med" len="med"/>
                    </a:lnR>
                    <a:lnT w="12240" cap="flat" cmpd="sng" algn="ctr">
                      <a:solidFill>
                        <a:srgbClr val="000000"/>
                      </a:solidFill>
                      <a:prstDash val="solid"/>
                      <a:round/>
                      <a:headEnd type="none" w="med" len="med"/>
                      <a:tailEnd type="none" w="med" len="med"/>
                    </a:lnT>
                    <a:lnB w="12240" cap="flat" cmpd="sng" algn="ctr">
                      <a:solidFill>
                        <a:srgbClr val="000000"/>
                      </a:solidFill>
                      <a:prstDash val="solid"/>
                      <a:round/>
                      <a:headEnd type="none" w="med" len="med"/>
                      <a:tailEnd type="none" w="med" len="med"/>
                    </a:lnB>
                    <a:noFill/>
                  </a:tcPr>
                </a:tc>
                <a:tc>
                  <a:txBody>
                    <a:bodyPr/>
                    <a:lstStyle/>
                    <a:p>
                      <a:pPr algn="ctr">
                        <a:lnSpc>
                          <a:spcPct val="100000"/>
                        </a:lnSpc>
                        <a:buNone/>
                      </a:pPr>
                      <a:r>
                        <a:rPr lang="de-DE" sz="700" b="0" strike="noStrike" spc="-1" dirty="0">
                          <a:solidFill>
                            <a:srgbClr val="FF0000"/>
                          </a:solidFill>
                          <a:latin typeface="+mn-lt"/>
                        </a:rPr>
                        <a:t>55</a:t>
                      </a:r>
                    </a:p>
                  </a:txBody>
                  <a:tcPr marL="100414" marR="91416" marT="45708" marB="45708" anchor="ctr">
                    <a:lnL w="12240" cap="flat" cmpd="sng" algn="ctr">
                      <a:solidFill>
                        <a:srgbClr val="000000"/>
                      </a:solidFill>
                      <a:prstDash val="solid"/>
                      <a:round/>
                      <a:headEnd type="none" w="med" len="med"/>
                      <a:tailEnd type="none" w="med" len="med"/>
                    </a:lnL>
                    <a:lnR w="12240" cap="flat" cmpd="sng" algn="ctr">
                      <a:solidFill>
                        <a:srgbClr val="000000"/>
                      </a:solidFill>
                      <a:prstDash val="solid"/>
                      <a:round/>
                      <a:headEnd type="none" w="med" len="med"/>
                      <a:tailEnd type="none" w="med" len="med"/>
                    </a:lnR>
                    <a:lnT w="12240" cap="flat" cmpd="sng" algn="ctr">
                      <a:solidFill>
                        <a:srgbClr val="000000"/>
                      </a:solidFill>
                      <a:prstDash val="solid"/>
                      <a:round/>
                      <a:headEnd type="none" w="med" len="med"/>
                      <a:tailEnd type="none" w="med" len="med"/>
                    </a:lnT>
                    <a:lnB w="12240" cap="flat" cmpd="sng" algn="ctr">
                      <a:solidFill>
                        <a:srgbClr val="000000"/>
                      </a:solidFill>
                      <a:prstDash val="solid"/>
                      <a:round/>
                      <a:headEnd type="none" w="med" len="med"/>
                      <a:tailEnd type="none" w="med" len="med"/>
                    </a:lnB>
                    <a:noFill/>
                  </a:tcPr>
                </a:tc>
                <a:tc>
                  <a:txBody>
                    <a:bodyPr/>
                    <a:lstStyle/>
                    <a:p>
                      <a:pPr algn="ctr">
                        <a:buNone/>
                      </a:pPr>
                      <a:r>
                        <a:rPr lang="de-DE" sz="700" b="1" strike="noStrike" spc="-1">
                          <a:solidFill>
                            <a:srgbClr val="FF0000"/>
                          </a:solidFill>
                          <a:latin typeface="+mn-lt"/>
                        </a:rPr>
                        <a:t>A-</a:t>
                      </a:r>
                    </a:p>
                  </a:txBody>
                  <a:tcPr marL="7558" marR="7558" marT="45708" marB="45708" anchor="ctr">
                    <a:lnL w="12240" cap="flat" cmpd="sng" algn="ctr">
                      <a:solidFill>
                        <a:srgbClr val="000000"/>
                      </a:solidFill>
                      <a:prstDash val="solid"/>
                      <a:round/>
                      <a:headEnd type="none" w="med" len="med"/>
                      <a:tailEnd type="none" w="med" len="med"/>
                    </a:lnL>
                    <a:lnR w="12240" cap="flat" cmpd="sng" algn="ctr">
                      <a:solidFill>
                        <a:srgbClr val="000000"/>
                      </a:solidFill>
                      <a:prstDash val="solid"/>
                      <a:round/>
                      <a:headEnd type="none" w="med" len="med"/>
                      <a:tailEnd type="none" w="med" len="med"/>
                    </a:lnR>
                    <a:lnT w="12240" cap="flat" cmpd="sng" algn="ctr">
                      <a:solidFill>
                        <a:srgbClr val="000000"/>
                      </a:solidFill>
                      <a:prstDash val="solid"/>
                      <a:round/>
                      <a:headEnd type="none" w="med" len="med"/>
                      <a:tailEnd type="none" w="med" len="med"/>
                    </a:lnT>
                    <a:lnB w="12240" cap="flat" cmpd="sng" algn="ctr">
                      <a:solidFill>
                        <a:srgbClr val="000000"/>
                      </a:solidFill>
                      <a:prstDash val="solid"/>
                      <a:round/>
                      <a:headEnd type="none" w="med" len="med"/>
                      <a:tailEnd type="none" w="med" len="med"/>
                    </a:lnB>
                    <a:noFill/>
                  </a:tcPr>
                </a:tc>
                <a:tc>
                  <a:txBody>
                    <a:bodyPr/>
                    <a:lstStyle/>
                    <a:p>
                      <a:pPr algn="ctr">
                        <a:lnSpc>
                          <a:spcPct val="100000"/>
                        </a:lnSpc>
                        <a:buNone/>
                      </a:pPr>
                      <a:r>
                        <a:rPr lang="de-DE" sz="700" b="1" strike="noStrike" spc="-1" dirty="0">
                          <a:latin typeface="+mn-lt"/>
                        </a:rPr>
                        <a:t>C1</a:t>
                      </a:r>
                    </a:p>
                  </a:txBody>
                  <a:tcPr marL="100414" marR="91416" marT="45708" marB="45708" anchor="ctr">
                    <a:lnL w="12240" cap="flat" cmpd="sng" algn="ctr">
                      <a:solidFill>
                        <a:srgbClr val="000000"/>
                      </a:solidFill>
                      <a:prstDash val="solid"/>
                      <a:round/>
                      <a:headEnd type="none" w="med" len="med"/>
                      <a:tailEnd type="none" w="med" len="med"/>
                    </a:lnL>
                    <a:lnR w="12240" cap="flat" cmpd="sng" algn="ctr">
                      <a:solidFill>
                        <a:srgbClr val="000000"/>
                      </a:solidFill>
                      <a:prstDash val="solid"/>
                      <a:round/>
                      <a:headEnd type="none" w="med" len="med"/>
                      <a:tailEnd type="none" w="med" len="med"/>
                    </a:lnR>
                    <a:lnT w="12240" cap="flat" cmpd="sng" algn="ctr">
                      <a:solidFill>
                        <a:srgbClr val="000000"/>
                      </a:solidFill>
                      <a:prstDash val="solid"/>
                      <a:round/>
                      <a:headEnd type="none" w="med" len="med"/>
                      <a:tailEnd type="none" w="med" len="med"/>
                    </a:lnT>
                    <a:lnB w="1224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58612410"/>
                  </a:ext>
                </a:extLst>
              </a:tr>
              <a:tr h="302634">
                <a:tc>
                  <a:txBody>
                    <a:bodyPr/>
                    <a:lstStyle/>
                    <a:p>
                      <a:pPr algn="ctr">
                        <a:lnSpc>
                          <a:spcPct val="100000"/>
                        </a:lnSpc>
                        <a:buNone/>
                      </a:pPr>
                      <a:r>
                        <a:rPr lang="de-DE" sz="700" b="1" strike="noStrike" spc="-1" dirty="0">
                          <a:latin typeface="+mn-lt"/>
                        </a:rPr>
                        <a:t>PR12+25-006</a:t>
                      </a:r>
                    </a:p>
                  </a:txBody>
                  <a:tcPr marL="7558" marR="7558" marT="45708" marB="45708" anchor="ctr">
                    <a:lnL w="12240">
                      <a:solidFill>
                        <a:srgbClr val="000000"/>
                      </a:solidFill>
                    </a:lnL>
                    <a:lnR w="12240" cap="flat" cmpd="sng" algn="ctr">
                      <a:solidFill>
                        <a:srgbClr val="000000"/>
                      </a:solidFill>
                      <a:prstDash val="solid"/>
                      <a:round/>
                      <a:headEnd type="none" w="med" len="med"/>
                      <a:tailEnd type="none" w="med" len="med"/>
                    </a:lnR>
                    <a:lnT w="12240" cap="flat" cmpd="sng" algn="ctr">
                      <a:solidFill>
                        <a:srgbClr val="000000"/>
                      </a:solidFill>
                      <a:prstDash val="solid"/>
                      <a:round/>
                      <a:headEnd type="none" w="med" len="med"/>
                      <a:tailEnd type="none" w="med" len="med"/>
                    </a:lnT>
                    <a:lnB w="12240" cap="flat" cmpd="sng" algn="ctr">
                      <a:solidFill>
                        <a:srgbClr val="000000"/>
                      </a:solidFill>
                      <a:prstDash val="solid"/>
                      <a:round/>
                      <a:headEnd type="none" w="med" len="med"/>
                      <a:tailEnd type="none" w="med" len="med"/>
                    </a:lnB>
                    <a:noFill/>
                  </a:tcPr>
                </a:tc>
                <a:tc>
                  <a:txBody>
                    <a:bodyPr/>
                    <a:lstStyle/>
                    <a:p>
                      <a:pPr algn="just">
                        <a:lnSpc>
                          <a:spcPct val="100000"/>
                        </a:lnSpc>
                        <a:buNone/>
                      </a:pPr>
                      <a:r>
                        <a:rPr lang="de-DE" sz="800" b="0" strike="noStrike" spc="-1" dirty="0" err="1">
                          <a:solidFill>
                            <a:schemeClr val="tx1"/>
                          </a:solidFill>
                          <a:latin typeface="+mn-lt"/>
                        </a:rPr>
                        <a:t>Meazsurement</a:t>
                      </a:r>
                      <a:r>
                        <a:rPr lang="de-DE" sz="800" b="0" strike="noStrike" spc="-1" dirty="0">
                          <a:solidFill>
                            <a:schemeClr val="tx1"/>
                          </a:solidFill>
                          <a:latin typeface="+mn-lt"/>
                        </a:rPr>
                        <a:t> </a:t>
                      </a:r>
                      <a:r>
                        <a:rPr lang="de-DE" sz="800" b="0" strike="noStrike" spc="-1" dirty="0" err="1">
                          <a:solidFill>
                            <a:schemeClr val="tx1"/>
                          </a:solidFill>
                          <a:latin typeface="+mn-lt"/>
                        </a:rPr>
                        <a:t>of</a:t>
                      </a:r>
                      <a:r>
                        <a:rPr lang="de-DE" sz="800" b="0" strike="noStrike" spc="-1" dirty="0">
                          <a:solidFill>
                            <a:schemeClr val="tx1"/>
                          </a:solidFill>
                          <a:latin typeface="+mn-lt"/>
                        </a:rPr>
                        <a:t> </a:t>
                      </a:r>
                      <a:r>
                        <a:rPr lang="de-DE" sz="800" b="0" strike="noStrike" spc="-1" dirty="0" err="1">
                          <a:solidFill>
                            <a:schemeClr val="tx1"/>
                          </a:solidFill>
                          <a:latin typeface="+mn-lt"/>
                        </a:rPr>
                        <a:t>Two</a:t>
                      </a:r>
                      <a:r>
                        <a:rPr lang="de-DE" sz="800" b="0" strike="noStrike" spc="-1" dirty="0">
                          <a:solidFill>
                            <a:schemeClr val="tx1"/>
                          </a:solidFill>
                          <a:latin typeface="+mn-lt"/>
                        </a:rPr>
                        <a:t>-Photon Exchange in </a:t>
                      </a:r>
                      <a:r>
                        <a:rPr lang="de-DE" sz="800" b="0" strike="noStrike" spc="-1" dirty="0" err="1">
                          <a:solidFill>
                            <a:schemeClr val="tx1"/>
                          </a:solidFill>
                          <a:latin typeface="+mn-lt"/>
                        </a:rPr>
                        <a:t>Electron</a:t>
                      </a:r>
                      <a:r>
                        <a:rPr lang="de-DE" sz="800" b="0" strike="noStrike" spc="-1" dirty="0">
                          <a:solidFill>
                            <a:schemeClr val="tx1"/>
                          </a:solidFill>
                          <a:latin typeface="+mn-lt"/>
                        </a:rPr>
                        <a:t>-Neutron and Positron-Neutron </a:t>
                      </a:r>
                      <a:r>
                        <a:rPr lang="de-DE" sz="800" b="0" strike="noStrike" spc="-1" dirty="0" err="1">
                          <a:solidFill>
                            <a:schemeClr val="tx1"/>
                          </a:solidFill>
                          <a:latin typeface="+mn-lt"/>
                        </a:rPr>
                        <a:t>Elastic</a:t>
                      </a:r>
                      <a:r>
                        <a:rPr lang="de-DE" sz="800" b="0" strike="noStrike" spc="-1" dirty="0">
                          <a:solidFill>
                            <a:schemeClr val="tx1"/>
                          </a:solidFill>
                          <a:latin typeface="+mn-lt"/>
                        </a:rPr>
                        <a:t> </a:t>
                      </a:r>
                      <a:r>
                        <a:rPr lang="de-DE" sz="800" b="0" strike="noStrike" spc="-1" dirty="0" err="1">
                          <a:solidFill>
                            <a:schemeClr val="tx1"/>
                          </a:solidFill>
                          <a:latin typeface="+mn-lt"/>
                        </a:rPr>
                        <a:t>Scattering</a:t>
                      </a:r>
                      <a:endParaRPr lang="de-DE" sz="800" b="0" strike="noStrike" spc="-1" dirty="0">
                        <a:solidFill>
                          <a:schemeClr val="tx1"/>
                        </a:solidFill>
                        <a:latin typeface="+mn-lt"/>
                      </a:endParaRPr>
                    </a:p>
                  </a:txBody>
                  <a:tcPr marL="7558" marR="7558" marT="45708" marB="45708" anchor="ctr">
                    <a:lnL w="12240" cap="flat" cmpd="sng" algn="ctr">
                      <a:solidFill>
                        <a:srgbClr val="000000"/>
                      </a:solidFill>
                      <a:prstDash val="solid"/>
                      <a:round/>
                      <a:headEnd type="none" w="med" len="med"/>
                      <a:tailEnd type="none" w="med" len="med"/>
                    </a:lnL>
                    <a:lnR w="12240" cap="flat" cmpd="sng" algn="ctr">
                      <a:solidFill>
                        <a:srgbClr val="000000"/>
                      </a:solidFill>
                      <a:prstDash val="solid"/>
                      <a:round/>
                      <a:headEnd type="none" w="med" len="med"/>
                      <a:tailEnd type="none" w="med" len="med"/>
                    </a:lnR>
                    <a:lnT w="12240" cap="flat" cmpd="sng" algn="ctr">
                      <a:solidFill>
                        <a:srgbClr val="000000"/>
                      </a:solidFill>
                      <a:prstDash val="solid"/>
                      <a:round/>
                      <a:headEnd type="none" w="med" len="med"/>
                      <a:tailEnd type="none" w="med" len="med"/>
                    </a:lnT>
                    <a:lnB w="12240" cap="flat" cmpd="sng" algn="ctr">
                      <a:solidFill>
                        <a:srgbClr val="000000"/>
                      </a:solidFill>
                      <a:prstDash val="solid"/>
                      <a:round/>
                      <a:headEnd type="none" w="med" len="med"/>
                      <a:tailEnd type="none" w="med" len="med"/>
                    </a:lnB>
                    <a:noFill/>
                  </a:tcPr>
                </a:tc>
                <a:tc>
                  <a:txBody>
                    <a:bodyPr/>
                    <a:lstStyle/>
                    <a:p>
                      <a:pPr algn="ctr">
                        <a:lnSpc>
                          <a:spcPct val="100000"/>
                        </a:lnSpc>
                        <a:buNone/>
                      </a:pPr>
                      <a:r>
                        <a:rPr lang="de-DE" sz="800" b="0" strike="noStrike" spc="-1" dirty="0">
                          <a:solidFill>
                            <a:srgbClr val="0000FF"/>
                          </a:solidFill>
                          <a:latin typeface="+mn-lt"/>
                        </a:rPr>
                        <a:t>TPE</a:t>
                      </a:r>
                    </a:p>
                  </a:txBody>
                  <a:tcPr marL="7558" marR="7558" marT="45708" marB="45708" anchor="ctr">
                    <a:lnL w="12240" cap="flat" cmpd="sng" algn="ctr">
                      <a:solidFill>
                        <a:srgbClr val="000000"/>
                      </a:solidFill>
                      <a:prstDash val="solid"/>
                      <a:round/>
                      <a:headEnd type="none" w="med" len="med"/>
                      <a:tailEnd type="none" w="med" len="med"/>
                    </a:lnL>
                    <a:lnR w="12240" cap="flat" cmpd="sng" algn="ctr">
                      <a:solidFill>
                        <a:srgbClr val="000000"/>
                      </a:solidFill>
                      <a:prstDash val="solid"/>
                      <a:round/>
                      <a:headEnd type="none" w="med" len="med"/>
                      <a:tailEnd type="none" w="med" len="med"/>
                    </a:lnR>
                    <a:lnT w="12240" cap="flat" cmpd="sng" algn="ctr">
                      <a:solidFill>
                        <a:srgbClr val="000000"/>
                      </a:solidFill>
                      <a:prstDash val="solid"/>
                      <a:round/>
                      <a:headEnd type="none" w="med" len="med"/>
                      <a:tailEnd type="none" w="med" len="med"/>
                    </a:lnT>
                    <a:lnB w="12240" cap="flat" cmpd="sng" algn="ctr">
                      <a:solidFill>
                        <a:srgbClr val="000000"/>
                      </a:solidFill>
                      <a:prstDash val="solid"/>
                      <a:round/>
                      <a:headEnd type="none" w="med" len="med"/>
                      <a:tailEnd type="none" w="med" len="med"/>
                    </a:lnB>
                    <a:noFill/>
                  </a:tcPr>
                </a:tc>
                <a:tc>
                  <a:txBody>
                    <a:bodyPr/>
                    <a:lstStyle/>
                    <a:p>
                      <a:pPr algn="ctr">
                        <a:lnSpc>
                          <a:spcPct val="100000"/>
                        </a:lnSpc>
                        <a:buNone/>
                      </a:pPr>
                      <a:r>
                        <a:rPr lang="de-DE" sz="700" b="0" strike="noStrike" spc="-1" dirty="0">
                          <a:latin typeface="+mn-lt"/>
                        </a:rPr>
                        <a:t>Eric </a:t>
                      </a:r>
                      <a:r>
                        <a:rPr lang="de-DE" sz="700" b="0" strike="noStrike" spc="-1" dirty="0" err="1">
                          <a:latin typeface="+mn-lt"/>
                        </a:rPr>
                        <a:t>Fuchey</a:t>
                      </a:r>
                      <a:endParaRPr lang="de-DE" sz="700" b="0" strike="noStrike" spc="-1" dirty="0">
                        <a:latin typeface="+mn-lt"/>
                      </a:endParaRPr>
                    </a:p>
                  </a:txBody>
                  <a:tcPr marL="7558" marR="7558" marT="45708" marB="45708" anchor="ctr">
                    <a:lnL w="12240" cap="flat" cmpd="sng" algn="ctr">
                      <a:solidFill>
                        <a:srgbClr val="000000"/>
                      </a:solidFill>
                      <a:prstDash val="solid"/>
                      <a:round/>
                      <a:headEnd type="none" w="med" len="med"/>
                      <a:tailEnd type="none" w="med" len="med"/>
                    </a:lnL>
                    <a:lnR w="12240" cap="flat" cmpd="sng" algn="ctr">
                      <a:solidFill>
                        <a:srgbClr val="000000"/>
                      </a:solidFill>
                      <a:prstDash val="solid"/>
                      <a:round/>
                      <a:headEnd type="none" w="med" len="med"/>
                      <a:tailEnd type="none" w="med" len="med"/>
                    </a:lnR>
                    <a:lnT w="12240" cap="flat" cmpd="sng" algn="ctr">
                      <a:solidFill>
                        <a:srgbClr val="000000"/>
                      </a:solidFill>
                      <a:prstDash val="solid"/>
                      <a:round/>
                      <a:headEnd type="none" w="med" len="med"/>
                      <a:tailEnd type="none" w="med" len="med"/>
                    </a:lnT>
                    <a:lnB w="12240" cap="flat" cmpd="sng" algn="ctr">
                      <a:solidFill>
                        <a:srgbClr val="000000"/>
                      </a:solidFill>
                      <a:prstDash val="solid"/>
                      <a:round/>
                      <a:headEnd type="none" w="med" len="med"/>
                      <a:tailEnd type="none" w="med" len="med"/>
                    </a:lnB>
                    <a:noFill/>
                  </a:tcPr>
                </a:tc>
                <a:tc>
                  <a:txBody>
                    <a:bodyPr/>
                    <a:lstStyle/>
                    <a:p>
                      <a:pPr algn="ctr">
                        <a:lnSpc>
                          <a:spcPct val="100000"/>
                        </a:lnSpc>
                        <a:buNone/>
                      </a:pPr>
                      <a:r>
                        <a:rPr lang="de-DE" sz="700" b="0" strike="noStrike" spc="-1" dirty="0">
                          <a:latin typeface="+mn-lt"/>
                        </a:rPr>
                        <a:t>C</a:t>
                      </a:r>
                    </a:p>
                  </a:txBody>
                  <a:tcPr marL="7558" marR="7558" marT="45708" marB="45708" anchor="ctr">
                    <a:lnL w="12240" cap="flat" cmpd="sng" algn="ctr">
                      <a:solidFill>
                        <a:srgbClr val="000000"/>
                      </a:solidFill>
                      <a:prstDash val="solid"/>
                      <a:round/>
                      <a:headEnd type="none" w="med" len="med"/>
                      <a:tailEnd type="none" w="med" len="med"/>
                    </a:lnL>
                    <a:lnR w="12240" cap="flat" cmpd="sng" algn="ctr">
                      <a:solidFill>
                        <a:srgbClr val="000000"/>
                      </a:solidFill>
                      <a:prstDash val="solid"/>
                      <a:round/>
                      <a:headEnd type="none" w="med" len="med"/>
                      <a:tailEnd type="none" w="med" len="med"/>
                    </a:lnR>
                    <a:lnT w="12240" cap="flat" cmpd="sng" algn="ctr">
                      <a:solidFill>
                        <a:srgbClr val="000000"/>
                      </a:solidFill>
                      <a:prstDash val="solid"/>
                      <a:round/>
                      <a:headEnd type="none" w="med" len="med"/>
                      <a:tailEnd type="none" w="med" len="med"/>
                    </a:lnT>
                    <a:lnB w="12240" cap="flat" cmpd="sng" algn="ctr">
                      <a:solidFill>
                        <a:srgbClr val="000000"/>
                      </a:solidFill>
                      <a:prstDash val="solid"/>
                      <a:round/>
                      <a:headEnd type="none" w="med" len="med"/>
                      <a:tailEnd type="none" w="med" len="med"/>
                    </a:lnB>
                    <a:noFill/>
                  </a:tcPr>
                </a:tc>
                <a:tc>
                  <a:txBody>
                    <a:bodyPr/>
                    <a:lstStyle/>
                    <a:p>
                      <a:pPr algn="ctr">
                        <a:lnSpc>
                          <a:spcPct val="100000"/>
                        </a:lnSpc>
                        <a:buNone/>
                      </a:pPr>
                      <a:endParaRPr lang="de-DE" sz="700" b="0" strike="noStrike" spc="-1" dirty="0">
                        <a:solidFill>
                          <a:srgbClr val="FF0000"/>
                        </a:solidFill>
                        <a:latin typeface="+mn-lt"/>
                      </a:endParaRPr>
                    </a:p>
                  </a:txBody>
                  <a:tcPr marL="100414" marR="91416" marT="45708" marB="45708" anchor="ctr">
                    <a:lnL w="12240" cap="flat" cmpd="sng" algn="ctr">
                      <a:solidFill>
                        <a:srgbClr val="000000"/>
                      </a:solidFill>
                      <a:prstDash val="solid"/>
                      <a:round/>
                      <a:headEnd type="none" w="med" len="med"/>
                      <a:tailEnd type="none" w="med" len="med"/>
                    </a:lnL>
                    <a:lnR w="12240" cap="flat" cmpd="sng" algn="ctr">
                      <a:solidFill>
                        <a:srgbClr val="000000"/>
                      </a:solidFill>
                      <a:prstDash val="solid"/>
                      <a:round/>
                      <a:headEnd type="none" w="med" len="med"/>
                      <a:tailEnd type="none" w="med" len="med"/>
                    </a:lnR>
                    <a:lnT w="12240" cap="flat" cmpd="sng" algn="ctr">
                      <a:solidFill>
                        <a:srgbClr val="000000"/>
                      </a:solidFill>
                      <a:prstDash val="solid"/>
                      <a:round/>
                      <a:headEnd type="none" w="med" len="med"/>
                      <a:tailEnd type="none" w="med" len="med"/>
                    </a:lnT>
                    <a:lnB w="12240" cap="flat" cmpd="sng" algn="ctr">
                      <a:solidFill>
                        <a:srgbClr val="000000"/>
                      </a:solidFill>
                      <a:prstDash val="solid"/>
                      <a:round/>
                      <a:headEnd type="none" w="med" len="med"/>
                      <a:tailEnd type="none" w="med" len="med"/>
                    </a:lnB>
                    <a:noFill/>
                  </a:tcPr>
                </a:tc>
                <a:tc>
                  <a:txBody>
                    <a:bodyPr/>
                    <a:lstStyle/>
                    <a:p>
                      <a:pPr algn="ctr">
                        <a:buNone/>
                      </a:pPr>
                      <a:endParaRPr lang="de-DE" sz="700" b="1" strike="noStrike" spc="-1" dirty="0">
                        <a:solidFill>
                          <a:srgbClr val="FF0000"/>
                        </a:solidFill>
                        <a:latin typeface="+mn-lt"/>
                      </a:endParaRPr>
                    </a:p>
                  </a:txBody>
                  <a:tcPr marL="7558" marR="7558" marT="45708" marB="45708" anchor="ctr">
                    <a:lnL w="12240" cap="flat" cmpd="sng" algn="ctr">
                      <a:solidFill>
                        <a:srgbClr val="000000"/>
                      </a:solidFill>
                      <a:prstDash val="solid"/>
                      <a:round/>
                      <a:headEnd type="none" w="med" len="med"/>
                      <a:tailEnd type="none" w="med" len="med"/>
                    </a:lnL>
                    <a:lnR w="12240" cap="flat" cmpd="sng" algn="ctr">
                      <a:solidFill>
                        <a:srgbClr val="000000"/>
                      </a:solidFill>
                      <a:prstDash val="solid"/>
                      <a:round/>
                      <a:headEnd type="none" w="med" len="med"/>
                      <a:tailEnd type="none" w="med" len="med"/>
                    </a:lnR>
                    <a:lnT w="12240" cap="flat" cmpd="sng" algn="ctr">
                      <a:solidFill>
                        <a:srgbClr val="000000"/>
                      </a:solidFill>
                      <a:prstDash val="solid"/>
                      <a:round/>
                      <a:headEnd type="none" w="med" len="med"/>
                      <a:tailEnd type="none" w="med" len="med"/>
                    </a:lnT>
                    <a:lnB w="12240" cap="flat" cmpd="sng" algn="ctr">
                      <a:solidFill>
                        <a:srgbClr val="000000"/>
                      </a:solidFill>
                      <a:prstDash val="solid"/>
                      <a:round/>
                      <a:headEnd type="none" w="med" len="med"/>
                      <a:tailEnd type="none" w="med" len="med"/>
                    </a:lnB>
                    <a:noFill/>
                  </a:tcPr>
                </a:tc>
                <a:tc>
                  <a:txBody>
                    <a:bodyPr/>
                    <a:lstStyle/>
                    <a:p>
                      <a:pPr algn="ctr">
                        <a:lnSpc>
                          <a:spcPct val="100000"/>
                        </a:lnSpc>
                        <a:buNone/>
                      </a:pPr>
                      <a:r>
                        <a:rPr lang="de-DE" sz="700" b="1" strike="noStrike" spc="-1" dirty="0">
                          <a:latin typeface="+mn-lt"/>
                        </a:rPr>
                        <a:t>C2</a:t>
                      </a:r>
                    </a:p>
                  </a:txBody>
                  <a:tcPr marL="100414" marR="91416" marT="45708" marB="45708" anchor="ctr">
                    <a:lnL w="12240" cap="flat" cmpd="sng" algn="ctr">
                      <a:solidFill>
                        <a:srgbClr val="000000"/>
                      </a:solidFill>
                      <a:prstDash val="solid"/>
                      <a:round/>
                      <a:headEnd type="none" w="med" len="med"/>
                      <a:tailEnd type="none" w="med" len="med"/>
                    </a:lnL>
                    <a:lnR w="12240" cap="flat" cmpd="sng" algn="ctr">
                      <a:solidFill>
                        <a:srgbClr val="000000"/>
                      </a:solidFill>
                      <a:prstDash val="solid"/>
                      <a:round/>
                      <a:headEnd type="none" w="med" len="med"/>
                      <a:tailEnd type="none" w="med" len="med"/>
                    </a:lnR>
                    <a:lnT w="12240" cap="flat" cmpd="sng" algn="ctr">
                      <a:solidFill>
                        <a:srgbClr val="000000"/>
                      </a:solidFill>
                      <a:prstDash val="solid"/>
                      <a:round/>
                      <a:headEnd type="none" w="med" len="med"/>
                      <a:tailEnd type="none" w="med" len="med"/>
                    </a:lnT>
                    <a:lnB w="1224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26273031"/>
                  </a:ext>
                </a:extLst>
              </a:tr>
              <a:tr h="302634">
                <a:tc>
                  <a:txBody>
                    <a:bodyPr/>
                    <a:lstStyle/>
                    <a:p>
                      <a:pPr algn="ctr">
                        <a:lnSpc>
                          <a:spcPct val="100000"/>
                        </a:lnSpc>
                        <a:buNone/>
                      </a:pPr>
                      <a:r>
                        <a:rPr lang="de-DE" sz="700" b="1" strike="noStrike" spc="-1" dirty="0">
                          <a:latin typeface="+mn-lt"/>
                        </a:rPr>
                        <a:t>PR12+25-011</a:t>
                      </a:r>
                    </a:p>
                  </a:txBody>
                  <a:tcPr marL="7558" marR="7558" marT="45708" marB="45708" anchor="ctr">
                    <a:lnL w="12240">
                      <a:solidFill>
                        <a:srgbClr val="000000"/>
                      </a:solidFill>
                    </a:lnL>
                    <a:lnR w="12240" cap="flat" cmpd="sng" algn="ctr">
                      <a:solidFill>
                        <a:srgbClr val="000000"/>
                      </a:solidFill>
                      <a:prstDash val="solid"/>
                      <a:round/>
                      <a:headEnd type="none" w="med" len="med"/>
                      <a:tailEnd type="none" w="med" len="med"/>
                    </a:lnR>
                    <a:lnT w="12240" cap="flat" cmpd="sng" algn="ctr">
                      <a:solidFill>
                        <a:srgbClr val="000000"/>
                      </a:solidFill>
                      <a:prstDash val="solid"/>
                      <a:round/>
                      <a:headEnd type="none" w="med" len="med"/>
                      <a:tailEnd type="none" w="med" len="med"/>
                    </a:lnT>
                    <a:lnB w="12240" cap="flat" cmpd="sng" algn="ctr">
                      <a:solidFill>
                        <a:srgbClr val="000000"/>
                      </a:solidFill>
                      <a:prstDash val="solid"/>
                      <a:round/>
                      <a:headEnd type="none" w="med" len="med"/>
                      <a:tailEnd type="none" w="med" len="med"/>
                    </a:lnB>
                    <a:noFill/>
                  </a:tcPr>
                </a:tc>
                <a:tc>
                  <a:txBody>
                    <a:bodyPr/>
                    <a:lstStyle/>
                    <a:p>
                      <a:pPr algn="just">
                        <a:lnSpc>
                          <a:spcPct val="100000"/>
                        </a:lnSpc>
                        <a:buNone/>
                      </a:pPr>
                      <a:r>
                        <a:rPr lang="de-DE" sz="800" b="0" strike="noStrike" spc="-1" dirty="0">
                          <a:solidFill>
                            <a:schemeClr val="tx1"/>
                          </a:solidFill>
                          <a:latin typeface="+mn-lt"/>
                        </a:rPr>
                        <a:t>Multi-Photon </a:t>
                      </a:r>
                      <a:r>
                        <a:rPr lang="de-DE" sz="800" b="0" strike="noStrike" spc="-1" dirty="0" err="1">
                          <a:solidFill>
                            <a:schemeClr val="tx1"/>
                          </a:solidFill>
                          <a:latin typeface="+mn-lt"/>
                        </a:rPr>
                        <a:t>Effects</a:t>
                      </a:r>
                      <a:r>
                        <a:rPr lang="de-DE" sz="800" b="0" strike="noStrike" spc="-1" dirty="0">
                          <a:solidFill>
                            <a:schemeClr val="tx1"/>
                          </a:solidFill>
                          <a:latin typeface="+mn-lt"/>
                        </a:rPr>
                        <a:t> in Inclusive and Semi-Inclusive Deep </a:t>
                      </a:r>
                      <a:r>
                        <a:rPr lang="de-DE" sz="800" b="0" strike="noStrike" spc="-1" dirty="0" err="1">
                          <a:solidFill>
                            <a:schemeClr val="tx1"/>
                          </a:solidFill>
                          <a:latin typeface="+mn-lt"/>
                        </a:rPr>
                        <a:t>Inelastic</a:t>
                      </a:r>
                      <a:r>
                        <a:rPr lang="de-DE" sz="800" b="0" strike="noStrike" spc="-1" dirty="0">
                          <a:solidFill>
                            <a:schemeClr val="tx1"/>
                          </a:solidFill>
                          <a:latin typeface="+mn-lt"/>
                        </a:rPr>
                        <a:t> </a:t>
                      </a:r>
                      <a:r>
                        <a:rPr lang="de-DE" sz="800" b="0" strike="noStrike" spc="-1" dirty="0" err="1">
                          <a:solidFill>
                            <a:schemeClr val="tx1"/>
                          </a:solidFill>
                          <a:latin typeface="+mn-lt"/>
                        </a:rPr>
                        <a:t>Scattering</a:t>
                      </a:r>
                      <a:endParaRPr lang="de-DE" sz="800" b="0" strike="noStrike" spc="-1" dirty="0">
                        <a:solidFill>
                          <a:schemeClr val="tx1"/>
                        </a:solidFill>
                        <a:latin typeface="+mn-lt"/>
                      </a:endParaRPr>
                    </a:p>
                  </a:txBody>
                  <a:tcPr marL="7558" marR="7558" marT="45708" marB="45708" anchor="ctr">
                    <a:lnL w="12240" cap="flat" cmpd="sng" algn="ctr">
                      <a:solidFill>
                        <a:srgbClr val="000000"/>
                      </a:solidFill>
                      <a:prstDash val="solid"/>
                      <a:round/>
                      <a:headEnd type="none" w="med" len="med"/>
                      <a:tailEnd type="none" w="med" len="med"/>
                    </a:lnL>
                    <a:lnR w="12240" cap="flat" cmpd="sng" algn="ctr">
                      <a:solidFill>
                        <a:srgbClr val="000000"/>
                      </a:solidFill>
                      <a:prstDash val="solid"/>
                      <a:round/>
                      <a:headEnd type="none" w="med" len="med"/>
                      <a:tailEnd type="none" w="med" len="med"/>
                    </a:lnR>
                    <a:lnT w="12240" cap="flat" cmpd="sng" algn="ctr">
                      <a:solidFill>
                        <a:srgbClr val="000000"/>
                      </a:solidFill>
                      <a:prstDash val="solid"/>
                      <a:round/>
                      <a:headEnd type="none" w="med" len="med"/>
                      <a:tailEnd type="none" w="med" len="med"/>
                    </a:lnT>
                    <a:lnB w="12240" cap="flat" cmpd="sng" algn="ctr">
                      <a:solidFill>
                        <a:srgbClr val="000000"/>
                      </a:solidFill>
                      <a:prstDash val="solid"/>
                      <a:round/>
                      <a:headEnd type="none" w="med" len="med"/>
                      <a:tailEnd type="none" w="med" len="med"/>
                    </a:lnB>
                    <a:noFill/>
                  </a:tcPr>
                </a:tc>
                <a:tc>
                  <a:txBody>
                    <a:bodyPr/>
                    <a:lstStyle/>
                    <a:p>
                      <a:pPr algn="ctr">
                        <a:lnSpc>
                          <a:spcPct val="100000"/>
                        </a:lnSpc>
                        <a:buNone/>
                      </a:pPr>
                      <a:r>
                        <a:rPr lang="de-DE" sz="800" b="0" strike="noStrike" spc="-1" dirty="0">
                          <a:solidFill>
                            <a:srgbClr val="0000FF"/>
                          </a:solidFill>
                          <a:latin typeface="+mn-lt"/>
                        </a:rPr>
                        <a:t>MPE</a:t>
                      </a:r>
                    </a:p>
                  </a:txBody>
                  <a:tcPr marL="7558" marR="7558" marT="45708" marB="45708" anchor="ctr">
                    <a:lnL w="12240" cap="flat" cmpd="sng" algn="ctr">
                      <a:solidFill>
                        <a:srgbClr val="000000"/>
                      </a:solidFill>
                      <a:prstDash val="solid"/>
                      <a:round/>
                      <a:headEnd type="none" w="med" len="med"/>
                      <a:tailEnd type="none" w="med" len="med"/>
                    </a:lnL>
                    <a:lnR w="12240" cap="flat" cmpd="sng" algn="ctr">
                      <a:solidFill>
                        <a:srgbClr val="000000"/>
                      </a:solidFill>
                      <a:prstDash val="solid"/>
                      <a:round/>
                      <a:headEnd type="none" w="med" len="med"/>
                      <a:tailEnd type="none" w="med" len="med"/>
                    </a:lnR>
                    <a:lnT w="12240" cap="flat" cmpd="sng" algn="ctr">
                      <a:solidFill>
                        <a:srgbClr val="000000"/>
                      </a:solidFill>
                      <a:prstDash val="solid"/>
                      <a:round/>
                      <a:headEnd type="none" w="med" len="med"/>
                      <a:tailEnd type="none" w="med" len="med"/>
                    </a:lnT>
                    <a:lnB w="12240" cap="flat" cmpd="sng" algn="ctr">
                      <a:solidFill>
                        <a:srgbClr val="000000"/>
                      </a:solidFill>
                      <a:prstDash val="solid"/>
                      <a:round/>
                      <a:headEnd type="none" w="med" len="med"/>
                      <a:tailEnd type="none" w="med" len="med"/>
                    </a:lnB>
                    <a:noFill/>
                  </a:tcPr>
                </a:tc>
                <a:tc>
                  <a:txBody>
                    <a:bodyPr/>
                    <a:lstStyle/>
                    <a:p>
                      <a:pPr algn="ctr">
                        <a:lnSpc>
                          <a:spcPct val="100000"/>
                        </a:lnSpc>
                        <a:buNone/>
                      </a:pPr>
                      <a:r>
                        <a:rPr lang="de-DE" sz="700" b="0" strike="noStrike" spc="-1" dirty="0">
                          <a:latin typeface="+mn-lt"/>
                        </a:rPr>
                        <a:t>Tyler Hague</a:t>
                      </a:r>
                    </a:p>
                  </a:txBody>
                  <a:tcPr marL="7558" marR="7558" marT="45708" marB="45708" anchor="ctr">
                    <a:lnL w="12240" cap="flat" cmpd="sng" algn="ctr">
                      <a:solidFill>
                        <a:srgbClr val="000000"/>
                      </a:solidFill>
                      <a:prstDash val="solid"/>
                      <a:round/>
                      <a:headEnd type="none" w="med" len="med"/>
                      <a:tailEnd type="none" w="med" len="med"/>
                    </a:lnL>
                    <a:lnR w="12240" cap="flat" cmpd="sng" algn="ctr">
                      <a:solidFill>
                        <a:srgbClr val="000000"/>
                      </a:solidFill>
                      <a:prstDash val="solid"/>
                      <a:round/>
                      <a:headEnd type="none" w="med" len="med"/>
                      <a:tailEnd type="none" w="med" len="med"/>
                    </a:lnR>
                    <a:lnT w="12240" cap="flat" cmpd="sng" algn="ctr">
                      <a:solidFill>
                        <a:srgbClr val="000000"/>
                      </a:solidFill>
                      <a:prstDash val="solid"/>
                      <a:round/>
                      <a:headEnd type="none" w="med" len="med"/>
                      <a:tailEnd type="none" w="med" len="med"/>
                    </a:lnT>
                    <a:lnB w="12240" cap="flat" cmpd="sng" algn="ctr">
                      <a:solidFill>
                        <a:srgbClr val="000000"/>
                      </a:solidFill>
                      <a:prstDash val="solid"/>
                      <a:round/>
                      <a:headEnd type="none" w="med" len="med"/>
                      <a:tailEnd type="none" w="med" len="med"/>
                    </a:lnB>
                    <a:noFill/>
                  </a:tcPr>
                </a:tc>
                <a:tc>
                  <a:txBody>
                    <a:bodyPr/>
                    <a:lstStyle/>
                    <a:p>
                      <a:pPr algn="ctr">
                        <a:lnSpc>
                          <a:spcPct val="100000"/>
                        </a:lnSpc>
                        <a:buNone/>
                      </a:pPr>
                      <a:r>
                        <a:rPr lang="de-DE" sz="700" b="0" strike="noStrike" spc="-1" dirty="0">
                          <a:latin typeface="+mn-lt"/>
                        </a:rPr>
                        <a:t>C</a:t>
                      </a:r>
                    </a:p>
                  </a:txBody>
                  <a:tcPr marL="7558" marR="7558" marT="45708" marB="45708" anchor="ctr">
                    <a:lnL w="12240" cap="flat" cmpd="sng" algn="ctr">
                      <a:solidFill>
                        <a:srgbClr val="000000"/>
                      </a:solidFill>
                      <a:prstDash val="solid"/>
                      <a:round/>
                      <a:headEnd type="none" w="med" len="med"/>
                      <a:tailEnd type="none" w="med" len="med"/>
                    </a:lnL>
                    <a:lnR w="12240" cap="flat" cmpd="sng" algn="ctr">
                      <a:solidFill>
                        <a:srgbClr val="000000"/>
                      </a:solidFill>
                      <a:prstDash val="solid"/>
                      <a:round/>
                      <a:headEnd type="none" w="med" len="med"/>
                      <a:tailEnd type="none" w="med" len="med"/>
                    </a:lnR>
                    <a:lnT w="12240" cap="flat" cmpd="sng" algn="ctr">
                      <a:solidFill>
                        <a:srgbClr val="000000"/>
                      </a:solidFill>
                      <a:prstDash val="solid"/>
                      <a:round/>
                      <a:headEnd type="none" w="med" len="med"/>
                      <a:tailEnd type="none" w="med" len="med"/>
                    </a:lnT>
                    <a:lnB w="12240" cap="flat" cmpd="sng" algn="ctr">
                      <a:solidFill>
                        <a:srgbClr val="000000"/>
                      </a:solidFill>
                      <a:prstDash val="solid"/>
                      <a:round/>
                      <a:headEnd type="none" w="med" len="med"/>
                      <a:tailEnd type="none" w="med" len="med"/>
                    </a:lnB>
                    <a:noFill/>
                  </a:tcPr>
                </a:tc>
                <a:tc>
                  <a:txBody>
                    <a:bodyPr/>
                    <a:lstStyle/>
                    <a:p>
                      <a:pPr algn="ctr">
                        <a:lnSpc>
                          <a:spcPct val="100000"/>
                        </a:lnSpc>
                        <a:buNone/>
                      </a:pPr>
                      <a:r>
                        <a:rPr lang="de-DE" sz="700" b="0" strike="noStrike" spc="-1" dirty="0">
                          <a:solidFill>
                            <a:srgbClr val="FF0000"/>
                          </a:solidFill>
                          <a:latin typeface="+mn-lt"/>
                        </a:rPr>
                        <a:t>58.5</a:t>
                      </a:r>
                    </a:p>
                  </a:txBody>
                  <a:tcPr marL="100414" marR="91416" marT="45708" marB="45708" anchor="ctr">
                    <a:lnL w="12240" cap="flat" cmpd="sng" algn="ctr">
                      <a:solidFill>
                        <a:srgbClr val="000000"/>
                      </a:solidFill>
                      <a:prstDash val="solid"/>
                      <a:round/>
                      <a:headEnd type="none" w="med" len="med"/>
                      <a:tailEnd type="none" w="med" len="med"/>
                    </a:lnL>
                    <a:lnR w="12240" cap="flat" cmpd="sng" algn="ctr">
                      <a:solidFill>
                        <a:srgbClr val="000000"/>
                      </a:solidFill>
                      <a:prstDash val="solid"/>
                      <a:round/>
                      <a:headEnd type="none" w="med" len="med"/>
                      <a:tailEnd type="none" w="med" len="med"/>
                    </a:lnR>
                    <a:lnT w="12240" cap="flat" cmpd="sng" algn="ctr">
                      <a:solidFill>
                        <a:srgbClr val="000000"/>
                      </a:solidFill>
                      <a:prstDash val="solid"/>
                      <a:round/>
                      <a:headEnd type="none" w="med" len="med"/>
                      <a:tailEnd type="none" w="med" len="med"/>
                    </a:lnT>
                    <a:lnB w="12240" cap="flat" cmpd="sng" algn="ctr">
                      <a:solidFill>
                        <a:srgbClr val="000000"/>
                      </a:solidFill>
                      <a:prstDash val="solid"/>
                      <a:round/>
                      <a:headEnd type="none" w="med" len="med"/>
                      <a:tailEnd type="none" w="med" len="med"/>
                    </a:lnB>
                    <a:noFill/>
                  </a:tcPr>
                </a:tc>
                <a:tc>
                  <a:txBody>
                    <a:bodyPr/>
                    <a:lstStyle/>
                    <a:p>
                      <a:pPr algn="ctr">
                        <a:buNone/>
                      </a:pPr>
                      <a:r>
                        <a:rPr lang="de-DE" sz="700" b="1" strike="noStrike" spc="-1" dirty="0">
                          <a:solidFill>
                            <a:srgbClr val="FF0000"/>
                          </a:solidFill>
                          <a:latin typeface="+mn-lt"/>
                        </a:rPr>
                        <a:t>B+</a:t>
                      </a:r>
                    </a:p>
                  </a:txBody>
                  <a:tcPr marL="7558" marR="7558" marT="45708" marB="45708" anchor="ctr">
                    <a:lnL w="12240" cap="flat" cmpd="sng" algn="ctr">
                      <a:solidFill>
                        <a:srgbClr val="000000"/>
                      </a:solidFill>
                      <a:prstDash val="solid"/>
                      <a:round/>
                      <a:headEnd type="none" w="med" len="med"/>
                      <a:tailEnd type="none" w="med" len="med"/>
                    </a:lnL>
                    <a:lnR w="12240" cap="flat" cmpd="sng" algn="ctr">
                      <a:solidFill>
                        <a:srgbClr val="000000"/>
                      </a:solidFill>
                      <a:prstDash val="solid"/>
                      <a:round/>
                      <a:headEnd type="none" w="med" len="med"/>
                      <a:tailEnd type="none" w="med" len="med"/>
                    </a:lnR>
                    <a:lnT w="12240" cap="flat" cmpd="sng" algn="ctr">
                      <a:solidFill>
                        <a:srgbClr val="000000"/>
                      </a:solidFill>
                      <a:prstDash val="solid"/>
                      <a:round/>
                      <a:headEnd type="none" w="med" len="med"/>
                      <a:tailEnd type="none" w="med" len="med"/>
                    </a:lnT>
                    <a:lnB w="12240" cap="flat" cmpd="sng" algn="ctr">
                      <a:solidFill>
                        <a:srgbClr val="000000"/>
                      </a:solidFill>
                      <a:prstDash val="solid"/>
                      <a:round/>
                      <a:headEnd type="none" w="med" len="med"/>
                      <a:tailEnd type="none" w="med" len="med"/>
                    </a:lnB>
                    <a:noFill/>
                  </a:tcPr>
                </a:tc>
                <a:tc>
                  <a:txBody>
                    <a:bodyPr/>
                    <a:lstStyle/>
                    <a:p>
                      <a:pPr algn="ctr">
                        <a:lnSpc>
                          <a:spcPct val="100000"/>
                        </a:lnSpc>
                        <a:buNone/>
                      </a:pPr>
                      <a:r>
                        <a:rPr lang="de-DE" sz="700" b="1" strike="noStrike" spc="-1" dirty="0">
                          <a:latin typeface="+mn-lt"/>
                        </a:rPr>
                        <a:t>C1</a:t>
                      </a:r>
                    </a:p>
                  </a:txBody>
                  <a:tcPr marL="100414" marR="91416" marT="45708" marB="45708" anchor="ctr">
                    <a:lnL w="12240" cap="flat" cmpd="sng" algn="ctr">
                      <a:solidFill>
                        <a:srgbClr val="000000"/>
                      </a:solidFill>
                      <a:prstDash val="solid"/>
                      <a:round/>
                      <a:headEnd type="none" w="med" len="med"/>
                      <a:tailEnd type="none" w="med" len="med"/>
                    </a:lnL>
                    <a:lnR w="12240" cap="flat" cmpd="sng" algn="ctr">
                      <a:solidFill>
                        <a:srgbClr val="000000"/>
                      </a:solidFill>
                      <a:prstDash val="solid"/>
                      <a:round/>
                      <a:headEnd type="none" w="med" len="med"/>
                      <a:tailEnd type="none" w="med" len="med"/>
                    </a:lnR>
                    <a:lnT w="12240" cap="flat" cmpd="sng" algn="ctr">
                      <a:solidFill>
                        <a:srgbClr val="000000"/>
                      </a:solidFill>
                      <a:prstDash val="solid"/>
                      <a:round/>
                      <a:headEnd type="none" w="med" len="med"/>
                      <a:tailEnd type="none" w="med" len="med"/>
                    </a:lnT>
                    <a:lnB w="1224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78290844"/>
                  </a:ext>
                </a:extLst>
              </a:tr>
            </a:tbl>
          </a:graphicData>
        </a:graphic>
      </p:graphicFrame>
    </p:spTree>
    <p:extLst>
      <p:ext uri="{BB962C8B-B14F-4D97-AF65-F5344CB8AC3E}">
        <p14:creationId xmlns:p14="http://schemas.microsoft.com/office/powerpoint/2010/main" val="34630589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3">
            <a:extLst>
              <a:ext uri="{FF2B5EF4-FFF2-40B4-BE49-F238E27FC236}">
                <a16:creationId xmlns:a16="http://schemas.microsoft.com/office/drawing/2014/main" id="{21119305-2F7C-C4ED-E788-16DC068F3F27}"/>
              </a:ext>
            </a:extLst>
          </p:cNvPr>
          <p:cNvSpPr>
            <a:spLocks noGrp="1"/>
          </p:cNvSpPr>
          <p:nvPr>
            <p:ph type="title"/>
          </p:nvPr>
        </p:nvSpPr>
        <p:spPr>
          <a:xfrm>
            <a:off x="406370" y="220667"/>
            <a:ext cx="7110849" cy="678664"/>
          </a:xfrm>
        </p:spPr>
        <p:txBody>
          <a:bodyPr/>
          <a:lstStyle/>
          <a:p>
            <a:r>
              <a:rPr lang="en-US" sz="3600" dirty="0">
                <a:solidFill>
                  <a:srgbClr val="C00000"/>
                </a:solidFill>
              </a:rPr>
              <a:t>How to add </a:t>
            </a:r>
            <a:r>
              <a:rPr lang="en-US" sz="3600" dirty="0" err="1">
                <a:solidFill>
                  <a:srgbClr val="C00000"/>
                </a:solidFill>
              </a:rPr>
              <a:t>PEPPo</a:t>
            </a:r>
            <a:r>
              <a:rPr lang="en-US" sz="3600" dirty="0">
                <a:solidFill>
                  <a:srgbClr val="C00000"/>
                </a:solidFill>
              </a:rPr>
              <a:t> to CEBAF?</a:t>
            </a:r>
          </a:p>
        </p:txBody>
      </p:sp>
      <p:pic>
        <p:nvPicPr>
          <p:cNvPr id="3" name="Picture 2">
            <a:extLst>
              <a:ext uri="{FF2B5EF4-FFF2-40B4-BE49-F238E27FC236}">
                <a16:creationId xmlns:a16="http://schemas.microsoft.com/office/drawing/2014/main" id="{C8E9F19D-85BE-83D7-BD1E-EFCC74DD6BDB}"/>
              </a:ext>
            </a:extLst>
          </p:cNvPr>
          <p:cNvPicPr>
            <a:picLocks noChangeAspect="1"/>
          </p:cNvPicPr>
          <p:nvPr/>
        </p:nvPicPr>
        <p:blipFill>
          <a:blip r:embed="rId3"/>
          <a:stretch>
            <a:fillRect/>
          </a:stretch>
        </p:blipFill>
        <p:spPr>
          <a:xfrm>
            <a:off x="832339" y="2352979"/>
            <a:ext cx="3788868" cy="4059501"/>
          </a:xfrm>
          <a:prstGeom prst="rect">
            <a:avLst/>
          </a:prstGeom>
        </p:spPr>
      </p:pic>
      <p:grpSp>
        <p:nvGrpSpPr>
          <p:cNvPr id="14" name="Group 13">
            <a:extLst>
              <a:ext uri="{FF2B5EF4-FFF2-40B4-BE49-F238E27FC236}">
                <a16:creationId xmlns:a16="http://schemas.microsoft.com/office/drawing/2014/main" id="{73A3833E-DB84-16F7-CBD6-1D90F276D812}"/>
              </a:ext>
            </a:extLst>
          </p:cNvPr>
          <p:cNvGrpSpPr/>
          <p:nvPr/>
        </p:nvGrpSpPr>
        <p:grpSpPr>
          <a:xfrm>
            <a:off x="293077" y="2321906"/>
            <a:ext cx="11017701" cy="4026776"/>
            <a:chOff x="293077" y="2321906"/>
            <a:chExt cx="11017701" cy="4026776"/>
          </a:xfrm>
        </p:grpSpPr>
        <p:pic>
          <p:nvPicPr>
            <p:cNvPr id="2" name="Picture 1">
              <a:extLst>
                <a:ext uri="{FF2B5EF4-FFF2-40B4-BE49-F238E27FC236}">
                  <a16:creationId xmlns:a16="http://schemas.microsoft.com/office/drawing/2014/main" id="{9B95B24F-7E23-39A6-D91C-511DBF88BE31}"/>
                </a:ext>
              </a:extLst>
            </p:cNvPr>
            <p:cNvPicPr/>
            <p:nvPr/>
          </p:nvPicPr>
          <p:blipFill>
            <a:blip r:embed="rId4" cstate="print">
              <a:extLst>
                <a:ext uri="{28A0092B-C50C-407E-A947-70E740481C1C}">
                  <a14:useLocalDpi xmlns:a14="http://schemas.microsoft.com/office/drawing/2010/main"/>
                </a:ext>
              </a:extLst>
            </a:blip>
            <a:stretch>
              <a:fillRect/>
            </a:stretch>
          </p:blipFill>
          <p:spPr>
            <a:xfrm>
              <a:off x="5459046" y="3014008"/>
              <a:ext cx="5548923" cy="3334674"/>
            </a:xfrm>
            <a:prstGeom prst="rect">
              <a:avLst/>
            </a:prstGeom>
          </p:spPr>
        </p:pic>
        <p:sp>
          <p:nvSpPr>
            <p:cNvPr id="4" name="TextBox 3">
              <a:extLst>
                <a:ext uri="{FF2B5EF4-FFF2-40B4-BE49-F238E27FC236}">
                  <a16:creationId xmlns:a16="http://schemas.microsoft.com/office/drawing/2014/main" id="{DD096B6B-DA12-89F6-B870-5D2B29DC5FCD}"/>
                </a:ext>
              </a:extLst>
            </p:cNvPr>
            <p:cNvSpPr txBox="1"/>
            <p:nvPr/>
          </p:nvSpPr>
          <p:spPr>
            <a:xfrm>
              <a:off x="5270669" y="2335697"/>
              <a:ext cx="1000595" cy="461665"/>
            </a:xfrm>
            <a:prstGeom prst="rect">
              <a:avLst/>
            </a:prstGeom>
            <a:solidFill>
              <a:srgbClr val="FF0000"/>
            </a:solidFill>
          </p:spPr>
          <p:txBody>
            <a:bodyPr wrap="none" rtlCol="0">
              <a:spAutoFit/>
            </a:bodyPr>
            <a:lstStyle/>
            <a:p>
              <a:r>
                <a:rPr lang="en-US" sz="2400" dirty="0"/>
                <a:t>7 MeV</a:t>
              </a:r>
            </a:p>
          </p:txBody>
        </p:sp>
        <p:sp>
          <p:nvSpPr>
            <p:cNvPr id="6" name="TextBox 5">
              <a:extLst>
                <a:ext uri="{FF2B5EF4-FFF2-40B4-BE49-F238E27FC236}">
                  <a16:creationId xmlns:a16="http://schemas.microsoft.com/office/drawing/2014/main" id="{B57D9CDA-51D2-1A69-E40A-3C2154ADF423}"/>
                </a:ext>
              </a:extLst>
            </p:cNvPr>
            <p:cNvSpPr txBox="1"/>
            <p:nvPr/>
          </p:nvSpPr>
          <p:spPr>
            <a:xfrm>
              <a:off x="7206018" y="2361767"/>
              <a:ext cx="1311578" cy="461665"/>
            </a:xfrm>
            <a:prstGeom prst="rect">
              <a:avLst/>
            </a:prstGeom>
            <a:solidFill>
              <a:srgbClr val="92D050"/>
            </a:solidFill>
          </p:spPr>
          <p:txBody>
            <a:bodyPr wrap="none" rtlCol="0">
              <a:spAutoFit/>
            </a:bodyPr>
            <a:lstStyle/>
            <a:p>
              <a:r>
                <a:rPr lang="en-US" sz="2400" dirty="0"/>
                <a:t>123 MeV</a:t>
              </a:r>
            </a:p>
          </p:txBody>
        </p:sp>
        <p:sp>
          <p:nvSpPr>
            <p:cNvPr id="7" name="TextBox 6">
              <a:extLst>
                <a:ext uri="{FF2B5EF4-FFF2-40B4-BE49-F238E27FC236}">
                  <a16:creationId xmlns:a16="http://schemas.microsoft.com/office/drawing/2014/main" id="{E5B54FF7-F669-5B25-F7FD-A7A21E12E250}"/>
                </a:ext>
              </a:extLst>
            </p:cNvPr>
            <p:cNvSpPr txBox="1"/>
            <p:nvPr/>
          </p:nvSpPr>
          <p:spPr>
            <a:xfrm>
              <a:off x="9843710" y="2361767"/>
              <a:ext cx="1467068" cy="461665"/>
            </a:xfrm>
            <a:prstGeom prst="rect">
              <a:avLst/>
            </a:prstGeom>
            <a:solidFill>
              <a:srgbClr val="66FFFF"/>
            </a:solidFill>
          </p:spPr>
          <p:txBody>
            <a:bodyPr wrap="none" rtlCol="0">
              <a:spAutoFit/>
            </a:bodyPr>
            <a:lstStyle/>
            <a:p>
              <a:r>
                <a:rPr lang="en-US" sz="2400" dirty="0"/>
                <a:t>1090 MeV</a:t>
              </a:r>
            </a:p>
          </p:txBody>
        </p:sp>
        <p:sp>
          <p:nvSpPr>
            <p:cNvPr id="8" name="Right Brace 7">
              <a:extLst>
                <a:ext uri="{FF2B5EF4-FFF2-40B4-BE49-F238E27FC236}">
                  <a16:creationId xmlns:a16="http://schemas.microsoft.com/office/drawing/2014/main" id="{454E90B4-357C-6354-D691-D6645B88D752}"/>
                </a:ext>
              </a:extLst>
            </p:cNvPr>
            <p:cNvSpPr/>
            <p:nvPr/>
          </p:nvSpPr>
          <p:spPr>
            <a:xfrm rot="16200000">
              <a:off x="7752064" y="2240200"/>
              <a:ext cx="386951" cy="1834213"/>
            </a:xfrm>
            <a:prstGeom prst="rightBrace">
              <a:avLst/>
            </a:prstGeom>
            <a:ln>
              <a:solidFill>
                <a:srgbClr val="92D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 name="Lightning Bolt 8">
              <a:extLst>
                <a:ext uri="{FF2B5EF4-FFF2-40B4-BE49-F238E27FC236}">
                  <a16:creationId xmlns:a16="http://schemas.microsoft.com/office/drawing/2014/main" id="{617E3059-B89D-A21F-B9CE-B2FCC7F3B631}"/>
                </a:ext>
              </a:extLst>
            </p:cNvPr>
            <p:cNvSpPr/>
            <p:nvPr/>
          </p:nvSpPr>
          <p:spPr>
            <a:xfrm>
              <a:off x="293077" y="3915999"/>
              <a:ext cx="750277" cy="609600"/>
            </a:xfrm>
            <a:prstGeom prst="lightningBol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Lightning Bolt 9">
              <a:extLst>
                <a:ext uri="{FF2B5EF4-FFF2-40B4-BE49-F238E27FC236}">
                  <a16:creationId xmlns:a16="http://schemas.microsoft.com/office/drawing/2014/main" id="{D3999189-A172-6EB1-2BA3-BD67E23D221C}"/>
                </a:ext>
              </a:extLst>
            </p:cNvPr>
            <p:cNvSpPr/>
            <p:nvPr/>
          </p:nvSpPr>
          <p:spPr>
            <a:xfrm>
              <a:off x="411892" y="3251466"/>
              <a:ext cx="750277" cy="609600"/>
            </a:xfrm>
            <a:prstGeom prst="lightningBol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Lightning Bolt 10">
              <a:extLst>
                <a:ext uri="{FF2B5EF4-FFF2-40B4-BE49-F238E27FC236}">
                  <a16:creationId xmlns:a16="http://schemas.microsoft.com/office/drawing/2014/main" id="{8768CAF8-471E-C912-2BB8-C35B36491913}"/>
                </a:ext>
              </a:extLst>
            </p:cNvPr>
            <p:cNvSpPr/>
            <p:nvPr/>
          </p:nvSpPr>
          <p:spPr>
            <a:xfrm>
              <a:off x="668215" y="2321906"/>
              <a:ext cx="750277" cy="609600"/>
            </a:xfrm>
            <a:prstGeom prst="lightningBolt">
              <a:avLst/>
            </a:prstGeom>
            <a:solidFill>
              <a:srgbClr val="66FF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2" name="Rectangle 11">
            <a:extLst>
              <a:ext uri="{FF2B5EF4-FFF2-40B4-BE49-F238E27FC236}">
                <a16:creationId xmlns:a16="http://schemas.microsoft.com/office/drawing/2014/main" id="{09AA2DD1-B50F-4380-A89C-10A9EB03FC4F}"/>
              </a:ext>
            </a:extLst>
          </p:cNvPr>
          <p:cNvSpPr/>
          <p:nvPr/>
        </p:nvSpPr>
        <p:spPr>
          <a:xfrm>
            <a:off x="235971" y="857019"/>
            <a:ext cx="11842616" cy="969496"/>
          </a:xfrm>
          <a:prstGeom prst="rect">
            <a:avLst/>
          </a:prstGeom>
        </p:spPr>
        <p:txBody>
          <a:bodyPr wrap="square">
            <a:spAutoFit/>
          </a:bodyPr>
          <a:lstStyle/>
          <a:p>
            <a:pPr marL="342900" indent="-342900">
              <a:buFont typeface="Arial" panose="020B0604020202020204" pitchFamily="34" charset="0"/>
              <a:buChar char="•"/>
            </a:pPr>
            <a:r>
              <a:rPr lang="en-US" sz="2400" dirty="0">
                <a:latin typeface="Arial" panose="020B0604020202020204" pitchFamily="34" charset="0"/>
                <a:cs typeface="Arial" panose="020B0604020202020204" pitchFamily="34" charset="0"/>
              </a:rPr>
              <a:t>In FY21 the LDRD “Positrons for Our Future” was funded to answer the question.</a:t>
            </a:r>
          </a:p>
          <a:p>
            <a:pPr marL="342900" indent="-342900">
              <a:buFont typeface="Arial" panose="020B0604020202020204" pitchFamily="34" charset="0"/>
              <a:buChar char="•"/>
            </a:pPr>
            <a:endParaRPr lang="en-US" sz="90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400" dirty="0">
                <a:latin typeface="Arial" panose="020B0604020202020204" pitchFamily="34" charset="0"/>
                <a:cs typeface="Arial" panose="020B0604020202020204" pitchFamily="34" charset="0"/>
              </a:rPr>
              <a:t>We learned that we needed to re-frame the approach &amp; our resources.</a:t>
            </a:r>
          </a:p>
        </p:txBody>
      </p:sp>
      <p:grpSp>
        <p:nvGrpSpPr>
          <p:cNvPr id="17" name="Group 16">
            <a:extLst>
              <a:ext uri="{FF2B5EF4-FFF2-40B4-BE49-F238E27FC236}">
                <a16:creationId xmlns:a16="http://schemas.microsoft.com/office/drawing/2014/main" id="{DAE1EF9C-DC0E-F49D-C77D-726874DAB01A}"/>
              </a:ext>
            </a:extLst>
          </p:cNvPr>
          <p:cNvGrpSpPr/>
          <p:nvPr/>
        </p:nvGrpSpPr>
        <p:grpSpPr>
          <a:xfrm>
            <a:off x="2180159" y="2324647"/>
            <a:ext cx="9179502" cy="3536847"/>
            <a:chOff x="2176556" y="2287799"/>
            <a:chExt cx="9179502" cy="3536847"/>
          </a:xfrm>
        </p:grpSpPr>
        <p:sp>
          <p:nvSpPr>
            <p:cNvPr id="15" name="Lightning Bolt 14">
              <a:extLst>
                <a:ext uri="{FF2B5EF4-FFF2-40B4-BE49-F238E27FC236}">
                  <a16:creationId xmlns:a16="http://schemas.microsoft.com/office/drawing/2014/main" id="{FFB7647B-7E38-9B02-E44D-0AF16D1A6C85}"/>
                </a:ext>
              </a:extLst>
            </p:cNvPr>
            <p:cNvSpPr/>
            <p:nvPr/>
          </p:nvSpPr>
          <p:spPr>
            <a:xfrm flipH="1">
              <a:off x="2176556" y="2287799"/>
              <a:ext cx="685439" cy="609600"/>
            </a:xfrm>
            <a:prstGeom prst="lightningBol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4892F2CA-5C65-464B-3FE4-909F9E841B07}"/>
                </a:ext>
              </a:extLst>
            </p:cNvPr>
            <p:cNvSpPr txBox="1"/>
            <p:nvPr/>
          </p:nvSpPr>
          <p:spPr>
            <a:xfrm>
              <a:off x="5231704" y="2623770"/>
              <a:ext cx="6124354" cy="3200876"/>
            </a:xfrm>
            <a:prstGeom prst="rect">
              <a:avLst/>
            </a:prstGeom>
            <a:solidFill>
              <a:schemeClr val="tx1"/>
            </a:solidFill>
          </p:spPr>
          <p:txBody>
            <a:bodyPr wrap="square" rtlCol="0">
              <a:spAutoFit/>
            </a:bodyPr>
            <a:lstStyle/>
            <a:p>
              <a:r>
                <a:rPr lang="en-US" sz="2400" dirty="0">
                  <a:solidFill>
                    <a:schemeClr val="bg1"/>
                  </a:solidFill>
                </a:rPr>
                <a:t>Strategic recommendations by lab leadership:</a:t>
              </a:r>
            </a:p>
            <a:p>
              <a:endParaRPr lang="en-US" sz="1000" dirty="0">
                <a:solidFill>
                  <a:schemeClr val="bg1"/>
                </a:solidFill>
              </a:endParaRPr>
            </a:p>
            <a:p>
              <a:pPr marL="800100" lvl="1" indent="-342900">
                <a:buFont typeface="Arial" panose="020B0604020202020204" pitchFamily="34" charset="0"/>
                <a:buChar char="•"/>
              </a:pPr>
              <a:r>
                <a:rPr lang="en-US" sz="2400" dirty="0">
                  <a:solidFill>
                    <a:schemeClr val="bg1"/>
                  </a:solidFill>
                </a:rPr>
                <a:t>Broaden the R&amp;D across the Accelerator and Physics divisions</a:t>
              </a:r>
            </a:p>
            <a:p>
              <a:pPr marL="800100" lvl="1" indent="-342900">
                <a:buFont typeface="Arial" panose="020B0604020202020204" pitchFamily="34" charset="0"/>
                <a:buChar char="•"/>
              </a:pPr>
              <a:r>
                <a:rPr lang="en-US" sz="2400" dirty="0">
                  <a:solidFill>
                    <a:schemeClr val="bg1"/>
                  </a:solidFill>
                </a:rPr>
                <a:t>Create a multi-year R&amp;D effort</a:t>
              </a:r>
            </a:p>
            <a:p>
              <a:pPr marL="800100" lvl="1" indent="-342900">
                <a:buFont typeface="Arial" panose="020B0604020202020204" pitchFamily="34" charset="0"/>
                <a:buChar char="•"/>
              </a:pPr>
              <a:r>
                <a:rPr lang="en-US" sz="2400" dirty="0">
                  <a:solidFill>
                    <a:srgbClr val="C00000"/>
                  </a:solidFill>
                </a:rPr>
                <a:t>Develop a proposal for the inaugural LDRD strategic hire at Jefferson Lab</a:t>
              </a:r>
            </a:p>
            <a:p>
              <a:pPr marL="800100" lvl="1" indent="-342900">
                <a:buFont typeface="Arial" panose="020B0604020202020204" pitchFamily="34" charset="0"/>
                <a:buChar char="•"/>
              </a:pPr>
              <a:r>
                <a:rPr lang="en-US" sz="2400" dirty="0">
                  <a:solidFill>
                    <a:srgbClr val="FFFF00"/>
                  </a:solidFill>
                </a:rPr>
                <a:t>Evaluate the possibility of using the LERF as a driver for CEBAF e</a:t>
              </a:r>
              <a:r>
                <a:rPr lang="en-US" sz="2400" baseline="30000" dirty="0">
                  <a:solidFill>
                    <a:srgbClr val="FFFF00"/>
                  </a:solidFill>
                </a:rPr>
                <a:t>+</a:t>
              </a:r>
              <a:r>
                <a:rPr lang="en-US" sz="2400" dirty="0">
                  <a:solidFill>
                    <a:srgbClr val="FFFF00"/>
                  </a:solidFill>
                </a:rPr>
                <a:t> beams</a:t>
              </a:r>
            </a:p>
          </p:txBody>
        </p:sp>
      </p:grpSp>
    </p:spTree>
    <p:extLst>
      <p:ext uri="{BB962C8B-B14F-4D97-AF65-F5344CB8AC3E}">
        <p14:creationId xmlns:p14="http://schemas.microsoft.com/office/powerpoint/2010/main" val="31148326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xit" presetSubtype="0" fill="hold" nodeType="clickEffect">
                                  <p:stCondLst>
                                    <p:cond delay="0"/>
                                  </p:stCondLst>
                                  <p:childTnLst>
                                    <p:animEffect transition="out" filter="dissolve">
                                      <p:cBhvr>
                                        <p:cTn id="6" dur="500"/>
                                        <p:tgtEl>
                                          <p:spTgt spid="14"/>
                                        </p:tgtEl>
                                      </p:cBhvr>
                                    </p:animEffect>
                                    <p:set>
                                      <p:cBhvr>
                                        <p:cTn id="7" dur="1" fill="hold">
                                          <p:stCondLst>
                                            <p:cond delay="499"/>
                                          </p:stCondLst>
                                        </p:cTn>
                                        <p:tgtEl>
                                          <p:spTgt spid="14"/>
                                        </p:tgtEl>
                                        <p:attrNameLst>
                                          <p:attrName>style.visibility</p:attrName>
                                        </p:attrNameLst>
                                      </p:cBhvr>
                                      <p:to>
                                        <p:strVal val="hidden"/>
                                      </p:to>
                                    </p:se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dissolve">
                                      <p:cBhvr>
                                        <p:cTn id="11"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3">
            <a:extLst>
              <a:ext uri="{FF2B5EF4-FFF2-40B4-BE49-F238E27FC236}">
                <a16:creationId xmlns:a16="http://schemas.microsoft.com/office/drawing/2014/main" id="{21119305-2F7C-C4ED-E788-16DC068F3F27}"/>
              </a:ext>
            </a:extLst>
          </p:cNvPr>
          <p:cNvSpPr>
            <a:spLocks noGrp="1"/>
          </p:cNvSpPr>
          <p:nvPr>
            <p:ph type="title"/>
          </p:nvPr>
        </p:nvSpPr>
        <p:spPr>
          <a:xfrm>
            <a:off x="406370" y="220667"/>
            <a:ext cx="7015156" cy="678664"/>
          </a:xfrm>
        </p:spPr>
        <p:txBody>
          <a:bodyPr/>
          <a:lstStyle/>
          <a:p>
            <a:r>
              <a:rPr lang="en-US" sz="3600" dirty="0">
                <a:solidFill>
                  <a:srgbClr val="C00000"/>
                </a:solidFill>
              </a:rPr>
              <a:t>LDRD Strategic Hire to develop the Ce</a:t>
            </a:r>
            <a:r>
              <a:rPr lang="en-US" sz="3600" baseline="30000" dirty="0">
                <a:solidFill>
                  <a:srgbClr val="C00000"/>
                </a:solidFill>
              </a:rPr>
              <a:t>+</a:t>
            </a:r>
            <a:r>
              <a:rPr lang="en-US" sz="3600" dirty="0">
                <a:solidFill>
                  <a:srgbClr val="C00000"/>
                </a:solidFill>
              </a:rPr>
              <a:t>BAF concept</a:t>
            </a:r>
          </a:p>
        </p:txBody>
      </p:sp>
      <p:sp>
        <p:nvSpPr>
          <p:cNvPr id="4" name="TextBox 3">
            <a:extLst>
              <a:ext uri="{FF2B5EF4-FFF2-40B4-BE49-F238E27FC236}">
                <a16:creationId xmlns:a16="http://schemas.microsoft.com/office/drawing/2014/main" id="{8277852A-ACD3-F1E2-18A9-80DF3D73D61C}"/>
              </a:ext>
            </a:extLst>
          </p:cNvPr>
          <p:cNvSpPr txBox="1"/>
          <p:nvPr/>
        </p:nvSpPr>
        <p:spPr>
          <a:xfrm>
            <a:off x="406370" y="1138923"/>
            <a:ext cx="9348678" cy="1455527"/>
          </a:xfrm>
          <a:prstGeom prst="rect">
            <a:avLst/>
          </a:prstGeom>
          <a:noFill/>
        </p:spPr>
        <p:txBody>
          <a:bodyPr wrap="square">
            <a:spAutoFit/>
          </a:bodyPr>
          <a:lstStyle/>
          <a:p>
            <a:pPr marL="0" marR="0">
              <a:lnSpc>
                <a:spcPct val="107000"/>
              </a:lnSpc>
              <a:spcBef>
                <a:spcPts val="0"/>
              </a:spcBef>
              <a:spcAft>
                <a:spcPts val="0"/>
              </a:spcAft>
            </a:pPr>
            <a:r>
              <a:rPr lang="en-US" sz="1800" b="1" dirty="0">
                <a:effectLst/>
                <a:latin typeface="Times New Roman" panose="02020603050405020304" pitchFamily="18" charset="0"/>
                <a:ea typeface="Times New Roman" panose="02020603050405020304" pitchFamily="18" charset="0"/>
                <a:cs typeface="Arial" panose="020B0604020202020204" pitchFamily="34" charset="0"/>
              </a:rPr>
              <a:t>FY 2025 LDRD Proposal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300"/>
              </a:spcBef>
              <a:spcAft>
                <a:spcPts val="300"/>
              </a:spcAft>
            </a:pPr>
            <a:r>
              <a:rPr lang="en-US" sz="1800" b="1" dirty="0">
                <a:effectLst/>
                <a:latin typeface="Times New Roman" panose="02020603050405020304" pitchFamily="18" charset="0"/>
                <a:ea typeface="Times New Roman" panose="02020603050405020304" pitchFamily="18" charset="0"/>
                <a:cs typeface="Arial" panose="020B0604020202020204" pitchFamily="34" charset="0"/>
              </a:rPr>
              <a:t>Program: Strategic Hire</a:t>
            </a:r>
            <a:r>
              <a:rPr lang="en-US" sz="1800" b="1" dirty="0">
                <a:solidFill>
                  <a:srgbClr val="4472C4"/>
                </a:solidFill>
                <a:effectLst/>
                <a:latin typeface="Times New Roman" panose="02020603050405020304" pitchFamily="18" charset="0"/>
                <a:ea typeface="Times New Roman" panose="02020603050405020304" pitchFamily="18" charset="0"/>
                <a:cs typeface="Arial" panose="020B0604020202020204" pitchFamily="34" charset="0"/>
              </a:rPr>
              <a:t>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300"/>
              </a:spcBef>
              <a:spcAft>
                <a:spcPts val="300"/>
              </a:spcAft>
            </a:pPr>
            <a:r>
              <a:rPr lang="en-US" sz="1800" b="1" dirty="0">
                <a:effectLst/>
                <a:latin typeface="Times New Roman" panose="02020603050405020304" pitchFamily="18" charset="0"/>
                <a:ea typeface="Times New Roman" panose="02020603050405020304" pitchFamily="18" charset="0"/>
                <a:cs typeface="Arial" panose="020B0604020202020204" pitchFamily="34" charset="0"/>
              </a:rPr>
              <a:t>Proposal Title: Strategic Staff Hire: Andriy Ushakov as Positron Injector Model Integrator</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300"/>
              </a:spcBef>
              <a:spcAft>
                <a:spcPts val="300"/>
              </a:spcAft>
            </a:pPr>
            <a:r>
              <a:rPr lang="en-US" sz="1800" b="1" dirty="0">
                <a:effectLst/>
                <a:latin typeface="Times New Roman" panose="02020603050405020304" pitchFamily="18" charset="0"/>
                <a:ea typeface="Times New Roman" panose="02020603050405020304" pitchFamily="18" charset="0"/>
                <a:cs typeface="Arial" panose="020B0604020202020204" pitchFamily="34" charset="0"/>
              </a:rPr>
              <a:t>Principal Investigator, Division: Joe Grames, Accelerator</a:t>
            </a:r>
            <a:r>
              <a:rPr lang="en-US" sz="1800" dirty="0">
                <a:effectLst/>
                <a:latin typeface="Times New Roman" panose="02020603050405020304" pitchFamily="18" charset="0"/>
                <a:ea typeface="Times New Roman" panose="02020603050405020304" pitchFamily="18" charset="0"/>
                <a:cs typeface="Arial" panose="020B0604020202020204" pitchFamily="34" charset="0"/>
              </a:rPr>
              <a:t> </a:t>
            </a:r>
            <a:r>
              <a:rPr lang="en-US" sz="1800" dirty="0">
                <a:solidFill>
                  <a:srgbClr val="4472C4"/>
                </a:solidFill>
                <a:effectLst/>
                <a:latin typeface="Times New Roman" panose="02020603050405020304" pitchFamily="18" charset="0"/>
                <a:ea typeface="Times New Roman" panose="02020603050405020304" pitchFamily="18" charset="0"/>
                <a:cs typeface="Arial" panose="020B0604020202020204" pitchFamily="34" charset="0"/>
              </a:rPr>
              <a:t> </a:t>
            </a:r>
            <a:endParaRPr lang="en-US" sz="18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7" name="Picture 6">
            <a:extLst>
              <a:ext uri="{FF2B5EF4-FFF2-40B4-BE49-F238E27FC236}">
                <a16:creationId xmlns:a16="http://schemas.microsoft.com/office/drawing/2014/main" id="{C97A94B1-BFDF-CA01-1B98-373BC09333C1}"/>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rot="5400000">
            <a:off x="382933" y="3107485"/>
            <a:ext cx="3646645" cy="3413052"/>
          </a:xfrm>
          <a:prstGeom prst="rect">
            <a:avLst/>
          </a:prstGeom>
        </p:spPr>
      </p:pic>
      <p:sp>
        <p:nvSpPr>
          <p:cNvPr id="10" name="TextBox 9">
            <a:extLst>
              <a:ext uri="{FF2B5EF4-FFF2-40B4-BE49-F238E27FC236}">
                <a16:creationId xmlns:a16="http://schemas.microsoft.com/office/drawing/2014/main" id="{B32AD269-B00E-AA83-2A4B-0795E18BCC39}"/>
              </a:ext>
            </a:extLst>
          </p:cNvPr>
          <p:cNvSpPr txBox="1"/>
          <p:nvPr/>
        </p:nvSpPr>
        <p:spPr>
          <a:xfrm>
            <a:off x="4444410" y="3074810"/>
            <a:ext cx="7006856" cy="3539430"/>
          </a:xfrm>
          <a:prstGeom prst="rect">
            <a:avLst/>
          </a:prstGeom>
          <a:noFill/>
        </p:spPr>
        <p:txBody>
          <a:bodyPr wrap="square">
            <a:spAutoFit/>
          </a:bodyPr>
          <a:lstStyle/>
          <a:p>
            <a:pPr marL="285750" indent="-285750">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Two decades of experience in developing polarized and unpolarized positron sources </a:t>
            </a:r>
          </a:p>
          <a:p>
            <a:pPr marL="285750" indent="-285750">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Simulations of particle interaction with matter using Geant4 and FLUKA </a:t>
            </a:r>
          </a:p>
          <a:p>
            <a:pPr marL="285750" indent="-285750">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Software development for simulations of positron production, capture and acceleration </a:t>
            </a:r>
          </a:p>
          <a:p>
            <a:pPr marL="285750" indent="-285750">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Optimization of positron source components such as drive beam, target, capture magnet and RF cavities to get the highest positron yield </a:t>
            </a:r>
          </a:p>
          <a:p>
            <a:pPr marL="285750" indent="-285750">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Calculations of power deposition, induced radioactivity, dose rates and radiation damage in target area of positron source and beam dump </a:t>
            </a:r>
          </a:p>
          <a:p>
            <a:pPr marL="285750" indent="-285750">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Experience in thermal-structural analysis (finite element analysis) of target materials under continuous wave or pulsed irradiation and design of radiative cooled and water cooled targets </a:t>
            </a:r>
          </a:p>
          <a:p>
            <a:pPr marL="285750" indent="-285750">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Conceptual design studies of radiation shielding in target area of positron source and beam dump </a:t>
            </a:r>
          </a:p>
        </p:txBody>
      </p:sp>
    </p:spTree>
    <p:extLst>
      <p:ext uri="{BB962C8B-B14F-4D97-AF65-F5344CB8AC3E}">
        <p14:creationId xmlns:p14="http://schemas.microsoft.com/office/powerpoint/2010/main" val="11484333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3">
            <a:extLst>
              <a:ext uri="{FF2B5EF4-FFF2-40B4-BE49-F238E27FC236}">
                <a16:creationId xmlns:a16="http://schemas.microsoft.com/office/drawing/2014/main" id="{21119305-2F7C-C4ED-E788-16DC068F3F27}"/>
              </a:ext>
            </a:extLst>
          </p:cNvPr>
          <p:cNvSpPr>
            <a:spLocks noGrp="1"/>
          </p:cNvSpPr>
          <p:nvPr>
            <p:ph type="title"/>
          </p:nvPr>
        </p:nvSpPr>
        <p:spPr>
          <a:xfrm>
            <a:off x="406370" y="220667"/>
            <a:ext cx="6015695" cy="678664"/>
          </a:xfrm>
        </p:spPr>
        <p:txBody>
          <a:bodyPr/>
          <a:lstStyle/>
          <a:p>
            <a:r>
              <a:rPr lang="en-US" sz="3600" dirty="0">
                <a:solidFill>
                  <a:srgbClr val="C00000"/>
                </a:solidFill>
              </a:rPr>
              <a:t>Impactful technical contributions</a:t>
            </a:r>
          </a:p>
        </p:txBody>
      </p:sp>
      <p:grpSp>
        <p:nvGrpSpPr>
          <p:cNvPr id="23" name="Group 22">
            <a:extLst>
              <a:ext uri="{FF2B5EF4-FFF2-40B4-BE49-F238E27FC236}">
                <a16:creationId xmlns:a16="http://schemas.microsoft.com/office/drawing/2014/main" id="{3E8FAA1F-BB9F-E709-E53B-EC2CB22CABA5}"/>
              </a:ext>
            </a:extLst>
          </p:cNvPr>
          <p:cNvGrpSpPr/>
          <p:nvPr/>
        </p:nvGrpSpPr>
        <p:grpSpPr>
          <a:xfrm>
            <a:off x="4361425" y="1116419"/>
            <a:ext cx="3867920" cy="5677788"/>
            <a:chOff x="278774" y="1116419"/>
            <a:chExt cx="3867920" cy="5677788"/>
          </a:xfrm>
        </p:grpSpPr>
        <p:grpSp>
          <p:nvGrpSpPr>
            <p:cNvPr id="19" name="Group 18">
              <a:extLst>
                <a:ext uri="{FF2B5EF4-FFF2-40B4-BE49-F238E27FC236}">
                  <a16:creationId xmlns:a16="http://schemas.microsoft.com/office/drawing/2014/main" id="{3EBB7471-4031-2C08-8688-866F2B904E52}"/>
                </a:ext>
              </a:extLst>
            </p:cNvPr>
            <p:cNvGrpSpPr/>
            <p:nvPr/>
          </p:nvGrpSpPr>
          <p:grpSpPr>
            <a:xfrm>
              <a:off x="278774" y="1116419"/>
              <a:ext cx="3867920" cy="5677788"/>
              <a:chOff x="374471" y="1116419"/>
              <a:chExt cx="3867920" cy="5677788"/>
            </a:xfrm>
          </p:grpSpPr>
          <p:grpSp>
            <p:nvGrpSpPr>
              <p:cNvPr id="6" name="Group 5">
                <a:extLst>
                  <a:ext uri="{FF2B5EF4-FFF2-40B4-BE49-F238E27FC236}">
                    <a16:creationId xmlns:a16="http://schemas.microsoft.com/office/drawing/2014/main" id="{5A402772-8030-315E-F9D6-DD6CCF34D87F}"/>
                  </a:ext>
                </a:extLst>
              </p:cNvPr>
              <p:cNvGrpSpPr/>
              <p:nvPr/>
            </p:nvGrpSpPr>
            <p:grpSpPr>
              <a:xfrm>
                <a:off x="449778" y="4153711"/>
                <a:ext cx="3792613" cy="2619230"/>
                <a:chOff x="411893" y="3323635"/>
                <a:chExt cx="4687111" cy="3116490"/>
              </a:xfrm>
            </p:grpSpPr>
            <p:pic>
              <p:nvPicPr>
                <p:cNvPr id="10" name="Picture 9" descr="Chart&#10;&#10;AI-generated content may be incorrect.">
                  <a:extLst>
                    <a:ext uri="{FF2B5EF4-FFF2-40B4-BE49-F238E27FC236}">
                      <a16:creationId xmlns:a16="http://schemas.microsoft.com/office/drawing/2014/main" id="{F0487ACB-BEB2-9487-4582-59784281B9EE}"/>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411893" y="3625964"/>
                  <a:ext cx="4330617" cy="2814161"/>
                </a:xfrm>
                <a:prstGeom prst="rect">
                  <a:avLst/>
                </a:prstGeom>
              </p:spPr>
            </p:pic>
            <p:sp>
              <p:nvSpPr>
                <p:cNvPr id="11" name="TextBox 10">
                  <a:extLst>
                    <a:ext uri="{FF2B5EF4-FFF2-40B4-BE49-F238E27FC236}">
                      <a16:creationId xmlns:a16="http://schemas.microsoft.com/office/drawing/2014/main" id="{04DC00CE-9D12-D607-9C92-01CB79136A71}"/>
                    </a:ext>
                  </a:extLst>
                </p:cNvPr>
                <p:cNvSpPr txBox="1"/>
                <p:nvPr/>
              </p:nvSpPr>
              <p:spPr>
                <a:xfrm>
                  <a:off x="411893" y="3323635"/>
                  <a:ext cx="4687111" cy="356508"/>
                </a:xfrm>
                <a:prstGeom prst="rect">
                  <a:avLst/>
                </a:prstGeom>
                <a:noFill/>
              </p:spPr>
              <p:txBody>
                <a:bodyPr wrap="square">
                  <a:spAutoFit/>
                </a:bodyPr>
                <a:lstStyle/>
                <a:p>
                  <a:pPr algn="ctr">
                    <a:lnSpc>
                      <a:spcPts val="2200"/>
                    </a:lnSpc>
                  </a:pPr>
                  <a:r>
                    <a:rPr lang="en-US" sz="1200" b="1" dirty="0">
                      <a:solidFill>
                        <a:srgbClr val="000000"/>
                      </a:solidFill>
                      <a:latin typeface="Arial"/>
                    </a:rPr>
                    <a:t>Distribution of Deposited Power Density</a:t>
                  </a:r>
                  <a:endParaRPr lang="en-US" sz="1200" b="1" dirty="0"/>
                </a:p>
              </p:txBody>
            </p:sp>
          </p:grpSp>
          <p:grpSp>
            <p:nvGrpSpPr>
              <p:cNvPr id="12" name="Group 11">
                <a:extLst>
                  <a:ext uri="{FF2B5EF4-FFF2-40B4-BE49-F238E27FC236}">
                    <a16:creationId xmlns:a16="http://schemas.microsoft.com/office/drawing/2014/main" id="{17836D2A-27E3-AB7C-7D1F-605A91760367}"/>
                  </a:ext>
                </a:extLst>
              </p:cNvPr>
              <p:cNvGrpSpPr/>
              <p:nvPr/>
            </p:nvGrpSpPr>
            <p:grpSpPr>
              <a:xfrm>
                <a:off x="449779" y="1746800"/>
                <a:ext cx="3431106" cy="2394761"/>
                <a:chOff x="411893" y="862737"/>
                <a:chExt cx="4307979" cy="2394761"/>
              </a:xfrm>
            </p:grpSpPr>
            <p:pic>
              <p:nvPicPr>
                <p:cNvPr id="13" name="Picture 12">
                  <a:extLst>
                    <a:ext uri="{FF2B5EF4-FFF2-40B4-BE49-F238E27FC236}">
                      <a16:creationId xmlns:a16="http://schemas.microsoft.com/office/drawing/2014/main" id="{D7B72148-D6B0-D519-29DD-1FCB22BEA337}"/>
                    </a:ext>
                  </a:extLst>
                </p:cNvPr>
                <p:cNvPicPr>
                  <a:picLocks noChangeAspect="1"/>
                </p:cNvPicPr>
                <p:nvPr/>
              </p:nvPicPr>
              <p:blipFill>
                <a:blip r:embed="rId4"/>
                <a:stretch>
                  <a:fillRect/>
                </a:stretch>
              </p:blipFill>
              <p:spPr>
                <a:xfrm>
                  <a:off x="411893" y="886502"/>
                  <a:ext cx="4307979" cy="2370996"/>
                </a:xfrm>
                <a:prstGeom prst="rect">
                  <a:avLst/>
                </a:prstGeom>
              </p:spPr>
            </p:pic>
            <p:sp>
              <p:nvSpPr>
                <p:cNvPr id="14" name="TextBox 13">
                  <a:extLst>
                    <a:ext uri="{FF2B5EF4-FFF2-40B4-BE49-F238E27FC236}">
                      <a16:creationId xmlns:a16="http://schemas.microsoft.com/office/drawing/2014/main" id="{08B2010B-1D17-DFB4-2424-887DB3A17902}"/>
                    </a:ext>
                  </a:extLst>
                </p:cNvPr>
                <p:cNvSpPr txBox="1"/>
                <p:nvPr/>
              </p:nvSpPr>
              <p:spPr>
                <a:xfrm>
                  <a:off x="514660" y="862737"/>
                  <a:ext cx="3964154" cy="307777"/>
                </a:xfrm>
                <a:prstGeom prst="rect">
                  <a:avLst/>
                </a:prstGeom>
                <a:noFill/>
              </p:spPr>
              <p:txBody>
                <a:bodyPr wrap="square">
                  <a:spAutoFit/>
                </a:bodyPr>
                <a:lstStyle/>
                <a:p>
                  <a:pPr algn="ctr"/>
                  <a:r>
                    <a:rPr lang="en-US" sz="1400" b="1" dirty="0"/>
                    <a:t>Model of Target and e</a:t>
                  </a:r>
                  <a:r>
                    <a:rPr lang="en-US" sz="1400" b="1" baseline="30000" dirty="0"/>
                    <a:t>+</a:t>
                  </a:r>
                  <a:r>
                    <a:rPr lang="en-US" sz="1400" b="1" dirty="0"/>
                    <a:t> Capture System </a:t>
                  </a:r>
                </a:p>
              </p:txBody>
            </p:sp>
          </p:grpSp>
          <p:sp>
            <p:nvSpPr>
              <p:cNvPr id="15" name="Rectangle 14">
                <a:extLst>
                  <a:ext uri="{FF2B5EF4-FFF2-40B4-BE49-F238E27FC236}">
                    <a16:creationId xmlns:a16="http://schemas.microsoft.com/office/drawing/2014/main" id="{748E78A6-E6FD-124B-7D30-AFBEEF0EFE95}"/>
                  </a:ext>
                </a:extLst>
              </p:cNvPr>
              <p:cNvSpPr/>
              <p:nvPr/>
            </p:nvSpPr>
            <p:spPr>
              <a:xfrm>
                <a:off x="374471" y="1116419"/>
                <a:ext cx="3590093" cy="5677788"/>
              </a:xfrm>
              <a:prstGeom prst="rect">
                <a:avLst/>
              </a:prstGeom>
              <a:noFill/>
              <a:ln w="28575">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0" name="TextBox 19">
              <a:extLst>
                <a:ext uri="{FF2B5EF4-FFF2-40B4-BE49-F238E27FC236}">
                  <a16:creationId xmlns:a16="http://schemas.microsoft.com/office/drawing/2014/main" id="{2F2E67F5-D086-EC28-53DB-7E43B3849F6F}"/>
                </a:ext>
              </a:extLst>
            </p:cNvPr>
            <p:cNvSpPr txBox="1"/>
            <p:nvPr/>
          </p:nvSpPr>
          <p:spPr>
            <a:xfrm>
              <a:off x="486835" y="1258826"/>
              <a:ext cx="3090783" cy="369332"/>
            </a:xfrm>
            <a:prstGeom prst="rect">
              <a:avLst/>
            </a:prstGeom>
            <a:solidFill>
              <a:srgbClr val="FFFF00"/>
            </a:solidFill>
          </p:spPr>
          <p:txBody>
            <a:bodyPr wrap="none" rtlCol="0">
              <a:spAutoFit/>
            </a:bodyPr>
            <a:lstStyle/>
            <a:p>
              <a:r>
                <a:rPr lang="en-US" dirty="0"/>
                <a:t>Developing absorber geometry</a:t>
              </a:r>
            </a:p>
          </p:txBody>
        </p:sp>
      </p:grpSp>
      <p:grpSp>
        <p:nvGrpSpPr>
          <p:cNvPr id="41" name="Group 40">
            <a:extLst>
              <a:ext uri="{FF2B5EF4-FFF2-40B4-BE49-F238E27FC236}">
                <a16:creationId xmlns:a16="http://schemas.microsoft.com/office/drawing/2014/main" id="{7DC3A05B-2153-60E5-D553-17BAFAF20E97}"/>
              </a:ext>
            </a:extLst>
          </p:cNvPr>
          <p:cNvGrpSpPr/>
          <p:nvPr/>
        </p:nvGrpSpPr>
        <p:grpSpPr>
          <a:xfrm>
            <a:off x="439558" y="1116419"/>
            <a:ext cx="3707056" cy="5677788"/>
            <a:chOff x="4004758" y="1116419"/>
            <a:chExt cx="3707056" cy="5677788"/>
          </a:xfrm>
        </p:grpSpPr>
        <p:sp>
          <p:nvSpPr>
            <p:cNvPr id="17" name="Rectangle 16">
              <a:extLst>
                <a:ext uri="{FF2B5EF4-FFF2-40B4-BE49-F238E27FC236}">
                  <a16:creationId xmlns:a16="http://schemas.microsoft.com/office/drawing/2014/main" id="{1683A8A2-B6EE-6F77-5A70-BE8243D8B879}"/>
                </a:ext>
              </a:extLst>
            </p:cNvPr>
            <p:cNvSpPr/>
            <p:nvPr/>
          </p:nvSpPr>
          <p:spPr>
            <a:xfrm>
              <a:off x="4004758" y="1116419"/>
              <a:ext cx="3590093" cy="5677788"/>
            </a:xfrm>
            <a:prstGeom prst="rect">
              <a:avLst/>
            </a:prstGeom>
            <a:noFill/>
            <a:ln w="28575">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199C5800-49A6-05B3-7FF9-D9DD104C3AA0}"/>
                </a:ext>
              </a:extLst>
            </p:cNvPr>
            <p:cNvSpPr txBox="1"/>
            <p:nvPr/>
          </p:nvSpPr>
          <p:spPr>
            <a:xfrm>
              <a:off x="4887727" y="1277429"/>
              <a:ext cx="1945341" cy="369332"/>
            </a:xfrm>
            <a:prstGeom prst="rect">
              <a:avLst/>
            </a:prstGeom>
            <a:solidFill>
              <a:srgbClr val="FFFF00"/>
            </a:solidFill>
          </p:spPr>
          <p:txBody>
            <a:bodyPr wrap="none" rtlCol="0">
              <a:spAutoFit/>
            </a:bodyPr>
            <a:lstStyle/>
            <a:p>
              <a:r>
                <a:rPr lang="en-US" dirty="0"/>
                <a:t>Optimizing e</a:t>
              </a:r>
              <a:r>
                <a:rPr lang="en-US" baseline="30000" dirty="0"/>
                <a:t>+</a:t>
              </a:r>
              <a:r>
                <a:rPr lang="en-US" dirty="0"/>
                <a:t> yield</a:t>
              </a:r>
            </a:p>
          </p:txBody>
        </p:sp>
        <p:grpSp>
          <p:nvGrpSpPr>
            <p:cNvPr id="24" name="Group 23">
              <a:extLst>
                <a:ext uri="{FF2B5EF4-FFF2-40B4-BE49-F238E27FC236}">
                  <a16:creationId xmlns:a16="http://schemas.microsoft.com/office/drawing/2014/main" id="{48F53308-E8A0-65B6-8C2D-2EDCC65E81EE}"/>
                </a:ext>
              </a:extLst>
            </p:cNvPr>
            <p:cNvGrpSpPr/>
            <p:nvPr/>
          </p:nvGrpSpPr>
          <p:grpSpPr>
            <a:xfrm>
              <a:off x="4210750" y="1717769"/>
              <a:ext cx="3178108" cy="2423792"/>
              <a:chOff x="4200887" y="774005"/>
              <a:chExt cx="3779971" cy="2908613"/>
            </a:xfrm>
          </p:grpSpPr>
          <p:pic>
            <p:nvPicPr>
              <p:cNvPr id="25" name="Picture 24">
                <a:extLst>
                  <a:ext uri="{FF2B5EF4-FFF2-40B4-BE49-F238E27FC236}">
                    <a16:creationId xmlns:a16="http://schemas.microsoft.com/office/drawing/2014/main" id="{E79FE17D-A4EA-1F64-22E8-22014F075C3F}"/>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4200887" y="1081782"/>
                <a:ext cx="3779971" cy="2600836"/>
              </a:xfrm>
              <a:prstGeom prst="rect">
                <a:avLst/>
              </a:prstGeom>
            </p:spPr>
          </p:pic>
          <p:sp>
            <p:nvSpPr>
              <p:cNvPr id="26" name="TextBox 25">
                <a:extLst>
                  <a:ext uri="{FF2B5EF4-FFF2-40B4-BE49-F238E27FC236}">
                    <a16:creationId xmlns:a16="http://schemas.microsoft.com/office/drawing/2014/main" id="{78E28D63-5537-90A8-96FB-CA42A69EABE1}"/>
                  </a:ext>
                </a:extLst>
              </p:cNvPr>
              <p:cNvSpPr txBox="1"/>
              <p:nvPr/>
            </p:nvSpPr>
            <p:spPr>
              <a:xfrm>
                <a:off x="4514955" y="774005"/>
                <a:ext cx="3425910" cy="307777"/>
              </a:xfrm>
              <a:prstGeom prst="rect">
                <a:avLst/>
              </a:prstGeom>
              <a:noFill/>
            </p:spPr>
            <p:txBody>
              <a:bodyPr wrap="square">
                <a:spAutoFit/>
              </a:bodyPr>
              <a:lstStyle/>
              <a:p>
                <a:pPr algn="ctr"/>
                <a:r>
                  <a:rPr lang="en-US" sz="1400" dirty="0"/>
                  <a:t>370 MeV e</a:t>
                </a:r>
                <a:r>
                  <a:rPr lang="en-US" sz="1400" baseline="30000" dirty="0"/>
                  <a:t>-</a:t>
                </a:r>
                <a:r>
                  <a:rPr lang="en-US" sz="1400" dirty="0"/>
                  <a:t>, </a:t>
                </a:r>
                <a:r>
                  <a:rPr lang="el-GR" sz="1400" dirty="0"/>
                  <a:t>σ</a:t>
                </a:r>
                <a:r>
                  <a:rPr lang="en-US" sz="1400" dirty="0"/>
                  <a:t> = 0.5 mm</a:t>
                </a:r>
              </a:p>
            </p:txBody>
          </p:sp>
        </p:grpSp>
        <p:grpSp>
          <p:nvGrpSpPr>
            <p:cNvPr id="30" name="Group 29">
              <a:extLst>
                <a:ext uri="{FF2B5EF4-FFF2-40B4-BE49-F238E27FC236}">
                  <a16:creationId xmlns:a16="http://schemas.microsoft.com/office/drawing/2014/main" id="{9A3DCB69-605A-7F3A-CD6B-14F8EA590F2B}"/>
                </a:ext>
              </a:extLst>
            </p:cNvPr>
            <p:cNvGrpSpPr/>
            <p:nvPr/>
          </p:nvGrpSpPr>
          <p:grpSpPr>
            <a:xfrm>
              <a:off x="4202506" y="4141561"/>
              <a:ext cx="3509308" cy="2495772"/>
              <a:chOff x="1457360" y="3721701"/>
              <a:chExt cx="3549080" cy="2745634"/>
            </a:xfrm>
          </p:grpSpPr>
          <p:pic>
            <p:nvPicPr>
              <p:cNvPr id="31" name="Picture 30">
                <a:extLst>
                  <a:ext uri="{FF2B5EF4-FFF2-40B4-BE49-F238E27FC236}">
                    <a16:creationId xmlns:a16="http://schemas.microsoft.com/office/drawing/2014/main" id="{7B9C52A9-3E79-E842-3C23-DF8FB76D6F27}"/>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1457360" y="3983783"/>
                <a:ext cx="3206784" cy="2483552"/>
              </a:xfrm>
              <a:prstGeom prst="rect">
                <a:avLst/>
              </a:prstGeom>
            </p:spPr>
          </p:pic>
          <p:sp>
            <p:nvSpPr>
              <p:cNvPr id="32" name="TextBox 31">
                <a:extLst>
                  <a:ext uri="{FF2B5EF4-FFF2-40B4-BE49-F238E27FC236}">
                    <a16:creationId xmlns:a16="http://schemas.microsoft.com/office/drawing/2014/main" id="{519898B0-C894-12AC-63E1-7B87788C66D5}"/>
                  </a:ext>
                </a:extLst>
              </p:cNvPr>
              <p:cNvSpPr txBox="1"/>
              <p:nvPr/>
            </p:nvSpPr>
            <p:spPr>
              <a:xfrm>
                <a:off x="1580530" y="3721701"/>
                <a:ext cx="3425910" cy="307777"/>
              </a:xfrm>
              <a:prstGeom prst="rect">
                <a:avLst/>
              </a:prstGeom>
              <a:noFill/>
            </p:spPr>
            <p:txBody>
              <a:bodyPr wrap="square">
                <a:spAutoFit/>
              </a:bodyPr>
              <a:lstStyle/>
              <a:p>
                <a:pPr algn="ctr"/>
                <a:r>
                  <a:rPr lang="en-US" sz="1400" dirty="0"/>
                  <a:t>Positron Current vs Norm. Emittance</a:t>
                </a:r>
              </a:p>
            </p:txBody>
          </p:sp>
        </p:grpSp>
        <p:sp>
          <p:nvSpPr>
            <p:cNvPr id="33" name="Oval 32">
              <a:extLst>
                <a:ext uri="{FF2B5EF4-FFF2-40B4-BE49-F238E27FC236}">
                  <a16:creationId xmlns:a16="http://schemas.microsoft.com/office/drawing/2014/main" id="{1FD1FFCB-B9AB-593C-1F4B-C606E57938A3}"/>
                </a:ext>
              </a:extLst>
            </p:cNvPr>
            <p:cNvSpPr/>
            <p:nvPr/>
          </p:nvSpPr>
          <p:spPr>
            <a:xfrm>
              <a:off x="6725171" y="4975665"/>
              <a:ext cx="74234" cy="70469"/>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TextBox 33">
              <a:extLst>
                <a:ext uri="{FF2B5EF4-FFF2-40B4-BE49-F238E27FC236}">
                  <a16:creationId xmlns:a16="http://schemas.microsoft.com/office/drawing/2014/main" id="{62FB262B-3FF5-80AA-146F-E41F4DA9E05F}"/>
                </a:ext>
              </a:extLst>
            </p:cNvPr>
            <p:cNvSpPr txBox="1"/>
            <p:nvPr/>
          </p:nvSpPr>
          <p:spPr>
            <a:xfrm>
              <a:off x="6694637" y="4994410"/>
              <a:ext cx="650287" cy="307777"/>
            </a:xfrm>
            <a:prstGeom prst="rect">
              <a:avLst/>
            </a:prstGeom>
            <a:noFill/>
          </p:spPr>
          <p:txBody>
            <a:bodyPr wrap="square">
              <a:spAutoFit/>
            </a:bodyPr>
            <a:lstStyle/>
            <a:p>
              <a:pPr algn="ctr"/>
              <a:r>
                <a:rPr lang="en-US" sz="1400" dirty="0">
                  <a:solidFill>
                    <a:srgbClr val="FF0000"/>
                  </a:solidFill>
                </a:rPr>
                <a:t>7 nA</a:t>
              </a:r>
            </a:p>
          </p:txBody>
        </p:sp>
        <p:sp>
          <p:nvSpPr>
            <p:cNvPr id="35" name="TextBox 34">
              <a:extLst>
                <a:ext uri="{FF2B5EF4-FFF2-40B4-BE49-F238E27FC236}">
                  <a16:creationId xmlns:a16="http://schemas.microsoft.com/office/drawing/2014/main" id="{5CD0134D-6B88-EE98-2B8A-9F9FE40AF531}"/>
                </a:ext>
              </a:extLst>
            </p:cNvPr>
            <p:cNvSpPr txBox="1"/>
            <p:nvPr/>
          </p:nvSpPr>
          <p:spPr>
            <a:xfrm>
              <a:off x="5210111" y="5445627"/>
              <a:ext cx="650287" cy="307777"/>
            </a:xfrm>
            <a:prstGeom prst="rect">
              <a:avLst/>
            </a:prstGeom>
            <a:noFill/>
          </p:spPr>
          <p:txBody>
            <a:bodyPr wrap="square">
              <a:spAutoFit/>
            </a:bodyPr>
            <a:lstStyle/>
            <a:p>
              <a:pPr algn="ctr"/>
              <a:r>
                <a:rPr lang="en-US" sz="1400" dirty="0">
                  <a:solidFill>
                    <a:srgbClr val="FF0000"/>
                  </a:solidFill>
                </a:rPr>
                <a:t>~1 nA</a:t>
              </a:r>
            </a:p>
          </p:txBody>
        </p:sp>
        <p:sp>
          <p:nvSpPr>
            <p:cNvPr id="36" name="Oval 35">
              <a:extLst>
                <a:ext uri="{FF2B5EF4-FFF2-40B4-BE49-F238E27FC236}">
                  <a16:creationId xmlns:a16="http://schemas.microsoft.com/office/drawing/2014/main" id="{3A8E012D-47C9-61C1-8646-610BA880A926}"/>
                </a:ext>
              </a:extLst>
            </p:cNvPr>
            <p:cNvSpPr/>
            <p:nvPr/>
          </p:nvSpPr>
          <p:spPr>
            <a:xfrm>
              <a:off x="5181954" y="5534680"/>
              <a:ext cx="74234" cy="70469"/>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a:extLst>
                <a:ext uri="{FF2B5EF4-FFF2-40B4-BE49-F238E27FC236}">
                  <a16:creationId xmlns:a16="http://schemas.microsoft.com/office/drawing/2014/main" id="{00B30D2C-1ED2-AFF3-E0AD-54B1016ACF36}"/>
                </a:ext>
              </a:extLst>
            </p:cNvPr>
            <p:cNvSpPr/>
            <p:nvPr/>
          </p:nvSpPr>
          <p:spPr>
            <a:xfrm>
              <a:off x="6725170" y="4669929"/>
              <a:ext cx="74234" cy="70469"/>
            </a:xfrm>
            <a:prstGeom prst="ellipse">
              <a:avLst/>
            </a:prstGeom>
            <a:noFill/>
            <a:ln>
              <a:solidFill>
                <a:srgbClr val="2E925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TextBox 37">
              <a:extLst>
                <a:ext uri="{FF2B5EF4-FFF2-40B4-BE49-F238E27FC236}">
                  <a16:creationId xmlns:a16="http://schemas.microsoft.com/office/drawing/2014/main" id="{9314826C-CEC2-C10A-27A1-191E8CAD43F8}"/>
                </a:ext>
              </a:extLst>
            </p:cNvPr>
            <p:cNvSpPr txBox="1"/>
            <p:nvPr/>
          </p:nvSpPr>
          <p:spPr>
            <a:xfrm>
              <a:off x="6165213" y="4432744"/>
              <a:ext cx="650287" cy="307777"/>
            </a:xfrm>
            <a:prstGeom prst="rect">
              <a:avLst/>
            </a:prstGeom>
            <a:noFill/>
          </p:spPr>
          <p:txBody>
            <a:bodyPr wrap="square">
              <a:spAutoFit/>
            </a:bodyPr>
            <a:lstStyle/>
            <a:p>
              <a:pPr algn="ctr"/>
              <a:r>
                <a:rPr lang="en-US" sz="1400" dirty="0">
                  <a:solidFill>
                    <a:srgbClr val="2E9256"/>
                  </a:solidFill>
                </a:rPr>
                <a:t>19 nA</a:t>
              </a:r>
            </a:p>
          </p:txBody>
        </p:sp>
        <p:sp>
          <p:nvSpPr>
            <p:cNvPr id="39" name="Oval 38">
              <a:extLst>
                <a:ext uri="{FF2B5EF4-FFF2-40B4-BE49-F238E27FC236}">
                  <a16:creationId xmlns:a16="http://schemas.microsoft.com/office/drawing/2014/main" id="{F22D22AF-F198-5251-CD39-11D38A4219D5}"/>
                </a:ext>
              </a:extLst>
            </p:cNvPr>
            <p:cNvSpPr/>
            <p:nvPr/>
          </p:nvSpPr>
          <p:spPr>
            <a:xfrm>
              <a:off x="5183942" y="5206680"/>
              <a:ext cx="74234" cy="70469"/>
            </a:xfrm>
            <a:prstGeom prst="ellipse">
              <a:avLst/>
            </a:prstGeom>
            <a:noFill/>
            <a:ln>
              <a:solidFill>
                <a:srgbClr val="2E925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TextBox 39">
              <a:extLst>
                <a:ext uri="{FF2B5EF4-FFF2-40B4-BE49-F238E27FC236}">
                  <a16:creationId xmlns:a16="http://schemas.microsoft.com/office/drawing/2014/main" id="{75C135EF-CA9D-626C-F4E6-20FCE2FAC777}"/>
                </a:ext>
              </a:extLst>
            </p:cNvPr>
            <p:cNvSpPr txBox="1"/>
            <p:nvPr/>
          </p:nvSpPr>
          <p:spPr>
            <a:xfrm>
              <a:off x="4621997" y="4965519"/>
              <a:ext cx="650287" cy="307777"/>
            </a:xfrm>
            <a:prstGeom prst="rect">
              <a:avLst/>
            </a:prstGeom>
            <a:noFill/>
          </p:spPr>
          <p:txBody>
            <a:bodyPr wrap="square">
              <a:spAutoFit/>
            </a:bodyPr>
            <a:lstStyle/>
            <a:p>
              <a:pPr algn="ctr"/>
              <a:r>
                <a:rPr lang="en-US" sz="1400" dirty="0">
                  <a:solidFill>
                    <a:srgbClr val="2E9256"/>
                  </a:solidFill>
                </a:rPr>
                <a:t>~3 nA</a:t>
              </a:r>
            </a:p>
          </p:txBody>
        </p:sp>
      </p:grpSp>
      <p:grpSp>
        <p:nvGrpSpPr>
          <p:cNvPr id="54" name="Group 53">
            <a:extLst>
              <a:ext uri="{FF2B5EF4-FFF2-40B4-BE49-F238E27FC236}">
                <a16:creationId xmlns:a16="http://schemas.microsoft.com/office/drawing/2014/main" id="{A8B955B0-B599-0CA7-1B4A-B72D4FDE95BC}"/>
              </a:ext>
            </a:extLst>
          </p:cNvPr>
          <p:cNvGrpSpPr/>
          <p:nvPr/>
        </p:nvGrpSpPr>
        <p:grpSpPr>
          <a:xfrm>
            <a:off x="8254079" y="1116419"/>
            <a:ext cx="3590093" cy="5677788"/>
            <a:chOff x="7711814" y="1116419"/>
            <a:chExt cx="3590093" cy="5677788"/>
          </a:xfrm>
        </p:grpSpPr>
        <p:sp>
          <p:nvSpPr>
            <p:cNvPr id="18" name="Rectangle 17">
              <a:extLst>
                <a:ext uri="{FF2B5EF4-FFF2-40B4-BE49-F238E27FC236}">
                  <a16:creationId xmlns:a16="http://schemas.microsoft.com/office/drawing/2014/main" id="{87AFE3BF-97BF-371A-656E-145AB2889CB6}"/>
                </a:ext>
              </a:extLst>
            </p:cNvPr>
            <p:cNvSpPr/>
            <p:nvPr/>
          </p:nvSpPr>
          <p:spPr>
            <a:xfrm>
              <a:off x="7711814" y="1116419"/>
              <a:ext cx="3590093" cy="5677788"/>
            </a:xfrm>
            <a:prstGeom prst="rect">
              <a:avLst/>
            </a:prstGeom>
            <a:noFill/>
            <a:ln w="28575">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5E35D431-FBB7-04FD-695F-989ADE4E6476}"/>
                </a:ext>
              </a:extLst>
            </p:cNvPr>
            <p:cNvSpPr txBox="1"/>
            <p:nvPr/>
          </p:nvSpPr>
          <p:spPr>
            <a:xfrm>
              <a:off x="8148966" y="1258826"/>
              <a:ext cx="2713435" cy="369332"/>
            </a:xfrm>
            <a:prstGeom prst="rect">
              <a:avLst/>
            </a:prstGeom>
            <a:solidFill>
              <a:srgbClr val="FFFF00"/>
            </a:solidFill>
          </p:spPr>
          <p:txBody>
            <a:bodyPr wrap="none" rtlCol="0">
              <a:spAutoFit/>
            </a:bodyPr>
            <a:lstStyle/>
            <a:p>
              <a:r>
                <a:rPr lang="en-US" dirty="0"/>
                <a:t>Evolving e+ capture system</a:t>
              </a:r>
            </a:p>
          </p:txBody>
        </p:sp>
        <p:pic>
          <p:nvPicPr>
            <p:cNvPr id="53" name="Picture 52">
              <a:extLst>
                <a:ext uri="{FF2B5EF4-FFF2-40B4-BE49-F238E27FC236}">
                  <a16:creationId xmlns:a16="http://schemas.microsoft.com/office/drawing/2014/main" id="{3D531BBE-916F-BE30-0032-110C4C3C2C3A}"/>
                </a:ext>
              </a:extLst>
            </p:cNvPr>
            <p:cNvPicPr>
              <a:picLocks noChangeAspect="1"/>
            </p:cNvPicPr>
            <p:nvPr/>
          </p:nvPicPr>
          <p:blipFill>
            <a:blip r:embed="rId7"/>
            <a:stretch>
              <a:fillRect/>
            </a:stretch>
          </p:blipFill>
          <p:spPr>
            <a:xfrm>
              <a:off x="7772453" y="1790761"/>
              <a:ext cx="3466463" cy="4846572"/>
            </a:xfrm>
            <a:prstGeom prst="rect">
              <a:avLst/>
            </a:prstGeom>
          </p:spPr>
        </p:pic>
      </p:grpSp>
    </p:spTree>
    <p:extLst>
      <p:ext uri="{BB962C8B-B14F-4D97-AF65-F5344CB8AC3E}">
        <p14:creationId xmlns:p14="http://schemas.microsoft.com/office/powerpoint/2010/main" val="2944766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with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dissolve">
                                      <p:cBhvr>
                                        <p:cTn id="7" dur="1000"/>
                                        <p:tgtEl>
                                          <p:spTgt spid="41"/>
                                        </p:tgtEl>
                                      </p:cBhvr>
                                    </p:animEffect>
                                  </p:childTnLst>
                                </p:cTn>
                              </p:par>
                            </p:childTnLst>
                          </p:cTn>
                        </p:par>
                        <p:par>
                          <p:cTn id="8" fill="hold">
                            <p:stCondLst>
                              <p:cond delay="1000"/>
                            </p:stCondLst>
                            <p:childTnLst>
                              <p:par>
                                <p:cTn id="9" presetID="9" presetClass="entr" presetSubtype="0" fill="hold" nodeType="afterEffect">
                                  <p:stCondLst>
                                    <p:cond delay="2000"/>
                                  </p:stCondLst>
                                  <p:childTnLst>
                                    <p:set>
                                      <p:cBhvr>
                                        <p:cTn id="10" dur="1" fill="hold">
                                          <p:stCondLst>
                                            <p:cond delay="0"/>
                                          </p:stCondLst>
                                        </p:cTn>
                                        <p:tgtEl>
                                          <p:spTgt spid="23"/>
                                        </p:tgtEl>
                                        <p:attrNameLst>
                                          <p:attrName>style.visibility</p:attrName>
                                        </p:attrNameLst>
                                      </p:cBhvr>
                                      <p:to>
                                        <p:strVal val="visible"/>
                                      </p:to>
                                    </p:set>
                                    <p:animEffect transition="in" filter="dissolve">
                                      <p:cBhvr>
                                        <p:cTn id="11" dur="1000"/>
                                        <p:tgtEl>
                                          <p:spTgt spid="23"/>
                                        </p:tgtEl>
                                      </p:cBhvr>
                                    </p:animEffect>
                                  </p:childTnLst>
                                </p:cTn>
                              </p:par>
                            </p:childTnLst>
                          </p:cTn>
                        </p:par>
                        <p:par>
                          <p:cTn id="12" fill="hold">
                            <p:stCondLst>
                              <p:cond delay="4000"/>
                            </p:stCondLst>
                            <p:childTnLst>
                              <p:par>
                                <p:cTn id="13" presetID="9" presetClass="entr" presetSubtype="0" fill="hold" nodeType="afterEffect">
                                  <p:stCondLst>
                                    <p:cond delay="2000"/>
                                  </p:stCondLst>
                                  <p:childTnLst>
                                    <p:set>
                                      <p:cBhvr>
                                        <p:cTn id="14" dur="1" fill="hold">
                                          <p:stCondLst>
                                            <p:cond delay="0"/>
                                          </p:stCondLst>
                                        </p:cTn>
                                        <p:tgtEl>
                                          <p:spTgt spid="54"/>
                                        </p:tgtEl>
                                        <p:attrNameLst>
                                          <p:attrName>style.visibility</p:attrName>
                                        </p:attrNameLst>
                                      </p:cBhvr>
                                      <p:to>
                                        <p:strVal val="visible"/>
                                      </p:to>
                                    </p:set>
                                    <p:animEffect transition="in" filter="dissolve">
                                      <p:cBhvr>
                                        <p:cTn id="15" dur="10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3">
            <a:extLst>
              <a:ext uri="{FF2B5EF4-FFF2-40B4-BE49-F238E27FC236}">
                <a16:creationId xmlns:a16="http://schemas.microsoft.com/office/drawing/2014/main" id="{21119305-2F7C-C4ED-E788-16DC068F3F27}"/>
              </a:ext>
            </a:extLst>
          </p:cNvPr>
          <p:cNvSpPr>
            <a:spLocks noGrp="1"/>
          </p:cNvSpPr>
          <p:nvPr>
            <p:ph type="title"/>
          </p:nvPr>
        </p:nvSpPr>
        <p:spPr>
          <a:xfrm>
            <a:off x="406370" y="220667"/>
            <a:ext cx="5785319" cy="678664"/>
          </a:xfrm>
        </p:spPr>
        <p:txBody>
          <a:bodyPr/>
          <a:lstStyle/>
          <a:p>
            <a:r>
              <a:rPr lang="en-US" sz="3600" dirty="0">
                <a:solidFill>
                  <a:srgbClr val="C00000"/>
                </a:solidFill>
              </a:rPr>
              <a:t>A focal point in the Ce</a:t>
            </a:r>
            <a:r>
              <a:rPr lang="en-US" sz="3600" baseline="30000" dirty="0">
                <a:solidFill>
                  <a:srgbClr val="C00000"/>
                </a:solidFill>
              </a:rPr>
              <a:t>+</a:t>
            </a:r>
            <a:r>
              <a:rPr lang="en-US" sz="3600" dirty="0">
                <a:solidFill>
                  <a:srgbClr val="C00000"/>
                </a:solidFill>
              </a:rPr>
              <a:t>BAF collaboration</a:t>
            </a:r>
          </a:p>
        </p:txBody>
      </p:sp>
      <p:pic>
        <p:nvPicPr>
          <p:cNvPr id="3" name="Picture 2">
            <a:extLst>
              <a:ext uri="{FF2B5EF4-FFF2-40B4-BE49-F238E27FC236}">
                <a16:creationId xmlns:a16="http://schemas.microsoft.com/office/drawing/2014/main" id="{C8660ECF-0695-5FB7-018D-120067E65FE7}"/>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rot="5400000">
            <a:off x="4806316" y="2862893"/>
            <a:ext cx="1468477" cy="1603392"/>
          </a:xfrm>
          <a:prstGeom prst="ellipse">
            <a:avLst/>
          </a:prstGeom>
        </p:spPr>
      </p:pic>
      <p:grpSp>
        <p:nvGrpSpPr>
          <p:cNvPr id="15" name="Group 14">
            <a:extLst>
              <a:ext uri="{FF2B5EF4-FFF2-40B4-BE49-F238E27FC236}">
                <a16:creationId xmlns:a16="http://schemas.microsoft.com/office/drawing/2014/main" id="{FCD69FEA-F2AF-E5D5-34AD-91A9419AF500}"/>
              </a:ext>
            </a:extLst>
          </p:cNvPr>
          <p:cNvGrpSpPr/>
          <p:nvPr/>
        </p:nvGrpSpPr>
        <p:grpSpPr>
          <a:xfrm>
            <a:off x="333122" y="4119445"/>
            <a:ext cx="2561708" cy="2626589"/>
            <a:chOff x="747791" y="4119445"/>
            <a:chExt cx="2561708" cy="2626589"/>
          </a:xfrm>
        </p:grpSpPr>
        <p:pic>
          <p:nvPicPr>
            <p:cNvPr id="13" name="Picture Placeholder 9">
              <a:extLst>
                <a:ext uri="{FF2B5EF4-FFF2-40B4-BE49-F238E27FC236}">
                  <a16:creationId xmlns:a16="http://schemas.microsoft.com/office/drawing/2014/main" id="{5000C1FC-7FAF-F55D-A0A5-7B0B60FE2498}"/>
                </a:ext>
              </a:extLst>
            </p:cNvPr>
            <p:cNvPicPr>
              <a:picLocks noChangeAspect="1"/>
            </p:cNvPicPr>
            <p:nvPr/>
          </p:nvPicPr>
          <p:blipFill>
            <a:blip r:embed="rId4" cstate="hqprint">
              <a:extLst>
                <a:ext uri="{28A0092B-C50C-407E-A947-70E740481C1C}">
                  <a14:useLocalDpi xmlns:a14="http://schemas.microsoft.com/office/drawing/2010/main"/>
                </a:ext>
              </a:extLst>
            </a:blip>
            <a:srcRect/>
            <a:stretch/>
          </p:blipFill>
          <p:spPr>
            <a:xfrm>
              <a:off x="747791" y="4743705"/>
              <a:ext cx="2561708" cy="2002329"/>
            </a:xfrm>
            <a:prstGeom prst="ellipse">
              <a:avLst/>
            </a:prstGeom>
          </p:spPr>
        </p:pic>
        <p:sp>
          <p:nvSpPr>
            <p:cNvPr id="14" name="TextBox 13">
              <a:extLst>
                <a:ext uri="{FF2B5EF4-FFF2-40B4-BE49-F238E27FC236}">
                  <a16:creationId xmlns:a16="http://schemas.microsoft.com/office/drawing/2014/main" id="{F6D8E9D3-EEC2-1DF0-57D1-762ECB1E327E}"/>
                </a:ext>
              </a:extLst>
            </p:cNvPr>
            <p:cNvSpPr txBox="1"/>
            <p:nvPr/>
          </p:nvSpPr>
          <p:spPr>
            <a:xfrm>
              <a:off x="747791" y="4119445"/>
              <a:ext cx="1200788" cy="646331"/>
            </a:xfrm>
            <a:prstGeom prst="rect">
              <a:avLst/>
            </a:prstGeom>
            <a:noFill/>
          </p:spPr>
          <p:txBody>
            <a:bodyPr wrap="square" rtlCol="0">
              <a:spAutoFit/>
            </a:bodyPr>
            <a:lstStyle/>
            <a:p>
              <a:pPr algn="ctr"/>
              <a:r>
                <a:rPr lang="en-US" sz="1200" dirty="0"/>
                <a:t>Evaluating large emittance beams at CEBAF</a:t>
              </a:r>
            </a:p>
          </p:txBody>
        </p:sp>
      </p:grpSp>
      <p:grpSp>
        <p:nvGrpSpPr>
          <p:cNvPr id="41" name="Group 40">
            <a:extLst>
              <a:ext uri="{FF2B5EF4-FFF2-40B4-BE49-F238E27FC236}">
                <a16:creationId xmlns:a16="http://schemas.microsoft.com/office/drawing/2014/main" id="{49D15013-1057-D4A4-228D-483C9EC2BCDC}"/>
              </a:ext>
            </a:extLst>
          </p:cNvPr>
          <p:cNvGrpSpPr/>
          <p:nvPr/>
        </p:nvGrpSpPr>
        <p:grpSpPr>
          <a:xfrm>
            <a:off x="8253580" y="567275"/>
            <a:ext cx="3676943" cy="2243382"/>
            <a:chOff x="8266046" y="716239"/>
            <a:chExt cx="3676943" cy="2243382"/>
          </a:xfrm>
        </p:grpSpPr>
        <p:pic>
          <p:nvPicPr>
            <p:cNvPr id="6" name="Picture 5">
              <a:extLst>
                <a:ext uri="{FF2B5EF4-FFF2-40B4-BE49-F238E27FC236}">
                  <a16:creationId xmlns:a16="http://schemas.microsoft.com/office/drawing/2014/main" id="{DFB4CF56-6647-8232-6A3D-89857D9EE242}"/>
                </a:ext>
              </a:extLst>
            </p:cNvPr>
            <p:cNvPicPr>
              <a:picLocks noChangeAspect="1"/>
            </p:cNvPicPr>
            <p:nvPr/>
          </p:nvPicPr>
          <p:blipFill>
            <a:blip r:embed="rId5"/>
            <a:stretch>
              <a:fillRect/>
            </a:stretch>
          </p:blipFill>
          <p:spPr>
            <a:xfrm>
              <a:off x="9249630" y="1357271"/>
              <a:ext cx="2320673" cy="1602350"/>
            </a:xfrm>
            <a:prstGeom prst="ellipse">
              <a:avLst/>
            </a:prstGeom>
          </p:spPr>
        </p:pic>
        <p:pic>
          <p:nvPicPr>
            <p:cNvPr id="11" name="Picture 10">
              <a:extLst>
                <a:ext uri="{FF2B5EF4-FFF2-40B4-BE49-F238E27FC236}">
                  <a16:creationId xmlns:a16="http://schemas.microsoft.com/office/drawing/2014/main" id="{AEBEE9D9-1250-B7A0-13BD-FAB37A21B5A1}"/>
                </a:ext>
              </a:extLst>
            </p:cNvPr>
            <p:cNvPicPr>
              <a:picLocks noChangeAspect="1"/>
            </p:cNvPicPr>
            <p:nvPr/>
          </p:nvPicPr>
          <p:blipFill>
            <a:blip r:embed="rId6"/>
            <a:stretch>
              <a:fillRect/>
            </a:stretch>
          </p:blipFill>
          <p:spPr>
            <a:xfrm>
              <a:off x="10852383" y="1102880"/>
              <a:ext cx="1090606" cy="694022"/>
            </a:xfrm>
            <a:prstGeom prst="rect">
              <a:avLst/>
            </a:prstGeom>
          </p:spPr>
        </p:pic>
        <p:sp>
          <p:nvSpPr>
            <p:cNvPr id="17" name="TextBox 16">
              <a:extLst>
                <a:ext uri="{FF2B5EF4-FFF2-40B4-BE49-F238E27FC236}">
                  <a16:creationId xmlns:a16="http://schemas.microsoft.com/office/drawing/2014/main" id="{0B980694-AC82-F827-EFF5-FC13A0001276}"/>
                </a:ext>
              </a:extLst>
            </p:cNvPr>
            <p:cNvSpPr txBox="1"/>
            <p:nvPr/>
          </p:nvSpPr>
          <p:spPr>
            <a:xfrm>
              <a:off x="8266046" y="716239"/>
              <a:ext cx="1967167" cy="830997"/>
            </a:xfrm>
            <a:prstGeom prst="rect">
              <a:avLst/>
            </a:prstGeom>
            <a:noFill/>
          </p:spPr>
          <p:txBody>
            <a:bodyPr wrap="square">
              <a:spAutoFit/>
            </a:bodyPr>
            <a:lstStyle/>
            <a:p>
              <a:pPr algn="ctr"/>
              <a:r>
                <a:rPr lang="en-US" sz="1200" dirty="0"/>
                <a:t>A high-power positron converter based on a recirculated liquid metal in-vacuum target</a:t>
              </a:r>
            </a:p>
          </p:txBody>
        </p:sp>
      </p:grpSp>
      <p:grpSp>
        <p:nvGrpSpPr>
          <p:cNvPr id="19" name="Group 18">
            <a:extLst>
              <a:ext uri="{FF2B5EF4-FFF2-40B4-BE49-F238E27FC236}">
                <a16:creationId xmlns:a16="http://schemas.microsoft.com/office/drawing/2014/main" id="{22F86D22-B5CC-072B-04A4-E381BCA75D0E}"/>
              </a:ext>
            </a:extLst>
          </p:cNvPr>
          <p:cNvGrpSpPr/>
          <p:nvPr/>
        </p:nvGrpSpPr>
        <p:grpSpPr>
          <a:xfrm>
            <a:off x="345026" y="1185862"/>
            <a:ext cx="3759429" cy="1723148"/>
            <a:chOff x="418840" y="1357271"/>
            <a:chExt cx="3759429" cy="1723148"/>
          </a:xfrm>
        </p:grpSpPr>
        <p:pic>
          <p:nvPicPr>
            <p:cNvPr id="4" name="Picture 3">
              <a:extLst>
                <a:ext uri="{FF2B5EF4-FFF2-40B4-BE49-F238E27FC236}">
                  <a16:creationId xmlns:a16="http://schemas.microsoft.com/office/drawing/2014/main" id="{4452238D-5A11-0D2D-E893-3F9D20A9C1E7}"/>
                </a:ext>
              </a:extLst>
            </p:cNvPr>
            <p:cNvPicPr>
              <a:picLocks noChangeAspect="1"/>
            </p:cNvPicPr>
            <p:nvPr/>
          </p:nvPicPr>
          <p:blipFill>
            <a:blip r:embed="rId7" cstate="hqprint">
              <a:extLst>
                <a:ext uri="{28A0092B-C50C-407E-A947-70E740481C1C}">
                  <a14:useLocalDpi xmlns:a14="http://schemas.microsoft.com/office/drawing/2010/main"/>
                </a:ext>
              </a:extLst>
            </a:blip>
            <a:stretch>
              <a:fillRect/>
            </a:stretch>
          </p:blipFill>
          <p:spPr>
            <a:xfrm>
              <a:off x="418840" y="1357271"/>
              <a:ext cx="2481876" cy="1723148"/>
            </a:xfrm>
            <a:prstGeom prst="ellipse">
              <a:avLst/>
            </a:prstGeom>
          </p:spPr>
        </p:pic>
        <p:sp>
          <p:nvSpPr>
            <p:cNvPr id="18" name="TextBox 17">
              <a:extLst>
                <a:ext uri="{FF2B5EF4-FFF2-40B4-BE49-F238E27FC236}">
                  <a16:creationId xmlns:a16="http://schemas.microsoft.com/office/drawing/2014/main" id="{A92A064A-C6CB-68AD-F6F2-7430B523751E}"/>
                </a:ext>
              </a:extLst>
            </p:cNvPr>
            <p:cNvSpPr txBox="1"/>
            <p:nvPr/>
          </p:nvSpPr>
          <p:spPr>
            <a:xfrm>
              <a:off x="2801906" y="1420422"/>
              <a:ext cx="1376363" cy="1200329"/>
            </a:xfrm>
            <a:prstGeom prst="rect">
              <a:avLst/>
            </a:prstGeom>
            <a:noFill/>
          </p:spPr>
          <p:txBody>
            <a:bodyPr wrap="square">
              <a:spAutoFit/>
            </a:bodyPr>
            <a:lstStyle/>
            <a:p>
              <a:pPr algn="ctr"/>
              <a:r>
                <a:rPr lang="en-US" sz="1200" dirty="0"/>
                <a:t>Computational Fluid Dynamics benchmarking of a high-power rotating solid target</a:t>
              </a:r>
            </a:p>
          </p:txBody>
        </p:sp>
      </p:grpSp>
      <p:grpSp>
        <p:nvGrpSpPr>
          <p:cNvPr id="44" name="Group 43">
            <a:extLst>
              <a:ext uri="{FF2B5EF4-FFF2-40B4-BE49-F238E27FC236}">
                <a16:creationId xmlns:a16="http://schemas.microsoft.com/office/drawing/2014/main" id="{25C99140-37D9-85FD-A522-E186BF4BC6E3}"/>
              </a:ext>
            </a:extLst>
          </p:cNvPr>
          <p:cNvGrpSpPr/>
          <p:nvPr/>
        </p:nvGrpSpPr>
        <p:grpSpPr>
          <a:xfrm>
            <a:off x="5110923" y="388706"/>
            <a:ext cx="3119773" cy="2342103"/>
            <a:chOff x="5110923" y="388706"/>
            <a:chExt cx="3119773" cy="2342103"/>
          </a:xfrm>
        </p:grpSpPr>
        <p:pic>
          <p:nvPicPr>
            <p:cNvPr id="42" name="Picture 41">
              <a:extLst>
                <a:ext uri="{FF2B5EF4-FFF2-40B4-BE49-F238E27FC236}">
                  <a16:creationId xmlns:a16="http://schemas.microsoft.com/office/drawing/2014/main" id="{A47D8532-0812-9AF8-07F3-96ACC5193ABF}"/>
                </a:ext>
              </a:extLst>
            </p:cNvPr>
            <p:cNvPicPr>
              <a:picLocks noChangeAspect="1"/>
            </p:cNvPicPr>
            <p:nvPr/>
          </p:nvPicPr>
          <p:blipFill>
            <a:blip r:embed="rId8"/>
            <a:stretch>
              <a:fillRect/>
            </a:stretch>
          </p:blipFill>
          <p:spPr>
            <a:xfrm>
              <a:off x="5110923" y="1007661"/>
              <a:ext cx="3119773" cy="1723148"/>
            </a:xfrm>
            <a:prstGeom prst="ellipse">
              <a:avLst/>
            </a:prstGeom>
          </p:spPr>
        </p:pic>
        <p:sp>
          <p:nvSpPr>
            <p:cNvPr id="43" name="TextBox 42">
              <a:extLst>
                <a:ext uri="{FF2B5EF4-FFF2-40B4-BE49-F238E27FC236}">
                  <a16:creationId xmlns:a16="http://schemas.microsoft.com/office/drawing/2014/main" id="{08389828-DE40-3CEA-62B1-58192CA93B6B}"/>
                </a:ext>
              </a:extLst>
            </p:cNvPr>
            <p:cNvSpPr txBox="1"/>
            <p:nvPr/>
          </p:nvSpPr>
          <p:spPr>
            <a:xfrm>
              <a:off x="5849788" y="388706"/>
              <a:ext cx="1688696" cy="646331"/>
            </a:xfrm>
            <a:prstGeom prst="rect">
              <a:avLst/>
            </a:prstGeom>
            <a:noFill/>
          </p:spPr>
          <p:txBody>
            <a:bodyPr wrap="square">
              <a:spAutoFit/>
            </a:bodyPr>
            <a:lstStyle/>
            <a:p>
              <a:pPr algn="ctr"/>
              <a:r>
                <a:rPr lang="en-US" sz="1200" dirty="0"/>
                <a:t>Concept for an SRF capture with embedded solenoid focusing</a:t>
              </a:r>
            </a:p>
          </p:txBody>
        </p:sp>
      </p:grpSp>
      <p:grpSp>
        <p:nvGrpSpPr>
          <p:cNvPr id="62" name="Group 61">
            <a:extLst>
              <a:ext uri="{FF2B5EF4-FFF2-40B4-BE49-F238E27FC236}">
                <a16:creationId xmlns:a16="http://schemas.microsoft.com/office/drawing/2014/main" id="{99A25FE6-DB08-217D-24A8-54DC8BC900C7}"/>
              </a:ext>
            </a:extLst>
          </p:cNvPr>
          <p:cNvGrpSpPr/>
          <p:nvPr/>
        </p:nvGrpSpPr>
        <p:grpSpPr>
          <a:xfrm>
            <a:off x="2034355" y="3063984"/>
            <a:ext cx="2763687" cy="1983481"/>
            <a:chOff x="2034355" y="3063984"/>
            <a:chExt cx="2763687" cy="1983481"/>
          </a:xfrm>
        </p:grpSpPr>
        <p:pic>
          <p:nvPicPr>
            <p:cNvPr id="60" name="Picture 59">
              <a:extLst>
                <a:ext uri="{FF2B5EF4-FFF2-40B4-BE49-F238E27FC236}">
                  <a16:creationId xmlns:a16="http://schemas.microsoft.com/office/drawing/2014/main" id="{E81D7627-5877-64D8-4FB5-91CEEE9224A1}"/>
                </a:ext>
              </a:extLst>
            </p:cNvPr>
            <p:cNvPicPr>
              <a:picLocks noChangeAspect="1"/>
            </p:cNvPicPr>
            <p:nvPr/>
          </p:nvPicPr>
          <p:blipFill>
            <a:blip r:embed="rId9"/>
            <a:stretch>
              <a:fillRect/>
            </a:stretch>
          </p:blipFill>
          <p:spPr>
            <a:xfrm>
              <a:off x="2034355" y="3063984"/>
              <a:ext cx="2070100" cy="1562100"/>
            </a:xfrm>
            <a:prstGeom prst="rect">
              <a:avLst/>
            </a:prstGeom>
          </p:spPr>
        </p:pic>
        <p:sp>
          <p:nvSpPr>
            <p:cNvPr id="61" name="TextBox 60">
              <a:extLst>
                <a:ext uri="{FF2B5EF4-FFF2-40B4-BE49-F238E27FC236}">
                  <a16:creationId xmlns:a16="http://schemas.microsoft.com/office/drawing/2014/main" id="{E786EBE1-B132-97FC-503F-8A10B46B51F8}"/>
                </a:ext>
              </a:extLst>
            </p:cNvPr>
            <p:cNvSpPr txBox="1"/>
            <p:nvPr/>
          </p:nvSpPr>
          <p:spPr>
            <a:xfrm>
              <a:off x="3040347" y="4585800"/>
              <a:ext cx="1757695" cy="461665"/>
            </a:xfrm>
            <a:prstGeom prst="rect">
              <a:avLst/>
            </a:prstGeom>
            <a:noFill/>
          </p:spPr>
          <p:txBody>
            <a:bodyPr wrap="square" rtlCol="0">
              <a:spAutoFit/>
            </a:bodyPr>
            <a:lstStyle/>
            <a:p>
              <a:pPr algn="ctr"/>
              <a:r>
                <a:rPr lang="en-US" sz="1200" dirty="0"/>
                <a:t>Milliampere-class spin polarized electron source</a:t>
              </a:r>
            </a:p>
          </p:txBody>
        </p:sp>
      </p:grpSp>
      <p:grpSp>
        <p:nvGrpSpPr>
          <p:cNvPr id="9" name="Group 8">
            <a:extLst>
              <a:ext uri="{FF2B5EF4-FFF2-40B4-BE49-F238E27FC236}">
                <a16:creationId xmlns:a16="http://schemas.microsoft.com/office/drawing/2014/main" id="{9B83CFFA-0AAF-3D81-BED1-01E9774576D7}"/>
              </a:ext>
            </a:extLst>
          </p:cNvPr>
          <p:cNvGrpSpPr/>
          <p:nvPr/>
        </p:nvGrpSpPr>
        <p:grpSpPr>
          <a:xfrm>
            <a:off x="7170448" y="3664589"/>
            <a:ext cx="5021552" cy="3139319"/>
            <a:chOff x="7170448" y="3664589"/>
            <a:chExt cx="5021552" cy="3139319"/>
          </a:xfrm>
        </p:grpSpPr>
        <p:sp>
          <p:nvSpPr>
            <p:cNvPr id="48" name="TextBox 47">
              <a:extLst>
                <a:ext uri="{FF2B5EF4-FFF2-40B4-BE49-F238E27FC236}">
                  <a16:creationId xmlns:a16="http://schemas.microsoft.com/office/drawing/2014/main" id="{64B47B24-D360-4312-A526-874B16C368C8}"/>
                </a:ext>
              </a:extLst>
            </p:cNvPr>
            <p:cNvSpPr txBox="1"/>
            <p:nvPr/>
          </p:nvSpPr>
          <p:spPr>
            <a:xfrm>
              <a:off x="10220747" y="5856835"/>
              <a:ext cx="1435085" cy="646331"/>
            </a:xfrm>
            <a:prstGeom prst="rect">
              <a:avLst/>
            </a:prstGeom>
            <a:noFill/>
          </p:spPr>
          <p:txBody>
            <a:bodyPr wrap="square" rtlCol="0">
              <a:spAutoFit/>
            </a:bodyPr>
            <a:lstStyle/>
            <a:p>
              <a:pPr algn="ctr"/>
              <a:r>
                <a:rPr lang="en-US" sz="1200" dirty="0"/>
                <a:t>A “universal” CW polarized electron injector</a:t>
              </a:r>
            </a:p>
          </p:txBody>
        </p:sp>
        <p:pic>
          <p:nvPicPr>
            <p:cNvPr id="74" name="Picture 73">
              <a:extLst>
                <a:ext uri="{FF2B5EF4-FFF2-40B4-BE49-F238E27FC236}">
                  <a16:creationId xmlns:a16="http://schemas.microsoft.com/office/drawing/2014/main" id="{2197C815-88B3-459D-C79D-631E8E7AE816}"/>
                </a:ext>
              </a:extLst>
            </p:cNvPr>
            <p:cNvPicPr>
              <a:picLocks noChangeAspect="1"/>
            </p:cNvPicPr>
            <p:nvPr/>
          </p:nvPicPr>
          <p:blipFill>
            <a:blip r:embed="rId10"/>
            <a:stretch>
              <a:fillRect/>
            </a:stretch>
          </p:blipFill>
          <p:spPr>
            <a:xfrm>
              <a:off x="7170448" y="3664589"/>
              <a:ext cx="5021552" cy="3139319"/>
            </a:xfrm>
            <a:prstGeom prst="rect">
              <a:avLst/>
            </a:prstGeom>
          </p:spPr>
        </p:pic>
      </p:grpSp>
      <p:grpSp>
        <p:nvGrpSpPr>
          <p:cNvPr id="102" name="Group 101">
            <a:extLst>
              <a:ext uri="{FF2B5EF4-FFF2-40B4-BE49-F238E27FC236}">
                <a16:creationId xmlns:a16="http://schemas.microsoft.com/office/drawing/2014/main" id="{658FCF3B-D6C5-064C-9274-B7B319FE3FD1}"/>
              </a:ext>
            </a:extLst>
          </p:cNvPr>
          <p:cNvGrpSpPr/>
          <p:nvPr/>
        </p:nvGrpSpPr>
        <p:grpSpPr>
          <a:xfrm>
            <a:off x="3752258" y="4933704"/>
            <a:ext cx="2956886" cy="1906836"/>
            <a:chOff x="3752258" y="4933704"/>
            <a:chExt cx="2956886" cy="1906836"/>
          </a:xfrm>
        </p:grpSpPr>
        <p:pic>
          <p:nvPicPr>
            <p:cNvPr id="99" name="Picture 98">
              <a:extLst>
                <a:ext uri="{FF2B5EF4-FFF2-40B4-BE49-F238E27FC236}">
                  <a16:creationId xmlns:a16="http://schemas.microsoft.com/office/drawing/2014/main" id="{B3C71FDA-C4DA-DC90-5C8E-1EB57FA74D23}"/>
                </a:ext>
              </a:extLst>
            </p:cNvPr>
            <p:cNvPicPr>
              <a:picLocks noChangeAspect="1"/>
            </p:cNvPicPr>
            <p:nvPr/>
          </p:nvPicPr>
          <p:blipFill>
            <a:blip r:embed="rId11"/>
            <a:stretch>
              <a:fillRect/>
            </a:stretch>
          </p:blipFill>
          <p:spPr>
            <a:xfrm>
              <a:off x="3752258" y="5278439"/>
              <a:ext cx="2717329" cy="1562101"/>
            </a:xfrm>
            <a:prstGeom prst="ellipse">
              <a:avLst/>
            </a:prstGeom>
          </p:spPr>
        </p:pic>
        <p:sp>
          <p:nvSpPr>
            <p:cNvPr id="101" name="TextBox 100">
              <a:extLst>
                <a:ext uri="{FF2B5EF4-FFF2-40B4-BE49-F238E27FC236}">
                  <a16:creationId xmlns:a16="http://schemas.microsoft.com/office/drawing/2014/main" id="{7498FFF2-A4AD-2E8D-A1DF-DE4FEDBB14E6}"/>
                </a:ext>
              </a:extLst>
            </p:cNvPr>
            <p:cNvSpPr txBox="1"/>
            <p:nvPr/>
          </p:nvSpPr>
          <p:spPr>
            <a:xfrm>
              <a:off x="5312841" y="4933704"/>
              <a:ext cx="1396303" cy="461665"/>
            </a:xfrm>
            <a:prstGeom prst="rect">
              <a:avLst/>
            </a:prstGeom>
            <a:noFill/>
          </p:spPr>
          <p:txBody>
            <a:bodyPr wrap="square" rtlCol="0">
              <a:spAutoFit/>
            </a:bodyPr>
            <a:lstStyle/>
            <a:p>
              <a:pPr algn="ctr"/>
              <a:r>
                <a:rPr lang="en-US" sz="1200" dirty="0"/>
                <a:t>Spin rotator concept for Ce</a:t>
              </a:r>
              <a:r>
                <a:rPr lang="en-US" sz="1200" baseline="30000" dirty="0"/>
                <a:t>+</a:t>
              </a:r>
              <a:r>
                <a:rPr lang="en-US" sz="1200" dirty="0"/>
                <a:t>BAF</a:t>
              </a:r>
            </a:p>
          </p:txBody>
        </p:sp>
      </p:grpSp>
      <p:grpSp>
        <p:nvGrpSpPr>
          <p:cNvPr id="8" name="Group 7">
            <a:extLst>
              <a:ext uri="{FF2B5EF4-FFF2-40B4-BE49-F238E27FC236}">
                <a16:creationId xmlns:a16="http://schemas.microsoft.com/office/drawing/2014/main" id="{61F954B2-87F9-328D-EF1C-288BD3ED88B9}"/>
              </a:ext>
            </a:extLst>
          </p:cNvPr>
          <p:cNvGrpSpPr/>
          <p:nvPr/>
        </p:nvGrpSpPr>
        <p:grpSpPr>
          <a:xfrm>
            <a:off x="6778739" y="2773364"/>
            <a:ext cx="3143981" cy="1970341"/>
            <a:chOff x="6778739" y="2773364"/>
            <a:chExt cx="3143981" cy="1970341"/>
          </a:xfrm>
        </p:grpSpPr>
        <p:pic>
          <p:nvPicPr>
            <p:cNvPr id="100" name="Picture 99">
              <a:extLst>
                <a:ext uri="{FF2B5EF4-FFF2-40B4-BE49-F238E27FC236}">
                  <a16:creationId xmlns:a16="http://schemas.microsoft.com/office/drawing/2014/main" id="{A1ACB119-4793-2BF8-923B-907C4C5EDE46}"/>
                </a:ext>
              </a:extLst>
            </p:cNvPr>
            <p:cNvPicPr>
              <a:picLocks noChangeAspect="1"/>
            </p:cNvPicPr>
            <p:nvPr/>
          </p:nvPicPr>
          <p:blipFill>
            <a:blip r:embed="rId12"/>
            <a:stretch>
              <a:fillRect/>
            </a:stretch>
          </p:blipFill>
          <p:spPr>
            <a:xfrm>
              <a:off x="7506593" y="2773364"/>
              <a:ext cx="2416127" cy="1671333"/>
            </a:xfrm>
            <a:prstGeom prst="ellipse">
              <a:avLst/>
            </a:prstGeom>
          </p:spPr>
        </p:pic>
        <p:sp>
          <p:nvSpPr>
            <p:cNvPr id="103" name="TextBox 102">
              <a:extLst>
                <a:ext uri="{FF2B5EF4-FFF2-40B4-BE49-F238E27FC236}">
                  <a16:creationId xmlns:a16="http://schemas.microsoft.com/office/drawing/2014/main" id="{73C91C94-A375-7314-2DE4-56E6F564AD6B}"/>
                </a:ext>
              </a:extLst>
            </p:cNvPr>
            <p:cNvSpPr txBox="1"/>
            <p:nvPr/>
          </p:nvSpPr>
          <p:spPr>
            <a:xfrm>
              <a:off x="6778739" y="4282040"/>
              <a:ext cx="1396303" cy="461665"/>
            </a:xfrm>
            <a:prstGeom prst="rect">
              <a:avLst/>
            </a:prstGeom>
            <a:noFill/>
          </p:spPr>
          <p:txBody>
            <a:bodyPr wrap="square" rtlCol="0">
              <a:spAutoFit/>
            </a:bodyPr>
            <a:lstStyle/>
            <a:p>
              <a:pPr algn="ctr"/>
              <a:r>
                <a:rPr lang="en-US" sz="1200" dirty="0"/>
                <a:t>Start-to-End beam dynamics tracking</a:t>
              </a:r>
            </a:p>
          </p:txBody>
        </p:sp>
      </p:grpSp>
    </p:spTree>
    <p:extLst>
      <p:ext uri="{BB962C8B-B14F-4D97-AF65-F5344CB8AC3E}">
        <p14:creationId xmlns:p14="http://schemas.microsoft.com/office/powerpoint/2010/main" val="1572772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dissolve">
                                      <p:cBhvr>
                                        <p:cTn id="7" dur="500"/>
                                        <p:tgtEl>
                                          <p:spTgt spid="19"/>
                                        </p:tgtEl>
                                      </p:cBhvr>
                                    </p:animEffect>
                                  </p:childTnLst>
                                </p:cTn>
                              </p:par>
                            </p:childTnLst>
                          </p:cTn>
                        </p:par>
                        <p:par>
                          <p:cTn id="8" fill="hold">
                            <p:stCondLst>
                              <p:cond delay="500"/>
                            </p:stCondLst>
                            <p:childTnLst>
                              <p:par>
                                <p:cTn id="9" presetID="9" presetClass="entr" presetSubtype="0" fill="hold" nodeType="afterEffect">
                                  <p:stCondLst>
                                    <p:cond delay="1000"/>
                                  </p:stCondLst>
                                  <p:childTnLst>
                                    <p:set>
                                      <p:cBhvr>
                                        <p:cTn id="10" dur="1" fill="hold">
                                          <p:stCondLst>
                                            <p:cond delay="0"/>
                                          </p:stCondLst>
                                        </p:cTn>
                                        <p:tgtEl>
                                          <p:spTgt spid="44"/>
                                        </p:tgtEl>
                                        <p:attrNameLst>
                                          <p:attrName>style.visibility</p:attrName>
                                        </p:attrNameLst>
                                      </p:cBhvr>
                                      <p:to>
                                        <p:strVal val="visible"/>
                                      </p:to>
                                    </p:set>
                                    <p:animEffect transition="in" filter="dissolve">
                                      <p:cBhvr>
                                        <p:cTn id="11" dur="500"/>
                                        <p:tgtEl>
                                          <p:spTgt spid="44"/>
                                        </p:tgtEl>
                                      </p:cBhvr>
                                    </p:animEffect>
                                  </p:childTnLst>
                                </p:cTn>
                              </p:par>
                            </p:childTnLst>
                          </p:cTn>
                        </p:par>
                        <p:par>
                          <p:cTn id="12" fill="hold">
                            <p:stCondLst>
                              <p:cond delay="2000"/>
                            </p:stCondLst>
                            <p:childTnLst>
                              <p:par>
                                <p:cTn id="13" presetID="9" presetClass="entr" presetSubtype="0" fill="hold" nodeType="afterEffect">
                                  <p:stCondLst>
                                    <p:cond delay="1000"/>
                                  </p:stCondLst>
                                  <p:childTnLst>
                                    <p:set>
                                      <p:cBhvr>
                                        <p:cTn id="14" dur="1" fill="hold">
                                          <p:stCondLst>
                                            <p:cond delay="0"/>
                                          </p:stCondLst>
                                        </p:cTn>
                                        <p:tgtEl>
                                          <p:spTgt spid="41"/>
                                        </p:tgtEl>
                                        <p:attrNameLst>
                                          <p:attrName>style.visibility</p:attrName>
                                        </p:attrNameLst>
                                      </p:cBhvr>
                                      <p:to>
                                        <p:strVal val="visible"/>
                                      </p:to>
                                    </p:set>
                                    <p:animEffect transition="in" filter="dissolve">
                                      <p:cBhvr>
                                        <p:cTn id="15" dur="500"/>
                                        <p:tgtEl>
                                          <p:spTgt spid="41"/>
                                        </p:tgtEl>
                                      </p:cBhvr>
                                    </p:animEffect>
                                  </p:childTnLst>
                                </p:cTn>
                              </p:par>
                            </p:childTnLst>
                          </p:cTn>
                        </p:par>
                        <p:par>
                          <p:cTn id="16" fill="hold">
                            <p:stCondLst>
                              <p:cond delay="3500"/>
                            </p:stCondLst>
                            <p:childTnLst>
                              <p:par>
                                <p:cTn id="17" presetID="9" presetClass="entr" presetSubtype="0" fill="hold" nodeType="afterEffect">
                                  <p:stCondLst>
                                    <p:cond delay="1000"/>
                                  </p:stCondLst>
                                  <p:childTnLst>
                                    <p:set>
                                      <p:cBhvr>
                                        <p:cTn id="18" dur="1" fill="hold">
                                          <p:stCondLst>
                                            <p:cond delay="0"/>
                                          </p:stCondLst>
                                        </p:cTn>
                                        <p:tgtEl>
                                          <p:spTgt spid="8"/>
                                        </p:tgtEl>
                                        <p:attrNameLst>
                                          <p:attrName>style.visibility</p:attrName>
                                        </p:attrNameLst>
                                      </p:cBhvr>
                                      <p:to>
                                        <p:strVal val="visible"/>
                                      </p:to>
                                    </p:set>
                                    <p:animEffect transition="in" filter="dissolve">
                                      <p:cBhvr>
                                        <p:cTn id="19" dur="500"/>
                                        <p:tgtEl>
                                          <p:spTgt spid="8"/>
                                        </p:tgtEl>
                                      </p:cBhvr>
                                    </p:animEffect>
                                  </p:childTnLst>
                                </p:cTn>
                              </p:par>
                            </p:childTnLst>
                          </p:cTn>
                        </p:par>
                        <p:par>
                          <p:cTn id="20" fill="hold">
                            <p:stCondLst>
                              <p:cond delay="5000"/>
                            </p:stCondLst>
                            <p:childTnLst>
                              <p:par>
                                <p:cTn id="21" presetID="9" presetClass="entr" presetSubtype="0" fill="hold" nodeType="afterEffect">
                                  <p:stCondLst>
                                    <p:cond delay="1000"/>
                                  </p:stCondLst>
                                  <p:childTnLst>
                                    <p:set>
                                      <p:cBhvr>
                                        <p:cTn id="22" dur="1" fill="hold">
                                          <p:stCondLst>
                                            <p:cond delay="0"/>
                                          </p:stCondLst>
                                        </p:cTn>
                                        <p:tgtEl>
                                          <p:spTgt spid="9"/>
                                        </p:tgtEl>
                                        <p:attrNameLst>
                                          <p:attrName>style.visibility</p:attrName>
                                        </p:attrNameLst>
                                      </p:cBhvr>
                                      <p:to>
                                        <p:strVal val="visible"/>
                                      </p:to>
                                    </p:set>
                                    <p:animEffect transition="in" filter="dissolve">
                                      <p:cBhvr>
                                        <p:cTn id="23" dur="500"/>
                                        <p:tgtEl>
                                          <p:spTgt spid="9"/>
                                        </p:tgtEl>
                                      </p:cBhvr>
                                    </p:animEffect>
                                  </p:childTnLst>
                                </p:cTn>
                              </p:par>
                            </p:childTnLst>
                          </p:cTn>
                        </p:par>
                        <p:par>
                          <p:cTn id="24" fill="hold">
                            <p:stCondLst>
                              <p:cond delay="6500"/>
                            </p:stCondLst>
                            <p:childTnLst>
                              <p:par>
                                <p:cTn id="25" presetID="9" presetClass="entr" presetSubtype="0" fill="hold" nodeType="afterEffect">
                                  <p:stCondLst>
                                    <p:cond delay="1000"/>
                                  </p:stCondLst>
                                  <p:childTnLst>
                                    <p:set>
                                      <p:cBhvr>
                                        <p:cTn id="26" dur="1" fill="hold">
                                          <p:stCondLst>
                                            <p:cond delay="0"/>
                                          </p:stCondLst>
                                        </p:cTn>
                                        <p:tgtEl>
                                          <p:spTgt spid="102"/>
                                        </p:tgtEl>
                                        <p:attrNameLst>
                                          <p:attrName>style.visibility</p:attrName>
                                        </p:attrNameLst>
                                      </p:cBhvr>
                                      <p:to>
                                        <p:strVal val="visible"/>
                                      </p:to>
                                    </p:set>
                                    <p:animEffect transition="in" filter="dissolve">
                                      <p:cBhvr>
                                        <p:cTn id="27" dur="500"/>
                                        <p:tgtEl>
                                          <p:spTgt spid="102"/>
                                        </p:tgtEl>
                                      </p:cBhvr>
                                    </p:animEffect>
                                  </p:childTnLst>
                                </p:cTn>
                              </p:par>
                            </p:childTnLst>
                          </p:cTn>
                        </p:par>
                        <p:par>
                          <p:cTn id="28" fill="hold">
                            <p:stCondLst>
                              <p:cond delay="8000"/>
                            </p:stCondLst>
                            <p:childTnLst>
                              <p:par>
                                <p:cTn id="29" presetID="9" presetClass="entr" presetSubtype="0" fill="hold" nodeType="afterEffect">
                                  <p:stCondLst>
                                    <p:cond delay="1000"/>
                                  </p:stCondLst>
                                  <p:childTnLst>
                                    <p:set>
                                      <p:cBhvr>
                                        <p:cTn id="30" dur="1" fill="hold">
                                          <p:stCondLst>
                                            <p:cond delay="0"/>
                                          </p:stCondLst>
                                        </p:cTn>
                                        <p:tgtEl>
                                          <p:spTgt spid="15"/>
                                        </p:tgtEl>
                                        <p:attrNameLst>
                                          <p:attrName>style.visibility</p:attrName>
                                        </p:attrNameLst>
                                      </p:cBhvr>
                                      <p:to>
                                        <p:strVal val="visible"/>
                                      </p:to>
                                    </p:set>
                                    <p:animEffect transition="in" filter="dissolve">
                                      <p:cBhvr>
                                        <p:cTn id="31" dur="500"/>
                                        <p:tgtEl>
                                          <p:spTgt spid="15"/>
                                        </p:tgtEl>
                                      </p:cBhvr>
                                    </p:animEffect>
                                  </p:childTnLst>
                                </p:cTn>
                              </p:par>
                            </p:childTnLst>
                          </p:cTn>
                        </p:par>
                        <p:par>
                          <p:cTn id="32" fill="hold">
                            <p:stCondLst>
                              <p:cond delay="9500"/>
                            </p:stCondLst>
                            <p:childTnLst>
                              <p:par>
                                <p:cTn id="33" presetID="9" presetClass="entr" presetSubtype="0" fill="hold" nodeType="afterEffect">
                                  <p:stCondLst>
                                    <p:cond delay="1000"/>
                                  </p:stCondLst>
                                  <p:childTnLst>
                                    <p:set>
                                      <p:cBhvr>
                                        <p:cTn id="34" dur="1" fill="hold">
                                          <p:stCondLst>
                                            <p:cond delay="0"/>
                                          </p:stCondLst>
                                        </p:cTn>
                                        <p:tgtEl>
                                          <p:spTgt spid="62"/>
                                        </p:tgtEl>
                                        <p:attrNameLst>
                                          <p:attrName>style.visibility</p:attrName>
                                        </p:attrNameLst>
                                      </p:cBhvr>
                                      <p:to>
                                        <p:strVal val="visible"/>
                                      </p:to>
                                    </p:set>
                                    <p:animEffect transition="in" filter="dissolve">
                                      <p:cBhvr>
                                        <p:cTn id="35"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09BB996-4A9C-EA60-8BD1-573393ACF33D}"/>
              </a:ext>
            </a:extLst>
          </p:cNvPr>
          <p:cNvSpPr/>
          <p:nvPr/>
        </p:nvSpPr>
        <p:spPr>
          <a:xfrm>
            <a:off x="0" y="0"/>
            <a:ext cx="19431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dirty="0">
              <a:latin typeface="Arial" panose="020B0604020202020204" pitchFamily="34" charset="0"/>
            </a:endParaRPr>
          </a:p>
        </p:txBody>
      </p:sp>
      <p:pic>
        <p:nvPicPr>
          <p:cNvPr id="13" name="Picture 12">
            <a:extLst>
              <a:ext uri="{FF2B5EF4-FFF2-40B4-BE49-F238E27FC236}">
                <a16:creationId xmlns:a16="http://schemas.microsoft.com/office/drawing/2014/main" id="{28030579-6A4E-A2B2-A9FA-9A6C7659552F}"/>
              </a:ext>
            </a:extLst>
          </p:cNvPr>
          <p:cNvPicPr>
            <a:picLocks noChangeAspect="1"/>
          </p:cNvPicPr>
          <p:nvPr/>
        </p:nvPicPr>
        <p:blipFill>
          <a:blip r:embed="rId3"/>
          <a:stretch>
            <a:fillRect/>
          </a:stretch>
        </p:blipFill>
        <p:spPr>
          <a:xfrm>
            <a:off x="6555510" y="1138956"/>
            <a:ext cx="5232104" cy="2473358"/>
          </a:xfrm>
          <a:prstGeom prst="rect">
            <a:avLst/>
          </a:prstGeom>
          <a:ln w="25400">
            <a:solidFill>
              <a:schemeClr val="tx1"/>
            </a:solidFill>
          </a:ln>
        </p:spPr>
      </p:pic>
      <p:sp>
        <p:nvSpPr>
          <p:cNvPr id="17" name="Title 3">
            <a:extLst>
              <a:ext uri="{FF2B5EF4-FFF2-40B4-BE49-F238E27FC236}">
                <a16:creationId xmlns:a16="http://schemas.microsoft.com/office/drawing/2014/main" id="{0A1D8131-3D87-2C9C-8B8D-48F6CF59CD7B}"/>
              </a:ext>
            </a:extLst>
          </p:cNvPr>
          <p:cNvSpPr>
            <a:spLocks noGrp="1"/>
          </p:cNvSpPr>
          <p:nvPr>
            <p:ph type="title"/>
          </p:nvPr>
        </p:nvSpPr>
        <p:spPr>
          <a:xfrm>
            <a:off x="406370" y="220667"/>
            <a:ext cx="5785319" cy="678664"/>
          </a:xfrm>
        </p:spPr>
        <p:txBody>
          <a:bodyPr/>
          <a:lstStyle/>
          <a:p>
            <a:pPr algn="l"/>
            <a:r>
              <a:rPr lang="en-US" sz="3600" dirty="0">
                <a:solidFill>
                  <a:srgbClr val="C00000"/>
                </a:solidFill>
              </a:rPr>
              <a:t>In conclusion</a:t>
            </a:r>
          </a:p>
        </p:txBody>
      </p:sp>
      <p:pic>
        <p:nvPicPr>
          <p:cNvPr id="18" name="Picture 17">
            <a:extLst>
              <a:ext uri="{FF2B5EF4-FFF2-40B4-BE49-F238E27FC236}">
                <a16:creationId xmlns:a16="http://schemas.microsoft.com/office/drawing/2014/main" id="{B47E8B8A-E34F-2A68-892D-0723E7F1885B}"/>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8230126" y="4163067"/>
            <a:ext cx="1333363" cy="958685"/>
          </a:xfrm>
          <a:prstGeom prst="rect">
            <a:avLst/>
          </a:prstGeom>
        </p:spPr>
      </p:pic>
      <p:pic>
        <p:nvPicPr>
          <p:cNvPr id="19" name="Picture 18">
            <a:extLst>
              <a:ext uri="{FF2B5EF4-FFF2-40B4-BE49-F238E27FC236}">
                <a16:creationId xmlns:a16="http://schemas.microsoft.com/office/drawing/2014/main" id="{D3365099-8320-9B6A-7739-DAD73EDD3DE1}"/>
              </a:ext>
            </a:extLst>
          </p:cNvPr>
          <p:cNvPicPr>
            <a:picLocks noChangeAspect="1"/>
          </p:cNvPicPr>
          <p:nvPr/>
        </p:nvPicPr>
        <p:blipFill>
          <a:blip r:embed="rId5"/>
          <a:stretch>
            <a:fillRect/>
          </a:stretch>
        </p:blipFill>
        <p:spPr>
          <a:xfrm>
            <a:off x="4853202" y="4188401"/>
            <a:ext cx="2344752" cy="535943"/>
          </a:xfrm>
          <a:prstGeom prst="rect">
            <a:avLst/>
          </a:prstGeom>
        </p:spPr>
      </p:pic>
      <p:pic>
        <p:nvPicPr>
          <p:cNvPr id="20" name="Picture 19">
            <a:extLst>
              <a:ext uri="{FF2B5EF4-FFF2-40B4-BE49-F238E27FC236}">
                <a16:creationId xmlns:a16="http://schemas.microsoft.com/office/drawing/2014/main" id="{85BC2F3D-6BC5-8AE7-6E17-7D66C3AEB102}"/>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9171562" y="5372537"/>
            <a:ext cx="932238" cy="1203739"/>
          </a:xfrm>
          <a:prstGeom prst="rect">
            <a:avLst/>
          </a:prstGeom>
        </p:spPr>
      </p:pic>
      <p:pic>
        <p:nvPicPr>
          <p:cNvPr id="21" name="Picture 20">
            <a:extLst>
              <a:ext uri="{FF2B5EF4-FFF2-40B4-BE49-F238E27FC236}">
                <a16:creationId xmlns:a16="http://schemas.microsoft.com/office/drawing/2014/main" id="{D4DA1FA4-BDDC-CD0C-1C13-3DB08C328A4C}"/>
              </a:ext>
            </a:extLst>
          </p:cNvPr>
          <p:cNvPicPr>
            <a:picLocks noChangeAspect="1"/>
          </p:cNvPicPr>
          <p:nvPr/>
        </p:nvPicPr>
        <p:blipFill>
          <a:blip r:embed="rId7"/>
          <a:stretch>
            <a:fillRect/>
          </a:stretch>
        </p:blipFill>
        <p:spPr>
          <a:xfrm>
            <a:off x="2888560" y="4905164"/>
            <a:ext cx="1531212" cy="971731"/>
          </a:xfrm>
          <a:prstGeom prst="rect">
            <a:avLst/>
          </a:prstGeom>
        </p:spPr>
      </p:pic>
      <p:pic>
        <p:nvPicPr>
          <p:cNvPr id="22" name="Picture 21">
            <a:extLst>
              <a:ext uri="{FF2B5EF4-FFF2-40B4-BE49-F238E27FC236}">
                <a16:creationId xmlns:a16="http://schemas.microsoft.com/office/drawing/2014/main" id="{F6FA82B1-8D73-6345-CE7D-6E7491867C00}"/>
              </a:ext>
            </a:extLst>
          </p:cNvPr>
          <p:cNvPicPr>
            <a:picLocks noChangeAspect="1"/>
          </p:cNvPicPr>
          <p:nvPr/>
        </p:nvPicPr>
        <p:blipFill>
          <a:blip r:embed="rId8" cstate="hqprint">
            <a:extLst>
              <a:ext uri="{28A0092B-C50C-407E-A947-70E740481C1C}">
                <a14:useLocalDpi xmlns:a14="http://schemas.microsoft.com/office/drawing/2010/main"/>
              </a:ext>
            </a:extLst>
          </a:blip>
          <a:stretch>
            <a:fillRect/>
          </a:stretch>
        </p:blipFill>
        <p:spPr>
          <a:xfrm>
            <a:off x="10273220" y="4431478"/>
            <a:ext cx="1333363" cy="1250444"/>
          </a:xfrm>
          <a:prstGeom prst="rect">
            <a:avLst/>
          </a:prstGeom>
        </p:spPr>
      </p:pic>
      <p:pic>
        <p:nvPicPr>
          <p:cNvPr id="23" name="Picture 22">
            <a:extLst>
              <a:ext uri="{FF2B5EF4-FFF2-40B4-BE49-F238E27FC236}">
                <a16:creationId xmlns:a16="http://schemas.microsoft.com/office/drawing/2014/main" id="{D638D585-10EC-CCAF-F58F-672E22C2D775}"/>
              </a:ext>
            </a:extLst>
          </p:cNvPr>
          <p:cNvPicPr>
            <a:picLocks noChangeAspect="1"/>
          </p:cNvPicPr>
          <p:nvPr/>
        </p:nvPicPr>
        <p:blipFill>
          <a:blip r:embed="rId9"/>
          <a:stretch>
            <a:fillRect/>
          </a:stretch>
        </p:blipFill>
        <p:spPr>
          <a:xfrm>
            <a:off x="4991964" y="5097345"/>
            <a:ext cx="2624072" cy="427838"/>
          </a:xfrm>
          <a:prstGeom prst="rect">
            <a:avLst/>
          </a:prstGeom>
        </p:spPr>
      </p:pic>
      <p:pic>
        <p:nvPicPr>
          <p:cNvPr id="24" name="Picture 23">
            <a:extLst>
              <a:ext uri="{FF2B5EF4-FFF2-40B4-BE49-F238E27FC236}">
                <a16:creationId xmlns:a16="http://schemas.microsoft.com/office/drawing/2014/main" id="{7B763D06-A3E4-083D-85B1-7CDCDF317CE2}"/>
              </a:ext>
            </a:extLst>
          </p:cNvPr>
          <p:cNvPicPr>
            <a:picLocks noChangeAspect="1"/>
          </p:cNvPicPr>
          <p:nvPr/>
        </p:nvPicPr>
        <p:blipFill>
          <a:blip r:embed="rId10" cstate="hqprint">
            <a:extLst>
              <a:ext uri="{28A0092B-C50C-407E-A947-70E740481C1C}">
                <a14:useLocalDpi xmlns:a14="http://schemas.microsoft.com/office/drawing/2010/main"/>
              </a:ext>
            </a:extLst>
          </a:blip>
          <a:stretch>
            <a:fillRect/>
          </a:stretch>
        </p:blipFill>
        <p:spPr>
          <a:xfrm>
            <a:off x="525446" y="4163067"/>
            <a:ext cx="1194850" cy="1194850"/>
          </a:xfrm>
          <a:prstGeom prst="rect">
            <a:avLst/>
          </a:prstGeom>
        </p:spPr>
      </p:pic>
      <p:pic>
        <p:nvPicPr>
          <p:cNvPr id="25" name="Picture 24">
            <a:extLst>
              <a:ext uri="{FF2B5EF4-FFF2-40B4-BE49-F238E27FC236}">
                <a16:creationId xmlns:a16="http://schemas.microsoft.com/office/drawing/2014/main" id="{EC606F50-9513-9720-B282-9C8EDC4BA813}"/>
              </a:ext>
            </a:extLst>
          </p:cNvPr>
          <p:cNvPicPr>
            <a:picLocks noChangeAspect="1"/>
          </p:cNvPicPr>
          <p:nvPr/>
        </p:nvPicPr>
        <p:blipFill>
          <a:blip r:embed="rId11" cstate="hqprint">
            <a:extLst>
              <a:ext uri="{28A0092B-C50C-407E-A947-70E740481C1C}">
                <a14:useLocalDpi xmlns:a14="http://schemas.microsoft.com/office/drawing/2010/main"/>
              </a:ext>
            </a:extLst>
          </a:blip>
          <a:stretch>
            <a:fillRect/>
          </a:stretch>
        </p:blipFill>
        <p:spPr>
          <a:xfrm>
            <a:off x="1246075" y="5501613"/>
            <a:ext cx="1400813" cy="945589"/>
          </a:xfrm>
          <a:prstGeom prst="rect">
            <a:avLst/>
          </a:prstGeom>
        </p:spPr>
      </p:pic>
      <p:pic>
        <p:nvPicPr>
          <p:cNvPr id="26" name="Picture 25">
            <a:extLst>
              <a:ext uri="{FF2B5EF4-FFF2-40B4-BE49-F238E27FC236}">
                <a16:creationId xmlns:a16="http://schemas.microsoft.com/office/drawing/2014/main" id="{8A0F54A6-AE8E-DF75-A386-68E18CE135DE}"/>
              </a:ext>
            </a:extLst>
          </p:cNvPr>
          <p:cNvPicPr>
            <a:picLocks noChangeAspect="1"/>
          </p:cNvPicPr>
          <p:nvPr/>
        </p:nvPicPr>
        <p:blipFill rotWithShape="1">
          <a:blip r:embed="rId12" cstate="hqprint">
            <a:extLst>
              <a:ext uri="{28A0092B-C50C-407E-A947-70E740481C1C}">
                <a14:useLocalDpi xmlns:a14="http://schemas.microsoft.com/office/drawing/2010/main"/>
              </a:ext>
            </a:extLst>
          </a:blip>
          <a:srcRect/>
          <a:stretch/>
        </p:blipFill>
        <p:spPr>
          <a:xfrm>
            <a:off x="7615765" y="5525183"/>
            <a:ext cx="1015130" cy="1142482"/>
          </a:xfrm>
          <a:prstGeom prst="rect">
            <a:avLst/>
          </a:prstGeom>
        </p:spPr>
      </p:pic>
      <p:pic>
        <p:nvPicPr>
          <p:cNvPr id="27" name="Picture 26">
            <a:extLst>
              <a:ext uri="{FF2B5EF4-FFF2-40B4-BE49-F238E27FC236}">
                <a16:creationId xmlns:a16="http://schemas.microsoft.com/office/drawing/2014/main" id="{67CCC712-8CB0-8FF7-EAFE-976B277AEEE3}"/>
              </a:ext>
            </a:extLst>
          </p:cNvPr>
          <p:cNvPicPr>
            <a:picLocks noChangeAspect="1"/>
          </p:cNvPicPr>
          <p:nvPr/>
        </p:nvPicPr>
        <p:blipFill>
          <a:blip r:embed="rId13" cstate="hqprint">
            <a:extLst>
              <a:ext uri="{28A0092B-C50C-407E-A947-70E740481C1C}">
                <a14:useLocalDpi xmlns:a14="http://schemas.microsoft.com/office/drawing/2010/main"/>
              </a:ext>
            </a:extLst>
          </a:blip>
          <a:stretch>
            <a:fillRect/>
          </a:stretch>
        </p:blipFill>
        <p:spPr>
          <a:xfrm>
            <a:off x="1977675" y="4127873"/>
            <a:ext cx="2359441" cy="607209"/>
          </a:xfrm>
          <a:prstGeom prst="rect">
            <a:avLst/>
          </a:prstGeom>
        </p:spPr>
      </p:pic>
      <p:pic>
        <p:nvPicPr>
          <p:cNvPr id="28" name="Picture 27">
            <a:extLst>
              <a:ext uri="{FF2B5EF4-FFF2-40B4-BE49-F238E27FC236}">
                <a16:creationId xmlns:a16="http://schemas.microsoft.com/office/drawing/2014/main" id="{B36F16F4-E915-5519-4144-86F61BF73BA8}"/>
              </a:ext>
            </a:extLst>
          </p:cNvPr>
          <p:cNvPicPr>
            <a:picLocks noChangeAspect="1"/>
          </p:cNvPicPr>
          <p:nvPr/>
        </p:nvPicPr>
        <p:blipFill>
          <a:blip r:embed="rId14" cstate="hqprint">
            <a:extLst>
              <a:ext uri="{28A0092B-C50C-407E-A947-70E740481C1C}">
                <a14:useLocalDpi xmlns:a14="http://schemas.microsoft.com/office/drawing/2010/main"/>
              </a:ext>
            </a:extLst>
          </a:blip>
          <a:stretch>
            <a:fillRect/>
          </a:stretch>
        </p:blipFill>
        <p:spPr>
          <a:xfrm>
            <a:off x="4661444" y="5876518"/>
            <a:ext cx="2413654" cy="733053"/>
          </a:xfrm>
          <a:prstGeom prst="rect">
            <a:avLst/>
          </a:prstGeom>
        </p:spPr>
      </p:pic>
      <p:sp>
        <p:nvSpPr>
          <p:cNvPr id="29" name="TextBox 28">
            <a:extLst>
              <a:ext uri="{FF2B5EF4-FFF2-40B4-BE49-F238E27FC236}">
                <a16:creationId xmlns:a16="http://schemas.microsoft.com/office/drawing/2014/main" id="{323D9CA5-7194-7BD9-79C6-2B30F1A8E15A}"/>
              </a:ext>
            </a:extLst>
          </p:cNvPr>
          <p:cNvSpPr txBox="1"/>
          <p:nvPr/>
        </p:nvSpPr>
        <p:spPr>
          <a:xfrm>
            <a:off x="404386" y="1018854"/>
            <a:ext cx="5785320" cy="2677656"/>
          </a:xfrm>
          <a:prstGeom prst="rect">
            <a:avLst/>
          </a:prstGeom>
          <a:noFill/>
        </p:spPr>
        <p:txBody>
          <a:bodyPr wrap="square" rtlCol="0">
            <a:spAutoFit/>
          </a:bodyPr>
          <a:lstStyle/>
          <a:p>
            <a:pPr marL="342900" indent="-342900">
              <a:buFont typeface="Arial" panose="020B0604020202020204" pitchFamily="34" charset="0"/>
              <a:buChar char="•"/>
            </a:pPr>
            <a:r>
              <a:rPr lang="en-US" sz="2400" dirty="0"/>
              <a:t>In FY27 Andriy will be leading the team documenting our assessment for adding a CW polarized positron beam capability</a:t>
            </a:r>
          </a:p>
          <a:p>
            <a:pPr marL="342900" indent="-342900">
              <a:buFont typeface="Arial" panose="020B0604020202020204" pitchFamily="34" charset="0"/>
              <a:buChar char="•"/>
            </a:pPr>
            <a:endParaRPr lang="en-US" sz="2400" dirty="0"/>
          </a:p>
          <a:p>
            <a:pPr marL="342900" indent="-342900">
              <a:buFont typeface="Arial" panose="020B0604020202020204" pitchFamily="34" charset="0"/>
              <a:buChar char="•"/>
            </a:pPr>
            <a:r>
              <a:rPr lang="en-US" sz="2400" dirty="0"/>
              <a:t>The LDRD Strategic Hire and the program in general has been critical to having the the opportunity to support these critical</a:t>
            </a:r>
          </a:p>
        </p:txBody>
      </p:sp>
    </p:spTree>
    <p:extLst>
      <p:ext uri="{BB962C8B-B14F-4D97-AF65-F5344CB8AC3E}">
        <p14:creationId xmlns:p14="http://schemas.microsoft.com/office/powerpoint/2010/main" val="2982630522"/>
      </p:ext>
    </p:extLst>
  </p:cSld>
  <p:clrMapOvr>
    <a:masterClrMapping/>
  </p:clrMapOvr>
</p:sld>
</file>

<file path=ppt/theme/theme1.xml><?xml version="1.0" encoding="utf-8"?>
<a:theme xmlns:a="http://schemas.openxmlformats.org/drawingml/2006/main" name="Jefferson Lab Theme 1">
  <a:themeElements>
    <a:clrScheme name="JLab Color Theme 1">
      <a:dk1>
        <a:srgbClr val="000000"/>
      </a:dk1>
      <a:lt1>
        <a:srgbClr val="FFFFFF"/>
      </a:lt1>
      <a:dk2>
        <a:srgbClr val="1C5068"/>
      </a:dk2>
      <a:lt2>
        <a:srgbClr val="8397A9"/>
      </a:lt2>
      <a:accent1>
        <a:srgbClr val="C31230"/>
      </a:accent1>
      <a:accent2>
        <a:srgbClr val="10A1AF"/>
      </a:accent2>
      <a:accent3>
        <a:srgbClr val="5E5E5E"/>
      </a:accent3>
      <a:accent4>
        <a:srgbClr val="821282"/>
      </a:accent4>
      <a:accent5>
        <a:srgbClr val="385723"/>
      </a:accent5>
      <a:accent6>
        <a:srgbClr val="BF9000"/>
      </a:accent6>
      <a:hlink>
        <a:srgbClr val="1C5068"/>
      </a:hlink>
      <a:folHlink>
        <a:srgbClr val="10A1AF"/>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JeffersonLabTemplate_JG_2503" id="{3B269B79-482B-CB48-8F1B-DE1E93D1D15C}" vid="{F7CB5D91-9C74-4C48-B8C9-8E1FE7F854B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Jefferson Lab Theme 1</Template>
  <TotalTime>535</TotalTime>
  <Words>1017</Words>
  <Application>Microsoft Macintosh PowerPoint</Application>
  <PresentationFormat>Widescreen</PresentationFormat>
  <Paragraphs>178</Paragraphs>
  <Slides>8</Slides>
  <Notes>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Aptos</vt:lpstr>
      <vt:lpstr>Arial</vt:lpstr>
      <vt:lpstr>Times New Roman</vt:lpstr>
      <vt:lpstr>Calibri</vt:lpstr>
      <vt:lpstr>Jefferson Lab Theme 1</vt:lpstr>
      <vt:lpstr>The Inaugural LDRD Strategic Hire</vt:lpstr>
      <vt:lpstr>This story begins with something called “PEPPo”</vt:lpstr>
      <vt:lpstr>Physics with positron beams</vt:lpstr>
      <vt:lpstr>How to add PEPPo to CEBAF?</vt:lpstr>
      <vt:lpstr>LDRD Strategic Hire to develop the Ce+BAF concept</vt:lpstr>
      <vt:lpstr>Impactful technical contributions</vt:lpstr>
      <vt:lpstr>A focal point in the Ce+BAF collaboration</vt:lpstr>
      <vt:lpstr>In conclusion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Inaugural LDRD Strategic Hire</dc:title>
  <dc:creator>Joe Grames</dc:creator>
  <cp:lastModifiedBy>Joe Grames</cp:lastModifiedBy>
  <cp:revision>69</cp:revision>
  <cp:lastPrinted>2024-11-21T18:51:38Z</cp:lastPrinted>
  <dcterms:created xsi:type="dcterms:W3CDTF">2026-09-04T14:59:17Z</dcterms:created>
  <dcterms:modified xsi:type="dcterms:W3CDTF">2026-09-15T15:42:10Z</dcterms:modified>
</cp:coreProperties>
</file>