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91" r:id="rId4"/>
  </p:sldMasterIdLst>
  <p:notesMasterIdLst>
    <p:notesMasterId r:id="rId11"/>
  </p:notesMasterIdLst>
  <p:handoutMasterIdLst>
    <p:handoutMasterId r:id="rId12"/>
  </p:handoutMasterIdLst>
  <p:sldIdLst>
    <p:sldId id="2147481337" r:id="rId5"/>
    <p:sldId id="5402" r:id="rId6"/>
    <p:sldId id="2147481361" r:id="rId7"/>
    <p:sldId id="2147481362" r:id="rId8"/>
    <p:sldId id="2147481363" r:id="rId9"/>
    <p:sldId id="21474813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C476F3E-2B2C-D02E-A927-755D46376812}" name="Elicia Ferrer" initials="EF" userId="ac7d01b8666ae590" providerId="Windows Live"/>
  <p188:author id="{BEF8CA72-6AE8-8AD8-5B9A-8F576BAC3FD5}" name="Janiga, Jaimee" initials="JJ" userId="S::7nj@ornl.gov::c06abe94-9752-4f8c-96a2-49efdf1f6368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BDCDB"/>
    <a:srgbClr val="00652C"/>
    <a:srgbClr val="FF9E1B"/>
    <a:srgbClr val="00B38F"/>
    <a:srgbClr val="7DBA00"/>
    <a:srgbClr val="7DC397"/>
    <a:srgbClr val="ECECEC"/>
    <a:srgbClr val="4E008E"/>
    <a:srgbClr val="B50094"/>
    <a:srgbClr val="FE5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0176" autoAdjust="0"/>
    <p:restoredTop sz="92365" autoAdjust="0"/>
  </p:normalViewPr>
  <p:slideViewPr>
    <p:cSldViewPr snapToGrid="0">
      <p:cViewPr varScale="1">
        <p:scale>
          <a:sx n="90" d="100"/>
          <a:sy n="90" d="100"/>
        </p:scale>
        <p:origin x="96" y="13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>
        <p:scale>
          <a:sx n="105" d="100"/>
          <a:sy n="105" d="100"/>
        </p:scale>
        <p:origin x="4152" y="-5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17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12F454D-A2FB-E28F-62C2-050A837E17C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Aptos" panose="020B0004020202020204" pitchFamily="34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896BDF-7ADA-716C-F5CA-D157A094BBB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614C3F-0AF5-DA4C-84F9-3990FF0B58A5}" type="datetimeFigureOut">
              <a:rPr lang="en-US" smtClean="0">
                <a:latin typeface="Aptos" panose="020B0004020202020204" pitchFamily="34" charset="0"/>
              </a:rPr>
              <a:t>9/15/2026</a:t>
            </a:fld>
            <a:endParaRPr lang="en-US" dirty="0">
              <a:latin typeface="Aptos" panose="020B000402020202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677AF2-C6EF-69B3-EBC0-F3BECE6632A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>
              <a:latin typeface="Aptos" panose="020B0004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4AEBCA-6ABE-1DFD-7AA8-A3B2F1B635F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7AB913-EDAA-C746-870D-9B7877FA5A85}" type="slidenum">
              <a:rPr lang="en-US" smtClean="0">
                <a:latin typeface="Aptos" panose="020B0004020202020204" pitchFamily="34" charset="0"/>
              </a:rPr>
              <a:t>‹#›</a:t>
            </a:fld>
            <a:endParaRPr lang="en-US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56905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ptos" panose="020B00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ptos" panose="020B0004020202020204" pitchFamily="34" charset="0"/>
              </a:defRPr>
            </a:lvl1pPr>
          </a:lstStyle>
          <a:p>
            <a:fld id="{9F2D4C33-E834-184F-A85B-4B1A7D742F82}" type="datetimeFigureOut">
              <a:rPr lang="en-US" smtClean="0"/>
              <a:pPr/>
              <a:t>9/15/2026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ptos" panose="020B00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ptos" panose="020B0004020202020204" pitchFamily="34" charset="0"/>
              </a:defRPr>
            </a:lvl1pPr>
          </a:lstStyle>
          <a:p>
            <a:fld id="{CEEA2CD3-FB95-D94F-9F04-F9F995EAB82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83317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774460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ts val="1200"/>
              </a:spcBef>
              <a:spcAft>
                <a:spcPts val="60"/>
              </a:spcAft>
              <a:buNone/>
            </a:pPr>
            <a:endParaRPr lang="en-US" b="0" dirty="0">
              <a:latin typeface="Aptos Light" panose="020B0004020202020204" pitchFamily="34" charset="0"/>
              <a:ea typeface="Aptos" panose="0200000000000000000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EA2CD3-FB95-D94F-9F04-F9F995EAB82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45759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Ben to present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FF095A-F86B-4B29-8A9F-DF3D3D1F3E2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33816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| 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25-P07743 - Edited by Laddy Fields&#10;&#10;Drone Mission - Aerial view of ORNL's east Campus Quad facing southwest.&#10;&#10;This image has been reviewed by an ORNL Releasing Official and is approved for public release, May 19, 2025.">
            <a:extLst>
              <a:ext uri="{FF2B5EF4-FFF2-40B4-BE49-F238E27FC236}">
                <a16:creationId xmlns:a16="http://schemas.microsoft.com/office/drawing/2014/main" id="{01F17512-BEEB-E940-3B9F-9FDBDB21217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A49EAE8-262C-D20D-80FF-4279961B7DBA}"/>
              </a:ext>
            </a:extLst>
          </p:cNvPr>
          <p:cNvSpPr/>
          <p:nvPr userDrawn="1"/>
        </p:nvSpPr>
        <p:spPr>
          <a:xfrm>
            <a:off x="896615" y="843778"/>
            <a:ext cx="5199385" cy="5199385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ptos Light" panose="020B0004020202020204" pitchFamily="34" charset="0"/>
              <a:ea typeface="Aptos" panose="02000000000000000000" pitchFamily="2" charset="0"/>
            </a:endParaRPr>
          </a:p>
        </p:txBody>
      </p:sp>
      <p:sp>
        <p:nvSpPr>
          <p:cNvPr id="1989" name="Title 1">
            <a:extLst>
              <a:ext uri="{FF2B5EF4-FFF2-40B4-BE49-F238E27FC236}">
                <a16:creationId xmlns:a16="http://schemas.microsoft.com/office/drawing/2014/main" id="{4E63AC8A-1BE4-CC0D-A87D-57B11478230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15450" y="2254309"/>
            <a:ext cx="4517136" cy="997196"/>
          </a:xfrm>
        </p:spPr>
        <p:txBody>
          <a:bodyPr wrap="square" anchor="t" anchorCtr="0">
            <a:noAutofit/>
          </a:bodyPr>
          <a:lstStyle>
            <a:lvl1pPr algn="l">
              <a:spcBef>
                <a:spcPts val="1200"/>
              </a:spcBef>
              <a:spcAft>
                <a:spcPts val="60"/>
              </a:spcAft>
              <a:defRPr sz="36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Presentation Title (Text size no larger than 36pt)</a:t>
            </a:r>
          </a:p>
        </p:txBody>
      </p:sp>
      <p:sp>
        <p:nvSpPr>
          <p:cNvPr id="1990" name="Subtitle 2">
            <a:extLst>
              <a:ext uri="{FF2B5EF4-FFF2-40B4-BE49-F238E27FC236}">
                <a16:creationId xmlns:a16="http://schemas.microsoft.com/office/drawing/2014/main" id="{2FDEC7A3-8D58-3E27-DFCC-68F1F758C82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15450" y="4031052"/>
            <a:ext cx="4517136" cy="193899"/>
          </a:xfrm>
        </p:spPr>
        <p:txBody>
          <a:bodyPr wrap="square" anchor="t" anchorCtr="0">
            <a:noAutofit/>
          </a:bodyPr>
          <a:lstStyle>
            <a:lvl1pPr marL="0" indent="0" algn="l">
              <a:spcBef>
                <a:spcPts val="1200"/>
              </a:spcBef>
              <a:spcAft>
                <a:spcPts val="60"/>
              </a:spcAft>
              <a:buNone/>
              <a:defRPr sz="1400" b="1" spc="150" baseline="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PRESENTED BY</a:t>
            </a:r>
          </a:p>
        </p:txBody>
      </p:sp>
      <p:sp>
        <p:nvSpPr>
          <p:cNvPr id="1991" name="Text Placeholder 1961">
            <a:extLst>
              <a:ext uri="{FF2B5EF4-FFF2-40B4-BE49-F238E27FC236}">
                <a16:creationId xmlns:a16="http://schemas.microsoft.com/office/drawing/2014/main" id="{F290C317-5693-2190-DC6C-B1FBB50E65B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15450" y="1934670"/>
            <a:ext cx="4517136" cy="193899"/>
          </a:xfrm>
        </p:spPr>
        <p:txBody>
          <a:bodyPr wrap="square" anchor="t" anchorCtr="0">
            <a:noAutofit/>
          </a:bodyPr>
          <a:lstStyle>
            <a:lvl1pPr marL="0" indent="0" algn="l">
              <a:spcBef>
                <a:spcPts val="1200"/>
              </a:spcBef>
              <a:spcAft>
                <a:spcPts val="60"/>
              </a:spcAft>
              <a:buNone/>
              <a:defRPr sz="1400" b="0" i="0" spc="150" baseline="0">
                <a:solidFill>
                  <a:schemeClr val="tx1"/>
                </a:solidFill>
                <a:latin typeface="+mn-lt"/>
                <a:ea typeface="Aptos Light" panose="02000000000000000000" pitchFamily="2" charset="0"/>
              </a:defRPr>
            </a:lvl1pPr>
            <a:lvl2pPr marL="457200" indent="0" algn="ctr">
              <a:buNone/>
              <a:defRPr sz="1400">
                <a:solidFill>
                  <a:schemeClr val="bg1"/>
                </a:solidFill>
              </a:defRPr>
            </a:lvl2pPr>
            <a:lvl3pPr marL="914400" indent="0" algn="ctr">
              <a:buNone/>
              <a:defRPr sz="14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MONTH XX, XXXX | LOCATION</a:t>
            </a:r>
          </a:p>
        </p:txBody>
      </p:sp>
      <p:sp>
        <p:nvSpPr>
          <p:cNvPr id="1992" name="Text Placeholder 1963">
            <a:extLst>
              <a:ext uri="{FF2B5EF4-FFF2-40B4-BE49-F238E27FC236}">
                <a16:creationId xmlns:a16="http://schemas.microsoft.com/office/drawing/2014/main" id="{69307D98-0D2A-6367-B886-8BC3DE78A9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15450" y="4383195"/>
            <a:ext cx="4517136" cy="332399"/>
          </a:xfrm>
        </p:spPr>
        <p:txBody>
          <a:bodyPr wrap="square" anchor="t" anchorCtr="0">
            <a:noAutofit/>
          </a:bodyPr>
          <a:lstStyle>
            <a:lvl1pPr marL="0" indent="0" algn="l">
              <a:spcBef>
                <a:spcPts val="1200"/>
              </a:spcBef>
              <a:spcAft>
                <a:spcPts val="60"/>
              </a:spcAft>
              <a:buNone/>
              <a:defRPr sz="2400" b="0" i="0">
                <a:solidFill>
                  <a:schemeClr val="tx1"/>
                </a:solidFill>
                <a:latin typeface="+mn-lt"/>
                <a:ea typeface="Aptos Light" panose="020B0004020202020204" pitchFamily="34" charset="0"/>
              </a:defRPr>
            </a:lvl1pPr>
            <a:lvl2pPr marL="457200" indent="0" algn="ctr">
              <a:buNone/>
              <a:defRPr sz="2400">
                <a:solidFill>
                  <a:schemeClr val="bg1"/>
                </a:solidFill>
              </a:defRPr>
            </a:lvl2pPr>
            <a:lvl3pPr marL="914400" indent="0" algn="ctr">
              <a:buNone/>
              <a:defRPr sz="2400">
                <a:solidFill>
                  <a:schemeClr val="bg1"/>
                </a:solidFill>
              </a:defRPr>
            </a:lvl3pPr>
            <a:lvl4pPr marL="1371600" indent="0" algn="ctr">
              <a:buNone/>
              <a:defRPr sz="2400">
                <a:solidFill>
                  <a:schemeClr val="bg1"/>
                </a:solidFill>
              </a:defRPr>
            </a:lvl4pPr>
            <a:lvl5pPr marL="1828800" indent="0" algn="ctr">
              <a:buNone/>
              <a:defRPr sz="2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First Name, Last Name</a:t>
            </a:r>
          </a:p>
        </p:txBody>
      </p:sp>
      <p:sp>
        <p:nvSpPr>
          <p:cNvPr id="1993" name="Rectangle 1992">
            <a:extLst>
              <a:ext uri="{FF2B5EF4-FFF2-40B4-BE49-F238E27FC236}">
                <a16:creationId xmlns:a16="http://schemas.microsoft.com/office/drawing/2014/main" id="{75F67FD0-9510-D988-3837-38FD99E6DD28}"/>
              </a:ext>
            </a:extLst>
          </p:cNvPr>
          <p:cNvSpPr/>
          <p:nvPr userDrawn="1"/>
        </p:nvSpPr>
        <p:spPr>
          <a:xfrm>
            <a:off x="1215450" y="3780792"/>
            <a:ext cx="854364" cy="7191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274748"/>
              </a:solidFill>
              <a:latin typeface="Aptos Light" panose="020B0004020202020204" pitchFamily="34" charset="0"/>
            </a:endParaRPr>
          </a:p>
        </p:txBody>
      </p:sp>
      <p:sp>
        <p:nvSpPr>
          <p:cNvPr id="1994" name="Text Placeholder 47">
            <a:extLst>
              <a:ext uri="{FF2B5EF4-FFF2-40B4-BE49-F238E27FC236}">
                <a16:creationId xmlns:a16="http://schemas.microsoft.com/office/drawing/2014/main" id="{CE691B96-E32E-F7AA-D0A1-ACAFF2C96F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215450" y="4798918"/>
            <a:ext cx="4517136" cy="246221"/>
          </a:xfrm>
        </p:spPr>
        <p:txBody>
          <a:bodyPr wrap="square" anchor="t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1200"/>
              </a:spcBef>
              <a:spcAft>
                <a:spcPts val="60"/>
              </a:spcAft>
              <a:buNone/>
              <a:defRPr sz="1600" b="0" i="0">
                <a:solidFill>
                  <a:schemeClr val="tx1"/>
                </a:solidFill>
                <a:latin typeface="+mn-lt"/>
                <a:ea typeface="Aptos Light" panose="02000000000000000000" pitchFamily="2" charset="0"/>
              </a:defRPr>
            </a:lvl1pPr>
            <a:lvl2pPr marL="457200" indent="0" algn="ctr">
              <a:buNone/>
              <a:defRPr sz="1600" b="0" i="0">
                <a:solidFill>
                  <a:schemeClr val="bg1"/>
                </a:solidFill>
                <a:latin typeface="Aptos Light" panose="02000000000000000000" pitchFamily="2" charset="0"/>
                <a:ea typeface="Aptos Light" panose="02000000000000000000" pitchFamily="2" charset="0"/>
              </a:defRPr>
            </a:lvl2pPr>
            <a:lvl3pPr marL="914400" indent="0" algn="ctr">
              <a:buNone/>
              <a:defRPr sz="1600" b="0" i="0">
                <a:solidFill>
                  <a:schemeClr val="bg1"/>
                </a:solidFill>
                <a:latin typeface="Aptos Light" panose="02000000000000000000" pitchFamily="2" charset="0"/>
                <a:ea typeface="Aptos Light" panose="02000000000000000000" pitchFamily="2" charset="0"/>
              </a:defRPr>
            </a:lvl3pPr>
            <a:lvl4pPr marL="1371600" indent="0" algn="ctr">
              <a:buNone/>
              <a:defRPr sz="1600" b="0" i="0">
                <a:solidFill>
                  <a:schemeClr val="bg1"/>
                </a:solidFill>
                <a:latin typeface="Aptos Light" panose="02000000000000000000" pitchFamily="2" charset="0"/>
                <a:ea typeface="Aptos Light" panose="02000000000000000000" pitchFamily="2" charset="0"/>
              </a:defRPr>
            </a:lvl4pPr>
            <a:lvl5pPr marL="1828800" indent="0" algn="ctr">
              <a:buNone/>
              <a:defRPr sz="1600" b="0" i="0">
                <a:solidFill>
                  <a:schemeClr val="bg1"/>
                </a:solidFill>
                <a:latin typeface="Aptos Light" panose="02000000000000000000" pitchFamily="2" charset="0"/>
                <a:ea typeface="Aptos Light" panose="02000000000000000000" pitchFamily="2" charset="0"/>
              </a:defRPr>
            </a:lvl5pPr>
          </a:lstStyle>
          <a:p>
            <a:pPr lvl="0"/>
            <a:r>
              <a:rPr lang="en-US" dirty="0"/>
              <a:t>Presenter Affiliation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31D47623-818A-705B-B821-F058B0BC952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28108" y="1141396"/>
            <a:ext cx="1780479" cy="428014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989A2CD0-329A-AD66-9E82-A1DB6C6F93A4}"/>
              </a:ext>
            </a:extLst>
          </p:cNvPr>
          <p:cNvGrpSpPr/>
          <p:nvPr userDrawn="1"/>
        </p:nvGrpSpPr>
        <p:grpSpPr>
          <a:xfrm>
            <a:off x="1177351" y="5301081"/>
            <a:ext cx="4558967" cy="438406"/>
            <a:chOff x="1177351" y="5301081"/>
            <a:chExt cx="4558967" cy="438406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8CD3442-F157-B130-4C8C-C1C6563CA624}"/>
                </a:ext>
              </a:extLst>
            </p:cNvPr>
            <p:cNvSpPr txBox="1"/>
            <p:nvPr userDrawn="1"/>
          </p:nvSpPr>
          <p:spPr>
            <a:xfrm>
              <a:off x="2688336" y="5344755"/>
              <a:ext cx="3047982" cy="369332"/>
            </a:xfrm>
            <a:prstGeom prst="rect">
              <a:avLst/>
            </a:prstGeom>
            <a:noFill/>
          </p:spPr>
          <p:txBody>
            <a:bodyPr wrap="square" lIns="182880" rtlCol="0">
              <a:spAutoFit/>
            </a:bodyPr>
            <a:lstStyle/>
            <a:p>
              <a:r>
                <a:rPr lang="en-US" sz="900" b="0" i="0" dirty="0">
                  <a:solidFill>
                    <a:schemeClr val="tx1"/>
                  </a:solidFill>
                  <a:latin typeface="+mn-lt"/>
                  <a:ea typeface="Aptos" panose="02000000000000000000" pitchFamily="2" charset="0"/>
                </a:rPr>
                <a:t>ORNL IS MANAGED BY UT-BATTELLE LLC </a:t>
              </a:r>
              <a:br>
                <a:rPr lang="en-US" sz="900" b="0" i="0" dirty="0">
                  <a:solidFill>
                    <a:schemeClr val="tx1"/>
                  </a:solidFill>
                  <a:latin typeface="+mn-lt"/>
                  <a:ea typeface="Aptos" panose="02000000000000000000" pitchFamily="2" charset="0"/>
                </a:rPr>
              </a:br>
              <a:r>
                <a:rPr lang="en-US" sz="900" b="0" i="0" dirty="0">
                  <a:solidFill>
                    <a:schemeClr val="tx1"/>
                  </a:solidFill>
                  <a:latin typeface="+mn-lt"/>
                  <a:ea typeface="Aptos" panose="02000000000000000000" pitchFamily="2" charset="0"/>
                </a:rPr>
                <a:t>FOR THE US DEPARTMENT OF ENERGY</a:t>
              </a:r>
            </a:p>
          </p:txBody>
        </p:sp>
        <p:pic>
          <p:nvPicPr>
            <p:cNvPr id="7" name="Picture 6" descr="Shape&#10;&#10;AI-generated content may be incorrect.">
              <a:extLst>
                <a:ext uri="{FF2B5EF4-FFF2-40B4-BE49-F238E27FC236}">
                  <a16:creationId xmlns:a16="http://schemas.microsoft.com/office/drawing/2014/main" id="{442A6DA9-8C3C-81D4-6B8A-D16A90DD9BD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1177351" y="5301081"/>
              <a:ext cx="1526303" cy="43840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207548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| Custom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E25B3089-0A48-0AC4-08EB-C9D35463AC28}"/>
              </a:ext>
            </a:extLst>
          </p:cNvPr>
          <p:cNvSpPr/>
          <p:nvPr userDrawn="1"/>
        </p:nvSpPr>
        <p:spPr>
          <a:xfrm>
            <a:off x="385763" y="6015038"/>
            <a:ext cx="6899620" cy="5759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ptos Light" panose="020B0004020202020204" pitchFamily="34" charset="0"/>
            </a:endParaRPr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98CF54AA-7F0F-038A-AAAF-AD02F6AA5ACA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896615 w 12192000"/>
              <a:gd name="connsiteY0" fmla="*/ 829307 h 6858000"/>
              <a:gd name="connsiteX1" fmla="*/ 896615 w 12192000"/>
              <a:gd name="connsiteY1" fmla="*/ 6028692 h 6858000"/>
              <a:gd name="connsiteX2" fmla="*/ 6096000 w 12192000"/>
              <a:gd name="connsiteY2" fmla="*/ 6028692 h 6858000"/>
              <a:gd name="connsiteX3" fmla="*/ 6096000 w 12192000"/>
              <a:gd name="connsiteY3" fmla="*/ 829307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896615" y="829307"/>
                </a:moveTo>
                <a:lnTo>
                  <a:pt x="896615" y="6028692"/>
                </a:lnTo>
                <a:lnTo>
                  <a:pt x="6096000" y="6028692"/>
                </a:lnTo>
                <a:lnTo>
                  <a:pt x="6096000" y="829307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1" name="Title 1">
            <a:extLst>
              <a:ext uri="{FF2B5EF4-FFF2-40B4-BE49-F238E27FC236}">
                <a16:creationId xmlns:a16="http://schemas.microsoft.com/office/drawing/2014/main" id="{2B6A4265-6FDC-7301-BD87-6CE0C2335A9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15450" y="2254309"/>
            <a:ext cx="4518085" cy="997196"/>
          </a:xfrm>
        </p:spPr>
        <p:txBody>
          <a:bodyPr wrap="square" anchor="t" anchorCtr="0">
            <a:noAutofit/>
          </a:bodyPr>
          <a:lstStyle>
            <a:lvl1pPr algn="l">
              <a:spcBef>
                <a:spcPts val="1200"/>
              </a:spcBef>
              <a:spcAft>
                <a:spcPts val="60"/>
              </a:spcAft>
              <a:defRPr sz="36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Presentation Title (Text size no larger than 36pt)</a:t>
            </a:r>
          </a:p>
        </p:txBody>
      </p:sp>
      <p:sp>
        <p:nvSpPr>
          <p:cNvPr id="43" name="Text Placeholder 1961">
            <a:extLst>
              <a:ext uri="{FF2B5EF4-FFF2-40B4-BE49-F238E27FC236}">
                <a16:creationId xmlns:a16="http://schemas.microsoft.com/office/drawing/2014/main" id="{1061D354-0A2B-B951-F1BE-22D610DF35A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15450" y="1934670"/>
            <a:ext cx="4518085" cy="193899"/>
          </a:xfrm>
        </p:spPr>
        <p:txBody>
          <a:bodyPr wrap="square" anchor="t" anchorCtr="0">
            <a:noAutofit/>
          </a:bodyPr>
          <a:lstStyle>
            <a:lvl1pPr marL="0" indent="0" algn="l">
              <a:spcBef>
                <a:spcPts val="1200"/>
              </a:spcBef>
              <a:spcAft>
                <a:spcPts val="60"/>
              </a:spcAft>
              <a:buNone/>
              <a:defRPr sz="1400" b="0" i="0" spc="150" baseline="0">
                <a:solidFill>
                  <a:schemeClr val="tx1"/>
                </a:solidFill>
                <a:latin typeface="+mn-lt"/>
                <a:ea typeface="Aptos Light" panose="02000000000000000000" pitchFamily="2" charset="0"/>
              </a:defRPr>
            </a:lvl1pPr>
            <a:lvl2pPr marL="457200" indent="0" algn="ctr">
              <a:buNone/>
              <a:defRPr sz="1400">
                <a:solidFill>
                  <a:schemeClr val="bg1"/>
                </a:solidFill>
              </a:defRPr>
            </a:lvl2pPr>
            <a:lvl3pPr marL="914400" indent="0" algn="ctr">
              <a:buNone/>
              <a:defRPr sz="14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MONTH XX, XXXX | LOCATION</a:t>
            </a:r>
          </a:p>
        </p:txBody>
      </p:sp>
      <p:pic>
        <p:nvPicPr>
          <p:cNvPr id="31" name="Graphic 30">
            <a:extLst>
              <a:ext uri="{FF2B5EF4-FFF2-40B4-BE49-F238E27FC236}">
                <a16:creationId xmlns:a16="http://schemas.microsoft.com/office/drawing/2014/main" id="{767997A1-375F-1726-DF9D-576251F05B3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28108" y="1141396"/>
            <a:ext cx="1780479" cy="428014"/>
          </a:xfrm>
          <a:prstGeom prst="rect">
            <a:avLst/>
          </a:prstGeom>
        </p:spPr>
      </p:pic>
      <p:sp>
        <p:nvSpPr>
          <p:cNvPr id="7" name="Text Placeholder 1963">
            <a:extLst>
              <a:ext uri="{FF2B5EF4-FFF2-40B4-BE49-F238E27FC236}">
                <a16:creationId xmlns:a16="http://schemas.microsoft.com/office/drawing/2014/main" id="{3B1CF4E8-BDC8-B225-DB1D-63D508EC388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15450" y="4383195"/>
            <a:ext cx="4517136" cy="332399"/>
          </a:xfrm>
        </p:spPr>
        <p:txBody>
          <a:bodyPr wrap="square" anchor="t" anchorCtr="0">
            <a:noAutofit/>
          </a:bodyPr>
          <a:lstStyle>
            <a:lvl1pPr marL="0" indent="0" algn="l">
              <a:spcBef>
                <a:spcPts val="1200"/>
              </a:spcBef>
              <a:spcAft>
                <a:spcPts val="60"/>
              </a:spcAft>
              <a:buNone/>
              <a:defRPr sz="2400" b="0" i="0">
                <a:solidFill>
                  <a:schemeClr val="tx1"/>
                </a:solidFill>
                <a:latin typeface="+mn-lt"/>
                <a:ea typeface="Aptos Light" panose="02000000000000000000" pitchFamily="2" charset="0"/>
              </a:defRPr>
            </a:lvl1pPr>
            <a:lvl2pPr marL="457200" indent="0" algn="ctr">
              <a:buNone/>
              <a:defRPr sz="2400">
                <a:solidFill>
                  <a:schemeClr val="bg1"/>
                </a:solidFill>
              </a:defRPr>
            </a:lvl2pPr>
            <a:lvl3pPr marL="914400" indent="0" algn="ctr">
              <a:buNone/>
              <a:defRPr sz="2400">
                <a:solidFill>
                  <a:schemeClr val="bg1"/>
                </a:solidFill>
              </a:defRPr>
            </a:lvl3pPr>
            <a:lvl4pPr marL="1371600" indent="0" algn="ctr">
              <a:buNone/>
              <a:defRPr sz="2400">
                <a:solidFill>
                  <a:schemeClr val="bg1"/>
                </a:solidFill>
              </a:defRPr>
            </a:lvl4pPr>
            <a:lvl5pPr marL="1828800" indent="0" algn="ctr">
              <a:buNone/>
              <a:defRPr sz="2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First Name, Last Name</a:t>
            </a:r>
          </a:p>
        </p:txBody>
      </p:sp>
      <p:sp>
        <p:nvSpPr>
          <p:cNvPr id="10" name="Text Placeholder 47">
            <a:extLst>
              <a:ext uri="{FF2B5EF4-FFF2-40B4-BE49-F238E27FC236}">
                <a16:creationId xmlns:a16="http://schemas.microsoft.com/office/drawing/2014/main" id="{67FCB669-B9C0-1E9C-516B-D8A804C4C36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215450" y="4798918"/>
            <a:ext cx="4517136" cy="246221"/>
          </a:xfrm>
        </p:spPr>
        <p:txBody>
          <a:bodyPr wrap="square" anchor="t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1200"/>
              </a:spcBef>
              <a:spcAft>
                <a:spcPts val="60"/>
              </a:spcAft>
              <a:buNone/>
              <a:defRPr sz="1600" b="0" i="0">
                <a:solidFill>
                  <a:schemeClr val="tx1"/>
                </a:solidFill>
                <a:latin typeface="+mn-lt"/>
                <a:ea typeface="Aptos Light" panose="02000000000000000000" pitchFamily="2" charset="0"/>
              </a:defRPr>
            </a:lvl1pPr>
            <a:lvl2pPr marL="457200" indent="0" algn="ctr">
              <a:buNone/>
              <a:defRPr sz="1600" b="0" i="0">
                <a:solidFill>
                  <a:schemeClr val="bg1"/>
                </a:solidFill>
                <a:latin typeface="Aptos Light" panose="02000000000000000000" pitchFamily="2" charset="0"/>
                <a:ea typeface="Aptos Light" panose="02000000000000000000" pitchFamily="2" charset="0"/>
              </a:defRPr>
            </a:lvl2pPr>
            <a:lvl3pPr marL="914400" indent="0" algn="ctr">
              <a:buNone/>
              <a:defRPr sz="1600" b="0" i="0">
                <a:solidFill>
                  <a:schemeClr val="bg1"/>
                </a:solidFill>
                <a:latin typeface="Aptos Light" panose="02000000000000000000" pitchFamily="2" charset="0"/>
                <a:ea typeface="Aptos Light" panose="02000000000000000000" pitchFamily="2" charset="0"/>
              </a:defRPr>
            </a:lvl3pPr>
            <a:lvl4pPr marL="1371600" indent="0" algn="ctr">
              <a:buNone/>
              <a:defRPr sz="1600" b="0" i="0">
                <a:solidFill>
                  <a:schemeClr val="bg1"/>
                </a:solidFill>
                <a:latin typeface="Aptos Light" panose="02000000000000000000" pitchFamily="2" charset="0"/>
                <a:ea typeface="Aptos Light" panose="02000000000000000000" pitchFamily="2" charset="0"/>
              </a:defRPr>
            </a:lvl4pPr>
            <a:lvl5pPr marL="1828800" indent="0" algn="ctr">
              <a:buNone/>
              <a:defRPr sz="1600" b="0" i="0">
                <a:solidFill>
                  <a:schemeClr val="bg1"/>
                </a:solidFill>
                <a:latin typeface="Aptos Light" panose="02000000000000000000" pitchFamily="2" charset="0"/>
                <a:ea typeface="Aptos Light" panose="02000000000000000000" pitchFamily="2" charset="0"/>
              </a:defRPr>
            </a:lvl5pPr>
          </a:lstStyle>
          <a:p>
            <a:pPr lvl="0"/>
            <a:r>
              <a:rPr lang="en-US" dirty="0"/>
              <a:t>Presenter Affiliation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D17B51F-DF85-E9E0-712B-297B83E802F9}"/>
              </a:ext>
            </a:extLst>
          </p:cNvPr>
          <p:cNvSpPr/>
          <p:nvPr userDrawn="1"/>
        </p:nvSpPr>
        <p:spPr>
          <a:xfrm>
            <a:off x="1215450" y="3780792"/>
            <a:ext cx="854364" cy="7191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274748"/>
              </a:solidFill>
              <a:latin typeface="Aptos Light" panose="020B0004020202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9BE50A6-F625-0BB9-2DA3-BD2A1D5A1C99}"/>
              </a:ext>
            </a:extLst>
          </p:cNvPr>
          <p:cNvGrpSpPr/>
          <p:nvPr userDrawn="1"/>
        </p:nvGrpSpPr>
        <p:grpSpPr>
          <a:xfrm>
            <a:off x="1177351" y="5301081"/>
            <a:ext cx="4558967" cy="438406"/>
            <a:chOff x="1177351" y="5301081"/>
            <a:chExt cx="4558967" cy="438406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F46153C1-920A-60DA-AB29-D732EC8AD9DD}"/>
                </a:ext>
              </a:extLst>
            </p:cNvPr>
            <p:cNvSpPr txBox="1"/>
            <p:nvPr userDrawn="1"/>
          </p:nvSpPr>
          <p:spPr>
            <a:xfrm>
              <a:off x="2688336" y="5344755"/>
              <a:ext cx="3047982" cy="369332"/>
            </a:xfrm>
            <a:prstGeom prst="rect">
              <a:avLst/>
            </a:prstGeom>
            <a:noFill/>
          </p:spPr>
          <p:txBody>
            <a:bodyPr wrap="square" lIns="182880" rtlCol="0">
              <a:spAutoFit/>
            </a:bodyPr>
            <a:lstStyle/>
            <a:p>
              <a:r>
                <a:rPr lang="en-US" sz="900" b="0" i="0" dirty="0">
                  <a:solidFill>
                    <a:schemeClr val="tx1"/>
                  </a:solidFill>
                  <a:latin typeface="+mn-lt"/>
                  <a:ea typeface="Aptos" panose="02000000000000000000" pitchFamily="2" charset="0"/>
                </a:rPr>
                <a:t>ORNL IS MANAGED BY UT-BATTELLE LLC </a:t>
              </a:r>
              <a:br>
                <a:rPr lang="en-US" sz="900" b="0" i="0" dirty="0">
                  <a:solidFill>
                    <a:schemeClr val="tx1"/>
                  </a:solidFill>
                  <a:latin typeface="+mn-lt"/>
                  <a:ea typeface="Aptos" panose="02000000000000000000" pitchFamily="2" charset="0"/>
                </a:rPr>
              </a:br>
              <a:r>
                <a:rPr lang="en-US" sz="900" b="0" i="0" dirty="0">
                  <a:solidFill>
                    <a:schemeClr val="tx1"/>
                  </a:solidFill>
                  <a:latin typeface="+mn-lt"/>
                  <a:ea typeface="Aptos" panose="02000000000000000000" pitchFamily="2" charset="0"/>
                </a:rPr>
                <a:t>FOR THE US DEPARTMENT OF ENERGY</a:t>
              </a:r>
            </a:p>
          </p:txBody>
        </p:sp>
        <p:pic>
          <p:nvPicPr>
            <p:cNvPr id="4" name="Picture 3" descr="Shape&#10;&#10;AI-generated content may be incorrect.">
              <a:extLst>
                <a:ext uri="{FF2B5EF4-FFF2-40B4-BE49-F238E27FC236}">
                  <a16:creationId xmlns:a16="http://schemas.microsoft.com/office/drawing/2014/main" id="{2B8A78FF-CBBF-0925-0C04-834044AF1A8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1177351" y="5301081"/>
              <a:ext cx="1526303" cy="438406"/>
            </a:xfrm>
            <a:prstGeom prst="rect">
              <a:avLst/>
            </a:prstGeom>
          </p:spPr>
        </p:pic>
      </p:grpSp>
      <p:sp>
        <p:nvSpPr>
          <p:cNvPr id="5" name="Subtitle 2">
            <a:extLst>
              <a:ext uri="{FF2B5EF4-FFF2-40B4-BE49-F238E27FC236}">
                <a16:creationId xmlns:a16="http://schemas.microsoft.com/office/drawing/2014/main" id="{9461967E-4A3D-99FD-12D2-D204FBEBAFB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15450" y="4031052"/>
            <a:ext cx="4517136" cy="193899"/>
          </a:xfrm>
        </p:spPr>
        <p:txBody>
          <a:bodyPr wrap="square" anchor="t" anchorCtr="0">
            <a:noAutofit/>
          </a:bodyPr>
          <a:lstStyle>
            <a:lvl1pPr marL="0" indent="0" algn="l">
              <a:spcBef>
                <a:spcPts val="1200"/>
              </a:spcBef>
              <a:spcAft>
                <a:spcPts val="60"/>
              </a:spcAft>
              <a:buNone/>
              <a:defRPr sz="1400" b="1" spc="150" baseline="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PRESENTED BY</a:t>
            </a:r>
          </a:p>
        </p:txBody>
      </p:sp>
    </p:spTree>
    <p:extLst>
      <p:ext uri="{BB962C8B-B14F-4D97-AF65-F5344CB8AC3E}">
        <p14:creationId xmlns:p14="http://schemas.microsoft.com/office/powerpoint/2010/main" val="36203042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| Custom Portrai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285">
            <a:extLst>
              <a:ext uri="{FF2B5EF4-FFF2-40B4-BE49-F238E27FC236}">
                <a16:creationId xmlns:a16="http://schemas.microsoft.com/office/drawing/2014/main" id="{B10B79AB-DA35-C9D9-2529-6A8AA0E5020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-1" y="0"/>
            <a:ext cx="60452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27FB722-2E40-971C-7B7A-5663B28FCDB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97657" y="2292076"/>
            <a:ext cx="4465176" cy="997196"/>
          </a:xfrm>
        </p:spPr>
        <p:txBody>
          <a:bodyPr wrap="square" anchor="t" anchorCtr="0">
            <a:noAutofit/>
          </a:bodyPr>
          <a:lstStyle>
            <a:lvl1pPr algn="l">
              <a:spcBef>
                <a:spcPts val="1200"/>
              </a:spcBef>
              <a:spcAft>
                <a:spcPts val="60"/>
              </a:spcAft>
              <a:defRPr sz="36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Presentation Title (Text size no larger than 36pt)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4CCE055-46B1-6279-21B5-27B8352AB9E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97657" y="4019391"/>
            <a:ext cx="4465176" cy="193899"/>
          </a:xfrm>
        </p:spPr>
        <p:txBody>
          <a:bodyPr wrap="square" anchor="t" anchorCtr="0">
            <a:noAutofit/>
          </a:bodyPr>
          <a:lstStyle>
            <a:lvl1pPr marL="0" indent="0" algn="l">
              <a:spcBef>
                <a:spcPts val="1200"/>
              </a:spcBef>
              <a:spcAft>
                <a:spcPts val="60"/>
              </a:spcAft>
              <a:buNone/>
              <a:defRPr sz="1400" b="1" spc="15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PRESENTED BY</a:t>
            </a:r>
          </a:p>
        </p:txBody>
      </p:sp>
      <p:sp>
        <p:nvSpPr>
          <p:cNvPr id="1962" name="Text Placeholder 1961">
            <a:extLst>
              <a:ext uri="{FF2B5EF4-FFF2-40B4-BE49-F238E27FC236}">
                <a16:creationId xmlns:a16="http://schemas.microsoft.com/office/drawing/2014/main" id="{05A0F360-5E2B-1313-55AF-9056EF7E8BC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97657" y="1880997"/>
            <a:ext cx="4465176" cy="193899"/>
          </a:xfrm>
        </p:spPr>
        <p:txBody>
          <a:bodyPr wrap="square" anchor="t" anchorCtr="0">
            <a:noAutofit/>
          </a:bodyPr>
          <a:lstStyle>
            <a:lvl1pPr marL="0" indent="0" algn="l">
              <a:spcBef>
                <a:spcPts val="1200"/>
              </a:spcBef>
              <a:spcAft>
                <a:spcPts val="60"/>
              </a:spcAft>
              <a:buNone/>
              <a:defRPr sz="1400" b="0" i="0" spc="150" baseline="0">
                <a:solidFill>
                  <a:schemeClr val="bg1"/>
                </a:solidFill>
                <a:latin typeface="+mn-lt"/>
                <a:ea typeface="Aptos Light" panose="02000000000000000000" pitchFamily="2" charset="0"/>
              </a:defRPr>
            </a:lvl1pPr>
            <a:lvl2pPr marL="457200" indent="0" algn="ctr">
              <a:buNone/>
              <a:defRPr sz="1400">
                <a:solidFill>
                  <a:schemeClr val="bg1"/>
                </a:solidFill>
              </a:defRPr>
            </a:lvl2pPr>
            <a:lvl3pPr marL="914400" indent="0" algn="ctr">
              <a:buNone/>
              <a:defRPr sz="14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MONTH XX, XXXX | LOCATION</a:t>
            </a:r>
          </a:p>
        </p:txBody>
      </p:sp>
      <p:sp>
        <p:nvSpPr>
          <p:cNvPr id="1964" name="Text Placeholder 1963">
            <a:extLst>
              <a:ext uri="{FF2B5EF4-FFF2-40B4-BE49-F238E27FC236}">
                <a16:creationId xmlns:a16="http://schemas.microsoft.com/office/drawing/2014/main" id="{D8874D39-76D3-2E6D-F8DD-E0676BF138C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97657" y="4371534"/>
            <a:ext cx="4465176" cy="332399"/>
          </a:xfrm>
        </p:spPr>
        <p:txBody>
          <a:bodyPr wrap="square" anchor="t" anchorCtr="0">
            <a:noAutofit/>
          </a:bodyPr>
          <a:lstStyle>
            <a:lvl1pPr marL="0" indent="0" algn="l">
              <a:spcBef>
                <a:spcPts val="1200"/>
              </a:spcBef>
              <a:spcAft>
                <a:spcPts val="60"/>
              </a:spcAft>
              <a:buNone/>
              <a:defRPr sz="2400" b="0" i="0">
                <a:solidFill>
                  <a:schemeClr val="bg1"/>
                </a:solidFill>
                <a:latin typeface="+mn-lt"/>
                <a:ea typeface="Aptos Light" panose="02000000000000000000" pitchFamily="2" charset="0"/>
              </a:defRPr>
            </a:lvl1pPr>
            <a:lvl2pPr marL="457200" indent="0" algn="ctr">
              <a:buNone/>
              <a:defRPr sz="2400">
                <a:solidFill>
                  <a:schemeClr val="bg1"/>
                </a:solidFill>
              </a:defRPr>
            </a:lvl2pPr>
            <a:lvl3pPr marL="914400" indent="0" algn="ctr">
              <a:buNone/>
              <a:defRPr sz="2400">
                <a:solidFill>
                  <a:schemeClr val="bg1"/>
                </a:solidFill>
              </a:defRPr>
            </a:lvl3pPr>
            <a:lvl4pPr marL="1371600" indent="0" algn="ctr">
              <a:buNone/>
              <a:defRPr sz="2400">
                <a:solidFill>
                  <a:schemeClr val="bg1"/>
                </a:solidFill>
              </a:defRPr>
            </a:lvl4pPr>
            <a:lvl5pPr marL="1828800" indent="0" algn="ctr">
              <a:buNone/>
              <a:defRPr sz="2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First Name, Last Name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565AA18-2C89-EB56-1919-13EF35EFFBC8}"/>
              </a:ext>
            </a:extLst>
          </p:cNvPr>
          <p:cNvSpPr/>
          <p:nvPr userDrawn="1"/>
        </p:nvSpPr>
        <p:spPr>
          <a:xfrm>
            <a:off x="897656" y="3793881"/>
            <a:ext cx="854364" cy="7191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ptos Light" panose="020B0004020202020204" pitchFamily="34" charset="0"/>
            </a:endParaRPr>
          </a:p>
        </p:txBody>
      </p:sp>
      <p:sp>
        <p:nvSpPr>
          <p:cNvPr id="48" name="Text Placeholder 47">
            <a:extLst>
              <a:ext uri="{FF2B5EF4-FFF2-40B4-BE49-F238E27FC236}">
                <a16:creationId xmlns:a16="http://schemas.microsoft.com/office/drawing/2014/main" id="{894AF511-2F91-5CEA-AAAB-75308FF6C4D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97657" y="4881013"/>
            <a:ext cx="4465176" cy="246221"/>
          </a:xfrm>
        </p:spPr>
        <p:txBody>
          <a:bodyPr wrap="square" anchor="t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1200"/>
              </a:spcBef>
              <a:spcAft>
                <a:spcPts val="60"/>
              </a:spcAft>
              <a:buNone/>
              <a:defRPr sz="1600" b="0" i="0">
                <a:solidFill>
                  <a:schemeClr val="bg1"/>
                </a:solidFill>
                <a:latin typeface="+mn-lt"/>
                <a:ea typeface="Aptos Light" panose="02000000000000000000" pitchFamily="2" charset="0"/>
              </a:defRPr>
            </a:lvl1pPr>
            <a:lvl2pPr marL="457200" indent="0" algn="ctr">
              <a:buNone/>
              <a:defRPr sz="1600" b="0" i="0">
                <a:solidFill>
                  <a:schemeClr val="bg1"/>
                </a:solidFill>
                <a:latin typeface="Aptos Light" panose="02000000000000000000" pitchFamily="2" charset="0"/>
                <a:ea typeface="Aptos Light" panose="02000000000000000000" pitchFamily="2" charset="0"/>
              </a:defRPr>
            </a:lvl2pPr>
            <a:lvl3pPr marL="914400" indent="0" algn="ctr">
              <a:buNone/>
              <a:defRPr sz="1600" b="0" i="0">
                <a:solidFill>
                  <a:schemeClr val="bg1"/>
                </a:solidFill>
                <a:latin typeface="Aptos Light" panose="02000000000000000000" pitchFamily="2" charset="0"/>
                <a:ea typeface="Aptos Light" panose="02000000000000000000" pitchFamily="2" charset="0"/>
              </a:defRPr>
            </a:lvl3pPr>
            <a:lvl4pPr marL="1371600" indent="0" algn="ctr">
              <a:buNone/>
              <a:defRPr sz="1600" b="0" i="0">
                <a:solidFill>
                  <a:schemeClr val="bg1"/>
                </a:solidFill>
                <a:latin typeface="Aptos Light" panose="02000000000000000000" pitchFamily="2" charset="0"/>
                <a:ea typeface="Aptos Light" panose="02000000000000000000" pitchFamily="2" charset="0"/>
              </a:defRPr>
            </a:lvl4pPr>
            <a:lvl5pPr marL="1828800" indent="0" algn="ctr">
              <a:buNone/>
              <a:defRPr sz="1600" b="0" i="0">
                <a:solidFill>
                  <a:schemeClr val="bg1"/>
                </a:solidFill>
                <a:latin typeface="Aptos Light" panose="02000000000000000000" pitchFamily="2" charset="0"/>
                <a:ea typeface="Aptos Light" panose="02000000000000000000" pitchFamily="2" charset="0"/>
              </a:defRPr>
            </a:lvl5pPr>
          </a:lstStyle>
          <a:p>
            <a:pPr lvl="0"/>
            <a:r>
              <a:rPr lang="en-US" dirty="0"/>
              <a:t>Presenter Affiliation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63D2D23A-F403-7E2C-7D24-BA0C3B867C3E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045200" y="0"/>
            <a:ext cx="6146800" cy="6858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D32A73F0-167E-610D-E038-566618F01F9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28070" y="783630"/>
            <a:ext cx="1780479" cy="428014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5F2EFFC1-8D00-2422-39D7-701FD30A5CDF}"/>
              </a:ext>
            </a:extLst>
          </p:cNvPr>
          <p:cNvGrpSpPr/>
          <p:nvPr userDrawn="1"/>
        </p:nvGrpSpPr>
        <p:grpSpPr>
          <a:xfrm>
            <a:off x="859536" y="6108192"/>
            <a:ext cx="4556510" cy="438912"/>
            <a:chOff x="859536" y="6108192"/>
            <a:chExt cx="4556510" cy="43891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97F60E2-2A56-9EB3-6B56-9299A963E1AB}"/>
                </a:ext>
              </a:extLst>
            </p:cNvPr>
            <p:cNvSpPr txBox="1"/>
            <p:nvPr userDrawn="1"/>
          </p:nvSpPr>
          <p:spPr>
            <a:xfrm>
              <a:off x="2368064" y="6156068"/>
              <a:ext cx="3047982" cy="369332"/>
            </a:xfrm>
            <a:prstGeom prst="rect">
              <a:avLst/>
            </a:prstGeom>
            <a:noFill/>
          </p:spPr>
          <p:txBody>
            <a:bodyPr wrap="square" lIns="182880" rtlCol="0">
              <a:spAutoFit/>
            </a:bodyPr>
            <a:lstStyle/>
            <a:p>
              <a:r>
                <a:rPr lang="en-US" sz="900" b="0" i="0" dirty="0">
                  <a:solidFill>
                    <a:schemeClr val="bg1"/>
                  </a:solidFill>
                  <a:latin typeface="+mn-lt"/>
                  <a:ea typeface="Aptos" panose="02000000000000000000" pitchFamily="2" charset="0"/>
                </a:rPr>
                <a:t>ORNL IS MANAGED BY UT-BATTELLE LLC </a:t>
              </a:r>
              <a:br>
                <a:rPr lang="en-US" sz="900" b="0" i="0" dirty="0">
                  <a:solidFill>
                    <a:schemeClr val="bg1"/>
                  </a:solidFill>
                  <a:latin typeface="+mn-lt"/>
                  <a:ea typeface="Aptos" panose="02000000000000000000" pitchFamily="2" charset="0"/>
                </a:rPr>
              </a:br>
              <a:r>
                <a:rPr lang="en-US" sz="900" b="0" i="0" dirty="0">
                  <a:solidFill>
                    <a:schemeClr val="bg1"/>
                  </a:solidFill>
                  <a:latin typeface="+mn-lt"/>
                  <a:ea typeface="Aptos" panose="02000000000000000000" pitchFamily="2" charset="0"/>
                </a:rPr>
                <a:t>FOR THE US DEPARTMENT OF ENERGY</a:t>
              </a:r>
            </a:p>
          </p:txBody>
        </p:sp>
        <p:pic>
          <p:nvPicPr>
            <p:cNvPr id="10" name="Picture 9" descr="Text&#10;&#10;AI-generated content may be incorrect.">
              <a:extLst>
                <a:ext uri="{FF2B5EF4-FFF2-40B4-BE49-F238E27FC236}">
                  <a16:creationId xmlns:a16="http://schemas.microsoft.com/office/drawing/2014/main" id="{E05B343D-85E7-C42A-D96E-37A8AB109C5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859536" y="6108192"/>
              <a:ext cx="1528065" cy="43891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401339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| Custom Landscap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15">
            <a:extLst>
              <a:ext uri="{FF2B5EF4-FFF2-40B4-BE49-F238E27FC236}">
                <a16:creationId xmlns:a16="http://schemas.microsoft.com/office/drawing/2014/main" id="{0FE843FE-B2D6-28A8-6229-2F4F14E7EA05}"/>
              </a:ext>
            </a:extLst>
          </p:cNvPr>
          <p:cNvSpPr/>
          <p:nvPr userDrawn="1"/>
        </p:nvSpPr>
        <p:spPr>
          <a:xfrm>
            <a:off x="-1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0 h 6858000"/>
              <a:gd name="connsiteX5" fmla="*/ 5609063 w 12192000"/>
              <a:gd name="connsiteY5" fmla="*/ 1505414 h 6858000"/>
              <a:gd name="connsiteX6" fmla="*/ 5609063 w 12192000"/>
              <a:gd name="connsiteY6" fmla="*/ 5352586 h 6858000"/>
              <a:gd name="connsiteX7" fmla="*/ 11452302 w 12192000"/>
              <a:gd name="connsiteY7" fmla="*/ 5352586 h 6858000"/>
              <a:gd name="connsiteX8" fmla="*/ 11452302 w 12192000"/>
              <a:gd name="connsiteY8" fmla="*/ 1505414 h 6858000"/>
              <a:gd name="connsiteX9" fmla="*/ 5609063 w 12192000"/>
              <a:gd name="connsiteY9" fmla="*/ 150541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  <a:moveTo>
                  <a:pt x="5609063" y="1505414"/>
                </a:moveTo>
                <a:lnTo>
                  <a:pt x="5609063" y="5352586"/>
                </a:lnTo>
                <a:lnTo>
                  <a:pt x="11452302" y="5352586"/>
                </a:lnTo>
                <a:lnTo>
                  <a:pt x="11452302" y="1505414"/>
                </a:lnTo>
                <a:lnTo>
                  <a:pt x="5609063" y="1505414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latin typeface="Aptos Light" panose="020B00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27FB722-2E40-971C-7B7A-5663B28FCDB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97657" y="2292076"/>
            <a:ext cx="4465176" cy="997196"/>
          </a:xfrm>
        </p:spPr>
        <p:txBody>
          <a:bodyPr wrap="square" anchor="t" anchorCtr="0">
            <a:noAutofit/>
          </a:bodyPr>
          <a:lstStyle>
            <a:lvl1pPr algn="l">
              <a:spcBef>
                <a:spcPts val="1200"/>
              </a:spcBef>
              <a:spcAft>
                <a:spcPts val="60"/>
              </a:spcAft>
              <a:defRPr sz="36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Presentation Title (Text size no larger than 36pt)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4CCE055-46B1-6279-21B5-27B8352AB9E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97657" y="4019391"/>
            <a:ext cx="4465176" cy="193899"/>
          </a:xfrm>
        </p:spPr>
        <p:txBody>
          <a:bodyPr wrap="square" anchor="t" anchorCtr="0">
            <a:noAutofit/>
          </a:bodyPr>
          <a:lstStyle>
            <a:lvl1pPr marL="0" indent="0" algn="l">
              <a:spcBef>
                <a:spcPts val="1200"/>
              </a:spcBef>
              <a:spcAft>
                <a:spcPts val="60"/>
              </a:spcAft>
              <a:buNone/>
              <a:defRPr sz="1400" b="1" spc="15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PRESENTED BY</a:t>
            </a:r>
          </a:p>
        </p:txBody>
      </p:sp>
      <p:sp>
        <p:nvSpPr>
          <p:cNvPr id="1962" name="Text Placeholder 1961">
            <a:extLst>
              <a:ext uri="{FF2B5EF4-FFF2-40B4-BE49-F238E27FC236}">
                <a16:creationId xmlns:a16="http://schemas.microsoft.com/office/drawing/2014/main" id="{05A0F360-5E2B-1313-55AF-9056EF7E8BC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97657" y="1880997"/>
            <a:ext cx="4465176" cy="193899"/>
          </a:xfrm>
        </p:spPr>
        <p:txBody>
          <a:bodyPr wrap="square" anchor="t" anchorCtr="0">
            <a:noAutofit/>
          </a:bodyPr>
          <a:lstStyle>
            <a:lvl1pPr marL="0" indent="0" algn="l">
              <a:spcBef>
                <a:spcPts val="1200"/>
              </a:spcBef>
              <a:spcAft>
                <a:spcPts val="60"/>
              </a:spcAft>
              <a:buNone/>
              <a:defRPr sz="1400" b="0" i="0" spc="150" baseline="0">
                <a:solidFill>
                  <a:schemeClr val="bg1"/>
                </a:solidFill>
                <a:latin typeface="+mn-lt"/>
                <a:ea typeface="Aptos Light" panose="02000000000000000000" pitchFamily="2" charset="0"/>
              </a:defRPr>
            </a:lvl1pPr>
            <a:lvl2pPr marL="457200" indent="0" algn="ctr">
              <a:buNone/>
              <a:defRPr sz="1400">
                <a:solidFill>
                  <a:schemeClr val="bg1"/>
                </a:solidFill>
              </a:defRPr>
            </a:lvl2pPr>
            <a:lvl3pPr marL="914400" indent="0" algn="ctr">
              <a:buNone/>
              <a:defRPr sz="14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MONTH XX, XXXX | LOCATION</a:t>
            </a:r>
          </a:p>
        </p:txBody>
      </p:sp>
      <p:sp>
        <p:nvSpPr>
          <p:cNvPr id="1964" name="Text Placeholder 1963">
            <a:extLst>
              <a:ext uri="{FF2B5EF4-FFF2-40B4-BE49-F238E27FC236}">
                <a16:creationId xmlns:a16="http://schemas.microsoft.com/office/drawing/2014/main" id="{D8874D39-76D3-2E6D-F8DD-E0676BF138C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97657" y="4371534"/>
            <a:ext cx="4465176" cy="332399"/>
          </a:xfrm>
        </p:spPr>
        <p:txBody>
          <a:bodyPr wrap="square" anchor="t" anchorCtr="0">
            <a:noAutofit/>
          </a:bodyPr>
          <a:lstStyle>
            <a:lvl1pPr marL="0" indent="0" algn="l">
              <a:spcBef>
                <a:spcPts val="1200"/>
              </a:spcBef>
              <a:spcAft>
                <a:spcPts val="60"/>
              </a:spcAft>
              <a:buNone/>
              <a:defRPr sz="2400" b="0" i="0">
                <a:solidFill>
                  <a:schemeClr val="bg1"/>
                </a:solidFill>
                <a:latin typeface="+mn-lt"/>
                <a:ea typeface="Aptos Light" panose="02000000000000000000" pitchFamily="2" charset="0"/>
              </a:defRPr>
            </a:lvl1pPr>
            <a:lvl2pPr marL="457200" indent="0" algn="ctr">
              <a:buNone/>
              <a:defRPr sz="2400">
                <a:solidFill>
                  <a:schemeClr val="bg1"/>
                </a:solidFill>
              </a:defRPr>
            </a:lvl2pPr>
            <a:lvl3pPr marL="914400" indent="0" algn="ctr">
              <a:buNone/>
              <a:defRPr sz="2400">
                <a:solidFill>
                  <a:schemeClr val="bg1"/>
                </a:solidFill>
              </a:defRPr>
            </a:lvl3pPr>
            <a:lvl4pPr marL="1371600" indent="0" algn="ctr">
              <a:buNone/>
              <a:defRPr sz="2400">
                <a:solidFill>
                  <a:schemeClr val="bg1"/>
                </a:solidFill>
              </a:defRPr>
            </a:lvl4pPr>
            <a:lvl5pPr marL="1828800" indent="0" algn="ctr">
              <a:buNone/>
              <a:defRPr sz="2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First Name, Last Name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565AA18-2C89-EB56-1919-13EF35EFFBC8}"/>
              </a:ext>
            </a:extLst>
          </p:cNvPr>
          <p:cNvSpPr/>
          <p:nvPr userDrawn="1"/>
        </p:nvSpPr>
        <p:spPr>
          <a:xfrm>
            <a:off x="897656" y="3793881"/>
            <a:ext cx="854364" cy="7191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ptos Light" panose="020B0004020202020204" pitchFamily="34" charset="0"/>
            </a:endParaRPr>
          </a:p>
        </p:txBody>
      </p:sp>
      <p:sp>
        <p:nvSpPr>
          <p:cNvPr id="48" name="Text Placeholder 47">
            <a:extLst>
              <a:ext uri="{FF2B5EF4-FFF2-40B4-BE49-F238E27FC236}">
                <a16:creationId xmlns:a16="http://schemas.microsoft.com/office/drawing/2014/main" id="{894AF511-2F91-5CEA-AAAB-75308FF6C4D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97657" y="4881013"/>
            <a:ext cx="4465176" cy="246221"/>
          </a:xfrm>
        </p:spPr>
        <p:txBody>
          <a:bodyPr wrap="square" anchor="t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1200"/>
              </a:spcBef>
              <a:spcAft>
                <a:spcPts val="60"/>
              </a:spcAft>
              <a:buNone/>
              <a:defRPr sz="1600" b="0" i="0">
                <a:solidFill>
                  <a:schemeClr val="bg1"/>
                </a:solidFill>
                <a:latin typeface="+mn-lt"/>
                <a:ea typeface="Aptos Light" panose="02000000000000000000" pitchFamily="2" charset="0"/>
              </a:defRPr>
            </a:lvl1pPr>
            <a:lvl2pPr marL="457200" indent="0" algn="ctr">
              <a:buNone/>
              <a:defRPr sz="1600" b="0" i="0">
                <a:solidFill>
                  <a:schemeClr val="bg1"/>
                </a:solidFill>
                <a:latin typeface="Aptos Light" panose="02000000000000000000" pitchFamily="2" charset="0"/>
                <a:ea typeface="Aptos Light" panose="02000000000000000000" pitchFamily="2" charset="0"/>
              </a:defRPr>
            </a:lvl2pPr>
            <a:lvl3pPr marL="914400" indent="0" algn="ctr">
              <a:buNone/>
              <a:defRPr sz="1600" b="0" i="0">
                <a:solidFill>
                  <a:schemeClr val="bg1"/>
                </a:solidFill>
                <a:latin typeface="Aptos Light" panose="02000000000000000000" pitchFamily="2" charset="0"/>
                <a:ea typeface="Aptos Light" panose="02000000000000000000" pitchFamily="2" charset="0"/>
              </a:defRPr>
            </a:lvl3pPr>
            <a:lvl4pPr marL="1371600" indent="0" algn="ctr">
              <a:buNone/>
              <a:defRPr sz="1600" b="0" i="0">
                <a:solidFill>
                  <a:schemeClr val="bg1"/>
                </a:solidFill>
                <a:latin typeface="Aptos Light" panose="02000000000000000000" pitchFamily="2" charset="0"/>
                <a:ea typeface="Aptos Light" panose="02000000000000000000" pitchFamily="2" charset="0"/>
              </a:defRPr>
            </a:lvl4pPr>
            <a:lvl5pPr marL="1828800" indent="0" algn="ctr">
              <a:buNone/>
              <a:defRPr sz="1600" b="0" i="0">
                <a:solidFill>
                  <a:schemeClr val="bg1"/>
                </a:solidFill>
                <a:latin typeface="Aptos Light" panose="02000000000000000000" pitchFamily="2" charset="0"/>
                <a:ea typeface="Aptos Light" panose="02000000000000000000" pitchFamily="2" charset="0"/>
              </a:defRPr>
            </a:lvl5pPr>
          </a:lstStyle>
          <a:p>
            <a:pPr lvl="0"/>
            <a:r>
              <a:rPr lang="en-US" dirty="0"/>
              <a:t>Presenter Affiliation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63D2D23A-F403-7E2C-7D24-BA0C3B867C3E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5609063" y="1481958"/>
            <a:ext cx="5843239" cy="3891648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D32A73F0-167E-610D-E038-566618F01F9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28070" y="783630"/>
            <a:ext cx="1780479" cy="428014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C8EA40F8-43C7-91B8-DB7E-DDD5E2408A38}"/>
              </a:ext>
            </a:extLst>
          </p:cNvPr>
          <p:cNvGrpSpPr/>
          <p:nvPr userDrawn="1"/>
        </p:nvGrpSpPr>
        <p:grpSpPr>
          <a:xfrm>
            <a:off x="859536" y="6108192"/>
            <a:ext cx="4556510" cy="438912"/>
            <a:chOff x="859536" y="6108192"/>
            <a:chExt cx="4556510" cy="43891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5252F9E3-A27C-53E8-B52E-49794F69B0DB}"/>
                </a:ext>
              </a:extLst>
            </p:cNvPr>
            <p:cNvSpPr txBox="1"/>
            <p:nvPr userDrawn="1"/>
          </p:nvSpPr>
          <p:spPr>
            <a:xfrm>
              <a:off x="2368064" y="6156068"/>
              <a:ext cx="3047982" cy="369332"/>
            </a:xfrm>
            <a:prstGeom prst="rect">
              <a:avLst/>
            </a:prstGeom>
            <a:noFill/>
          </p:spPr>
          <p:txBody>
            <a:bodyPr wrap="square" lIns="182880" rtlCol="0">
              <a:spAutoFit/>
            </a:bodyPr>
            <a:lstStyle/>
            <a:p>
              <a:r>
                <a:rPr lang="en-US" sz="900" b="0" i="0" dirty="0">
                  <a:solidFill>
                    <a:schemeClr val="bg1"/>
                  </a:solidFill>
                  <a:latin typeface="+mn-lt"/>
                  <a:ea typeface="Aptos" panose="02000000000000000000" pitchFamily="2" charset="0"/>
                </a:rPr>
                <a:t>ORNL IS MANAGED BY UT-BATTELLE LLC </a:t>
              </a:r>
              <a:br>
                <a:rPr lang="en-US" sz="900" b="0" i="0" dirty="0">
                  <a:solidFill>
                    <a:schemeClr val="bg1"/>
                  </a:solidFill>
                  <a:latin typeface="+mn-lt"/>
                  <a:ea typeface="Aptos" panose="02000000000000000000" pitchFamily="2" charset="0"/>
                </a:rPr>
              </a:br>
              <a:r>
                <a:rPr lang="en-US" sz="900" b="0" i="0" dirty="0">
                  <a:solidFill>
                    <a:schemeClr val="bg1"/>
                  </a:solidFill>
                  <a:latin typeface="+mn-lt"/>
                  <a:ea typeface="Aptos" panose="02000000000000000000" pitchFamily="2" charset="0"/>
                </a:rPr>
                <a:t>FOR THE US DEPARTMENT OF ENERGY</a:t>
              </a:r>
            </a:p>
          </p:txBody>
        </p:sp>
        <p:pic>
          <p:nvPicPr>
            <p:cNvPr id="7" name="Picture 6" descr="Text&#10;&#10;AI-generated content may be incorrect.">
              <a:extLst>
                <a:ext uri="{FF2B5EF4-FFF2-40B4-BE49-F238E27FC236}">
                  <a16:creationId xmlns:a16="http://schemas.microsoft.com/office/drawing/2014/main" id="{DB53C206-3DA3-C765-EB66-A35BBF70542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859536" y="6108192"/>
              <a:ext cx="1528065" cy="43891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688142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| Standard Text-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285">
            <a:extLst>
              <a:ext uri="{FF2B5EF4-FFF2-40B4-BE49-F238E27FC236}">
                <a16:creationId xmlns:a16="http://schemas.microsoft.com/office/drawing/2014/main" id="{A95873F9-24C5-691B-E0D0-B31D39B7FBB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 rot="10800000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27FB722-2E40-971C-7B7A-5663B28FCDB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97656" y="2292076"/>
            <a:ext cx="10396685" cy="997196"/>
          </a:xfrm>
        </p:spPr>
        <p:txBody>
          <a:bodyPr wrap="square" anchor="t" anchorCtr="0">
            <a:noAutofit/>
          </a:bodyPr>
          <a:lstStyle>
            <a:lvl1pPr algn="l">
              <a:spcBef>
                <a:spcPts val="1200"/>
              </a:spcBef>
              <a:spcAft>
                <a:spcPts val="60"/>
              </a:spcAft>
              <a:defRPr sz="36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Presentation Title: Best Title Option for Longer Presentation Titles (Text Size no larger than 36pt and no smaller than 20pt)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4CCE055-46B1-6279-21B5-27B8352AB9E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97656" y="4019391"/>
            <a:ext cx="10396685" cy="193899"/>
          </a:xfrm>
        </p:spPr>
        <p:txBody>
          <a:bodyPr wrap="square" anchor="t" anchorCtr="0">
            <a:noAutofit/>
          </a:bodyPr>
          <a:lstStyle>
            <a:lvl1pPr marL="0" indent="0" algn="l">
              <a:spcBef>
                <a:spcPts val="1200"/>
              </a:spcBef>
              <a:spcAft>
                <a:spcPts val="60"/>
              </a:spcAft>
              <a:buNone/>
              <a:defRPr sz="1400" b="1" spc="15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PRESENTED BY</a:t>
            </a:r>
          </a:p>
        </p:txBody>
      </p:sp>
      <p:sp>
        <p:nvSpPr>
          <p:cNvPr id="1962" name="Text Placeholder 1961">
            <a:extLst>
              <a:ext uri="{FF2B5EF4-FFF2-40B4-BE49-F238E27FC236}">
                <a16:creationId xmlns:a16="http://schemas.microsoft.com/office/drawing/2014/main" id="{05A0F360-5E2B-1313-55AF-9056EF7E8BC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97656" y="1880997"/>
            <a:ext cx="10396685" cy="193899"/>
          </a:xfrm>
        </p:spPr>
        <p:txBody>
          <a:bodyPr wrap="square" anchor="t" anchorCtr="0">
            <a:noAutofit/>
          </a:bodyPr>
          <a:lstStyle>
            <a:lvl1pPr marL="0" indent="0" algn="l">
              <a:spcBef>
                <a:spcPts val="1200"/>
              </a:spcBef>
              <a:spcAft>
                <a:spcPts val="60"/>
              </a:spcAft>
              <a:buNone/>
              <a:defRPr sz="1400" b="0" i="0" spc="150" baseline="0">
                <a:solidFill>
                  <a:schemeClr val="bg1"/>
                </a:solidFill>
                <a:latin typeface="+mn-lt"/>
                <a:ea typeface="Aptos Light" panose="02000000000000000000" pitchFamily="2" charset="0"/>
              </a:defRPr>
            </a:lvl1pPr>
            <a:lvl2pPr marL="457200" indent="0" algn="ctr">
              <a:buNone/>
              <a:defRPr sz="1400">
                <a:solidFill>
                  <a:schemeClr val="bg1"/>
                </a:solidFill>
              </a:defRPr>
            </a:lvl2pPr>
            <a:lvl3pPr marL="914400" indent="0" algn="ctr">
              <a:buNone/>
              <a:defRPr sz="14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MONTH XX, XXXX | LOCATION</a:t>
            </a:r>
          </a:p>
        </p:txBody>
      </p:sp>
      <p:sp>
        <p:nvSpPr>
          <p:cNvPr id="1964" name="Text Placeholder 1963">
            <a:extLst>
              <a:ext uri="{FF2B5EF4-FFF2-40B4-BE49-F238E27FC236}">
                <a16:creationId xmlns:a16="http://schemas.microsoft.com/office/drawing/2014/main" id="{D8874D39-76D3-2E6D-F8DD-E0676BF138C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97656" y="4371534"/>
            <a:ext cx="10396685" cy="332399"/>
          </a:xfrm>
        </p:spPr>
        <p:txBody>
          <a:bodyPr wrap="square" anchor="t" anchorCtr="0">
            <a:noAutofit/>
          </a:bodyPr>
          <a:lstStyle>
            <a:lvl1pPr marL="0" indent="0" algn="l">
              <a:spcBef>
                <a:spcPts val="1200"/>
              </a:spcBef>
              <a:spcAft>
                <a:spcPts val="60"/>
              </a:spcAft>
              <a:buNone/>
              <a:defRPr sz="2400" b="0" i="0">
                <a:solidFill>
                  <a:schemeClr val="bg1"/>
                </a:solidFill>
                <a:latin typeface="+mn-lt"/>
                <a:ea typeface="Aptos Light" panose="02000000000000000000" pitchFamily="2" charset="0"/>
              </a:defRPr>
            </a:lvl1pPr>
            <a:lvl2pPr marL="457200" indent="0" algn="ctr">
              <a:buNone/>
              <a:defRPr sz="2400">
                <a:solidFill>
                  <a:schemeClr val="bg1"/>
                </a:solidFill>
              </a:defRPr>
            </a:lvl2pPr>
            <a:lvl3pPr marL="914400" indent="0" algn="ctr">
              <a:buNone/>
              <a:defRPr sz="2400">
                <a:solidFill>
                  <a:schemeClr val="bg1"/>
                </a:solidFill>
              </a:defRPr>
            </a:lvl3pPr>
            <a:lvl4pPr marL="1371600" indent="0" algn="ctr">
              <a:buNone/>
              <a:defRPr sz="2400">
                <a:solidFill>
                  <a:schemeClr val="bg1"/>
                </a:solidFill>
              </a:defRPr>
            </a:lvl4pPr>
            <a:lvl5pPr marL="1828800" indent="0" algn="ctr">
              <a:buNone/>
              <a:defRPr sz="2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First Name, Last Name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565AA18-2C89-EB56-1919-13EF35EFFBC8}"/>
              </a:ext>
            </a:extLst>
          </p:cNvPr>
          <p:cNvSpPr/>
          <p:nvPr userDrawn="1"/>
        </p:nvSpPr>
        <p:spPr>
          <a:xfrm>
            <a:off x="897656" y="3793881"/>
            <a:ext cx="854364" cy="7191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ptos Light" panose="020B0004020202020204" pitchFamily="34" charset="0"/>
            </a:endParaRPr>
          </a:p>
        </p:txBody>
      </p:sp>
      <p:sp>
        <p:nvSpPr>
          <p:cNvPr id="48" name="Text Placeholder 47">
            <a:extLst>
              <a:ext uri="{FF2B5EF4-FFF2-40B4-BE49-F238E27FC236}">
                <a16:creationId xmlns:a16="http://schemas.microsoft.com/office/drawing/2014/main" id="{894AF511-2F91-5CEA-AAAB-75308FF6C4D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97656" y="4881013"/>
            <a:ext cx="10396685" cy="246221"/>
          </a:xfrm>
        </p:spPr>
        <p:txBody>
          <a:bodyPr wrap="square" anchor="t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1200"/>
              </a:spcBef>
              <a:spcAft>
                <a:spcPts val="60"/>
              </a:spcAft>
              <a:buNone/>
              <a:defRPr sz="1600" b="0" i="0">
                <a:solidFill>
                  <a:schemeClr val="bg1"/>
                </a:solidFill>
                <a:latin typeface="+mn-lt"/>
                <a:ea typeface="Aptos Light" panose="02000000000000000000" pitchFamily="2" charset="0"/>
              </a:defRPr>
            </a:lvl1pPr>
            <a:lvl2pPr marL="457200" indent="0" algn="ctr">
              <a:buNone/>
              <a:defRPr sz="1600" b="0" i="0">
                <a:solidFill>
                  <a:schemeClr val="bg1"/>
                </a:solidFill>
                <a:latin typeface="Aptos Light" panose="02000000000000000000" pitchFamily="2" charset="0"/>
                <a:ea typeface="Aptos Light" panose="02000000000000000000" pitchFamily="2" charset="0"/>
              </a:defRPr>
            </a:lvl2pPr>
            <a:lvl3pPr marL="914400" indent="0" algn="ctr">
              <a:buNone/>
              <a:defRPr sz="1600" b="0" i="0">
                <a:solidFill>
                  <a:schemeClr val="bg1"/>
                </a:solidFill>
                <a:latin typeface="Aptos Light" panose="02000000000000000000" pitchFamily="2" charset="0"/>
                <a:ea typeface="Aptos Light" panose="02000000000000000000" pitchFamily="2" charset="0"/>
              </a:defRPr>
            </a:lvl3pPr>
            <a:lvl4pPr marL="1371600" indent="0" algn="ctr">
              <a:buNone/>
              <a:defRPr sz="1600" b="0" i="0">
                <a:solidFill>
                  <a:schemeClr val="bg1"/>
                </a:solidFill>
                <a:latin typeface="Aptos Light" panose="02000000000000000000" pitchFamily="2" charset="0"/>
                <a:ea typeface="Aptos Light" panose="02000000000000000000" pitchFamily="2" charset="0"/>
              </a:defRPr>
            </a:lvl4pPr>
            <a:lvl5pPr marL="1828800" indent="0" algn="ctr">
              <a:buNone/>
              <a:defRPr sz="1600" b="0" i="0">
                <a:solidFill>
                  <a:schemeClr val="bg1"/>
                </a:solidFill>
                <a:latin typeface="Aptos Light" panose="02000000000000000000" pitchFamily="2" charset="0"/>
                <a:ea typeface="Aptos Light" panose="02000000000000000000" pitchFamily="2" charset="0"/>
              </a:defRPr>
            </a:lvl5pPr>
          </a:lstStyle>
          <a:p>
            <a:pPr lvl="0"/>
            <a:r>
              <a:rPr lang="en-US" dirty="0"/>
              <a:t>Presenter Affiliation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D32A73F0-167E-610D-E038-566618F01F9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28070" y="783630"/>
            <a:ext cx="1780479" cy="428014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68B2AD18-B7D9-77F5-D220-3EDA560B2C83}"/>
              </a:ext>
            </a:extLst>
          </p:cNvPr>
          <p:cNvGrpSpPr/>
          <p:nvPr userDrawn="1"/>
        </p:nvGrpSpPr>
        <p:grpSpPr>
          <a:xfrm>
            <a:off x="859536" y="6108192"/>
            <a:ext cx="4556510" cy="438912"/>
            <a:chOff x="859536" y="6108192"/>
            <a:chExt cx="4556510" cy="438912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6E0B571-503C-1E4E-4585-513FD2198B27}"/>
                </a:ext>
              </a:extLst>
            </p:cNvPr>
            <p:cNvSpPr txBox="1"/>
            <p:nvPr userDrawn="1"/>
          </p:nvSpPr>
          <p:spPr>
            <a:xfrm>
              <a:off x="2368064" y="6156068"/>
              <a:ext cx="3047982" cy="369332"/>
            </a:xfrm>
            <a:prstGeom prst="rect">
              <a:avLst/>
            </a:prstGeom>
            <a:noFill/>
          </p:spPr>
          <p:txBody>
            <a:bodyPr wrap="square" lIns="182880" rtlCol="0">
              <a:spAutoFit/>
            </a:bodyPr>
            <a:lstStyle/>
            <a:p>
              <a:r>
                <a:rPr lang="en-US" sz="900" b="0" i="0" dirty="0">
                  <a:solidFill>
                    <a:schemeClr val="bg1"/>
                  </a:solidFill>
                  <a:latin typeface="+mn-lt"/>
                  <a:ea typeface="Aptos" panose="02000000000000000000" pitchFamily="2" charset="0"/>
                </a:rPr>
                <a:t>ORNL IS MANAGED BY UT-BATTELLE LLC </a:t>
              </a:r>
              <a:br>
                <a:rPr lang="en-US" sz="900" b="0" i="0" dirty="0">
                  <a:solidFill>
                    <a:schemeClr val="bg1"/>
                  </a:solidFill>
                  <a:latin typeface="+mn-lt"/>
                  <a:ea typeface="Aptos" panose="02000000000000000000" pitchFamily="2" charset="0"/>
                </a:rPr>
              </a:br>
              <a:r>
                <a:rPr lang="en-US" sz="900" b="0" i="0" dirty="0">
                  <a:solidFill>
                    <a:schemeClr val="bg1"/>
                  </a:solidFill>
                  <a:latin typeface="+mn-lt"/>
                  <a:ea typeface="Aptos" panose="02000000000000000000" pitchFamily="2" charset="0"/>
                </a:rPr>
                <a:t>FOR THE US DEPARTMENT OF ENERGY</a:t>
              </a:r>
            </a:p>
          </p:txBody>
        </p:sp>
        <p:pic>
          <p:nvPicPr>
            <p:cNvPr id="9" name="Picture 8" descr="Text&#10;&#10;AI-generated content may be incorrect.">
              <a:extLst>
                <a:ext uri="{FF2B5EF4-FFF2-40B4-BE49-F238E27FC236}">
                  <a16:creationId xmlns:a16="http://schemas.microsoft.com/office/drawing/2014/main" id="{2FD5B24E-06B1-CD75-BC26-A89AA432FAC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859536" y="6108192"/>
              <a:ext cx="1528065" cy="43891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76942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305791-4F91-34B2-5F77-014A7A421E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4692" y="365125"/>
            <a:ext cx="11492432" cy="886397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 dirty="0"/>
              <a:t>One-sentence headline stating the main takeaway message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68E7B4-2380-B18C-C8C1-09BD437D6B1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14692" y="1825625"/>
            <a:ext cx="11492432" cy="4061829"/>
          </a:xfrm>
        </p:spPr>
        <p:txBody>
          <a:bodyPr/>
          <a:lstStyle>
            <a:lvl1pPr marL="0" indent="0">
              <a:spcBef>
                <a:spcPts val="1200"/>
              </a:spcBef>
              <a:buNone/>
              <a:defRPr sz="1800"/>
            </a:lvl1pPr>
          </a:lstStyle>
          <a:p>
            <a:r>
              <a:rPr lang="en-US" dirty="0"/>
              <a:t>Place content here</a:t>
            </a:r>
          </a:p>
        </p:txBody>
      </p:sp>
    </p:spTree>
    <p:extLst>
      <p:ext uri="{BB962C8B-B14F-4D97-AF65-F5344CB8AC3E}">
        <p14:creationId xmlns:p14="http://schemas.microsoft.com/office/powerpoint/2010/main" val="9002390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Column Key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55F232B-0EDE-9AF7-8505-73A82A1D984A}"/>
              </a:ext>
            </a:extLst>
          </p:cNvPr>
          <p:cNvSpPr/>
          <p:nvPr userDrawn="1"/>
        </p:nvSpPr>
        <p:spPr>
          <a:xfrm>
            <a:off x="0" y="0"/>
            <a:ext cx="467885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ptos Light" panose="020B00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D7CE54-A067-C608-8071-D9BFAF60EA8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4692" y="365125"/>
            <a:ext cx="3899310" cy="190099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One-sentence headline stating the main takeaway message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B9DD14-4659-B8FE-84E6-93F5C544420C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14692" y="2631247"/>
            <a:ext cx="3899310" cy="3511136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 dirty="0"/>
              <a:t>Place content here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A40400C1-7283-FABD-80B9-45AEE1D1F5D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678363" y="0"/>
            <a:ext cx="7513637" cy="6858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2059A002-CFDF-58EF-945F-28E943618A5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14693" y="6431818"/>
            <a:ext cx="1188988" cy="285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3767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Column Hexagon Cut-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9AAFC910-D2D4-C5E3-4A8E-DB371D1637F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139371" y="-23484"/>
            <a:ext cx="6737350" cy="6865418"/>
          </a:xfrm>
          <a:custGeom>
            <a:avLst/>
            <a:gdLst>
              <a:gd name="connsiteX0" fmla="*/ 4765422 w 6737350"/>
              <a:gd name="connsiteY0" fmla="*/ 5955463 h 6865418"/>
              <a:gd name="connsiteX1" fmla="*/ 6080062 w 6737350"/>
              <a:gd name="connsiteY1" fmla="*/ 5955463 h 6865418"/>
              <a:gd name="connsiteX2" fmla="*/ 6604382 w 6737350"/>
              <a:gd name="connsiteY2" fmla="*/ 6863640 h 6865418"/>
              <a:gd name="connsiteX3" fmla="*/ 4240721 w 6737350"/>
              <a:gd name="connsiteY3" fmla="*/ 6864212 h 6865418"/>
              <a:gd name="connsiteX4" fmla="*/ 2712846 w 6737350"/>
              <a:gd name="connsiteY4" fmla="*/ 4762425 h 6865418"/>
              <a:gd name="connsiteX5" fmla="*/ 4027487 w 6737350"/>
              <a:gd name="connsiteY5" fmla="*/ 4762425 h 6865418"/>
              <a:gd name="connsiteX6" fmla="*/ 4684776 w 6737350"/>
              <a:gd name="connsiteY6" fmla="*/ 5900917 h 6865418"/>
              <a:gd name="connsiteX7" fmla="*/ 4128579 w 6737350"/>
              <a:gd name="connsiteY7" fmla="*/ 6864339 h 6865418"/>
              <a:gd name="connsiteX8" fmla="*/ 2612326 w 6737350"/>
              <a:gd name="connsiteY8" fmla="*/ 6865418 h 6865418"/>
              <a:gd name="connsiteX9" fmla="*/ 2055495 w 6737350"/>
              <a:gd name="connsiteY9" fmla="*/ 5900917 h 6865418"/>
              <a:gd name="connsiteX10" fmla="*/ 4765421 w 6737350"/>
              <a:gd name="connsiteY10" fmla="*/ 3584563 h 6865418"/>
              <a:gd name="connsiteX11" fmla="*/ 6080061 w 6737350"/>
              <a:gd name="connsiteY11" fmla="*/ 3584563 h 6865418"/>
              <a:gd name="connsiteX12" fmla="*/ 6737350 w 6737350"/>
              <a:gd name="connsiteY12" fmla="*/ 4723055 h 6865418"/>
              <a:gd name="connsiteX13" fmla="*/ 6080061 w 6737350"/>
              <a:gd name="connsiteY13" fmla="*/ 5861546 h 6865418"/>
              <a:gd name="connsiteX14" fmla="*/ 4765421 w 6737350"/>
              <a:gd name="connsiteY14" fmla="*/ 5861546 h 6865418"/>
              <a:gd name="connsiteX15" fmla="*/ 4108069 w 6737350"/>
              <a:gd name="connsiteY15" fmla="*/ 4723055 h 6865418"/>
              <a:gd name="connsiteX16" fmla="*/ 2712846 w 6737350"/>
              <a:gd name="connsiteY16" fmla="*/ 2395463 h 6865418"/>
              <a:gd name="connsiteX17" fmla="*/ 4027487 w 6737350"/>
              <a:gd name="connsiteY17" fmla="*/ 2395463 h 6865418"/>
              <a:gd name="connsiteX18" fmla="*/ 4684776 w 6737350"/>
              <a:gd name="connsiteY18" fmla="*/ 3533955 h 6865418"/>
              <a:gd name="connsiteX19" fmla="*/ 4027487 w 6737350"/>
              <a:gd name="connsiteY19" fmla="*/ 4672446 h 6865418"/>
              <a:gd name="connsiteX20" fmla="*/ 2712846 w 6737350"/>
              <a:gd name="connsiteY20" fmla="*/ 4672446 h 6865418"/>
              <a:gd name="connsiteX21" fmla="*/ 2055495 w 6737350"/>
              <a:gd name="connsiteY21" fmla="*/ 3533955 h 6865418"/>
              <a:gd name="connsiteX22" fmla="*/ 657289 w 6737350"/>
              <a:gd name="connsiteY22" fmla="*/ 1217538 h 6865418"/>
              <a:gd name="connsiteX23" fmla="*/ 1971929 w 6737350"/>
              <a:gd name="connsiteY23" fmla="*/ 1217538 h 6865418"/>
              <a:gd name="connsiteX24" fmla="*/ 2629281 w 6737350"/>
              <a:gd name="connsiteY24" fmla="*/ 2356092 h 6865418"/>
              <a:gd name="connsiteX25" fmla="*/ 1971929 w 6737350"/>
              <a:gd name="connsiteY25" fmla="*/ 3494584 h 6865418"/>
              <a:gd name="connsiteX26" fmla="*/ 657289 w 6737350"/>
              <a:gd name="connsiteY26" fmla="*/ 3494584 h 6865418"/>
              <a:gd name="connsiteX27" fmla="*/ 0 w 6737350"/>
              <a:gd name="connsiteY27" fmla="*/ 2356092 h 6865418"/>
              <a:gd name="connsiteX28" fmla="*/ 4765421 w 6737350"/>
              <a:gd name="connsiteY28" fmla="*/ 1217537 h 6865418"/>
              <a:gd name="connsiteX29" fmla="*/ 6080061 w 6737350"/>
              <a:gd name="connsiteY29" fmla="*/ 1217537 h 6865418"/>
              <a:gd name="connsiteX30" fmla="*/ 6737350 w 6737350"/>
              <a:gd name="connsiteY30" fmla="*/ 2356092 h 6865418"/>
              <a:gd name="connsiteX31" fmla="*/ 6080061 w 6737350"/>
              <a:gd name="connsiteY31" fmla="*/ 3494584 h 6865418"/>
              <a:gd name="connsiteX32" fmla="*/ 4765421 w 6737350"/>
              <a:gd name="connsiteY32" fmla="*/ 3494584 h 6865418"/>
              <a:gd name="connsiteX33" fmla="*/ 4108069 w 6737350"/>
              <a:gd name="connsiteY33" fmla="*/ 2356092 h 6865418"/>
              <a:gd name="connsiteX34" fmla="*/ 2712846 w 6737350"/>
              <a:gd name="connsiteY34" fmla="*/ 39549 h 6865418"/>
              <a:gd name="connsiteX35" fmla="*/ 4027487 w 6737350"/>
              <a:gd name="connsiteY35" fmla="*/ 39549 h 6865418"/>
              <a:gd name="connsiteX36" fmla="*/ 4684776 w 6737350"/>
              <a:gd name="connsiteY36" fmla="*/ 1178041 h 6865418"/>
              <a:gd name="connsiteX37" fmla="*/ 4027487 w 6737350"/>
              <a:gd name="connsiteY37" fmla="*/ 2316532 h 6865418"/>
              <a:gd name="connsiteX38" fmla="*/ 2712846 w 6737350"/>
              <a:gd name="connsiteY38" fmla="*/ 2316532 h 6865418"/>
              <a:gd name="connsiteX39" fmla="*/ 2055495 w 6737350"/>
              <a:gd name="connsiteY39" fmla="*/ 1178041 h 6865418"/>
              <a:gd name="connsiteX40" fmla="*/ 13492 w 6737350"/>
              <a:gd name="connsiteY40" fmla="*/ 0 h 6865418"/>
              <a:gd name="connsiteX41" fmla="*/ 2631396 w 6737350"/>
              <a:gd name="connsiteY41" fmla="*/ 13447 h 6865418"/>
              <a:gd name="connsiteX42" fmla="*/ 1973010 w 6737350"/>
              <a:gd name="connsiteY42" fmla="*/ 1137655 h 6865418"/>
              <a:gd name="connsiteX43" fmla="*/ 658369 w 6737350"/>
              <a:gd name="connsiteY43" fmla="*/ 1137655 h 686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6737350" h="6865418">
                <a:moveTo>
                  <a:pt x="4765422" y="5955463"/>
                </a:moveTo>
                <a:lnTo>
                  <a:pt x="6080062" y="5955463"/>
                </a:lnTo>
                <a:lnTo>
                  <a:pt x="6604382" y="6863640"/>
                </a:lnTo>
                <a:lnTo>
                  <a:pt x="4240721" y="6864212"/>
                </a:lnTo>
                <a:close/>
                <a:moveTo>
                  <a:pt x="2712846" y="4762425"/>
                </a:moveTo>
                <a:lnTo>
                  <a:pt x="4027487" y="4762425"/>
                </a:lnTo>
                <a:lnTo>
                  <a:pt x="4684776" y="5900917"/>
                </a:lnTo>
                <a:lnTo>
                  <a:pt x="4128579" y="6864339"/>
                </a:lnTo>
                <a:lnTo>
                  <a:pt x="2612326" y="6865418"/>
                </a:lnTo>
                <a:lnTo>
                  <a:pt x="2055495" y="5900917"/>
                </a:lnTo>
                <a:close/>
                <a:moveTo>
                  <a:pt x="4765421" y="3584563"/>
                </a:moveTo>
                <a:lnTo>
                  <a:pt x="6080061" y="3584563"/>
                </a:lnTo>
                <a:lnTo>
                  <a:pt x="6737350" y="4723055"/>
                </a:lnTo>
                <a:lnTo>
                  <a:pt x="6080061" y="5861546"/>
                </a:lnTo>
                <a:lnTo>
                  <a:pt x="4765421" y="5861546"/>
                </a:lnTo>
                <a:lnTo>
                  <a:pt x="4108069" y="4723055"/>
                </a:lnTo>
                <a:close/>
                <a:moveTo>
                  <a:pt x="2712846" y="2395463"/>
                </a:moveTo>
                <a:lnTo>
                  <a:pt x="4027487" y="2395463"/>
                </a:lnTo>
                <a:lnTo>
                  <a:pt x="4684776" y="3533955"/>
                </a:lnTo>
                <a:lnTo>
                  <a:pt x="4027487" y="4672446"/>
                </a:lnTo>
                <a:lnTo>
                  <a:pt x="2712846" y="4672446"/>
                </a:lnTo>
                <a:lnTo>
                  <a:pt x="2055495" y="3533955"/>
                </a:lnTo>
                <a:close/>
                <a:moveTo>
                  <a:pt x="657289" y="1217538"/>
                </a:moveTo>
                <a:lnTo>
                  <a:pt x="1971929" y="1217538"/>
                </a:lnTo>
                <a:lnTo>
                  <a:pt x="2629281" y="2356092"/>
                </a:lnTo>
                <a:lnTo>
                  <a:pt x="1971929" y="3494584"/>
                </a:lnTo>
                <a:lnTo>
                  <a:pt x="657289" y="3494584"/>
                </a:lnTo>
                <a:lnTo>
                  <a:pt x="0" y="2356092"/>
                </a:lnTo>
                <a:close/>
                <a:moveTo>
                  <a:pt x="4765421" y="1217537"/>
                </a:moveTo>
                <a:lnTo>
                  <a:pt x="6080061" y="1217537"/>
                </a:lnTo>
                <a:lnTo>
                  <a:pt x="6737350" y="2356092"/>
                </a:lnTo>
                <a:lnTo>
                  <a:pt x="6080061" y="3494584"/>
                </a:lnTo>
                <a:lnTo>
                  <a:pt x="4765421" y="3494584"/>
                </a:lnTo>
                <a:lnTo>
                  <a:pt x="4108069" y="2356092"/>
                </a:lnTo>
                <a:close/>
                <a:moveTo>
                  <a:pt x="2712846" y="39549"/>
                </a:moveTo>
                <a:lnTo>
                  <a:pt x="4027487" y="39549"/>
                </a:lnTo>
                <a:lnTo>
                  <a:pt x="4684776" y="1178041"/>
                </a:lnTo>
                <a:lnTo>
                  <a:pt x="4027487" y="2316532"/>
                </a:lnTo>
                <a:lnTo>
                  <a:pt x="2712846" y="2316532"/>
                </a:lnTo>
                <a:lnTo>
                  <a:pt x="2055495" y="1178041"/>
                </a:lnTo>
                <a:close/>
                <a:moveTo>
                  <a:pt x="13492" y="0"/>
                </a:moveTo>
                <a:lnTo>
                  <a:pt x="2631396" y="13447"/>
                </a:lnTo>
                <a:lnTo>
                  <a:pt x="1973010" y="1137655"/>
                </a:lnTo>
                <a:lnTo>
                  <a:pt x="658369" y="1137655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D7CE54-A067-C608-8071-D9BFAF60EA8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4693" y="365125"/>
            <a:ext cx="4412934" cy="1772793"/>
          </a:xfrm>
        </p:spPr>
        <p:txBody>
          <a:bodyPr anchor="t" anchorCtr="0">
            <a:noAutofit/>
          </a:bodyPr>
          <a:lstStyle>
            <a:lvl1pPr>
              <a:defRPr>
                <a:latin typeface="+mj-lt"/>
              </a:defRPr>
            </a:lvl1pPr>
          </a:lstStyle>
          <a:p>
            <a:r>
              <a:rPr lang="en-US" dirty="0"/>
              <a:t>One-sentence headline stating the main takeaway message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B9DD14-4659-B8FE-84E6-93F5C544420C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14693" y="2514601"/>
            <a:ext cx="4412934" cy="3756990"/>
          </a:xfrm>
        </p:spPr>
        <p:txBody>
          <a:bodyPr anchor="t" anchorCtr="0">
            <a:noAutofit/>
          </a:bodyPr>
          <a:lstStyle>
            <a:lvl1pPr marL="0" indent="0">
              <a:buNone/>
              <a:defRPr sz="1800"/>
            </a:lvl1pPr>
          </a:lstStyle>
          <a:p>
            <a:r>
              <a:rPr lang="en-US" dirty="0"/>
              <a:t>Place content here</a:t>
            </a:r>
          </a:p>
        </p:txBody>
      </p:sp>
    </p:spTree>
    <p:extLst>
      <p:ext uri="{BB962C8B-B14F-4D97-AF65-F5344CB8AC3E}">
        <p14:creationId xmlns:p14="http://schemas.microsoft.com/office/powerpoint/2010/main" val="35542031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Column Stacked Image Ser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Picture Placeholder 117">
            <a:extLst>
              <a:ext uri="{FF2B5EF4-FFF2-40B4-BE49-F238E27FC236}">
                <a16:creationId xmlns:a16="http://schemas.microsoft.com/office/drawing/2014/main" id="{FCAA6D76-9D9F-EEEC-3A19-B8672A58A5A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645400" y="-6350"/>
            <a:ext cx="4546600" cy="2155825"/>
          </a:xfr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1" name="Picture Placeholder 120">
            <a:extLst>
              <a:ext uri="{FF2B5EF4-FFF2-40B4-BE49-F238E27FC236}">
                <a16:creationId xmlns:a16="http://schemas.microsoft.com/office/drawing/2014/main" id="{374474B3-1A16-3799-2DA6-5E1F9B62F1F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645400" y="2352675"/>
            <a:ext cx="4546600" cy="2149475"/>
          </a:xfr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3" name="Picture Placeholder 122">
            <a:extLst>
              <a:ext uri="{FF2B5EF4-FFF2-40B4-BE49-F238E27FC236}">
                <a16:creationId xmlns:a16="http://schemas.microsoft.com/office/drawing/2014/main" id="{0285EA67-185C-FA9B-F112-0DEA71BAF9A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645400" y="4703763"/>
            <a:ext cx="4546600" cy="2154237"/>
          </a:xfr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5D5DB1-B0F4-39A7-9E5F-343BB17944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4693" y="365125"/>
            <a:ext cx="6736022" cy="1006475"/>
          </a:xfrm>
        </p:spPr>
        <p:txBody>
          <a:bodyPr>
            <a:noAutofit/>
          </a:bodyPr>
          <a:lstStyle>
            <a:lvl1pPr>
              <a:defRPr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One-sentence headline stating the main takeaway message</a:t>
            </a:r>
          </a:p>
        </p:txBody>
      </p:sp>
      <p:sp>
        <p:nvSpPr>
          <p:cNvPr id="113" name="Text Placeholder 112">
            <a:extLst>
              <a:ext uri="{FF2B5EF4-FFF2-40B4-BE49-F238E27FC236}">
                <a16:creationId xmlns:a16="http://schemas.microsoft.com/office/drawing/2014/main" id="{561B3BD0-8400-FE4A-5A3F-210329D8A1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14693" y="1817559"/>
            <a:ext cx="6763894" cy="4324823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r>
              <a:rPr lang="en-US" dirty="0"/>
              <a:t>Place content here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DAF7721B-92F3-10FF-5A89-459D1C6BA969}"/>
              </a:ext>
            </a:extLst>
          </p:cNvPr>
          <p:cNvSpPr>
            <a:spLocks noChangeArrowheads="1"/>
          </p:cNvSpPr>
          <p:nvPr userDrawn="1"/>
        </p:nvSpPr>
        <p:spPr bwMode="auto">
          <a:xfrm flipH="1">
            <a:off x="11526723" y="6576851"/>
            <a:ext cx="280401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algn="ctr" defTabSz="173038">
              <a:lnSpc>
                <a:spcPct val="90000"/>
              </a:lnSpc>
              <a:tabLst>
                <a:tab pos="230188" algn="l"/>
              </a:tabLst>
              <a:defRPr/>
            </a:pPr>
            <a:fld id="{040BB257-551A-4736-B50F-DCF1BA034C06}" type="slidenum">
              <a:rPr lang="en-US" sz="1000" smtClean="0">
                <a:solidFill>
                  <a:schemeClr val="bg1"/>
                </a:solidFill>
                <a:latin typeface="Aptos Light" panose="020B0004020202020204" pitchFamily="34" charset="0"/>
                <a:ea typeface="Aptos" panose="02000000000000000000" pitchFamily="2" charset="0"/>
                <a:cs typeface="Times New Roman" panose="02020603050405020304" pitchFamily="18" charset="0"/>
              </a:rPr>
              <a:pPr algn="ctr" defTabSz="173038">
                <a:lnSpc>
                  <a:spcPct val="90000"/>
                </a:lnSpc>
                <a:tabLst>
                  <a:tab pos="230188" algn="l"/>
                </a:tabLst>
                <a:defRPr/>
              </a:pPr>
              <a:t>‹#›</a:t>
            </a:fld>
            <a:endParaRPr lang="en-US" sz="1000" dirty="0">
              <a:solidFill>
                <a:schemeClr val="bg1"/>
              </a:solidFill>
              <a:latin typeface="Aptos Light" panose="020B0004020202020204" pitchFamily="34" charset="0"/>
              <a:ea typeface="Aptos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49681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Column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B9DD14-4659-B8FE-84E6-93F5C544420C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14692" y="1825625"/>
            <a:ext cx="5563532" cy="4131422"/>
          </a:xfrm>
        </p:spPr>
        <p:txBody>
          <a:bodyPr/>
          <a:lstStyle>
            <a:lvl1pPr marL="0" indent="0">
              <a:spcBef>
                <a:spcPts val="1200"/>
              </a:spcBef>
              <a:buNone/>
              <a:defRPr sz="1800"/>
            </a:lvl1pPr>
          </a:lstStyle>
          <a:p>
            <a:r>
              <a:rPr lang="en-US" dirty="0"/>
              <a:t>Place content here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961C74-5281-AA62-3E0D-EBE314E66ADF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243592" y="1825625"/>
            <a:ext cx="5563532" cy="4131422"/>
          </a:xfrm>
        </p:spPr>
        <p:txBody>
          <a:bodyPr/>
          <a:lstStyle>
            <a:lvl1pPr marL="0" indent="0">
              <a:spcBef>
                <a:spcPts val="1200"/>
              </a:spcBef>
              <a:buNone/>
              <a:defRPr sz="1800"/>
            </a:lvl1pPr>
          </a:lstStyle>
          <a:p>
            <a:r>
              <a:rPr lang="en-US" dirty="0"/>
              <a:t>Place content here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7C102EF-A95D-C917-FF68-A16CB75B3C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4692" y="365125"/>
            <a:ext cx="11492432" cy="886397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 dirty="0"/>
              <a:t>One-sentence headline stating the main takeaway message</a:t>
            </a:r>
          </a:p>
        </p:txBody>
      </p:sp>
    </p:spTree>
    <p:extLst>
      <p:ext uri="{BB962C8B-B14F-4D97-AF65-F5344CB8AC3E}">
        <p14:creationId xmlns:p14="http://schemas.microsoft.com/office/powerpoint/2010/main" val="41155777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Column B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>
            <a:extLst>
              <a:ext uri="{FF2B5EF4-FFF2-40B4-BE49-F238E27FC236}">
                <a16:creationId xmlns:a16="http://schemas.microsoft.com/office/drawing/2014/main" id="{4F099DB8-02EB-0BAA-D750-3A0693F28BB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>
              <a:latin typeface="Aptos Light" panose="020B0004020202020204" pitchFamily="34" charset="0"/>
            </a:endParaRP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16F1A98B-07FE-B21C-77B1-F780EBF12B12}"/>
              </a:ext>
            </a:extLst>
          </p:cNvPr>
          <p:cNvSpPr>
            <a:spLocks noChangeArrowheads="1"/>
          </p:cNvSpPr>
          <p:nvPr userDrawn="1"/>
        </p:nvSpPr>
        <p:spPr bwMode="auto">
          <a:xfrm flipH="1">
            <a:off x="11526723" y="6576851"/>
            <a:ext cx="280401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algn="ctr" defTabSz="173038">
              <a:lnSpc>
                <a:spcPct val="90000"/>
              </a:lnSpc>
              <a:tabLst>
                <a:tab pos="230188" algn="l"/>
              </a:tabLst>
              <a:defRPr/>
            </a:pPr>
            <a:fld id="{040BB257-551A-4736-B50F-DCF1BA034C06}" type="slidenum">
              <a:rPr lang="en-US" sz="1000" smtClean="0">
                <a:solidFill>
                  <a:schemeClr val="bg1"/>
                </a:solidFill>
                <a:latin typeface="Aptos Light" panose="020B0004020202020204" pitchFamily="34" charset="0"/>
                <a:ea typeface="Aptos" panose="02000000000000000000" pitchFamily="2" charset="0"/>
                <a:cs typeface="Times New Roman" panose="02020603050405020304" pitchFamily="18" charset="0"/>
              </a:rPr>
              <a:pPr algn="ctr" defTabSz="173038">
                <a:lnSpc>
                  <a:spcPct val="90000"/>
                </a:lnSpc>
                <a:tabLst>
                  <a:tab pos="230188" algn="l"/>
                </a:tabLst>
                <a:defRPr/>
              </a:pPr>
              <a:t>‹#›</a:t>
            </a:fld>
            <a:endParaRPr lang="en-US" sz="1000" dirty="0">
              <a:solidFill>
                <a:schemeClr val="bg1"/>
              </a:solidFill>
              <a:latin typeface="Aptos Light" panose="020B0004020202020204" pitchFamily="34" charset="0"/>
              <a:ea typeface="Aptos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3B2F52CC-99F4-74FB-3BF5-8DD70D4268F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14693" y="6431818"/>
            <a:ext cx="1188988" cy="285824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B9DD14-4659-B8FE-84E6-93F5C544420C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14692" y="1825625"/>
            <a:ext cx="5563532" cy="4131422"/>
          </a:xfrm>
        </p:spPr>
        <p:txBody>
          <a:bodyPr/>
          <a:lstStyle>
            <a:lvl1pPr marL="0" indent="0">
              <a:spcBef>
                <a:spcPts val="120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Place content here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961C74-5281-AA62-3E0D-EBE314E66ADF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243592" y="1825625"/>
            <a:ext cx="5563532" cy="4131422"/>
          </a:xfrm>
        </p:spPr>
        <p:txBody>
          <a:bodyPr/>
          <a:lstStyle>
            <a:lvl1pPr marL="0" indent="0">
              <a:spcBef>
                <a:spcPts val="120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Place content here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7C102EF-A95D-C917-FF68-A16CB75B3C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4692" y="365125"/>
            <a:ext cx="11492432" cy="886397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One-sentence headline stating the main takeaway message</a:t>
            </a:r>
          </a:p>
        </p:txBody>
      </p:sp>
    </p:spTree>
    <p:extLst>
      <p:ext uri="{BB962C8B-B14F-4D97-AF65-F5344CB8AC3E}">
        <p14:creationId xmlns:p14="http://schemas.microsoft.com/office/powerpoint/2010/main" val="24096508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-Column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D7CE54-A067-C608-8071-D9BFAF60EA8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4692" y="365125"/>
            <a:ext cx="11492432" cy="886397"/>
          </a:xfr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One-sentence headline stating the main takeaway message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B9DD14-4659-B8FE-84E6-93F5C544420C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14692" y="1652954"/>
            <a:ext cx="3650690" cy="4156175"/>
          </a:xfrm>
        </p:spPr>
        <p:txBody>
          <a:bodyPr lIns="182880" tIns="91440" rIns="91440" bIns="91440">
            <a:noAutofit/>
          </a:bodyPr>
          <a:lstStyle>
            <a:lvl1pPr marL="0" indent="0">
              <a:spcBef>
                <a:spcPts val="1200"/>
              </a:spcBef>
              <a:spcAft>
                <a:spcPts val="60"/>
              </a:spcAft>
              <a:buNone/>
              <a:defRPr sz="1800">
                <a:solidFill>
                  <a:schemeClr val="tx1"/>
                </a:solidFill>
              </a:defRPr>
            </a:lvl1pPr>
            <a:lvl2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2pPr>
            <a:lvl3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3pPr>
            <a:lvl4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4pPr>
            <a:lvl5pPr>
              <a:spcBef>
                <a:spcPts val="1200"/>
              </a:spcBef>
              <a:spcAft>
                <a:spcPts val="60"/>
              </a:spcAft>
              <a:defRPr sz="1600"/>
            </a:lvl5pPr>
          </a:lstStyle>
          <a:p>
            <a:r>
              <a:rPr lang="en-US" dirty="0"/>
              <a:t>Place content here</a:t>
            </a:r>
          </a:p>
        </p:txBody>
      </p:sp>
      <p:sp>
        <p:nvSpPr>
          <p:cNvPr id="3428" name="Content Placeholder 2">
            <a:extLst>
              <a:ext uri="{FF2B5EF4-FFF2-40B4-BE49-F238E27FC236}">
                <a16:creationId xmlns:a16="http://schemas.microsoft.com/office/drawing/2014/main" id="{91B561D3-B6AC-5C9F-026F-E37DD262A783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4228076" y="1652954"/>
            <a:ext cx="3646421" cy="4156175"/>
          </a:xfrm>
        </p:spPr>
        <p:txBody>
          <a:bodyPr lIns="182880" tIns="91440" rIns="91440" bIns="91440">
            <a:noAutofit/>
          </a:bodyPr>
          <a:lstStyle>
            <a:lvl1pPr marL="0" indent="0">
              <a:spcBef>
                <a:spcPts val="1200"/>
              </a:spcBef>
              <a:spcAft>
                <a:spcPts val="60"/>
              </a:spcAft>
              <a:buNone/>
              <a:defRPr sz="1800">
                <a:solidFill>
                  <a:schemeClr val="tx1"/>
                </a:solidFill>
              </a:defRPr>
            </a:lvl1pPr>
            <a:lvl2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2pPr>
            <a:lvl3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3pPr>
            <a:lvl4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4pPr>
            <a:lvl5pPr>
              <a:spcBef>
                <a:spcPts val="1200"/>
              </a:spcBef>
              <a:spcAft>
                <a:spcPts val="60"/>
              </a:spcAft>
              <a:defRPr sz="1600"/>
            </a:lvl5pPr>
          </a:lstStyle>
          <a:p>
            <a:r>
              <a:rPr lang="en-US" dirty="0"/>
              <a:t>Place content here</a:t>
            </a:r>
          </a:p>
        </p:txBody>
      </p:sp>
      <p:sp>
        <p:nvSpPr>
          <p:cNvPr id="3430" name="Content Placeholder 2">
            <a:extLst>
              <a:ext uri="{FF2B5EF4-FFF2-40B4-BE49-F238E27FC236}">
                <a16:creationId xmlns:a16="http://schemas.microsoft.com/office/drawing/2014/main" id="{0971FFF4-0C2D-A4E6-1474-3D6A4F0506DA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8156060" y="1652954"/>
            <a:ext cx="3647391" cy="4156175"/>
          </a:xfrm>
        </p:spPr>
        <p:txBody>
          <a:bodyPr lIns="182880" tIns="91440" rIns="91440" bIns="91440">
            <a:noAutofit/>
          </a:bodyPr>
          <a:lstStyle>
            <a:lvl1pPr marL="0" indent="0">
              <a:spcBef>
                <a:spcPts val="1200"/>
              </a:spcBef>
              <a:spcAft>
                <a:spcPts val="60"/>
              </a:spcAft>
              <a:buNone/>
              <a:defRPr sz="1800">
                <a:solidFill>
                  <a:schemeClr val="tx1"/>
                </a:solidFill>
              </a:defRPr>
            </a:lvl1pPr>
            <a:lvl2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2pPr>
            <a:lvl3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3pPr>
            <a:lvl4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4pPr>
            <a:lvl5pPr>
              <a:spcBef>
                <a:spcPts val="1200"/>
              </a:spcBef>
              <a:spcAft>
                <a:spcPts val="60"/>
              </a:spcAft>
              <a:defRPr sz="1600"/>
            </a:lvl5pPr>
          </a:lstStyle>
          <a:p>
            <a:r>
              <a:rPr lang="en-US" dirty="0"/>
              <a:t>Place content here</a:t>
            </a:r>
          </a:p>
        </p:txBody>
      </p:sp>
    </p:spTree>
    <p:extLst>
      <p:ext uri="{BB962C8B-B14F-4D97-AF65-F5344CB8AC3E}">
        <p14:creationId xmlns:p14="http://schemas.microsoft.com/office/powerpoint/2010/main" val="11728516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-Column B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>
            <a:extLst>
              <a:ext uri="{FF2B5EF4-FFF2-40B4-BE49-F238E27FC236}">
                <a16:creationId xmlns:a16="http://schemas.microsoft.com/office/drawing/2014/main" id="{4F099DB8-02EB-0BAA-D750-3A0693F28BB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>
              <a:latin typeface="Aptos Light" panose="020B0004020202020204" pitchFamily="34" charset="0"/>
            </a:endParaRP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16F1A98B-07FE-B21C-77B1-F780EBF12B12}"/>
              </a:ext>
            </a:extLst>
          </p:cNvPr>
          <p:cNvSpPr>
            <a:spLocks noChangeArrowheads="1"/>
          </p:cNvSpPr>
          <p:nvPr userDrawn="1"/>
        </p:nvSpPr>
        <p:spPr bwMode="auto">
          <a:xfrm flipH="1">
            <a:off x="11526723" y="6576851"/>
            <a:ext cx="280401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algn="ctr" defTabSz="173038">
              <a:lnSpc>
                <a:spcPct val="90000"/>
              </a:lnSpc>
              <a:tabLst>
                <a:tab pos="230188" algn="l"/>
              </a:tabLst>
              <a:defRPr/>
            </a:pPr>
            <a:fld id="{040BB257-551A-4736-B50F-DCF1BA034C06}" type="slidenum">
              <a:rPr lang="en-US" sz="1000" smtClean="0">
                <a:solidFill>
                  <a:schemeClr val="bg1"/>
                </a:solidFill>
                <a:latin typeface="Aptos Light" panose="020B0004020202020204" pitchFamily="34" charset="0"/>
                <a:ea typeface="Aptos" panose="02000000000000000000" pitchFamily="2" charset="0"/>
                <a:cs typeface="Times New Roman" panose="02020603050405020304" pitchFamily="18" charset="0"/>
              </a:rPr>
              <a:pPr algn="ctr" defTabSz="173038">
                <a:lnSpc>
                  <a:spcPct val="90000"/>
                </a:lnSpc>
                <a:tabLst>
                  <a:tab pos="230188" algn="l"/>
                </a:tabLst>
                <a:defRPr/>
              </a:pPr>
              <a:t>‹#›</a:t>
            </a:fld>
            <a:endParaRPr lang="en-US" sz="1000" dirty="0">
              <a:solidFill>
                <a:schemeClr val="bg1"/>
              </a:solidFill>
              <a:latin typeface="Aptos Light" panose="020B0004020202020204" pitchFamily="34" charset="0"/>
              <a:ea typeface="Aptos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3B2F52CC-99F4-74FB-3BF5-8DD70D4268F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14693" y="6431818"/>
            <a:ext cx="1188988" cy="285824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97C102EF-A95D-C917-FF68-A16CB75B3C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4692" y="365125"/>
            <a:ext cx="11492432" cy="886397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One-sentence headline stating the main takeaway message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7C908273-EAF5-86C7-7DA1-4B3A63FA40AD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14692" y="1652954"/>
            <a:ext cx="3650690" cy="4156175"/>
          </a:xfrm>
        </p:spPr>
        <p:txBody>
          <a:bodyPr lIns="182880" tIns="91440" rIns="91440" bIns="91440">
            <a:noAutofit/>
          </a:bodyPr>
          <a:lstStyle>
            <a:lvl1pPr marL="0" indent="0">
              <a:spcBef>
                <a:spcPts val="1200"/>
              </a:spcBef>
              <a:spcAft>
                <a:spcPts val="60"/>
              </a:spcAft>
              <a:buNone/>
              <a:defRPr sz="1800">
                <a:solidFill>
                  <a:schemeClr val="bg1"/>
                </a:solidFill>
              </a:defRPr>
            </a:lvl1pPr>
            <a:lvl2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2pPr>
            <a:lvl3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3pPr>
            <a:lvl4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4pPr>
            <a:lvl5pPr>
              <a:spcBef>
                <a:spcPts val="1200"/>
              </a:spcBef>
              <a:spcAft>
                <a:spcPts val="60"/>
              </a:spcAft>
              <a:defRPr sz="1600"/>
            </a:lvl5pPr>
          </a:lstStyle>
          <a:p>
            <a:r>
              <a:rPr lang="en-US" dirty="0"/>
              <a:t>Place content here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328AC23A-F6F3-1406-A41C-A53D31762F5B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4228076" y="1652954"/>
            <a:ext cx="3646421" cy="4156175"/>
          </a:xfrm>
        </p:spPr>
        <p:txBody>
          <a:bodyPr lIns="182880" tIns="91440" rIns="91440" bIns="91440">
            <a:noAutofit/>
          </a:bodyPr>
          <a:lstStyle>
            <a:lvl1pPr marL="0" indent="0">
              <a:spcBef>
                <a:spcPts val="1200"/>
              </a:spcBef>
              <a:spcAft>
                <a:spcPts val="60"/>
              </a:spcAft>
              <a:buNone/>
              <a:defRPr sz="1800">
                <a:solidFill>
                  <a:schemeClr val="bg1"/>
                </a:solidFill>
              </a:defRPr>
            </a:lvl1pPr>
            <a:lvl2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2pPr>
            <a:lvl3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3pPr>
            <a:lvl4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4pPr>
            <a:lvl5pPr>
              <a:spcBef>
                <a:spcPts val="1200"/>
              </a:spcBef>
              <a:spcAft>
                <a:spcPts val="60"/>
              </a:spcAft>
              <a:defRPr sz="1600"/>
            </a:lvl5pPr>
          </a:lstStyle>
          <a:p>
            <a:r>
              <a:rPr lang="en-US" dirty="0"/>
              <a:t>Place content here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8990C39-D2EB-2C24-D563-540A447C8980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8156060" y="1652954"/>
            <a:ext cx="3647391" cy="4156175"/>
          </a:xfrm>
        </p:spPr>
        <p:txBody>
          <a:bodyPr lIns="182880" tIns="91440" rIns="91440" bIns="91440">
            <a:noAutofit/>
          </a:bodyPr>
          <a:lstStyle>
            <a:lvl1pPr marL="0" indent="0">
              <a:spcBef>
                <a:spcPts val="1200"/>
              </a:spcBef>
              <a:spcAft>
                <a:spcPts val="60"/>
              </a:spcAft>
              <a:buNone/>
              <a:defRPr sz="1800">
                <a:solidFill>
                  <a:schemeClr val="bg1"/>
                </a:solidFill>
              </a:defRPr>
            </a:lvl1pPr>
            <a:lvl2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2pPr>
            <a:lvl3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3pPr>
            <a:lvl4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4pPr>
            <a:lvl5pPr>
              <a:spcBef>
                <a:spcPts val="1200"/>
              </a:spcBef>
              <a:spcAft>
                <a:spcPts val="60"/>
              </a:spcAft>
              <a:defRPr sz="1600"/>
            </a:lvl5pPr>
          </a:lstStyle>
          <a:p>
            <a:r>
              <a:rPr lang="en-US" dirty="0"/>
              <a:t>Place content here</a:t>
            </a:r>
          </a:p>
        </p:txBody>
      </p:sp>
    </p:spTree>
    <p:extLst>
      <p:ext uri="{BB962C8B-B14F-4D97-AF65-F5344CB8AC3E}">
        <p14:creationId xmlns:p14="http://schemas.microsoft.com/office/powerpoint/2010/main" val="15501899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-Column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D7CE54-A067-C608-8071-D9BFAF60EA8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4692" y="365125"/>
            <a:ext cx="11492432" cy="886397"/>
          </a:xfr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One-sentence headline stating the main takeaway message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B9DD14-4659-B8FE-84E6-93F5C544420C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14692" y="1629508"/>
            <a:ext cx="2743968" cy="4179621"/>
          </a:xfrm>
        </p:spPr>
        <p:txBody>
          <a:bodyPr lIns="182880" tIns="91440" rIns="91440" bIns="91440">
            <a:noAutofit/>
          </a:bodyPr>
          <a:lstStyle>
            <a:lvl1pPr marL="0" indent="0">
              <a:spcBef>
                <a:spcPts val="1200"/>
              </a:spcBef>
              <a:spcAft>
                <a:spcPts val="60"/>
              </a:spcAft>
              <a:buNone/>
              <a:defRPr sz="1800">
                <a:solidFill>
                  <a:schemeClr val="tx1"/>
                </a:solidFill>
              </a:defRPr>
            </a:lvl1pPr>
            <a:lvl2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2pPr>
            <a:lvl3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3pPr>
            <a:lvl4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4pPr>
            <a:lvl5pPr>
              <a:spcBef>
                <a:spcPts val="1200"/>
              </a:spcBef>
              <a:spcAft>
                <a:spcPts val="60"/>
              </a:spcAft>
              <a:defRPr sz="1600"/>
            </a:lvl5pPr>
          </a:lstStyle>
          <a:p>
            <a:r>
              <a:rPr lang="en-US" dirty="0"/>
              <a:t>Place content here</a:t>
            </a:r>
          </a:p>
        </p:txBody>
      </p:sp>
      <p:sp>
        <p:nvSpPr>
          <p:cNvPr id="3428" name="Content Placeholder 2">
            <a:extLst>
              <a:ext uri="{FF2B5EF4-FFF2-40B4-BE49-F238E27FC236}">
                <a16:creationId xmlns:a16="http://schemas.microsoft.com/office/drawing/2014/main" id="{91B561D3-B6AC-5C9F-026F-E37DD262A783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3237701" y="1629508"/>
            <a:ext cx="2740760" cy="4179621"/>
          </a:xfrm>
        </p:spPr>
        <p:txBody>
          <a:bodyPr lIns="182880" tIns="91440" rIns="91440" bIns="91440">
            <a:noAutofit/>
          </a:bodyPr>
          <a:lstStyle>
            <a:lvl1pPr marL="0" indent="0">
              <a:spcBef>
                <a:spcPts val="1200"/>
              </a:spcBef>
              <a:spcAft>
                <a:spcPts val="60"/>
              </a:spcAft>
              <a:buNone/>
              <a:defRPr sz="1800">
                <a:solidFill>
                  <a:schemeClr val="tx1"/>
                </a:solidFill>
              </a:defRPr>
            </a:lvl1pPr>
            <a:lvl2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2pPr>
            <a:lvl3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3pPr>
            <a:lvl4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4pPr>
            <a:lvl5pPr>
              <a:spcBef>
                <a:spcPts val="1200"/>
              </a:spcBef>
              <a:spcAft>
                <a:spcPts val="60"/>
              </a:spcAft>
              <a:defRPr sz="1600"/>
            </a:lvl5pPr>
          </a:lstStyle>
          <a:p>
            <a:r>
              <a:rPr lang="en-US" dirty="0"/>
              <a:t>Place content here</a:t>
            </a:r>
          </a:p>
        </p:txBody>
      </p:sp>
      <p:sp>
        <p:nvSpPr>
          <p:cNvPr id="3430" name="Content Placeholder 2">
            <a:extLst>
              <a:ext uri="{FF2B5EF4-FFF2-40B4-BE49-F238E27FC236}">
                <a16:creationId xmlns:a16="http://schemas.microsoft.com/office/drawing/2014/main" id="{0971FFF4-0C2D-A4E6-1474-3D6A4F0506DA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6144032" y="1629508"/>
            <a:ext cx="2741489" cy="4179621"/>
          </a:xfrm>
        </p:spPr>
        <p:txBody>
          <a:bodyPr lIns="182880" tIns="91440" rIns="91440" bIns="91440">
            <a:noAutofit/>
          </a:bodyPr>
          <a:lstStyle>
            <a:lvl1pPr marL="0" indent="0">
              <a:spcBef>
                <a:spcPts val="1200"/>
              </a:spcBef>
              <a:spcAft>
                <a:spcPts val="60"/>
              </a:spcAft>
              <a:buNone/>
              <a:defRPr sz="1800">
                <a:solidFill>
                  <a:schemeClr val="tx1"/>
                </a:solidFill>
              </a:defRPr>
            </a:lvl1pPr>
            <a:lvl2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2pPr>
            <a:lvl3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3pPr>
            <a:lvl4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4pPr>
            <a:lvl5pPr>
              <a:spcBef>
                <a:spcPts val="1200"/>
              </a:spcBef>
              <a:spcAft>
                <a:spcPts val="60"/>
              </a:spcAft>
              <a:defRPr sz="1600"/>
            </a:lvl5pPr>
          </a:lstStyle>
          <a:p>
            <a:r>
              <a:rPr lang="en-US" dirty="0"/>
              <a:t>Place content here</a:t>
            </a:r>
          </a:p>
        </p:txBody>
      </p:sp>
      <p:sp>
        <p:nvSpPr>
          <p:cNvPr id="3432" name="Content Placeholder 2">
            <a:extLst>
              <a:ext uri="{FF2B5EF4-FFF2-40B4-BE49-F238E27FC236}">
                <a16:creationId xmlns:a16="http://schemas.microsoft.com/office/drawing/2014/main" id="{13E0DCF4-21AE-4C71-696D-13E98DC66059}"/>
              </a:ext>
            </a:extLst>
          </p:cNvPr>
          <p:cNvSpPr>
            <a:spLocks noGrp="1"/>
          </p:cNvSpPr>
          <p:nvPr>
            <p:ph sz="half" idx="18" hasCustomPrompt="1"/>
          </p:nvPr>
        </p:nvSpPr>
        <p:spPr>
          <a:xfrm>
            <a:off x="9069571" y="1629508"/>
            <a:ext cx="2737553" cy="4179621"/>
          </a:xfrm>
        </p:spPr>
        <p:txBody>
          <a:bodyPr lIns="182880" tIns="91440" rIns="91440" bIns="91440">
            <a:noAutofit/>
          </a:bodyPr>
          <a:lstStyle>
            <a:lvl1pPr marL="0" indent="0">
              <a:spcBef>
                <a:spcPts val="1200"/>
              </a:spcBef>
              <a:spcAft>
                <a:spcPts val="60"/>
              </a:spcAft>
              <a:buNone/>
              <a:defRPr sz="1800">
                <a:solidFill>
                  <a:schemeClr val="tx1"/>
                </a:solidFill>
              </a:defRPr>
            </a:lvl1pPr>
            <a:lvl2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2pPr>
            <a:lvl3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3pPr>
            <a:lvl4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4pPr>
            <a:lvl5pPr>
              <a:spcBef>
                <a:spcPts val="1200"/>
              </a:spcBef>
              <a:spcAft>
                <a:spcPts val="60"/>
              </a:spcAft>
              <a:defRPr sz="1600"/>
            </a:lvl5pPr>
          </a:lstStyle>
          <a:p>
            <a:r>
              <a:rPr lang="en-US" dirty="0"/>
              <a:t>Place content here</a:t>
            </a:r>
          </a:p>
        </p:txBody>
      </p:sp>
    </p:spTree>
    <p:extLst>
      <p:ext uri="{BB962C8B-B14F-4D97-AF65-F5344CB8AC3E}">
        <p14:creationId xmlns:p14="http://schemas.microsoft.com/office/powerpoint/2010/main" val="41067462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-Column B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>
            <a:extLst>
              <a:ext uri="{FF2B5EF4-FFF2-40B4-BE49-F238E27FC236}">
                <a16:creationId xmlns:a16="http://schemas.microsoft.com/office/drawing/2014/main" id="{4F099DB8-02EB-0BAA-D750-3A0693F28BB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>
              <a:latin typeface="Aptos Light" panose="020B0004020202020204" pitchFamily="34" charset="0"/>
            </a:endParaRP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16F1A98B-07FE-B21C-77B1-F780EBF12B12}"/>
              </a:ext>
            </a:extLst>
          </p:cNvPr>
          <p:cNvSpPr>
            <a:spLocks noChangeArrowheads="1"/>
          </p:cNvSpPr>
          <p:nvPr userDrawn="1"/>
        </p:nvSpPr>
        <p:spPr bwMode="auto">
          <a:xfrm flipH="1">
            <a:off x="11526723" y="6576851"/>
            <a:ext cx="280401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algn="ctr" defTabSz="173038">
              <a:lnSpc>
                <a:spcPct val="90000"/>
              </a:lnSpc>
              <a:tabLst>
                <a:tab pos="230188" algn="l"/>
              </a:tabLst>
              <a:defRPr/>
            </a:pPr>
            <a:fld id="{040BB257-551A-4736-B50F-DCF1BA034C06}" type="slidenum">
              <a:rPr lang="en-US" sz="1000" smtClean="0">
                <a:solidFill>
                  <a:schemeClr val="bg1"/>
                </a:solidFill>
                <a:latin typeface="Aptos Light" panose="020B0004020202020204" pitchFamily="34" charset="0"/>
                <a:ea typeface="Aptos" panose="02000000000000000000" pitchFamily="2" charset="0"/>
                <a:cs typeface="Times New Roman" panose="02020603050405020304" pitchFamily="18" charset="0"/>
              </a:rPr>
              <a:pPr algn="ctr" defTabSz="173038">
                <a:lnSpc>
                  <a:spcPct val="90000"/>
                </a:lnSpc>
                <a:tabLst>
                  <a:tab pos="230188" algn="l"/>
                </a:tabLst>
                <a:defRPr/>
              </a:pPr>
              <a:t>‹#›</a:t>
            </a:fld>
            <a:endParaRPr lang="en-US" sz="1000" dirty="0">
              <a:solidFill>
                <a:schemeClr val="bg1"/>
              </a:solidFill>
              <a:latin typeface="Aptos Light" panose="020B0004020202020204" pitchFamily="34" charset="0"/>
              <a:ea typeface="Aptos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3B2F52CC-99F4-74FB-3BF5-8DD70D4268F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14693" y="6431818"/>
            <a:ext cx="1188988" cy="285824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97C102EF-A95D-C917-FF68-A16CB75B3C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4692" y="365125"/>
            <a:ext cx="11492432" cy="886397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One-sentence headline stating the main takeaway message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3954A7-39D8-F93F-8AB5-8AFDA80ABC34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14692" y="1629508"/>
            <a:ext cx="2743968" cy="4179621"/>
          </a:xfrm>
        </p:spPr>
        <p:txBody>
          <a:bodyPr lIns="182880" tIns="91440" rIns="91440" bIns="91440">
            <a:noAutofit/>
          </a:bodyPr>
          <a:lstStyle>
            <a:lvl1pPr marL="0" indent="0">
              <a:spcBef>
                <a:spcPts val="1200"/>
              </a:spcBef>
              <a:spcAft>
                <a:spcPts val="60"/>
              </a:spcAft>
              <a:buNone/>
              <a:defRPr sz="1800">
                <a:solidFill>
                  <a:schemeClr val="bg1"/>
                </a:solidFill>
              </a:defRPr>
            </a:lvl1pPr>
            <a:lvl2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2pPr>
            <a:lvl3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3pPr>
            <a:lvl4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4pPr>
            <a:lvl5pPr>
              <a:spcBef>
                <a:spcPts val="1200"/>
              </a:spcBef>
              <a:spcAft>
                <a:spcPts val="60"/>
              </a:spcAft>
              <a:defRPr sz="1600"/>
            </a:lvl5pPr>
          </a:lstStyle>
          <a:p>
            <a:r>
              <a:rPr lang="en-US" dirty="0"/>
              <a:t>Place content here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933C006-27BF-E46C-6464-DF2AED8EF3CF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3237701" y="1629508"/>
            <a:ext cx="2740760" cy="4179621"/>
          </a:xfrm>
        </p:spPr>
        <p:txBody>
          <a:bodyPr lIns="182880" tIns="91440" rIns="91440" bIns="91440">
            <a:noAutofit/>
          </a:bodyPr>
          <a:lstStyle>
            <a:lvl1pPr marL="0" indent="0">
              <a:spcBef>
                <a:spcPts val="1200"/>
              </a:spcBef>
              <a:spcAft>
                <a:spcPts val="60"/>
              </a:spcAft>
              <a:buNone/>
              <a:defRPr sz="1800">
                <a:solidFill>
                  <a:schemeClr val="bg1"/>
                </a:solidFill>
              </a:defRPr>
            </a:lvl1pPr>
            <a:lvl2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2pPr>
            <a:lvl3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3pPr>
            <a:lvl4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4pPr>
            <a:lvl5pPr>
              <a:spcBef>
                <a:spcPts val="1200"/>
              </a:spcBef>
              <a:spcAft>
                <a:spcPts val="60"/>
              </a:spcAft>
              <a:defRPr sz="1600"/>
            </a:lvl5pPr>
          </a:lstStyle>
          <a:p>
            <a:r>
              <a:rPr lang="en-US" dirty="0"/>
              <a:t>Place content here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372DE149-7914-DD03-AF2A-717A4DBC4C42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6144032" y="1629508"/>
            <a:ext cx="2741489" cy="4179621"/>
          </a:xfrm>
        </p:spPr>
        <p:txBody>
          <a:bodyPr lIns="182880" tIns="91440" rIns="91440" bIns="91440">
            <a:noAutofit/>
          </a:bodyPr>
          <a:lstStyle>
            <a:lvl1pPr marL="0" indent="0">
              <a:spcBef>
                <a:spcPts val="1200"/>
              </a:spcBef>
              <a:spcAft>
                <a:spcPts val="60"/>
              </a:spcAft>
              <a:buNone/>
              <a:defRPr sz="1800">
                <a:solidFill>
                  <a:schemeClr val="bg1"/>
                </a:solidFill>
              </a:defRPr>
            </a:lvl1pPr>
            <a:lvl2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2pPr>
            <a:lvl3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3pPr>
            <a:lvl4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4pPr>
            <a:lvl5pPr>
              <a:spcBef>
                <a:spcPts val="1200"/>
              </a:spcBef>
              <a:spcAft>
                <a:spcPts val="60"/>
              </a:spcAft>
              <a:defRPr sz="1600"/>
            </a:lvl5pPr>
          </a:lstStyle>
          <a:p>
            <a:r>
              <a:rPr lang="en-US" dirty="0"/>
              <a:t>Place content here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563E755-9A43-BCF9-FC26-D2B9312D44A8}"/>
              </a:ext>
            </a:extLst>
          </p:cNvPr>
          <p:cNvSpPr>
            <a:spLocks noGrp="1"/>
          </p:cNvSpPr>
          <p:nvPr>
            <p:ph sz="half" idx="18" hasCustomPrompt="1"/>
          </p:nvPr>
        </p:nvSpPr>
        <p:spPr>
          <a:xfrm>
            <a:off x="9069571" y="1629508"/>
            <a:ext cx="2737553" cy="4179621"/>
          </a:xfrm>
        </p:spPr>
        <p:txBody>
          <a:bodyPr lIns="182880" tIns="91440" rIns="91440" bIns="91440">
            <a:noAutofit/>
          </a:bodyPr>
          <a:lstStyle>
            <a:lvl1pPr marL="0" indent="0">
              <a:spcBef>
                <a:spcPts val="1200"/>
              </a:spcBef>
              <a:spcAft>
                <a:spcPts val="60"/>
              </a:spcAft>
              <a:buNone/>
              <a:defRPr sz="1800">
                <a:solidFill>
                  <a:schemeClr val="bg1"/>
                </a:solidFill>
              </a:defRPr>
            </a:lvl1pPr>
            <a:lvl2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2pPr>
            <a:lvl3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3pPr>
            <a:lvl4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4pPr>
            <a:lvl5pPr>
              <a:spcBef>
                <a:spcPts val="1200"/>
              </a:spcBef>
              <a:spcAft>
                <a:spcPts val="60"/>
              </a:spcAft>
              <a:defRPr sz="1600"/>
            </a:lvl5pPr>
          </a:lstStyle>
          <a:p>
            <a:r>
              <a:rPr lang="en-US" dirty="0"/>
              <a:t>Place content here</a:t>
            </a:r>
          </a:p>
        </p:txBody>
      </p:sp>
    </p:spTree>
    <p:extLst>
      <p:ext uri="{BB962C8B-B14F-4D97-AF65-F5344CB8AC3E}">
        <p14:creationId xmlns:p14="http://schemas.microsoft.com/office/powerpoint/2010/main" val="14345816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Column Green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D7CE54-A067-C608-8071-D9BFAF60EA8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4692" y="365125"/>
            <a:ext cx="11492432" cy="886397"/>
          </a:xfr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One-sentence headline stating the main takeaway message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B9DD14-4659-B8FE-84E6-93F5C544420C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14692" y="2151529"/>
            <a:ext cx="5528426" cy="3805518"/>
          </a:xfrm>
        </p:spPr>
        <p:txBody>
          <a:bodyPr lIns="182880" tIns="91440" rIns="91440" bIns="91440">
            <a:noAutofit/>
          </a:bodyPr>
          <a:lstStyle>
            <a:lvl1pPr marL="0" indent="0">
              <a:spcBef>
                <a:spcPts val="1200"/>
              </a:spcBef>
              <a:spcAft>
                <a:spcPts val="60"/>
              </a:spcAft>
              <a:buNone/>
              <a:defRPr sz="1800">
                <a:solidFill>
                  <a:schemeClr val="tx1"/>
                </a:solidFill>
              </a:defRPr>
            </a:lvl1pPr>
            <a:lvl2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2pPr>
            <a:lvl3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3pPr>
            <a:lvl4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4pPr>
            <a:lvl5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5pPr>
          </a:lstStyle>
          <a:p>
            <a:r>
              <a:rPr lang="en-US" dirty="0"/>
              <a:t>Place content here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961C74-5281-AA62-3E0D-EBE314E66ADF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237905" y="2151529"/>
            <a:ext cx="5534113" cy="3805518"/>
          </a:xfrm>
        </p:spPr>
        <p:txBody>
          <a:bodyPr lIns="182880" tIns="91440" rIns="91440" bIns="91440">
            <a:noAutofit/>
          </a:bodyPr>
          <a:lstStyle>
            <a:lvl1pPr marL="0" indent="0">
              <a:spcBef>
                <a:spcPts val="1200"/>
              </a:spcBef>
              <a:spcAft>
                <a:spcPts val="60"/>
              </a:spcAft>
              <a:buNone/>
              <a:defRPr sz="1800">
                <a:solidFill>
                  <a:schemeClr val="tx1"/>
                </a:solidFill>
              </a:defRPr>
            </a:lvl1pPr>
            <a:lvl2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2pPr>
            <a:lvl3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3pPr>
            <a:lvl4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4pPr>
            <a:lvl5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5pPr>
          </a:lstStyle>
          <a:p>
            <a:r>
              <a:rPr lang="en-US" dirty="0"/>
              <a:t>Place content here</a:t>
            </a:r>
          </a:p>
        </p:txBody>
      </p:sp>
      <p:sp>
        <p:nvSpPr>
          <p:cNvPr id="5" name="Text Placeholder 212">
            <a:extLst>
              <a:ext uri="{FF2B5EF4-FFF2-40B4-BE49-F238E27FC236}">
                <a16:creationId xmlns:a16="http://schemas.microsoft.com/office/drawing/2014/main" id="{E5D92591-51DF-3209-1704-154E381BA6F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14691" y="1636713"/>
            <a:ext cx="5534113" cy="433965"/>
          </a:xfrm>
          <a:solidFill>
            <a:schemeClr val="tx2"/>
          </a:solidFill>
        </p:spPr>
        <p:txBody>
          <a:bodyPr wrap="square" lIns="182880" tIns="91440" rIns="91440" bIns="91440">
            <a:noAutofit/>
          </a:bodyPr>
          <a:lstStyle>
            <a:lvl1pPr marL="0" indent="0">
              <a:buNone/>
              <a:defRPr sz="1800" b="1" i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1800" b="1">
                <a:solidFill>
                  <a:schemeClr val="bg1"/>
                </a:solidFill>
              </a:defRPr>
            </a:lvl2pPr>
            <a:lvl3pPr marL="914400" indent="0">
              <a:buNone/>
              <a:defRPr sz="1800" b="1">
                <a:solidFill>
                  <a:schemeClr val="bg1"/>
                </a:solidFill>
              </a:defRPr>
            </a:lvl3pPr>
            <a:lvl4pPr marL="1371600" indent="0">
              <a:buNone/>
              <a:defRPr sz="1800" b="1">
                <a:solidFill>
                  <a:schemeClr val="bg1"/>
                </a:solidFill>
              </a:defRPr>
            </a:lvl4pPr>
            <a:lvl5pPr marL="1828800" indent="0">
              <a:buNone/>
              <a:defRPr sz="1800" b="1">
                <a:solidFill>
                  <a:schemeClr val="bg1"/>
                </a:solidFill>
              </a:defRPr>
            </a:lvl5pPr>
          </a:lstStyle>
          <a:p>
            <a:r>
              <a:rPr lang="en-US" dirty="0"/>
              <a:t>Place content here</a:t>
            </a:r>
          </a:p>
        </p:txBody>
      </p:sp>
      <p:sp>
        <p:nvSpPr>
          <p:cNvPr id="6" name="Text Placeholder 212">
            <a:extLst>
              <a:ext uri="{FF2B5EF4-FFF2-40B4-BE49-F238E27FC236}">
                <a16:creationId xmlns:a16="http://schemas.microsoft.com/office/drawing/2014/main" id="{1322623F-B85A-91ED-9131-7E60FBA08AA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38429" y="1636672"/>
            <a:ext cx="5534113" cy="433965"/>
          </a:xfrm>
          <a:solidFill>
            <a:schemeClr val="tx2"/>
          </a:solidFill>
        </p:spPr>
        <p:txBody>
          <a:bodyPr wrap="square" lIns="182880" tIns="91440" rIns="91440" bIns="91440">
            <a:noAutofit/>
          </a:bodyPr>
          <a:lstStyle>
            <a:lvl1pPr marL="0" indent="0">
              <a:buNone/>
              <a:defRPr sz="1800" b="1" i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1800" b="1">
                <a:solidFill>
                  <a:schemeClr val="bg1"/>
                </a:solidFill>
              </a:defRPr>
            </a:lvl2pPr>
            <a:lvl3pPr marL="914400" indent="0">
              <a:buNone/>
              <a:defRPr sz="1800" b="1">
                <a:solidFill>
                  <a:schemeClr val="bg1"/>
                </a:solidFill>
              </a:defRPr>
            </a:lvl3pPr>
            <a:lvl4pPr marL="1371600" indent="0">
              <a:buNone/>
              <a:defRPr sz="1800" b="1">
                <a:solidFill>
                  <a:schemeClr val="bg1"/>
                </a:solidFill>
              </a:defRPr>
            </a:lvl4pPr>
            <a:lvl5pPr marL="1828800" indent="0">
              <a:buNone/>
              <a:defRPr sz="1800" b="1">
                <a:solidFill>
                  <a:schemeClr val="bg1"/>
                </a:solidFill>
              </a:defRPr>
            </a:lvl5pPr>
          </a:lstStyle>
          <a:p>
            <a:r>
              <a:rPr lang="en-US" dirty="0"/>
              <a:t>Place content here</a:t>
            </a:r>
          </a:p>
        </p:txBody>
      </p:sp>
    </p:spTree>
    <p:extLst>
      <p:ext uri="{BB962C8B-B14F-4D97-AF65-F5344CB8AC3E}">
        <p14:creationId xmlns:p14="http://schemas.microsoft.com/office/powerpoint/2010/main" val="20008359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-Column Green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D7CE54-A067-C608-8071-D9BFAF60EA8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4692" y="365125"/>
            <a:ext cx="11492432" cy="886397"/>
          </a:xfr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One-sentence headline stating the main takeaway message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B9DD14-4659-B8FE-84E6-93F5C544420C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14692" y="2191870"/>
            <a:ext cx="3650690" cy="3617259"/>
          </a:xfrm>
        </p:spPr>
        <p:txBody>
          <a:bodyPr lIns="182880" tIns="91440" rIns="91440" bIns="91440">
            <a:noAutofit/>
          </a:bodyPr>
          <a:lstStyle>
            <a:lvl1pPr marL="0" indent="0">
              <a:spcBef>
                <a:spcPts val="1200"/>
              </a:spcBef>
              <a:spcAft>
                <a:spcPts val="60"/>
              </a:spcAft>
              <a:buNone/>
              <a:defRPr sz="1800">
                <a:solidFill>
                  <a:schemeClr val="tx1"/>
                </a:solidFill>
              </a:defRPr>
            </a:lvl1pPr>
            <a:lvl2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2pPr>
            <a:lvl3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3pPr>
            <a:lvl4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4pPr>
            <a:lvl5pPr>
              <a:spcBef>
                <a:spcPts val="1200"/>
              </a:spcBef>
              <a:spcAft>
                <a:spcPts val="60"/>
              </a:spcAft>
              <a:defRPr sz="1600"/>
            </a:lvl5pPr>
          </a:lstStyle>
          <a:p>
            <a:r>
              <a:rPr lang="en-US" dirty="0"/>
              <a:t>Place content here</a:t>
            </a:r>
          </a:p>
        </p:txBody>
      </p:sp>
      <p:sp>
        <p:nvSpPr>
          <p:cNvPr id="3428" name="Content Placeholder 2">
            <a:extLst>
              <a:ext uri="{FF2B5EF4-FFF2-40B4-BE49-F238E27FC236}">
                <a16:creationId xmlns:a16="http://schemas.microsoft.com/office/drawing/2014/main" id="{91B561D3-B6AC-5C9F-026F-E37DD262A783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4228076" y="2191870"/>
            <a:ext cx="3646421" cy="3617259"/>
          </a:xfrm>
        </p:spPr>
        <p:txBody>
          <a:bodyPr lIns="182880" tIns="91440" rIns="91440" bIns="91440">
            <a:noAutofit/>
          </a:bodyPr>
          <a:lstStyle>
            <a:lvl1pPr marL="0" indent="0">
              <a:spcBef>
                <a:spcPts val="1200"/>
              </a:spcBef>
              <a:spcAft>
                <a:spcPts val="60"/>
              </a:spcAft>
              <a:buNone/>
              <a:defRPr sz="1800">
                <a:solidFill>
                  <a:schemeClr val="tx1"/>
                </a:solidFill>
              </a:defRPr>
            </a:lvl1pPr>
            <a:lvl2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2pPr>
            <a:lvl3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3pPr>
            <a:lvl4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4pPr>
            <a:lvl5pPr>
              <a:spcBef>
                <a:spcPts val="1200"/>
              </a:spcBef>
              <a:spcAft>
                <a:spcPts val="60"/>
              </a:spcAft>
              <a:defRPr sz="1600"/>
            </a:lvl5pPr>
          </a:lstStyle>
          <a:p>
            <a:r>
              <a:rPr lang="en-US" dirty="0"/>
              <a:t>Place content here</a:t>
            </a:r>
          </a:p>
        </p:txBody>
      </p:sp>
      <p:sp>
        <p:nvSpPr>
          <p:cNvPr id="3430" name="Content Placeholder 2">
            <a:extLst>
              <a:ext uri="{FF2B5EF4-FFF2-40B4-BE49-F238E27FC236}">
                <a16:creationId xmlns:a16="http://schemas.microsoft.com/office/drawing/2014/main" id="{0971FFF4-0C2D-A4E6-1474-3D6A4F0506DA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8156060" y="2191870"/>
            <a:ext cx="3647391" cy="3617259"/>
          </a:xfrm>
        </p:spPr>
        <p:txBody>
          <a:bodyPr lIns="182880" tIns="91440" rIns="91440" bIns="91440">
            <a:noAutofit/>
          </a:bodyPr>
          <a:lstStyle>
            <a:lvl1pPr marL="0" indent="0">
              <a:spcBef>
                <a:spcPts val="1200"/>
              </a:spcBef>
              <a:spcAft>
                <a:spcPts val="60"/>
              </a:spcAft>
              <a:buNone/>
              <a:defRPr sz="1800">
                <a:solidFill>
                  <a:schemeClr val="tx1"/>
                </a:solidFill>
              </a:defRPr>
            </a:lvl1pPr>
            <a:lvl2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2pPr>
            <a:lvl3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3pPr>
            <a:lvl4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4pPr>
            <a:lvl5pPr>
              <a:spcBef>
                <a:spcPts val="1200"/>
              </a:spcBef>
              <a:spcAft>
                <a:spcPts val="60"/>
              </a:spcAft>
              <a:defRPr sz="1600"/>
            </a:lvl5pPr>
          </a:lstStyle>
          <a:p>
            <a:r>
              <a:rPr lang="en-US" dirty="0"/>
              <a:t>Place content here</a:t>
            </a:r>
          </a:p>
        </p:txBody>
      </p:sp>
      <p:sp>
        <p:nvSpPr>
          <p:cNvPr id="4" name="Text Placeholder 212">
            <a:extLst>
              <a:ext uri="{FF2B5EF4-FFF2-40B4-BE49-F238E27FC236}">
                <a16:creationId xmlns:a16="http://schemas.microsoft.com/office/drawing/2014/main" id="{0EDE83FF-6880-0C2B-F666-A52972148FB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14691" y="1636713"/>
            <a:ext cx="3646421" cy="433965"/>
          </a:xfrm>
          <a:solidFill>
            <a:schemeClr val="tx2"/>
          </a:solidFill>
        </p:spPr>
        <p:txBody>
          <a:bodyPr wrap="square" lIns="182880" tIns="91440" rIns="91440" bIns="91440">
            <a:noAutofit/>
          </a:bodyPr>
          <a:lstStyle>
            <a:lvl1pPr marL="0" indent="0">
              <a:buNone/>
              <a:defRPr sz="1800" b="1" i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1800" b="1">
                <a:solidFill>
                  <a:schemeClr val="bg1"/>
                </a:solidFill>
              </a:defRPr>
            </a:lvl2pPr>
            <a:lvl3pPr marL="914400" indent="0">
              <a:buNone/>
              <a:defRPr sz="1800" b="1">
                <a:solidFill>
                  <a:schemeClr val="bg1"/>
                </a:solidFill>
              </a:defRPr>
            </a:lvl3pPr>
            <a:lvl4pPr marL="1371600" indent="0">
              <a:buNone/>
              <a:defRPr sz="1800" b="1">
                <a:solidFill>
                  <a:schemeClr val="bg1"/>
                </a:solidFill>
              </a:defRPr>
            </a:lvl4pPr>
            <a:lvl5pPr marL="1828800" indent="0">
              <a:buNone/>
              <a:defRPr sz="1800" b="1">
                <a:solidFill>
                  <a:schemeClr val="bg1"/>
                </a:solidFill>
              </a:defRPr>
            </a:lvl5pPr>
          </a:lstStyle>
          <a:p>
            <a:r>
              <a:rPr lang="en-US" dirty="0"/>
              <a:t>Place content here</a:t>
            </a:r>
          </a:p>
        </p:txBody>
      </p:sp>
      <p:sp>
        <p:nvSpPr>
          <p:cNvPr id="5" name="Text Placeholder 212">
            <a:extLst>
              <a:ext uri="{FF2B5EF4-FFF2-40B4-BE49-F238E27FC236}">
                <a16:creationId xmlns:a16="http://schemas.microsoft.com/office/drawing/2014/main" id="{8CEEB1B0-74A1-A9A5-0E01-2E2E2380F2D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231283" y="1636713"/>
            <a:ext cx="3646421" cy="433965"/>
          </a:xfrm>
          <a:solidFill>
            <a:schemeClr val="tx2"/>
          </a:solidFill>
        </p:spPr>
        <p:txBody>
          <a:bodyPr wrap="square" lIns="182880" tIns="91440" rIns="91440" bIns="91440">
            <a:noAutofit/>
          </a:bodyPr>
          <a:lstStyle>
            <a:lvl1pPr marL="0" indent="0">
              <a:buNone/>
              <a:defRPr sz="1800" b="1" i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1800" b="1">
                <a:solidFill>
                  <a:schemeClr val="bg1"/>
                </a:solidFill>
              </a:defRPr>
            </a:lvl2pPr>
            <a:lvl3pPr marL="914400" indent="0">
              <a:buNone/>
              <a:defRPr sz="1800" b="1">
                <a:solidFill>
                  <a:schemeClr val="bg1"/>
                </a:solidFill>
              </a:defRPr>
            </a:lvl3pPr>
            <a:lvl4pPr marL="1371600" indent="0">
              <a:buNone/>
              <a:defRPr sz="1800" b="1">
                <a:solidFill>
                  <a:schemeClr val="bg1"/>
                </a:solidFill>
              </a:defRPr>
            </a:lvl4pPr>
            <a:lvl5pPr marL="1828800" indent="0">
              <a:buNone/>
              <a:defRPr sz="1800" b="1">
                <a:solidFill>
                  <a:schemeClr val="bg1"/>
                </a:solidFill>
              </a:defRPr>
            </a:lvl5pPr>
          </a:lstStyle>
          <a:p>
            <a:r>
              <a:rPr lang="en-US" dirty="0"/>
              <a:t>Place content here</a:t>
            </a:r>
          </a:p>
        </p:txBody>
      </p:sp>
      <p:sp>
        <p:nvSpPr>
          <p:cNvPr id="6" name="Text Placeholder 212">
            <a:extLst>
              <a:ext uri="{FF2B5EF4-FFF2-40B4-BE49-F238E27FC236}">
                <a16:creationId xmlns:a16="http://schemas.microsoft.com/office/drawing/2014/main" id="{1B1FC136-726A-E90A-AA01-55CC4CA7F5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159995" y="1636713"/>
            <a:ext cx="3646421" cy="433965"/>
          </a:xfrm>
          <a:solidFill>
            <a:schemeClr val="tx2"/>
          </a:solidFill>
        </p:spPr>
        <p:txBody>
          <a:bodyPr wrap="square" lIns="182880" tIns="91440" rIns="91440" bIns="91440">
            <a:noAutofit/>
          </a:bodyPr>
          <a:lstStyle>
            <a:lvl1pPr marL="0" indent="0">
              <a:buNone/>
              <a:defRPr sz="1800" b="1" i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1800" b="1">
                <a:solidFill>
                  <a:schemeClr val="bg1"/>
                </a:solidFill>
              </a:defRPr>
            </a:lvl2pPr>
            <a:lvl3pPr marL="914400" indent="0">
              <a:buNone/>
              <a:defRPr sz="1800" b="1">
                <a:solidFill>
                  <a:schemeClr val="bg1"/>
                </a:solidFill>
              </a:defRPr>
            </a:lvl3pPr>
            <a:lvl4pPr marL="1371600" indent="0">
              <a:buNone/>
              <a:defRPr sz="1800" b="1">
                <a:solidFill>
                  <a:schemeClr val="bg1"/>
                </a:solidFill>
              </a:defRPr>
            </a:lvl4pPr>
            <a:lvl5pPr marL="1828800" indent="0">
              <a:buNone/>
              <a:defRPr sz="1800" b="1">
                <a:solidFill>
                  <a:schemeClr val="bg1"/>
                </a:solidFill>
              </a:defRPr>
            </a:lvl5pPr>
          </a:lstStyle>
          <a:p>
            <a:r>
              <a:rPr lang="en-US" dirty="0"/>
              <a:t>Place content here</a:t>
            </a:r>
          </a:p>
        </p:txBody>
      </p:sp>
    </p:spTree>
    <p:extLst>
      <p:ext uri="{BB962C8B-B14F-4D97-AF65-F5344CB8AC3E}">
        <p14:creationId xmlns:p14="http://schemas.microsoft.com/office/powerpoint/2010/main" val="14014456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-Column Green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D7CE54-A067-C608-8071-D9BFAF60EA8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4692" y="365125"/>
            <a:ext cx="11492432" cy="886397"/>
          </a:xfr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One-sentence headline stating the main takeaway message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B9DD14-4659-B8FE-84E6-93F5C544420C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14692" y="2191870"/>
            <a:ext cx="2743968" cy="3617259"/>
          </a:xfrm>
        </p:spPr>
        <p:txBody>
          <a:bodyPr lIns="182880" tIns="91440" rIns="91440" bIns="91440">
            <a:noAutofit/>
          </a:bodyPr>
          <a:lstStyle>
            <a:lvl1pPr marL="0" indent="0">
              <a:spcBef>
                <a:spcPts val="1200"/>
              </a:spcBef>
              <a:spcAft>
                <a:spcPts val="60"/>
              </a:spcAft>
              <a:buNone/>
              <a:defRPr sz="1800">
                <a:solidFill>
                  <a:schemeClr val="tx1"/>
                </a:solidFill>
              </a:defRPr>
            </a:lvl1pPr>
            <a:lvl2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2pPr>
            <a:lvl3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3pPr>
            <a:lvl4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4pPr>
            <a:lvl5pPr>
              <a:spcBef>
                <a:spcPts val="1200"/>
              </a:spcBef>
              <a:spcAft>
                <a:spcPts val="60"/>
              </a:spcAft>
              <a:defRPr sz="1600"/>
            </a:lvl5pPr>
          </a:lstStyle>
          <a:p>
            <a:r>
              <a:rPr lang="en-US" dirty="0"/>
              <a:t>Place content here</a:t>
            </a:r>
          </a:p>
        </p:txBody>
      </p:sp>
      <p:sp>
        <p:nvSpPr>
          <p:cNvPr id="3428" name="Content Placeholder 2">
            <a:extLst>
              <a:ext uri="{FF2B5EF4-FFF2-40B4-BE49-F238E27FC236}">
                <a16:creationId xmlns:a16="http://schemas.microsoft.com/office/drawing/2014/main" id="{91B561D3-B6AC-5C9F-026F-E37DD262A783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3237701" y="2191870"/>
            <a:ext cx="2740760" cy="3617259"/>
          </a:xfrm>
        </p:spPr>
        <p:txBody>
          <a:bodyPr lIns="182880" tIns="91440" rIns="91440" bIns="91440">
            <a:noAutofit/>
          </a:bodyPr>
          <a:lstStyle>
            <a:lvl1pPr marL="0" indent="0">
              <a:spcBef>
                <a:spcPts val="1200"/>
              </a:spcBef>
              <a:spcAft>
                <a:spcPts val="60"/>
              </a:spcAft>
              <a:buNone/>
              <a:defRPr sz="1800">
                <a:solidFill>
                  <a:schemeClr val="tx1"/>
                </a:solidFill>
              </a:defRPr>
            </a:lvl1pPr>
            <a:lvl2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2pPr>
            <a:lvl3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3pPr>
            <a:lvl4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4pPr>
            <a:lvl5pPr>
              <a:spcBef>
                <a:spcPts val="1200"/>
              </a:spcBef>
              <a:spcAft>
                <a:spcPts val="60"/>
              </a:spcAft>
              <a:defRPr sz="1600"/>
            </a:lvl5pPr>
          </a:lstStyle>
          <a:p>
            <a:r>
              <a:rPr lang="en-US" dirty="0"/>
              <a:t>Place content here</a:t>
            </a:r>
          </a:p>
        </p:txBody>
      </p:sp>
      <p:sp>
        <p:nvSpPr>
          <p:cNvPr id="3430" name="Content Placeholder 2">
            <a:extLst>
              <a:ext uri="{FF2B5EF4-FFF2-40B4-BE49-F238E27FC236}">
                <a16:creationId xmlns:a16="http://schemas.microsoft.com/office/drawing/2014/main" id="{0971FFF4-0C2D-A4E6-1474-3D6A4F0506DA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6144032" y="2191870"/>
            <a:ext cx="2741489" cy="3617259"/>
          </a:xfrm>
        </p:spPr>
        <p:txBody>
          <a:bodyPr lIns="182880" tIns="91440" rIns="91440" bIns="91440">
            <a:noAutofit/>
          </a:bodyPr>
          <a:lstStyle>
            <a:lvl1pPr marL="0" indent="0">
              <a:spcBef>
                <a:spcPts val="1200"/>
              </a:spcBef>
              <a:spcAft>
                <a:spcPts val="60"/>
              </a:spcAft>
              <a:buNone/>
              <a:defRPr sz="1800">
                <a:solidFill>
                  <a:schemeClr val="tx1"/>
                </a:solidFill>
              </a:defRPr>
            </a:lvl1pPr>
            <a:lvl2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2pPr>
            <a:lvl3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3pPr>
            <a:lvl4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4pPr>
            <a:lvl5pPr>
              <a:spcBef>
                <a:spcPts val="1200"/>
              </a:spcBef>
              <a:spcAft>
                <a:spcPts val="60"/>
              </a:spcAft>
              <a:defRPr sz="1600"/>
            </a:lvl5pPr>
          </a:lstStyle>
          <a:p>
            <a:r>
              <a:rPr lang="en-US" dirty="0"/>
              <a:t>Place content here</a:t>
            </a:r>
          </a:p>
        </p:txBody>
      </p:sp>
      <p:sp>
        <p:nvSpPr>
          <p:cNvPr id="3432" name="Content Placeholder 2">
            <a:extLst>
              <a:ext uri="{FF2B5EF4-FFF2-40B4-BE49-F238E27FC236}">
                <a16:creationId xmlns:a16="http://schemas.microsoft.com/office/drawing/2014/main" id="{13E0DCF4-21AE-4C71-696D-13E98DC66059}"/>
              </a:ext>
            </a:extLst>
          </p:cNvPr>
          <p:cNvSpPr>
            <a:spLocks noGrp="1"/>
          </p:cNvSpPr>
          <p:nvPr>
            <p:ph sz="half" idx="18" hasCustomPrompt="1"/>
          </p:nvPr>
        </p:nvSpPr>
        <p:spPr>
          <a:xfrm>
            <a:off x="9069571" y="2191870"/>
            <a:ext cx="2737553" cy="3617259"/>
          </a:xfrm>
        </p:spPr>
        <p:txBody>
          <a:bodyPr lIns="182880" tIns="91440" rIns="91440" bIns="91440">
            <a:noAutofit/>
          </a:bodyPr>
          <a:lstStyle>
            <a:lvl1pPr marL="0" indent="0">
              <a:spcBef>
                <a:spcPts val="1200"/>
              </a:spcBef>
              <a:spcAft>
                <a:spcPts val="60"/>
              </a:spcAft>
              <a:buNone/>
              <a:defRPr sz="1800">
                <a:solidFill>
                  <a:schemeClr val="tx1"/>
                </a:solidFill>
              </a:defRPr>
            </a:lvl1pPr>
            <a:lvl2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2pPr>
            <a:lvl3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3pPr>
            <a:lvl4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4pPr>
            <a:lvl5pPr>
              <a:spcBef>
                <a:spcPts val="1200"/>
              </a:spcBef>
              <a:spcAft>
                <a:spcPts val="60"/>
              </a:spcAft>
              <a:defRPr sz="1600"/>
            </a:lvl5pPr>
          </a:lstStyle>
          <a:p>
            <a:r>
              <a:rPr lang="en-US" dirty="0"/>
              <a:t>Place content here</a:t>
            </a:r>
          </a:p>
        </p:txBody>
      </p:sp>
      <p:sp>
        <p:nvSpPr>
          <p:cNvPr id="4" name="Text Placeholder 212">
            <a:extLst>
              <a:ext uri="{FF2B5EF4-FFF2-40B4-BE49-F238E27FC236}">
                <a16:creationId xmlns:a16="http://schemas.microsoft.com/office/drawing/2014/main" id="{A8FB3702-489D-7133-5029-0EED83D7425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14692" y="1636713"/>
            <a:ext cx="2740760" cy="433965"/>
          </a:xfrm>
          <a:solidFill>
            <a:schemeClr val="tx2"/>
          </a:solidFill>
        </p:spPr>
        <p:txBody>
          <a:bodyPr wrap="square" lIns="182880" tIns="91440" rIns="91440" bIns="91440">
            <a:spAutoFit/>
          </a:bodyPr>
          <a:lstStyle>
            <a:lvl1pPr marL="0" indent="0">
              <a:buNone/>
              <a:defRPr sz="1800" b="1" i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1800" b="1">
                <a:solidFill>
                  <a:schemeClr val="bg1"/>
                </a:solidFill>
              </a:defRPr>
            </a:lvl2pPr>
            <a:lvl3pPr marL="914400" indent="0">
              <a:buNone/>
              <a:defRPr sz="1800" b="1">
                <a:solidFill>
                  <a:schemeClr val="bg1"/>
                </a:solidFill>
              </a:defRPr>
            </a:lvl3pPr>
            <a:lvl4pPr marL="1371600" indent="0">
              <a:buNone/>
              <a:defRPr sz="1800" b="1">
                <a:solidFill>
                  <a:schemeClr val="bg1"/>
                </a:solidFill>
              </a:defRPr>
            </a:lvl4pPr>
            <a:lvl5pPr marL="1828800" indent="0">
              <a:buNone/>
              <a:defRPr sz="1800" b="1">
                <a:solidFill>
                  <a:schemeClr val="bg1"/>
                </a:solidFill>
              </a:defRPr>
            </a:lvl5pPr>
          </a:lstStyle>
          <a:p>
            <a:r>
              <a:rPr lang="en-US" dirty="0"/>
              <a:t>Place content here</a:t>
            </a:r>
          </a:p>
        </p:txBody>
      </p:sp>
      <p:sp>
        <p:nvSpPr>
          <p:cNvPr id="5" name="Text Placeholder 212">
            <a:extLst>
              <a:ext uri="{FF2B5EF4-FFF2-40B4-BE49-F238E27FC236}">
                <a16:creationId xmlns:a16="http://schemas.microsoft.com/office/drawing/2014/main" id="{A472ABD6-D4AF-51A3-D274-EB02E1F7D69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7701" y="1636713"/>
            <a:ext cx="2740760" cy="433965"/>
          </a:xfrm>
          <a:solidFill>
            <a:schemeClr val="tx2"/>
          </a:solidFill>
        </p:spPr>
        <p:txBody>
          <a:bodyPr wrap="square" lIns="182880" tIns="91440" rIns="91440" bIns="91440">
            <a:noAutofit/>
          </a:bodyPr>
          <a:lstStyle>
            <a:lvl1pPr marL="0" indent="0">
              <a:buNone/>
              <a:defRPr sz="1800" b="1" i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1800" b="1">
                <a:solidFill>
                  <a:schemeClr val="bg1"/>
                </a:solidFill>
              </a:defRPr>
            </a:lvl2pPr>
            <a:lvl3pPr marL="914400" indent="0">
              <a:buNone/>
              <a:defRPr sz="1800" b="1">
                <a:solidFill>
                  <a:schemeClr val="bg1"/>
                </a:solidFill>
              </a:defRPr>
            </a:lvl3pPr>
            <a:lvl4pPr marL="1371600" indent="0">
              <a:buNone/>
              <a:defRPr sz="1800" b="1">
                <a:solidFill>
                  <a:schemeClr val="bg1"/>
                </a:solidFill>
              </a:defRPr>
            </a:lvl4pPr>
            <a:lvl5pPr marL="1828800" indent="0">
              <a:buNone/>
              <a:defRPr sz="1800" b="1">
                <a:solidFill>
                  <a:schemeClr val="bg1"/>
                </a:solidFill>
              </a:defRPr>
            </a:lvl5pPr>
          </a:lstStyle>
          <a:p>
            <a:r>
              <a:rPr lang="en-US" dirty="0"/>
              <a:t>Place content here</a:t>
            </a:r>
          </a:p>
        </p:txBody>
      </p:sp>
      <p:sp>
        <p:nvSpPr>
          <p:cNvPr id="6" name="Text Placeholder 212">
            <a:extLst>
              <a:ext uri="{FF2B5EF4-FFF2-40B4-BE49-F238E27FC236}">
                <a16:creationId xmlns:a16="http://schemas.microsoft.com/office/drawing/2014/main" id="{9B2846D9-98D8-E207-8370-E81B28729B4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144761" y="1636713"/>
            <a:ext cx="2740760" cy="433965"/>
          </a:xfrm>
          <a:solidFill>
            <a:schemeClr val="tx2"/>
          </a:solidFill>
        </p:spPr>
        <p:txBody>
          <a:bodyPr wrap="square" lIns="182880" tIns="91440" rIns="91440" bIns="91440">
            <a:noAutofit/>
          </a:bodyPr>
          <a:lstStyle>
            <a:lvl1pPr marL="0" indent="0">
              <a:buNone/>
              <a:defRPr sz="1800" b="1" i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1800" b="1">
                <a:solidFill>
                  <a:schemeClr val="bg1"/>
                </a:solidFill>
              </a:defRPr>
            </a:lvl2pPr>
            <a:lvl3pPr marL="914400" indent="0">
              <a:buNone/>
              <a:defRPr sz="1800" b="1">
                <a:solidFill>
                  <a:schemeClr val="bg1"/>
                </a:solidFill>
              </a:defRPr>
            </a:lvl3pPr>
            <a:lvl4pPr marL="1371600" indent="0">
              <a:buNone/>
              <a:defRPr sz="1800" b="1">
                <a:solidFill>
                  <a:schemeClr val="bg1"/>
                </a:solidFill>
              </a:defRPr>
            </a:lvl4pPr>
            <a:lvl5pPr marL="1828800" indent="0">
              <a:buNone/>
              <a:defRPr sz="1800" b="1">
                <a:solidFill>
                  <a:schemeClr val="bg1"/>
                </a:solidFill>
              </a:defRPr>
            </a:lvl5pPr>
          </a:lstStyle>
          <a:p>
            <a:r>
              <a:rPr lang="en-US" dirty="0"/>
              <a:t>Place content here</a:t>
            </a:r>
          </a:p>
        </p:txBody>
      </p:sp>
      <p:sp>
        <p:nvSpPr>
          <p:cNvPr id="7" name="Text Placeholder 212">
            <a:extLst>
              <a:ext uri="{FF2B5EF4-FFF2-40B4-BE49-F238E27FC236}">
                <a16:creationId xmlns:a16="http://schemas.microsoft.com/office/drawing/2014/main" id="{5A4E93FB-938D-13A6-A78B-46943641C35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069571" y="1636713"/>
            <a:ext cx="2740760" cy="433965"/>
          </a:xfrm>
          <a:solidFill>
            <a:schemeClr val="tx2"/>
          </a:solidFill>
        </p:spPr>
        <p:txBody>
          <a:bodyPr wrap="square" lIns="182880" tIns="91440" rIns="91440" bIns="91440">
            <a:noAutofit/>
          </a:bodyPr>
          <a:lstStyle>
            <a:lvl1pPr marL="0" indent="0">
              <a:buNone/>
              <a:defRPr sz="1800" b="1" i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1800" b="1">
                <a:solidFill>
                  <a:schemeClr val="bg1"/>
                </a:solidFill>
              </a:defRPr>
            </a:lvl2pPr>
            <a:lvl3pPr marL="914400" indent="0">
              <a:buNone/>
              <a:defRPr sz="1800" b="1">
                <a:solidFill>
                  <a:schemeClr val="bg1"/>
                </a:solidFill>
              </a:defRPr>
            </a:lvl3pPr>
            <a:lvl4pPr marL="1371600" indent="0">
              <a:buNone/>
              <a:defRPr sz="1800" b="1">
                <a:solidFill>
                  <a:schemeClr val="bg1"/>
                </a:solidFill>
              </a:defRPr>
            </a:lvl4pPr>
            <a:lvl5pPr marL="1828800" indent="0">
              <a:buNone/>
              <a:defRPr sz="1800" b="1">
                <a:solidFill>
                  <a:schemeClr val="bg1"/>
                </a:solidFill>
              </a:defRPr>
            </a:lvl5pPr>
          </a:lstStyle>
          <a:p>
            <a:r>
              <a:rPr lang="en-US" dirty="0"/>
              <a:t>Place content here</a:t>
            </a:r>
          </a:p>
        </p:txBody>
      </p:sp>
    </p:spTree>
    <p:extLst>
      <p:ext uri="{BB962C8B-B14F-4D97-AF65-F5344CB8AC3E}">
        <p14:creationId xmlns:p14="http://schemas.microsoft.com/office/powerpoint/2010/main" val="4981882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-Image Series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>
            <a:extLst>
              <a:ext uri="{FF2B5EF4-FFF2-40B4-BE49-F238E27FC236}">
                <a16:creationId xmlns:a16="http://schemas.microsoft.com/office/drawing/2014/main" id="{A0731A8F-A5F9-DD23-C897-CABCBA301C32}"/>
              </a:ext>
            </a:extLst>
          </p:cNvPr>
          <p:cNvSpPr/>
          <p:nvPr userDrawn="1"/>
        </p:nvSpPr>
        <p:spPr>
          <a:xfrm>
            <a:off x="0" y="2874040"/>
            <a:ext cx="12192000" cy="3983959"/>
          </a:xfrm>
          <a:custGeom>
            <a:avLst/>
            <a:gdLst>
              <a:gd name="connsiteX0" fmla="*/ 0 w 12192000"/>
              <a:gd name="connsiteY0" fmla="*/ 0 h 3728466"/>
              <a:gd name="connsiteX1" fmla="*/ 12192000 w 12192000"/>
              <a:gd name="connsiteY1" fmla="*/ 0 h 3728466"/>
              <a:gd name="connsiteX2" fmla="*/ 12192000 w 12192000"/>
              <a:gd name="connsiteY2" fmla="*/ 3728466 h 3728466"/>
              <a:gd name="connsiteX3" fmla="*/ 0 w 12192000"/>
              <a:gd name="connsiteY3" fmla="*/ 3728466 h 3728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728466">
                <a:moveTo>
                  <a:pt x="0" y="0"/>
                </a:moveTo>
                <a:lnTo>
                  <a:pt x="12192000" y="0"/>
                </a:lnTo>
                <a:lnTo>
                  <a:pt x="12192000" y="3728466"/>
                </a:lnTo>
                <a:lnTo>
                  <a:pt x="0" y="3728466"/>
                </a:lnTo>
                <a:close/>
              </a:path>
            </a:pathLst>
          </a:custGeom>
          <a:solidFill>
            <a:schemeClr val="tx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>
              <a:latin typeface="Aptos Light" panose="020B0004020202020204" pitchFamily="34" charset="0"/>
            </a:endParaRPr>
          </a:p>
        </p:txBody>
      </p:sp>
      <p:sp>
        <p:nvSpPr>
          <p:cNvPr id="361" name="Picture Placeholder 360">
            <a:extLst>
              <a:ext uri="{FF2B5EF4-FFF2-40B4-BE49-F238E27FC236}">
                <a16:creationId xmlns:a16="http://schemas.microsoft.com/office/drawing/2014/main" id="{BDA3E75D-82B9-D08B-2F03-A683518AC71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069848" y="1645920"/>
            <a:ext cx="2923908" cy="2926080"/>
          </a:xfr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62" name="Picture Placeholder 360">
            <a:extLst>
              <a:ext uri="{FF2B5EF4-FFF2-40B4-BE49-F238E27FC236}">
                <a16:creationId xmlns:a16="http://schemas.microsoft.com/office/drawing/2014/main" id="{B61B4DFE-D0E9-B57A-176A-09A1C664C95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4636008" y="1645920"/>
            <a:ext cx="2926080" cy="2926080"/>
          </a:xfr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63" name="Picture Placeholder 360">
            <a:extLst>
              <a:ext uri="{FF2B5EF4-FFF2-40B4-BE49-F238E27FC236}">
                <a16:creationId xmlns:a16="http://schemas.microsoft.com/office/drawing/2014/main" id="{174E554B-4BD8-EF29-58CE-4FB93A18B3CF}"/>
              </a:ext>
            </a:extLst>
          </p:cNvPr>
          <p:cNvSpPr>
            <a:spLocks noGrp="1" noChangeAspect="1"/>
          </p:cNvSpPr>
          <p:nvPr>
            <p:ph type="pic" sz="quarter" idx="14"/>
          </p:nvPr>
        </p:nvSpPr>
        <p:spPr>
          <a:xfrm>
            <a:off x="8202168" y="1645920"/>
            <a:ext cx="2926080" cy="2926080"/>
          </a:xfr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6E6634D6-1ACC-26AC-A117-291B7F1845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4692" y="365125"/>
            <a:ext cx="11492432" cy="886397"/>
          </a:xfrm>
        </p:spPr>
        <p:txBody>
          <a:bodyPr>
            <a:noAutofit/>
          </a:bodyPr>
          <a:lstStyle>
            <a:lvl1pPr>
              <a:defRPr>
                <a:latin typeface="+mj-lt"/>
              </a:defRPr>
            </a:lvl1pPr>
          </a:lstStyle>
          <a:p>
            <a:r>
              <a:rPr lang="en-US" dirty="0"/>
              <a:t>One-sentence headline stating the main takeaway message</a:t>
            </a: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AB6D4833-11C2-F073-A788-EE5CF0875463}"/>
              </a:ext>
            </a:extLst>
          </p:cNvPr>
          <p:cNvSpPr>
            <a:spLocks noChangeArrowheads="1"/>
          </p:cNvSpPr>
          <p:nvPr userDrawn="1"/>
        </p:nvSpPr>
        <p:spPr bwMode="auto">
          <a:xfrm flipH="1">
            <a:off x="11526723" y="6576851"/>
            <a:ext cx="280401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algn="ctr" defTabSz="173038">
              <a:lnSpc>
                <a:spcPct val="90000"/>
              </a:lnSpc>
              <a:tabLst>
                <a:tab pos="230188" algn="l"/>
              </a:tabLst>
              <a:defRPr/>
            </a:pPr>
            <a:fld id="{040BB257-551A-4736-B50F-DCF1BA034C06}" type="slidenum">
              <a:rPr lang="en-US" sz="1000" smtClean="0">
                <a:solidFill>
                  <a:schemeClr val="bg1"/>
                </a:solidFill>
                <a:latin typeface="Aptos Light" panose="020B0004020202020204" pitchFamily="34" charset="0"/>
                <a:ea typeface="Aptos" panose="02000000000000000000" pitchFamily="2" charset="0"/>
                <a:cs typeface="Times New Roman" panose="02020603050405020304" pitchFamily="18" charset="0"/>
              </a:rPr>
              <a:pPr algn="ctr" defTabSz="173038">
                <a:lnSpc>
                  <a:spcPct val="90000"/>
                </a:lnSpc>
                <a:tabLst>
                  <a:tab pos="230188" algn="l"/>
                </a:tabLst>
                <a:defRPr/>
              </a:pPr>
              <a:t>‹#›</a:t>
            </a:fld>
            <a:endParaRPr lang="en-US" sz="1000" dirty="0">
              <a:solidFill>
                <a:schemeClr val="bg1"/>
              </a:solidFill>
              <a:latin typeface="Aptos Light" panose="020B0004020202020204" pitchFamily="34" charset="0"/>
              <a:ea typeface="Aptos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9839855A-2E65-D041-0145-9228A25DEC8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14693" y="6431818"/>
            <a:ext cx="1188988" cy="285824"/>
          </a:xfrm>
          <a:prstGeom prst="rect">
            <a:avLst/>
          </a:prstGeom>
        </p:spPr>
      </p:pic>
      <p:sp>
        <p:nvSpPr>
          <p:cNvPr id="9" name="Text Placeholder 364">
            <a:extLst>
              <a:ext uri="{FF2B5EF4-FFF2-40B4-BE49-F238E27FC236}">
                <a16:creationId xmlns:a16="http://schemas.microsoft.com/office/drawing/2014/main" id="{87DB2D28-593F-795D-4528-4F36687F3FC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335024" y="4727448"/>
            <a:ext cx="2393950" cy="369332"/>
          </a:xfrm>
        </p:spPr>
        <p:txBody>
          <a:bodyPr tIns="91440" b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 b="1">
                <a:solidFill>
                  <a:schemeClr val="bg1"/>
                </a:solidFill>
              </a:defRPr>
            </a:lvl2pPr>
            <a:lvl3pPr marL="914400" indent="0" algn="ctr">
              <a:buNone/>
              <a:defRPr sz="2000" b="1">
                <a:solidFill>
                  <a:schemeClr val="bg1"/>
                </a:solidFill>
              </a:defRPr>
            </a:lvl3pPr>
            <a:lvl4pPr marL="1371600" indent="0" algn="ctr">
              <a:buNone/>
              <a:defRPr sz="2000" b="1">
                <a:solidFill>
                  <a:schemeClr val="bg1"/>
                </a:solidFill>
              </a:defRPr>
            </a:lvl4pPr>
            <a:lvl5pPr marL="1828800" indent="0" algn="ctr">
              <a:buNone/>
              <a:defRPr sz="2000" b="1">
                <a:solidFill>
                  <a:schemeClr val="bg1"/>
                </a:solidFill>
              </a:defRPr>
            </a:lvl5pPr>
          </a:lstStyle>
          <a:p>
            <a:r>
              <a:rPr lang="en-US" dirty="0"/>
              <a:t>Place content here</a:t>
            </a:r>
          </a:p>
        </p:txBody>
      </p:sp>
      <p:sp>
        <p:nvSpPr>
          <p:cNvPr id="10" name="Text Placeholder 364">
            <a:extLst>
              <a:ext uri="{FF2B5EF4-FFF2-40B4-BE49-F238E27FC236}">
                <a16:creationId xmlns:a16="http://schemas.microsoft.com/office/drawing/2014/main" id="{7376F770-679C-5A79-745B-C16311760FB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06516" y="4727448"/>
            <a:ext cx="2393950" cy="369332"/>
          </a:xfrm>
        </p:spPr>
        <p:txBody>
          <a:bodyPr tIns="91440" b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 b="1">
                <a:solidFill>
                  <a:schemeClr val="bg1"/>
                </a:solidFill>
              </a:defRPr>
            </a:lvl2pPr>
            <a:lvl3pPr marL="914400" indent="0" algn="ctr">
              <a:buNone/>
              <a:defRPr sz="2000" b="1">
                <a:solidFill>
                  <a:schemeClr val="bg1"/>
                </a:solidFill>
              </a:defRPr>
            </a:lvl3pPr>
            <a:lvl4pPr marL="1371600" indent="0" algn="ctr">
              <a:buNone/>
              <a:defRPr sz="2000" b="1">
                <a:solidFill>
                  <a:schemeClr val="bg1"/>
                </a:solidFill>
              </a:defRPr>
            </a:lvl4pPr>
            <a:lvl5pPr marL="1828800" indent="0" algn="ctr">
              <a:buNone/>
              <a:defRPr sz="2000" b="1">
                <a:solidFill>
                  <a:schemeClr val="bg1"/>
                </a:solidFill>
              </a:defRPr>
            </a:lvl5pPr>
          </a:lstStyle>
          <a:p>
            <a:r>
              <a:rPr lang="en-US" dirty="0"/>
              <a:t>Place content here</a:t>
            </a:r>
          </a:p>
        </p:txBody>
      </p:sp>
      <p:sp>
        <p:nvSpPr>
          <p:cNvPr id="11" name="Text Placeholder 364">
            <a:extLst>
              <a:ext uri="{FF2B5EF4-FFF2-40B4-BE49-F238E27FC236}">
                <a16:creationId xmlns:a16="http://schemas.microsoft.com/office/drawing/2014/main" id="{BE984742-C45A-DB0D-15F8-E82D7B9C2FC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458200" y="4727448"/>
            <a:ext cx="2393950" cy="369332"/>
          </a:xfrm>
        </p:spPr>
        <p:txBody>
          <a:bodyPr tIns="91440" b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 b="1">
                <a:solidFill>
                  <a:schemeClr val="bg1"/>
                </a:solidFill>
              </a:defRPr>
            </a:lvl2pPr>
            <a:lvl3pPr marL="914400" indent="0" algn="ctr">
              <a:buNone/>
              <a:defRPr sz="2000" b="1">
                <a:solidFill>
                  <a:schemeClr val="bg1"/>
                </a:solidFill>
              </a:defRPr>
            </a:lvl3pPr>
            <a:lvl4pPr marL="1371600" indent="0" algn="ctr">
              <a:buNone/>
              <a:defRPr sz="2000" b="1">
                <a:solidFill>
                  <a:schemeClr val="bg1"/>
                </a:solidFill>
              </a:defRPr>
            </a:lvl4pPr>
            <a:lvl5pPr marL="1828800" indent="0" algn="ctr">
              <a:buNone/>
              <a:defRPr sz="2000" b="1">
                <a:solidFill>
                  <a:schemeClr val="bg1"/>
                </a:solidFill>
              </a:defRPr>
            </a:lvl5pPr>
          </a:lstStyle>
          <a:p>
            <a:r>
              <a:rPr lang="en-US" dirty="0"/>
              <a:t>Place content here</a:t>
            </a:r>
          </a:p>
        </p:txBody>
      </p:sp>
    </p:spTree>
    <p:extLst>
      <p:ext uri="{BB962C8B-B14F-4D97-AF65-F5344CB8AC3E}">
        <p14:creationId xmlns:p14="http://schemas.microsoft.com/office/powerpoint/2010/main" val="206819927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-Image Series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raphic 285">
            <a:extLst>
              <a:ext uri="{FF2B5EF4-FFF2-40B4-BE49-F238E27FC236}">
                <a16:creationId xmlns:a16="http://schemas.microsoft.com/office/drawing/2014/main" id="{33C27B49-A27E-0D8E-47DA-07C46ED6F87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65D5DB1-B0F4-39A7-9E5F-343BB17944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4692" y="365125"/>
            <a:ext cx="11685523" cy="886397"/>
          </a:xfrm>
        </p:spPr>
        <p:txBody>
          <a:bodyPr>
            <a:noAutofit/>
          </a:bodyPr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One-sentence headline stating the main takeaway message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DAF7721B-92F3-10FF-5A89-459D1C6BA969}"/>
              </a:ext>
            </a:extLst>
          </p:cNvPr>
          <p:cNvSpPr>
            <a:spLocks noChangeArrowheads="1"/>
          </p:cNvSpPr>
          <p:nvPr userDrawn="1"/>
        </p:nvSpPr>
        <p:spPr bwMode="auto">
          <a:xfrm flipH="1">
            <a:off x="11526723" y="6576851"/>
            <a:ext cx="280401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algn="ctr" defTabSz="173038">
              <a:lnSpc>
                <a:spcPct val="90000"/>
              </a:lnSpc>
              <a:tabLst>
                <a:tab pos="230188" algn="l"/>
              </a:tabLst>
              <a:defRPr/>
            </a:pPr>
            <a:fld id="{040BB257-551A-4736-B50F-DCF1BA034C06}" type="slidenum">
              <a:rPr lang="en-US" sz="1000" smtClean="0">
                <a:solidFill>
                  <a:schemeClr val="bg1"/>
                </a:solidFill>
                <a:latin typeface="Aptos Light" panose="020B0004020202020204" pitchFamily="34" charset="0"/>
                <a:ea typeface="Aptos" panose="02000000000000000000" pitchFamily="2" charset="0"/>
                <a:cs typeface="Times New Roman" panose="02020603050405020304" pitchFamily="18" charset="0"/>
              </a:rPr>
              <a:pPr algn="ctr" defTabSz="173038">
                <a:lnSpc>
                  <a:spcPct val="90000"/>
                </a:lnSpc>
                <a:tabLst>
                  <a:tab pos="230188" algn="l"/>
                </a:tabLst>
                <a:defRPr/>
              </a:pPr>
              <a:t>‹#›</a:t>
            </a:fld>
            <a:endParaRPr lang="en-US" sz="1000" dirty="0">
              <a:solidFill>
                <a:schemeClr val="bg1"/>
              </a:solidFill>
              <a:latin typeface="Aptos Light" panose="020B0004020202020204" pitchFamily="34" charset="0"/>
              <a:ea typeface="Aptos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0FD5FAFE-F099-74C8-600F-3FEE5ACA26C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4693" y="6431818"/>
            <a:ext cx="1188988" cy="285824"/>
          </a:xfrm>
          <a:prstGeom prst="rect">
            <a:avLst/>
          </a:prstGeom>
        </p:spPr>
      </p:pic>
      <p:sp>
        <p:nvSpPr>
          <p:cNvPr id="5" name="Picture Placeholder 360">
            <a:extLst>
              <a:ext uri="{FF2B5EF4-FFF2-40B4-BE49-F238E27FC236}">
                <a16:creationId xmlns:a16="http://schemas.microsoft.com/office/drawing/2014/main" id="{B6C3CAB0-9F19-5F7D-262F-075849CDF9D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069848" y="1645920"/>
            <a:ext cx="2923908" cy="2926080"/>
          </a:xfr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Picture Placeholder 360">
            <a:extLst>
              <a:ext uri="{FF2B5EF4-FFF2-40B4-BE49-F238E27FC236}">
                <a16:creationId xmlns:a16="http://schemas.microsoft.com/office/drawing/2014/main" id="{F6D66F89-B82D-509A-9415-1271514F009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4636008" y="1645920"/>
            <a:ext cx="2926080" cy="2926080"/>
          </a:xfr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Picture Placeholder 360">
            <a:extLst>
              <a:ext uri="{FF2B5EF4-FFF2-40B4-BE49-F238E27FC236}">
                <a16:creationId xmlns:a16="http://schemas.microsoft.com/office/drawing/2014/main" id="{5B2950D5-5445-9250-7264-D5F1C7CFF621}"/>
              </a:ext>
            </a:extLst>
          </p:cNvPr>
          <p:cNvSpPr>
            <a:spLocks noGrp="1" noChangeAspect="1"/>
          </p:cNvSpPr>
          <p:nvPr>
            <p:ph type="pic" sz="quarter" idx="14"/>
          </p:nvPr>
        </p:nvSpPr>
        <p:spPr>
          <a:xfrm>
            <a:off x="8202168" y="1645920"/>
            <a:ext cx="2926080" cy="2926080"/>
          </a:xfr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364">
            <a:extLst>
              <a:ext uri="{FF2B5EF4-FFF2-40B4-BE49-F238E27FC236}">
                <a16:creationId xmlns:a16="http://schemas.microsoft.com/office/drawing/2014/main" id="{00EE450A-4A48-CD8F-195B-EFA7253FE33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335024" y="4727448"/>
            <a:ext cx="2393950" cy="369332"/>
          </a:xfrm>
        </p:spPr>
        <p:txBody>
          <a:bodyPr tIns="91440" b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 b="1">
                <a:solidFill>
                  <a:schemeClr val="bg1"/>
                </a:solidFill>
              </a:defRPr>
            </a:lvl2pPr>
            <a:lvl3pPr marL="914400" indent="0" algn="ctr">
              <a:buNone/>
              <a:defRPr sz="2000" b="1">
                <a:solidFill>
                  <a:schemeClr val="bg1"/>
                </a:solidFill>
              </a:defRPr>
            </a:lvl3pPr>
            <a:lvl4pPr marL="1371600" indent="0" algn="ctr">
              <a:buNone/>
              <a:defRPr sz="2000" b="1">
                <a:solidFill>
                  <a:schemeClr val="bg1"/>
                </a:solidFill>
              </a:defRPr>
            </a:lvl4pPr>
            <a:lvl5pPr marL="1828800" indent="0" algn="ctr">
              <a:buNone/>
              <a:defRPr sz="2000" b="1">
                <a:solidFill>
                  <a:schemeClr val="bg1"/>
                </a:solidFill>
              </a:defRPr>
            </a:lvl5pPr>
          </a:lstStyle>
          <a:p>
            <a:r>
              <a:rPr lang="en-US" dirty="0"/>
              <a:t>Place content here</a:t>
            </a:r>
          </a:p>
        </p:txBody>
      </p:sp>
      <p:sp>
        <p:nvSpPr>
          <p:cNvPr id="15" name="Text Placeholder 364">
            <a:extLst>
              <a:ext uri="{FF2B5EF4-FFF2-40B4-BE49-F238E27FC236}">
                <a16:creationId xmlns:a16="http://schemas.microsoft.com/office/drawing/2014/main" id="{6D24BE53-367A-F7EE-4A10-86C720DD949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06516" y="4727448"/>
            <a:ext cx="2393950" cy="369332"/>
          </a:xfrm>
        </p:spPr>
        <p:txBody>
          <a:bodyPr tIns="91440" b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 b="1">
                <a:solidFill>
                  <a:schemeClr val="bg1"/>
                </a:solidFill>
              </a:defRPr>
            </a:lvl2pPr>
            <a:lvl3pPr marL="914400" indent="0" algn="ctr">
              <a:buNone/>
              <a:defRPr sz="2000" b="1">
                <a:solidFill>
                  <a:schemeClr val="bg1"/>
                </a:solidFill>
              </a:defRPr>
            </a:lvl3pPr>
            <a:lvl4pPr marL="1371600" indent="0" algn="ctr">
              <a:buNone/>
              <a:defRPr sz="2000" b="1">
                <a:solidFill>
                  <a:schemeClr val="bg1"/>
                </a:solidFill>
              </a:defRPr>
            </a:lvl4pPr>
            <a:lvl5pPr marL="1828800" indent="0" algn="ctr">
              <a:buNone/>
              <a:defRPr sz="2000" b="1">
                <a:solidFill>
                  <a:schemeClr val="bg1"/>
                </a:solidFill>
              </a:defRPr>
            </a:lvl5pPr>
          </a:lstStyle>
          <a:p>
            <a:r>
              <a:rPr lang="en-US" dirty="0"/>
              <a:t>Place content here</a:t>
            </a:r>
          </a:p>
        </p:txBody>
      </p:sp>
      <p:sp>
        <p:nvSpPr>
          <p:cNvPr id="16" name="Text Placeholder 364">
            <a:extLst>
              <a:ext uri="{FF2B5EF4-FFF2-40B4-BE49-F238E27FC236}">
                <a16:creationId xmlns:a16="http://schemas.microsoft.com/office/drawing/2014/main" id="{C5AB6D40-14EE-39E1-1C1E-DD4771CAD98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458200" y="4727448"/>
            <a:ext cx="2393950" cy="369332"/>
          </a:xfrm>
        </p:spPr>
        <p:txBody>
          <a:bodyPr tIns="91440" b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 b="1">
                <a:solidFill>
                  <a:schemeClr val="bg1"/>
                </a:solidFill>
              </a:defRPr>
            </a:lvl2pPr>
            <a:lvl3pPr marL="914400" indent="0" algn="ctr">
              <a:buNone/>
              <a:defRPr sz="2000" b="1">
                <a:solidFill>
                  <a:schemeClr val="bg1"/>
                </a:solidFill>
              </a:defRPr>
            </a:lvl3pPr>
            <a:lvl4pPr marL="1371600" indent="0" algn="ctr">
              <a:buNone/>
              <a:defRPr sz="2000" b="1">
                <a:solidFill>
                  <a:schemeClr val="bg1"/>
                </a:solidFill>
              </a:defRPr>
            </a:lvl4pPr>
            <a:lvl5pPr marL="1828800" indent="0" algn="ctr">
              <a:buNone/>
              <a:defRPr sz="2000" b="1">
                <a:solidFill>
                  <a:schemeClr val="bg1"/>
                </a:solidFill>
              </a:defRPr>
            </a:lvl5pPr>
          </a:lstStyle>
          <a:p>
            <a:r>
              <a:rPr lang="en-US" dirty="0"/>
              <a:t>Place content here</a:t>
            </a:r>
          </a:p>
        </p:txBody>
      </p:sp>
    </p:spTree>
    <p:extLst>
      <p:ext uri="{BB962C8B-B14F-4D97-AF65-F5344CB8AC3E}">
        <p14:creationId xmlns:p14="http://schemas.microsoft.com/office/powerpoint/2010/main" val="65279324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-Image Series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Freeform 123">
            <a:extLst>
              <a:ext uri="{FF2B5EF4-FFF2-40B4-BE49-F238E27FC236}">
                <a16:creationId xmlns:a16="http://schemas.microsoft.com/office/drawing/2014/main" id="{14819B2D-3933-9761-A0E0-F8A47EFAE83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>
              <a:latin typeface="Aptos Light" panose="020B00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5D5DB1-B0F4-39A7-9E5F-343BB17944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4692" y="365125"/>
            <a:ext cx="11685523" cy="917575"/>
          </a:xfrm>
        </p:spPr>
        <p:txBody>
          <a:bodyPr>
            <a:noAutofit/>
          </a:bodyPr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One-sentence headline stating the main takeaway message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DAF7721B-92F3-10FF-5A89-459D1C6BA969}"/>
              </a:ext>
            </a:extLst>
          </p:cNvPr>
          <p:cNvSpPr>
            <a:spLocks noChangeArrowheads="1"/>
          </p:cNvSpPr>
          <p:nvPr userDrawn="1"/>
        </p:nvSpPr>
        <p:spPr bwMode="auto">
          <a:xfrm flipH="1">
            <a:off x="11526723" y="6576851"/>
            <a:ext cx="280401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algn="ctr" defTabSz="173038">
              <a:lnSpc>
                <a:spcPct val="90000"/>
              </a:lnSpc>
              <a:tabLst>
                <a:tab pos="230188" algn="l"/>
              </a:tabLst>
              <a:defRPr/>
            </a:pPr>
            <a:fld id="{040BB257-551A-4736-B50F-DCF1BA034C06}" type="slidenum">
              <a:rPr lang="en-US" sz="1000" smtClean="0">
                <a:solidFill>
                  <a:schemeClr val="bg1"/>
                </a:solidFill>
                <a:latin typeface="Aptos Light" panose="020B0004020202020204" pitchFamily="34" charset="0"/>
                <a:ea typeface="Aptos" panose="02000000000000000000" pitchFamily="2" charset="0"/>
                <a:cs typeface="Times New Roman" panose="02020603050405020304" pitchFamily="18" charset="0"/>
              </a:rPr>
              <a:pPr algn="ctr" defTabSz="173038">
                <a:lnSpc>
                  <a:spcPct val="90000"/>
                </a:lnSpc>
                <a:tabLst>
                  <a:tab pos="230188" algn="l"/>
                </a:tabLst>
                <a:defRPr/>
              </a:pPr>
              <a:t>‹#›</a:t>
            </a:fld>
            <a:endParaRPr lang="en-US" sz="1000" dirty="0">
              <a:solidFill>
                <a:schemeClr val="bg1"/>
              </a:solidFill>
              <a:latin typeface="Aptos Light" panose="020B0004020202020204" pitchFamily="34" charset="0"/>
              <a:ea typeface="Aptos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0FD5FAFE-F099-74C8-600F-3FEE5ACA26C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14693" y="6431818"/>
            <a:ext cx="1188988" cy="285824"/>
          </a:xfrm>
          <a:prstGeom prst="rect">
            <a:avLst/>
          </a:prstGeom>
        </p:spPr>
      </p:pic>
      <p:sp>
        <p:nvSpPr>
          <p:cNvPr id="5" name="Picture Placeholder 360">
            <a:extLst>
              <a:ext uri="{FF2B5EF4-FFF2-40B4-BE49-F238E27FC236}">
                <a16:creationId xmlns:a16="http://schemas.microsoft.com/office/drawing/2014/main" id="{62FE7C8B-D853-CA32-F02A-E0E431FE2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069848" y="1645920"/>
            <a:ext cx="2923908" cy="2926080"/>
          </a:xfr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Picture Placeholder 360">
            <a:extLst>
              <a:ext uri="{FF2B5EF4-FFF2-40B4-BE49-F238E27FC236}">
                <a16:creationId xmlns:a16="http://schemas.microsoft.com/office/drawing/2014/main" id="{25985483-66E5-0277-9E8E-8234D001A48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4636008" y="1645920"/>
            <a:ext cx="2926080" cy="2926080"/>
          </a:xfr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Picture Placeholder 360">
            <a:extLst>
              <a:ext uri="{FF2B5EF4-FFF2-40B4-BE49-F238E27FC236}">
                <a16:creationId xmlns:a16="http://schemas.microsoft.com/office/drawing/2014/main" id="{E1C6DB72-7F04-7416-51DB-F05F0035A595}"/>
              </a:ext>
            </a:extLst>
          </p:cNvPr>
          <p:cNvSpPr>
            <a:spLocks noGrp="1" noChangeAspect="1"/>
          </p:cNvSpPr>
          <p:nvPr>
            <p:ph type="pic" sz="quarter" idx="14"/>
          </p:nvPr>
        </p:nvSpPr>
        <p:spPr>
          <a:xfrm>
            <a:off x="8202168" y="1645920"/>
            <a:ext cx="2926080" cy="2926080"/>
          </a:xfr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364">
            <a:extLst>
              <a:ext uri="{FF2B5EF4-FFF2-40B4-BE49-F238E27FC236}">
                <a16:creationId xmlns:a16="http://schemas.microsoft.com/office/drawing/2014/main" id="{D0DEB0A1-96DC-E93B-DFED-C24D86572DC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335024" y="4727448"/>
            <a:ext cx="2393950" cy="369332"/>
          </a:xfrm>
        </p:spPr>
        <p:txBody>
          <a:bodyPr tIns="91440" b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 b="1">
                <a:solidFill>
                  <a:schemeClr val="bg1"/>
                </a:solidFill>
              </a:defRPr>
            </a:lvl2pPr>
            <a:lvl3pPr marL="914400" indent="0" algn="ctr">
              <a:buNone/>
              <a:defRPr sz="2000" b="1">
                <a:solidFill>
                  <a:schemeClr val="bg1"/>
                </a:solidFill>
              </a:defRPr>
            </a:lvl3pPr>
            <a:lvl4pPr marL="1371600" indent="0" algn="ctr">
              <a:buNone/>
              <a:defRPr sz="2000" b="1">
                <a:solidFill>
                  <a:schemeClr val="bg1"/>
                </a:solidFill>
              </a:defRPr>
            </a:lvl4pPr>
            <a:lvl5pPr marL="1828800" indent="0" algn="ctr">
              <a:buNone/>
              <a:defRPr sz="2000" b="1">
                <a:solidFill>
                  <a:schemeClr val="bg1"/>
                </a:solidFill>
              </a:defRPr>
            </a:lvl5pPr>
          </a:lstStyle>
          <a:p>
            <a:r>
              <a:rPr lang="en-US" dirty="0"/>
              <a:t>Place content here</a:t>
            </a:r>
          </a:p>
        </p:txBody>
      </p:sp>
      <p:sp>
        <p:nvSpPr>
          <p:cNvPr id="15" name="Text Placeholder 364">
            <a:extLst>
              <a:ext uri="{FF2B5EF4-FFF2-40B4-BE49-F238E27FC236}">
                <a16:creationId xmlns:a16="http://schemas.microsoft.com/office/drawing/2014/main" id="{1A9B287A-BCA2-477B-B96F-5895AA3949F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06516" y="4727448"/>
            <a:ext cx="2393950" cy="369332"/>
          </a:xfrm>
        </p:spPr>
        <p:txBody>
          <a:bodyPr tIns="91440" b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 b="1">
                <a:solidFill>
                  <a:schemeClr val="bg1"/>
                </a:solidFill>
              </a:defRPr>
            </a:lvl2pPr>
            <a:lvl3pPr marL="914400" indent="0" algn="ctr">
              <a:buNone/>
              <a:defRPr sz="2000" b="1">
                <a:solidFill>
                  <a:schemeClr val="bg1"/>
                </a:solidFill>
              </a:defRPr>
            </a:lvl3pPr>
            <a:lvl4pPr marL="1371600" indent="0" algn="ctr">
              <a:buNone/>
              <a:defRPr sz="2000" b="1">
                <a:solidFill>
                  <a:schemeClr val="bg1"/>
                </a:solidFill>
              </a:defRPr>
            </a:lvl4pPr>
            <a:lvl5pPr marL="1828800" indent="0" algn="ctr">
              <a:buNone/>
              <a:defRPr sz="2000" b="1">
                <a:solidFill>
                  <a:schemeClr val="bg1"/>
                </a:solidFill>
              </a:defRPr>
            </a:lvl5pPr>
          </a:lstStyle>
          <a:p>
            <a:r>
              <a:rPr lang="en-US" dirty="0"/>
              <a:t>Place content here</a:t>
            </a:r>
          </a:p>
        </p:txBody>
      </p:sp>
      <p:sp>
        <p:nvSpPr>
          <p:cNvPr id="16" name="Text Placeholder 364">
            <a:extLst>
              <a:ext uri="{FF2B5EF4-FFF2-40B4-BE49-F238E27FC236}">
                <a16:creationId xmlns:a16="http://schemas.microsoft.com/office/drawing/2014/main" id="{058C8352-E125-59CC-3CDA-4422103AE83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458200" y="4727448"/>
            <a:ext cx="2393950" cy="369332"/>
          </a:xfrm>
        </p:spPr>
        <p:txBody>
          <a:bodyPr tIns="91440" b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 b="1">
                <a:solidFill>
                  <a:schemeClr val="bg1"/>
                </a:solidFill>
              </a:defRPr>
            </a:lvl2pPr>
            <a:lvl3pPr marL="914400" indent="0" algn="ctr">
              <a:buNone/>
              <a:defRPr sz="2000" b="1">
                <a:solidFill>
                  <a:schemeClr val="bg1"/>
                </a:solidFill>
              </a:defRPr>
            </a:lvl3pPr>
            <a:lvl4pPr marL="1371600" indent="0" algn="ctr">
              <a:buNone/>
              <a:defRPr sz="2000" b="1">
                <a:solidFill>
                  <a:schemeClr val="bg1"/>
                </a:solidFill>
              </a:defRPr>
            </a:lvl4pPr>
            <a:lvl5pPr marL="1828800" indent="0" algn="ctr">
              <a:buNone/>
              <a:defRPr sz="2000" b="1">
                <a:solidFill>
                  <a:schemeClr val="bg1"/>
                </a:solidFill>
              </a:defRPr>
            </a:lvl5pPr>
          </a:lstStyle>
          <a:p>
            <a:r>
              <a:rPr lang="en-US" dirty="0"/>
              <a:t>Place content here</a:t>
            </a:r>
          </a:p>
        </p:txBody>
      </p:sp>
    </p:spTree>
    <p:extLst>
      <p:ext uri="{BB962C8B-B14F-4D97-AF65-F5344CB8AC3E}">
        <p14:creationId xmlns:p14="http://schemas.microsoft.com/office/powerpoint/2010/main" val="2966537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-Image Series Stack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Freeform 123">
            <a:extLst>
              <a:ext uri="{FF2B5EF4-FFF2-40B4-BE49-F238E27FC236}">
                <a16:creationId xmlns:a16="http://schemas.microsoft.com/office/drawing/2014/main" id="{14819B2D-3933-9761-A0E0-F8A47EFAE83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>
              <a:latin typeface="Aptos Light" panose="020B0004020202020204" pitchFamily="34" charset="0"/>
            </a:endParaRP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DAF7721B-92F3-10FF-5A89-459D1C6BA969}"/>
              </a:ext>
            </a:extLst>
          </p:cNvPr>
          <p:cNvSpPr>
            <a:spLocks noChangeArrowheads="1"/>
          </p:cNvSpPr>
          <p:nvPr userDrawn="1"/>
        </p:nvSpPr>
        <p:spPr bwMode="auto">
          <a:xfrm flipH="1">
            <a:off x="11526723" y="6576851"/>
            <a:ext cx="280401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algn="ctr" defTabSz="173038">
              <a:lnSpc>
                <a:spcPct val="90000"/>
              </a:lnSpc>
              <a:tabLst>
                <a:tab pos="230188" algn="l"/>
              </a:tabLst>
              <a:defRPr/>
            </a:pPr>
            <a:fld id="{040BB257-551A-4736-B50F-DCF1BA034C06}" type="slidenum">
              <a:rPr lang="en-US" sz="1000" smtClean="0">
                <a:solidFill>
                  <a:schemeClr val="bg1"/>
                </a:solidFill>
                <a:latin typeface="Aptos Light" panose="020B0004020202020204" pitchFamily="34" charset="0"/>
                <a:ea typeface="Aptos" panose="02000000000000000000" pitchFamily="2" charset="0"/>
                <a:cs typeface="Times New Roman" panose="02020603050405020304" pitchFamily="18" charset="0"/>
              </a:rPr>
              <a:pPr algn="ctr" defTabSz="173038">
                <a:lnSpc>
                  <a:spcPct val="90000"/>
                </a:lnSpc>
                <a:tabLst>
                  <a:tab pos="230188" algn="l"/>
                </a:tabLst>
                <a:defRPr/>
              </a:pPr>
              <a:t>‹#›</a:t>
            </a:fld>
            <a:endParaRPr lang="en-US" sz="1000" dirty="0">
              <a:solidFill>
                <a:schemeClr val="bg1"/>
              </a:solidFill>
              <a:latin typeface="Aptos Light" panose="020B0004020202020204" pitchFamily="34" charset="0"/>
              <a:ea typeface="Aptos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0FD5FAFE-F099-74C8-600F-3FEE5ACA26C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14693" y="6431818"/>
            <a:ext cx="1188988" cy="285824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F127BAF7-7A03-B6B3-4688-2EC146E874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4692" y="365125"/>
            <a:ext cx="11492432" cy="886397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One-sentence headline stating the main takeaway message</a:t>
            </a:r>
          </a:p>
        </p:txBody>
      </p:sp>
      <p:sp>
        <p:nvSpPr>
          <p:cNvPr id="17" name="Picture Placeholder 122">
            <a:extLst>
              <a:ext uri="{FF2B5EF4-FFF2-40B4-BE49-F238E27FC236}">
                <a16:creationId xmlns:a16="http://schemas.microsoft.com/office/drawing/2014/main" id="{87D78755-2DCD-D8CC-0E1B-26B8798C9E3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707498" y="1371574"/>
            <a:ext cx="3075236" cy="1490472"/>
          </a:xfr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Picture Placeholder 122">
            <a:extLst>
              <a:ext uri="{FF2B5EF4-FFF2-40B4-BE49-F238E27FC236}">
                <a16:creationId xmlns:a16="http://schemas.microsoft.com/office/drawing/2014/main" id="{A646BC9C-4F8B-B5BA-4137-4E5CE8FA2E8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5451474" y="3039052"/>
            <a:ext cx="3075236" cy="1490472"/>
          </a:xfr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3" name="Picture Placeholder 122">
            <a:extLst>
              <a:ext uri="{FF2B5EF4-FFF2-40B4-BE49-F238E27FC236}">
                <a16:creationId xmlns:a16="http://schemas.microsoft.com/office/drawing/2014/main" id="{30C68DC1-70B2-C7B0-A2FE-80122E4F85AF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7196136" y="4707798"/>
            <a:ext cx="3075236" cy="1490472"/>
          </a:xfr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ext Placeholder 21">
            <a:extLst>
              <a:ext uri="{FF2B5EF4-FFF2-40B4-BE49-F238E27FC236}">
                <a16:creationId xmlns:a16="http://schemas.microsoft.com/office/drawing/2014/main" id="{46ACBB2B-C7F0-E810-9B2C-BD70D1820D4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62830" y="1376146"/>
            <a:ext cx="1744662" cy="1485900"/>
          </a:xfrm>
          <a:solidFill>
            <a:schemeClr val="accent5"/>
          </a:solidFill>
        </p:spPr>
        <p:txBody>
          <a:bodyPr lIns="91440" tIns="182880" rIns="91440" bIns="182880">
            <a:noAutofit/>
          </a:bodyPr>
          <a:lstStyle>
            <a:lvl1pPr marL="0" indent="0" algn="l">
              <a:buNone/>
              <a:defRPr sz="1800" b="1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</a:defRPr>
            </a:lvl3pPr>
            <a:lvl4pPr marL="1371600" indent="0">
              <a:buNone/>
              <a:defRPr sz="1600">
                <a:solidFill>
                  <a:schemeClr val="bg1"/>
                </a:solidFill>
              </a:defRPr>
            </a:lvl4pPr>
            <a:lvl5pPr marL="1828800" indent="0">
              <a:buNone/>
              <a:defRPr sz="1600">
                <a:solidFill>
                  <a:schemeClr val="bg1"/>
                </a:solidFill>
              </a:defRPr>
            </a:lvl5pPr>
          </a:lstStyle>
          <a:p>
            <a:r>
              <a:rPr lang="en-US" dirty="0"/>
              <a:t>Place content here</a:t>
            </a:r>
          </a:p>
        </p:txBody>
      </p:sp>
      <p:sp>
        <p:nvSpPr>
          <p:cNvPr id="6" name="Text Placeholder 21">
            <a:extLst>
              <a:ext uri="{FF2B5EF4-FFF2-40B4-BE49-F238E27FC236}">
                <a16:creationId xmlns:a16="http://schemas.microsoft.com/office/drawing/2014/main" id="{A5AB8117-0D0B-F4A2-5D9D-8D07A615361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07492" y="3043624"/>
            <a:ext cx="1744662" cy="1485900"/>
          </a:xfrm>
          <a:solidFill>
            <a:schemeClr val="accent4"/>
          </a:solidFill>
        </p:spPr>
        <p:txBody>
          <a:bodyPr lIns="91440" tIns="182880" rIns="91440" bIns="182880">
            <a:noAutofit/>
          </a:bodyPr>
          <a:lstStyle>
            <a:lvl1pPr marL="0" indent="0" algn="l">
              <a:buNone/>
              <a:defRPr sz="1800" b="1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</a:defRPr>
            </a:lvl3pPr>
            <a:lvl4pPr marL="1371600" indent="0">
              <a:buNone/>
              <a:defRPr sz="1600">
                <a:solidFill>
                  <a:schemeClr val="bg1"/>
                </a:solidFill>
              </a:defRPr>
            </a:lvl4pPr>
            <a:lvl5pPr marL="1828800" indent="0">
              <a:buNone/>
              <a:defRPr sz="1600">
                <a:solidFill>
                  <a:schemeClr val="bg1"/>
                </a:solidFill>
              </a:defRPr>
            </a:lvl5pPr>
          </a:lstStyle>
          <a:p>
            <a:r>
              <a:rPr lang="en-US" dirty="0"/>
              <a:t>Place content here</a:t>
            </a:r>
          </a:p>
        </p:txBody>
      </p:sp>
      <p:sp>
        <p:nvSpPr>
          <p:cNvPr id="8" name="Text Placeholder 21">
            <a:extLst>
              <a:ext uri="{FF2B5EF4-FFF2-40B4-BE49-F238E27FC236}">
                <a16:creationId xmlns:a16="http://schemas.microsoft.com/office/drawing/2014/main" id="{269DCCB0-CA4C-C341-313C-4C6AB851C3F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451474" y="4712370"/>
            <a:ext cx="1744662" cy="1485900"/>
          </a:xfrm>
          <a:solidFill>
            <a:schemeClr val="accent3"/>
          </a:solidFill>
        </p:spPr>
        <p:txBody>
          <a:bodyPr lIns="91440" tIns="182880" rIns="91440" bIns="182880">
            <a:noAutofit/>
          </a:bodyPr>
          <a:lstStyle>
            <a:lvl1pPr marL="0" indent="0" algn="l">
              <a:buNone/>
              <a:defRPr sz="1800" b="1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</a:defRPr>
            </a:lvl3pPr>
            <a:lvl4pPr marL="1371600" indent="0">
              <a:buNone/>
              <a:defRPr sz="1600">
                <a:solidFill>
                  <a:schemeClr val="bg1"/>
                </a:solidFill>
              </a:defRPr>
            </a:lvl4pPr>
            <a:lvl5pPr marL="1828800" indent="0">
              <a:buNone/>
              <a:defRPr sz="1600">
                <a:solidFill>
                  <a:schemeClr val="bg1"/>
                </a:solidFill>
              </a:defRPr>
            </a:lvl5pPr>
          </a:lstStyle>
          <a:p>
            <a:r>
              <a:rPr lang="en-US" dirty="0"/>
              <a:t>Place content here</a:t>
            </a:r>
          </a:p>
        </p:txBody>
      </p:sp>
    </p:spTree>
    <p:extLst>
      <p:ext uri="{BB962C8B-B14F-4D97-AF65-F5344CB8AC3E}">
        <p14:creationId xmlns:p14="http://schemas.microsoft.com/office/powerpoint/2010/main" val="17830676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-Image Series Color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360">
            <a:extLst>
              <a:ext uri="{FF2B5EF4-FFF2-40B4-BE49-F238E27FC236}">
                <a16:creationId xmlns:a16="http://schemas.microsoft.com/office/drawing/2014/main" id="{406AFED2-ED49-1112-B21D-D2ECF913338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580965" y="1758896"/>
            <a:ext cx="2194560" cy="1874520"/>
          </a:xfr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Picture Placeholder 360">
            <a:extLst>
              <a:ext uri="{FF2B5EF4-FFF2-40B4-BE49-F238E27FC236}">
                <a16:creationId xmlns:a16="http://schemas.microsoft.com/office/drawing/2014/main" id="{939E5704-91D7-1C33-1BB9-D89551BB48D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580965" y="3911299"/>
            <a:ext cx="2194560" cy="1874520"/>
          </a:xfr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Picture Placeholder 360">
            <a:extLst>
              <a:ext uri="{FF2B5EF4-FFF2-40B4-BE49-F238E27FC236}">
                <a16:creationId xmlns:a16="http://schemas.microsoft.com/office/drawing/2014/main" id="{18357D60-C329-E014-7EC4-02AD7930A52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521865" y="1758896"/>
            <a:ext cx="2194560" cy="1874520"/>
          </a:xfr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5" name="Picture Placeholder 360">
            <a:extLst>
              <a:ext uri="{FF2B5EF4-FFF2-40B4-BE49-F238E27FC236}">
                <a16:creationId xmlns:a16="http://schemas.microsoft.com/office/drawing/2014/main" id="{1823B7A0-FA70-81A4-C409-2C310328D23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521865" y="3911299"/>
            <a:ext cx="2194560" cy="1874520"/>
          </a:xfr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4EEC8D-F30D-2272-2A4E-CD93B0D75C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4692" y="365125"/>
            <a:ext cx="11492432" cy="886397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 dirty="0"/>
              <a:t>One-sentence headline stating the main takeaway message</a:t>
            </a:r>
          </a:p>
        </p:txBody>
      </p:sp>
      <p:sp>
        <p:nvSpPr>
          <p:cNvPr id="24" name="Text Placeholder 22">
            <a:extLst>
              <a:ext uri="{FF2B5EF4-FFF2-40B4-BE49-F238E27FC236}">
                <a16:creationId xmlns:a16="http://schemas.microsoft.com/office/drawing/2014/main" id="{84D16B10-4114-3D13-50FC-848A8724398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384410" y="3911299"/>
            <a:ext cx="2192338" cy="1873250"/>
          </a:xfrm>
          <a:solidFill>
            <a:schemeClr val="accent6"/>
          </a:solidFill>
        </p:spPr>
        <p:txBody>
          <a:bodyPr lIns="182880" tIns="182880" rIns="182880"/>
          <a:lstStyle>
            <a:lvl1pPr marL="0" indent="0">
              <a:buNone/>
              <a:defRPr sz="1800" b="1" i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r>
              <a:rPr lang="en-US" dirty="0"/>
              <a:t>Place content here</a:t>
            </a:r>
          </a:p>
        </p:txBody>
      </p:sp>
      <p:sp>
        <p:nvSpPr>
          <p:cNvPr id="27" name="Text Placeholder 22">
            <a:extLst>
              <a:ext uri="{FF2B5EF4-FFF2-40B4-BE49-F238E27FC236}">
                <a16:creationId xmlns:a16="http://schemas.microsoft.com/office/drawing/2014/main" id="{069C9FFD-3BEB-F410-9877-CC941D3224B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29527" y="1758896"/>
            <a:ext cx="2192338" cy="1873250"/>
          </a:xfrm>
          <a:solidFill>
            <a:schemeClr val="accent2"/>
          </a:solidFill>
        </p:spPr>
        <p:txBody>
          <a:bodyPr lIns="182880" tIns="182880" rIns="182880"/>
          <a:lstStyle>
            <a:lvl1pPr marL="0" indent="0">
              <a:buNone/>
              <a:defRPr sz="1800" b="1" i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r>
              <a:rPr lang="en-US" dirty="0"/>
              <a:t>Place content here</a:t>
            </a:r>
          </a:p>
        </p:txBody>
      </p:sp>
      <p:sp>
        <p:nvSpPr>
          <p:cNvPr id="28" name="Text Placeholder 22">
            <a:extLst>
              <a:ext uri="{FF2B5EF4-FFF2-40B4-BE49-F238E27FC236}">
                <a16:creationId xmlns:a16="http://schemas.microsoft.com/office/drawing/2014/main" id="{C39CDA33-6D16-DEAF-0280-749663549D5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329527" y="3911299"/>
            <a:ext cx="2192338" cy="1873250"/>
          </a:xfrm>
          <a:solidFill>
            <a:schemeClr val="accent4"/>
          </a:solidFill>
        </p:spPr>
        <p:txBody>
          <a:bodyPr lIns="182880" tIns="182880" rIns="182880"/>
          <a:lstStyle>
            <a:lvl1pPr marL="0" indent="0">
              <a:buNone/>
              <a:defRPr sz="1800" b="1" i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r>
              <a:rPr lang="en-US" dirty="0"/>
              <a:t>Place content here</a:t>
            </a:r>
          </a:p>
        </p:txBody>
      </p:sp>
      <p:sp>
        <p:nvSpPr>
          <p:cNvPr id="3" name="Text Placeholder 22">
            <a:extLst>
              <a:ext uri="{FF2B5EF4-FFF2-40B4-BE49-F238E27FC236}">
                <a16:creationId xmlns:a16="http://schemas.microsoft.com/office/drawing/2014/main" id="{FD3A4D06-1EC0-67D1-BF1F-4A91D1E3414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84410" y="1758896"/>
            <a:ext cx="2192338" cy="1873250"/>
          </a:xfrm>
          <a:solidFill>
            <a:schemeClr val="tx2"/>
          </a:solidFill>
        </p:spPr>
        <p:txBody>
          <a:bodyPr lIns="182880" tIns="182880" rIns="182880"/>
          <a:lstStyle>
            <a:lvl1pPr marL="0" indent="0">
              <a:buNone/>
              <a:defRPr sz="1800" b="1" i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r>
              <a:rPr lang="en-US" dirty="0"/>
              <a:t>Place content here</a:t>
            </a:r>
          </a:p>
        </p:txBody>
      </p:sp>
    </p:spTree>
    <p:extLst>
      <p:ext uri="{BB962C8B-B14F-4D97-AF65-F5344CB8AC3E}">
        <p14:creationId xmlns:p14="http://schemas.microsoft.com/office/powerpoint/2010/main" val="266496714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-Image Series Color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360">
            <a:extLst>
              <a:ext uri="{FF2B5EF4-FFF2-40B4-BE49-F238E27FC236}">
                <a16:creationId xmlns:a16="http://schemas.microsoft.com/office/drawing/2014/main" id="{406AFED2-ED49-1112-B21D-D2ECF913338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468099" y="1465385"/>
            <a:ext cx="2658427" cy="1547446"/>
          </a:xfr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4EEC8D-F30D-2272-2A4E-CD93B0D75C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4692" y="365125"/>
            <a:ext cx="11492432" cy="88639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One-sentence headline stating the main takeaway message</a:t>
            </a:r>
          </a:p>
        </p:txBody>
      </p:sp>
      <p:sp>
        <p:nvSpPr>
          <p:cNvPr id="9" name="Text Placeholder 22">
            <a:extLst>
              <a:ext uri="{FF2B5EF4-FFF2-40B4-BE49-F238E27FC236}">
                <a16:creationId xmlns:a16="http://schemas.microsoft.com/office/drawing/2014/main" id="{26F353B8-FF4B-42ED-1CE7-EDC4F7EF61D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68099" y="3012831"/>
            <a:ext cx="2658427" cy="656942"/>
          </a:xfrm>
          <a:solidFill>
            <a:schemeClr val="tx2"/>
          </a:solidFill>
        </p:spPr>
        <p:txBody>
          <a:bodyPr lIns="91440" tIns="91440" rIns="91440" bIns="91440"/>
          <a:lstStyle>
            <a:lvl1pPr marL="0" indent="0" algn="ctr">
              <a:buNone/>
              <a:defRPr sz="1800" b="1" i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r>
              <a:rPr lang="en-US" dirty="0"/>
              <a:t>Place content here</a:t>
            </a:r>
          </a:p>
        </p:txBody>
      </p:sp>
      <p:sp>
        <p:nvSpPr>
          <p:cNvPr id="11" name="Picture Placeholder 360">
            <a:extLst>
              <a:ext uri="{FF2B5EF4-FFF2-40B4-BE49-F238E27FC236}">
                <a16:creationId xmlns:a16="http://schemas.microsoft.com/office/drawing/2014/main" id="{6E81FCDA-4DA3-AB4A-5D95-88A3FEFC3A25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468099" y="3960136"/>
            <a:ext cx="2658427" cy="1547446"/>
          </a:xfr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22">
            <a:extLst>
              <a:ext uri="{FF2B5EF4-FFF2-40B4-BE49-F238E27FC236}">
                <a16:creationId xmlns:a16="http://schemas.microsoft.com/office/drawing/2014/main" id="{3F669257-B949-89C3-AFAB-C056282DB49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68099" y="5507582"/>
            <a:ext cx="2658427" cy="656942"/>
          </a:xfrm>
          <a:solidFill>
            <a:schemeClr val="accent5"/>
          </a:solidFill>
        </p:spPr>
        <p:txBody>
          <a:bodyPr lIns="91440" tIns="91440" rIns="91440" bIns="91440"/>
          <a:lstStyle>
            <a:lvl1pPr marL="0" indent="0" algn="ctr">
              <a:buNone/>
              <a:defRPr sz="1800" b="1" i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r>
              <a:rPr lang="en-US" dirty="0"/>
              <a:t>Place content here</a:t>
            </a:r>
          </a:p>
        </p:txBody>
      </p:sp>
      <p:sp>
        <p:nvSpPr>
          <p:cNvPr id="17" name="Picture Placeholder 360">
            <a:extLst>
              <a:ext uri="{FF2B5EF4-FFF2-40B4-BE49-F238E27FC236}">
                <a16:creationId xmlns:a16="http://schemas.microsoft.com/office/drawing/2014/main" id="{13D2DA25-934B-21FF-2966-29EF546C487A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4766787" y="1465385"/>
            <a:ext cx="2658427" cy="1547446"/>
          </a:xfr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Text Placeholder 22">
            <a:extLst>
              <a:ext uri="{FF2B5EF4-FFF2-40B4-BE49-F238E27FC236}">
                <a16:creationId xmlns:a16="http://schemas.microsoft.com/office/drawing/2014/main" id="{17D533C8-B6CD-B35B-9678-CFA2D4FF71A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766787" y="3012831"/>
            <a:ext cx="2658427" cy="656942"/>
          </a:xfrm>
          <a:solidFill>
            <a:schemeClr val="accent3"/>
          </a:solidFill>
        </p:spPr>
        <p:txBody>
          <a:bodyPr lIns="91440" tIns="91440" rIns="91440" bIns="91440"/>
          <a:lstStyle>
            <a:lvl1pPr marL="0" indent="0" algn="ctr">
              <a:buNone/>
              <a:defRPr sz="1800" b="1" i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r>
              <a:rPr lang="en-US" dirty="0"/>
              <a:t>Place content here</a:t>
            </a:r>
          </a:p>
        </p:txBody>
      </p:sp>
      <p:sp>
        <p:nvSpPr>
          <p:cNvPr id="19" name="Picture Placeholder 360">
            <a:extLst>
              <a:ext uri="{FF2B5EF4-FFF2-40B4-BE49-F238E27FC236}">
                <a16:creationId xmlns:a16="http://schemas.microsoft.com/office/drawing/2014/main" id="{FFFA52E8-8238-7D32-74C3-C442340BACDD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4766787" y="3960136"/>
            <a:ext cx="2658427" cy="1547446"/>
          </a:xfr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Text Placeholder 22">
            <a:extLst>
              <a:ext uri="{FF2B5EF4-FFF2-40B4-BE49-F238E27FC236}">
                <a16:creationId xmlns:a16="http://schemas.microsoft.com/office/drawing/2014/main" id="{EAA931B9-F65E-5FA9-1A52-F298BEA03A3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766787" y="5507582"/>
            <a:ext cx="2658427" cy="656942"/>
          </a:xfrm>
          <a:solidFill>
            <a:schemeClr val="accent4"/>
          </a:solidFill>
        </p:spPr>
        <p:txBody>
          <a:bodyPr lIns="91440" tIns="91440" rIns="91440" bIns="91440"/>
          <a:lstStyle>
            <a:lvl1pPr marL="0" indent="0" algn="ctr">
              <a:buNone/>
              <a:defRPr sz="1800" b="1" i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r>
              <a:rPr lang="en-US" dirty="0"/>
              <a:t>Place content here</a:t>
            </a:r>
          </a:p>
        </p:txBody>
      </p:sp>
      <p:sp>
        <p:nvSpPr>
          <p:cNvPr id="21" name="Picture Placeholder 360">
            <a:extLst>
              <a:ext uri="{FF2B5EF4-FFF2-40B4-BE49-F238E27FC236}">
                <a16:creationId xmlns:a16="http://schemas.microsoft.com/office/drawing/2014/main" id="{E2163388-A63C-577D-E1F5-098DA5ECC07B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8065474" y="1465385"/>
            <a:ext cx="2658427" cy="1547446"/>
          </a:xfr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22">
            <a:extLst>
              <a:ext uri="{FF2B5EF4-FFF2-40B4-BE49-F238E27FC236}">
                <a16:creationId xmlns:a16="http://schemas.microsoft.com/office/drawing/2014/main" id="{6A354D75-2850-EFEF-9B6E-16282EFCDE4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065474" y="3012831"/>
            <a:ext cx="2658427" cy="656942"/>
          </a:xfrm>
          <a:solidFill>
            <a:schemeClr val="accent6"/>
          </a:solidFill>
        </p:spPr>
        <p:txBody>
          <a:bodyPr lIns="91440" tIns="91440" rIns="91440" bIns="91440"/>
          <a:lstStyle>
            <a:lvl1pPr marL="0" indent="0" algn="ctr">
              <a:buNone/>
              <a:defRPr sz="1800" b="1" i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r>
              <a:rPr lang="en-US" dirty="0"/>
              <a:t>Place content here</a:t>
            </a:r>
          </a:p>
        </p:txBody>
      </p:sp>
      <p:sp>
        <p:nvSpPr>
          <p:cNvPr id="23" name="Picture Placeholder 360">
            <a:extLst>
              <a:ext uri="{FF2B5EF4-FFF2-40B4-BE49-F238E27FC236}">
                <a16:creationId xmlns:a16="http://schemas.microsoft.com/office/drawing/2014/main" id="{FBABECBC-CDDA-6887-FB75-25BC231CEC93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8065474" y="3960136"/>
            <a:ext cx="2658427" cy="1547446"/>
          </a:xfr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Text Placeholder 22">
            <a:extLst>
              <a:ext uri="{FF2B5EF4-FFF2-40B4-BE49-F238E27FC236}">
                <a16:creationId xmlns:a16="http://schemas.microsoft.com/office/drawing/2014/main" id="{AA63FF33-3432-1D2E-53DE-B6F0895069F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065474" y="5507582"/>
            <a:ext cx="2658427" cy="656942"/>
          </a:xfrm>
          <a:solidFill>
            <a:schemeClr val="tx1"/>
          </a:solidFill>
        </p:spPr>
        <p:txBody>
          <a:bodyPr lIns="91440" tIns="91440" rIns="91440" bIns="91440"/>
          <a:lstStyle>
            <a:lvl1pPr marL="0" indent="0" algn="ctr">
              <a:buNone/>
              <a:defRPr sz="1800" b="1" i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r>
              <a:rPr lang="en-US" dirty="0"/>
              <a:t>Place content here</a:t>
            </a:r>
          </a:p>
        </p:txBody>
      </p:sp>
    </p:spTree>
    <p:extLst>
      <p:ext uri="{BB962C8B-B14F-4D97-AF65-F5344CB8AC3E}">
        <p14:creationId xmlns:p14="http://schemas.microsoft.com/office/powerpoint/2010/main" val="185818184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-Portrait Ser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360">
            <a:extLst>
              <a:ext uri="{FF2B5EF4-FFF2-40B4-BE49-F238E27FC236}">
                <a16:creationId xmlns:a16="http://schemas.microsoft.com/office/drawing/2014/main" id="{406AFED2-ED49-1112-B21D-D2ECF913338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510445" y="1682263"/>
            <a:ext cx="1411061" cy="1408177"/>
          </a:xfr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4EEC8D-F30D-2272-2A4E-CD93B0D75C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4692" y="365125"/>
            <a:ext cx="11492432" cy="886397"/>
          </a:xfrm>
        </p:spPr>
        <p:txBody>
          <a:bodyPr/>
          <a:lstStyle>
            <a:lvl1pPr>
              <a:defRPr b="1">
                <a:latin typeface="+mj-lt"/>
              </a:defRPr>
            </a:lvl1pPr>
          </a:lstStyle>
          <a:p>
            <a:r>
              <a:rPr lang="en-US" dirty="0"/>
              <a:t>One-sentence headline stating the main takeaway message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454D37D-9760-333D-5D98-7361CD68B9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510079" y="3107592"/>
            <a:ext cx="1412144" cy="321408"/>
          </a:xfrm>
        </p:spPr>
        <p:txBody>
          <a:bodyPr tIns="91440"/>
          <a:lstStyle>
            <a:lvl1pPr marL="0" indent="0">
              <a:buNone/>
              <a:defRPr sz="1600" b="0"/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800" b="1"/>
            </a:lvl4pPr>
            <a:lvl5pPr marL="1828800" indent="0">
              <a:buNone/>
              <a:defRPr sz="1800" b="1"/>
            </a:lvl5pPr>
          </a:lstStyle>
          <a:p>
            <a:pPr lvl="0"/>
            <a:r>
              <a:rPr lang="en-US" dirty="0"/>
              <a:t>First Name, Last Name</a:t>
            </a:r>
          </a:p>
        </p:txBody>
      </p:sp>
      <p:sp>
        <p:nvSpPr>
          <p:cNvPr id="7" name="Picture Placeholder 360">
            <a:extLst>
              <a:ext uri="{FF2B5EF4-FFF2-40B4-BE49-F238E27FC236}">
                <a16:creationId xmlns:a16="http://schemas.microsoft.com/office/drawing/2014/main" id="{25194CC7-DFDD-41E3-3F16-A4BAED70D31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409584" y="1682263"/>
            <a:ext cx="1411061" cy="1408177"/>
          </a:xfr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259FEBC2-FFA2-F082-C0B4-490D9C6E368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409218" y="3107592"/>
            <a:ext cx="1412144" cy="321408"/>
          </a:xfrm>
        </p:spPr>
        <p:txBody>
          <a:bodyPr tIns="91440"/>
          <a:lstStyle>
            <a:lvl1pPr marL="0" indent="0">
              <a:buNone/>
              <a:defRPr sz="1600" b="0"/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800" b="1"/>
            </a:lvl4pPr>
            <a:lvl5pPr marL="1828800" indent="0">
              <a:buNone/>
              <a:defRPr sz="1800" b="1"/>
            </a:lvl5pPr>
          </a:lstStyle>
          <a:p>
            <a:pPr lvl="0"/>
            <a:r>
              <a:rPr lang="en-US" dirty="0"/>
              <a:t>First Name, Last Name</a:t>
            </a:r>
          </a:p>
        </p:txBody>
      </p:sp>
      <p:sp>
        <p:nvSpPr>
          <p:cNvPr id="10" name="Picture Placeholder 360">
            <a:extLst>
              <a:ext uri="{FF2B5EF4-FFF2-40B4-BE49-F238E27FC236}">
                <a16:creationId xmlns:a16="http://schemas.microsoft.com/office/drawing/2014/main" id="{9E7760E5-8579-2ACD-19F1-A979EC595A81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308182" y="1682263"/>
            <a:ext cx="1411061" cy="1408177"/>
          </a:xfr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121DEBE6-249D-E1B1-4B52-A019B44949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07640" y="3107592"/>
            <a:ext cx="1412144" cy="321408"/>
          </a:xfrm>
        </p:spPr>
        <p:txBody>
          <a:bodyPr tIns="91440"/>
          <a:lstStyle>
            <a:lvl1pPr marL="0" indent="0">
              <a:buNone/>
              <a:defRPr sz="1600" b="0"/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800" b="1"/>
            </a:lvl4pPr>
            <a:lvl5pPr marL="1828800" indent="0">
              <a:buNone/>
              <a:defRPr sz="1800" b="1"/>
            </a:lvl5pPr>
          </a:lstStyle>
          <a:p>
            <a:pPr lvl="0"/>
            <a:r>
              <a:rPr lang="en-US" dirty="0"/>
              <a:t>First Name, Last Name</a:t>
            </a:r>
          </a:p>
        </p:txBody>
      </p:sp>
      <p:sp>
        <p:nvSpPr>
          <p:cNvPr id="14" name="Picture Placeholder 360">
            <a:extLst>
              <a:ext uri="{FF2B5EF4-FFF2-40B4-BE49-F238E27FC236}">
                <a16:creationId xmlns:a16="http://schemas.microsoft.com/office/drawing/2014/main" id="{EB7AC011-2F57-EC56-91F9-A965565A406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7206077" y="1682263"/>
            <a:ext cx="1411061" cy="1408177"/>
          </a:xfr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D59762E5-F688-DBA8-4C37-B3A3C58F18B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205711" y="3107592"/>
            <a:ext cx="1412144" cy="321408"/>
          </a:xfrm>
        </p:spPr>
        <p:txBody>
          <a:bodyPr tIns="91440"/>
          <a:lstStyle>
            <a:lvl1pPr marL="0" indent="0">
              <a:buNone/>
              <a:defRPr sz="1600" b="0"/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800" b="1"/>
            </a:lvl4pPr>
            <a:lvl5pPr marL="1828800" indent="0">
              <a:buNone/>
              <a:defRPr sz="1800" b="1"/>
            </a:lvl5pPr>
          </a:lstStyle>
          <a:p>
            <a:pPr lvl="0"/>
            <a:r>
              <a:rPr lang="en-US" dirty="0"/>
              <a:t>First Name, Last Name</a:t>
            </a:r>
          </a:p>
        </p:txBody>
      </p:sp>
      <p:sp>
        <p:nvSpPr>
          <p:cNvPr id="24" name="Picture Placeholder 360">
            <a:extLst>
              <a:ext uri="{FF2B5EF4-FFF2-40B4-BE49-F238E27FC236}">
                <a16:creationId xmlns:a16="http://schemas.microsoft.com/office/drawing/2014/main" id="{8A47F1D3-73AD-F467-48EE-D2074775291F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9103782" y="1682263"/>
            <a:ext cx="1411061" cy="1408177"/>
          </a:xfr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Text Placeholder 4">
            <a:extLst>
              <a:ext uri="{FF2B5EF4-FFF2-40B4-BE49-F238E27FC236}">
                <a16:creationId xmlns:a16="http://schemas.microsoft.com/office/drawing/2014/main" id="{B4A73141-DACC-B694-EAA5-D499AAA41AA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103416" y="3107592"/>
            <a:ext cx="1412144" cy="321408"/>
          </a:xfrm>
        </p:spPr>
        <p:txBody>
          <a:bodyPr tIns="91440"/>
          <a:lstStyle>
            <a:lvl1pPr marL="0" indent="0">
              <a:buNone/>
              <a:defRPr sz="1600" b="0"/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800" b="1"/>
            </a:lvl4pPr>
            <a:lvl5pPr marL="1828800" indent="0">
              <a:buNone/>
              <a:defRPr sz="1800" b="1"/>
            </a:lvl5pPr>
          </a:lstStyle>
          <a:p>
            <a:pPr lvl="0"/>
            <a:r>
              <a:rPr lang="en-US" dirty="0"/>
              <a:t>First Name, Last Name</a:t>
            </a:r>
          </a:p>
        </p:txBody>
      </p:sp>
      <p:sp>
        <p:nvSpPr>
          <p:cNvPr id="3" name="Picture Placeholder 360">
            <a:extLst>
              <a:ext uri="{FF2B5EF4-FFF2-40B4-BE49-F238E27FC236}">
                <a16:creationId xmlns:a16="http://schemas.microsoft.com/office/drawing/2014/main" id="{50C0265D-4C37-A6EB-018A-088C3665D77B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1510079" y="3970677"/>
            <a:ext cx="1411061" cy="1408177"/>
          </a:xfr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3171DB7C-B77B-BA2F-D42D-E70799E1CF4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509713" y="5396006"/>
            <a:ext cx="1412144" cy="321408"/>
          </a:xfrm>
        </p:spPr>
        <p:txBody>
          <a:bodyPr tIns="91440"/>
          <a:lstStyle>
            <a:lvl1pPr marL="0" indent="0">
              <a:buNone/>
              <a:defRPr sz="1600" b="0"/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800" b="1"/>
            </a:lvl4pPr>
            <a:lvl5pPr marL="1828800" indent="0">
              <a:buNone/>
              <a:defRPr sz="1800" b="1"/>
            </a:lvl5pPr>
          </a:lstStyle>
          <a:p>
            <a:pPr lvl="0"/>
            <a:r>
              <a:rPr lang="en-US" dirty="0"/>
              <a:t>First Name, Last Name</a:t>
            </a:r>
          </a:p>
        </p:txBody>
      </p:sp>
      <p:sp>
        <p:nvSpPr>
          <p:cNvPr id="6" name="Picture Placeholder 360">
            <a:extLst>
              <a:ext uri="{FF2B5EF4-FFF2-40B4-BE49-F238E27FC236}">
                <a16:creationId xmlns:a16="http://schemas.microsoft.com/office/drawing/2014/main" id="{54228786-C065-7CF8-8C9C-C9622BDB5F7E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3409218" y="3970677"/>
            <a:ext cx="1411061" cy="1408177"/>
          </a:xfr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9C03BA11-280F-ED2F-8FE5-AD08B0D4481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408852" y="5396006"/>
            <a:ext cx="1412144" cy="321408"/>
          </a:xfrm>
        </p:spPr>
        <p:txBody>
          <a:bodyPr tIns="91440"/>
          <a:lstStyle>
            <a:lvl1pPr marL="0" indent="0">
              <a:buNone/>
              <a:defRPr sz="1600" b="0"/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800" b="1"/>
            </a:lvl4pPr>
            <a:lvl5pPr marL="1828800" indent="0">
              <a:buNone/>
              <a:defRPr sz="1800" b="1"/>
            </a:lvl5pPr>
          </a:lstStyle>
          <a:p>
            <a:pPr lvl="0"/>
            <a:r>
              <a:rPr lang="en-US" dirty="0"/>
              <a:t>First Name, Last Name</a:t>
            </a:r>
          </a:p>
        </p:txBody>
      </p:sp>
      <p:sp>
        <p:nvSpPr>
          <p:cNvPr id="11" name="Picture Placeholder 360">
            <a:extLst>
              <a:ext uri="{FF2B5EF4-FFF2-40B4-BE49-F238E27FC236}">
                <a16:creationId xmlns:a16="http://schemas.microsoft.com/office/drawing/2014/main" id="{D0FFE670-33BD-AB72-DB9E-26A7E5785E56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5307816" y="3970677"/>
            <a:ext cx="1411061" cy="1408177"/>
          </a:xfr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36FD3033-3412-943B-9B60-3555F20EAC6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307274" y="5396006"/>
            <a:ext cx="1412144" cy="321408"/>
          </a:xfrm>
        </p:spPr>
        <p:txBody>
          <a:bodyPr tIns="91440"/>
          <a:lstStyle>
            <a:lvl1pPr marL="0" indent="0">
              <a:buNone/>
              <a:defRPr sz="1600" b="0"/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800" b="1"/>
            </a:lvl4pPr>
            <a:lvl5pPr marL="1828800" indent="0">
              <a:buNone/>
              <a:defRPr sz="1800" b="1"/>
            </a:lvl5pPr>
          </a:lstStyle>
          <a:p>
            <a:pPr lvl="0"/>
            <a:r>
              <a:rPr lang="en-US" dirty="0"/>
              <a:t>First Name, Last Name</a:t>
            </a:r>
          </a:p>
        </p:txBody>
      </p:sp>
      <p:sp>
        <p:nvSpPr>
          <p:cNvPr id="17" name="Picture Placeholder 360">
            <a:extLst>
              <a:ext uri="{FF2B5EF4-FFF2-40B4-BE49-F238E27FC236}">
                <a16:creationId xmlns:a16="http://schemas.microsoft.com/office/drawing/2014/main" id="{D90F4C59-A65F-7802-34A6-70D69C5041A5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7205711" y="3970677"/>
            <a:ext cx="1411061" cy="1408177"/>
          </a:xfr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134846F9-F8EB-3656-08DF-03E1A00CD633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205345" y="5396006"/>
            <a:ext cx="1412144" cy="321408"/>
          </a:xfrm>
        </p:spPr>
        <p:txBody>
          <a:bodyPr tIns="91440"/>
          <a:lstStyle>
            <a:lvl1pPr marL="0" indent="0">
              <a:buNone/>
              <a:defRPr sz="1600" b="0"/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800" b="1"/>
            </a:lvl4pPr>
            <a:lvl5pPr marL="1828800" indent="0">
              <a:buNone/>
              <a:defRPr sz="1800" b="1"/>
            </a:lvl5pPr>
          </a:lstStyle>
          <a:p>
            <a:pPr lvl="0"/>
            <a:r>
              <a:rPr lang="en-US" dirty="0"/>
              <a:t>First Name, Last Name</a:t>
            </a:r>
          </a:p>
        </p:txBody>
      </p:sp>
      <p:sp>
        <p:nvSpPr>
          <p:cNvPr id="19" name="Picture Placeholder 360">
            <a:extLst>
              <a:ext uri="{FF2B5EF4-FFF2-40B4-BE49-F238E27FC236}">
                <a16:creationId xmlns:a16="http://schemas.microsoft.com/office/drawing/2014/main" id="{9694CBBD-6AE6-ADDC-80FB-FDFA2458BCB3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9103416" y="3970677"/>
            <a:ext cx="1411061" cy="1408177"/>
          </a:xfr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4DB0CCF3-7E0B-FACF-F244-CCF6EC2D930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9103050" y="5396006"/>
            <a:ext cx="1412144" cy="321408"/>
          </a:xfrm>
        </p:spPr>
        <p:txBody>
          <a:bodyPr tIns="91440"/>
          <a:lstStyle>
            <a:lvl1pPr marL="0" indent="0">
              <a:buNone/>
              <a:defRPr sz="1600" b="0"/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800" b="1"/>
            </a:lvl4pPr>
            <a:lvl5pPr marL="1828800" indent="0">
              <a:buNone/>
              <a:defRPr sz="1800" b="1"/>
            </a:lvl5pPr>
          </a:lstStyle>
          <a:p>
            <a:pPr lvl="0"/>
            <a:r>
              <a:rPr lang="en-US" dirty="0"/>
              <a:t>First Name, Last Name</a:t>
            </a:r>
          </a:p>
        </p:txBody>
      </p:sp>
    </p:spTree>
    <p:extLst>
      <p:ext uri="{BB962C8B-B14F-4D97-AF65-F5344CB8AC3E}">
        <p14:creationId xmlns:p14="http://schemas.microsoft.com/office/powerpoint/2010/main" val="79337567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-Portrait Ser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360">
            <a:extLst>
              <a:ext uri="{FF2B5EF4-FFF2-40B4-BE49-F238E27FC236}">
                <a16:creationId xmlns:a16="http://schemas.microsoft.com/office/drawing/2014/main" id="{406AFED2-ED49-1112-B21D-D2ECF913338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14691" y="1676401"/>
            <a:ext cx="1411061" cy="1408177"/>
          </a:xfr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4EEC8D-F30D-2272-2A4E-CD93B0D75C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4692" y="365125"/>
            <a:ext cx="11492432" cy="886397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 dirty="0"/>
              <a:t>One-sentence headline stating the main takeaway message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454D37D-9760-333D-5D98-7361CD68B9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4325" y="3101730"/>
            <a:ext cx="1412144" cy="321408"/>
          </a:xfrm>
        </p:spPr>
        <p:txBody>
          <a:bodyPr tIns="91440"/>
          <a:lstStyle>
            <a:lvl1pPr marL="0" indent="0">
              <a:buNone/>
              <a:defRPr sz="1600" b="0" u="none"/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800" b="1"/>
            </a:lvl4pPr>
            <a:lvl5pPr marL="1828800" indent="0">
              <a:buNone/>
              <a:defRPr sz="1800" b="1"/>
            </a:lvl5pPr>
          </a:lstStyle>
          <a:p>
            <a:pPr lvl="0"/>
            <a:r>
              <a:rPr lang="en-US" dirty="0"/>
              <a:t>First Name, Last Name</a:t>
            </a:r>
          </a:p>
        </p:txBody>
      </p:sp>
      <p:sp>
        <p:nvSpPr>
          <p:cNvPr id="7" name="Picture Placeholder 360">
            <a:extLst>
              <a:ext uri="{FF2B5EF4-FFF2-40B4-BE49-F238E27FC236}">
                <a16:creationId xmlns:a16="http://schemas.microsoft.com/office/drawing/2014/main" id="{25194CC7-DFDD-41E3-3F16-A4BAED70D31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991091" y="1676401"/>
            <a:ext cx="1411061" cy="1408177"/>
          </a:xfr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259FEBC2-FFA2-F082-C0B4-490D9C6E368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990725" y="3101730"/>
            <a:ext cx="1412144" cy="321408"/>
          </a:xfrm>
        </p:spPr>
        <p:txBody>
          <a:bodyPr tIns="91440"/>
          <a:lstStyle>
            <a:lvl1pPr marL="0" indent="0">
              <a:buNone/>
              <a:defRPr sz="1600" b="0" u="none"/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800" b="1"/>
            </a:lvl4pPr>
            <a:lvl5pPr marL="1828800" indent="0">
              <a:buNone/>
              <a:defRPr sz="1800" b="1"/>
            </a:lvl5pPr>
          </a:lstStyle>
          <a:p>
            <a:pPr lvl="0"/>
            <a:r>
              <a:rPr lang="en-US" dirty="0"/>
              <a:t>First Name, Last Name</a:t>
            </a:r>
          </a:p>
        </p:txBody>
      </p:sp>
      <p:sp>
        <p:nvSpPr>
          <p:cNvPr id="10" name="Picture Placeholder 360">
            <a:extLst>
              <a:ext uri="{FF2B5EF4-FFF2-40B4-BE49-F238E27FC236}">
                <a16:creationId xmlns:a16="http://schemas.microsoft.com/office/drawing/2014/main" id="{9E7760E5-8579-2ACD-19F1-A979EC595A81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667491" y="1676401"/>
            <a:ext cx="1411061" cy="1408177"/>
          </a:xfr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121DEBE6-249D-E1B1-4B52-A019B44949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67125" y="3101730"/>
            <a:ext cx="1412144" cy="321408"/>
          </a:xfrm>
        </p:spPr>
        <p:txBody>
          <a:bodyPr tIns="91440"/>
          <a:lstStyle>
            <a:lvl1pPr marL="0" indent="0">
              <a:buNone/>
              <a:defRPr sz="1600" b="0" u="none"/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800" b="1"/>
            </a:lvl4pPr>
            <a:lvl5pPr marL="1828800" indent="0">
              <a:buNone/>
              <a:defRPr sz="1800" b="1"/>
            </a:lvl5pPr>
          </a:lstStyle>
          <a:p>
            <a:pPr lvl="0"/>
            <a:r>
              <a:rPr lang="en-US" dirty="0"/>
              <a:t>First Name, Last Name</a:t>
            </a:r>
          </a:p>
        </p:txBody>
      </p:sp>
      <p:sp>
        <p:nvSpPr>
          <p:cNvPr id="14" name="Picture Placeholder 360">
            <a:extLst>
              <a:ext uri="{FF2B5EF4-FFF2-40B4-BE49-F238E27FC236}">
                <a16:creationId xmlns:a16="http://schemas.microsoft.com/office/drawing/2014/main" id="{EB7AC011-2F57-EC56-91F9-A965565A406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343891" y="1676401"/>
            <a:ext cx="1411061" cy="1408177"/>
          </a:xfr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D59762E5-F688-DBA8-4C37-B3A3C58F18B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343525" y="3101730"/>
            <a:ext cx="1412144" cy="321408"/>
          </a:xfrm>
        </p:spPr>
        <p:txBody>
          <a:bodyPr tIns="91440"/>
          <a:lstStyle>
            <a:lvl1pPr marL="0" indent="0">
              <a:buNone/>
              <a:defRPr sz="1600" b="0" u="none"/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800" b="1"/>
            </a:lvl4pPr>
            <a:lvl5pPr marL="1828800" indent="0">
              <a:buNone/>
              <a:defRPr sz="1800" b="1"/>
            </a:lvl5pPr>
          </a:lstStyle>
          <a:p>
            <a:pPr lvl="0"/>
            <a:r>
              <a:rPr lang="en-US" dirty="0"/>
              <a:t>First Name, Last Name</a:t>
            </a:r>
          </a:p>
        </p:txBody>
      </p:sp>
      <p:sp>
        <p:nvSpPr>
          <p:cNvPr id="24" name="Picture Placeholder 360">
            <a:extLst>
              <a:ext uri="{FF2B5EF4-FFF2-40B4-BE49-F238E27FC236}">
                <a16:creationId xmlns:a16="http://schemas.microsoft.com/office/drawing/2014/main" id="{8A47F1D3-73AD-F467-48EE-D2074775291F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7020291" y="1676401"/>
            <a:ext cx="1411061" cy="1408177"/>
          </a:xfr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Text Placeholder 4">
            <a:extLst>
              <a:ext uri="{FF2B5EF4-FFF2-40B4-BE49-F238E27FC236}">
                <a16:creationId xmlns:a16="http://schemas.microsoft.com/office/drawing/2014/main" id="{B4A73141-DACC-B694-EAA5-D499AAA41AA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019925" y="3101730"/>
            <a:ext cx="1412144" cy="321408"/>
          </a:xfrm>
        </p:spPr>
        <p:txBody>
          <a:bodyPr tIns="91440"/>
          <a:lstStyle>
            <a:lvl1pPr marL="0" indent="0">
              <a:buNone/>
              <a:defRPr sz="1600" b="0" u="none"/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800" b="1"/>
            </a:lvl4pPr>
            <a:lvl5pPr marL="1828800" indent="0">
              <a:buNone/>
              <a:defRPr sz="1800" b="1"/>
            </a:lvl5pPr>
          </a:lstStyle>
          <a:p>
            <a:pPr lvl="0"/>
            <a:r>
              <a:rPr lang="en-US" dirty="0"/>
              <a:t>First Name, Last Name</a:t>
            </a:r>
          </a:p>
        </p:txBody>
      </p:sp>
      <p:sp>
        <p:nvSpPr>
          <p:cNvPr id="27" name="Picture Placeholder 360">
            <a:extLst>
              <a:ext uri="{FF2B5EF4-FFF2-40B4-BE49-F238E27FC236}">
                <a16:creationId xmlns:a16="http://schemas.microsoft.com/office/drawing/2014/main" id="{7EDA5855-F73F-935A-1566-720D38EC07DF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8696325" y="1676401"/>
            <a:ext cx="1411061" cy="1408177"/>
          </a:xfr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CA7A6897-50BB-69EA-CE0D-8428224909F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695959" y="3101730"/>
            <a:ext cx="1412144" cy="321408"/>
          </a:xfrm>
        </p:spPr>
        <p:txBody>
          <a:bodyPr tIns="91440"/>
          <a:lstStyle>
            <a:lvl1pPr marL="0" indent="0">
              <a:buNone/>
              <a:defRPr sz="1600" b="0" u="none"/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800" b="1"/>
            </a:lvl4pPr>
            <a:lvl5pPr marL="1828800" indent="0">
              <a:buNone/>
              <a:defRPr sz="1800" b="1"/>
            </a:lvl5pPr>
          </a:lstStyle>
          <a:p>
            <a:pPr lvl="0"/>
            <a:r>
              <a:rPr lang="en-US" dirty="0"/>
              <a:t>First Name, Last Name</a:t>
            </a:r>
          </a:p>
        </p:txBody>
      </p:sp>
      <p:sp>
        <p:nvSpPr>
          <p:cNvPr id="29" name="Picture Placeholder 360">
            <a:extLst>
              <a:ext uri="{FF2B5EF4-FFF2-40B4-BE49-F238E27FC236}">
                <a16:creationId xmlns:a16="http://schemas.microsoft.com/office/drawing/2014/main" id="{D09EF4CE-B526-1CEA-9EDD-34A61A70EE7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10371993" y="1676401"/>
            <a:ext cx="1411061" cy="1408177"/>
          </a:xfr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993FC27B-1624-B783-DF96-5521C31FB6A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0371627" y="3101730"/>
            <a:ext cx="1412144" cy="321408"/>
          </a:xfrm>
        </p:spPr>
        <p:txBody>
          <a:bodyPr tIns="91440"/>
          <a:lstStyle>
            <a:lvl1pPr marL="0" indent="0">
              <a:buNone/>
              <a:defRPr sz="1600" b="0" u="none"/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800" b="1"/>
            </a:lvl4pPr>
            <a:lvl5pPr marL="1828800" indent="0">
              <a:buNone/>
              <a:defRPr sz="1800" b="1"/>
            </a:lvl5pPr>
          </a:lstStyle>
          <a:p>
            <a:pPr lvl="0"/>
            <a:r>
              <a:rPr lang="en-US" dirty="0"/>
              <a:t>First Name, Last Name</a:t>
            </a:r>
          </a:p>
        </p:txBody>
      </p:sp>
      <p:sp>
        <p:nvSpPr>
          <p:cNvPr id="31" name="Picture Placeholder 360">
            <a:extLst>
              <a:ext uri="{FF2B5EF4-FFF2-40B4-BE49-F238E27FC236}">
                <a16:creationId xmlns:a16="http://schemas.microsoft.com/office/drawing/2014/main" id="{5A8BA158-C0D0-7A81-D0D2-8428A63A3D75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317151" y="3962401"/>
            <a:ext cx="1411061" cy="1408177"/>
          </a:xfr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39D4BA50-34B9-66B8-EAF5-82AF534969D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16785" y="5387730"/>
            <a:ext cx="1412144" cy="321408"/>
          </a:xfrm>
        </p:spPr>
        <p:txBody>
          <a:bodyPr tIns="91440"/>
          <a:lstStyle>
            <a:lvl1pPr marL="0" indent="0">
              <a:buNone/>
              <a:defRPr sz="1600" b="0" u="none"/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800" b="1"/>
            </a:lvl4pPr>
            <a:lvl5pPr marL="1828800" indent="0">
              <a:buNone/>
              <a:defRPr sz="1800" b="1"/>
            </a:lvl5pPr>
          </a:lstStyle>
          <a:p>
            <a:pPr lvl="0"/>
            <a:r>
              <a:rPr lang="en-US" dirty="0"/>
              <a:t>First Name, Last Name</a:t>
            </a:r>
          </a:p>
        </p:txBody>
      </p:sp>
      <p:sp>
        <p:nvSpPr>
          <p:cNvPr id="33" name="Picture Placeholder 360">
            <a:extLst>
              <a:ext uri="{FF2B5EF4-FFF2-40B4-BE49-F238E27FC236}">
                <a16:creationId xmlns:a16="http://schemas.microsoft.com/office/drawing/2014/main" id="{9764F327-567A-B4BD-324B-5E6E4A38AE8A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1993551" y="3962401"/>
            <a:ext cx="1411061" cy="1408177"/>
          </a:xfr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4" name="Text Placeholder 4">
            <a:extLst>
              <a:ext uri="{FF2B5EF4-FFF2-40B4-BE49-F238E27FC236}">
                <a16:creationId xmlns:a16="http://schemas.microsoft.com/office/drawing/2014/main" id="{81407771-83D8-01C3-0563-CE45ADD67E2A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993185" y="5387730"/>
            <a:ext cx="1412144" cy="321408"/>
          </a:xfrm>
        </p:spPr>
        <p:txBody>
          <a:bodyPr tIns="91440"/>
          <a:lstStyle>
            <a:lvl1pPr marL="0" indent="0">
              <a:buNone/>
              <a:defRPr sz="1600" b="0" u="none"/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800" b="1"/>
            </a:lvl4pPr>
            <a:lvl5pPr marL="1828800" indent="0">
              <a:buNone/>
              <a:defRPr sz="1800" b="1"/>
            </a:lvl5pPr>
          </a:lstStyle>
          <a:p>
            <a:pPr lvl="0"/>
            <a:r>
              <a:rPr lang="en-US" dirty="0"/>
              <a:t>First Name, Last Name</a:t>
            </a:r>
          </a:p>
        </p:txBody>
      </p:sp>
      <p:sp>
        <p:nvSpPr>
          <p:cNvPr id="35" name="Picture Placeholder 360">
            <a:extLst>
              <a:ext uri="{FF2B5EF4-FFF2-40B4-BE49-F238E27FC236}">
                <a16:creationId xmlns:a16="http://schemas.microsoft.com/office/drawing/2014/main" id="{053F6908-A1A4-51D5-C068-74AE8BBE8575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3669951" y="3962401"/>
            <a:ext cx="1411061" cy="1408177"/>
          </a:xfr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6" name="Text Placeholder 4">
            <a:extLst>
              <a:ext uri="{FF2B5EF4-FFF2-40B4-BE49-F238E27FC236}">
                <a16:creationId xmlns:a16="http://schemas.microsoft.com/office/drawing/2014/main" id="{0159B219-D993-9F5C-A25E-271704131301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669585" y="5387730"/>
            <a:ext cx="1412144" cy="321408"/>
          </a:xfrm>
        </p:spPr>
        <p:txBody>
          <a:bodyPr tIns="91440"/>
          <a:lstStyle>
            <a:lvl1pPr marL="0" indent="0">
              <a:buNone/>
              <a:defRPr sz="1600" b="0" u="none"/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800" b="1"/>
            </a:lvl4pPr>
            <a:lvl5pPr marL="1828800" indent="0">
              <a:buNone/>
              <a:defRPr sz="1800" b="1"/>
            </a:lvl5pPr>
          </a:lstStyle>
          <a:p>
            <a:pPr lvl="0"/>
            <a:r>
              <a:rPr lang="en-US" dirty="0"/>
              <a:t>First Name, Last Name</a:t>
            </a:r>
          </a:p>
        </p:txBody>
      </p:sp>
      <p:sp>
        <p:nvSpPr>
          <p:cNvPr id="37" name="Picture Placeholder 360">
            <a:extLst>
              <a:ext uri="{FF2B5EF4-FFF2-40B4-BE49-F238E27FC236}">
                <a16:creationId xmlns:a16="http://schemas.microsoft.com/office/drawing/2014/main" id="{3B1CFCF1-1BBA-A77B-07C5-CE89C6D37D8E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5346351" y="3962401"/>
            <a:ext cx="1411061" cy="1408177"/>
          </a:xfr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924D5DB3-FDA3-34E1-683B-AF880C6B5647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345985" y="5387730"/>
            <a:ext cx="1412144" cy="321408"/>
          </a:xfrm>
        </p:spPr>
        <p:txBody>
          <a:bodyPr tIns="91440"/>
          <a:lstStyle>
            <a:lvl1pPr marL="0" indent="0">
              <a:buNone/>
              <a:defRPr sz="1600" b="0" u="none"/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800" b="1"/>
            </a:lvl4pPr>
            <a:lvl5pPr marL="1828800" indent="0">
              <a:buNone/>
              <a:defRPr sz="1800" b="1"/>
            </a:lvl5pPr>
          </a:lstStyle>
          <a:p>
            <a:pPr lvl="0"/>
            <a:r>
              <a:rPr lang="en-US" dirty="0"/>
              <a:t>First Name, Last Name</a:t>
            </a:r>
          </a:p>
        </p:txBody>
      </p:sp>
      <p:sp>
        <p:nvSpPr>
          <p:cNvPr id="39" name="Picture Placeholder 360">
            <a:extLst>
              <a:ext uri="{FF2B5EF4-FFF2-40B4-BE49-F238E27FC236}">
                <a16:creationId xmlns:a16="http://schemas.microsoft.com/office/drawing/2014/main" id="{CD18FDA3-0BAD-70CF-4A1C-E0AC365F43EC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7022751" y="3962401"/>
            <a:ext cx="1411061" cy="1408177"/>
          </a:xfr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0" name="Text Placeholder 4">
            <a:extLst>
              <a:ext uri="{FF2B5EF4-FFF2-40B4-BE49-F238E27FC236}">
                <a16:creationId xmlns:a16="http://schemas.microsoft.com/office/drawing/2014/main" id="{BC7D472D-B446-D4C9-7FEA-8337576DA47E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022385" y="5387730"/>
            <a:ext cx="1412144" cy="321408"/>
          </a:xfrm>
        </p:spPr>
        <p:txBody>
          <a:bodyPr tIns="91440"/>
          <a:lstStyle>
            <a:lvl1pPr marL="0" indent="0">
              <a:buNone/>
              <a:defRPr sz="1600" b="0" u="none"/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800" b="1"/>
            </a:lvl4pPr>
            <a:lvl5pPr marL="1828800" indent="0">
              <a:buNone/>
              <a:defRPr sz="1800" b="1"/>
            </a:lvl5pPr>
          </a:lstStyle>
          <a:p>
            <a:pPr lvl="0"/>
            <a:r>
              <a:rPr lang="en-US" dirty="0"/>
              <a:t>First Name, Last Name</a:t>
            </a:r>
          </a:p>
        </p:txBody>
      </p:sp>
      <p:sp>
        <p:nvSpPr>
          <p:cNvPr id="41" name="Picture Placeholder 360">
            <a:extLst>
              <a:ext uri="{FF2B5EF4-FFF2-40B4-BE49-F238E27FC236}">
                <a16:creationId xmlns:a16="http://schemas.microsoft.com/office/drawing/2014/main" id="{00CD14FC-B345-724A-1702-9ECB7309E7BA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8698785" y="3962401"/>
            <a:ext cx="1411061" cy="1408177"/>
          </a:xfr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2" name="Text Placeholder 4">
            <a:extLst>
              <a:ext uri="{FF2B5EF4-FFF2-40B4-BE49-F238E27FC236}">
                <a16:creationId xmlns:a16="http://schemas.microsoft.com/office/drawing/2014/main" id="{A39A6918-941C-CFDA-46B7-7B3F5821B260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698419" y="5387730"/>
            <a:ext cx="1412144" cy="321408"/>
          </a:xfrm>
        </p:spPr>
        <p:txBody>
          <a:bodyPr tIns="91440"/>
          <a:lstStyle>
            <a:lvl1pPr marL="0" indent="0">
              <a:buNone/>
              <a:defRPr sz="1600" b="0" u="none"/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800" b="1"/>
            </a:lvl4pPr>
            <a:lvl5pPr marL="1828800" indent="0">
              <a:buNone/>
              <a:defRPr sz="1800" b="1"/>
            </a:lvl5pPr>
          </a:lstStyle>
          <a:p>
            <a:pPr lvl="0"/>
            <a:r>
              <a:rPr lang="en-US" dirty="0"/>
              <a:t>First Name, Last Name</a:t>
            </a:r>
          </a:p>
        </p:txBody>
      </p:sp>
      <p:sp>
        <p:nvSpPr>
          <p:cNvPr id="43" name="Picture Placeholder 360">
            <a:extLst>
              <a:ext uri="{FF2B5EF4-FFF2-40B4-BE49-F238E27FC236}">
                <a16:creationId xmlns:a16="http://schemas.microsoft.com/office/drawing/2014/main" id="{13F06704-FC82-77D6-CD12-259FDE55A8D4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10374453" y="3962401"/>
            <a:ext cx="1411061" cy="1408177"/>
          </a:xfr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4" name="Text Placeholder 4">
            <a:extLst>
              <a:ext uri="{FF2B5EF4-FFF2-40B4-BE49-F238E27FC236}">
                <a16:creationId xmlns:a16="http://schemas.microsoft.com/office/drawing/2014/main" id="{DAE33098-4EF0-1E1A-7F23-76F0D50AACBE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0374087" y="5387730"/>
            <a:ext cx="1412144" cy="321408"/>
          </a:xfrm>
        </p:spPr>
        <p:txBody>
          <a:bodyPr tIns="91440"/>
          <a:lstStyle>
            <a:lvl1pPr marL="0" indent="0">
              <a:buNone/>
              <a:defRPr sz="1600" b="0" u="none"/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800" b="1"/>
            </a:lvl4pPr>
            <a:lvl5pPr marL="1828800" indent="0">
              <a:buNone/>
              <a:defRPr sz="1800" b="1"/>
            </a:lvl5pPr>
          </a:lstStyle>
          <a:p>
            <a:pPr lvl="0"/>
            <a:r>
              <a:rPr lang="en-US" dirty="0"/>
              <a:t>First Name, Last Name</a:t>
            </a:r>
          </a:p>
        </p:txBody>
      </p:sp>
    </p:spTree>
    <p:extLst>
      <p:ext uri="{BB962C8B-B14F-4D97-AF65-F5344CB8AC3E}">
        <p14:creationId xmlns:p14="http://schemas.microsoft.com/office/powerpoint/2010/main" val="386488400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 | Aer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023-P05692: Jaimee edited &#10;&#10;Drone Mission - Aerial of ORNL East Campus facing west. May 9, 2023.&#10;">
            <a:extLst>
              <a:ext uri="{FF2B5EF4-FFF2-40B4-BE49-F238E27FC236}">
                <a16:creationId xmlns:a16="http://schemas.microsoft.com/office/drawing/2014/main" id="{29026065-7CE6-26BF-5E11-E2573F33EFA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9089" b="20607"/>
          <a:stretch>
            <a:fillRect/>
          </a:stretch>
        </p:blipFill>
        <p:spPr>
          <a:xfrm>
            <a:off x="0" y="414"/>
            <a:ext cx="12192000" cy="685717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27FB722-2E40-971C-7B7A-5663B28FCDB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5388" y="2258209"/>
            <a:ext cx="12081224" cy="664797"/>
          </a:xfrm>
        </p:spPr>
        <p:txBody>
          <a:bodyPr anchor="t" anchorCtr="0">
            <a:noAutofit/>
          </a:bodyPr>
          <a:lstStyle>
            <a:lvl1pPr algn="ctr">
              <a:spcBef>
                <a:spcPts val="1200"/>
              </a:spcBef>
              <a:spcAft>
                <a:spcPts val="60"/>
              </a:spcAft>
              <a:defRPr sz="48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One-sentence statement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4CCE055-46B1-6279-21B5-27B8352AB9E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4437" y="2922742"/>
            <a:ext cx="12063127" cy="397032"/>
          </a:xfrm>
        </p:spPr>
        <p:txBody>
          <a:bodyPr tIns="91440" anchor="t" anchorCtr="0">
            <a:noAutofit/>
          </a:bodyPr>
          <a:lstStyle>
            <a:lvl1pPr marL="0" indent="0" algn="ctr">
              <a:spcBef>
                <a:spcPts val="1200"/>
              </a:spcBef>
              <a:spcAft>
                <a:spcPts val="60"/>
              </a:spcAft>
              <a:buNone/>
              <a:defRPr sz="2200" b="1" spc="30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PLACE CONTENT HERE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565AA18-2C89-EB56-1919-13EF35EFFBC8}"/>
              </a:ext>
            </a:extLst>
          </p:cNvPr>
          <p:cNvSpPr/>
          <p:nvPr userDrawn="1"/>
        </p:nvSpPr>
        <p:spPr>
          <a:xfrm>
            <a:off x="5668818" y="3468601"/>
            <a:ext cx="854364" cy="7191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ptos Light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907879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 | Hexag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" name="Graphic 285">
            <a:extLst>
              <a:ext uri="{FF2B5EF4-FFF2-40B4-BE49-F238E27FC236}">
                <a16:creationId xmlns:a16="http://schemas.microsoft.com/office/drawing/2014/main" id="{4013C738-DD97-6098-5C6E-69C6DA8745C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B71230B-9536-B5A5-160D-DBECD2D263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3157" y="2624569"/>
            <a:ext cx="11045686" cy="498598"/>
          </a:xfrm>
        </p:spPr>
        <p:txBody>
          <a:bodyPr anchor="t" anchorCtr="0">
            <a:noAutofit/>
          </a:bodyPr>
          <a:lstStyle>
            <a:lvl1pPr algn="ctr">
              <a:defRPr sz="36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One-sentence headline stating the main takeaway</a:t>
            </a:r>
          </a:p>
        </p:txBody>
      </p:sp>
      <p:sp>
        <p:nvSpPr>
          <p:cNvPr id="320" name="Text Placeholder 368">
            <a:extLst>
              <a:ext uri="{FF2B5EF4-FFF2-40B4-BE49-F238E27FC236}">
                <a16:creationId xmlns:a16="http://schemas.microsoft.com/office/drawing/2014/main" id="{EE706859-C661-2A5C-56D3-6BE7DBBC71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56069" y="3774422"/>
            <a:ext cx="11062774" cy="249299"/>
          </a:xfrm>
        </p:spPr>
        <p:txBody>
          <a:bodyPr anchor="t" anchorCtr="0">
            <a:noAutofit/>
          </a:bodyPr>
          <a:lstStyle>
            <a:lvl1pPr marL="0" indent="0" algn="ctr">
              <a:spcBef>
                <a:spcPts val="1200"/>
              </a:spcBef>
              <a:spcAft>
                <a:spcPts val="60"/>
              </a:spcAft>
              <a:buNone/>
              <a:defRPr sz="1800" b="0" i="0">
                <a:solidFill>
                  <a:schemeClr val="bg1"/>
                </a:solidFill>
                <a:latin typeface="+mn-lt"/>
                <a:ea typeface="Aptos Light" panose="02000000000000000000" pitchFamily="2" charset="0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</a:defRPr>
            </a:lvl3pPr>
            <a:lvl4pPr marL="1371600" indent="0">
              <a:buNone/>
              <a:defRPr sz="1600">
                <a:solidFill>
                  <a:schemeClr val="bg1"/>
                </a:solidFill>
              </a:defRPr>
            </a:lvl4pPr>
            <a:lvl5pPr marL="1828800" indent="0">
              <a:buNone/>
              <a:defRPr sz="1600">
                <a:solidFill>
                  <a:schemeClr val="bg1"/>
                </a:solidFill>
              </a:defRPr>
            </a:lvl5pPr>
          </a:lstStyle>
          <a:p>
            <a:r>
              <a:rPr lang="en-US" dirty="0"/>
              <a:t>Place content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97D526D-05AB-C716-46F5-6CDC1D14E2ED}"/>
              </a:ext>
            </a:extLst>
          </p:cNvPr>
          <p:cNvSpPr/>
          <p:nvPr userDrawn="1"/>
        </p:nvSpPr>
        <p:spPr>
          <a:xfrm>
            <a:off x="5668818" y="3393042"/>
            <a:ext cx="854364" cy="7191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dirty="0">
              <a:latin typeface="Aptos Light" panose="020B0004020202020204" pitchFamily="34" charset="0"/>
            </a:endParaRP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6C5D6D4-E7B7-6C45-59D0-554A5C067159}"/>
              </a:ext>
            </a:extLst>
          </p:cNvPr>
          <p:cNvSpPr>
            <a:spLocks noChangeArrowheads="1"/>
          </p:cNvSpPr>
          <p:nvPr userDrawn="1"/>
        </p:nvSpPr>
        <p:spPr bwMode="auto">
          <a:xfrm flipH="1">
            <a:off x="11526723" y="6576851"/>
            <a:ext cx="280401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algn="ctr" defTabSz="173038">
              <a:lnSpc>
                <a:spcPct val="90000"/>
              </a:lnSpc>
              <a:tabLst>
                <a:tab pos="230188" algn="l"/>
              </a:tabLst>
              <a:defRPr/>
            </a:pPr>
            <a:fld id="{040BB257-551A-4736-B50F-DCF1BA034C06}" type="slidenum">
              <a:rPr lang="en-US" sz="1000" smtClean="0">
                <a:solidFill>
                  <a:schemeClr val="bg1"/>
                </a:solidFill>
                <a:latin typeface="Aptos Light" panose="020B0004020202020204" pitchFamily="34" charset="0"/>
                <a:ea typeface="Aptos" panose="02000000000000000000" pitchFamily="2" charset="0"/>
                <a:cs typeface="Times New Roman" panose="02020603050405020304" pitchFamily="18" charset="0"/>
              </a:rPr>
              <a:pPr algn="ctr" defTabSz="173038">
                <a:lnSpc>
                  <a:spcPct val="90000"/>
                </a:lnSpc>
                <a:tabLst>
                  <a:tab pos="230188" algn="l"/>
                </a:tabLst>
                <a:defRPr/>
              </a:pPr>
              <a:t>‹#›</a:t>
            </a:fld>
            <a:endParaRPr lang="en-US" sz="1000" dirty="0">
              <a:solidFill>
                <a:schemeClr val="bg1"/>
              </a:solidFill>
              <a:latin typeface="Aptos Light" panose="020B0004020202020204" pitchFamily="34" charset="0"/>
              <a:ea typeface="Aptos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1790CAB2-9585-BA89-5C2E-B28EE49E995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4693" y="6431818"/>
            <a:ext cx="1188988" cy="285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6403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 | Aerial + Soc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2025-P08154: Drone Mission - Aerial of sunrise over ORNL east campus, April 3, 2023.  &#10;&#10;Electronic Reference Image – For more images in this series, please contact, creativeservices@ornl.gov&#10;This image has been reviewed by an ORNL Releasing Official and is approved for public release, January 4, 2023.">
            <a:extLst>
              <a:ext uri="{FF2B5EF4-FFF2-40B4-BE49-F238E27FC236}">
                <a16:creationId xmlns:a16="http://schemas.microsoft.com/office/drawing/2014/main" id="{23DA0192-253A-9416-8E30-B9B66EED54F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4494" t="5003" r="5511" b="5003"/>
          <a:stretch>
            <a:fillRect/>
          </a:stretch>
        </p:blipFill>
        <p:spPr>
          <a:xfrm>
            <a:off x="0" y="414"/>
            <a:ext cx="12192000" cy="6857172"/>
          </a:xfrm>
          <a:prstGeom prst="rect">
            <a:avLst/>
          </a:prstGeom>
        </p:spPr>
      </p:pic>
      <p:grpSp>
        <p:nvGrpSpPr>
          <p:cNvPr id="147" name="Group 146">
            <a:extLst>
              <a:ext uri="{FF2B5EF4-FFF2-40B4-BE49-F238E27FC236}">
                <a16:creationId xmlns:a16="http://schemas.microsoft.com/office/drawing/2014/main" id="{0E904804-90C2-92CD-EBBE-DEE84A1EF57E}"/>
              </a:ext>
            </a:extLst>
          </p:cNvPr>
          <p:cNvGrpSpPr/>
          <p:nvPr userDrawn="1"/>
        </p:nvGrpSpPr>
        <p:grpSpPr>
          <a:xfrm>
            <a:off x="2230425" y="2155963"/>
            <a:ext cx="7731150" cy="1180116"/>
            <a:chOff x="2419238" y="1689595"/>
            <a:chExt cx="7333183" cy="1119369"/>
          </a:xfrm>
        </p:grpSpPr>
        <p:sp>
          <p:nvSpPr>
            <p:cNvPr id="120" name="Freeform 119">
              <a:extLst>
                <a:ext uri="{FF2B5EF4-FFF2-40B4-BE49-F238E27FC236}">
                  <a16:creationId xmlns:a16="http://schemas.microsoft.com/office/drawing/2014/main" id="{B35B19EB-28CC-5046-67D8-0AC0F092D8F9}"/>
                </a:ext>
              </a:extLst>
            </p:cNvPr>
            <p:cNvSpPr/>
            <p:nvPr userDrawn="1"/>
          </p:nvSpPr>
          <p:spPr>
            <a:xfrm>
              <a:off x="6151118" y="1690962"/>
              <a:ext cx="1113318" cy="1113317"/>
            </a:xfrm>
            <a:custGeom>
              <a:avLst/>
              <a:gdLst>
                <a:gd name="connsiteX0" fmla="*/ 0 w 543306"/>
                <a:gd name="connsiteY0" fmla="*/ 0 h 543305"/>
                <a:gd name="connsiteX1" fmla="*/ 543306 w 543306"/>
                <a:gd name="connsiteY1" fmla="*/ 0 h 543305"/>
                <a:gd name="connsiteX2" fmla="*/ 543306 w 543306"/>
                <a:gd name="connsiteY2" fmla="*/ 543306 h 543305"/>
                <a:gd name="connsiteX3" fmla="*/ 0 w 543306"/>
                <a:gd name="connsiteY3" fmla="*/ 543306 h 5433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3306" h="543305">
                  <a:moveTo>
                    <a:pt x="0" y="0"/>
                  </a:moveTo>
                  <a:lnTo>
                    <a:pt x="543306" y="0"/>
                  </a:lnTo>
                  <a:lnTo>
                    <a:pt x="543306" y="543306"/>
                  </a:lnTo>
                  <a:lnTo>
                    <a:pt x="0" y="543306"/>
                  </a:lnTo>
                  <a:close/>
                </a:path>
              </a:pathLst>
            </a:custGeom>
            <a:solidFill>
              <a:srgbClr val="00793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latin typeface="Aptos Light" panose="020B0004020202020204" pitchFamily="34" charset="0"/>
              </a:endParaRPr>
            </a:p>
          </p:txBody>
        </p:sp>
        <p:sp>
          <p:nvSpPr>
            <p:cNvPr id="121" name="Freeform 120">
              <a:extLst>
                <a:ext uri="{FF2B5EF4-FFF2-40B4-BE49-F238E27FC236}">
                  <a16:creationId xmlns:a16="http://schemas.microsoft.com/office/drawing/2014/main" id="{9F8B7F74-14E3-0359-48F7-8887F481B3F3}"/>
                </a:ext>
              </a:extLst>
            </p:cNvPr>
            <p:cNvSpPr/>
            <p:nvPr userDrawn="1"/>
          </p:nvSpPr>
          <p:spPr>
            <a:xfrm>
              <a:off x="6531907" y="1870334"/>
              <a:ext cx="352119" cy="754014"/>
            </a:xfrm>
            <a:custGeom>
              <a:avLst/>
              <a:gdLst>
                <a:gd name="connsiteX0" fmla="*/ 136975 w 171836"/>
                <a:gd name="connsiteY0" fmla="*/ 62674 h 367963"/>
                <a:gd name="connsiteX1" fmla="*/ 167646 w 171836"/>
                <a:gd name="connsiteY1" fmla="*/ 62674 h 367963"/>
                <a:gd name="connsiteX2" fmla="*/ 171837 w 171836"/>
                <a:gd name="connsiteY2" fmla="*/ 58483 h 367963"/>
                <a:gd name="connsiteX3" fmla="*/ 171837 w 171836"/>
                <a:gd name="connsiteY3" fmla="*/ 3905 h 367963"/>
                <a:gd name="connsiteX4" fmla="*/ 168027 w 171836"/>
                <a:gd name="connsiteY4" fmla="*/ 0 h 367963"/>
                <a:gd name="connsiteX5" fmla="*/ 104305 w 171836"/>
                <a:gd name="connsiteY5" fmla="*/ 667 h 367963"/>
                <a:gd name="connsiteX6" fmla="*/ 53156 w 171836"/>
                <a:gd name="connsiteY6" fmla="*/ 26670 h 367963"/>
                <a:gd name="connsiteX7" fmla="*/ 38392 w 171836"/>
                <a:gd name="connsiteY7" fmla="*/ 72580 h 367963"/>
                <a:gd name="connsiteX8" fmla="*/ 38392 w 171836"/>
                <a:gd name="connsiteY8" fmla="*/ 113633 h 367963"/>
                <a:gd name="connsiteX9" fmla="*/ 32105 w 171836"/>
                <a:gd name="connsiteY9" fmla="*/ 120205 h 367963"/>
                <a:gd name="connsiteX10" fmla="*/ 4483 w 171836"/>
                <a:gd name="connsiteY10" fmla="*/ 120015 h 367963"/>
                <a:gd name="connsiteX11" fmla="*/ 6 w 171836"/>
                <a:gd name="connsiteY11" fmla="*/ 124492 h 367963"/>
                <a:gd name="connsiteX12" fmla="*/ 6 w 171836"/>
                <a:gd name="connsiteY12" fmla="*/ 178403 h 367963"/>
                <a:gd name="connsiteX13" fmla="*/ 4959 w 171836"/>
                <a:gd name="connsiteY13" fmla="*/ 183166 h 367963"/>
                <a:gd name="connsiteX14" fmla="*/ 31915 w 171836"/>
                <a:gd name="connsiteY14" fmla="*/ 182975 h 367963"/>
                <a:gd name="connsiteX15" fmla="*/ 38106 w 171836"/>
                <a:gd name="connsiteY15" fmla="*/ 189167 h 367963"/>
                <a:gd name="connsiteX16" fmla="*/ 38011 w 171836"/>
                <a:gd name="connsiteY16" fmla="*/ 275558 h 367963"/>
                <a:gd name="connsiteX17" fmla="*/ 37915 w 171836"/>
                <a:gd name="connsiteY17" fmla="*/ 360807 h 367963"/>
                <a:gd name="connsiteX18" fmla="*/ 44773 w 171836"/>
                <a:gd name="connsiteY18" fmla="*/ 367951 h 367963"/>
                <a:gd name="connsiteX19" fmla="*/ 107924 w 171836"/>
                <a:gd name="connsiteY19" fmla="*/ 367951 h 367963"/>
                <a:gd name="connsiteX20" fmla="*/ 115354 w 171836"/>
                <a:gd name="connsiteY20" fmla="*/ 360617 h 367963"/>
                <a:gd name="connsiteX21" fmla="*/ 115258 w 171836"/>
                <a:gd name="connsiteY21" fmla="*/ 191452 h 367963"/>
                <a:gd name="connsiteX22" fmla="*/ 123164 w 171836"/>
                <a:gd name="connsiteY22" fmla="*/ 183737 h 367963"/>
                <a:gd name="connsiteX23" fmla="*/ 159931 w 171836"/>
                <a:gd name="connsiteY23" fmla="*/ 183737 h 367963"/>
                <a:gd name="connsiteX24" fmla="*/ 165836 w 171836"/>
                <a:gd name="connsiteY24" fmla="*/ 178975 h 367963"/>
                <a:gd name="connsiteX25" fmla="*/ 170980 w 171836"/>
                <a:gd name="connsiteY25" fmla="*/ 124682 h 367963"/>
                <a:gd name="connsiteX26" fmla="*/ 165455 w 171836"/>
                <a:gd name="connsiteY26" fmla="*/ 118872 h 367963"/>
                <a:gd name="connsiteX27" fmla="*/ 118878 w 171836"/>
                <a:gd name="connsiteY27" fmla="*/ 118967 h 367963"/>
                <a:gd name="connsiteX28" fmla="*/ 114115 w 171836"/>
                <a:gd name="connsiteY28" fmla="*/ 115348 h 367963"/>
                <a:gd name="connsiteX29" fmla="*/ 114592 w 171836"/>
                <a:gd name="connsiteY29" fmla="*/ 82867 h 367963"/>
                <a:gd name="connsiteX30" fmla="*/ 137166 w 171836"/>
                <a:gd name="connsiteY30" fmla="*/ 62389 h 367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71836" h="367963">
                  <a:moveTo>
                    <a:pt x="136975" y="62674"/>
                  </a:moveTo>
                  <a:cubicBezTo>
                    <a:pt x="147167" y="62674"/>
                    <a:pt x="157454" y="62579"/>
                    <a:pt x="167646" y="62674"/>
                  </a:cubicBezTo>
                  <a:cubicBezTo>
                    <a:pt x="170789" y="62674"/>
                    <a:pt x="171837" y="61722"/>
                    <a:pt x="171837" y="58483"/>
                  </a:cubicBezTo>
                  <a:cubicBezTo>
                    <a:pt x="171742" y="40291"/>
                    <a:pt x="171742" y="22098"/>
                    <a:pt x="171837" y="3905"/>
                  </a:cubicBezTo>
                  <a:cubicBezTo>
                    <a:pt x="171837" y="1048"/>
                    <a:pt x="170980" y="0"/>
                    <a:pt x="168027" y="0"/>
                  </a:cubicBezTo>
                  <a:cubicBezTo>
                    <a:pt x="146786" y="190"/>
                    <a:pt x="125546" y="-286"/>
                    <a:pt x="104305" y="667"/>
                  </a:cubicBezTo>
                  <a:cubicBezTo>
                    <a:pt x="83635" y="1619"/>
                    <a:pt x="65729" y="9430"/>
                    <a:pt x="53156" y="26670"/>
                  </a:cubicBezTo>
                  <a:cubicBezTo>
                    <a:pt x="43154" y="40291"/>
                    <a:pt x="38677" y="55817"/>
                    <a:pt x="38392" y="72580"/>
                  </a:cubicBezTo>
                  <a:cubicBezTo>
                    <a:pt x="38106" y="86296"/>
                    <a:pt x="38106" y="100013"/>
                    <a:pt x="38392" y="113633"/>
                  </a:cubicBezTo>
                  <a:cubicBezTo>
                    <a:pt x="38487" y="118586"/>
                    <a:pt x="37439" y="120491"/>
                    <a:pt x="32105" y="120205"/>
                  </a:cubicBezTo>
                  <a:cubicBezTo>
                    <a:pt x="22961" y="119729"/>
                    <a:pt x="13722" y="120205"/>
                    <a:pt x="4483" y="120015"/>
                  </a:cubicBezTo>
                  <a:cubicBezTo>
                    <a:pt x="958" y="120015"/>
                    <a:pt x="-89" y="121063"/>
                    <a:pt x="6" y="124492"/>
                  </a:cubicBezTo>
                  <a:cubicBezTo>
                    <a:pt x="197" y="142494"/>
                    <a:pt x="197" y="160496"/>
                    <a:pt x="6" y="178403"/>
                  </a:cubicBezTo>
                  <a:cubicBezTo>
                    <a:pt x="6" y="182213"/>
                    <a:pt x="1339" y="183261"/>
                    <a:pt x="4959" y="183166"/>
                  </a:cubicBezTo>
                  <a:cubicBezTo>
                    <a:pt x="13913" y="182975"/>
                    <a:pt x="22961" y="183356"/>
                    <a:pt x="31915" y="182975"/>
                  </a:cubicBezTo>
                  <a:cubicBezTo>
                    <a:pt x="36772" y="182785"/>
                    <a:pt x="38106" y="184309"/>
                    <a:pt x="38106" y="189167"/>
                  </a:cubicBezTo>
                  <a:cubicBezTo>
                    <a:pt x="37915" y="217932"/>
                    <a:pt x="38011" y="246793"/>
                    <a:pt x="38011" y="275558"/>
                  </a:cubicBezTo>
                  <a:cubicBezTo>
                    <a:pt x="38011" y="304324"/>
                    <a:pt x="38106" y="332327"/>
                    <a:pt x="37915" y="360807"/>
                  </a:cubicBezTo>
                  <a:cubicBezTo>
                    <a:pt x="37915" y="366141"/>
                    <a:pt x="38868" y="368141"/>
                    <a:pt x="44773" y="367951"/>
                  </a:cubicBezTo>
                  <a:cubicBezTo>
                    <a:pt x="65824" y="367570"/>
                    <a:pt x="86874" y="367570"/>
                    <a:pt x="107924" y="367951"/>
                  </a:cubicBezTo>
                  <a:cubicBezTo>
                    <a:pt x="113830" y="368046"/>
                    <a:pt x="115354" y="366617"/>
                    <a:pt x="115354" y="360617"/>
                  </a:cubicBezTo>
                  <a:cubicBezTo>
                    <a:pt x="115068" y="304229"/>
                    <a:pt x="115163" y="247841"/>
                    <a:pt x="115258" y="191452"/>
                  </a:cubicBezTo>
                  <a:cubicBezTo>
                    <a:pt x="115258" y="182499"/>
                    <a:pt x="114401" y="183833"/>
                    <a:pt x="123164" y="183737"/>
                  </a:cubicBezTo>
                  <a:cubicBezTo>
                    <a:pt x="135451" y="183737"/>
                    <a:pt x="147643" y="183642"/>
                    <a:pt x="159931" y="183737"/>
                  </a:cubicBezTo>
                  <a:cubicBezTo>
                    <a:pt x="163646" y="183737"/>
                    <a:pt x="165455" y="182975"/>
                    <a:pt x="165836" y="178975"/>
                  </a:cubicBezTo>
                  <a:cubicBezTo>
                    <a:pt x="167360" y="160877"/>
                    <a:pt x="169075" y="142780"/>
                    <a:pt x="170980" y="124682"/>
                  </a:cubicBezTo>
                  <a:cubicBezTo>
                    <a:pt x="171456" y="119920"/>
                    <a:pt x="170027" y="118872"/>
                    <a:pt x="165455" y="118872"/>
                  </a:cubicBezTo>
                  <a:cubicBezTo>
                    <a:pt x="149930" y="119158"/>
                    <a:pt x="134404" y="118872"/>
                    <a:pt x="118878" y="118967"/>
                  </a:cubicBezTo>
                  <a:cubicBezTo>
                    <a:pt x="116306" y="118967"/>
                    <a:pt x="114020" y="119253"/>
                    <a:pt x="114115" y="115348"/>
                  </a:cubicBezTo>
                  <a:cubicBezTo>
                    <a:pt x="114401" y="104489"/>
                    <a:pt x="113830" y="93631"/>
                    <a:pt x="114592" y="82867"/>
                  </a:cubicBezTo>
                  <a:cubicBezTo>
                    <a:pt x="115449" y="69437"/>
                    <a:pt x="123545" y="62389"/>
                    <a:pt x="137166" y="62389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latin typeface="Aptos Light" panose="020B0004020202020204" pitchFamily="34" charset="0"/>
              </a:endParaRPr>
            </a:p>
          </p:txBody>
        </p:sp>
        <p:sp>
          <p:nvSpPr>
            <p:cNvPr id="122" name="Freeform 121">
              <a:extLst>
                <a:ext uri="{FF2B5EF4-FFF2-40B4-BE49-F238E27FC236}">
                  <a16:creationId xmlns:a16="http://schemas.microsoft.com/office/drawing/2014/main" id="{C1A6707B-2CA3-3F65-45C2-727FD45B5C49}"/>
                </a:ext>
              </a:extLst>
            </p:cNvPr>
            <p:cNvSpPr/>
            <p:nvPr userDrawn="1"/>
          </p:nvSpPr>
          <p:spPr>
            <a:xfrm>
              <a:off x="4907224" y="1690572"/>
              <a:ext cx="1113318" cy="1113318"/>
            </a:xfrm>
            <a:custGeom>
              <a:avLst/>
              <a:gdLst>
                <a:gd name="connsiteX0" fmla="*/ 0 w 543306"/>
                <a:gd name="connsiteY0" fmla="*/ 0 h 543306"/>
                <a:gd name="connsiteX1" fmla="*/ 543306 w 543306"/>
                <a:gd name="connsiteY1" fmla="*/ 0 h 543306"/>
                <a:gd name="connsiteX2" fmla="*/ 543306 w 543306"/>
                <a:gd name="connsiteY2" fmla="*/ 543306 h 543306"/>
                <a:gd name="connsiteX3" fmla="*/ 0 w 543306"/>
                <a:gd name="connsiteY3" fmla="*/ 543306 h 543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3306" h="543306">
                  <a:moveTo>
                    <a:pt x="0" y="0"/>
                  </a:moveTo>
                  <a:lnTo>
                    <a:pt x="543306" y="0"/>
                  </a:lnTo>
                  <a:lnTo>
                    <a:pt x="543306" y="543306"/>
                  </a:lnTo>
                  <a:lnTo>
                    <a:pt x="0" y="543306"/>
                  </a:lnTo>
                  <a:close/>
                </a:path>
              </a:pathLst>
            </a:custGeom>
            <a:solidFill>
              <a:srgbClr val="00793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latin typeface="Aptos Light" panose="020B0004020202020204" pitchFamily="34" charset="0"/>
              </a:endParaRPr>
            </a:p>
          </p:txBody>
        </p:sp>
        <p:sp>
          <p:nvSpPr>
            <p:cNvPr id="123" name="Freeform 122">
              <a:extLst>
                <a:ext uri="{FF2B5EF4-FFF2-40B4-BE49-F238E27FC236}">
                  <a16:creationId xmlns:a16="http://schemas.microsoft.com/office/drawing/2014/main" id="{D4C61578-C993-8405-291A-DEF5EE57846B}"/>
                </a:ext>
              </a:extLst>
            </p:cNvPr>
            <p:cNvSpPr/>
            <p:nvPr userDrawn="1"/>
          </p:nvSpPr>
          <p:spPr>
            <a:xfrm>
              <a:off x="5613002" y="2009890"/>
              <a:ext cx="88611" cy="88611"/>
            </a:xfrm>
            <a:custGeom>
              <a:avLst/>
              <a:gdLst>
                <a:gd name="connsiteX0" fmla="*/ 21622 w 43243"/>
                <a:gd name="connsiteY0" fmla="*/ 0 h 43243"/>
                <a:gd name="connsiteX1" fmla="*/ 0 w 43243"/>
                <a:gd name="connsiteY1" fmla="*/ 21622 h 43243"/>
                <a:gd name="connsiteX2" fmla="*/ 21622 w 43243"/>
                <a:gd name="connsiteY2" fmla="*/ 43244 h 43243"/>
                <a:gd name="connsiteX3" fmla="*/ 43244 w 43243"/>
                <a:gd name="connsiteY3" fmla="*/ 21622 h 43243"/>
                <a:gd name="connsiteX4" fmla="*/ 21622 w 43243"/>
                <a:gd name="connsiteY4" fmla="*/ 0 h 432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43" h="43243">
                  <a:moveTo>
                    <a:pt x="21622" y="0"/>
                  </a:moveTo>
                  <a:cubicBezTo>
                    <a:pt x="9715" y="0"/>
                    <a:pt x="0" y="9716"/>
                    <a:pt x="0" y="21622"/>
                  </a:cubicBezTo>
                  <a:cubicBezTo>
                    <a:pt x="0" y="33528"/>
                    <a:pt x="9715" y="43244"/>
                    <a:pt x="21622" y="43244"/>
                  </a:cubicBezTo>
                  <a:cubicBezTo>
                    <a:pt x="33528" y="43244"/>
                    <a:pt x="43244" y="33528"/>
                    <a:pt x="43244" y="21622"/>
                  </a:cubicBezTo>
                  <a:cubicBezTo>
                    <a:pt x="43244" y="9716"/>
                    <a:pt x="33528" y="0"/>
                    <a:pt x="21622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latin typeface="Aptos Light" panose="020B0004020202020204" pitchFamily="34" charset="0"/>
              </a:endParaRPr>
            </a:p>
          </p:txBody>
        </p:sp>
        <p:sp>
          <p:nvSpPr>
            <p:cNvPr id="124" name="Freeform 123">
              <a:extLst>
                <a:ext uri="{FF2B5EF4-FFF2-40B4-BE49-F238E27FC236}">
                  <a16:creationId xmlns:a16="http://schemas.microsoft.com/office/drawing/2014/main" id="{74412687-F6B8-FF14-A681-2E7D9389F291}"/>
                </a:ext>
              </a:extLst>
            </p:cNvPr>
            <p:cNvSpPr/>
            <p:nvPr userDrawn="1"/>
          </p:nvSpPr>
          <p:spPr>
            <a:xfrm>
              <a:off x="5100064" y="1883412"/>
              <a:ext cx="727442" cy="727442"/>
            </a:xfrm>
            <a:custGeom>
              <a:avLst/>
              <a:gdLst>
                <a:gd name="connsiteX0" fmla="*/ 265462 w 354996"/>
                <a:gd name="connsiteY0" fmla="*/ 0 h 354996"/>
                <a:gd name="connsiteX1" fmla="*/ 89535 w 354996"/>
                <a:gd name="connsiteY1" fmla="*/ 0 h 354996"/>
                <a:gd name="connsiteX2" fmla="*/ 0 w 354996"/>
                <a:gd name="connsiteY2" fmla="*/ 89535 h 354996"/>
                <a:gd name="connsiteX3" fmla="*/ 0 w 354996"/>
                <a:gd name="connsiteY3" fmla="*/ 265462 h 354996"/>
                <a:gd name="connsiteX4" fmla="*/ 89535 w 354996"/>
                <a:gd name="connsiteY4" fmla="*/ 354997 h 354996"/>
                <a:gd name="connsiteX5" fmla="*/ 265462 w 354996"/>
                <a:gd name="connsiteY5" fmla="*/ 354997 h 354996"/>
                <a:gd name="connsiteX6" fmla="*/ 354997 w 354996"/>
                <a:gd name="connsiteY6" fmla="*/ 265462 h 354996"/>
                <a:gd name="connsiteX7" fmla="*/ 354997 w 354996"/>
                <a:gd name="connsiteY7" fmla="*/ 89535 h 354996"/>
                <a:gd name="connsiteX8" fmla="*/ 265462 w 354996"/>
                <a:gd name="connsiteY8" fmla="*/ 0 h 354996"/>
                <a:gd name="connsiteX9" fmla="*/ 316421 w 354996"/>
                <a:gd name="connsiteY9" fmla="*/ 265462 h 354996"/>
                <a:gd name="connsiteX10" fmla="*/ 265462 w 354996"/>
                <a:gd name="connsiteY10" fmla="*/ 316421 h 354996"/>
                <a:gd name="connsiteX11" fmla="*/ 89535 w 354996"/>
                <a:gd name="connsiteY11" fmla="*/ 316421 h 354996"/>
                <a:gd name="connsiteX12" fmla="*/ 38576 w 354996"/>
                <a:gd name="connsiteY12" fmla="*/ 265462 h 354996"/>
                <a:gd name="connsiteX13" fmla="*/ 38576 w 354996"/>
                <a:gd name="connsiteY13" fmla="*/ 89535 h 354996"/>
                <a:gd name="connsiteX14" fmla="*/ 89535 w 354996"/>
                <a:gd name="connsiteY14" fmla="*/ 38576 h 354996"/>
                <a:gd name="connsiteX15" fmla="*/ 265462 w 354996"/>
                <a:gd name="connsiteY15" fmla="*/ 38576 h 354996"/>
                <a:gd name="connsiteX16" fmla="*/ 316421 w 354996"/>
                <a:gd name="connsiteY16" fmla="*/ 89535 h 354996"/>
                <a:gd name="connsiteX17" fmla="*/ 316421 w 354996"/>
                <a:gd name="connsiteY17" fmla="*/ 265462 h 354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54996" h="354996">
                  <a:moveTo>
                    <a:pt x="265462" y="0"/>
                  </a:moveTo>
                  <a:lnTo>
                    <a:pt x="89535" y="0"/>
                  </a:lnTo>
                  <a:cubicBezTo>
                    <a:pt x="40196" y="0"/>
                    <a:pt x="0" y="40196"/>
                    <a:pt x="0" y="89535"/>
                  </a:cubicBezTo>
                  <a:lnTo>
                    <a:pt x="0" y="265462"/>
                  </a:lnTo>
                  <a:cubicBezTo>
                    <a:pt x="0" y="314896"/>
                    <a:pt x="40196" y="354997"/>
                    <a:pt x="89535" y="354997"/>
                  </a:cubicBezTo>
                  <a:lnTo>
                    <a:pt x="265462" y="354997"/>
                  </a:lnTo>
                  <a:cubicBezTo>
                    <a:pt x="314801" y="354997"/>
                    <a:pt x="354997" y="314801"/>
                    <a:pt x="354997" y="265462"/>
                  </a:cubicBezTo>
                  <a:lnTo>
                    <a:pt x="354997" y="89535"/>
                  </a:lnTo>
                  <a:cubicBezTo>
                    <a:pt x="354997" y="40196"/>
                    <a:pt x="314801" y="0"/>
                    <a:pt x="265462" y="0"/>
                  </a:cubicBezTo>
                  <a:close/>
                  <a:moveTo>
                    <a:pt x="316421" y="265462"/>
                  </a:moveTo>
                  <a:cubicBezTo>
                    <a:pt x="316421" y="293560"/>
                    <a:pt x="293561" y="316421"/>
                    <a:pt x="265462" y="316421"/>
                  </a:cubicBezTo>
                  <a:lnTo>
                    <a:pt x="89535" y="316421"/>
                  </a:lnTo>
                  <a:cubicBezTo>
                    <a:pt x="61436" y="316421"/>
                    <a:pt x="38576" y="293560"/>
                    <a:pt x="38576" y="265462"/>
                  </a:cubicBezTo>
                  <a:lnTo>
                    <a:pt x="38576" y="89535"/>
                  </a:lnTo>
                  <a:cubicBezTo>
                    <a:pt x="38576" y="61436"/>
                    <a:pt x="61436" y="38576"/>
                    <a:pt x="89535" y="38576"/>
                  </a:cubicBezTo>
                  <a:lnTo>
                    <a:pt x="265462" y="38576"/>
                  </a:lnTo>
                  <a:cubicBezTo>
                    <a:pt x="293561" y="38576"/>
                    <a:pt x="316421" y="61436"/>
                    <a:pt x="316421" y="89535"/>
                  </a:cubicBezTo>
                  <a:lnTo>
                    <a:pt x="316421" y="265462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latin typeface="Aptos Light" panose="020B0004020202020204" pitchFamily="34" charset="0"/>
              </a:endParaRPr>
            </a:p>
          </p:txBody>
        </p:sp>
        <p:sp>
          <p:nvSpPr>
            <p:cNvPr id="125" name="Freeform 124">
              <a:extLst>
                <a:ext uri="{FF2B5EF4-FFF2-40B4-BE49-F238E27FC236}">
                  <a16:creationId xmlns:a16="http://schemas.microsoft.com/office/drawing/2014/main" id="{611DCFC7-265A-A74C-9128-D2C19FEB1FE1}"/>
                </a:ext>
              </a:extLst>
            </p:cNvPr>
            <p:cNvSpPr/>
            <p:nvPr userDrawn="1"/>
          </p:nvSpPr>
          <p:spPr>
            <a:xfrm>
              <a:off x="5276508" y="2059857"/>
              <a:ext cx="374747" cy="374750"/>
            </a:xfrm>
            <a:custGeom>
              <a:avLst/>
              <a:gdLst>
                <a:gd name="connsiteX0" fmla="*/ 91440 w 182879"/>
                <a:gd name="connsiteY0" fmla="*/ 0 h 182880"/>
                <a:gd name="connsiteX1" fmla="*/ 0 w 182879"/>
                <a:gd name="connsiteY1" fmla="*/ 91440 h 182880"/>
                <a:gd name="connsiteX2" fmla="*/ 91440 w 182879"/>
                <a:gd name="connsiteY2" fmla="*/ 182880 h 182880"/>
                <a:gd name="connsiteX3" fmla="*/ 182880 w 182879"/>
                <a:gd name="connsiteY3" fmla="*/ 91440 h 182880"/>
                <a:gd name="connsiteX4" fmla="*/ 91440 w 182879"/>
                <a:gd name="connsiteY4" fmla="*/ 0 h 182880"/>
                <a:gd name="connsiteX5" fmla="*/ 91440 w 182879"/>
                <a:gd name="connsiteY5" fmla="*/ 144209 h 182880"/>
                <a:gd name="connsiteX6" fmla="*/ 38671 w 182879"/>
                <a:gd name="connsiteY6" fmla="*/ 91440 h 182880"/>
                <a:gd name="connsiteX7" fmla="*/ 91440 w 182879"/>
                <a:gd name="connsiteY7" fmla="*/ 38672 h 182880"/>
                <a:gd name="connsiteX8" fmla="*/ 144304 w 182879"/>
                <a:gd name="connsiteY8" fmla="*/ 91440 h 182880"/>
                <a:gd name="connsiteX9" fmla="*/ 91440 w 182879"/>
                <a:gd name="connsiteY9" fmla="*/ 144209 h 182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2879" h="182880">
                  <a:moveTo>
                    <a:pt x="91440" y="0"/>
                  </a:moveTo>
                  <a:cubicBezTo>
                    <a:pt x="41053" y="0"/>
                    <a:pt x="0" y="41053"/>
                    <a:pt x="0" y="91440"/>
                  </a:cubicBezTo>
                  <a:cubicBezTo>
                    <a:pt x="0" y="141827"/>
                    <a:pt x="41053" y="182880"/>
                    <a:pt x="91440" y="182880"/>
                  </a:cubicBezTo>
                  <a:cubicBezTo>
                    <a:pt x="141827" y="182880"/>
                    <a:pt x="182880" y="141827"/>
                    <a:pt x="182880" y="91440"/>
                  </a:cubicBezTo>
                  <a:cubicBezTo>
                    <a:pt x="182880" y="41053"/>
                    <a:pt x="141922" y="0"/>
                    <a:pt x="91440" y="0"/>
                  </a:cubicBezTo>
                  <a:close/>
                  <a:moveTo>
                    <a:pt x="91440" y="144209"/>
                  </a:moveTo>
                  <a:cubicBezTo>
                    <a:pt x="62389" y="144209"/>
                    <a:pt x="38671" y="120491"/>
                    <a:pt x="38671" y="91440"/>
                  </a:cubicBezTo>
                  <a:cubicBezTo>
                    <a:pt x="38671" y="62389"/>
                    <a:pt x="62389" y="38672"/>
                    <a:pt x="91440" y="38672"/>
                  </a:cubicBezTo>
                  <a:cubicBezTo>
                    <a:pt x="120491" y="38672"/>
                    <a:pt x="144304" y="62389"/>
                    <a:pt x="144304" y="91440"/>
                  </a:cubicBezTo>
                  <a:cubicBezTo>
                    <a:pt x="144304" y="120491"/>
                    <a:pt x="120586" y="144209"/>
                    <a:pt x="91440" y="144209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latin typeface="Aptos Light" panose="020B0004020202020204" pitchFamily="34" charset="0"/>
              </a:endParaRPr>
            </a:p>
          </p:txBody>
        </p:sp>
        <p:sp>
          <p:nvSpPr>
            <p:cNvPr id="126" name="Freeform 125">
              <a:extLst>
                <a:ext uri="{FF2B5EF4-FFF2-40B4-BE49-F238E27FC236}">
                  <a16:creationId xmlns:a16="http://schemas.microsoft.com/office/drawing/2014/main" id="{CF71412B-57D0-8C3F-863B-747D72482FB6}"/>
                </a:ext>
              </a:extLst>
            </p:cNvPr>
            <p:cNvSpPr/>
            <p:nvPr userDrawn="1"/>
          </p:nvSpPr>
          <p:spPr>
            <a:xfrm>
              <a:off x="7395013" y="1695646"/>
              <a:ext cx="1113318" cy="1113318"/>
            </a:xfrm>
            <a:custGeom>
              <a:avLst/>
              <a:gdLst>
                <a:gd name="connsiteX0" fmla="*/ 0 w 543306"/>
                <a:gd name="connsiteY0" fmla="*/ 0 h 543306"/>
                <a:gd name="connsiteX1" fmla="*/ 543306 w 543306"/>
                <a:gd name="connsiteY1" fmla="*/ 0 h 543306"/>
                <a:gd name="connsiteX2" fmla="*/ 543306 w 543306"/>
                <a:gd name="connsiteY2" fmla="*/ 543306 h 543306"/>
                <a:gd name="connsiteX3" fmla="*/ 0 w 543306"/>
                <a:gd name="connsiteY3" fmla="*/ 543306 h 543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3306" h="543306">
                  <a:moveTo>
                    <a:pt x="0" y="0"/>
                  </a:moveTo>
                  <a:lnTo>
                    <a:pt x="543306" y="0"/>
                  </a:lnTo>
                  <a:lnTo>
                    <a:pt x="543306" y="543306"/>
                  </a:lnTo>
                  <a:lnTo>
                    <a:pt x="0" y="543306"/>
                  </a:lnTo>
                  <a:close/>
                </a:path>
              </a:pathLst>
            </a:custGeom>
            <a:solidFill>
              <a:srgbClr val="00793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latin typeface="Aptos Light" panose="020B0004020202020204" pitchFamily="34" charset="0"/>
              </a:endParaRPr>
            </a:p>
          </p:txBody>
        </p:sp>
        <p:sp>
          <p:nvSpPr>
            <p:cNvPr id="127" name="Freeform 126">
              <a:extLst>
                <a:ext uri="{FF2B5EF4-FFF2-40B4-BE49-F238E27FC236}">
                  <a16:creationId xmlns:a16="http://schemas.microsoft.com/office/drawing/2014/main" id="{432E9776-B6B4-0737-83B3-225F4D4AE1BF}"/>
                </a:ext>
              </a:extLst>
            </p:cNvPr>
            <p:cNvSpPr/>
            <p:nvPr userDrawn="1"/>
          </p:nvSpPr>
          <p:spPr>
            <a:xfrm>
              <a:off x="7581999" y="1991739"/>
              <a:ext cx="739350" cy="521135"/>
            </a:xfrm>
            <a:custGeom>
              <a:avLst/>
              <a:gdLst>
                <a:gd name="connsiteX0" fmla="*/ 353282 w 360807"/>
                <a:gd name="connsiteY0" fmla="*/ 39719 h 254317"/>
                <a:gd name="connsiteX1" fmla="*/ 321373 w 360807"/>
                <a:gd name="connsiteY1" fmla="*/ 7620 h 254317"/>
                <a:gd name="connsiteX2" fmla="*/ 180404 w 360807"/>
                <a:gd name="connsiteY2" fmla="*/ 0 h 254317"/>
                <a:gd name="connsiteX3" fmla="*/ 39433 w 360807"/>
                <a:gd name="connsiteY3" fmla="*/ 7620 h 254317"/>
                <a:gd name="connsiteX4" fmla="*/ 7525 w 360807"/>
                <a:gd name="connsiteY4" fmla="*/ 39719 h 254317"/>
                <a:gd name="connsiteX5" fmla="*/ 0 w 360807"/>
                <a:gd name="connsiteY5" fmla="*/ 127159 h 254317"/>
                <a:gd name="connsiteX6" fmla="*/ 7525 w 360807"/>
                <a:gd name="connsiteY6" fmla="*/ 214598 h 254317"/>
                <a:gd name="connsiteX7" fmla="*/ 39433 w 360807"/>
                <a:gd name="connsiteY7" fmla="*/ 246697 h 254317"/>
                <a:gd name="connsiteX8" fmla="*/ 180404 w 360807"/>
                <a:gd name="connsiteY8" fmla="*/ 254317 h 254317"/>
                <a:gd name="connsiteX9" fmla="*/ 321373 w 360807"/>
                <a:gd name="connsiteY9" fmla="*/ 246697 h 254317"/>
                <a:gd name="connsiteX10" fmla="*/ 353282 w 360807"/>
                <a:gd name="connsiteY10" fmla="*/ 214598 h 254317"/>
                <a:gd name="connsiteX11" fmla="*/ 360807 w 360807"/>
                <a:gd name="connsiteY11" fmla="*/ 127159 h 254317"/>
                <a:gd name="connsiteX12" fmla="*/ 353282 w 360807"/>
                <a:gd name="connsiteY12" fmla="*/ 39719 h 254317"/>
                <a:gd name="connsiteX13" fmla="*/ 143542 w 360807"/>
                <a:gd name="connsiteY13" fmla="*/ 180784 h 254317"/>
                <a:gd name="connsiteX14" fmla="*/ 143542 w 360807"/>
                <a:gd name="connsiteY14" fmla="*/ 73533 h 254317"/>
                <a:gd name="connsiteX15" fmla="*/ 237839 w 360807"/>
                <a:gd name="connsiteY15" fmla="*/ 127159 h 254317"/>
                <a:gd name="connsiteX16" fmla="*/ 143542 w 360807"/>
                <a:gd name="connsiteY16" fmla="*/ 180784 h 254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60807" h="254317">
                  <a:moveTo>
                    <a:pt x="353282" y="39719"/>
                  </a:moveTo>
                  <a:cubicBezTo>
                    <a:pt x="349091" y="24098"/>
                    <a:pt x="336899" y="11811"/>
                    <a:pt x="321373" y="7620"/>
                  </a:cubicBezTo>
                  <a:cubicBezTo>
                    <a:pt x="293275" y="0"/>
                    <a:pt x="180404" y="0"/>
                    <a:pt x="180404" y="0"/>
                  </a:cubicBezTo>
                  <a:cubicBezTo>
                    <a:pt x="180404" y="0"/>
                    <a:pt x="67532" y="0"/>
                    <a:pt x="39433" y="7620"/>
                  </a:cubicBezTo>
                  <a:cubicBezTo>
                    <a:pt x="23908" y="11811"/>
                    <a:pt x="11716" y="24098"/>
                    <a:pt x="7525" y="39719"/>
                  </a:cubicBezTo>
                  <a:cubicBezTo>
                    <a:pt x="0" y="68008"/>
                    <a:pt x="0" y="127159"/>
                    <a:pt x="0" y="127159"/>
                  </a:cubicBezTo>
                  <a:cubicBezTo>
                    <a:pt x="0" y="127159"/>
                    <a:pt x="0" y="186214"/>
                    <a:pt x="7525" y="214598"/>
                  </a:cubicBezTo>
                  <a:cubicBezTo>
                    <a:pt x="11716" y="230219"/>
                    <a:pt x="23908" y="242506"/>
                    <a:pt x="39433" y="246697"/>
                  </a:cubicBezTo>
                  <a:cubicBezTo>
                    <a:pt x="67532" y="254317"/>
                    <a:pt x="180404" y="254317"/>
                    <a:pt x="180404" y="254317"/>
                  </a:cubicBezTo>
                  <a:cubicBezTo>
                    <a:pt x="180404" y="254317"/>
                    <a:pt x="293275" y="254317"/>
                    <a:pt x="321373" y="246697"/>
                  </a:cubicBezTo>
                  <a:cubicBezTo>
                    <a:pt x="336899" y="242506"/>
                    <a:pt x="349091" y="230219"/>
                    <a:pt x="353282" y="214598"/>
                  </a:cubicBezTo>
                  <a:cubicBezTo>
                    <a:pt x="360807" y="186309"/>
                    <a:pt x="360807" y="127159"/>
                    <a:pt x="360807" y="127159"/>
                  </a:cubicBezTo>
                  <a:cubicBezTo>
                    <a:pt x="360807" y="127159"/>
                    <a:pt x="360807" y="68104"/>
                    <a:pt x="353282" y="39719"/>
                  </a:cubicBezTo>
                  <a:close/>
                  <a:moveTo>
                    <a:pt x="143542" y="180784"/>
                  </a:moveTo>
                  <a:lnTo>
                    <a:pt x="143542" y="73533"/>
                  </a:lnTo>
                  <a:lnTo>
                    <a:pt x="237839" y="127159"/>
                  </a:lnTo>
                  <a:lnTo>
                    <a:pt x="143542" y="180784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latin typeface="Aptos Light" panose="020B0004020202020204" pitchFamily="34" charset="0"/>
              </a:endParaRPr>
            </a:p>
          </p:txBody>
        </p:sp>
        <p:sp>
          <p:nvSpPr>
            <p:cNvPr id="128" name="Freeform 127">
              <a:extLst>
                <a:ext uri="{FF2B5EF4-FFF2-40B4-BE49-F238E27FC236}">
                  <a16:creationId xmlns:a16="http://schemas.microsoft.com/office/drawing/2014/main" id="{46B36695-9D44-CF4A-14FC-6D97E6B5EEB6}"/>
                </a:ext>
              </a:extLst>
            </p:cNvPr>
            <p:cNvSpPr/>
            <p:nvPr userDrawn="1"/>
          </p:nvSpPr>
          <p:spPr>
            <a:xfrm>
              <a:off x="2419238" y="1689595"/>
              <a:ext cx="1113317" cy="1113317"/>
            </a:xfrm>
            <a:custGeom>
              <a:avLst/>
              <a:gdLst>
                <a:gd name="connsiteX0" fmla="*/ 0 w 543305"/>
                <a:gd name="connsiteY0" fmla="*/ 0 h 543305"/>
                <a:gd name="connsiteX1" fmla="*/ 543306 w 543305"/>
                <a:gd name="connsiteY1" fmla="*/ 0 h 543305"/>
                <a:gd name="connsiteX2" fmla="*/ 543306 w 543305"/>
                <a:gd name="connsiteY2" fmla="*/ 543306 h 543305"/>
                <a:gd name="connsiteX3" fmla="*/ 0 w 543305"/>
                <a:gd name="connsiteY3" fmla="*/ 543306 h 5433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3305" h="543305">
                  <a:moveTo>
                    <a:pt x="0" y="0"/>
                  </a:moveTo>
                  <a:lnTo>
                    <a:pt x="543306" y="0"/>
                  </a:lnTo>
                  <a:lnTo>
                    <a:pt x="543306" y="543306"/>
                  </a:lnTo>
                  <a:lnTo>
                    <a:pt x="0" y="543306"/>
                  </a:lnTo>
                  <a:close/>
                </a:path>
              </a:pathLst>
            </a:custGeom>
            <a:solidFill>
              <a:srgbClr val="00793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latin typeface="Aptos Light" panose="020B0004020202020204" pitchFamily="34" charset="0"/>
              </a:endParaRPr>
            </a:p>
          </p:txBody>
        </p:sp>
        <p:sp>
          <p:nvSpPr>
            <p:cNvPr id="129" name="Freeform 128">
              <a:extLst>
                <a:ext uri="{FF2B5EF4-FFF2-40B4-BE49-F238E27FC236}">
                  <a16:creationId xmlns:a16="http://schemas.microsoft.com/office/drawing/2014/main" id="{E46E7525-5FF1-8346-5B8E-E85830C2BFE2}"/>
                </a:ext>
              </a:extLst>
            </p:cNvPr>
            <p:cNvSpPr/>
            <p:nvPr userDrawn="1"/>
          </p:nvSpPr>
          <p:spPr>
            <a:xfrm>
              <a:off x="2628279" y="2125633"/>
              <a:ext cx="149117" cy="479562"/>
            </a:xfrm>
            <a:custGeom>
              <a:avLst/>
              <a:gdLst>
                <a:gd name="connsiteX0" fmla="*/ 0 w 72770"/>
                <a:gd name="connsiteY0" fmla="*/ 0 h 234029"/>
                <a:gd name="connsiteX1" fmla="*/ 72771 w 72770"/>
                <a:gd name="connsiteY1" fmla="*/ 0 h 234029"/>
                <a:gd name="connsiteX2" fmla="*/ 72771 w 72770"/>
                <a:gd name="connsiteY2" fmla="*/ 234029 h 234029"/>
                <a:gd name="connsiteX3" fmla="*/ 0 w 72770"/>
                <a:gd name="connsiteY3" fmla="*/ 234029 h 234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770" h="234029">
                  <a:moveTo>
                    <a:pt x="0" y="0"/>
                  </a:moveTo>
                  <a:lnTo>
                    <a:pt x="72771" y="0"/>
                  </a:lnTo>
                  <a:lnTo>
                    <a:pt x="72771" y="234029"/>
                  </a:lnTo>
                  <a:lnTo>
                    <a:pt x="0" y="234029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latin typeface="Aptos Light" panose="020B0004020202020204" pitchFamily="34" charset="0"/>
              </a:endParaRPr>
            </a:p>
          </p:txBody>
        </p:sp>
        <p:sp>
          <p:nvSpPr>
            <p:cNvPr id="130" name="Freeform 129">
              <a:extLst>
                <a:ext uri="{FF2B5EF4-FFF2-40B4-BE49-F238E27FC236}">
                  <a16:creationId xmlns:a16="http://schemas.microsoft.com/office/drawing/2014/main" id="{E2643B9D-593C-28B6-33C7-94AC849E27E6}"/>
                </a:ext>
              </a:extLst>
            </p:cNvPr>
            <p:cNvSpPr/>
            <p:nvPr userDrawn="1"/>
          </p:nvSpPr>
          <p:spPr>
            <a:xfrm>
              <a:off x="2616371" y="1887316"/>
              <a:ext cx="172539" cy="172930"/>
            </a:xfrm>
            <a:custGeom>
              <a:avLst/>
              <a:gdLst>
                <a:gd name="connsiteX0" fmla="*/ 42100 w 84200"/>
                <a:gd name="connsiteY0" fmla="*/ 0 h 84391"/>
                <a:gd name="connsiteX1" fmla="*/ 0 w 84200"/>
                <a:gd name="connsiteY1" fmla="*/ 42196 h 84391"/>
                <a:gd name="connsiteX2" fmla="*/ 42100 w 84200"/>
                <a:gd name="connsiteY2" fmla="*/ 84392 h 84391"/>
                <a:gd name="connsiteX3" fmla="*/ 84201 w 84200"/>
                <a:gd name="connsiteY3" fmla="*/ 42196 h 84391"/>
                <a:gd name="connsiteX4" fmla="*/ 42100 w 84200"/>
                <a:gd name="connsiteY4" fmla="*/ 0 h 84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200" h="84391">
                  <a:moveTo>
                    <a:pt x="42100" y="0"/>
                  </a:moveTo>
                  <a:cubicBezTo>
                    <a:pt x="18764" y="0"/>
                    <a:pt x="0" y="18860"/>
                    <a:pt x="0" y="42196"/>
                  </a:cubicBezTo>
                  <a:cubicBezTo>
                    <a:pt x="0" y="65532"/>
                    <a:pt x="18859" y="84392"/>
                    <a:pt x="42100" y="84392"/>
                  </a:cubicBezTo>
                  <a:cubicBezTo>
                    <a:pt x="65342" y="84392"/>
                    <a:pt x="84201" y="65532"/>
                    <a:pt x="84201" y="42196"/>
                  </a:cubicBezTo>
                  <a:cubicBezTo>
                    <a:pt x="84201" y="18860"/>
                    <a:pt x="65342" y="0"/>
                    <a:pt x="42100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latin typeface="Aptos Light" panose="020B0004020202020204" pitchFamily="34" charset="0"/>
              </a:endParaRPr>
            </a:p>
          </p:txBody>
        </p:sp>
        <p:sp>
          <p:nvSpPr>
            <p:cNvPr id="131" name="Freeform 130">
              <a:extLst>
                <a:ext uri="{FF2B5EF4-FFF2-40B4-BE49-F238E27FC236}">
                  <a16:creationId xmlns:a16="http://schemas.microsoft.com/office/drawing/2014/main" id="{DA44CA4D-A7B1-8C2B-5E9A-F02818DF16DD}"/>
                </a:ext>
              </a:extLst>
            </p:cNvPr>
            <p:cNvSpPr/>
            <p:nvPr userDrawn="1"/>
          </p:nvSpPr>
          <p:spPr>
            <a:xfrm>
              <a:off x="2870888" y="2113727"/>
              <a:ext cx="464728" cy="491467"/>
            </a:xfrm>
            <a:custGeom>
              <a:avLst/>
              <a:gdLst>
                <a:gd name="connsiteX0" fmla="*/ 139446 w 226790"/>
                <a:gd name="connsiteY0" fmla="*/ 0 h 239839"/>
                <a:gd name="connsiteX1" fmla="*/ 70675 w 226790"/>
                <a:gd name="connsiteY1" fmla="*/ 37814 h 239839"/>
                <a:gd name="connsiteX2" fmla="*/ 69723 w 226790"/>
                <a:gd name="connsiteY2" fmla="*/ 37814 h 239839"/>
                <a:gd name="connsiteX3" fmla="*/ 69723 w 226790"/>
                <a:gd name="connsiteY3" fmla="*/ 5810 h 239839"/>
                <a:gd name="connsiteX4" fmla="*/ 0 w 226790"/>
                <a:gd name="connsiteY4" fmla="*/ 5810 h 239839"/>
                <a:gd name="connsiteX5" fmla="*/ 0 w 226790"/>
                <a:gd name="connsiteY5" fmla="*/ 239839 h 239839"/>
                <a:gd name="connsiteX6" fmla="*/ 72676 w 226790"/>
                <a:gd name="connsiteY6" fmla="*/ 239839 h 239839"/>
                <a:gd name="connsiteX7" fmla="*/ 72676 w 226790"/>
                <a:gd name="connsiteY7" fmla="*/ 124111 h 239839"/>
                <a:gd name="connsiteX8" fmla="*/ 116300 w 226790"/>
                <a:gd name="connsiteY8" fmla="*/ 64008 h 239839"/>
                <a:gd name="connsiteX9" fmla="*/ 154115 w 226790"/>
                <a:gd name="connsiteY9" fmla="*/ 126016 h 239839"/>
                <a:gd name="connsiteX10" fmla="*/ 154115 w 226790"/>
                <a:gd name="connsiteY10" fmla="*/ 239839 h 239839"/>
                <a:gd name="connsiteX11" fmla="*/ 226790 w 226790"/>
                <a:gd name="connsiteY11" fmla="*/ 239839 h 239839"/>
                <a:gd name="connsiteX12" fmla="*/ 226790 w 226790"/>
                <a:gd name="connsiteY12" fmla="*/ 111538 h 239839"/>
                <a:gd name="connsiteX13" fmla="*/ 139541 w 226790"/>
                <a:gd name="connsiteY13" fmla="*/ 95 h 2398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26790" h="239839">
                  <a:moveTo>
                    <a:pt x="139446" y="0"/>
                  </a:moveTo>
                  <a:cubicBezTo>
                    <a:pt x="104108" y="0"/>
                    <a:pt x="80391" y="19431"/>
                    <a:pt x="70675" y="37814"/>
                  </a:cubicBezTo>
                  <a:lnTo>
                    <a:pt x="69723" y="37814"/>
                  </a:lnTo>
                  <a:lnTo>
                    <a:pt x="69723" y="5810"/>
                  </a:lnTo>
                  <a:lnTo>
                    <a:pt x="0" y="5810"/>
                  </a:lnTo>
                  <a:lnTo>
                    <a:pt x="0" y="239839"/>
                  </a:lnTo>
                  <a:lnTo>
                    <a:pt x="72676" y="239839"/>
                  </a:lnTo>
                  <a:lnTo>
                    <a:pt x="72676" y="124111"/>
                  </a:lnTo>
                  <a:cubicBezTo>
                    <a:pt x="72676" y="93631"/>
                    <a:pt x="78486" y="64008"/>
                    <a:pt x="116300" y="64008"/>
                  </a:cubicBezTo>
                  <a:cubicBezTo>
                    <a:pt x="154115" y="64008"/>
                    <a:pt x="154115" y="98869"/>
                    <a:pt x="154115" y="126016"/>
                  </a:cubicBezTo>
                  <a:lnTo>
                    <a:pt x="154115" y="239839"/>
                  </a:lnTo>
                  <a:lnTo>
                    <a:pt x="226790" y="239839"/>
                  </a:lnTo>
                  <a:lnTo>
                    <a:pt x="226790" y="111538"/>
                  </a:lnTo>
                  <a:cubicBezTo>
                    <a:pt x="226790" y="48577"/>
                    <a:pt x="213170" y="95"/>
                    <a:pt x="139541" y="95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latin typeface="Aptos Light" panose="020B0004020202020204" pitchFamily="34" charset="0"/>
              </a:endParaRPr>
            </a:p>
          </p:txBody>
        </p:sp>
        <p:sp>
          <p:nvSpPr>
            <p:cNvPr id="132" name="Freeform 131">
              <a:extLst>
                <a:ext uri="{FF2B5EF4-FFF2-40B4-BE49-F238E27FC236}">
                  <a16:creationId xmlns:a16="http://schemas.microsoft.com/office/drawing/2014/main" id="{D7235AA9-6C56-4AF4-5D5D-249E43C4A4B9}"/>
                </a:ext>
              </a:extLst>
            </p:cNvPr>
            <p:cNvSpPr/>
            <p:nvPr userDrawn="1"/>
          </p:nvSpPr>
          <p:spPr>
            <a:xfrm>
              <a:off x="8639104" y="1690572"/>
              <a:ext cx="1113317" cy="1113318"/>
            </a:xfrm>
            <a:custGeom>
              <a:avLst/>
              <a:gdLst>
                <a:gd name="connsiteX0" fmla="*/ 0 w 543305"/>
                <a:gd name="connsiteY0" fmla="*/ 0 h 543306"/>
                <a:gd name="connsiteX1" fmla="*/ 543306 w 543305"/>
                <a:gd name="connsiteY1" fmla="*/ 0 h 543306"/>
                <a:gd name="connsiteX2" fmla="*/ 543306 w 543305"/>
                <a:gd name="connsiteY2" fmla="*/ 543306 h 543306"/>
                <a:gd name="connsiteX3" fmla="*/ 0 w 543305"/>
                <a:gd name="connsiteY3" fmla="*/ 543306 h 543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3305" h="543306">
                  <a:moveTo>
                    <a:pt x="0" y="0"/>
                  </a:moveTo>
                  <a:lnTo>
                    <a:pt x="543306" y="0"/>
                  </a:lnTo>
                  <a:lnTo>
                    <a:pt x="543306" y="543306"/>
                  </a:lnTo>
                  <a:lnTo>
                    <a:pt x="0" y="543306"/>
                  </a:lnTo>
                  <a:close/>
                </a:path>
              </a:pathLst>
            </a:custGeom>
            <a:solidFill>
              <a:srgbClr val="00793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latin typeface="Aptos Light" panose="020B0004020202020204" pitchFamily="34" charset="0"/>
              </a:endParaRPr>
            </a:p>
          </p:txBody>
        </p:sp>
        <p:sp>
          <p:nvSpPr>
            <p:cNvPr id="133" name="Freeform 132">
              <a:extLst>
                <a:ext uri="{FF2B5EF4-FFF2-40B4-BE49-F238E27FC236}">
                  <a16:creationId xmlns:a16="http://schemas.microsoft.com/office/drawing/2014/main" id="{79F594E5-39F7-5122-ACD7-B01BB6AD6085}"/>
                </a:ext>
              </a:extLst>
            </p:cNvPr>
            <p:cNvSpPr/>
            <p:nvPr userDrawn="1"/>
          </p:nvSpPr>
          <p:spPr>
            <a:xfrm>
              <a:off x="9250999" y="2079375"/>
              <a:ext cx="335713" cy="335714"/>
            </a:xfrm>
            <a:custGeom>
              <a:avLst/>
              <a:gdLst>
                <a:gd name="connsiteX0" fmla="*/ 81915 w 163830"/>
                <a:gd name="connsiteY0" fmla="*/ 0 h 163830"/>
                <a:gd name="connsiteX1" fmla="*/ 0 w 163830"/>
                <a:gd name="connsiteY1" fmla="*/ 81915 h 163830"/>
                <a:gd name="connsiteX2" fmla="*/ 81915 w 163830"/>
                <a:gd name="connsiteY2" fmla="*/ 163830 h 163830"/>
                <a:gd name="connsiteX3" fmla="*/ 163830 w 163830"/>
                <a:gd name="connsiteY3" fmla="*/ 81915 h 163830"/>
                <a:gd name="connsiteX4" fmla="*/ 81915 w 163830"/>
                <a:gd name="connsiteY4" fmla="*/ 0 h 163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3830" h="163830">
                  <a:moveTo>
                    <a:pt x="81915" y="0"/>
                  </a:moveTo>
                  <a:cubicBezTo>
                    <a:pt x="36672" y="0"/>
                    <a:pt x="0" y="36671"/>
                    <a:pt x="0" y="81915"/>
                  </a:cubicBezTo>
                  <a:cubicBezTo>
                    <a:pt x="0" y="127159"/>
                    <a:pt x="36672" y="163830"/>
                    <a:pt x="81915" y="163830"/>
                  </a:cubicBezTo>
                  <a:cubicBezTo>
                    <a:pt x="127159" y="163830"/>
                    <a:pt x="163830" y="127159"/>
                    <a:pt x="163830" y="81915"/>
                  </a:cubicBezTo>
                  <a:cubicBezTo>
                    <a:pt x="163830" y="36671"/>
                    <a:pt x="127159" y="0"/>
                    <a:pt x="81915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latin typeface="Aptos Light" panose="020B0004020202020204" pitchFamily="34" charset="0"/>
              </a:endParaRPr>
            </a:p>
          </p:txBody>
        </p:sp>
        <p:sp>
          <p:nvSpPr>
            <p:cNvPr id="134" name="Freeform 133">
              <a:extLst>
                <a:ext uri="{FF2B5EF4-FFF2-40B4-BE49-F238E27FC236}">
                  <a16:creationId xmlns:a16="http://schemas.microsoft.com/office/drawing/2014/main" id="{9221A9C7-C6AD-0626-16DC-BE6C6F74C19B}"/>
                </a:ext>
              </a:extLst>
            </p:cNvPr>
            <p:cNvSpPr/>
            <p:nvPr userDrawn="1"/>
          </p:nvSpPr>
          <p:spPr>
            <a:xfrm>
              <a:off x="8804617" y="2079375"/>
              <a:ext cx="335713" cy="335711"/>
            </a:xfrm>
            <a:custGeom>
              <a:avLst/>
              <a:gdLst>
                <a:gd name="connsiteX0" fmla="*/ 163830 w 163830"/>
                <a:gd name="connsiteY0" fmla="*/ 81915 h 163829"/>
                <a:gd name="connsiteX1" fmla="*/ 81915 w 163830"/>
                <a:gd name="connsiteY1" fmla="*/ 163830 h 163829"/>
                <a:gd name="connsiteX2" fmla="*/ 1 w 163830"/>
                <a:gd name="connsiteY2" fmla="*/ 81915 h 163829"/>
                <a:gd name="connsiteX3" fmla="*/ 81915 w 163830"/>
                <a:gd name="connsiteY3" fmla="*/ 0 h 163829"/>
                <a:gd name="connsiteX4" fmla="*/ 163830 w 163830"/>
                <a:gd name="connsiteY4" fmla="*/ 81915 h 163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3830" h="163829">
                  <a:moveTo>
                    <a:pt x="163830" y="81915"/>
                  </a:moveTo>
                  <a:cubicBezTo>
                    <a:pt x="163830" y="127155"/>
                    <a:pt x="127156" y="163830"/>
                    <a:pt x="81915" y="163830"/>
                  </a:cubicBezTo>
                  <a:cubicBezTo>
                    <a:pt x="36675" y="163830"/>
                    <a:pt x="1" y="127155"/>
                    <a:pt x="1" y="81915"/>
                  </a:cubicBezTo>
                  <a:cubicBezTo>
                    <a:pt x="1" y="36675"/>
                    <a:pt x="36675" y="0"/>
                    <a:pt x="81915" y="0"/>
                  </a:cubicBezTo>
                  <a:cubicBezTo>
                    <a:pt x="127156" y="0"/>
                    <a:pt x="163830" y="36675"/>
                    <a:pt x="163830" y="81915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latin typeface="Aptos Light" panose="020B0004020202020204" pitchFamily="34" charset="0"/>
              </a:endParaRPr>
            </a:p>
          </p:txBody>
        </p:sp>
        <p:sp>
          <p:nvSpPr>
            <p:cNvPr id="135" name="Freeform 134">
              <a:extLst>
                <a:ext uri="{FF2B5EF4-FFF2-40B4-BE49-F238E27FC236}">
                  <a16:creationId xmlns:a16="http://schemas.microsoft.com/office/drawing/2014/main" id="{2857E51B-0F39-5587-5067-B466AAFF56CC}"/>
                </a:ext>
              </a:extLst>
            </p:cNvPr>
            <p:cNvSpPr/>
            <p:nvPr userDrawn="1"/>
          </p:nvSpPr>
          <p:spPr>
            <a:xfrm>
              <a:off x="3663327" y="1692523"/>
              <a:ext cx="1113318" cy="1113318"/>
            </a:xfrm>
            <a:custGeom>
              <a:avLst/>
              <a:gdLst>
                <a:gd name="connsiteX0" fmla="*/ 0 w 543306"/>
                <a:gd name="connsiteY0" fmla="*/ 0 h 543306"/>
                <a:gd name="connsiteX1" fmla="*/ 543306 w 543306"/>
                <a:gd name="connsiteY1" fmla="*/ 0 h 543306"/>
                <a:gd name="connsiteX2" fmla="*/ 543306 w 543306"/>
                <a:gd name="connsiteY2" fmla="*/ 543306 h 543306"/>
                <a:gd name="connsiteX3" fmla="*/ 0 w 543306"/>
                <a:gd name="connsiteY3" fmla="*/ 543306 h 543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3306" h="543306">
                  <a:moveTo>
                    <a:pt x="0" y="0"/>
                  </a:moveTo>
                  <a:lnTo>
                    <a:pt x="543306" y="0"/>
                  </a:lnTo>
                  <a:lnTo>
                    <a:pt x="543306" y="543306"/>
                  </a:lnTo>
                  <a:lnTo>
                    <a:pt x="0" y="543306"/>
                  </a:lnTo>
                  <a:close/>
                </a:path>
              </a:pathLst>
            </a:custGeom>
            <a:solidFill>
              <a:srgbClr val="00793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latin typeface="Aptos Light" panose="020B0004020202020204" pitchFamily="34" charset="0"/>
              </a:endParaRPr>
            </a:p>
          </p:txBody>
        </p:sp>
        <p:sp>
          <p:nvSpPr>
            <p:cNvPr id="136" name="Freeform 135">
              <a:extLst>
                <a:ext uri="{FF2B5EF4-FFF2-40B4-BE49-F238E27FC236}">
                  <a16:creationId xmlns:a16="http://schemas.microsoft.com/office/drawing/2014/main" id="{B9A5378C-3AD2-2975-4FF4-12CED3D169DD}"/>
                </a:ext>
              </a:extLst>
            </p:cNvPr>
            <p:cNvSpPr/>
            <p:nvPr userDrawn="1"/>
          </p:nvSpPr>
          <p:spPr>
            <a:xfrm>
              <a:off x="3867878" y="1889462"/>
              <a:ext cx="703825" cy="719246"/>
            </a:xfrm>
            <a:custGeom>
              <a:avLst/>
              <a:gdLst>
                <a:gd name="connsiteX0" fmla="*/ 204406 w 343471"/>
                <a:gd name="connsiteY0" fmla="*/ 148685 h 350996"/>
                <a:gd name="connsiteX1" fmla="*/ 332327 w 343471"/>
                <a:gd name="connsiteY1" fmla="*/ 0 h 350996"/>
                <a:gd name="connsiteX2" fmla="*/ 302038 w 343471"/>
                <a:gd name="connsiteY2" fmla="*/ 0 h 350996"/>
                <a:gd name="connsiteX3" fmla="*/ 190976 w 343471"/>
                <a:gd name="connsiteY3" fmla="*/ 129064 h 350996"/>
                <a:gd name="connsiteX4" fmla="*/ 102298 w 343471"/>
                <a:gd name="connsiteY4" fmla="*/ 0 h 350996"/>
                <a:gd name="connsiteX5" fmla="*/ 0 w 343471"/>
                <a:gd name="connsiteY5" fmla="*/ 0 h 350996"/>
                <a:gd name="connsiteX6" fmla="*/ 134112 w 343471"/>
                <a:gd name="connsiteY6" fmla="*/ 195167 h 350996"/>
                <a:gd name="connsiteX7" fmla="*/ 0 w 343471"/>
                <a:gd name="connsiteY7" fmla="*/ 350996 h 350996"/>
                <a:gd name="connsiteX8" fmla="*/ 30289 w 343471"/>
                <a:gd name="connsiteY8" fmla="*/ 350996 h 350996"/>
                <a:gd name="connsiteX9" fmla="*/ 147542 w 343471"/>
                <a:gd name="connsiteY9" fmla="*/ 214694 h 350996"/>
                <a:gd name="connsiteX10" fmla="*/ 241173 w 343471"/>
                <a:gd name="connsiteY10" fmla="*/ 350996 h 350996"/>
                <a:gd name="connsiteX11" fmla="*/ 343471 w 343471"/>
                <a:gd name="connsiteY11" fmla="*/ 350996 h 350996"/>
                <a:gd name="connsiteX12" fmla="*/ 204406 w 343471"/>
                <a:gd name="connsiteY12" fmla="*/ 148590 h 350996"/>
                <a:gd name="connsiteX13" fmla="*/ 204406 w 343471"/>
                <a:gd name="connsiteY13" fmla="*/ 148590 h 350996"/>
                <a:gd name="connsiteX14" fmla="*/ 162973 w 343471"/>
                <a:gd name="connsiteY14" fmla="*/ 196882 h 350996"/>
                <a:gd name="connsiteX15" fmla="*/ 149352 w 343471"/>
                <a:gd name="connsiteY15" fmla="*/ 177451 h 350996"/>
                <a:gd name="connsiteX16" fmla="*/ 41243 w 343471"/>
                <a:gd name="connsiteY16" fmla="*/ 22765 h 350996"/>
                <a:gd name="connsiteX17" fmla="*/ 87821 w 343471"/>
                <a:gd name="connsiteY17" fmla="*/ 22765 h 350996"/>
                <a:gd name="connsiteX18" fmla="*/ 175070 w 343471"/>
                <a:gd name="connsiteY18" fmla="*/ 147542 h 350996"/>
                <a:gd name="connsiteX19" fmla="*/ 188690 w 343471"/>
                <a:gd name="connsiteY19" fmla="*/ 166973 h 350996"/>
                <a:gd name="connsiteX20" fmla="*/ 302133 w 343471"/>
                <a:gd name="connsiteY20" fmla="*/ 329184 h 350996"/>
                <a:gd name="connsiteX21" fmla="*/ 255556 w 343471"/>
                <a:gd name="connsiteY21" fmla="*/ 329184 h 350996"/>
                <a:gd name="connsiteX22" fmla="*/ 162973 w 343471"/>
                <a:gd name="connsiteY22" fmla="*/ 196787 h 350996"/>
                <a:gd name="connsiteX23" fmla="*/ 162973 w 343471"/>
                <a:gd name="connsiteY23" fmla="*/ 196787 h 350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43471" h="350996">
                  <a:moveTo>
                    <a:pt x="204406" y="148685"/>
                  </a:moveTo>
                  <a:lnTo>
                    <a:pt x="332327" y="0"/>
                  </a:lnTo>
                  <a:lnTo>
                    <a:pt x="302038" y="0"/>
                  </a:lnTo>
                  <a:lnTo>
                    <a:pt x="190976" y="129064"/>
                  </a:lnTo>
                  <a:lnTo>
                    <a:pt x="102298" y="0"/>
                  </a:lnTo>
                  <a:lnTo>
                    <a:pt x="0" y="0"/>
                  </a:lnTo>
                  <a:lnTo>
                    <a:pt x="134112" y="195167"/>
                  </a:lnTo>
                  <a:lnTo>
                    <a:pt x="0" y="350996"/>
                  </a:lnTo>
                  <a:lnTo>
                    <a:pt x="30289" y="350996"/>
                  </a:lnTo>
                  <a:lnTo>
                    <a:pt x="147542" y="214694"/>
                  </a:lnTo>
                  <a:lnTo>
                    <a:pt x="241173" y="350996"/>
                  </a:lnTo>
                  <a:lnTo>
                    <a:pt x="343471" y="350996"/>
                  </a:lnTo>
                  <a:lnTo>
                    <a:pt x="204406" y="148590"/>
                  </a:lnTo>
                  <a:lnTo>
                    <a:pt x="204406" y="148590"/>
                  </a:lnTo>
                  <a:close/>
                  <a:moveTo>
                    <a:pt x="162973" y="196882"/>
                  </a:moveTo>
                  <a:lnTo>
                    <a:pt x="149352" y="177451"/>
                  </a:lnTo>
                  <a:lnTo>
                    <a:pt x="41243" y="22765"/>
                  </a:lnTo>
                  <a:lnTo>
                    <a:pt x="87821" y="22765"/>
                  </a:lnTo>
                  <a:lnTo>
                    <a:pt x="175070" y="147542"/>
                  </a:lnTo>
                  <a:lnTo>
                    <a:pt x="188690" y="166973"/>
                  </a:lnTo>
                  <a:lnTo>
                    <a:pt x="302133" y="329184"/>
                  </a:lnTo>
                  <a:lnTo>
                    <a:pt x="255556" y="329184"/>
                  </a:lnTo>
                  <a:lnTo>
                    <a:pt x="162973" y="196787"/>
                  </a:lnTo>
                  <a:lnTo>
                    <a:pt x="162973" y="196787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latin typeface="Aptos Light" panose="020B0004020202020204" pitchFamily="34" charset="0"/>
              </a:endParaRPr>
            </a:p>
          </p:txBody>
        </p:sp>
      </p:grpSp>
      <p:sp>
        <p:nvSpPr>
          <p:cNvPr id="2" name="Title 7">
            <a:extLst>
              <a:ext uri="{FF2B5EF4-FFF2-40B4-BE49-F238E27FC236}">
                <a16:creationId xmlns:a16="http://schemas.microsoft.com/office/drawing/2014/main" id="{DAE593DB-8ADA-2B81-0837-94D520E631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4692" y="365125"/>
            <a:ext cx="11492432" cy="886397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 dirty="0"/>
              <a:t>Keep up with ORNL’s latest scientific discoveries, economic impacts, and solutions for energy and national security</a:t>
            </a:r>
          </a:p>
        </p:txBody>
      </p:sp>
    </p:spTree>
    <p:extLst>
      <p:ext uri="{BB962C8B-B14F-4D97-AF65-F5344CB8AC3E}">
        <p14:creationId xmlns:p14="http://schemas.microsoft.com/office/powerpoint/2010/main" val="287337162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 |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85">
            <a:extLst>
              <a:ext uri="{FF2B5EF4-FFF2-40B4-BE49-F238E27FC236}">
                <a16:creationId xmlns:a16="http://schemas.microsoft.com/office/drawing/2014/main" id="{89B1F087-DF83-09A8-95A1-156B3E90311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7" name="Graphic 36">
            <a:extLst>
              <a:ext uri="{FF2B5EF4-FFF2-40B4-BE49-F238E27FC236}">
                <a16:creationId xmlns:a16="http://schemas.microsoft.com/office/drawing/2014/main" id="{5CAC3282-DC62-4A2A-767F-48373E113E9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09255" y="2735048"/>
            <a:ext cx="5773490" cy="1387904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3CBD199E-AAB8-C86C-7065-B0DAAC996DDA}"/>
              </a:ext>
            </a:extLst>
          </p:cNvPr>
          <p:cNvGrpSpPr/>
          <p:nvPr userDrawn="1"/>
        </p:nvGrpSpPr>
        <p:grpSpPr>
          <a:xfrm>
            <a:off x="4217981" y="6109219"/>
            <a:ext cx="4556510" cy="438912"/>
            <a:chOff x="859536" y="6108192"/>
            <a:chExt cx="4556510" cy="438912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7197F97-DD05-46DC-A43C-9A85A489A4DD}"/>
                </a:ext>
              </a:extLst>
            </p:cNvPr>
            <p:cNvSpPr txBox="1"/>
            <p:nvPr userDrawn="1"/>
          </p:nvSpPr>
          <p:spPr>
            <a:xfrm>
              <a:off x="2368064" y="6156068"/>
              <a:ext cx="3047982" cy="369332"/>
            </a:xfrm>
            <a:prstGeom prst="rect">
              <a:avLst/>
            </a:prstGeom>
            <a:noFill/>
          </p:spPr>
          <p:txBody>
            <a:bodyPr wrap="square" lIns="182880" rtlCol="0">
              <a:spAutoFit/>
            </a:bodyPr>
            <a:lstStyle/>
            <a:p>
              <a:r>
                <a:rPr lang="en-US" sz="900" b="0" i="0" dirty="0">
                  <a:solidFill>
                    <a:schemeClr val="bg1"/>
                  </a:solidFill>
                  <a:latin typeface="+mn-lt"/>
                  <a:ea typeface="Aptos" panose="02000000000000000000" pitchFamily="2" charset="0"/>
                </a:rPr>
                <a:t>ORNL IS MANAGED BY UT-BATTELLE LLC </a:t>
              </a:r>
              <a:br>
                <a:rPr lang="en-US" sz="900" b="0" i="0" dirty="0">
                  <a:solidFill>
                    <a:schemeClr val="bg1"/>
                  </a:solidFill>
                  <a:latin typeface="+mn-lt"/>
                  <a:ea typeface="Aptos" panose="02000000000000000000" pitchFamily="2" charset="0"/>
                </a:rPr>
              </a:br>
              <a:r>
                <a:rPr lang="en-US" sz="900" b="0" i="0" dirty="0">
                  <a:solidFill>
                    <a:schemeClr val="bg1"/>
                  </a:solidFill>
                  <a:latin typeface="+mn-lt"/>
                  <a:ea typeface="Aptos" panose="02000000000000000000" pitchFamily="2" charset="0"/>
                </a:rPr>
                <a:t>FOR THE US DEPARTMENT OF ENERGY</a:t>
              </a:r>
            </a:p>
          </p:txBody>
        </p:sp>
        <p:pic>
          <p:nvPicPr>
            <p:cNvPr id="8" name="Picture 7" descr="Text&#10;&#10;AI-generated content may be incorrect.">
              <a:extLst>
                <a:ext uri="{FF2B5EF4-FFF2-40B4-BE49-F238E27FC236}">
                  <a16:creationId xmlns:a16="http://schemas.microsoft.com/office/drawing/2014/main" id="{CCDFDBFA-B5E9-EA5B-FE47-B868EED9A8D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859536" y="6108192"/>
              <a:ext cx="1528065" cy="43891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5415478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9768" y="274320"/>
            <a:ext cx="11425236" cy="535531"/>
          </a:xfrm>
        </p:spPr>
        <p:txBody>
          <a:bodyPr/>
          <a:lstStyle>
            <a:lvl1pPr>
              <a:lnSpc>
                <a:spcPct val="90000"/>
              </a:lnSpc>
              <a:defRPr sz="3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35199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4EEC8D-F30D-2272-2A4E-CD93B0D75C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4692" y="365125"/>
            <a:ext cx="11492432" cy="886397"/>
          </a:xfrm>
        </p:spPr>
        <p:txBody>
          <a:bodyPr/>
          <a:lstStyle/>
          <a:p>
            <a:r>
              <a:rPr lang="en-US" dirty="0"/>
              <a:t>One-sentence headline stating the main takeaway message for the slide; no longer than two lines </a:t>
            </a:r>
          </a:p>
        </p:txBody>
      </p:sp>
    </p:spTree>
    <p:extLst>
      <p:ext uri="{BB962C8B-B14F-4D97-AF65-F5344CB8AC3E}">
        <p14:creationId xmlns:p14="http://schemas.microsoft.com/office/powerpoint/2010/main" val="37952842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1.sv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44753CB-6476-BF2C-3CDC-FAB102C713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692" y="365125"/>
            <a:ext cx="11492432" cy="443198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933DD6-9940-13F2-ECB0-1877733109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4692" y="1817556"/>
            <a:ext cx="11492432" cy="402055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0" name="Rectangle 6">
            <a:extLst>
              <a:ext uri="{FF2B5EF4-FFF2-40B4-BE49-F238E27FC236}">
                <a16:creationId xmlns:a16="http://schemas.microsoft.com/office/drawing/2014/main" id="{25FC33D5-6A3D-626E-929B-EDEF84A7F09B}"/>
              </a:ext>
            </a:extLst>
          </p:cNvPr>
          <p:cNvSpPr>
            <a:spLocks noChangeArrowheads="1"/>
          </p:cNvSpPr>
          <p:nvPr userDrawn="1"/>
        </p:nvSpPr>
        <p:spPr bwMode="auto">
          <a:xfrm flipH="1">
            <a:off x="11526723" y="6576851"/>
            <a:ext cx="280401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algn="ctr" defTabSz="173038">
              <a:lnSpc>
                <a:spcPct val="90000"/>
              </a:lnSpc>
              <a:tabLst>
                <a:tab pos="230188" algn="l"/>
              </a:tabLst>
              <a:defRPr/>
            </a:pPr>
            <a:fld id="{040BB257-551A-4736-B50F-DCF1BA034C06}" type="slidenum">
              <a:rPr lang="en-US" sz="1100" b="1" i="0" smtClean="0">
                <a:solidFill>
                  <a:schemeClr val="bg2"/>
                </a:solidFill>
                <a:latin typeface="+mn-lt"/>
                <a:ea typeface="Aptos" panose="02000000000000000000" pitchFamily="2" charset="0"/>
                <a:cs typeface="Times New Roman" panose="02020603050405020304" pitchFamily="18" charset="0"/>
              </a:rPr>
              <a:pPr algn="ctr" defTabSz="173038">
                <a:lnSpc>
                  <a:spcPct val="90000"/>
                </a:lnSpc>
                <a:tabLst>
                  <a:tab pos="230188" algn="l"/>
                </a:tabLst>
                <a:defRPr/>
              </a:pPr>
              <a:t>‹#›</a:t>
            </a:fld>
            <a:endParaRPr lang="en-US" sz="1100" b="1" i="0" dirty="0">
              <a:solidFill>
                <a:schemeClr val="bg2"/>
              </a:solidFill>
              <a:latin typeface="+mn-lt"/>
              <a:ea typeface="Aptos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41" name="Rectangle 256">
            <a:extLst>
              <a:ext uri="{FF2B5EF4-FFF2-40B4-BE49-F238E27FC236}">
                <a16:creationId xmlns:a16="http://schemas.microsoft.com/office/drawing/2014/main" id="{DF5E4726-94A1-FED7-677B-96B372546603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7599464" y="6576851"/>
            <a:ext cx="3860800" cy="152400"/>
          </a:xfrm>
          <a:prstGeom prst="rect">
            <a:avLst/>
          </a:prstGeom>
          <a:ln/>
        </p:spPr>
        <p:txBody>
          <a:bodyPr anchor="ctr"/>
          <a:lstStyle/>
          <a:p>
            <a:pPr algn="r"/>
            <a:r>
              <a:rPr lang="en-US" sz="1000" dirty="0">
                <a:solidFill>
                  <a:schemeClr val="bg2"/>
                </a:solidFill>
                <a:latin typeface="Aptos Light" panose="020B0004020202020204" pitchFamily="34" charset="0"/>
                <a:ea typeface="Aptos" panose="02000000000000000000" pitchFamily="2" charset="0"/>
                <a:cs typeface="Arial" pitchFamily="34" charset="0"/>
              </a:rPr>
              <a:t> 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54E8AFC4-0CE6-E93B-9E8C-DB368BD3C3D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314693" y="6431818"/>
            <a:ext cx="1188988" cy="285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214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939" r:id="rId2"/>
    <p:sldLayoutId id="2147483896" r:id="rId3"/>
    <p:sldLayoutId id="2147483927" r:id="rId4"/>
    <p:sldLayoutId id="2147483941" r:id="rId5"/>
    <p:sldLayoutId id="2147483832" r:id="rId6"/>
    <p:sldLayoutId id="2147483894" r:id="rId7"/>
    <p:sldLayoutId id="2147483829" r:id="rId8"/>
    <p:sldLayoutId id="2147483897" r:id="rId9"/>
    <p:sldLayoutId id="2147483833" r:id="rId10"/>
    <p:sldLayoutId id="2147483952" r:id="rId11"/>
    <p:sldLayoutId id="2147483953" r:id="rId12"/>
    <p:sldLayoutId id="2147483954" r:id="rId13"/>
    <p:sldLayoutId id="2147483955" r:id="rId14"/>
    <p:sldLayoutId id="2147483956" r:id="rId15"/>
    <p:sldLayoutId id="2147483834" r:id="rId16"/>
    <p:sldLayoutId id="2147483940" r:id="rId17"/>
    <p:sldLayoutId id="2147483835" r:id="rId18"/>
    <p:sldLayoutId id="2147483928" r:id="rId19"/>
    <p:sldLayoutId id="2147483906" r:id="rId20"/>
    <p:sldLayoutId id="2147483905" r:id="rId21"/>
    <p:sldLayoutId id="2147483937" r:id="rId22"/>
    <p:sldLayoutId id="2147483947" r:id="rId23"/>
    <p:sldLayoutId id="2147483948" r:id="rId24"/>
    <p:sldLayoutId id="2147483951" r:id="rId25"/>
    <p:sldLayoutId id="2147483949" r:id="rId26"/>
    <p:sldLayoutId id="2147483959" r:id="rId27"/>
    <p:sldLayoutId id="2147483861" r:id="rId28"/>
    <p:sldLayoutId id="2147483958" r:id="rId29"/>
    <p:sldLayoutId id="2147483849" r:id="rId30"/>
    <p:sldLayoutId id="2147483962" r:id="rId31"/>
    <p:sldLayoutId id="2147483963" r:id="rId3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>
          <a:solidFill>
            <a:schemeClr val="tx1"/>
          </a:solidFill>
          <a:latin typeface="+mj-lt"/>
          <a:ea typeface="Aptos" panose="02000000000000000000" pitchFamily="2" charset="0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200"/>
        </a:spcBef>
        <a:spcAft>
          <a:spcPts val="60"/>
        </a:spcAft>
        <a:buFont typeface="Arial" panose="020B0604020202020204" pitchFamily="34" charset="0"/>
        <a:buNone/>
        <a:defRPr sz="2200" b="0" i="0" kern="1200">
          <a:solidFill>
            <a:schemeClr val="tx1"/>
          </a:solidFill>
          <a:latin typeface="+mn-lt"/>
          <a:ea typeface="Aptos" panose="02000000000000000000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1200"/>
        </a:spcBef>
        <a:spcAft>
          <a:spcPts val="60"/>
        </a:spcAft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+mn-lt"/>
          <a:ea typeface="Aptos" panose="02000000000000000000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1200"/>
        </a:spcBef>
        <a:spcAft>
          <a:spcPts val="60"/>
        </a:spcAft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+mn-lt"/>
          <a:ea typeface="Aptos" panose="02000000000000000000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1200"/>
        </a:spcBef>
        <a:spcAft>
          <a:spcPts val="60"/>
        </a:spcAft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+mn-lt"/>
          <a:ea typeface="Aptos" panose="02000000000000000000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1200"/>
        </a:spcBef>
        <a:spcAft>
          <a:spcPts val="60"/>
        </a:spcAft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+mn-lt"/>
          <a:ea typeface="Aptos" panose="02000000000000000000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4.png"/><Relationship Id="rId2" Type="http://schemas.openxmlformats.org/officeDocument/2006/relationships/slideLayout" Target="../slideLayouts/slideLayout31.xml"/><Relationship Id="rId1" Type="http://schemas.openxmlformats.org/officeDocument/2006/relationships/tags" Target="../tags/tag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19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B18B1F-BFB1-CC50-2580-E2ADE95FF0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0475" y="2497250"/>
            <a:ext cx="4880550" cy="997196"/>
          </a:xfrm>
        </p:spPr>
        <p:txBody>
          <a:bodyPr/>
          <a:lstStyle/>
          <a:p>
            <a:r>
              <a:rPr lang="en-US" sz="3200" dirty="0"/>
              <a:t>Heterogeneous Quantum Systems Initiative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6169892-B8FD-9314-2137-FD44D1A12AD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215450" y="4244648"/>
            <a:ext cx="4517136" cy="332399"/>
          </a:xfrm>
        </p:spPr>
        <p:txBody>
          <a:bodyPr/>
          <a:lstStyle/>
          <a:p>
            <a:r>
              <a:rPr lang="en-US" dirty="0"/>
              <a:t>Ben Lawrie, Gilles Buchs</a:t>
            </a:r>
          </a:p>
        </p:txBody>
      </p:sp>
    </p:spTree>
    <p:extLst>
      <p:ext uri="{BB962C8B-B14F-4D97-AF65-F5344CB8AC3E}">
        <p14:creationId xmlns:p14="http://schemas.microsoft.com/office/powerpoint/2010/main" val="42519917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2F813CE0-9345-BF20-6669-C05BCF6C2DA7}"/>
              </a:ext>
            </a:extLst>
          </p:cNvPr>
          <p:cNvSpPr/>
          <p:nvPr/>
        </p:nvSpPr>
        <p:spPr>
          <a:xfrm>
            <a:off x="6521243" y="1171563"/>
            <a:ext cx="5302596" cy="2257437"/>
          </a:xfrm>
          <a:prstGeom prst="roundRect">
            <a:avLst/>
          </a:prstGeom>
          <a:solidFill>
            <a:srgbClr val="00662C"/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82880" tIns="182880" rIns="182880" bIns="1828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373A36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464C4CBD-F0F9-61B2-966E-6A94A6731543}"/>
              </a:ext>
            </a:extLst>
          </p:cNvPr>
          <p:cNvSpPr txBox="1"/>
          <p:nvPr/>
        </p:nvSpPr>
        <p:spPr>
          <a:xfrm>
            <a:off x="6502893" y="1353277"/>
            <a:ext cx="5302596" cy="19389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oboto"/>
                <a:cs typeface="+mn-cs"/>
              </a:rPr>
              <a:t>Enable scalable networks of heterogeneous quantum computing and quantum sensing platforms through coherent transduction of quantum information, enabled by closely coordinated cross-cutting research themes identified by the ORNL quantum roadmap. 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Roboto"/>
              <a:ea typeface="Times New Roman" panose="02020603050405020304" pitchFamily="18" charset="0"/>
              <a:cs typeface="+mn-cs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9EFDDC23-EBFF-CE09-3CC7-51FE2E51FA8C}"/>
              </a:ext>
            </a:extLst>
          </p:cNvPr>
          <p:cNvSpPr txBox="1"/>
          <p:nvPr/>
        </p:nvSpPr>
        <p:spPr>
          <a:xfrm>
            <a:off x="386506" y="4314010"/>
            <a:ext cx="11585768" cy="16837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Theme 1: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Quantum transduction across scalable quantum networks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454D"/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Theme 2: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Quantum sensing, spectroscopy, and imaging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454D"/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373A36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Theme 3: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373A36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Hybrid workflows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373A36"/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33841521-60FA-A6B2-BB29-7ABCEF99F0D4}"/>
              </a:ext>
            </a:extLst>
          </p:cNvPr>
          <p:cNvSpPr/>
          <p:nvPr/>
        </p:nvSpPr>
        <p:spPr>
          <a:xfrm>
            <a:off x="6528569" y="1171563"/>
            <a:ext cx="5302596" cy="2266555"/>
          </a:xfrm>
          <a:prstGeom prst="roundRect">
            <a:avLst/>
          </a:prstGeom>
          <a:noFill/>
          <a:ln w="25400">
            <a:solidFill>
              <a:srgbClr val="00652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930951B-8D6D-85AE-4FB4-4670B556B2B0}"/>
              </a:ext>
            </a:extLst>
          </p:cNvPr>
          <p:cNvSpPr txBox="1"/>
          <p:nvPr/>
        </p:nvSpPr>
        <p:spPr>
          <a:xfrm>
            <a:off x="5770562" y="3843223"/>
            <a:ext cx="923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652C"/>
                </a:solidFill>
                <a:latin typeface="+mn-lt"/>
              </a:rPr>
              <a:t>FY 27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8129206-1797-2AA0-4451-4C037E1C6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692" y="365125"/>
            <a:ext cx="11492432" cy="886397"/>
          </a:xfrm>
        </p:spPr>
        <p:txBody>
          <a:bodyPr/>
          <a:lstStyle/>
          <a:p>
            <a:r>
              <a:rPr lang="en-US" dirty="0"/>
              <a:t>Initiative Overview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8E1487E-8D61-F5CB-470B-83384AC7853D}"/>
              </a:ext>
            </a:extLst>
          </p:cNvPr>
          <p:cNvGrpSpPr>
            <a:grpSpLocks noChangeAspect="1"/>
          </p:cNvGrpSpPr>
          <p:nvPr/>
        </p:nvGrpSpPr>
        <p:grpSpPr>
          <a:xfrm>
            <a:off x="386510" y="1171992"/>
            <a:ext cx="5796932" cy="2266130"/>
            <a:chOff x="1310373" y="1172324"/>
            <a:chExt cx="7653269" cy="2862568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2E170886-B6E4-F282-EDF4-AC16F5B1C87D}"/>
                </a:ext>
              </a:extLst>
            </p:cNvPr>
            <p:cNvGrpSpPr/>
            <p:nvPr/>
          </p:nvGrpSpPr>
          <p:grpSpPr>
            <a:xfrm>
              <a:off x="1310373" y="1172324"/>
              <a:ext cx="7653269" cy="2862568"/>
              <a:chOff x="1926183" y="1442035"/>
              <a:chExt cx="6999860" cy="2618163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66015161-7528-F6CA-9AA5-96EA741D45FC}"/>
                  </a:ext>
                </a:extLst>
              </p:cNvPr>
              <p:cNvGrpSpPr/>
              <p:nvPr/>
            </p:nvGrpSpPr>
            <p:grpSpPr>
              <a:xfrm>
                <a:off x="1926183" y="1442035"/>
                <a:ext cx="6999860" cy="2618163"/>
                <a:chOff x="716504" y="1829963"/>
                <a:chExt cx="10581040" cy="3957642"/>
              </a:xfrm>
            </p:grpSpPr>
            <p:sp>
              <p:nvSpPr>
                <p:cNvPr id="10" name="Freeform 62">
                  <a:extLst>
                    <a:ext uri="{FF2B5EF4-FFF2-40B4-BE49-F238E27FC236}">
                      <a16:creationId xmlns:a16="http://schemas.microsoft.com/office/drawing/2014/main" id="{260D2E2F-BBDD-DD4E-35D9-6DE62570D64E}"/>
                    </a:ext>
                  </a:extLst>
                </p:cNvPr>
                <p:cNvSpPr/>
                <p:nvPr/>
              </p:nvSpPr>
              <p:spPr>
                <a:xfrm rot="5400000">
                  <a:off x="1625382" y="921089"/>
                  <a:ext cx="1667204" cy="3484953"/>
                </a:xfrm>
                <a:custGeom>
                  <a:avLst/>
                  <a:gdLst>
                    <a:gd name="connsiteX0" fmla="*/ 0 w 1877977"/>
                    <a:gd name="connsiteY0" fmla="*/ 2893989 h 3023517"/>
                    <a:gd name="connsiteX1" fmla="*/ 0 w 1877977"/>
                    <a:gd name="connsiteY1" fmla="*/ 1785580 h 3023517"/>
                    <a:gd name="connsiteX2" fmla="*/ 0 w 1877977"/>
                    <a:gd name="connsiteY2" fmla="*/ 1237937 h 3023517"/>
                    <a:gd name="connsiteX3" fmla="*/ 0 w 1877977"/>
                    <a:gd name="connsiteY3" fmla="*/ 129528 h 3023517"/>
                    <a:gd name="connsiteX4" fmla="*/ 129528 w 1877977"/>
                    <a:gd name="connsiteY4" fmla="*/ 0 h 3023517"/>
                    <a:gd name="connsiteX5" fmla="*/ 1748449 w 1877977"/>
                    <a:gd name="connsiteY5" fmla="*/ 0 h 3023517"/>
                    <a:gd name="connsiteX6" fmla="*/ 1877977 w 1877977"/>
                    <a:gd name="connsiteY6" fmla="*/ 129528 h 3023517"/>
                    <a:gd name="connsiteX7" fmla="*/ 1877977 w 1877977"/>
                    <a:gd name="connsiteY7" fmla="*/ 1237937 h 3023517"/>
                    <a:gd name="connsiteX8" fmla="*/ 1877977 w 1877977"/>
                    <a:gd name="connsiteY8" fmla="*/ 1785580 h 3023517"/>
                    <a:gd name="connsiteX9" fmla="*/ 1877977 w 1877977"/>
                    <a:gd name="connsiteY9" fmla="*/ 2893989 h 3023517"/>
                    <a:gd name="connsiteX10" fmla="*/ 1748449 w 1877977"/>
                    <a:gd name="connsiteY10" fmla="*/ 3023517 h 3023517"/>
                    <a:gd name="connsiteX11" fmla="*/ 129528 w 1877977"/>
                    <a:gd name="connsiteY11" fmla="*/ 3023517 h 3023517"/>
                    <a:gd name="connsiteX12" fmla="*/ 0 w 1877977"/>
                    <a:gd name="connsiteY12" fmla="*/ 2893989 h 30235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877977" h="3023517">
                      <a:moveTo>
                        <a:pt x="0" y="2893989"/>
                      </a:moveTo>
                      <a:lnTo>
                        <a:pt x="0" y="1785580"/>
                      </a:lnTo>
                      <a:lnTo>
                        <a:pt x="0" y="1237937"/>
                      </a:lnTo>
                      <a:lnTo>
                        <a:pt x="0" y="129528"/>
                      </a:lnTo>
                      <a:cubicBezTo>
                        <a:pt x="0" y="58027"/>
                        <a:pt x="57942" y="0"/>
                        <a:pt x="129528" y="0"/>
                      </a:cubicBezTo>
                      <a:lnTo>
                        <a:pt x="1748449" y="0"/>
                      </a:lnTo>
                      <a:cubicBezTo>
                        <a:pt x="1819950" y="0"/>
                        <a:pt x="1877977" y="57942"/>
                        <a:pt x="1877977" y="129528"/>
                      </a:cubicBezTo>
                      <a:lnTo>
                        <a:pt x="1877977" y="1237937"/>
                      </a:lnTo>
                      <a:lnTo>
                        <a:pt x="1877977" y="1785580"/>
                      </a:lnTo>
                      <a:lnTo>
                        <a:pt x="1877977" y="2893989"/>
                      </a:lnTo>
                      <a:cubicBezTo>
                        <a:pt x="1877977" y="2965490"/>
                        <a:pt x="1820035" y="3023517"/>
                        <a:pt x="1748449" y="3023517"/>
                      </a:cubicBezTo>
                      <a:lnTo>
                        <a:pt x="129528" y="3023517"/>
                      </a:lnTo>
                      <a:cubicBezTo>
                        <a:pt x="58027" y="3023517"/>
                        <a:pt x="0" y="2965575"/>
                        <a:pt x="0" y="2893989"/>
                      </a:cubicBezTo>
                      <a:close/>
                    </a:path>
                  </a:pathLst>
                </a:custGeom>
                <a:solidFill>
                  <a:srgbClr val="00662C"/>
                </a:solidFill>
                <a:ln w="4048" cap="flat">
                  <a:noFill/>
                  <a:prstDash val="solid"/>
                  <a:miter/>
                </a:ln>
              </p:spPr>
              <p:txBody>
                <a:bodyPr vert="vert270" lIns="91440" tIns="274320" rIns="91440" bIns="27432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90000"/>
                    </a:lnSpc>
                    <a:spcBef>
                      <a:spcPts val="1200"/>
                    </a:spcBef>
                    <a:spcAft>
                      <a:spcPts val="6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Roboto" panose="02000000000000000000" pitchFamily="2" charset="0"/>
                      <a:ea typeface="Roboto" panose="02000000000000000000" pitchFamily="2" charset="0"/>
                      <a:cs typeface="Roboto" panose="02000000000000000000" pitchFamily="2" charset="0"/>
                    </a:rPr>
                    <a:t>Quantum </a:t>
                  </a:r>
                  <a:br>
                    <a:rPr kumimoji="0" lang="en-US" sz="160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Roboto" panose="02000000000000000000" pitchFamily="2" charset="0"/>
                      <a:ea typeface="Roboto" panose="02000000000000000000" pitchFamily="2" charset="0"/>
                      <a:cs typeface="Roboto" panose="02000000000000000000" pitchFamily="2" charset="0"/>
                    </a:rPr>
                  </a:br>
                  <a:r>
                    <a:rPr kumimoji="0" lang="en-US" sz="160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Roboto" panose="02000000000000000000" pitchFamily="2" charset="0"/>
                      <a:ea typeface="Roboto" panose="02000000000000000000" pitchFamily="2" charset="0"/>
                      <a:cs typeface="Roboto" panose="02000000000000000000" pitchFamily="2" charset="0"/>
                    </a:rPr>
                    <a:t>networking</a:t>
                  </a:r>
                </a:p>
              </p:txBody>
            </p:sp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044AF2B3-6377-8F64-3A06-A8D332147EF2}"/>
                    </a:ext>
                  </a:extLst>
                </p:cNvPr>
                <p:cNvGrpSpPr/>
                <p:nvPr/>
              </p:nvGrpSpPr>
              <p:grpSpPr>
                <a:xfrm>
                  <a:off x="3645767" y="1971155"/>
                  <a:ext cx="1052307" cy="859063"/>
                  <a:chOff x="4274956" y="1460399"/>
                  <a:chExt cx="1118817" cy="913359"/>
                </a:xfrm>
              </p:grpSpPr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23CBE4D8-6699-D846-8D54-07A933A83E76}"/>
                      </a:ext>
                    </a:extLst>
                  </p:cNvPr>
                  <p:cNvGrpSpPr/>
                  <p:nvPr/>
                </p:nvGrpSpPr>
                <p:grpSpPr>
                  <a:xfrm rot="5400000">
                    <a:off x="4377685" y="1357670"/>
                    <a:ext cx="913359" cy="1118817"/>
                    <a:chOff x="-2426726" y="596460"/>
                    <a:chExt cx="712227" cy="872441"/>
                  </a:xfrm>
                </p:grpSpPr>
                <p:sp>
                  <p:nvSpPr>
                    <p:cNvPr id="31" name="Freeform 14">
                      <a:extLst>
                        <a:ext uri="{FF2B5EF4-FFF2-40B4-BE49-F238E27FC236}">
                          <a16:creationId xmlns:a16="http://schemas.microsoft.com/office/drawing/2014/main" id="{9F34EA14-7611-29AA-085D-73AEA6841C1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-2426726" y="596460"/>
                      <a:ext cx="712227" cy="872441"/>
                    </a:xfrm>
                    <a:custGeom>
                      <a:avLst/>
                      <a:gdLst>
                        <a:gd name="connsiteX0" fmla="*/ 629200 w 712227"/>
                        <a:gd name="connsiteY0" fmla="*/ 584671 h 872441"/>
                        <a:gd name="connsiteX1" fmla="*/ 629200 w 712227"/>
                        <a:gd name="connsiteY1" fmla="*/ 584671 h 872441"/>
                        <a:gd name="connsiteX2" fmla="*/ 712227 w 712227"/>
                        <a:gd name="connsiteY2" fmla="*/ 356114 h 872441"/>
                        <a:gd name="connsiteX3" fmla="*/ 356114 w 712227"/>
                        <a:gd name="connsiteY3" fmla="*/ 0 h 872441"/>
                        <a:gd name="connsiteX4" fmla="*/ 0 w 712227"/>
                        <a:gd name="connsiteY4" fmla="*/ 356114 h 872441"/>
                        <a:gd name="connsiteX5" fmla="*/ 83027 w 712227"/>
                        <a:gd name="connsiteY5" fmla="*/ 584671 h 872441"/>
                        <a:gd name="connsiteX6" fmla="*/ 83027 w 712227"/>
                        <a:gd name="connsiteY6" fmla="*/ 584671 h 872441"/>
                        <a:gd name="connsiteX7" fmla="*/ 102499 w 712227"/>
                        <a:gd name="connsiteY7" fmla="*/ 606085 h 872441"/>
                        <a:gd name="connsiteX8" fmla="*/ 336845 w 712227"/>
                        <a:gd name="connsiteY8" fmla="*/ 863910 h 872441"/>
                        <a:gd name="connsiteX9" fmla="*/ 375383 w 712227"/>
                        <a:gd name="connsiteY9" fmla="*/ 863910 h 872441"/>
                        <a:gd name="connsiteX10" fmla="*/ 609729 w 712227"/>
                        <a:gd name="connsiteY10" fmla="*/ 606085 h 872441"/>
                        <a:gd name="connsiteX11" fmla="*/ 629200 w 712227"/>
                        <a:gd name="connsiteY11" fmla="*/ 584671 h 872441"/>
                        <a:gd name="connsiteX12" fmla="*/ 629200 w 712227"/>
                        <a:gd name="connsiteY12" fmla="*/ 584671 h 872441"/>
                        <a:gd name="connsiteX13" fmla="*/ 356114 w 712227"/>
                        <a:gd name="connsiteY13" fmla="*/ 83027 h 872441"/>
                        <a:gd name="connsiteX14" fmla="*/ 629200 w 712227"/>
                        <a:gd name="connsiteY14" fmla="*/ 356114 h 872441"/>
                        <a:gd name="connsiteX15" fmla="*/ 356114 w 712227"/>
                        <a:gd name="connsiteY15" fmla="*/ 629200 h 872441"/>
                        <a:gd name="connsiteX16" fmla="*/ 83027 w 712227"/>
                        <a:gd name="connsiteY16" fmla="*/ 356114 h 872441"/>
                        <a:gd name="connsiteX17" fmla="*/ 356114 w 712227"/>
                        <a:gd name="connsiteY17" fmla="*/ 83027 h 87244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712227" h="872441">
                          <a:moveTo>
                            <a:pt x="629200" y="584671"/>
                          </a:moveTo>
                          <a:lnTo>
                            <a:pt x="629200" y="584671"/>
                          </a:lnTo>
                          <a:cubicBezTo>
                            <a:pt x="681017" y="522815"/>
                            <a:pt x="712227" y="443108"/>
                            <a:pt x="712227" y="356114"/>
                          </a:cubicBezTo>
                          <a:cubicBezTo>
                            <a:pt x="712227" y="159415"/>
                            <a:pt x="552772" y="0"/>
                            <a:pt x="356114" y="0"/>
                          </a:cubicBezTo>
                          <a:cubicBezTo>
                            <a:pt x="159456" y="0"/>
                            <a:pt x="0" y="159456"/>
                            <a:pt x="0" y="356114"/>
                          </a:cubicBezTo>
                          <a:cubicBezTo>
                            <a:pt x="0" y="443108"/>
                            <a:pt x="31211" y="522815"/>
                            <a:pt x="83027" y="584671"/>
                          </a:cubicBezTo>
                          <a:lnTo>
                            <a:pt x="83027" y="584671"/>
                          </a:lnTo>
                          <a:cubicBezTo>
                            <a:pt x="89221" y="592079"/>
                            <a:pt x="95738" y="599204"/>
                            <a:pt x="102499" y="606085"/>
                          </a:cubicBezTo>
                          <a:lnTo>
                            <a:pt x="336845" y="863910"/>
                          </a:lnTo>
                          <a:cubicBezTo>
                            <a:pt x="347167" y="875286"/>
                            <a:pt x="365060" y="875286"/>
                            <a:pt x="375383" y="863910"/>
                          </a:cubicBezTo>
                          <a:lnTo>
                            <a:pt x="609729" y="606085"/>
                          </a:lnTo>
                          <a:cubicBezTo>
                            <a:pt x="616489" y="599204"/>
                            <a:pt x="623007" y="592079"/>
                            <a:pt x="629200" y="584671"/>
                          </a:cubicBezTo>
                          <a:lnTo>
                            <a:pt x="629200" y="584671"/>
                          </a:lnTo>
                          <a:close/>
                          <a:moveTo>
                            <a:pt x="356114" y="83027"/>
                          </a:moveTo>
                          <a:cubicBezTo>
                            <a:pt x="506947" y="83027"/>
                            <a:pt x="629200" y="205280"/>
                            <a:pt x="629200" y="356114"/>
                          </a:cubicBezTo>
                          <a:cubicBezTo>
                            <a:pt x="629200" y="506947"/>
                            <a:pt x="506947" y="629200"/>
                            <a:pt x="356114" y="629200"/>
                          </a:cubicBezTo>
                          <a:cubicBezTo>
                            <a:pt x="205281" y="629200"/>
                            <a:pt x="83027" y="506947"/>
                            <a:pt x="83027" y="356114"/>
                          </a:cubicBezTo>
                          <a:cubicBezTo>
                            <a:pt x="83027" y="205280"/>
                            <a:pt x="205281" y="83027"/>
                            <a:pt x="356114" y="83027"/>
                          </a:cubicBezTo>
                          <a:close/>
                        </a:path>
                      </a:pathLst>
                    </a:custGeom>
                    <a:solidFill>
                      <a:srgbClr val="DBDCD8"/>
                    </a:solidFill>
                    <a:ln w="4048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73A36"/>
                        </a:solidFill>
                        <a:effectLst/>
                        <a:uLnTx/>
                        <a:uFillTx/>
                        <a:latin typeface="Aptos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32" name="Freeform 15">
                      <a:extLst>
                        <a:ext uri="{FF2B5EF4-FFF2-40B4-BE49-F238E27FC236}">
                          <a16:creationId xmlns:a16="http://schemas.microsoft.com/office/drawing/2014/main" id="{2463CAEF-EEDA-0B1E-EA8F-1B2521029D7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-2347301" y="675479"/>
                      <a:ext cx="553378" cy="553378"/>
                    </a:xfrm>
                    <a:custGeom>
                      <a:avLst/>
                      <a:gdLst>
                        <a:gd name="connsiteX0" fmla="*/ 553379 w 553378"/>
                        <a:gd name="connsiteY0" fmla="*/ 276689 h 553378"/>
                        <a:gd name="connsiteX1" fmla="*/ 276690 w 553378"/>
                        <a:gd name="connsiteY1" fmla="*/ 553379 h 553378"/>
                        <a:gd name="connsiteX2" fmla="*/ 0 w 553378"/>
                        <a:gd name="connsiteY2" fmla="*/ 276689 h 553378"/>
                        <a:gd name="connsiteX3" fmla="*/ 276690 w 553378"/>
                        <a:gd name="connsiteY3" fmla="*/ 0 h 553378"/>
                        <a:gd name="connsiteX4" fmla="*/ 553379 w 553378"/>
                        <a:gd name="connsiteY4" fmla="*/ 276689 h 55337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53378" h="553378">
                          <a:moveTo>
                            <a:pt x="553379" y="276689"/>
                          </a:moveTo>
                          <a:cubicBezTo>
                            <a:pt x="553379" y="429501"/>
                            <a:pt x="429501" y="553379"/>
                            <a:pt x="276690" y="553379"/>
                          </a:cubicBezTo>
                          <a:cubicBezTo>
                            <a:pt x="123878" y="553379"/>
                            <a:pt x="0" y="429501"/>
                            <a:pt x="0" y="276689"/>
                          </a:cubicBezTo>
                          <a:cubicBezTo>
                            <a:pt x="0" y="123878"/>
                            <a:pt x="123878" y="0"/>
                            <a:pt x="276690" y="0"/>
                          </a:cubicBezTo>
                          <a:cubicBezTo>
                            <a:pt x="429501" y="0"/>
                            <a:pt x="553379" y="123878"/>
                            <a:pt x="553379" y="276689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4048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373A36"/>
                        </a:solidFill>
                        <a:effectLst/>
                        <a:uLnTx/>
                        <a:uFillTx/>
                        <a:latin typeface="Aptos"/>
                        <a:ea typeface="+mn-ea"/>
                        <a:cs typeface="+mn-cs"/>
                      </a:endParaRPr>
                    </a:p>
                  </p:txBody>
                </p:sp>
              </p:grpSp>
              <p:sp>
                <p:nvSpPr>
                  <p:cNvPr id="30" name="Oval 29">
                    <a:extLst>
                      <a:ext uri="{FF2B5EF4-FFF2-40B4-BE49-F238E27FC236}">
                        <a16:creationId xmlns:a16="http://schemas.microsoft.com/office/drawing/2014/main" id="{94223216-0DC5-8F32-3474-C2370D5D024A}"/>
                      </a:ext>
                    </a:extLst>
                  </p:cNvPr>
                  <p:cNvSpPr/>
                  <p:nvPr/>
                </p:nvSpPr>
                <p:spPr>
                  <a:xfrm>
                    <a:off x="4574758" y="1554223"/>
                    <a:ext cx="725709" cy="725709"/>
                  </a:xfrm>
                  <a:prstGeom prst="ellipse">
                    <a:avLst/>
                  </a:prstGeom>
                  <a:blipFill rotWithShape="0">
                    <a:blip r:embed="rId4" cstate="screen">
                      <a:extLst>
                        <a:ext uri="{28A0092B-C50C-407E-A947-70E740481C1C}">
                          <a14:useLocalDpi xmlns:a14="http://schemas.microsoft.com/office/drawing/2010/main"/>
                        </a:ext>
                      </a:extLst>
                    </a:blip>
                    <a:stretch>
                      <a:fillRect/>
                    </a:stretch>
                  </a:blipFill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  <a:effectLst>
                    <a:outerShdw blurRad="63500" sx="102000" sy="102000" algn="ctr" rotWithShape="0">
                      <a:prstClr val="black">
                        <a:alpha val="8000"/>
                      </a:prstClr>
                    </a:outerShdw>
                  </a:effectLst>
                </p:spPr>
                <p:style>
                  <a:lnRef idx="2">
                    <a:schemeClr val="accent1">
                      <a:hueOff val="0"/>
                      <a:satOff val="0"/>
                      <a:lumOff val="0"/>
                      <a:alphaOff val="0"/>
                    </a:schemeClr>
                  </a:lnRef>
                  <a:fillRef idx="1">
                    <a:scrgbClr r="0" g="0" b="0"/>
                  </a:fillRef>
                  <a:effectRef idx="0">
                    <a:schemeClr val="lt1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dk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  <p:txBody>
                  <a:bodyPr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373A36">
                          <a:hueOff val="0"/>
                          <a:satOff val="0"/>
                          <a:lumOff val="0"/>
                          <a:alphaOff val="0"/>
                        </a:srgbClr>
                      </a:solidFill>
                      <a:effectLst/>
                      <a:uLnTx/>
                      <a:uFillTx/>
                      <a:latin typeface="Aptos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12" name="Freeform 71">
                  <a:extLst>
                    <a:ext uri="{FF2B5EF4-FFF2-40B4-BE49-F238E27FC236}">
                      <a16:creationId xmlns:a16="http://schemas.microsoft.com/office/drawing/2014/main" id="{F6FDFBCB-D008-0289-3E32-AA6F3F999926}"/>
                    </a:ext>
                  </a:extLst>
                </p:cNvPr>
                <p:cNvSpPr/>
                <p:nvPr/>
              </p:nvSpPr>
              <p:spPr>
                <a:xfrm rot="5400000">
                  <a:off x="1625377" y="3211527"/>
                  <a:ext cx="1667205" cy="3484952"/>
                </a:xfrm>
                <a:custGeom>
                  <a:avLst/>
                  <a:gdLst>
                    <a:gd name="connsiteX0" fmla="*/ 0 w 1877977"/>
                    <a:gd name="connsiteY0" fmla="*/ 2893989 h 3023517"/>
                    <a:gd name="connsiteX1" fmla="*/ 0 w 1877977"/>
                    <a:gd name="connsiteY1" fmla="*/ 1785580 h 3023517"/>
                    <a:gd name="connsiteX2" fmla="*/ 0 w 1877977"/>
                    <a:gd name="connsiteY2" fmla="*/ 1237937 h 3023517"/>
                    <a:gd name="connsiteX3" fmla="*/ 0 w 1877977"/>
                    <a:gd name="connsiteY3" fmla="*/ 129528 h 3023517"/>
                    <a:gd name="connsiteX4" fmla="*/ 129528 w 1877977"/>
                    <a:gd name="connsiteY4" fmla="*/ 0 h 3023517"/>
                    <a:gd name="connsiteX5" fmla="*/ 1748449 w 1877977"/>
                    <a:gd name="connsiteY5" fmla="*/ 0 h 3023517"/>
                    <a:gd name="connsiteX6" fmla="*/ 1877977 w 1877977"/>
                    <a:gd name="connsiteY6" fmla="*/ 129528 h 3023517"/>
                    <a:gd name="connsiteX7" fmla="*/ 1877977 w 1877977"/>
                    <a:gd name="connsiteY7" fmla="*/ 1237937 h 3023517"/>
                    <a:gd name="connsiteX8" fmla="*/ 1877977 w 1877977"/>
                    <a:gd name="connsiteY8" fmla="*/ 1785580 h 3023517"/>
                    <a:gd name="connsiteX9" fmla="*/ 1877977 w 1877977"/>
                    <a:gd name="connsiteY9" fmla="*/ 2893989 h 3023517"/>
                    <a:gd name="connsiteX10" fmla="*/ 1748449 w 1877977"/>
                    <a:gd name="connsiteY10" fmla="*/ 3023517 h 3023517"/>
                    <a:gd name="connsiteX11" fmla="*/ 129528 w 1877977"/>
                    <a:gd name="connsiteY11" fmla="*/ 3023517 h 3023517"/>
                    <a:gd name="connsiteX12" fmla="*/ 0 w 1877977"/>
                    <a:gd name="connsiteY12" fmla="*/ 2893989 h 30235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877977" h="3023517">
                      <a:moveTo>
                        <a:pt x="0" y="2893989"/>
                      </a:moveTo>
                      <a:lnTo>
                        <a:pt x="0" y="1785580"/>
                      </a:lnTo>
                      <a:lnTo>
                        <a:pt x="0" y="1237937"/>
                      </a:lnTo>
                      <a:lnTo>
                        <a:pt x="0" y="129528"/>
                      </a:lnTo>
                      <a:cubicBezTo>
                        <a:pt x="0" y="58027"/>
                        <a:pt x="57942" y="0"/>
                        <a:pt x="129528" y="0"/>
                      </a:cubicBezTo>
                      <a:lnTo>
                        <a:pt x="1748449" y="0"/>
                      </a:lnTo>
                      <a:cubicBezTo>
                        <a:pt x="1819950" y="0"/>
                        <a:pt x="1877977" y="57942"/>
                        <a:pt x="1877977" y="129528"/>
                      </a:cubicBezTo>
                      <a:lnTo>
                        <a:pt x="1877977" y="1237937"/>
                      </a:lnTo>
                      <a:lnTo>
                        <a:pt x="1877977" y="1785580"/>
                      </a:lnTo>
                      <a:lnTo>
                        <a:pt x="1877977" y="2893989"/>
                      </a:lnTo>
                      <a:cubicBezTo>
                        <a:pt x="1877977" y="2965490"/>
                        <a:pt x="1820035" y="3023517"/>
                        <a:pt x="1748449" y="3023517"/>
                      </a:cubicBezTo>
                      <a:lnTo>
                        <a:pt x="129528" y="3023517"/>
                      </a:lnTo>
                      <a:cubicBezTo>
                        <a:pt x="58027" y="3023517"/>
                        <a:pt x="0" y="2965575"/>
                        <a:pt x="0" y="2893989"/>
                      </a:cubicBezTo>
                      <a:close/>
                    </a:path>
                  </a:pathLst>
                </a:custGeom>
                <a:solidFill>
                  <a:srgbClr val="00662C"/>
                </a:solidFill>
                <a:ln w="4048" cap="flat">
                  <a:noFill/>
                  <a:prstDash val="solid"/>
                  <a:miter/>
                </a:ln>
              </p:spPr>
              <p:txBody>
                <a:bodyPr vert="vert270" lIns="91440" tIns="274320" rIns="91440" bIns="27432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90000"/>
                    </a:lnSpc>
                    <a:spcBef>
                      <a:spcPts val="1200"/>
                    </a:spcBef>
                    <a:spcAft>
                      <a:spcPts val="6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Roboto" panose="02000000000000000000" pitchFamily="2" charset="0"/>
                      <a:ea typeface="Roboto" panose="02000000000000000000" pitchFamily="2" charset="0"/>
                      <a:cs typeface="Roboto" panose="02000000000000000000" pitchFamily="2" charset="0"/>
                    </a:rPr>
                    <a:t>Quantum </a:t>
                  </a:r>
                  <a:br>
                    <a:rPr kumimoji="0" lang="en-US" sz="160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Roboto" panose="02000000000000000000" pitchFamily="2" charset="0"/>
                      <a:ea typeface="Roboto" panose="02000000000000000000" pitchFamily="2" charset="0"/>
                      <a:cs typeface="Roboto" panose="02000000000000000000" pitchFamily="2" charset="0"/>
                    </a:rPr>
                  </a:br>
                  <a:r>
                    <a:rPr kumimoji="0" lang="en-US" sz="160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Roboto" panose="02000000000000000000" pitchFamily="2" charset="0"/>
                      <a:ea typeface="Roboto" panose="02000000000000000000" pitchFamily="2" charset="0"/>
                      <a:cs typeface="Roboto" panose="02000000000000000000" pitchFamily="2" charset="0"/>
                    </a:rPr>
                    <a:t>materials</a:t>
                  </a:r>
                </a:p>
              </p:txBody>
            </p:sp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48CF050F-1D4C-2440-27E7-D129FF211BAA}"/>
                    </a:ext>
                  </a:extLst>
                </p:cNvPr>
                <p:cNvGrpSpPr/>
                <p:nvPr/>
              </p:nvGrpSpPr>
              <p:grpSpPr>
                <a:xfrm rot="5400000">
                  <a:off x="3742388" y="4697592"/>
                  <a:ext cx="859063" cy="1052307"/>
                  <a:chOff x="-2426727" y="596460"/>
                  <a:chExt cx="712227" cy="872441"/>
                </a:xfrm>
              </p:grpSpPr>
              <p:sp>
                <p:nvSpPr>
                  <p:cNvPr id="27" name="Freeform 75">
                    <a:extLst>
                      <a:ext uri="{FF2B5EF4-FFF2-40B4-BE49-F238E27FC236}">
                        <a16:creationId xmlns:a16="http://schemas.microsoft.com/office/drawing/2014/main" id="{6D34F50D-B164-0AB3-83C6-BEE28E7B01DB}"/>
                      </a:ext>
                    </a:extLst>
                  </p:cNvPr>
                  <p:cNvSpPr/>
                  <p:nvPr/>
                </p:nvSpPr>
                <p:spPr>
                  <a:xfrm>
                    <a:off x="-2426727" y="596460"/>
                    <a:ext cx="712227" cy="872441"/>
                  </a:xfrm>
                  <a:custGeom>
                    <a:avLst/>
                    <a:gdLst>
                      <a:gd name="connsiteX0" fmla="*/ 629200 w 712227"/>
                      <a:gd name="connsiteY0" fmla="*/ 584671 h 872441"/>
                      <a:gd name="connsiteX1" fmla="*/ 629200 w 712227"/>
                      <a:gd name="connsiteY1" fmla="*/ 584671 h 872441"/>
                      <a:gd name="connsiteX2" fmla="*/ 712227 w 712227"/>
                      <a:gd name="connsiteY2" fmla="*/ 356114 h 872441"/>
                      <a:gd name="connsiteX3" fmla="*/ 356114 w 712227"/>
                      <a:gd name="connsiteY3" fmla="*/ 0 h 872441"/>
                      <a:gd name="connsiteX4" fmla="*/ 0 w 712227"/>
                      <a:gd name="connsiteY4" fmla="*/ 356114 h 872441"/>
                      <a:gd name="connsiteX5" fmla="*/ 83027 w 712227"/>
                      <a:gd name="connsiteY5" fmla="*/ 584671 h 872441"/>
                      <a:gd name="connsiteX6" fmla="*/ 83027 w 712227"/>
                      <a:gd name="connsiteY6" fmla="*/ 584671 h 872441"/>
                      <a:gd name="connsiteX7" fmla="*/ 102499 w 712227"/>
                      <a:gd name="connsiteY7" fmla="*/ 606085 h 872441"/>
                      <a:gd name="connsiteX8" fmla="*/ 336845 w 712227"/>
                      <a:gd name="connsiteY8" fmla="*/ 863910 h 872441"/>
                      <a:gd name="connsiteX9" fmla="*/ 375383 w 712227"/>
                      <a:gd name="connsiteY9" fmla="*/ 863910 h 872441"/>
                      <a:gd name="connsiteX10" fmla="*/ 609729 w 712227"/>
                      <a:gd name="connsiteY10" fmla="*/ 606085 h 872441"/>
                      <a:gd name="connsiteX11" fmla="*/ 629200 w 712227"/>
                      <a:gd name="connsiteY11" fmla="*/ 584671 h 872441"/>
                      <a:gd name="connsiteX12" fmla="*/ 629200 w 712227"/>
                      <a:gd name="connsiteY12" fmla="*/ 584671 h 872441"/>
                      <a:gd name="connsiteX13" fmla="*/ 356114 w 712227"/>
                      <a:gd name="connsiteY13" fmla="*/ 83027 h 872441"/>
                      <a:gd name="connsiteX14" fmla="*/ 629200 w 712227"/>
                      <a:gd name="connsiteY14" fmla="*/ 356114 h 872441"/>
                      <a:gd name="connsiteX15" fmla="*/ 356114 w 712227"/>
                      <a:gd name="connsiteY15" fmla="*/ 629200 h 872441"/>
                      <a:gd name="connsiteX16" fmla="*/ 83027 w 712227"/>
                      <a:gd name="connsiteY16" fmla="*/ 356114 h 872441"/>
                      <a:gd name="connsiteX17" fmla="*/ 356114 w 712227"/>
                      <a:gd name="connsiteY17" fmla="*/ 83027 h 8724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712227" h="872441">
                        <a:moveTo>
                          <a:pt x="629200" y="584671"/>
                        </a:moveTo>
                        <a:lnTo>
                          <a:pt x="629200" y="584671"/>
                        </a:lnTo>
                        <a:cubicBezTo>
                          <a:pt x="681017" y="522815"/>
                          <a:pt x="712227" y="443108"/>
                          <a:pt x="712227" y="356114"/>
                        </a:cubicBezTo>
                        <a:cubicBezTo>
                          <a:pt x="712227" y="159415"/>
                          <a:pt x="552772" y="0"/>
                          <a:pt x="356114" y="0"/>
                        </a:cubicBezTo>
                        <a:cubicBezTo>
                          <a:pt x="159456" y="0"/>
                          <a:pt x="0" y="159456"/>
                          <a:pt x="0" y="356114"/>
                        </a:cubicBezTo>
                        <a:cubicBezTo>
                          <a:pt x="0" y="443108"/>
                          <a:pt x="31211" y="522815"/>
                          <a:pt x="83027" y="584671"/>
                        </a:cubicBezTo>
                        <a:lnTo>
                          <a:pt x="83027" y="584671"/>
                        </a:lnTo>
                        <a:cubicBezTo>
                          <a:pt x="89221" y="592079"/>
                          <a:pt x="95738" y="599204"/>
                          <a:pt x="102499" y="606085"/>
                        </a:cubicBezTo>
                        <a:lnTo>
                          <a:pt x="336845" y="863910"/>
                        </a:lnTo>
                        <a:cubicBezTo>
                          <a:pt x="347167" y="875286"/>
                          <a:pt x="365060" y="875286"/>
                          <a:pt x="375383" y="863910"/>
                        </a:cubicBezTo>
                        <a:lnTo>
                          <a:pt x="609729" y="606085"/>
                        </a:lnTo>
                        <a:cubicBezTo>
                          <a:pt x="616489" y="599204"/>
                          <a:pt x="623007" y="592079"/>
                          <a:pt x="629200" y="584671"/>
                        </a:cubicBezTo>
                        <a:lnTo>
                          <a:pt x="629200" y="584671"/>
                        </a:lnTo>
                        <a:close/>
                        <a:moveTo>
                          <a:pt x="356114" y="83027"/>
                        </a:moveTo>
                        <a:cubicBezTo>
                          <a:pt x="506947" y="83027"/>
                          <a:pt x="629200" y="205280"/>
                          <a:pt x="629200" y="356114"/>
                        </a:cubicBezTo>
                        <a:cubicBezTo>
                          <a:pt x="629200" y="506947"/>
                          <a:pt x="506947" y="629200"/>
                          <a:pt x="356114" y="629200"/>
                        </a:cubicBezTo>
                        <a:cubicBezTo>
                          <a:pt x="205281" y="629200"/>
                          <a:pt x="83027" y="506947"/>
                          <a:pt x="83027" y="356114"/>
                        </a:cubicBezTo>
                        <a:cubicBezTo>
                          <a:pt x="83027" y="205280"/>
                          <a:pt x="205281" y="83027"/>
                          <a:pt x="356114" y="83027"/>
                        </a:cubicBezTo>
                        <a:close/>
                      </a:path>
                    </a:pathLst>
                  </a:custGeom>
                  <a:solidFill>
                    <a:srgbClr val="DBDCD8"/>
                  </a:solidFill>
                  <a:ln w="4048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373A36"/>
                      </a:solidFill>
                      <a:effectLst/>
                      <a:uLnTx/>
                      <a:uFillTx/>
                      <a:latin typeface="Aptos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8" name="Freeform 76">
                    <a:extLst>
                      <a:ext uri="{FF2B5EF4-FFF2-40B4-BE49-F238E27FC236}">
                        <a16:creationId xmlns:a16="http://schemas.microsoft.com/office/drawing/2014/main" id="{36801266-D380-7413-BDC7-2649F811F5B8}"/>
                      </a:ext>
                    </a:extLst>
                  </p:cNvPr>
                  <p:cNvSpPr/>
                  <p:nvPr/>
                </p:nvSpPr>
                <p:spPr>
                  <a:xfrm>
                    <a:off x="-2347301" y="675479"/>
                    <a:ext cx="553378" cy="553378"/>
                  </a:xfrm>
                  <a:custGeom>
                    <a:avLst/>
                    <a:gdLst>
                      <a:gd name="connsiteX0" fmla="*/ 553379 w 553378"/>
                      <a:gd name="connsiteY0" fmla="*/ 276689 h 553378"/>
                      <a:gd name="connsiteX1" fmla="*/ 276690 w 553378"/>
                      <a:gd name="connsiteY1" fmla="*/ 553379 h 553378"/>
                      <a:gd name="connsiteX2" fmla="*/ 0 w 553378"/>
                      <a:gd name="connsiteY2" fmla="*/ 276689 h 553378"/>
                      <a:gd name="connsiteX3" fmla="*/ 276690 w 553378"/>
                      <a:gd name="connsiteY3" fmla="*/ 0 h 553378"/>
                      <a:gd name="connsiteX4" fmla="*/ 553379 w 553378"/>
                      <a:gd name="connsiteY4" fmla="*/ 276689 h 5533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53378" h="553378">
                        <a:moveTo>
                          <a:pt x="553379" y="276689"/>
                        </a:moveTo>
                        <a:cubicBezTo>
                          <a:pt x="553379" y="429501"/>
                          <a:pt x="429501" y="553379"/>
                          <a:pt x="276690" y="553379"/>
                        </a:cubicBezTo>
                        <a:cubicBezTo>
                          <a:pt x="123878" y="553379"/>
                          <a:pt x="0" y="429501"/>
                          <a:pt x="0" y="276689"/>
                        </a:cubicBezTo>
                        <a:cubicBezTo>
                          <a:pt x="0" y="123878"/>
                          <a:pt x="123878" y="0"/>
                          <a:pt x="276690" y="0"/>
                        </a:cubicBezTo>
                        <a:cubicBezTo>
                          <a:pt x="429501" y="0"/>
                          <a:pt x="553379" y="123878"/>
                          <a:pt x="553379" y="276689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4048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373A36"/>
                      </a:solidFill>
                      <a:effectLst/>
                      <a:uLnTx/>
                      <a:uFillTx/>
                      <a:latin typeface="Aptos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14" name="Freeform 88">
                  <a:extLst>
                    <a:ext uri="{FF2B5EF4-FFF2-40B4-BE49-F238E27FC236}">
                      <a16:creationId xmlns:a16="http://schemas.microsoft.com/office/drawing/2014/main" id="{EE322B42-9C24-BF6C-7A8C-4462EA60A067}"/>
                    </a:ext>
                  </a:extLst>
                </p:cNvPr>
                <p:cNvSpPr/>
                <p:nvPr/>
              </p:nvSpPr>
              <p:spPr>
                <a:xfrm rot="5400000">
                  <a:off x="8721461" y="921089"/>
                  <a:ext cx="1667204" cy="3484951"/>
                </a:xfrm>
                <a:custGeom>
                  <a:avLst/>
                  <a:gdLst>
                    <a:gd name="connsiteX0" fmla="*/ 0 w 1877977"/>
                    <a:gd name="connsiteY0" fmla="*/ 2893989 h 3023517"/>
                    <a:gd name="connsiteX1" fmla="*/ 0 w 1877977"/>
                    <a:gd name="connsiteY1" fmla="*/ 1785580 h 3023517"/>
                    <a:gd name="connsiteX2" fmla="*/ 0 w 1877977"/>
                    <a:gd name="connsiteY2" fmla="*/ 1237937 h 3023517"/>
                    <a:gd name="connsiteX3" fmla="*/ 0 w 1877977"/>
                    <a:gd name="connsiteY3" fmla="*/ 129528 h 3023517"/>
                    <a:gd name="connsiteX4" fmla="*/ 129528 w 1877977"/>
                    <a:gd name="connsiteY4" fmla="*/ 0 h 3023517"/>
                    <a:gd name="connsiteX5" fmla="*/ 1748449 w 1877977"/>
                    <a:gd name="connsiteY5" fmla="*/ 0 h 3023517"/>
                    <a:gd name="connsiteX6" fmla="*/ 1877977 w 1877977"/>
                    <a:gd name="connsiteY6" fmla="*/ 129528 h 3023517"/>
                    <a:gd name="connsiteX7" fmla="*/ 1877977 w 1877977"/>
                    <a:gd name="connsiteY7" fmla="*/ 1237937 h 3023517"/>
                    <a:gd name="connsiteX8" fmla="*/ 1877977 w 1877977"/>
                    <a:gd name="connsiteY8" fmla="*/ 1785580 h 3023517"/>
                    <a:gd name="connsiteX9" fmla="*/ 1877977 w 1877977"/>
                    <a:gd name="connsiteY9" fmla="*/ 2893989 h 3023517"/>
                    <a:gd name="connsiteX10" fmla="*/ 1748449 w 1877977"/>
                    <a:gd name="connsiteY10" fmla="*/ 3023517 h 3023517"/>
                    <a:gd name="connsiteX11" fmla="*/ 129528 w 1877977"/>
                    <a:gd name="connsiteY11" fmla="*/ 3023517 h 3023517"/>
                    <a:gd name="connsiteX12" fmla="*/ 0 w 1877977"/>
                    <a:gd name="connsiteY12" fmla="*/ 2893989 h 30235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877977" h="3023517">
                      <a:moveTo>
                        <a:pt x="0" y="2893989"/>
                      </a:moveTo>
                      <a:lnTo>
                        <a:pt x="0" y="1785580"/>
                      </a:lnTo>
                      <a:lnTo>
                        <a:pt x="0" y="1237937"/>
                      </a:lnTo>
                      <a:lnTo>
                        <a:pt x="0" y="129528"/>
                      </a:lnTo>
                      <a:cubicBezTo>
                        <a:pt x="0" y="58027"/>
                        <a:pt x="57942" y="0"/>
                        <a:pt x="129528" y="0"/>
                      </a:cubicBezTo>
                      <a:lnTo>
                        <a:pt x="1748449" y="0"/>
                      </a:lnTo>
                      <a:cubicBezTo>
                        <a:pt x="1819950" y="0"/>
                        <a:pt x="1877977" y="57942"/>
                        <a:pt x="1877977" y="129528"/>
                      </a:cubicBezTo>
                      <a:lnTo>
                        <a:pt x="1877977" y="1237937"/>
                      </a:lnTo>
                      <a:lnTo>
                        <a:pt x="1877977" y="1785580"/>
                      </a:lnTo>
                      <a:lnTo>
                        <a:pt x="1877977" y="2893989"/>
                      </a:lnTo>
                      <a:cubicBezTo>
                        <a:pt x="1877977" y="2965490"/>
                        <a:pt x="1820035" y="3023517"/>
                        <a:pt x="1748449" y="3023517"/>
                      </a:cubicBezTo>
                      <a:lnTo>
                        <a:pt x="129528" y="3023517"/>
                      </a:lnTo>
                      <a:cubicBezTo>
                        <a:pt x="58027" y="3023517"/>
                        <a:pt x="0" y="2965575"/>
                        <a:pt x="0" y="2893989"/>
                      </a:cubicBezTo>
                      <a:close/>
                    </a:path>
                  </a:pathLst>
                </a:custGeom>
                <a:solidFill>
                  <a:srgbClr val="00662C"/>
                </a:solidFill>
                <a:ln w="4048" cap="flat">
                  <a:noFill/>
                  <a:prstDash val="solid"/>
                  <a:miter/>
                </a:ln>
              </p:spPr>
              <p:txBody>
                <a:bodyPr vert="vert270" lIns="91440" tIns="457200" rIns="91440" bIns="36576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90000"/>
                    </a:lnSpc>
                    <a:spcBef>
                      <a:spcPts val="1200"/>
                    </a:spcBef>
                    <a:spcAft>
                      <a:spcPts val="6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Roboto" panose="02000000000000000000" pitchFamily="2" charset="0"/>
                      <a:ea typeface="Roboto" panose="02000000000000000000" pitchFamily="2" charset="0"/>
                      <a:cs typeface="Roboto" panose="02000000000000000000" pitchFamily="2" charset="0"/>
                    </a:rPr>
                    <a:t>Quantum </a:t>
                  </a:r>
                  <a:br>
                    <a:rPr kumimoji="0" lang="en-US" sz="160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Roboto" panose="02000000000000000000" pitchFamily="2" charset="0"/>
                      <a:ea typeface="Roboto" panose="02000000000000000000" pitchFamily="2" charset="0"/>
                      <a:cs typeface="Roboto" panose="02000000000000000000" pitchFamily="2" charset="0"/>
                    </a:rPr>
                  </a:br>
                  <a:r>
                    <a:rPr kumimoji="0" lang="en-US" sz="160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Roboto" panose="02000000000000000000" pitchFamily="2" charset="0"/>
                      <a:ea typeface="Roboto" panose="02000000000000000000" pitchFamily="2" charset="0"/>
                      <a:cs typeface="Roboto" panose="02000000000000000000" pitchFamily="2" charset="0"/>
                    </a:rPr>
                    <a:t>sensing</a:t>
                  </a:r>
                </a:p>
              </p:txBody>
            </p:sp>
            <p:sp>
              <p:nvSpPr>
                <p:cNvPr id="15" name="Freeform 82">
                  <a:extLst>
                    <a:ext uri="{FF2B5EF4-FFF2-40B4-BE49-F238E27FC236}">
                      <a16:creationId xmlns:a16="http://schemas.microsoft.com/office/drawing/2014/main" id="{9F8CACFB-78A4-F388-BF75-2B519A6B0C58}"/>
                    </a:ext>
                  </a:extLst>
                </p:cNvPr>
                <p:cNvSpPr/>
                <p:nvPr/>
              </p:nvSpPr>
              <p:spPr>
                <a:xfrm rot="5400000">
                  <a:off x="8721465" y="3211520"/>
                  <a:ext cx="1667205" cy="3484953"/>
                </a:xfrm>
                <a:custGeom>
                  <a:avLst/>
                  <a:gdLst>
                    <a:gd name="connsiteX0" fmla="*/ 0 w 1877977"/>
                    <a:gd name="connsiteY0" fmla="*/ 2893989 h 3023517"/>
                    <a:gd name="connsiteX1" fmla="*/ 0 w 1877977"/>
                    <a:gd name="connsiteY1" fmla="*/ 1785580 h 3023517"/>
                    <a:gd name="connsiteX2" fmla="*/ 0 w 1877977"/>
                    <a:gd name="connsiteY2" fmla="*/ 1237937 h 3023517"/>
                    <a:gd name="connsiteX3" fmla="*/ 0 w 1877977"/>
                    <a:gd name="connsiteY3" fmla="*/ 129528 h 3023517"/>
                    <a:gd name="connsiteX4" fmla="*/ 129528 w 1877977"/>
                    <a:gd name="connsiteY4" fmla="*/ 0 h 3023517"/>
                    <a:gd name="connsiteX5" fmla="*/ 1748449 w 1877977"/>
                    <a:gd name="connsiteY5" fmla="*/ 0 h 3023517"/>
                    <a:gd name="connsiteX6" fmla="*/ 1877977 w 1877977"/>
                    <a:gd name="connsiteY6" fmla="*/ 129528 h 3023517"/>
                    <a:gd name="connsiteX7" fmla="*/ 1877977 w 1877977"/>
                    <a:gd name="connsiteY7" fmla="*/ 1237937 h 3023517"/>
                    <a:gd name="connsiteX8" fmla="*/ 1877977 w 1877977"/>
                    <a:gd name="connsiteY8" fmla="*/ 1785580 h 3023517"/>
                    <a:gd name="connsiteX9" fmla="*/ 1877977 w 1877977"/>
                    <a:gd name="connsiteY9" fmla="*/ 2893989 h 3023517"/>
                    <a:gd name="connsiteX10" fmla="*/ 1748449 w 1877977"/>
                    <a:gd name="connsiteY10" fmla="*/ 3023517 h 3023517"/>
                    <a:gd name="connsiteX11" fmla="*/ 129528 w 1877977"/>
                    <a:gd name="connsiteY11" fmla="*/ 3023517 h 3023517"/>
                    <a:gd name="connsiteX12" fmla="*/ 0 w 1877977"/>
                    <a:gd name="connsiteY12" fmla="*/ 2893989 h 30235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877977" h="3023517">
                      <a:moveTo>
                        <a:pt x="0" y="2893989"/>
                      </a:moveTo>
                      <a:lnTo>
                        <a:pt x="0" y="1785580"/>
                      </a:lnTo>
                      <a:lnTo>
                        <a:pt x="0" y="1237937"/>
                      </a:lnTo>
                      <a:lnTo>
                        <a:pt x="0" y="129528"/>
                      </a:lnTo>
                      <a:cubicBezTo>
                        <a:pt x="0" y="58027"/>
                        <a:pt x="57942" y="0"/>
                        <a:pt x="129528" y="0"/>
                      </a:cubicBezTo>
                      <a:lnTo>
                        <a:pt x="1748449" y="0"/>
                      </a:lnTo>
                      <a:cubicBezTo>
                        <a:pt x="1819950" y="0"/>
                        <a:pt x="1877977" y="57942"/>
                        <a:pt x="1877977" y="129528"/>
                      </a:cubicBezTo>
                      <a:lnTo>
                        <a:pt x="1877977" y="1237937"/>
                      </a:lnTo>
                      <a:lnTo>
                        <a:pt x="1877977" y="1785580"/>
                      </a:lnTo>
                      <a:lnTo>
                        <a:pt x="1877977" y="2893989"/>
                      </a:lnTo>
                      <a:cubicBezTo>
                        <a:pt x="1877977" y="2965490"/>
                        <a:pt x="1820035" y="3023517"/>
                        <a:pt x="1748449" y="3023517"/>
                      </a:cubicBezTo>
                      <a:lnTo>
                        <a:pt x="129528" y="3023517"/>
                      </a:lnTo>
                      <a:cubicBezTo>
                        <a:pt x="58027" y="3023517"/>
                        <a:pt x="0" y="2965575"/>
                        <a:pt x="0" y="2893989"/>
                      </a:cubicBezTo>
                      <a:close/>
                    </a:path>
                  </a:pathLst>
                </a:custGeom>
                <a:solidFill>
                  <a:srgbClr val="00662C"/>
                </a:solidFill>
                <a:ln w="4048" cap="flat">
                  <a:noFill/>
                  <a:prstDash val="solid"/>
                  <a:miter/>
                </a:ln>
              </p:spPr>
              <p:txBody>
                <a:bodyPr vert="vert270" lIns="91440" tIns="457200" rIns="91440" bIns="36576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90000"/>
                    </a:lnSpc>
                    <a:spcBef>
                      <a:spcPts val="1200"/>
                    </a:spcBef>
                    <a:spcAft>
                      <a:spcPts val="6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Roboto" panose="02000000000000000000" pitchFamily="2" charset="0"/>
                      <a:ea typeface="Roboto" panose="02000000000000000000" pitchFamily="2" charset="0"/>
                      <a:cs typeface="Roboto" panose="02000000000000000000" pitchFamily="2" charset="0"/>
                    </a:rPr>
                    <a:t>Quantum</a:t>
                  </a:r>
                  <a:br>
                    <a:rPr kumimoji="0" lang="en-US" sz="160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Roboto" panose="02000000000000000000" pitchFamily="2" charset="0"/>
                      <a:ea typeface="Roboto" panose="02000000000000000000" pitchFamily="2" charset="0"/>
                      <a:cs typeface="Roboto" panose="02000000000000000000" pitchFamily="2" charset="0"/>
                    </a:rPr>
                  </a:br>
                  <a:r>
                    <a:rPr kumimoji="0" lang="en-US" sz="160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Roboto" panose="02000000000000000000" pitchFamily="2" charset="0"/>
                      <a:ea typeface="Roboto" panose="02000000000000000000" pitchFamily="2" charset="0"/>
                      <a:cs typeface="Roboto" panose="02000000000000000000" pitchFamily="2" charset="0"/>
                    </a:rPr>
                    <a:t>computing</a:t>
                  </a:r>
                </a:p>
              </p:txBody>
            </p:sp>
            <p:grpSp>
              <p:nvGrpSpPr>
                <p:cNvPr id="16" name="Group 15">
                  <a:extLst>
                    <a:ext uri="{FF2B5EF4-FFF2-40B4-BE49-F238E27FC236}">
                      <a16:creationId xmlns:a16="http://schemas.microsoft.com/office/drawing/2014/main" id="{F98BCD24-BEBF-A9AA-164B-A85F7A8C844C}"/>
                    </a:ext>
                  </a:extLst>
                </p:cNvPr>
                <p:cNvGrpSpPr/>
                <p:nvPr/>
              </p:nvGrpSpPr>
              <p:grpSpPr>
                <a:xfrm>
                  <a:off x="7384331" y="1971155"/>
                  <a:ext cx="1052307" cy="859063"/>
                  <a:chOff x="7012293" y="1443110"/>
                  <a:chExt cx="1118817" cy="913359"/>
                </a:xfrm>
              </p:grpSpPr>
              <p:grpSp>
                <p:nvGrpSpPr>
                  <p:cNvPr id="23" name="Group 22">
                    <a:extLst>
                      <a:ext uri="{FF2B5EF4-FFF2-40B4-BE49-F238E27FC236}">
                        <a16:creationId xmlns:a16="http://schemas.microsoft.com/office/drawing/2014/main" id="{91012861-DAE1-4564-4724-94F2DC207B1F}"/>
                      </a:ext>
                    </a:extLst>
                  </p:cNvPr>
                  <p:cNvGrpSpPr/>
                  <p:nvPr/>
                </p:nvGrpSpPr>
                <p:grpSpPr>
                  <a:xfrm rot="16200000">
                    <a:off x="7115022" y="1340381"/>
                    <a:ext cx="913359" cy="1118817"/>
                    <a:chOff x="-2426726" y="596460"/>
                    <a:chExt cx="712227" cy="872441"/>
                  </a:xfrm>
                </p:grpSpPr>
                <p:sp>
                  <p:nvSpPr>
                    <p:cNvPr id="25" name="Freeform 92">
                      <a:extLst>
                        <a:ext uri="{FF2B5EF4-FFF2-40B4-BE49-F238E27FC236}">
                          <a16:creationId xmlns:a16="http://schemas.microsoft.com/office/drawing/2014/main" id="{1430EA32-9FE4-0055-3A39-9EA2E543E85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-2426726" y="596460"/>
                      <a:ext cx="712227" cy="872441"/>
                    </a:xfrm>
                    <a:custGeom>
                      <a:avLst/>
                      <a:gdLst>
                        <a:gd name="connsiteX0" fmla="*/ 629200 w 712227"/>
                        <a:gd name="connsiteY0" fmla="*/ 584671 h 872441"/>
                        <a:gd name="connsiteX1" fmla="*/ 629200 w 712227"/>
                        <a:gd name="connsiteY1" fmla="*/ 584671 h 872441"/>
                        <a:gd name="connsiteX2" fmla="*/ 712227 w 712227"/>
                        <a:gd name="connsiteY2" fmla="*/ 356114 h 872441"/>
                        <a:gd name="connsiteX3" fmla="*/ 356114 w 712227"/>
                        <a:gd name="connsiteY3" fmla="*/ 0 h 872441"/>
                        <a:gd name="connsiteX4" fmla="*/ 0 w 712227"/>
                        <a:gd name="connsiteY4" fmla="*/ 356114 h 872441"/>
                        <a:gd name="connsiteX5" fmla="*/ 83027 w 712227"/>
                        <a:gd name="connsiteY5" fmla="*/ 584671 h 872441"/>
                        <a:gd name="connsiteX6" fmla="*/ 83027 w 712227"/>
                        <a:gd name="connsiteY6" fmla="*/ 584671 h 872441"/>
                        <a:gd name="connsiteX7" fmla="*/ 102499 w 712227"/>
                        <a:gd name="connsiteY7" fmla="*/ 606085 h 872441"/>
                        <a:gd name="connsiteX8" fmla="*/ 336845 w 712227"/>
                        <a:gd name="connsiteY8" fmla="*/ 863910 h 872441"/>
                        <a:gd name="connsiteX9" fmla="*/ 375383 w 712227"/>
                        <a:gd name="connsiteY9" fmla="*/ 863910 h 872441"/>
                        <a:gd name="connsiteX10" fmla="*/ 609729 w 712227"/>
                        <a:gd name="connsiteY10" fmla="*/ 606085 h 872441"/>
                        <a:gd name="connsiteX11" fmla="*/ 629200 w 712227"/>
                        <a:gd name="connsiteY11" fmla="*/ 584671 h 872441"/>
                        <a:gd name="connsiteX12" fmla="*/ 629200 w 712227"/>
                        <a:gd name="connsiteY12" fmla="*/ 584671 h 872441"/>
                        <a:gd name="connsiteX13" fmla="*/ 356114 w 712227"/>
                        <a:gd name="connsiteY13" fmla="*/ 83027 h 872441"/>
                        <a:gd name="connsiteX14" fmla="*/ 629200 w 712227"/>
                        <a:gd name="connsiteY14" fmla="*/ 356114 h 872441"/>
                        <a:gd name="connsiteX15" fmla="*/ 356114 w 712227"/>
                        <a:gd name="connsiteY15" fmla="*/ 629200 h 872441"/>
                        <a:gd name="connsiteX16" fmla="*/ 83027 w 712227"/>
                        <a:gd name="connsiteY16" fmla="*/ 356114 h 872441"/>
                        <a:gd name="connsiteX17" fmla="*/ 356114 w 712227"/>
                        <a:gd name="connsiteY17" fmla="*/ 83027 h 87244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712227" h="872441">
                          <a:moveTo>
                            <a:pt x="629200" y="584671"/>
                          </a:moveTo>
                          <a:lnTo>
                            <a:pt x="629200" y="584671"/>
                          </a:lnTo>
                          <a:cubicBezTo>
                            <a:pt x="681017" y="522815"/>
                            <a:pt x="712227" y="443108"/>
                            <a:pt x="712227" y="356114"/>
                          </a:cubicBezTo>
                          <a:cubicBezTo>
                            <a:pt x="712227" y="159415"/>
                            <a:pt x="552772" y="0"/>
                            <a:pt x="356114" y="0"/>
                          </a:cubicBezTo>
                          <a:cubicBezTo>
                            <a:pt x="159456" y="0"/>
                            <a:pt x="0" y="159456"/>
                            <a:pt x="0" y="356114"/>
                          </a:cubicBezTo>
                          <a:cubicBezTo>
                            <a:pt x="0" y="443108"/>
                            <a:pt x="31211" y="522815"/>
                            <a:pt x="83027" y="584671"/>
                          </a:cubicBezTo>
                          <a:lnTo>
                            <a:pt x="83027" y="584671"/>
                          </a:lnTo>
                          <a:cubicBezTo>
                            <a:pt x="89221" y="592079"/>
                            <a:pt x="95738" y="599204"/>
                            <a:pt x="102499" y="606085"/>
                          </a:cubicBezTo>
                          <a:lnTo>
                            <a:pt x="336845" y="863910"/>
                          </a:lnTo>
                          <a:cubicBezTo>
                            <a:pt x="347167" y="875286"/>
                            <a:pt x="365060" y="875286"/>
                            <a:pt x="375383" y="863910"/>
                          </a:cubicBezTo>
                          <a:lnTo>
                            <a:pt x="609729" y="606085"/>
                          </a:lnTo>
                          <a:cubicBezTo>
                            <a:pt x="616489" y="599204"/>
                            <a:pt x="623007" y="592079"/>
                            <a:pt x="629200" y="584671"/>
                          </a:cubicBezTo>
                          <a:lnTo>
                            <a:pt x="629200" y="584671"/>
                          </a:lnTo>
                          <a:close/>
                          <a:moveTo>
                            <a:pt x="356114" y="83027"/>
                          </a:moveTo>
                          <a:cubicBezTo>
                            <a:pt x="506947" y="83027"/>
                            <a:pt x="629200" y="205280"/>
                            <a:pt x="629200" y="356114"/>
                          </a:cubicBezTo>
                          <a:cubicBezTo>
                            <a:pt x="629200" y="506947"/>
                            <a:pt x="506947" y="629200"/>
                            <a:pt x="356114" y="629200"/>
                          </a:cubicBezTo>
                          <a:cubicBezTo>
                            <a:pt x="205281" y="629200"/>
                            <a:pt x="83027" y="506947"/>
                            <a:pt x="83027" y="356114"/>
                          </a:cubicBezTo>
                          <a:cubicBezTo>
                            <a:pt x="83027" y="205280"/>
                            <a:pt x="205281" y="83027"/>
                            <a:pt x="356114" y="83027"/>
                          </a:cubicBezTo>
                          <a:close/>
                        </a:path>
                      </a:pathLst>
                    </a:custGeom>
                    <a:solidFill>
                      <a:srgbClr val="DBDCD8"/>
                    </a:solidFill>
                    <a:ln w="4048" cap="flat">
                      <a:noFill/>
                      <a:prstDash val="solid"/>
                      <a:miter/>
                    </a:ln>
                  </p:spPr>
                  <p:txBody>
                    <a:bodyPr tIns="457200" rIns="91440" bIns="365760" rtlCol="0" anchor="ctr"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373A36"/>
                        </a:solidFill>
                        <a:effectLst/>
                        <a:uLnTx/>
                        <a:uFillTx/>
                        <a:latin typeface="Aptos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26" name="Freeform 93">
                      <a:extLst>
                        <a:ext uri="{FF2B5EF4-FFF2-40B4-BE49-F238E27FC236}">
                          <a16:creationId xmlns:a16="http://schemas.microsoft.com/office/drawing/2014/main" id="{B555C799-6E9F-C46F-ACFC-8CE3B437A60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-2347301" y="675479"/>
                      <a:ext cx="553378" cy="553378"/>
                    </a:xfrm>
                    <a:custGeom>
                      <a:avLst/>
                      <a:gdLst>
                        <a:gd name="connsiteX0" fmla="*/ 553379 w 553378"/>
                        <a:gd name="connsiteY0" fmla="*/ 276689 h 553378"/>
                        <a:gd name="connsiteX1" fmla="*/ 276690 w 553378"/>
                        <a:gd name="connsiteY1" fmla="*/ 553379 h 553378"/>
                        <a:gd name="connsiteX2" fmla="*/ 0 w 553378"/>
                        <a:gd name="connsiteY2" fmla="*/ 276689 h 553378"/>
                        <a:gd name="connsiteX3" fmla="*/ 276690 w 553378"/>
                        <a:gd name="connsiteY3" fmla="*/ 0 h 553378"/>
                        <a:gd name="connsiteX4" fmla="*/ 553379 w 553378"/>
                        <a:gd name="connsiteY4" fmla="*/ 276689 h 55337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53378" h="553378">
                          <a:moveTo>
                            <a:pt x="553379" y="276689"/>
                          </a:moveTo>
                          <a:cubicBezTo>
                            <a:pt x="553379" y="429501"/>
                            <a:pt x="429501" y="553379"/>
                            <a:pt x="276690" y="553379"/>
                          </a:cubicBezTo>
                          <a:cubicBezTo>
                            <a:pt x="123878" y="553379"/>
                            <a:pt x="0" y="429501"/>
                            <a:pt x="0" y="276689"/>
                          </a:cubicBezTo>
                          <a:cubicBezTo>
                            <a:pt x="0" y="123878"/>
                            <a:pt x="123878" y="0"/>
                            <a:pt x="276690" y="0"/>
                          </a:cubicBezTo>
                          <a:cubicBezTo>
                            <a:pt x="429501" y="0"/>
                            <a:pt x="553379" y="123878"/>
                            <a:pt x="553379" y="276689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4048" cap="flat">
                      <a:noFill/>
                      <a:prstDash val="solid"/>
                      <a:miter/>
                    </a:ln>
                  </p:spPr>
                  <p:txBody>
                    <a:bodyPr tIns="457200" rIns="91440" bIns="365760" rtlCol="0" anchor="ctr"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373A36"/>
                        </a:solidFill>
                        <a:effectLst/>
                        <a:uLnTx/>
                        <a:uFillTx/>
                        <a:latin typeface="Aptos"/>
                        <a:ea typeface="+mn-ea"/>
                        <a:cs typeface="+mn-cs"/>
                      </a:endParaRPr>
                    </a:p>
                  </p:txBody>
                </p:sp>
              </p:grpSp>
              <p:sp>
                <p:nvSpPr>
                  <p:cNvPr id="24" name="Oval 23">
                    <a:extLst>
                      <a:ext uri="{FF2B5EF4-FFF2-40B4-BE49-F238E27FC236}">
                        <a16:creationId xmlns:a16="http://schemas.microsoft.com/office/drawing/2014/main" id="{C731DD75-7909-4896-66F1-A117F11AE208}"/>
                      </a:ext>
                    </a:extLst>
                  </p:cNvPr>
                  <p:cNvSpPr/>
                  <p:nvPr/>
                </p:nvSpPr>
                <p:spPr>
                  <a:xfrm>
                    <a:off x="7115887" y="1536933"/>
                    <a:ext cx="725709" cy="725709"/>
                  </a:xfrm>
                  <a:prstGeom prst="ellipse">
                    <a:avLst/>
                  </a:prstGeom>
                  <a:blipFill rotWithShape="0">
                    <a:blip r:embed="rId5" cstate="screen">
                      <a:extLst>
                        <a:ext uri="{28A0092B-C50C-407E-A947-70E740481C1C}">
                          <a14:useLocalDpi xmlns:a14="http://schemas.microsoft.com/office/drawing/2010/main"/>
                        </a:ext>
                      </a:extLst>
                    </a:blip>
                    <a:stretch>
                      <a:fillRect/>
                    </a:stretch>
                  </a:blipFill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  <a:effectLst>
                    <a:outerShdw blurRad="63500" sx="102000" sy="102000" algn="ctr" rotWithShape="0">
                      <a:prstClr val="black">
                        <a:alpha val="8000"/>
                      </a:prstClr>
                    </a:outerShdw>
                  </a:effectLst>
                </p:spPr>
                <p:style>
                  <a:lnRef idx="2">
                    <a:schemeClr val="accent1">
                      <a:hueOff val="0"/>
                      <a:satOff val="0"/>
                      <a:lumOff val="0"/>
                      <a:alphaOff val="0"/>
                    </a:schemeClr>
                  </a:lnRef>
                  <a:fillRef idx="1">
                    <a:scrgbClr r="0" g="0" b="0"/>
                  </a:fillRef>
                  <a:effectRef idx="0">
                    <a:schemeClr val="lt1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dk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  <p:txBody>
                  <a:bodyPr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373A36">
                          <a:hueOff val="0"/>
                          <a:satOff val="0"/>
                          <a:lumOff val="0"/>
                          <a:alphaOff val="0"/>
                        </a:srgbClr>
                      </a:solidFill>
                      <a:effectLst/>
                      <a:uLnTx/>
                      <a:uFillTx/>
                      <a:latin typeface="Aptos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17" name="Group 16">
                  <a:extLst>
                    <a:ext uri="{FF2B5EF4-FFF2-40B4-BE49-F238E27FC236}">
                      <a16:creationId xmlns:a16="http://schemas.microsoft.com/office/drawing/2014/main" id="{F70F5642-09D0-14E9-5EAD-A4C30F5F3826}"/>
                    </a:ext>
                  </a:extLst>
                </p:cNvPr>
                <p:cNvGrpSpPr/>
                <p:nvPr/>
              </p:nvGrpSpPr>
              <p:grpSpPr>
                <a:xfrm>
                  <a:off x="7384331" y="4794215"/>
                  <a:ext cx="1052307" cy="859063"/>
                  <a:chOff x="7012293" y="4444599"/>
                  <a:chExt cx="1118817" cy="913359"/>
                </a:xfrm>
              </p:grpSpPr>
              <p:grpSp>
                <p:nvGrpSpPr>
                  <p:cNvPr id="18" name="Group 17">
                    <a:extLst>
                      <a:ext uri="{FF2B5EF4-FFF2-40B4-BE49-F238E27FC236}">
                        <a16:creationId xmlns:a16="http://schemas.microsoft.com/office/drawing/2014/main" id="{363C87B7-5327-A9DF-D2D1-673FEBB404CE}"/>
                      </a:ext>
                    </a:extLst>
                  </p:cNvPr>
                  <p:cNvGrpSpPr/>
                  <p:nvPr/>
                </p:nvGrpSpPr>
                <p:grpSpPr>
                  <a:xfrm rot="16200000">
                    <a:off x="7115022" y="4341870"/>
                    <a:ext cx="913359" cy="1118817"/>
                    <a:chOff x="-2426726" y="596460"/>
                    <a:chExt cx="712227" cy="872441"/>
                  </a:xfrm>
                </p:grpSpPr>
                <p:sp>
                  <p:nvSpPr>
                    <p:cNvPr id="20" name="Freeform 86">
                      <a:extLst>
                        <a:ext uri="{FF2B5EF4-FFF2-40B4-BE49-F238E27FC236}">
                          <a16:creationId xmlns:a16="http://schemas.microsoft.com/office/drawing/2014/main" id="{70AC14EF-98EE-A8BB-1ADD-585307CFCB1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-2426726" y="596460"/>
                      <a:ext cx="712227" cy="872441"/>
                    </a:xfrm>
                    <a:custGeom>
                      <a:avLst/>
                      <a:gdLst>
                        <a:gd name="connsiteX0" fmla="*/ 629200 w 712227"/>
                        <a:gd name="connsiteY0" fmla="*/ 584671 h 872441"/>
                        <a:gd name="connsiteX1" fmla="*/ 629200 w 712227"/>
                        <a:gd name="connsiteY1" fmla="*/ 584671 h 872441"/>
                        <a:gd name="connsiteX2" fmla="*/ 712227 w 712227"/>
                        <a:gd name="connsiteY2" fmla="*/ 356114 h 872441"/>
                        <a:gd name="connsiteX3" fmla="*/ 356114 w 712227"/>
                        <a:gd name="connsiteY3" fmla="*/ 0 h 872441"/>
                        <a:gd name="connsiteX4" fmla="*/ 0 w 712227"/>
                        <a:gd name="connsiteY4" fmla="*/ 356114 h 872441"/>
                        <a:gd name="connsiteX5" fmla="*/ 83027 w 712227"/>
                        <a:gd name="connsiteY5" fmla="*/ 584671 h 872441"/>
                        <a:gd name="connsiteX6" fmla="*/ 83027 w 712227"/>
                        <a:gd name="connsiteY6" fmla="*/ 584671 h 872441"/>
                        <a:gd name="connsiteX7" fmla="*/ 102499 w 712227"/>
                        <a:gd name="connsiteY7" fmla="*/ 606085 h 872441"/>
                        <a:gd name="connsiteX8" fmla="*/ 336845 w 712227"/>
                        <a:gd name="connsiteY8" fmla="*/ 863910 h 872441"/>
                        <a:gd name="connsiteX9" fmla="*/ 375383 w 712227"/>
                        <a:gd name="connsiteY9" fmla="*/ 863910 h 872441"/>
                        <a:gd name="connsiteX10" fmla="*/ 609729 w 712227"/>
                        <a:gd name="connsiteY10" fmla="*/ 606085 h 872441"/>
                        <a:gd name="connsiteX11" fmla="*/ 629200 w 712227"/>
                        <a:gd name="connsiteY11" fmla="*/ 584671 h 872441"/>
                        <a:gd name="connsiteX12" fmla="*/ 629200 w 712227"/>
                        <a:gd name="connsiteY12" fmla="*/ 584671 h 872441"/>
                        <a:gd name="connsiteX13" fmla="*/ 356114 w 712227"/>
                        <a:gd name="connsiteY13" fmla="*/ 83027 h 872441"/>
                        <a:gd name="connsiteX14" fmla="*/ 629200 w 712227"/>
                        <a:gd name="connsiteY14" fmla="*/ 356114 h 872441"/>
                        <a:gd name="connsiteX15" fmla="*/ 356114 w 712227"/>
                        <a:gd name="connsiteY15" fmla="*/ 629200 h 872441"/>
                        <a:gd name="connsiteX16" fmla="*/ 83027 w 712227"/>
                        <a:gd name="connsiteY16" fmla="*/ 356114 h 872441"/>
                        <a:gd name="connsiteX17" fmla="*/ 356114 w 712227"/>
                        <a:gd name="connsiteY17" fmla="*/ 83027 h 87244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712227" h="872441">
                          <a:moveTo>
                            <a:pt x="629200" y="584671"/>
                          </a:moveTo>
                          <a:lnTo>
                            <a:pt x="629200" y="584671"/>
                          </a:lnTo>
                          <a:cubicBezTo>
                            <a:pt x="681017" y="522815"/>
                            <a:pt x="712227" y="443108"/>
                            <a:pt x="712227" y="356114"/>
                          </a:cubicBezTo>
                          <a:cubicBezTo>
                            <a:pt x="712227" y="159415"/>
                            <a:pt x="552772" y="0"/>
                            <a:pt x="356114" y="0"/>
                          </a:cubicBezTo>
                          <a:cubicBezTo>
                            <a:pt x="159456" y="0"/>
                            <a:pt x="0" y="159456"/>
                            <a:pt x="0" y="356114"/>
                          </a:cubicBezTo>
                          <a:cubicBezTo>
                            <a:pt x="0" y="443108"/>
                            <a:pt x="31211" y="522815"/>
                            <a:pt x="83027" y="584671"/>
                          </a:cubicBezTo>
                          <a:lnTo>
                            <a:pt x="83027" y="584671"/>
                          </a:lnTo>
                          <a:cubicBezTo>
                            <a:pt x="89221" y="592079"/>
                            <a:pt x="95738" y="599204"/>
                            <a:pt x="102499" y="606085"/>
                          </a:cubicBezTo>
                          <a:lnTo>
                            <a:pt x="336845" y="863910"/>
                          </a:lnTo>
                          <a:cubicBezTo>
                            <a:pt x="347167" y="875286"/>
                            <a:pt x="365060" y="875286"/>
                            <a:pt x="375383" y="863910"/>
                          </a:cubicBezTo>
                          <a:lnTo>
                            <a:pt x="609729" y="606085"/>
                          </a:lnTo>
                          <a:cubicBezTo>
                            <a:pt x="616489" y="599204"/>
                            <a:pt x="623007" y="592079"/>
                            <a:pt x="629200" y="584671"/>
                          </a:cubicBezTo>
                          <a:lnTo>
                            <a:pt x="629200" y="584671"/>
                          </a:lnTo>
                          <a:close/>
                          <a:moveTo>
                            <a:pt x="356114" y="83027"/>
                          </a:moveTo>
                          <a:cubicBezTo>
                            <a:pt x="506947" y="83027"/>
                            <a:pt x="629200" y="205280"/>
                            <a:pt x="629200" y="356114"/>
                          </a:cubicBezTo>
                          <a:cubicBezTo>
                            <a:pt x="629200" y="506947"/>
                            <a:pt x="506947" y="629200"/>
                            <a:pt x="356114" y="629200"/>
                          </a:cubicBezTo>
                          <a:cubicBezTo>
                            <a:pt x="205281" y="629200"/>
                            <a:pt x="83027" y="506947"/>
                            <a:pt x="83027" y="356114"/>
                          </a:cubicBezTo>
                          <a:cubicBezTo>
                            <a:pt x="83027" y="205280"/>
                            <a:pt x="205281" y="83027"/>
                            <a:pt x="356114" y="83027"/>
                          </a:cubicBezTo>
                          <a:close/>
                        </a:path>
                      </a:pathLst>
                    </a:custGeom>
                    <a:solidFill>
                      <a:srgbClr val="ECECEC"/>
                    </a:solidFill>
                    <a:ln w="4048" cap="flat">
                      <a:noFill/>
                      <a:prstDash val="solid"/>
                      <a:miter/>
                    </a:ln>
                  </p:spPr>
                  <p:txBody>
                    <a:bodyPr tIns="457200" rIns="91440" bIns="365760" rtlCol="0" anchor="ctr"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373A36"/>
                        </a:solidFill>
                        <a:effectLst/>
                        <a:uLnTx/>
                        <a:uFillTx/>
                        <a:latin typeface="Aptos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22" name="Freeform 87">
                      <a:extLst>
                        <a:ext uri="{FF2B5EF4-FFF2-40B4-BE49-F238E27FC236}">
                          <a16:creationId xmlns:a16="http://schemas.microsoft.com/office/drawing/2014/main" id="{F5D428D4-1247-5CDE-4485-6D35E955D30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-2347301" y="675479"/>
                      <a:ext cx="553378" cy="553378"/>
                    </a:xfrm>
                    <a:custGeom>
                      <a:avLst/>
                      <a:gdLst>
                        <a:gd name="connsiteX0" fmla="*/ 553379 w 553378"/>
                        <a:gd name="connsiteY0" fmla="*/ 276689 h 553378"/>
                        <a:gd name="connsiteX1" fmla="*/ 276690 w 553378"/>
                        <a:gd name="connsiteY1" fmla="*/ 553379 h 553378"/>
                        <a:gd name="connsiteX2" fmla="*/ 0 w 553378"/>
                        <a:gd name="connsiteY2" fmla="*/ 276689 h 553378"/>
                        <a:gd name="connsiteX3" fmla="*/ 276690 w 553378"/>
                        <a:gd name="connsiteY3" fmla="*/ 0 h 553378"/>
                        <a:gd name="connsiteX4" fmla="*/ 553379 w 553378"/>
                        <a:gd name="connsiteY4" fmla="*/ 276689 h 55337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53378" h="553378">
                          <a:moveTo>
                            <a:pt x="553379" y="276689"/>
                          </a:moveTo>
                          <a:cubicBezTo>
                            <a:pt x="553379" y="429501"/>
                            <a:pt x="429501" y="553379"/>
                            <a:pt x="276690" y="553379"/>
                          </a:cubicBezTo>
                          <a:cubicBezTo>
                            <a:pt x="123878" y="553379"/>
                            <a:pt x="0" y="429501"/>
                            <a:pt x="0" y="276689"/>
                          </a:cubicBezTo>
                          <a:cubicBezTo>
                            <a:pt x="0" y="123878"/>
                            <a:pt x="123878" y="0"/>
                            <a:pt x="276690" y="0"/>
                          </a:cubicBezTo>
                          <a:cubicBezTo>
                            <a:pt x="429501" y="0"/>
                            <a:pt x="553379" y="123878"/>
                            <a:pt x="553379" y="276689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4048" cap="flat">
                      <a:noFill/>
                      <a:prstDash val="solid"/>
                      <a:miter/>
                    </a:ln>
                  </p:spPr>
                  <p:txBody>
                    <a:bodyPr tIns="457200" rIns="91440" bIns="365760" rtlCol="0" anchor="ctr"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373A36"/>
                        </a:solidFill>
                        <a:effectLst/>
                        <a:uLnTx/>
                        <a:uFillTx/>
                        <a:latin typeface="Aptos"/>
                        <a:ea typeface="+mn-ea"/>
                        <a:cs typeface="+mn-cs"/>
                      </a:endParaRPr>
                    </a:p>
                  </p:txBody>
                </p:sp>
              </p:grpSp>
              <p:sp>
                <p:nvSpPr>
                  <p:cNvPr id="19" name="Oval 18">
                    <a:extLst>
                      <a:ext uri="{FF2B5EF4-FFF2-40B4-BE49-F238E27FC236}">
                        <a16:creationId xmlns:a16="http://schemas.microsoft.com/office/drawing/2014/main" id="{D41DDD39-EFAB-9AA5-0A79-1F44A3169B09}"/>
                      </a:ext>
                    </a:extLst>
                  </p:cNvPr>
                  <p:cNvSpPr/>
                  <p:nvPr/>
                </p:nvSpPr>
                <p:spPr>
                  <a:xfrm>
                    <a:off x="7115887" y="4538424"/>
                    <a:ext cx="725709" cy="725709"/>
                  </a:xfrm>
                  <a:prstGeom prst="ellipse">
                    <a:avLst/>
                  </a:prstGeom>
                  <a:blipFill rotWithShape="0">
                    <a:blip r:embed="rId6" cstate="screen">
                      <a:extLst>
                        <a:ext uri="{28A0092B-C50C-407E-A947-70E740481C1C}">
                          <a14:useLocalDpi xmlns:a14="http://schemas.microsoft.com/office/drawing/2010/main"/>
                        </a:ext>
                      </a:extLst>
                    </a:blip>
                    <a:stretch>
                      <a:fillRect/>
                    </a:stretch>
                  </a:blipFill>
                  <a:ln w="28575">
                    <a:solidFill>
                      <a:schemeClr val="accent2">
                        <a:lumMod val="75000"/>
                      </a:schemeClr>
                    </a:solidFill>
                  </a:ln>
                  <a:effectLst>
                    <a:outerShdw blurRad="63500" sx="102000" sy="102000" algn="ctr" rotWithShape="0">
                      <a:prstClr val="black">
                        <a:alpha val="8000"/>
                      </a:prstClr>
                    </a:outerShdw>
                  </a:effectLst>
                </p:spPr>
                <p:style>
                  <a:lnRef idx="2">
                    <a:schemeClr val="accent1">
                      <a:hueOff val="0"/>
                      <a:satOff val="0"/>
                      <a:lumOff val="0"/>
                      <a:alphaOff val="0"/>
                    </a:schemeClr>
                  </a:lnRef>
                  <a:fillRef idx="1">
                    <a:scrgbClr r="0" g="0" b="0"/>
                  </a:fillRef>
                  <a:effectRef idx="0">
                    <a:schemeClr val="lt1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dk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  <p:txBody>
                  <a:bodyPr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373A36">
                          <a:hueOff val="0"/>
                          <a:satOff val="0"/>
                          <a:lumOff val="0"/>
                          <a:alphaOff val="0"/>
                        </a:srgbClr>
                      </a:solidFill>
                      <a:effectLst/>
                      <a:uLnTx/>
                      <a:uFillTx/>
                      <a:latin typeface="Aptos"/>
                      <a:ea typeface="+mn-ea"/>
                      <a:cs typeface="+mn-cs"/>
                    </a:endParaRPr>
                  </a:p>
                </p:txBody>
              </p:sp>
            </p:grpSp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D198ED38-5D1A-B366-91D3-56A4267BAAC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 rot="16200000">
                <a:off x="4051374" y="3462509"/>
                <a:ext cx="449949" cy="447744"/>
              </a:xfrm>
              <a:prstGeom prst="ellipse">
                <a:avLst/>
              </a:prstGeom>
            </p:spPr>
          </p:pic>
        </p:grp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2B6021E5-8568-A3C2-B7E2-000D74C5870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612921" y="1941899"/>
              <a:ext cx="3060245" cy="1284710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15891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5022"/>
    </mc:Choice>
    <mc:Fallback xmlns="">
      <p:transition spd="slow" advTm="145022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1A845D-F7D2-7652-9AC1-709186B7CC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C5D0FE-8F41-7B33-5F14-7CA047C56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Initiative Integration (hybrid networks)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1C1DCF4-300A-5D1E-2C78-FBF1E0E698BB}"/>
              </a:ext>
            </a:extLst>
          </p:cNvPr>
          <p:cNvGrpSpPr/>
          <p:nvPr/>
        </p:nvGrpSpPr>
        <p:grpSpPr>
          <a:xfrm>
            <a:off x="39762" y="805436"/>
            <a:ext cx="12026174" cy="5641203"/>
            <a:chOff x="39762" y="805436"/>
            <a:chExt cx="12026174" cy="5641203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5D5DE3DE-7572-198C-94FF-B3DACDAB7962}"/>
                </a:ext>
              </a:extLst>
            </p:cNvPr>
            <p:cNvGrpSpPr/>
            <p:nvPr/>
          </p:nvGrpSpPr>
          <p:grpSpPr>
            <a:xfrm>
              <a:off x="9755753" y="875531"/>
              <a:ext cx="2310183" cy="2595594"/>
              <a:chOff x="9633131" y="943153"/>
              <a:chExt cx="2310183" cy="2595594"/>
            </a:xfrm>
          </p:grpSpPr>
          <p:pic>
            <p:nvPicPr>
              <p:cNvPr id="38" name="Picture 37">
                <a:extLst>
                  <a:ext uri="{FF2B5EF4-FFF2-40B4-BE49-F238E27FC236}">
                    <a16:creationId xmlns:a16="http://schemas.microsoft.com/office/drawing/2014/main" id="{1015E63D-C970-AEE7-485B-CD886513677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0114617" y="2196634"/>
                <a:ext cx="1324040" cy="1263966"/>
              </a:xfrm>
              <a:prstGeom prst="rect">
                <a:avLst/>
              </a:prstGeom>
            </p:spPr>
          </p:pic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E4D79482-AFBC-1929-7FBC-8CE5B9773BD1}"/>
                  </a:ext>
                </a:extLst>
              </p:cNvPr>
              <p:cNvSpPr txBox="1"/>
              <p:nvPr/>
            </p:nvSpPr>
            <p:spPr>
              <a:xfrm>
                <a:off x="9633131" y="1050444"/>
                <a:ext cx="2287011" cy="9541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454D"/>
                    </a:solidFill>
                    <a:effectLst/>
                    <a:uLnTx/>
                    <a:uFillTx/>
                    <a:latin typeface="Roboto"/>
                    <a:ea typeface="+mn-ea"/>
                    <a:cs typeface="+mn-cs"/>
                  </a:rPr>
                  <a:t>Towards National Scale Quantum Classical Optical Communications (FY25; PI: Joe Chapman)</a:t>
                </a: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454D"/>
                  </a:solidFill>
                  <a:effectLst/>
                  <a:uLnTx/>
                  <a:uFillTx/>
                  <a:latin typeface="Roboto"/>
                  <a:ea typeface="+mn-ea"/>
                  <a:cs typeface="+mn-cs"/>
                </a:endParaRPr>
              </a:p>
            </p:txBody>
          </p:sp>
          <p:sp>
            <p:nvSpPr>
              <p:cNvPr id="51" name="Rounded Rectangle 50">
                <a:extLst>
                  <a:ext uri="{FF2B5EF4-FFF2-40B4-BE49-F238E27FC236}">
                    <a16:creationId xmlns:a16="http://schemas.microsoft.com/office/drawing/2014/main" id="{D87B8F1C-76AB-3C46-53BD-5F08C59B8384}"/>
                  </a:ext>
                </a:extLst>
              </p:cNvPr>
              <p:cNvSpPr/>
              <p:nvPr/>
            </p:nvSpPr>
            <p:spPr>
              <a:xfrm>
                <a:off x="9633131" y="943153"/>
                <a:ext cx="2310183" cy="2595594"/>
              </a:xfrm>
              <a:prstGeom prst="roundRect">
                <a:avLst/>
              </a:prstGeom>
              <a:noFill/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"/>
                  <a:ea typeface="+mn-ea"/>
                  <a:cs typeface="+mn-cs"/>
                </a:endParaRPr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3596EC6A-0B14-F1EF-79EB-211709B33B7D}"/>
                </a:ext>
              </a:extLst>
            </p:cNvPr>
            <p:cNvGrpSpPr/>
            <p:nvPr/>
          </p:nvGrpSpPr>
          <p:grpSpPr>
            <a:xfrm>
              <a:off x="2617325" y="821897"/>
              <a:ext cx="3020316" cy="2571082"/>
              <a:chOff x="6399396" y="950244"/>
              <a:chExt cx="3020316" cy="2705609"/>
            </a:xfrm>
          </p:grpSpPr>
          <p:pic>
            <p:nvPicPr>
              <p:cNvPr id="30" name="Picture 29">
                <a:extLst>
                  <a:ext uri="{FF2B5EF4-FFF2-40B4-BE49-F238E27FC236}">
                    <a16:creationId xmlns:a16="http://schemas.microsoft.com/office/drawing/2014/main" id="{B98EF94D-E6C8-59B9-6FE2-DF666CAD56F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501144" y="2392054"/>
                <a:ext cx="2834124" cy="895438"/>
              </a:xfrm>
              <a:prstGeom prst="rect">
                <a:avLst/>
              </a:prstGeom>
            </p:spPr>
          </p:pic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4D489C5A-C3D9-F5B5-8929-94646C4437EC}"/>
                  </a:ext>
                </a:extLst>
              </p:cNvPr>
              <p:cNvSpPr txBox="1"/>
              <p:nvPr/>
            </p:nvSpPr>
            <p:spPr>
              <a:xfrm>
                <a:off x="6501103" y="1061600"/>
                <a:ext cx="2824436" cy="9541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454D"/>
                    </a:solidFill>
                    <a:effectLst/>
                    <a:uLnTx/>
                    <a:uFillTx/>
                    <a:latin typeface="Roboto"/>
                    <a:ea typeface="+mn-ea"/>
                    <a:cs typeface="+mn-cs"/>
                  </a:rPr>
                  <a:t>Nonlinear Quantum Materials for Lab-to-Fab for Monolithic Integrated Quantum Photonics (FY25; PI: Kyle Kelley)</a:t>
                </a:r>
              </a:p>
            </p:txBody>
          </p:sp>
          <p:sp>
            <p:nvSpPr>
              <p:cNvPr id="54" name="Rounded Rectangle 53">
                <a:extLst>
                  <a:ext uri="{FF2B5EF4-FFF2-40B4-BE49-F238E27FC236}">
                    <a16:creationId xmlns:a16="http://schemas.microsoft.com/office/drawing/2014/main" id="{10B42DEC-875F-5047-4721-E5C53852C458}"/>
                  </a:ext>
                </a:extLst>
              </p:cNvPr>
              <p:cNvSpPr/>
              <p:nvPr/>
            </p:nvSpPr>
            <p:spPr>
              <a:xfrm>
                <a:off x="6399396" y="950244"/>
                <a:ext cx="3020316" cy="2705609"/>
              </a:xfrm>
              <a:prstGeom prst="roundRect">
                <a:avLst/>
              </a:prstGeom>
              <a:noFill/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"/>
                  <a:ea typeface="+mn-ea"/>
                  <a:cs typeface="+mn-cs"/>
                </a:endParaRPr>
              </a:p>
            </p:txBody>
          </p:sp>
        </p:grpSp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E92D34BE-AABA-2EFD-1BD9-6A228AEFC784}"/>
                </a:ext>
              </a:extLst>
            </p:cNvPr>
            <p:cNvCxnSpPr>
              <a:cxnSpLocks/>
            </p:cNvCxnSpPr>
            <p:nvPr/>
          </p:nvCxnSpPr>
          <p:spPr>
            <a:xfrm>
              <a:off x="5793978" y="2075379"/>
              <a:ext cx="257695" cy="0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98FE87EA-F25C-A8AE-FAE9-FCE9BDDB30DB}"/>
                </a:ext>
              </a:extLst>
            </p:cNvPr>
            <p:cNvCxnSpPr>
              <a:cxnSpLocks/>
            </p:cNvCxnSpPr>
            <p:nvPr/>
          </p:nvCxnSpPr>
          <p:spPr>
            <a:xfrm>
              <a:off x="9376482" y="2156308"/>
              <a:ext cx="270830" cy="0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B8236189-250A-7446-00B1-027A9F390891}"/>
                </a:ext>
              </a:extLst>
            </p:cNvPr>
            <p:cNvGrpSpPr/>
            <p:nvPr/>
          </p:nvGrpSpPr>
          <p:grpSpPr>
            <a:xfrm>
              <a:off x="6148106" y="805436"/>
              <a:ext cx="3166425" cy="2598564"/>
              <a:chOff x="243326" y="3823820"/>
              <a:chExt cx="3166425" cy="2705609"/>
            </a:xfrm>
          </p:grpSpPr>
          <p:pic>
            <p:nvPicPr>
              <p:cNvPr id="23" name="Picture 22">
                <a:extLst>
                  <a:ext uri="{FF2B5EF4-FFF2-40B4-BE49-F238E27FC236}">
                    <a16:creationId xmlns:a16="http://schemas.microsoft.com/office/drawing/2014/main" id="{0541001F-793F-467A-12A8-0DFB1EC4DFF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80237" y="5176627"/>
                <a:ext cx="2911608" cy="1164643"/>
              </a:xfrm>
              <a:prstGeom prst="rect">
                <a:avLst/>
              </a:prstGeom>
            </p:spPr>
          </p:pic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E5293722-4BAF-FF5C-01A7-1C6F18A0E41B}"/>
                  </a:ext>
                </a:extLst>
              </p:cNvPr>
              <p:cNvSpPr txBox="1"/>
              <p:nvPr/>
            </p:nvSpPr>
            <p:spPr>
              <a:xfrm>
                <a:off x="289816" y="3931114"/>
                <a:ext cx="3119935" cy="9541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454D"/>
                    </a:solidFill>
                    <a:effectLst/>
                    <a:uLnTx/>
                    <a:uFillTx/>
                    <a:latin typeface="Roboto"/>
                    <a:ea typeface="+mn-ea"/>
                    <a:cs typeface="+mn-cs"/>
                  </a:rPr>
                  <a:t>Reconfigurable Quantum Networking with Wavelength-Multiplexed Single-Photon Emitters  (FY25; PI: </a:t>
                </a:r>
                <a:r>
                  <a:rPr kumimoji="0" lang="en-US" sz="14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454D"/>
                    </a:solidFill>
                    <a:effectLst/>
                    <a:uLnTx/>
                    <a:uFillTx/>
                    <a:latin typeface="Roboto"/>
                    <a:ea typeface="+mn-ea"/>
                    <a:cs typeface="+mn-cs"/>
                  </a:rPr>
                  <a:t>Jiafeng</a:t>
                </a:r>
                <a:r>
                  <a: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454D"/>
                    </a:solidFill>
                    <a:effectLst/>
                    <a:uLnTx/>
                    <a:uFillTx/>
                    <a:latin typeface="Roboto"/>
                    <a:ea typeface="+mn-ea"/>
                    <a:cs typeface="+mn-cs"/>
                  </a:rPr>
                  <a:t> Cui)</a:t>
                </a:r>
              </a:p>
            </p:txBody>
          </p:sp>
          <p:sp>
            <p:nvSpPr>
              <p:cNvPr id="26" name="Rounded Rectangle 52">
                <a:extLst>
                  <a:ext uri="{FF2B5EF4-FFF2-40B4-BE49-F238E27FC236}">
                    <a16:creationId xmlns:a16="http://schemas.microsoft.com/office/drawing/2014/main" id="{C39B6734-3B0C-89DC-B81C-A9D4FC56DE61}"/>
                  </a:ext>
                </a:extLst>
              </p:cNvPr>
              <p:cNvSpPr/>
              <p:nvPr/>
            </p:nvSpPr>
            <p:spPr>
              <a:xfrm>
                <a:off x="243326" y="3823820"/>
                <a:ext cx="3119935" cy="2705609"/>
              </a:xfrm>
              <a:prstGeom prst="roundRect">
                <a:avLst/>
              </a:prstGeom>
              <a:noFill/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"/>
                  <a:ea typeface="+mn-ea"/>
                  <a:cs typeface="+mn-cs"/>
                </a:endParaRPr>
              </a:p>
            </p:txBody>
          </p: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E5BB93DB-8B43-E7BA-40B5-57FE16A3CCED}"/>
                </a:ext>
              </a:extLst>
            </p:cNvPr>
            <p:cNvGrpSpPr/>
            <p:nvPr/>
          </p:nvGrpSpPr>
          <p:grpSpPr>
            <a:xfrm>
              <a:off x="1214097" y="3741028"/>
              <a:ext cx="3020316" cy="2705609"/>
              <a:chOff x="314692" y="3672564"/>
              <a:chExt cx="3020316" cy="2705609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8A5165F9-CC69-0AA9-3B4F-9373A14FE3B4}"/>
                  </a:ext>
                </a:extLst>
              </p:cNvPr>
              <p:cNvGrpSpPr/>
              <p:nvPr/>
            </p:nvGrpSpPr>
            <p:grpSpPr>
              <a:xfrm>
                <a:off x="314692" y="3672564"/>
                <a:ext cx="3020316" cy="2705609"/>
                <a:chOff x="6399396" y="950244"/>
                <a:chExt cx="3020316" cy="2705609"/>
              </a:xfrm>
            </p:grpSpPr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55A9709C-9F77-7094-AEDE-CEAF8C06C262}"/>
                    </a:ext>
                  </a:extLst>
                </p:cNvPr>
                <p:cNvSpPr txBox="1"/>
                <p:nvPr/>
              </p:nvSpPr>
              <p:spPr>
                <a:xfrm>
                  <a:off x="6501103" y="1061600"/>
                  <a:ext cx="2824436" cy="95410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454D"/>
                      </a:solidFill>
                      <a:effectLst/>
                      <a:uLnTx/>
                      <a:uFillTx/>
                      <a:latin typeface="Roboto"/>
                      <a:ea typeface="+mn-ea"/>
                      <a:cs typeface="+mn-cs"/>
                    </a:rPr>
                    <a:t>Superconducting Qubit-Acoustic Resonators for Error correction &amp; Sensing (FY27; PI: Nirjhar Sarkar)</a:t>
                  </a:r>
                </a:p>
              </p:txBody>
            </p:sp>
            <p:sp>
              <p:nvSpPr>
                <p:cNvPr id="20" name="Rounded Rectangle 53">
                  <a:extLst>
                    <a:ext uri="{FF2B5EF4-FFF2-40B4-BE49-F238E27FC236}">
                      <a16:creationId xmlns:a16="http://schemas.microsoft.com/office/drawing/2014/main" id="{A292AFAD-8E5C-98EA-1238-E47947AA9B68}"/>
                    </a:ext>
                  </a:extLst>
                </p:cNvPr>
                <p:cNvSpPr/>
                <p:nvPr/>
              </p:nvSpPr>
              <p:spPr>
                <a:xfrm>
                  <a:off x="6399396" y="950244"/>
                  <a:ext cx="3020316" cy="2705609"/>
                </a:xfrm>
                <a:prstGeom prst="roundRect">
                  <a:avLst/>
                </a:prstGeom>
                <a:noFill/>
                <a:ln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Roboto"/>
                    <a:ea typeface="+mn-ea"/>
                    <a:cs typeface="+mn-cs"/>
                  </a:endParaRPr>
                </a:p>
              </p:txBody>
            </p:sp>
          </p:grpSp>
          <p:pic>
            <p:nvPicPr>
              <p:cNvPr id="27" name="Google Shape;574;p60" title="ChatGPT Image Jul 27, 2026, 01_50_21 PM.png">
                <a:extLst>
                  <a:ext uri="{FF2B5EF4-FFF2-40B4-BE49-F238E27FC236}">
                    <a16:creationId xmlns:a16="http://schemas.microsoft.com/office/drawing/2014/main" id="{204203E7-88F3-5CEA-04D9-A34B361CD8B4}"/>
                  </a:ext>
                </a:extLst>
              </p:cNvPr>
              <p:cNvPicPr preferRelativeResize="0"/>
              <p:nvPr/>
            </p:nvPicPr>
            <p:blipFill rotWithShape="1">
              <a:blip r:embed="rId5">
                <a:alphaModFix/>
              </a:blip>
              <a:srcRect l="1160" r="-1160"/>
              <a:stretch/>
            </p:blipFill>
            <p:spPr>
              <a:xfrm>
                <a:off x="539393" y="4876209"/>
                <a:ext cx="2588218" cy="1126192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17A7E811-845D-62E0-F6C4-EC9D5D7EDCBB}"/>
                </a:ext>
              </a:extLst>
            </p:cNvPr>
            <p:cNvGrpSpPr/>
            <p:nvPr/>
          </p:nvGrpSpPr>
          <p:grpSpPr>
            <a:xfrm>
              <a:off x="4446529" y="3741028"/>
              <a:ext cx="3020316" cy="2705609"/>
              <a:chOff x="4770673" y="3672563"/>
              <a:chExt cx="3020316" cy="270560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DE602A5B-B045-0ECB-0CE4-2A940D6C3F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690" t="5600" r="10367" b="54833"/>
              <a:stretch>
                <a:fillRect/>
              </a:stretch>
            </p:blipFill>
            <p:spPr>
              <a:xfrm>
                <a:off x="4984851" y="5025367"/>
                <a:ext cx="2566379" cy="777420"/>
              </a:xfrm>
              <a:prstGeom prst="rect">
                <a:avLst/>
              </a:prstGeom>
            </p:spPr>
          </p:pic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F1A9EDAC-7ABD-C613-9C09-D82E993932F6}"/>
                  </a:ext>
                </a:extLst>
              </p:cNvPr>
              <p:cNvGrpSpPr/>
              <p:nvPr/>
            </p:nvGrpSpPr>
            <p:grpSpPr>
              <a:xfrm>
                <a:off x="4770673" y="3672563"/>
                <a:ext cx="3020316" cy="2705609"/>
                <a:chOff x="6399396" y="950244"/>
                <a:chExt cx="3020316" cy="2705609"/>
              </a:xfrm>
            </p:grpSpPr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62052C8B-A006-10F8-64F4-5F5A1CFCF3D3}"/>
                    </a:ext>
                  </a:extLst>
                </p:cNvPr>
                <p:cNvSpPr txBox="1"/>
                <p:nvPr/>
              </p:nvSpPr>
              <p:spPr>
                <a:xfrm>
                  <a:off x="6501103" y="1061600"/>
                  <a:ext cx="2824436" cy="95410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454D"/>
                      </a:solidFill>
                      <a:effectLst/>
                      <a:uLnTx/>
                      <a:uFillTx/>
                      <a:latin typeface="Roboto"/>
                      <a:ea typeface="+mn-ea"/>
                      <a:cs typeface="+mn-cs"/>
                    </a:rPr>
                    <a:t>Heterogeneous Quantum Interconnects for Scalable Ion-</a:t>
                  </a:r>
                  <a:r>
                    <a:rPr kumimoji="0" lang="en-US" sz="14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454D"/>
                      </a:solidFill>
                      <a:effectLst/>
                      <a:uLnTx/>
                      <a:uFillTx/>
                      <a:latin typeface="Roboto"/>
                      <a:ea typeface="+mn-ea"/>
                      <a:cs typeface="+mn-cs"/>
                    </a:rPr>
                    <a:t>SiV</a:t>
                  </a:r>
                  <a:r>
                    <a:rPr kumimoji="0" lang="en-US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454D"/>
                      </a:solidFill>
                      <a:effectLst/>
                      <a:uLnTx/>
                      <a:uFillTx/>
                      <a:latin typeface="Roboto"/>
                      <a:ea typeface="+mn-ea"/>
                      <a:cs typeface="+mn-cs"/>
                    </a:rPr>
                    <a:t> Networks (FY27; PI: Jiafeng Cui)</a:t>
                  </a:r>
                </a:p>
              </p:txBody>
            </p:sp>
            <p:sp>
              <p:nvSpPr>
                <p:cNvPr id="33" name="Rounded Rectangle 53">
                  <a:extLst>
                    <a:ext uri="{FF2B5EF4-FFF2-40B4-BE49-F238E27FC236}">
                      <a16:creationId xmlns:a16="http://schemas.microsoft.com/office/drawing/2014/main" id="{D1C7EAD6-25BB-321A-3B44-7A54186A7683}"/>
                    </a:ext>
                  </a:extLst>
                </p:cNvPr>
                <p:cNvSpPr/>
                <p:nvPr/>
              </p:nvSpPr>
              <p:spPr>
                <a:xfrm>
                  <a:off x="6399396" y="950244"/>
                  <a:ext cx="3020316" cy="2705609"/>
                </a:xfrm>
                <a:prstGeom prst="roundRect">
                  <a:avLst/>
                </a:prstGeom>
                <a:noFill/>
                <a:ln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Roboto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2F41090D-4334-0FA1-8153-269EF3AF0EAF}"/>
                </a:ext>
              </a:extLst>
            </p:cNvPr>
            <p:cNvGrpSpPr/>
            <p:nvPr/>
          </p:nvGrpSpPr>
          <p:grpSpPr>
            <a:xfrm>
              <a:off x="7644837" y="3741030"/>
              <a:ext cx="3020316" cy="2705609"/>
              <a:chOff x="9045620" y="3702120"/>
              <a:chExt cx="3020316" cy="2705609"/>
            </a:xfrm>
          </p:grpSpPr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324E169F-8AE6-E76D-CDA4-487D1B945723}"/>
                  </a:ext>
                </a:extLst>
              </p:cNvPr>
              <p:cNvGrpSpPr/>
              <p:nvPr/>
            </p:nvGrpSpPr>
            <p:grpSpPr>
              <a:xfrm>
                <a:off x="9045620" y="3702120"/>
                <a:ext cx="3020316" cy="2705609"/>
                <a:chOff x="6399396" y="950244"/>
                <a:chExt cx="3020316" cy="2705609"/>
              </a:xfrm>
            </p:grpSpPr>
            <p:sp>
              <p:nvSpPr>
                <p:cNvPr id="57" name="TextBox 56">
                  <a:extLst>
                    <a:ext uri="{FF2B5EF4-FFF2-40B4-BE49-F238E27FC236}">
                      <a16:creationId xmlns:a16="http://schemas.microsoft.com/office/drawing/2014/main" id="{0BCE98FE-CFE9-860D-8D55-48F7A69EBAAA}"/>
                    </a:ext>
                  </a:extLst>
                </p:cNvPr>
                <p:cNvSpPr txBox="1"/>
                <p:nvPr/>
              </p:nvSpPr>
              <p:spPr>
                <a:xfrm>
                  <a:off x="6501103" y="1061600"/>
                  <a:ext cx="2824436" cy="95410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454D"/>
                      </a:solidFill>
                      <a:effectLst/>
                      <a:uLnTx/>
                      <a:uFillTx/>
                      <a:latin typeface="Roboto"/>
                      <a:ea typeface="+mn-ea"/>
                      <a:cs typeface="+mn-cs"/>
                    </a:rPr>
                    <a:t>Spin–Magnon Transduction at </a:t>
                  </a:r>
                  <a:r>
                    <a:rPr kumimoji="0" lang="en-US" sz="14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454D"/>
                      </a:solidFill>
                      <a:effectLst/>
                      <a:uLnTx/>
                      <a:uFillTx/>
                      <a:latin typeface="Roboto"/>
                      <a:ea typeface="+mn-ea"/>
                      <a:cs typeface="+mn-cs"/>
                    </a:rPr>
                    <a:t>Heterostructured</a:t>
                  </a:r>
                  <a:r>
                    <a:rPr kumimoji="0" lang="en-US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454D"/>
                      </a:solidFill>
                      <a:effectLst/>
                      <a:uLnTx/>
                      <a:uFillTx/>
                      <a:latin typeface="Roboto"/>
                      <a:ea typeface="+mn-ea"/>
                      <a:cs typeface="+mn-cs"/>
                    </a:rPr>
                    <a:t> Quantum Interfaces (FY27; PI: Matt Brahlek)</a:t>
                  </a:r>
                </a:p>
              </p:txBody>
            </p:sp>
            <p:sp>
              <p:nvSpPr>
                <p:cNvPr id="58" name="Rounded Rectangle 53">
                  <a:extLst>
                    <a:ext uri="{FF2B5EF4-FFF2-40B4-BE49-F238E27FC236}">
                      <a16:creationId xmlns:a16="http://schemas.microsoft.com/office/drawing/2014/main" id="{9041C466-037B-265E-7F39-9FC162783D5E}"/>
                    </a:ext>
                  </a:extLst>
                </p:cNvPr>
                <p:cNvSpPr/>
                <p:nvPr/>
              </p:nvSpPr>
              <p:spPr>
                <a:xfrm>
                  <a:off x="6399396" y="950244"/>
                  <a:ext cx="3020316" cy="2705609"/>
                </a:xfrm>
                <a:prstGeom prst="roundRect">
                  <a:avLst/>
                </a:prstGeom>
                <a:noFill/>
                <a:ln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Roboto"/>
                    <a:ea typeface="+mn-ea"/>
                    <a:cs typeface="+mn-cs"/>
                  </a:endParaRPr>
                </a:p>
              </p:txBody>
            </p:sp>
          </p:grpSp>
          <p:pic>
            <p:nvPicPr>
              <p:cNvPr id="60" name="Picture 59">
                <a:extLst>
                  <a:ext uri="{FF2B5EF4-FFF2-40B4-BE49-F238E27FC236}">
                    <a16:creationId xmlns:a16="http://schemas.microsoft.com/office/drawing/2014/main" id="{CE6F21C9-B80C-F230-D3F4-8ECB84A207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2617" r="2387"/>
              <a:stretch>
                <a:fillRect/>
              </a:stretch>
            </p:blipFill>
            <p:spPr>
              <a:xfrm>
                <a:off x="9401604" y="4854859"/>
                <a:ext cx="2308347" cy="1244224"/>
              </a:xfrm>
              <a:prstGeom prst="rect">
                <a:avLst/>
              </a:prstGeom>
            </p:spPr>
          </p:pic>
        </p:grp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8CAD18AE-C485-1D5C-9012-C0B868D59C5B}"/>
                </a:ext>
              </a:extLst>
            </p:cNvPr>
            <p:cNvGrpSpPr/>
            <p:nvPr/>
          </p:nvGrpSpPr>
          <p:grpSpPr>
            <a:xfrm>
              <a:off x="39762" y="821897"/>
              <a:ext cx="2469122" cy="2595594"/>
              <a:chOff x="5604696" y="3823821"/>
              <a:chExt cx="2469122" cy="2595594"/>
            </a:xfrm>
          </p:grpSpPr>
          <p:pic>
            <p:nvPicPr>
              <p:cNvPr id="62" name="Picture 61">
                <a:extLst>
                  <a:ext uri="{FF2B5EF4-FFF2-40B4-BE49-F238E27FC236}">
                    <a16:creationId xmlns:a16="http://schemas.microsoft.com/office/drawing/2014/main" id="{D2F3EDAC-0855-8A52-2159-B4BFC167BEE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877314" y="4861152"/>
                <a:ext cx="2035894" cy="1415002"/>
              </a:xfrm>
              <a:prstGeom prst="rect">
                <a:avLst/>
              </a:prstGeom>
            </p:spPr>
          </p:pic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4B812466-F8BE-469B-63E1-D6C7C841FFE4}"/>
                  </a:ext>
                </a:extLst>
              </p:cNvPr>
              <p:cNvSpPr txBox="1"/>
              <p:nvPr/>
            </p:nvSpPr>
            <p:spPr>
              <a:xfrm>
                <a:off x="5613024" y="3961070"/>
                <a:ext cx="2447735" cy="84818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sz="1400" b="1" dirty="0">
                    <a:solidFill>
                      <a:srgbClr val="1B4C67"/>
                    </a:solidFill>
                    <a:latin typeface="+mn-lt"/>
                  </a:rPr>
                  <a:t>Optomechanical Devices for Quantum Transduction </a:t>
                </a:r>
              </a:p>
              <a:p>
                <a:pPr algn="ctr">
                  <a:lnSpc>
                    <a:spcPct val="120000"/>
                  </a:lnSpc>
                </a:pPr>
                <a:r>
                  <a:rPr lang="en-US" sz="1400" b="1" dirty="0">
                    <a:solidFill>
                      <a:srgbClr val="1B4C67"/>
                    </a:solidFill>
                    <a:latin typeface="+mn-lt"/>
                  </a:rPr>
                  <a:t>(FY26; PI: Claire Marvinney)</a:t>
                </a:r>
              </a:p>
            </p:txBody>
          </p:sp>
          <p:sp>
            <p:nvSpPr>
              <p:cNvPr id="64" name="Rounded Rectangle 47">
                <a:extLst>
                  <a:ext uri="{FF2B5EF4-FFF2-40B4-BE49-F238E27FC236}">
                    <a16:creationId xmlns:a16="http://schemas.microsoft.com/office/drawing/2014/main" id="{F51E34DC-432C-6461-5991-41A6D7A0B8FF}"/>
                  </a:ext>
                </a:extLst>
              </p:cNvPr>
              <p:cNvSpPr/>
              <p:nvPr/>
            </p:nvSpPr>
            <p:spPr>
              <a:xfrm>
                <a:off x="5604696" y="3823821"/>
                <a:ext cx="2469122" cy="2595594"/>
              </a:xfrm>
              <a:prstGeom prst="roundRect">
                <a:avLst/>
              </a:prstGeom>
              <a:noFill/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"/>
                  <a:ea typeface="+mn-ea"/>
                  <a:cs typeface="+mn-cs"/>
                </a:endParaRPr>
              </a:p>
            </p:txBody>
          </p:sp>
        </p:grpSp>
        <p:cxnSp>
          <p:nvCxnSpPr>
            <p:cNvPr id="74" name="Straight Arrow Connector 73">
              <a:extLst>
                <a:ext uri="{FF2B5EF4-FFF2-40B4-BE49-F238E27FC236}">
                  <a16:creationId xmlns:a16="http://schemas.microsoft.com/office/drawing/2014/main" id="{AE567B92-C1EB-56D9-05DF-2A4C763FA34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48274" y="3289425"/>
              <a:ext cx="388681" cy="447018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Arrow Connector 75">
              <a:extLst>
                <a:ext uri="{FF2B5EF4-FFF2-40B4-BE49-F238E27FC236}">
                  <a16:creationId xmlns:a16="http://schemas.microsoft.com/office/drawing/2014/main" id="{D674CA54-F7D3-C1D9-1C95-D98A4ED476EA}"/>
                </a:ext>
              </a:extLst>
            </p:cNvPr>
            <p:cNvCxnSpPr>
              <a:cxnSpLocks/>
            </p:cNvCxnSpPr>
            <p:nvPr/>
          </p:nvCxnSpPr>
          <p:spPr>
            <a:xfrm>
              <a:off x="6736405" y="3471125"/>
              <a:ext cx="0" cy="222314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Arrow Connector 80">
              <a:extLst>
                <a:ext uri="{FF2B5EF4-FFF2-40B4-BE49-F238E27FC236}">
                  <a16:creationId xmlns:a16="http://schemas.microsoft.com/office/drawing/2014/main" id="{7AE51CA2-0DD1-8E3E-EDB2-38F71C0C3B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380989" y="5012768"/>
              <a:ext cx="365555" cy="0"/>
            </a:xfrm>
            <a:prstGeom prst="straightConnector1">
              <a:avLst/>
            </a:prstGeom>
            <a:ln w="57150"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B4B3510A-1F96-54B6-7304-61E0CA5AA29C}"/>
                </a:ext>
              </a:extLst>
            </p:cNvPr>
            <p:cNvCxnSpPr>
              <a:cxnSpLocks/>
            </p:cNvCxnSpPr>
            <p:nvPr/>
          </p:nvCxnSpPr>
          <p:spPr>
            <a:xfrm>
              <a:off x="2374963" y="3334142"/>
              <a:ext cx="445834" cy="402301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82212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5096"/>
    </mc:Choice>
    <mc:Fallback xmlns="">
      <p:transition spd="slow" advTm="225096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78C03F-A3F1-30BC-0ED8-0D5649178E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3CF6D5-A733-4006-362D-CB9CD2EE4C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784" y="164866"/>
            <a:ext cx="11492432" cy="886397"/>
          </a:xfrm>
        </p:spPr>
        <p:txBody>
          <a:bodyPr/>
          <a:lstStyle/>
          <a:p>
            <a:r>
              <a:rPr lang="en-US" dirty="0"/>
              <a:t>Initiative Integration (sensing)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DB30FEF-FA1D-ECF0-8D86-16FFB4374A94}"/>
              </a:ext>
            </a:extLst>
          </p:cNvPr>
          <p:cNvGrpSpPr/>
          <p:nvPr/>
        </p:nvGrpSpPr>
        <p:grpSpPr>
          <a:xfrm>
            <a:off x="2383019" y="3859485"/>
            <a:ext cx="2035893" cy="2705609"/>
            <a:chOff x="3466032" y="3823820"/>
            <a:chExt cx="2035893" cy="2705609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D0FD85EC-E1DF-1974-5112-8D799F0CF5F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772622" y="5033437"/>
              <a:ext cx="1235913" cy="1379470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03581BD-3DA1-5E40-673E-70B5880DB04F}"/>
                </a:ext>
              </a:extLst>
            </p:cNvPr>
            <p:cNvSpPr txBox="1"/>
            <p:nvPr/>
          </p:nvSpPr>
          <p:spPr>
            <a:xfrm>
              <a:off x="3632614" y="3908107"/>
              <a:ext cx="1818017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dirty="0">
                  <a:solidFill>
                    <a:srgbClr val="1B4C67"/>
                  </a:solidFill>
                  <a:latin typeface="+mn-lt"/>
                </a:rPr>
                <a:t>Quantum Sensing of Entangled Chiral Excitations </a:t>
              </a:r>
            </a:p>
            <a:p>
              <a:pPr algn="ctr"/>
              <a:r>
                <a:rPr lang="en-US" sz="1400" b="1" dirty="0">
                  <a:solidFill>
                    <a:srgbClr val="1B4C67"/>
                  </a:solidFill>
                  <a:latin typeface="+mn-lt"/>
                </a:rPr>
                <a:t>(FY26; PI: Hu Miao)</a:t>
              </a:r>
            </a:p>
          </p:txBody>
        </p:sp>
        <p:sp>
          <p:nvSpPr>
            <p:cNvPr id="47" name="Rounded Rectangle 46">
              <a:extLst>
                <a:ext uri="{FF2B5EF4-FFF2-40B4-BE49-F238E27FC236}">
                  <a16:creationId xmlns:a16="http://schemas.microsoft.com/office/drawing/2014/main" id="{7112D8B3-D001-DE3D-0F9F-470B19584C6A}"/>
                </a:ext>
              </a:extLst>
            </p:cNvPr>
            <p:cNvSpPr/>
            <p:nvPr/>
          </p:nvSpPr>
          <p:spPr>
            <a:xfrm>
              <a:off x="3466032" y="3823820"/>
              <a:ext cx="2035893" cy="2705609"/>
            </a:xfrm>
            <a:prstGeom prst="roundRect">
              <a:avLst/>
            </a:pr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582D080E-6CAF-ABCB-D3AB-CB4B34314A7D}"/>
              </a:ext>
            </a:extLst>
          </p:cNvPr>
          <p:cNvGrpSpPr/>
          <p:nvPr/>
        </p:nvGrpSpPr>
        <p:grpSpPr>
          <a:xfrm>
            <a:off x="4418912" y="668927"/>
            <a:ext cx="2778396" cy="2705609"/>
            <a:chOff x="3409751" y="943152"/>
            <a:chExt cx="2778396" cy="2705609"/>
          </a:xfrm>
        </p:grpSpPr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0CEA398A-B3D9-18A1-88F0-8CC983C94E5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709253" y="2162811"/>
              <a:ext cx="2163763" cy="1383459"/>
            </a:xfrm>
            <a:prstGeom prst="rect">
              <a:avLst/>
            </a:prstGeom>
          </p:spPr>
        </p:pic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E45185ED-BFF0-4FCE-897D-6F4CCC69C85F}"/>
                </a:ext>
              </a:extLst>
            </p:cNvPr>
            <p:cNvSpPr txBox="1"/>
            <p:nvPr/>
          </p:nvSpPr>
          <p:spPr>
            <a:xfrm>
              <a:off x="3411919" y="1135161"/>
              <a:ext cx="2776228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0454D"/>
                  </a:solidFill>
                  <a:effectLst/>
                  <a:uLnTx/>
                  <a:uFillTx/>
                  <a:latin typeface="Roboto"/>
                  <a:ea typeface="+mn-ea"/>
                  <a:cs typeface="+mn-cs"/>
                </a:rPr>
                <a:t>Codesign of Entanglement-Enhanced Quantum Sensing protocols (FY25; PI: Yan Wang)</a:t>
              </a:r>
            </a:p>
          </p:txBody>
        </p:sp>
        <p:sp>
          <p:nvSpPr>
            <p:cNvPr id="49" name="Rounded Rectangle 48">
              <a:extLst>
                <a:ext uri="{FF2B5EF4-FFF2-40B4-BE49-F238E27FC236}">
                  <a16:creationId xmlns:a16="http://schemas.microsoft.com/office/drawing/2014/main" id="{D0038E45-0298-EE7C-9158-65ED7C5D6C51}"/>
                </a:ext>
              </a:extLst>
            </p:cNvPr>
            <p:cNvSpPr/>
            <p:nvPr/>
          </p:nvSpPr>
          <p:spPr>
            <a:xfrm>
              <a:off x="3409751" y="943152"/>
              <a:ext cx="2776227" cy="2705609"/>
            </a:xfrm>
            <a:prstGeom prst="roundRect">
              <a:avLst/>
            </a:pr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B27CD5B-BBB1-BB9F-AA3E-AA8A53ED5D7B}"/>
              </a:ext>
            </a:extLst>
          </p:cNvPr>
          <p:cNvGrpSpPr/>
          <p:nvPr/>
        </p:nvGrpSpPr>
        <p:grpSpPr>
          <a:xfrm>
            <a:off x="7062765" y="3920347"/>
            <a:ext cx="3849937" cy="2705609"/>
            <a:chOff x="8145778" y="3884682"/>
            <a:chExt cx="3849937" cy="2705609"/>
          </a:xfrm>
        </p:grpSpPr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608BE4E2-D34A-62D3-6689-F8A2E6D377E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108498" y="5088963"/>
              <a:ext cx="2283720" cy="1440466"/>
            </a:xfrm>
            <a:prstGeom prst="rect">
              <a:avLst/>
            </a:prstGeom>
          </p:spPr>
        </p:pic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3E9840D5-E0DB-625A-EC97-3D81A07ABC5B}"/>
                </a:ext>
              </a:extLst>
            </p:cNvPr>
            <p:cNvSpPr txBox="1"/>
            <p:nvPr/>
          </p:nvSpPr>
          <p:spPr>
            <a:xfrm>
              <a:off x="8145778" y="3984020"/>
              <a:ext cx="3849937" cy="110671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400" b="1" dirty="0">
                  <a:latin typeface="+mn-lt"/>
                </a:rPr>
                <a:t>Interfacing Quantum and Biology: Critical Materials Sensing &amp; Advancing Energy Solutions Through Quantum Sensing </a:t>
              </a:r>
            </a:p>
            <a:p>
              <a:pPr algn="ctr">
                <a:lnSpc>
                  <a:spcPct val="120000"/>
                </a:lnSpc>
              </a:pPr>
              <a:r>
                <a:rPr lang="en-US" sz="1400" b="1" dirty="0">
                  <a:solidFill>
                    <a:srgbClr val="1B4C67"/>
                  </a:solidFill>
                  <a:latin typeface="+mn-lt"/>
                </a:rPr>
                <a:t>(FY26; PIs: Ivan Vlassiouk and Brian Sanders)</a:t>
              </a:r>
            </a:p>
          </p:txBody>
        </p:sp>
        <p:sp>
          <p:nvSpPr>
            <p:cNvPr id="50" name="Rounded Rectangle 49">
              <a:extLst>
                <a:ext uri="{FF2B5EF4-FFF2-40B4-BE49-F238E27FC236}">
                  <a16:creationId xmlns:a16="http://schemas.microsoft.com/office/drawing/2014/main" id="{DAB3EF53-BE31-D3AB-4AAF-FE1C373DB45C}"/>
                </a:ext>
              </a:extLst>
            </p:cNvPr>
            <p:cNvSpPr/>
            <p:nvPr/>
          </p:nvSpPr>
          <p:spPr>
            <a:xfrm>
              <a:off x="8176588" y="3884682"/>
              <a:ext cx="3766726" cy="2705609"/>
            </a:xfrm>
            <a:prstGeom prst="roundRect">
              <a:avLst/>
            </a:pr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</p:grp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FE7CE728-734F-5864-AE5D-F1C4684FE661}"/>
              </a:ext>
            </a:extLst>
          </p:cNvPr>
          <p:cNvCxnSpPr>
            <a:cxnSpLocks/>
          </p:cNvCxnSpPr>
          <p:nvPr/>
        </p:nvCxnSpPr>
        <p:spPr>
          <a:xfrm>
            <a:off x="6973307" y="3344829"/>
            <a:ext cx="361348" cy="59894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291CA77E-A057-A6F5-647F-A092A6E11B30}"/>
              </a:ext>
            </a:extLst>
          </p:cNvPr>
          <p:cNvCxnSpPr>
            <a:cxnSpLocks/>
          </p:cNvCxnSpPr>
          <p:nvPr/>
        </p:nvCxnSpPr>
        <p:spPr>
          <a:xfrm flipH="1">
            <a:off x="4190810" y="3272045"/>
            <a:ext cx="365688" cy="50050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346414E-BF9C-6DEA-8ECB-6F8AA9A89B66}"/>
              </a:ext>
            </a:extLst>
          </p:cNvPr>
          <p:cNvGrpSpPr/>
          <p:nvPr/>
        </p:nvGrpSpPr>
        <p:grpSpPr>
          <a:xfrm>
            <a:off x="580880" y="944486"/>
            <a:ext cx="3020316" cy="2705609"/>
            <a:chOff x="4770673" y="3672563"/>
            <a:chExt cx="3020316" cy="2705609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AB1E699A-0D42-9B80-9A1C-37A252F9FED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0" t="5600" r="10367" b="54833"/>
            <a:stretch>
              <a:fillRect/>
            </a:stretch>
          </p:blipFill>
          <p:spPr>
            <a:xfrm>
              <a:off x="4984851" y="5025367"/>
              <a:ext cx="2566379" cy="777420"/>
            </a:xfrm>
            <a:prstGeom prst="rect">
              <a:avLst/>
            </a:prstGeom>
          </p:spPr>
        </p:pic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F52773E5-400A-3A6A-AC92-C93629043409}"/>
                </a:ext>
              </a:extLst>
            </p:cNvPr>
            <p:cNvGrpSpPr/>
            <p:nvPr/>
          </p:nvGrpSpPr>
          <p:grpSpPr>
            <a:xfrm>
              <a:off x="4770673" y="3672563"/>
              <a:ext cx="3020316" cy="2705609"/>
              <a:chOff x="6399396" y="950244"/>
              <a:chExt cx="3020316" cy="2705609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07221669-EE2A-EB5E-CBCE-C0719C7508B7}"/>
                  </a:ext>
                </a:extLst>
              </p:cNvPr>
              <p:cNvSpPr txBox="1"/>
              <p:nvPr/>
            </p:nvSpPr>
            <p:spPr>
              <a:xfrm>
                <a:off x="6501103" y="1061600"/>
                <a:ext cx="2824436" cy="9541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454D"/>
                    </a:solidFill>
                    <a:effectLst/>
                    <a:uLnTx/>
                    <a:uFillTx/>
                    <a:latin typeface="Roboto"/>
                    <a:ea typeface="+mn-ea"/>
                    <a:cs typeface="+mn-cs"/>
                  </a:rPr>
                  <a:t>Heterogeneous Quantum Interconnects for Scalable Ion-</a:t>
                </a:r>
                <a:r>
                  <a:rPr kumimoji="0" lang="en-US" sz="14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454D"/>
                    </a:solidFill>
                    <a:effectLst/>
                    <a:uLnTx/>
                    <a:uFillTx/>
                    <a:latin typeface="Roboto"/>
                    <a:ea typeface="+mn-ea"/>
                    <a:cs typeface="+mn-cs"/>
                  </a:rPr>
                  <a:t>SiV</a:t>
                </a:r>
                <a:r>
                  <a: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454D"/>
                    </a:solidFill>
                    <a:effectLst/>
                    <a:uLnTx/>
                    <a:uFillTx/>
                    <a:latin typeface="Roboto"/>
                    <a:ea typeface="+mn-ea"/>
                    <a:cs typeface="+mn-cs"/>
                  </a:rPr>
                  <a:t> Networks (FY27; PI: Jiafeng Cui)</a:t>
                </a:r>
              </a:p>
            </p:txBody>
          </p:sp>
          <p:sp>
            <p:nvSpPr>
              <p:cNvPr id="25" name="Rounded Rectangle 53">
                <a:extLst>
                  <a:ext uri="{FF2B5EF4-FFF2-40B4-BE49-F238E27FC236}">
                    <a16:creationId xmlns:a16="http://schemas.microsoft.com/office/drawing/2014/main" id="{A26AE613-7780-776C-BF53-7E34F8527F6E}"/>
                  </a:ext>
                </a:extLst>
              </p:cNvPr>
              <p:cNvSpPr/>
              <p:nvPr/>
            </p:nvSpPr>
            <p:spPr>
              <a:xfrm>
                <a:off x="6399396" y="950244"/>
                <a:ext cx="3020316" cy="2705609"/>
              </a:xfrm>
              <a:prstGeom prst="roundRect">
                <a:avLst/>
              </a:prstGeom>
              <a:noFill/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9D66FEF-530B-2F06-A1F6-14C02DAF58C8}"/>
              </a:ext>
            </a:extLst>
          </p:cNvPr>
          <p:cNvGrpSpPr/>
          <p:nvPr/>
        </p:nvGrpSpPr>
        <p:grpSpPr>
          <a:xfrm>
            <a:off x="7839985" y="941832"/>
            <a:ext cx="3020316" cy="2705609"/>
            <a:chOff x="9045620" y="3702120"/>
            <a:chExt cx="3020316" cy="2705609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DCDF4E11-8C43-4A59-FFB7-F7CCBCA01DEB}"/>
                </a:ext>
              </a:extLst>
            </p:cNvPr>
            <p:cNvGrpSpPr/>
            <p:nvPr/>
          </p:nvGrpSpPr>
          <p:grpSpPr>
            <a:xfrm>
              <a:off x="9045620" y="3702120"/>
              <a:ext cx="3020316" cy="2705609"/>
              <a:chOff x="6399396" y="950244"/>
              <a:chExt cx="3020316" cy="2705609"/>
            </a:xfrm>
          </p:grpSpPr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B5070CE7-6ACB-3FA9-F527-E0D87E26D0E9}"/>
                  </a:ext>
                </a:extLst>
              </p:cNvPr>
              <p:cNvSpPr txBox="1"/>
              <p:nvPr/>
            </p:nvSpPr>
            <p:spPr>
              <a:xfrm>
                <a:off x="6501103" y="1061600"/>
                <a:ext cx="2824436" cy="9541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454D"/>
                    </a:solidFill>
                    <a:effectLst/>
                    <a:uLnTx/>
                    <a:uFillTx/>
                    <a:latin typeface="Roboto"/>
                    <a:ea typeface="+mn-ea"/>
                    <a:cs typeface="+mn-cs"/>
                  </a:rPr>
                  <a:t>Spin–Magnon Transduction at </a:t>
                </a:r>
                <a:r>
                  <a:rPr kumimoji="0" lang="en-US" sz="14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454D"/>
                    </a:solidFill>
                    <a:effectLst/>
                    <a:uLnTx/>
                    <a:uFillTx/>
                    <a:latin typeface="Roboto"/>
                    <a:ea typeface="+mn-ea"/>
                    <a:cs typeface="+mn-cs"/>
                  </a:rPr>
                  <a:t>Heterostructured</a:t>
                </a:r>
                <a:r>
                  <a: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454D"/>
                    </a:solidFill>
                    <a:effectLst/>
                    <a:uLnTx/>
                    <a:uFillTx/>
                    <a:latin typeface="Roboto"/>
                    <a:ea typeface="+mn-ea"/>
                    <a:cs typeface="+mn-cs"/>
                  </a:rPr>
                  <a:t> Quantum Interfaces (FY27; PI: Matt Brahlek)</a:t>
                </a:r>
              </a:p>
            </p:txBody>
          </p:sp>
          <p:sp>
            <p:nvSpPr>
              <p:cNvPr id="31" name="Rounded Rectangle 53">
                <a:extLst>
                  <a:ext uri="{FF2B5EF4-FFF2-40B4-BE49-F238E27FC236}">
                    <a16:creationId xmlns:a16="http://schemas.microsoft.com/office/drawing/2014/main" id="{8ABB6710-C502-2A91-DDF4-0B74C2BD0820}"/>
                  </a:ext>
                </a:extLst>
              </p:cNvPr>
              <p:cNvSpPr/>
              <p:nvPr/>
            </p:nvSpPr>
            <p:spPr>
              <a:xfrm>
                <a:off x="6399396" y="950244"/>
                <a:ext cx="3020316" cy="2705609"/>
              </a:xfrm>
              <a:prstGeom prst="roundRect">
                <a:avLst/>
              </a:prstGeom>
              <a:noFill/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"/>
                  <a:ea typeface="+mn-ea"/>
                  <a:cs typeface="+mn-cs"/>
                </a:endParaRPr>
              </a:p>
            </p:txBody>
          </p:sp>
        </p:grpSp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280FA66F-07B9-774C-9559-45036B4D075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617" r="2387"/>
            <a:stretch>
              <a:fillRect/>
            </a:stretch>
          </p:blipFill>
          <p:spPr>
            <a:xfrm>
              <a:off x="9401604" y="4854859"/>
              <a:ext cx="2308347" cy="1244224"/>
            </a:xfrm>
            <a:prstGeom prst="rect">
              <a:avLst/>
            </a:prstGeom>
          </p:spPr>
        </p:pic>
      </p:grp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B6EDC90D-9AD7-6450-AD0A-52077BED43D4}"/>
              </a:ext>
            </a:extLst>
          </p:cNvPr>
          <p:cNvCxnSpPr>
            <a:cxnSpLocks/>
          </p:cNvCxnSpPr>
          <p:nvPr/>
        </p:nvCxnSpPr>
        <p:spPr>
          <a:xfrm flipH="1">
            <a:off x="3660939" y="2094087"/>
            <a:ext cx="646010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C9FCADE2-9A08-CB43-221F-41223D6CCD3B}"/>
              </a:ext>
            </a:extLst>
          </p:cNvPr>
          <p:cNvCxnSpPr>
            <a:cxnSpLocks/>
          </p:cNvCxnSpPr>
          <p:nvPr/>
        </p:nvCxnSpPr>
        <p:spPr>
          <a:xfrm>
            <a:off x="7263319" y="2083155"/>
            <a:ext cx="490604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5944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5096"/>
    </mc:Choice>
    <mc:Fallback xmlns="">
      <p:transition spd="slow" advTm="225096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0D3FA7-79DA-25ED-3E63-27FD5A696E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80931-5F46-371F-A84D-A7E7B6264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Initiative Integration (Hybrid workflows)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0C60627-C057-FCA3-CEF2-CEF5A1CB893E}"/>
              </a:ext>
            </a:extLst>
          </p:cNvPr>
          <p:cNvGrpSpPr/>
          <p:nvPr/>
        </p:nvGrpSpPr>
        <p:grpSpPr>
          <a:xfrm>
            <a:off x="4432622" y="814563"/>
            <a:ext cx="2947749" cy="2705609"/>
            <a:chOff x="248584" y="945442"/>
            <a:chExt cx="2947749" cy="2705609"/>
          </a:xfrm>
        </p:grpSpPr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5B0B82DB-5DE7-6D23-1661-80B40FA3A0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2174" y="1953468"/>
              <a:ext cx="2824436" cy="1622026"/>
            </a:xfrm>
            <a:prstGeom prst="rect">
              <a:avLst/>
            </a:prstGeom>
          </p:spPr>
        </p:pic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2193A5CF-E4C4-C1C0-FBF7-5074D3D27EE4}"/>
                </a:ext>
              </a:extLst>
            </p:cNvPr>
            <p:cNvSpPr txBox="1"/>
            <p:nvPr/>
          </p:nvSpPr>
          <p:spPr>
            <a:xfrm>
              <a:off x="263262" y="1160456"/>
              <a:ext cx="2933071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0454D"/>
                  </a:solidFill>
                  <a:effectLst/>
                  <a:uLnTx/>
                  <a:uFillTx/>
                  <a:latin typeface="Roboto"/>
                  <a:ea typeface="+mn-ea"/>
                  <a:cs typeface="+mn-cs"/>
                </a:rPr>
                <a:t>Software Framework for Integrated HPC/QC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0454D"/>
                  </a:solidFill>
                  <a:effectLst/>
                  <a:uLnTx/>
                  <a:uFillTx/>
                  <a:latin typeface="Roboto"/>
                  <a:ea typeface="+mn-ea"/>
                  <a:cs typeface="+mn-cs"/>
                </a:rPr>
                <a:t>(FY25; PI: Daniel Claudino)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454D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52" name="Rounded Rectangle 51">
              <a:extLst>
                <a:ext uri="{FF2B5EF4-FFF2-40B4-BE49-F238E27FC236}">
                  <a16:creationId xmlns:a16="http://schemas.microsoft.com/office/drawing/2014/main" id="{EC386E70-1EC9-7D69-DB28-64CE910DCEAD}"/>
                </a:ext>
              </a:extLst>
            </p:cNvPr>
            <p:cNvSpPr/>
            <p:nvPr/>
          </p:nvSpPr>
          <p:spPr>
            <a:xfrm>
              <a:off x="248584" y="945442"/>
              <a:ext cx="2947749" cy="2705609"/>
            </a:xfrm>
            <a:prstGeom prst="roundRect">
              <a:avLst/>
            </a:pr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93DA243-B2CA-9D16-D7EA-32E3B44EAFB3}"/>
              </a:ext>
            </a:extLst>
          </p:cNvPr>
          <p:cNvGrpSpPr/>
          <p:nvPr/>
        </p:nvGrpSpPr>
        <p:grpSpPr>
          <a:xfrm>
            <a:off x="653166" y="3564673"/>
            <a:ext cx="2947749" cy="2705609"/>
            <a:chOff x="4587033" y="3353443"/>
            <a:chExt cx="2947749" cy="2705609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25F05A28-F2B1-F64E-DEC6-2E743CBEDC1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23593" y="4530319"/>
              <a:ext cx="2874628" cy="1230145"/>
            </a:xfrm>
            <a:prstGeom prst="rect">
              <a:avLst/>
            </a:prstGeom>
          </p:spPr>
        </p:pic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26D53D34-AEA7-A91F-83EE-9E7D7311120B}"/>
                </a:ext>
              </a:extLst>
            </p:cNvPr>
            <p:cNvGrpSpPr/>
            <p:nvPr/>
          </p:nvGrpSpPr>
          <p:grpSpPr>
            <a:xfrm>
              <a:off x="4587033" y="3353443"/>
              <a:ext cx="2947749" cy="2705609"/>
              <a:chOff x="248584" y="945442"/>
              <a:chExt cx="2947749" cy="2705609"/>
            </a:xfrm>
          </p:grpSpPr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0A2F9CB-2B40-4D5F-86A3-C33795B1DBFE}"/>
                  </a:ext>
                </a:extLst>
              </p:cNvPr>
              <p:cNvSpPr txBox="1"/>
              <p:nvPr/>
            </p:nvSpPr>
            <p:spPr>
              <a:xfrm>
                <a:off x="263262" y="1160456"/>
                <a:ext cx="2933071" cy="9541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454D"/>
                    </a:solidFill>
                    <a:effectLst/>
                    <a:uLnTx/>
                    <a:uFillTx/>
                    <a:latin typeface="Roboto"/>
                    <a:ea typeface="+mn-ea"/>
                    <a:cs typeface="+mn-cs"/>
                  </a:rPr>
                  <a:t>Efficient Generation of Photonic Quantum Resource States for Quantum Error Correction (FY27; PI: Alberto Marino)</a:t>
                </a: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454D"/>
                  </a:solidFill>
                  <a:effectLst/>
                  <a:uLnTx/>
                  <a:uFillTx/>
                  <a:latin typeface="Roboto"/>
                  <a:ea typeface="+mn-ea"/>
                  <a:cs typeface="+mn-cs"/>
                </a:endParaRPr>
              </a:p>
            </p:txBody>
          </p:sp>
          <p:sp>
            <p:nvSpPr>
              <p:cNvPr id="17" name="Rounded Rectangle 51">
                <a:extLst>
                  <a:ext uri="{FF2B5EF4-FFF2-40B4-BE49-F238E27FC236}">
                    <a16:creationId xmlns:a16="http://schemas.microsoft.com/office/drawing/2014/main" id="{D8424446-1766-26E4-7F48-48F120951186}"/>
                  </a:ext>
                </a:extLst>
              </p:cNvPr>
              <p:cNvSpPr/>
              <p:nvPr/>
            </p:nvSpPr>
            <p:spPr>
              <a:xfrm>
                <a:off x="248584" y="945442"/>
                <a:ext cx="2947749" cy="2705609"/>
              </a:xfrm>
              <a:prstGeom prst="roundRect">
                <a:avLst/>
              </a:prstGeom>
              <a:noFill/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F147B670-4996-6617-CB21-C141469E9287}"/>
              </a:ext>
            </a:extLst>
          </p:cNvPr>
          <p:cNvGrpSpPr/>
          <p:nvPr/>
        </p:nvGrpSpPr>
        <p:grpSpPr>
          <a:xfrm>
            <a:off x="8283515" y="3564672"/>
            <a:ext cx="2947749" cy="2705609"/>
            <a:chOff x="5223957" y="3891996"/>
            <a:chExt cx="2947749" cy="2705609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A449F30D-999A-ADB5-0603-2FB6478E705A}"/>
                </a:ext>
              </a:extLst>
            </p:cNvPr>
            <p:cNvGrpSpPr/>
            <p:nvPr/>
          </p:nvGrpSpPr>
          <p:grpSpPr>
            <a:xfrm>
              <a:off x="5223957" y="3891996"/>
              <a:ext cx="2947749" cy="2705609"/>
              <a:chOff x="248584" y="945442"/>
              <a:chExt cx="2947749" cy="2705609"/>
            </a:xfrm>
          </p:grpSpPr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518B3B90-F68D-8331-69B8-1A3B07A93C10}"/>
                  </a:ext>
                </a:extLst>
              </p:cNvPr>
              <p:cNvSpPr txBox="1"/>
              <p:nvPr/>
            </p:nvSpPr>
            <p:spPr>
              <a:xfrm>
                <a:off x="263262" y="1046201"/>
                <a:ext cx="2933071" cy="9541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454D"/>
                    </a:solidFill>
                    <a:effectLst/>
                    <a:uLnTx/>
                    <a:uFillTx/>
                    <a:latin typeface="Roboto"/>
                    <a:ea typeface="+mn-ea"/>
                    <a:cs typeface="+mn-cs"/>
                  </a:rPr>
                  <a:t>Nonequilibrium Dynamics of the Fermi-Hubbard Model with 100 Logical Qubits(FY27; PI: Phil Lotshaw)</a:t>
                </a: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454D"/>
                  </a:solidFill>
                  <a:effectLst/>
                  <a:uLnTx/>
                  <a:uFillTx/>
                  <a:latin typeface="Roboto"/>
                  <a:ea typeface="+mn-ea"/>
                  <a:cs typeface="+mn-cs"/>
                </a:endParaRPr>
              </a:p>
            </p:txBody>
          </p:sp>
          <p:sp>
            <p:nvSpPr>
              <p:cNvPr id="29" name="Rounded Rectangle 51">
                <a:extLst>
                  <a:ext uri="{FF2B5EF4-FFF2-40B4-BE49-F238E27FC236}">
                    <a16:creationId xmlns:a16="http://schemas.microsoft.com/office/drawing/2014/main" id="{56D77C32-3646-38BB-FAAA-DE5329FDBED0}"/>
                  </a:ext>
                </a:extLst>
              </p:cNvPr>
              <p:cNvSpPr/>
              <p:nvPr/>
            </p:nvSpPr>
            <p:spPr>
              <a:xfrm>
                <a:off x="248584" y="945442"/>
                <a:ext cx="2947749" cy="2705609"/>
              </a:xfrm>
              <a:prstGeom prst="roundRect">
                <a:avLst/>
              </a:prstGeom>
              <a:noFill/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"/>
                  <a:ea typeface="+mn-ea"/>
                  <a:cs typeface="+mn-cs"/>
                </a:endParaRPr>
              </a:p>
            </p:txBody>
          </p: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5EF74295-F5BC-B506-7F6C-DE553EF5DA3D}"/>
                </a:ext>
              </a:extLst>
            </p:cNvPr>
            <p:cNvGrpSpPr/>
            <p:nvPr/>
          </p:nvGrpSpPr>
          <p:grpSpPr>
            <a:xfrm>
              <a:off x="5531529" y="4910576"/>
              <a:ext cx="2085546" cy="1422796"/>
              <a:chOff x="8171706" y="723391"/>
              <a:chExt cx="3392247" cy="2600355"/>
            </a:xfrm>
          </p:grpSpPr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160B4700-2911-6EDA-3097-4945B6B87241}"/>
                  </a:ext>
                </a:extLst>
              </p:cNvPr>
              <p:cNvGrpSpPr/>
              <p:nvPr/>
            </p:nvGrpSpPr>
            <p:grpSpPr>
              <a:xfrm>
                <a:off x="8171706" y="723391"/>
                <a:ext cx="3392247" cy="2600355"/>
                <a:chOff x="7847509" y="3612113"/>
                <a:chExt cx="3392247" cy="2600355"/>
              </a:xfrm>
            </p:grpSpPr>
            <p:pic>
              <p:nvPicPr>
                <p:cNvPr id="22" name="Picture 21">
                  <a:extLst>
                    <a:ext uri="{FF2B5EF4-FFF2-40B4-BE49-F238E27FC236}">
                      <a16:creationId xmlns:a16="http://schemas.microsoft.com/office/drawing/2014/main" id="{01CC327D-9553-0A40-FB52-62D090D126A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rcRect l="4580"/>
                <a:stretch>
                  <a:fillRect/>
                </a:stretch>
              </p:blipFill>
              <p:spPr>
                <a:xfrm>
                  <a:off x="7847509" y="3612113"/>
                  <a:ext cx="3392247" cy="2600355"/>
                </a:xfrm>
                <a:prstGeom prst="rect">
                  <a:avLst/>
                </a:prstGeom>
              </p:spPr>
            </p:pic>
            <p:pic>
              <p:nvPicPr>
                <p:cNvPr id="25" name="Picture 24">
                  <a:extLst>
                    <a:ext uri="{FF2B5EF4-FFF2-40B4-BE49-F238E27FC236}">
                      <a16:creationId xmlns:a16="http://schemas.microsoft.com/office/drawing/2014/main" id="{63D30ED5-3F00-A05D-B0C2-84C1C021E51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 amt="24000"/>
                </a:blip>
                <a:srcRect r="40102"/>
                <a:stretch>
                  <a:fillRect/>
                </a:stretch>
              </p:blipFill>
              <p:spPr>
                <a:xfrm>
                  <a:off x="8847726" y="3891996"/>
                  <a:ext cx="1811555" cy="1895740"/>
                </a:xfrm>
                <a:prstGeom prst="rect">
                  <a:avLst/>
                </a:prstGeom>
                <a:effectLst>
                  <a:outerShdw blurRad="50800" dist="50800" dir="5400000" algn="ctr" rotWithShape="0">
                    <a:srgbClr val="000000">
                      <a:alpha val="0"/>
                    </a:srgbClr>
                  </a:outerShdw>
                </a:effectLst>
              </p:spPr>
            </p:pic>
          </p:grp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51DB0F02-45DA-E3E8-51A3-8E77D1FD8627}"/>
                  </a:ext>
                </a:extLst>
              </p:cNvPr>
              <p:cNvSpPr/>
              <p:nvPr/>
            </p:nvSpPr>
            <p:spPr>
              <a:xfrm>
                <a:off x="8312726" y="789709"/>
                <a:ext cx="278721" cy="29925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3AC951AB-6941-4EEA-57D0-15FF4848B01F}"/>
              </a:ext>
            </a:extLst>
          </p:cNvPr>
          <p:cNvCxnSpPr>
            <a:cxnSpLocks/>
          </p:cNvCxnSpPr>
          <p:nvPr/>
        </p:nvCxnSpPr>
        <p:spPr>
          <a:xfrm flipH="1">
            <a:off x="3500506" y="3233651"/>
            <a:ext cx="914838" cy="430292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6AB6577A-3F1D-1CDF-B25D-60946904FBB0}"/>
              </a:ext>
            </a:extLst>
          </p:cNvPr>
          <p:cNvCxnSpPr>
            <a:cxnSpLocks/>
          </p:cNvCxnSpPr>
          <p:nvPr/>
        </p:nvCxnSpPr>
        <p:spPr>
          <a:xfrm>
            <a:off x="7389323" y="3276287"/>
            <a:ext cx="789303" cy="51350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E5D59736-893C-0450-F1E4-F882B1FAEE39}"/>
              </a:ext>
            </a:extLst>
          </p:cNvPr>
          <p:cNvCxnSpPr>
            <a:cxnSpLocks/>
          </p:cNvCxnSpPr>
          <p:nvPr/>
        </p:nvCxnSpPr>
        <p:spPr>
          <a:xfrm>
            <a:off x="5912690" y="3564672"/>
            <a:ext cx="0" cy="70876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>
            <a:extLst>
              <a:ext uri="{FF2B5EF4-FFF2-40B4-BE49-F238E27FC236}">
                <a16:creationId xmlns:a16="http://schemas.microsoft.com/office/drawing/2014/main" id="{B5ABF742-5405-A30D-7DDB-774B5957D10C}"/>
              </a:ext>
            </a:extLst>
          </p:cNvPr>
          <p:cNvSpPr txBox="1"/>
          <p:nvPr/>
        </p:nvSpPr>
        <p:spPr>
          <a:xfrm>
            <a:off x="8385222" y="834747"/>
            <a:ext cx="282443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454D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Superconducting Qubit-Acoustic Resonators for Error correction &amp; Sensing (FY27; PI: Nirjhar Sarkar)</a:t>
            </a:r>
          </a:p>
        </p:txBody>
      </p:sp>
      <p:sp>
        <p:nvSpPr>
          <p:cNvPr id="68" name="Rounded Rectangle 53">
            <a:extLst>
              <a:ext uri="{FF2B5EF4-FFF2-40B4-BE49-F238E27FC236}">
                <a16:creationId xmlns:a16="http://schemas.microsoft.com/office/drawing/2014/main" id="{84308377-56C1-A460-DA89-917605FE0410}"/>
              </a:ext>
            </a:extLst>
          </p:cNvPr>
          <p:cNvSpPr/>
          <p:nvPr/>
        </p:nvSpPr>
        <p:spPr>
          <a:xfrm>
            <a:off x="8283515" y="723391"/>
            <a:ext cx="3020316" cy="2705609"/>
          </a:xfrm>
          <a:prstGeom prst="round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</p:txBody>
      </p:sp>
      <p:pic>
        <p:nvPicPr>
          <p:cNvPr id="70" name="Google Shape;574;p60" title="ChatGPT Image Jul 27, 2026, 01_50_21 PM.png">
            <a:extLst>
              <a:ext uri="{FF2B5EF4-FFF2-40B4-BE49-F238E27FC236}">
                <a16:creationId xmlns:a16="http://schemas.microsoft.com/office/drawing/2014/main" id="{840BA9F9-1C46-2B80-7AB9-675DB64E04CF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 l="1160" r="-1160"/>
          <a:stretch/>
        </p:blipFill>
        <p:spPr>
          <a:xfrm>
            <a:off x="8508216" y="1927036"/>
            <a:ext cx="2588218" cy="112619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F74ABEFA-1D9B-3644-93DB-8C5884E51DC8}"/>
              </a:ext>
            </a:extLst>
          </p:cNvPr>
          <p:cNvCxnSpPr>
            <a:cxnSpLocks/>
            <a:endCxn id="68" idx="1"/>
          </p:cNvCxnSpPr>
          <p:nvPr/>
        </p:nvCxnSpPr>
        <p:spPr>
          <a:xfrm>
            <a:off x="7432816" y="2076195"/>
            <a:ext cx="850699" cy="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7EAF1EF1-01C8-BDAC-C284-5304139735F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23081" y="4383548"/>
            <a:ext cx="4013375" cy="1886733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F3547AE0-DC4B-6AA3-7855-76459F526CE6}"/>
              </a:ext>
            </a:extLst>
          </p:cNvPr>
          <p:cNvGrpSpPr/>
          <p:nvPr/>
        </p:nvGrpSpPr>
        <p:grpSpPr>
          <a:xfrm>
            <a:off x="3738362" y="4269288"/>
            <a:ext cx="4440264" cy="2223587"/>
            <a:chOff x="5223957" y="3891996"/>
            <a:chExt cx="2947749" cy="2705609"/>
          </a:xfrm>
        </p:grpSpPr>
        <p:sp>
          <p:nvSpPr>
            <p:cNvPr id="18" name="Rounded Rectangle 51">
              <a:extLst>
                <a:ext uri="{FF2B5EF4-FFF2-40B4-BE49-F238E27FC236}">
                  <a16:creationId xmlns:a16="http://schemas.microsoft.com/office/drawing/2014/main" id="{5105E3A3-EDC9-849E-A1EF-B7363615777B}"/>
                </a:ext>
              </a:extLst>
            </p:cNvPr>
            <p:cNvSpPr/>
            <p:nvPr/>
          </p:nvSpPr>
          <p:spPr>
            <a:xfrm>
              <a:off x="5223957" y="3891996"/>
              <a:ext cx="2947749" cy="2705609"/>
            </a:xfrm>
            <a:prstGeom prst="roundRect">
              <a:avLst/>
            </a:pr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D9DA32A-41F5-DB5D-3ADD-AA0DB9D45FA8}"/>
                </a:ext>
              </a:extLst>
            </p:cNvPr>
            <p:cNvSpPr/>
            <p:nvPr/>
          </p:nvSpPr>
          <p:spPr>
            <a:xfrm>
              <a:off x="5618228" y="4946862"/>
              <a:ext cx="171357" cy="16374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202630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5096"/>
    </mc:Choice>
    <mc:Fallback xmlns="">
      <p:transition spd="slow" advTm="225096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A030D6D2-4EE5-EAC7-5969-BF15A91D65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7792" y="0"/>
            <a:ext cx="78164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88476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5.3|55"/>
</p:tagLst>
</file>

<file path=ppt/theme/theme1.xml><?xml version="1.0" encoding="utf-8"?>
<a:theme xmlns:a="http://schemas.openxmlformats.org/drawingml/2006/main" name="ORNL Presentation">
  <a:themeElements>
    <a:clrScheme name="ORNL Color TEST">
      <a:dk1>
        <a:srgbClr val="373A36"/>
      </a:dk1>
      <a:lt1>
        <a:srgbClr val="FFFFFF"/>
      </a:lt1>
      <a:dk2>
        <a:srgbClr val="00662C"/>
      </a:dk2>
      <a:lt2>
        <a:srgbClr val="DBDCDB"/>
      </a:lt2>
      <a:accent1>
        <a:srgbClr val="00454D"/>
      </a:accent1>
      <a:accent2>
        <a:srgbClr val="006BA6"/>
      </a:accent2>
      <a:accent3>
        <a:srgbClr val="00B38F"/>
      </a:accent3>
      <a:accent4>
        <a:srgbClr val="7DBA00"/>
      </a:accent4>
      <a:accent5>
        <a:srgbClr val="FF9E1B"/>
      </a:accent5>
      <a:accent6>
        <a:srgbClr val="B50093"/>
      </a:accent6>
      <a:hlink>
        <a:srgbClr val="00BDB5"/>
      </a:hlink>
      <a:folHlink>
        <a:srgbClr val="00662C"/>
      </a:folHlink>
    </a:clrScheme>
    <a:fontScheme name="aptos only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ORNL Green">
      <a:srgbClr val="00662C"/>
    </a:custClr>
    <a:custClr name="Hale Navy">
      <a:srgbClr val="00454D"/>
    </a:custClr>
    <a:custClr name="Graphite">
      <a:srgbClr val="DBDCDB"/>
    </a:custClr>
    <a:custClr name="Polar">
      <a:srgbClr val="FFFFFF"/>
    </a:custClr>
    <a:custClr name="Dark Matter">
      <a:srgbClr val="373A36"/>
    </a:custClr>
    <a:custClr name="Energy">
      <a:srgbClr val="7DBA00"/>
    </a:custClr>
    <a:custClr name="Mist">
      <a:srgbClr val="8BFEBF"/>
    </a:custClr>
    <a:custClr name="Biome">
      <a:srgbClr val="00B38F"/>
    </a:custClr>
    <a:custClr name="Aqua">
      <a:srgbClr val="00BDB5"/>
    </a:custClr>
    <a:custClr name="Infinity">
      <a:srgbClr val="006BA6"/>
    </a:custClr>
    <a:custClr name="Hydro">
      <a:srgbClr val="005776"/>
    </a:custClr>
    <a:custClr name="Forge">
      <a:srgbClr val="FF9E1B"/>
    </a:custClr>
    <a:custClr name="Spark">
      <a:srgbClr val="FE5000"/>
    </a:custClr>
    <a:custClr name="Plasma">
      <a:srgbClr val="B50094"/>
    </a:custClr>
    <a:custClr name="Pulsar">
      <a:srgbClr val="4E008E"/>
    </a:custClr>
  </a:custClrLst>
  <a:extLst>
    <a:ext uri="{05A4C25C-085E-4340-85A3-A5531E510DB2}">
      <thm15:themeFamily xmlns:thm15="http://schemas.microsoft.com/office/thememl/2012/main" name="ORNL-Presentation-16x9-Template" id="{7046AE06-9846-7E4F-8310-1A5182779058}" vid="{9FE858FF-43F1-DB4C-AB9C-425F4E62A33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22B8826E43E7C4DB802D9B32C536A48" ma:contentTypeVersion="3" ma:contentTypeDescription="Create a new document." ma:contentTypeScope="" ma:versionID="f5e42f8e0d30833b926c3998c180937f">
  <xsd:schema xmlns:xsd="http://www.w3.org/2001/XMLSchema" xmlns:xs="http://www.w3.org/2001/XMLSchema" xmlns:p="http://schemas.microsoft.com/office/2006/metadata/properties" xmlns:ns2="72a292dc-bc7d-4064-ad7e-59ebb9ecfed4" targetNamespace="http://schemas.microsoft.com/office/2006/metadata/properties" ma:root="true" ma:fieldsID="952d09375256859619f1fe54a00e39ff" ns2:_="">
    <xsd:import namespace="72a292dc-bc7d-4064-ad7e-59ebb9ecfed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2a292dc-bc7d-4064-ad7e-59ebb9ecfed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EF4C1D3-2A00-4A54-88A9-FE71AE16ADC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2a292dc-bc7d-4064-ad7e-59ebb9ecfed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80AF77A-DF5B-42FC-81A4-45C3C581970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A603523-12E1-4473-A3D6-24CB4FC2123F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ORNL Presentation</Template>
  <TotalTime>2120</TotalTime>
  <Words>364</Words>
  <Application>Microsoft Office PowerPoint</Application>
  <PresentationFormat>Widescreen</PresentationFormat>
  <Paragraphs>38</Paragraphs>
  <Slides>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Aptos</vt:lpstr>
      <vt:lpstr>Aptos Light</vt:lpstr>
      <vt:lpstr>Arial</vt:lpstr>
      <vt:lpstr>Calibri</vt:lpstr>
      <vt:lpstr>Roboto</vt:lpstr>
      <vt:lpstr>ORNL Presentation</vt:lpstr>
      <vt:lpstr>Heterogeneous Quantum Systems Initiative</vt:lpstr>
      <vt:lpstr>Initiative Overview</vt:lpstr>
      <vt:lpstr>Initiative Integration (hybrid networks)</vt:lpstr>
      <vt:lpstr>Initiative Integration (sensing)</vt:lpstr>
      <vt:lpstr>Initiative Integration (Hybrid workflows)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Gostelow, Roli</dc:creator>
  <cp:keywords/>
  <dc:description/>
  <cp:lastModifiedBy>Lawrie, Benjamin</cp:lastModifiedBy>
  <cp:revision>53</cp:revision>
  <dcterms:created xsi:type="dcterms:W3CDTF">2026-07-27T15:14:58Z</dcterms:created>
  <dcterms:modified xsi:type="dcterms:W3CDTF">2026-09-15T17:45:49Z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0x010100322B8826E43E7C4DB802D9B32C536A48</vt:lpwstr>
  </property>
</Properties>
</file>