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omments/modernComment_7FFFC753_6D5CF505.xml" ContentType="application/vnd.ms-powerpoint.comment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791" r:id="rId1"/>
  </p:sldMasterIdLst>
  <p:notesMasterIdLst>
    <p:notesMasterId r:id="rId18"/>
  </p:notesMasterIdLst>
  <p:handoutMasterIdLst>
    <p:handoutMasterId r:id="rId19"/>
  </p:handoutMasterIdLst>
  <p:sldIdLst>
    <p:sldId id="2147481337" r:id="rId2"/>
    <p:sldId id="2147481340" r:id="rId3"/>
    <p:sldId id="2147481465" r:id="rId4"/>
    <p:sldId id="2147481459" r:id="rId5"/>
    <p:sldId id="2147481342" r:id="rId6"/>
    <p:sldId id="2147481341" r:id="rId7"/>
    <p:sldId id="2147481456" r:id="rId8"/>
    <p:sldId id="2147469139" r:id="rId9"/>
    <p:sldId id="2147479774" r:id="rId10"/>
    <p:sldId id="2147481461" r:id="rId11"/>
    <p:sldId id="2147481460" r:id="rId12"/>
    <p:sldId id="2147479776" r:id="rId13"/>
    <p:sldId id="2147481463" r:id="rId14"/>
    <p:sldId id="2147479786" r:id="rId15"/>
    <p:sldId id="2147481464" r:id="rId16"/>
    <p:sldId id="2147481462"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4309F13-7E1A-1E41-032A-20372EEB3FFB}" name="Downing, Brynn" initials="DB" userId="S::hcd@ornl.gov::b479b1d6-23c3-455f-94d7-f7dcb969cf32" providerId="AD"/>
  <p188:author id="{0C476F3E-2B2C-D02E-A927-755D46376812}" name="Elicia Ferrer" initials="EF" userId="ac7d01b8666ae590" providerId="Windows Live"/>
  <p188:author id="{BEF8CA72-6AE8-8AD8-5B9A-8F576BAC3FD5}" name="Janiga, Jaimee" initials="JJ" userId="S::7nj@ornl.gov::c06abe94-9752-4f8c-96a2-49efdf1f6368"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7DBA00"/>
    <a:srgbClr val="FF9E1B"/>
    <a:srgbClr val="7DC397"/>
    <a:srgbClr val="ECECEC"/>
    <a:srgbClr val="4E008E"/>
    <a:srgbClr val="B50094"/>
    <a:srgbClr val="FE5000"/>
    <a:srgbClr val="ED9634"/>
    <a:srgbClr val="00577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16"/>
    <p:restoredTop sz="83219"/>
  </p:normalViewPr>
  <p:slideViewPr>
    <p:cSldViewPr snapToGrid="0">
      <p:cViewPr varScale="1">
        <p:scale>
          <a:sx n="105" d="100"/>
          <a:sy n="105" d="100"/>
        </p:scale>
        <p:origin x="1064" y="176"/>
      </p:cViewPr>
      <p:guideLst/>
    </p:cSldViewPr>
  </p:slideViewPr>
  <p:notesTextViewPr>
    <p:cViewPr>
      <p:scale>
        <a:sx n="1" d="1"/>
        <a:sy n="1" d="1"/>
      </p:scale>
      <p:origin x="0" y="0"/>
    </p:cViewPr>
  </p:notesTextViewPr>
  <p:sorterViewPr>
    <p:cViewPr>
      <p:scale>
        <a:sx n="80" d="100"/>
        <a:sy n="80" d="100"/>
      </p:scale>
      <p:origin x="0" y="0"/>
    </p:cViewPr>
  </p:sorterViewPr>
  <p:notesViewPr>
    <p:cSldViewPr snapToGrid="0">
      <p:cViewPr varScale="1">
        <p:scale>
          <a:sx n="96" d="100"/>
          <a:sy n="96" d="100"/>
        </p:scale>
        <p:origin x="4328" y="17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8/10/relationships/authors" Targe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omments/modernComment_7FFFC753_6D5CF505.xml><?xml version="1.0" encoding="utf-8"?>
<p188:cmLst xmlns:a="http://schemas.openxmlformats.org/drawingml/2006/main" xmlns:r="http://schemas.openxmlformats.org/officeDocument/2006/relationships" xmlns:p188="http://schemas.microsoft.com/office/powerpoint/2018/8/main">
  <p188:cm id="{63D68A58-9B1D-8142-87D6-C9C0ABBFEB13}" authorId="{04309F13-7E1A-1E41-032A-20372EEB3FFB}" created="2025-10-10T18:36:23.042">
    <ac:deMkLst xmlns:ac="http://schemas.microsoft.com/office/drawing/2013/main/command">
      <pc:docMk xmlns:pc="http://schemas.microsoft.com/office/powerpoint/2013/main/command"/>
      <pc:sldMk xmlns:pc="http://schemas.microsoft.com/office/powerpoint/2013/main/command" cId="1834808581" sldId="2147469139"/>
      <ac:picMk id="21" creationId="{C13FD4D8-16FE-01CC-E7DE-58506E2EE667}"/>
    </ac:deMkLst>
    <p188:txBody>
      <a:bodyPr/>
      <a:lstStyle/>
      <a:p>
        <a:r>
          <a:rPr lang="en-US"/>
          <a:t>Is there a number for the final box?</a:t>
        </a:r>
      </a:p>
    </p188:txBody>
  </p188:cm>
</p188: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12F454D-A2FB-E28F-62C2-050A837E17C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BA896BDF-7ADA-716C-F5CA-D157A094BBB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A614C3F-0AF5-DA4C-84F9-3990FF0B58A5}" type="datetimeFigureOut">
              <a:rPr lang="en-US" smtClean="0"/>
              <a:t>9/15/26</a:t>
            </a:fld>
            <a:endParaRPr lang="en-US"/>
          </a:p>
        </p:txBody>
      </p:sp>
      <p:sp>
        <p:nvSpPr>
          <p:cNvPr id="4" name="Footer Placeholder 3">
            <a:extLst>
              <a:ext uri="{FF2B5EF4-FFF2-40B4-BE49-F238E27FC236}">
                <a16:creationId xmlns:a16="http://schemas.microsoft.com/office/drawing/2014/main" id="{72677AF2-C6EF-69B3-EBC0-F3BECE6632A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E24AEBCA-6ABE-1DFD-7AA8-A3B2F1B635F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67AB913-EDAA-C746-870D-9B7877FA5A85}" type="slidenum">
              <a:rPr lang="en-US" smtClean="0"/>
              <a:t>‹#›</a:t>
            </a:fld>
            <a:endParaRPr lang="en-US"/>
          </a:p>
        </p:txBody>
      </p:sp>
    </p:spTree>
    <p:extLst>
      <p:ext uri="{BB962C8B-B14F-4D97-AF65-F5344CB8AC3E}">
        <p14:creationId xmlns:p14="http://schemas.microsoft.com/office/powerpoint/2010/main" val="10056905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F2D4C33-E834-184F-A85B-4B1A7D742F82}" type="datetimeFigureOut">
              <a:rPr lang="en-US" smtClean="0"/>
              <a:t>9/15/26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EA2CD3-FB95-D94F-9F04-F9F995EAB822}" type="slidenum">
              <a:rPr lang="en-US" smtClean="0"/>
              <a:t>‹#›</a:t>
            </a:fld>
            <a:endParaRPr lang="en-US"/>
          </a:p>
        </p:txBody>
      </p:sp>
    </p:spTree>
    <p:extLst>
      <p:ext uri="{BB962C8B-B14F-4D97-AF65-F5344CB8AC3E}">
        <p14:creationId xmlns:p14="http://schemas.microsoft.com/office/powerpoint/2010/main" val="18183317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27C7CB-EFD4-842A-7E73-78314171CA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7E2CEE-80A8-E00B-0B59-2FCF35F3FEB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73B779A-D44E-0DF9-952D-6ACD748D41B1}"/>
              </a:ext>
            </a:extLst>
          </p:cNvPr>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Big Area Additive Manufacturing</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a:effectLst/>
                <a:latin typeface="Calibri" panose="020F0502020204030204" pitchFamily="34" charset="0"/>
                <a:ea typeface="Aptos" panose="020B0004020202020204" pitchFamily="34" charset="0"/>
              </a:rPr>
              <a:t>Conventional additive manufacturing techniques were not scalable for large scale polymer deposition. ORNL partnered with different companies to develop new capabilities in additive manufacturing through different deposition methods and control deposition heads. </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a:effectLst/>
                <a:latin typeface="Calibri" panose="020F0502020204030204" pitchFamily="34" charset="0"/>
                <a:ea typeface="Aptos" panose="020B0004020202020204" pitchFamily="34" charset="0"/>
              </a:rPr>
              <a:t>19 material suppliers, 17 equipment manufacturers and five contract manufacturers and over 300 end users that are now using large scale polymer printing</a:t>
            </a:r>
            <a:r>
              <a:rPr lang="en-US" dirty="0">
                <a:effectLst/>
              </a:rPr>
              <a:t> </a:t>
            </a:r>
            <a:endParaRPr lang="en-US" dirty="0">
              <a:effectLst/>
              <a:latin typeface="Calibri" panose="020F0502020204030204" pitchFamily="34" charset="0"/>
            </a:endParaRP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a:effectLst/>
                <a:latin typeface="Calibri" panose="020F0502020204030204" pitchFamily="34" charset="0"/>
                <a:ea typeface="Aptos" panose="020B0004020202020204" pitchFamily="34" charset="0"/>
              </a:rPr>
              <a:t>Over 200 different materials (including carbon fiber, glass fiber and bioderived materials) that have been developed out of the polymer systems</a:t>
            </a:r>
          </a:p>
          <a:p>
            <a:pPr marL="1543050" marR="0" lvl="3"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a:effectLst/>
                <a:latin typeface="Calibri" panose="020F0502020204030204" pitchFamily="34" charset="0"/>
                <a:ea typeface="Aptos" panose="020B0004020202020204" pitchFamily="34" charset="0"/>
              </a:rPr>
              <a:t>Follow on funding from Advanced Manufacturing Office (~$20M) and private investment (~$600M)</a:t>
            </a:r>
            <a:r>
              <a:rPr lang="en-US" dirty="0">
                <a:effectLst/>
              </a:rPr>
              <a:t> </a:t>
            </a:r>
            <a:endParaRPr lang="en-US"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Nanocellulose Reinforced Polymers for Additively Manufactured Structural Composites (</a:t>
            </a:r>
            <a:r>
              <a:rPr lang="en-US" b="0" i="0" dirty="0">
                <a:solidFill>
                  <a:srgbClr val="4A4A54"/>
                </a:solidFill>
                <a:effectLst/>
                <a:latin typeface="Verdana" panose="020B0604030504040204" pitchFamily="34" charset="0"/>
              </a:rPr>
              <a:t>6945) </a:t>
            </a:r>
            <a:r>
              <a:rPr lang="en-US" dirty="0"/>
              <a:t>(2014-2015)</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ORNL research into </a:t>
            </a:r>
            <a:r>
              <a:rPr lang="en-US" sz="1800" dirty="0">
                <a:effectLst/>
                <a:latin typeface="Calibri" panose="020F0502020204030204" pitchFamily="34" charset="0"/>
                <a:ea typeface="Aptos" panose="020B0004020202020204" pitchFamily="34" charset="0"/>
              </a:rPr>
              <a:t>microfibrils and nanofibrils</a:t>
            </a:r>
            <a:r>
              <a:rPr lang="en-US" dirty="0">
                <a:effectLst/>
              </a:rPr>
              <a:t> corresponded with a state of emergency in Maine, as 4 papermills shuttered.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effectLst/>
              </a:rPr>
              <a:t>Development of 3D printing of nanocellulose cells lead to a new </a:t>
            </a:r>
            <a:r>
              <a:rPr lang="en-US" b="0" i="0" dirty="0">
                <a:solidFill>
                  <a:srgbClr val="373A36"/>
                </a:solidFill>
                <a:effectLst/>
                <a:latin typeface="Roboto" panose="02000000000000000000" pitchFamily="2" charset="0"/>
              </a:rPr>
              <a:t>public-private partnership between ORNL and the University of Maine (The Hub and Spoke Specialized Materials and Manufacturing Alliance for Resilient Technologies (SM2ART)) focused on driving down the cost of manufacturing by using locally sourced materials</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0" dirty="0">
                <a:solidFill>
                  <a:srgbClr val="373A36"/>
                </a:solidFill>
                <a:effectLst/>
                <a:latin typeface="Roboto" panose="02000000000000000000" pitchFamily="2" charset="0"/>
              </a:rPr>
              <a:t>SM2ART has forged more than 50 industry partnerships across the country.</a:t>
            </a:r>
          </a:p>
          <a:p>
            <a:pPr marL="1543050" marR="0" lvl="3"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0" dirty="0">
                <a:solidFill>
                  <a:srgbClr val="373A36"/>
                </a:solidFill>
                <a:effectLst/>
                <a:latin typeface="Roboto" panose="02000000000000000000" pitchFamily="2" charset="0"/>
              </a:rPr>
              <a:t>Transforming and expanding existing materials supply chain (locally sourced materials)</a:t>
            </a:r>
          </a:p>
          <a:p>
            <a:pPr marL="1543050" marR="0" lvl="3"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0" dirty="0">
                <a:solidFill>
                  <a:srgbClr val="373A36"/>
                </a:solidFill>
                <a:effectLst/>
                <a:latin typeface="Roboto" panose="02000000000000000000" pitchFamily="2" charset="0"/>
              </a:rPr>
              <a:t>Workforce development</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a:effectLst/>
                <a:latin typeface="Calibri" panose="020F0502020204030204" pitchFamily="34" charset="0"/>
                <a:ea typeface="Aptos" panose="020B0004020202020204" pitchFamily="34" charset="0"/>
              </a:rPr>
              <a:t>$65M research budget (AMTO) (approximately half has gone to University of Maine)</a:t>
            </a:r>
            <a:r>
              <a:rPr lang="en-US" dirty="0">
                <a:effectLst/>
              </a:rPr>
              <a:t> </a:t>
            </a:r>
            <a:endParaRPr lang="en-US"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Concept Development for a Transformational Challenge Reactor (</a:t>
            </a:r>
            <a:r>
              <a:rPr lang="en-US" b="0" i="0" dirty="0">
                <a:solidFill>
                  <a:srgbClr val="4A4A54"/>
                </a:solidFill>
                <a:effectLst/>
                <a:latin typeface="Verdana" panose="020B0604030504040204" pitchFamily="34" charset="0"/>
              </a:rPr>
              <a:t>9562) (2018)</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kern="100" dirty="0">
                <a:effectLst/>
                <a:latin typeface="Calibri" panose="020F0502020204030204" pitchFamily="34" charset="0"/>
                <a:ea typeface="Aptos" panose="020B0004020202020204" pitchFamily="34" charset="0"/>
                <a:cs typeface="Times New Roman" panose="02020603050405020304" pitchFamily="18" charset="0"/>
              </a:rPr>
              <a:t>BWXT Technologies presented desire to use additive manufacturing in nuclear applications… Nuclear energy systems remained rooted in outdated concepts (1950s-1960s)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a:effectLst/>
                <a:latin typeface="Calibri" panose="020F0502020204030204" pitchFamily="34" charset="0"/>
                <a:ea typeface="Aptos" panose="020B0004020202020204" pitchFamily="34" charset="0"/>
              </a:rPr>
              <a:t>First additive manufactured brackets that went into a live nuclear reactor</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kern="100" dirty="0">
                <a:effectLst/>
                <a:latin typeface="Calibri" panose="020F0502020204030204" pitchFamily="34" charset="0"/>
                <a:ea typeface="Aptos" panose="020B0004020202020204" pitchFamily="34" charset="0"/>
                <a:cs typeface="Times New Roman" panose="02020603050405020304" pitchFamily="18" charset="0"/>
              </a:rPr>
              <a:t>Cross laboratory collaboration (FFSED, Materials)</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kern="100" dirty="0">
                <a:effectLst/>
                <a:latin typeface="Calibri" panose="020F0502020204030204" pitchFamily="34" charset="0"/>
                <a:ea typeface="Aptos" panose="020B0004020202020204" pitchFamily="34" charset="0"/>
                <a:cs typeface="Times New Roman" panose="02020603050405020304" pitchFamily="18" charset="0"/>
              </a:rPr>
              <a:t>~$98M in research ($72M for the TCR and $26M from present day AMMT)</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kern="100" dirty="0">
                <a:effectLst/>
                <a:latin typeface="Aptos" panose="020B0004020202020204" pitchFamily="34" charset="0"/>
                <a:cs typeface="Times New Roman" panose="02020603050405020304" pitchFamily="18" charset="0"/>
              </a:rPr>
              <a:t>Industry partners include Kairos and </a:t>
            </a:r>
            <a:r>
              <a:rPr lang="en-US" sz="1800" kern="100" dirty="0" err="1">
                <a:effectLst/>
                <a:latin typeface="Aptos" panose="020B0004020202020204" pitchFamily="34" charset="0"/>
                <a:cs typeface="Times New Roman" panose="02020603050405020304" pitchFamily="18" charset="0"/>
              </a:rPr>
              <a:t>Framatone</a:t>
            </a:r>
            <a:r>
              <a:rPr lang="en-US" sz="1800" kern="100" dirty="0">
                <a:effectLst/>
                <a:latin typeface="Aptos" panose="020B0004020202020204" pitchFamily="34" charset="0"/>
                <a:cs typeface="Times New Roman" panose="02020603050405020304" pitchFamily="18" charset="0"/>
              </a:rPr>
              <a:t> </a:t>
            </a:r>
            <a:endParaRPr lang="en-US"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High Precision Machining of Additively Manufactured Components (</a:t>
            </a:r>
            <a:r>
              <a:rPr lang="en-US" b="0" i="0" dirty="0">
                <a:solidFill>
                  <a:srgbClr val="4A4A54"/>
                </a:solidFill>
                <a:effectLst/>
                <a:latin typeface="Verdana" panose="020B0604030504040204" pitchFamily="34" charset="0"/>
              </a:rPr>
              <a:t>9718) (2019-2021)</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0" dirty="0">
                <a:solidFill>
                  <a:srgbClr val="4A4A54"/>
                </a:solidFill>
                <a:effectLst/>
                <a:latin typeface="Verdana" panose="020B0604030504040204" pitchFamily="34" charset="0"/>
              </a:rPr>
              <a:t> AM printing still required machining after the fact, which introduced error into the printed part, in addition to expanding time and resource costs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0" dirty="0">
                <a:solidFill>
                  <a:srgbClr val="4A4A54"/>
                </a:solidFill>
                <a:effectLst/>
                <a:latin typeface="Verdana" panose="020B0604030504040204" pitchFamily="34" charset="0"/>
              </a:rPr>
              <a:t>By developing different molds and processes, ORNL enabled savings to the machine cutting industry and developed ties with commercial partners</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kern="100" dirty="0">
                <a:effectLst/>
                <a:latin typeface="Calibri" panose="020F0502020204030204" pitchFamily="34" charset="0"/>
                <a:ea typeface="Aptos" panose="020B0004020202020204" pitchFamily="34" charset="0"/>
                <a:cs typeface="Times New Roman" panose="02020603050405020304" pitchFamily="18" charset="0"/>
              </a:rPr>
              <a:t>MSC (</a:t>
            </a:r>
            <a:r>
              <a:rPr lang="en-US" sz="1800" kern="100" dirty="0" err="1">
                <a:effectLst/>
                <a:latin typeface="Calibri" panose="020F0502020204030204" pitchFamily="34" charset="0"/>
                <a:ea typeface="Aptos" panose="020B0004020202020204" pitchFamily="34" charset="0"/>
                <a:cs typeface="Times New Roman" panose="02020603050405020304" pitchFamily="18" charset="0"/>
              </a:rPr>
              <a:t>Millamax</a:t>
            </a:r>
            <a:r>
              <a:rPr lang="en-US" sz="1800" kern="100" dirty="0">
                <a:effectLst/>
                <a:latin typeface="Calibri" panose="020F0502020204030204" pitchFamily="34" charset="0"/>
                <a:ea typeface="Aptos" panose="020B0004020202020204" pitchFamily="34" charset="0"/>
                <a:cs typeface="Times New Roman" panose="02020603050405020304" pitchFamily="18" charset="0"/>
              </a:rPr>
              <a:t> technology) estimates $750M in savings for their customers</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0" dirty="0">
                <a:solidFill>
                  <a:srgbClr val="4A4A54"/>
                </a:solidFill>
                <a:effectLst/>
                <a:latin typeface="Verdana" panose="020B0604030504040204" pitchFamily="34" charset="0"/>
              </a:rPr>
              <a:t>Development of workforce training through the Department of Defense (America’s Cutting Edge), leading to approximately 10,000 American workers gaining new training to remain competitive. </a:t>
            </a:r>
            <a:endParaRPr lang="en-US"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Multidisciplinary strengths of the lab contributed to MDF’s success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20 R&amp;D 100 awards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Photo caption: </a:t>
            </a:r>
            <a:r>
              <a:rPr lang="en-US" b="0" i="0" dirty="0">
                <a:solidFill>
                  <a:srgbClr val="303030"/>
                </a:solidFill>
                <a:effectLst/>
                <a:latin typeface="Roboto" panose="02000000000000000000" pitchFamily="2" charset="0"/>
              </a:rPr>
              <a:t>During a tour of the Manufacturing Demonstration Facility (MDF), U.S. Secretary of Energy Chris Wright pauses to speak in front of a 3D printed car while Laboratory Director Stephen </a:t>
            </a:r>
            <a:r>
              <a:rPr lang="en-US" b="0" i="0" dirty="0" err="1">
                <a:solidFill>
                  <a:srgbClr val="303030"/>
                </a:solidFill>
                <a:effectLst/>
                <a:latin typeface="Roboto" panose="02000000000000000000" pitchFamily="2" charset="0"/>
              </a:rPr>
              <a:t>Streiffer</a:t>
            </a:r>
            <a:r>
              <a:rPr lang="en-US" b="0" i="0" dirty="0">
                <a:solidFill>
                  <a:srgbClr val="303030"/>
                </a:solidFill>
                <a:effectLst/>
                <a:latin typeface="Roboto" panose="02000000000000000000" pitchFamily="2" charset="0"/>
              </a:rPr>
              <a:t> looks on. The Secretary was on site during the Oak Ridge segment of his tour of all national labs. </a:t>
            </a:r>
            <a:endParaRPr lang="en-US"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Photo credit: Genevieve Martin</a:t>
            </a:r>
          </a:p>
        </p:txBody>
      </p:sp>
      <p:sp>
        <p:nvSpPr>
          <p:cNvPr id="4" name="Slide Number Placeholder 3">
            <a:extLst>
              <a:ext uri="{FF2B5EF4-FFF2-40B4-BE49-F238E27FC236}">
                <a16:creationId xmlns:a16="http://schemas.microsoft.com/office/drawing/2014/main" id="{23DED715-D9F0-AC02-F67D-B3FCC34AF105}"/>
              </a:ext>
            </a:extLst>
          </p:cNvPr>
          <p:cNvSpPr>
            <a:spLocks noGrp="1"/>
          </p:cNvSpPr>
          <p:nvPr>
            <p:ph type="sldNum" sz="quarter" idx="5"/>
          </p:nvPr>
        </p:nvSpPr>
        <p:spPr/>
        <p:txBody>
          <a:bodyPr/>
          <a:lstStyle/>
          <a:p>
            <a:fld id="{CEEA2CD3-FB95-D94F-9F04-F9F995EAB822}" type="slidenum">
              <a:rPr lang="en-US" smtClean="0"/>
              <a:t>2</a:t>
            </a:fld>
            <a:endParaRPr lang="en-US"/>
          </a:p>
        </p:txBody>
      </p:sp>
    </p:spTree>
    <p:extLst>
      <p:ext uri="{BB962C8B-B14F-4D97-AF65-F5344CB8AC3E}">
        <p14:creationId xmlns:p14="http://schemas.microsoft.com/office/powerpoint/2010/main" val="37694554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4DF9A5-CA60-7CB5-F798-CB1E5C97A7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B86B18-8E23-AEBC-2947-9782220EBB1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F663AF6-7B9C-45F7-3235-8E406EFBE74D}"/>
              </a:ext>
            </a:extLst>
          </p:cNvPr>
          <p:cNvSpPr>
            <a:spLocks noGrp="1"/>
          </p:cNvSpPr>
          <p:nvPr>
            <p:ph type="body" idx="1"/>
          </p:nvPr>
        </p:nvSpPr>
        <p:spPr/>
        <p:txBody>
          <a:bodyPr/>
          <a:lstStyle/>
          <a:p>
            <a:r>
              <a:rPr lang="en-US" sz="1000" dirty="0"/>
              <a:t>ORNL began scaling rapid prototyping into construction-scale additive manufacturing in 2008.</a:t>
            </a:r>
          </a:p>
          <a:p>
            <a:endParaRPr lang="en-US" sz="1000" dirty="0"/>
          </a:p>
          <a:p>
            <a:r>
              <a:rPr lang="en-US" sz="1000" dirty="0"/>
              <a:t>By 2013, ORNL and Cincinnati Inc. launched BAAM, crucially deciding to </a:t>
            </a:r>
            <a:r>
              <a:rPr lang="en-US" sz="1000" b="1" dirty="0"/>
              <a:t>extrude pellets, not filament</a:t>
            </a:r>
            <a:r>
              <a:rPr lang="en-US" sz="1000" dirty="0"/>
              <a:t>. This dropped material costs from ~$50–$100/kg to near </a:t>
            </a:r>
            <a:r>
              <a:rPr lang="en-US" sz="1000" b="1" dirty="0"/>
              <a:t>$1/kg commodity pricing</a:t>
            </a:r>
            <a:r>
              <a:rPr lang="en-US" sz="1000" dirty="0"/>
              <a:t> and unlocked immediate access to the existing injection-molding ecosystem.</a:t>
            </a:r>
          </a:p>
          <a:p>
            <a:endParaRPr lang="en-US" sz="1000" dirty="0"/>
          </a:p>
          <a:p>
            <a:r>
              <a:rPr lang="en-US" sz="1000" dirty="0"/>
              <a:t>That choice also enabled </a:t>
            </a:r>
            <a:r>
              <a:rPr lang="en-US" sz="1000" b="1" dirty="0"/>
              <a:t>fast material iteration</a:t>
            </a:r>
            <a:r>
              <a:rPr lang="en-US" sz="1000" dirty="0"/>
              <a:t>, including 20% carbon-fiber ABS, and gave BAAM a ready-made supply chain from day one. CF-ABS is a composite material that combines acrylonitrile butadiene styrene (ABS) plastic with chopped carbon fibers.</a:t>
            </a:r>
          </a:p>
          <a:p>
            <a:endParaRPr lang="en-US" sz="1000" dirty="0"/>
          </a:p>
          <a:p>
            <a:r>
              <a:rPr lang="en-US" sz="1000" dirty="0"/>
              <a:t>The 2014 IMTS “Strati” car demo and 2015 Shelby Cobra proved BAAM’s speed and flexibility while drawing global attention.</a:t>
            </a:r>
          </a:p>
          <a:p>
            <a:endParaRPr lang="en-US" sz="1000" dirty="0"/>
          </a:p>
          <a:p>
            <a:r>
              <a:rPr lang="en-US" sz="1000" dirty="0"/>
              <a:t>These high-visibility projects did more than showcase technology: they created </a:t>
            </a:r>
            <a:r>
              <a:rPr lang="en-US" sz="1000" b="1" dirty="0"/>
              <a:t>demand signals</a:t>
            </a:r>
            <a:r>
              <a:rPr lang="en-US" sz="1000" dirty="0"/>
              <a:t> for new machines, services, and materials, seeding a domestic ecosystem.</a:t>
            </a:r>
          </a:p>
        </p:txBody>
      </p:sp>
      <p:sp>
        <p:nvSpPr>
          <p:cNvPr id="4" name="Slide Number Placeholder 3">
            <a:extLst>
              <a:ext uri="{FF2B5EF4-FFF2-40B4-BE49-F238E27FC236}">
                <a16:creationId xmlns:a16="http://schemas.microsoft.com/office/drawing/2014/main" id="{0236A5D1-5590-BF1E-53D0-7C2F338C00D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EEA2CD3-FB95-D94F-9F04-F9F995EAB82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207549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B5706F-C7A4-9CDB-554F-DF5F277752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D80FC8F-75AC-85BC-FD70-DB56DE1CB5E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946CB7A-4567-A033-32BF-8471E96901E5}"/>
              </a:ext>
            </a:extLst>
          </p:cNvPr>
          <p:cNvSpPr>
            <a:spLocks noGrp="1"/>
          </p:cNvSpPr>
          <p:nvPr>
            <p:ph type="body" idx="1"/>
          </p:nvPr>
        </p:nvSpPr>
        <p:spPr/>
        <p:txBody>
          <a:bodyPr/>
          <a:lstStyle/>
          <a:p>
            <a:r>
              <a:rPr lang="en-US" sz="1000" dirty="0"/>
              <a:t>ORNL began scaling rapid prototyping into construction-scale additive manufacturing in 2008.</a:t>
            </a:r>
          </a:p>
          <a:p>
            <a:endParaRPr lang="en-US" sz="1000" dirty="0"/>
          </a:p>
          <a:p>
            <a:r>
              <a:rPr lang="en-US" sz="1000" dirty="0"/>
              <a:t>By 2013, ORNL and Cincinnati Inc. launched BAAM, crucially deciding to </a:t>
            </a:r>
            <a:r>
              <a:rPr lang="en-US" sz="1000" b="1" dirty="0"/>
              <a:t>extrude pellets, not filament</a:t>
            </a:r>
            <a:r>
              <a:rPr lang="en-US" sz="1000" dirty="0"/>
              <a:t>. This dropped material costs from ~$50–$100/kg to near </a:t>
            </a:r>
            <a:r>
              <a:rPr lang="en-US" sz="1000" b="1" dirty="0"/>
              <a:t>$1/kg commodity pricing</a:t>
            </a:r>
            <a:r>
              <a:rPr lang="en-US" sz="1000" dirty="0"/>
              <a:t> and unlocked immediate access to the existing injection-molding ecosystem.</a:t>
            </a:r>
          </a:p>
          <a:p>
            <a:endParaRPr lang="en-US" sz="1000" dirty="0"/>
          </a:p>
          <a:p>
            <a:r>
              <a:rPr lang="en-US" sz="1000" dirty="0"/>
              <a:t>That choice also enabled </a:t>
            </a:r>
            <a:r>
              <a:rPr lang="en-US" sz="1000" b="1" dirty="0"/>
              <a:t>fast material iteration</a:t>
            </a:r>
            <a:r>
              <a:rPr lang="en-US" sz="1000" dirty="0"/>
              <a:t>, including 20% carbon-fiber ABS, and gave BAAM a ready-made supply chain from day one. CF-ABS is a composite material that combines acrylonitrile butadiene styrene (ABS) plastic with chopped carbon fibers.</a:t>
            </a:r>
          </a:p>
          <a:p>
            <a:endParaRPr lang="en-US" sz="1000" dirty="0"/>
          </a:p>
          <a:p>
            <a:r>
              <a:rPr lang="en-US" sz="1000" dirty="0"/>
              <a:t>The 2014 IMTS “Strati” car demo and 2015 Shelby Cobra proved BAAM’s speed and flexibility while drawing global attention.</a:t>
            </a:r>
          </a:p>
          <a:p>
            <a:endParaRPr lang="en-US" sz="1000" dirty="0"/>
          </a:p>
          <a:p>
            <a:r>
              <a:rPr lang="en-US" sz="1000" dirty="0"/>
              <a:t>These high-visibility projects did more than showcase technology: they created </a:t>
            </a:r>
            <a:r>
              <a:rPr lang="en-US" sz="1000" b="1" dirty="0"/>
              <a:t>demand signals</a:t>
            </a:r>
            <a:r>
              <a:rPr lang="en-US" sz="1000" dirty="0"/>
              <a:t> for new machines, services, and materials, seeding a domestic ecosystem.</a:t>
            </a:r>
          </a:p>
        </p:txBody>
      </p:sp>
      <p:sp>
        <p:nvSpPr>
          <p:cNvPr id="4" name="Slide Number Placeholder 3">
            <a:extLst>
              <a:ext uri="{FF2B5EF4-FFF2-40B4-BE49-F238E27FC236}">
                <a16:creationId xmlns:a16="http://schemas.microsoft.com/office/drawing/2014/main" id="{37317E22-158A-1534-9D6C-E182EFC0387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EEA2CD3-FB95-D94F-9F04-F9F995EAB82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812895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LDRD supported Large Scale, Out of the Oven Additive Manufacturing (2013)</a:t>
            </a:r>
          </a:p>
          <a:p>
            <a:endParaRPr lang="en-US" dirty="0"/>
          </a:p>
          <a:p>
            <a:r>
              <a:rPr lang="en-US" dirty="0"/>
              <a:t>The goal of this project is to significantly advance the state-of-the-art in Additive Manufacturing (AM) by developing key technologies to move AM away from a single deposition head operating in an oven towards “out-of-the oven” high-throughput AM work cells. </a:t>
            </a:r>
          </a:p>
          <a:p>
            <a:endParaRPr lang="en-US" dirty="0"/>
          </a:p>
          <a:p>
            <a:endParaRPr lang="en-US" dirty="0"/>
          </a:p>
          <a:p>
            <a:r>
              <a:rPr lang="en-US" sz="1200" b="0" i="0" kern="1200" dirty="0">
                <a:solidFill>
                  <a:schemeClr val="tx1"/>
                </a:solidFill>
                <a:effectLst/>
                <a:latin typeface="+mn-lt"/>
                <a:ea typeface="+mn-ea"/>
                <a:cs typeface="+mn-cs"/>
              </a:rPr>
              <a:t>September 3, 2025 - A photo of the Big Area Additive Manufacturing (BAAM) machine at rest in the Carbon Fiber Technology Facility in Oak Ridge. Electronic Reference Image – For more images in this </a:t>
            </a:r>
            <a:endParaRPr lang="en-US" dirty="0"/>
          </a:p>
        </p:txBody>
      </p:sp>
      <p:sp>
        <p:nvSpPr>
          <p:cNvPr id="4" name="Slide Number Placeholder 3"/>
          <p:cNvSpPr>
            <a:spLocks noGrp="1"/>
          </p:cNvSpPr>
          <p:nvPr>
            <p:ph type="sldNum" sz="quarter" idx="5"/>
          </p:nvPr>
        </p:nvSpPr>
        <p:spPr/>
        <p:txBody>
          <a:bodyPr/>
          <a:lstStyle/>
          <a:p>
            <a:fld id="{CEEA2CD3-FB95-D94F-9F04-F9F995EAB822}" type="slidenum">
              <a:rPr lang="en-US" smtClean="0"/>
              <a:t>6</a:t>
            </a:fld>
            <a:endParaRPr lang="en-US"/>
          </a:p>
        </p:txBody>
      </p:sp>
    </p:spTree>
    <p:extLst>
      <p:ext uri="{BB962C8B-B14F-4D97-AF65-F5344CB8AC3E}">
        <p14:creationId xmlns:p14="http://schemas.microsoft.com/office/powerpoint/2010/main" val="14716721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E68920-5551-1D1A-14DF-0E98F39ABD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92BF3F-223E-0E40-7CEF-E5514686351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CDDEDFC-8FFF-C991-0A09-2548591516E5}"/>
              </a:ext>
            </a:extLst>
          </p:cNvPr>
          <p:cNvSpPr>
            <a:spLocks noGrp="1"/>
          </p:cNvSpPr>
          <p:nvPr>
            <p:ph type="body" idx="1"/>
          </p:nvPr>
        </p:nvSpPr>
        <p:spPr/>
        <p:txBody>
          <a:bodyPr/>
          <a:lstStyle/>
          <a:p>
            <a:r>
              <a:rPr lang="en-US" sz="1000" dirty="0"/>
              <a:t>CI’s BAAM systems, commercialized directly from the CRADA, established a </a:t>
            </a:r>
            <a:r>
              <a:rPr lang="en-US" sz="1000" b="1" dirty="0"/>
              <a:t>domestic OEM and service base</a:t>
            </a:r>
            <a:r>
              <a:rPr lang="en-US" sz="1000" dirty="0"/>
              <a:t>. This move encouraged competitors like LSAM, expanding machine and service diversity.</a:t>
            </a:r>
          </a:p>
          <a:p>
            <a:endParaRPr lang="en-US" sz="1000" dirty="0"/>
          </a:p>
          <a:p>
            <a:r>
              <a:rPr lang="en-US" sz="1000" dirty="0"/>
              <a:t>Materials suppliers plugged in: </a:t>
            </a:r>
            <a:r>
              <a:rPr lang="en-US" sz="1000" dirty="0" err="1"/>
              <a:t>Techmer</a:t>
            </a:r>
            <a:r>
              <a:rPr lang="en-US" sz="1000" dirty="0"/>
              <a:t> PM and SABIC validated carbon-fiber ABS, tested </a:t>
            </a:r>
            <a:r>
              <a:rPr lang="en-US" sz="1000" dirty="0" err="1"/>
              <a:t>recyclates</a:t>
            </a:r>
            <a:r>
              <a:rPr lang="en-US" sz="1000" dirty="0"/>
              <a:t>, and trialed </a:t>
            </a:r>
            <a:r>
              <a:rPr lang="en-US" sz="1000" b="1" dirty="0"/>
              <a:t>dual-feed extruders</a:t>
            </a:r>
            <a:r>
              <a:rPr lang="en-US" sz="1000" dirty="0"/>
              <a:t>, diversifying LFAM’s materials pipeline.</a:t>
            </a:r>
          </a:p>
          <a:p>
            <a:endParaRPr lang="en-US" sz="1000" dirty="0"/>
          </a:p>
          <a:p>
            <a:r>
              <a:rPr lang="en-US" sz="1000" dirty="0"/>
              <a:t>Contract manufacturers like AES filled a critical gap, pairing BAAM with CNC machining and inspection so primes could buy capacity without owning printers. This linked OEMs, suppliers, and end-use industries across aerospace, marine, energy, and defense.</a:t>
            </a:r>
          </a:p>
          <a:p>
            <a:endParaRPr lang="en-US" sz="1000" dirty="0"/>
          </a:p>
          <a:p>
            <a:r>
              <a:rPr lang="en-US" sz="1000" dirty="0"/>
              <a:t>Marquee projects drove sector adoption:</a:t>
            </a:r>
          </a:p>
          <a:p>
            <a:endParaRPr lang="en-US" sz="1000" b="1" dirty="0"/>
          </a:p>
          <a:p>
            <a:pPr marL="171450" indent="-171450">
              <a:buFont typeface="Arial" panose="020B0604020202020204" pitchFamily="34" charset="0"/>
              <a:buChar char="•"/>
            </a:pPr>
            <a:r>
              <a:rPr lang="en-US" sz="1000" b="1" dirty="0"/>
              <a:t>Shelby Cobra</a:t>
            </a:r>
            <a:r>
              <a:rPr lang="en-US" sz="1000" dirty="0"/>
              <a:t> raised visibility.</a:t>
            </a:r>
          </a:p>
          <a:p>
            <a:pPr marL="171450" indent="-171450">
              <a:buFont typeface="Arial" panose="020B0604020202020204" pitchFamily="34" charset="0"/>
              <a:buChar char="•"/>
            </a:pPr>
            <a:r>
              <a:rPr lang="en-US" sz="1000" b="1" dirty="0"/>
              <a:t>Domino Sugar façade molds</a:t>
            </a:r>
            <a:r>
              <a:rPr lang="en-US" sz="1000" dirty="0"/>
              <a:t> proved LFAM in construction supply chains.</a:t>
            </a:r>
          </a:p>
          <a:p>
            <a:pPr marL="171450" indent="-171450">
              <a:buFont typeface="Arial" panose="020B0604020202020204" pitchFamily="34" charset="0"/>
              <a:buChar char="•"/>
            </a:pPr>
            <a:r>
              <a:rPr lang="en-US" sz="1000" b="1" dirty="0"/>
              <a:t>Kairos Power</a:t>
            </a:r>
            <a:r>
              <a:rPr lang="en-US" sz="1000" dirty="0"/>
              <a:t> tied BAAM into nuclear EPC workflows.</a:t>
            </a:r>
          </a:p>
          <a:p>
            <a:endParaRPr lang="en-US" sz="1000" dirty="0"/>
          </a:p>
          <a:p>
            <a:r>
              <a:rPr lang="en-US" sz="1000" dirty="0"/>
              <a:t>By 2025, LFAM is maturing as a cross-industry supply chain, spanning </a:t>
            </a:r>
            <a:r>
              <a:rPr lang="en-US" sz="1000" b="1" dirty="0"/>
              <a:t>materials, machines, services, and qualified parts</a:t>
            </a:r>
            <a:r>
              <a:rPr lang="en-US" sz="1000" dirty="0"/>
              <a:t>.</a:t>
            </a:r>
          </a:p>
        </p:txBody>
      </p:sp>
      <p:sp>
        <p:nvSpPr>
          <p:cNvPr id="4" name="Slide Number Placeholder 3">
            <a:extLst>
              <a:ext uri="{FF2B5EF4-FFF2-40B4-BE49-F238E27FC236}">
                <a16:creationId xmlns:a16="http://schemas.microsoft.com/office/drawing/2014/main" id="{FA63D7F2-1C10-6727-7D38-FDC26FFEC8F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EEA2CD3-FB95-D94F-9F04-F9F995EAB82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59346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EEA2CD3-FB95-D94F-9F04-F9F995EAB822}" type="slidenum">
              <a:rPr lang="en-US" smtClean="0"/>
              <a:t>8</a:t>
            </a:fld>
            <a:endParaRPr lang="en-US"/>
          </a:p>
        </p:txBody>
      </p:sp>
    </p:spTree>
    <p:extLst>
      <p:ext uri="{BB962C8B-B14F-4D97-AF65-F5344CB8AC3E}">
        <p14:creationId xmlns:p14="http://schemas.microsoft.com/office/powerpoint/2010/main" val="36537316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EEA2CD3-FB95-D94F-9F04-F9F995EAB822}" type="slidenum">
              <a:rPr lang="en-US" smtClean="0"/>
              <a:t>10</a:t>
            </a:fld>
            <a:endParaRPr lang="en-US"/>
          </a:p>
        </p:txBody>
      </p:sp>
    </p:spTree>
    <p:extLst>
      <p:ext uri="{BB962C8B-B14F-4D97-AF65-F5344CB8AC3E}">
        <p14:creationId xmlns:p14="http://schemas.microsoft.com/office/powerpoint/2010/main" val="18291554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solidFill>
                  <a:srgbClr val="211D1E"/>
                </a:solidFill>
              </a:rPr>
              <a:t> </a:t>
            </a:r>
            <a:endParaRPr lang="en-US" dirty="0"/>
          </a:p>
        </p:txBody>
      </p:sp>
      <p:sp>
        <p:nvSpPr>
          <p:cNvPr id="4" name="Slide Number Placeholder 3"/>
          <p:cNvSpPr>
            <a:spLocks noGrp="1"/>
          </p:cNvSpPr>
          <p:nvPr>
            <p:ph type="sldNum" sz="quarter" idx="5"/>
          </p:nvPr>
        </p:nvSpPr>
        <p:spPr/>
        <p:txBody>
          <a:bodyPr/>
          <a:lstStyle/>
          <a:p>
            <a:fld id="{CEEA2CD3-FB95-D94F-9F04-F9F995EAB822}" type="slidenum">
              <a:rPr lang="en-US" smtClean="0"/>
              <a:t>11</a:t>
            </a:fld>
            <a:endParaRPr lang="en-US"/>
          </a:p>
        </p:txBody>
      </p:sp>
    </p:spTree>
    <p:extLst>
      <p:ext uri="{BB962C8B-B14F-4D97-AF65-F5344CB8AC3E}">
        <p14:creationId xmlns:p14="http://schemas.microsoft.com/office/powerpoint/2010/main" val="15080957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3D0470-47C8-1102-893A-2960F37C56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009EF68-B0CC-A6C6-C98A-DC588C1E618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96F33F5-48E3-F8BC-C367-F53CB4362F6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F64F394-D977-43B2-B2CB-3D498E922A20}"/>
              </a:ext>
            </a:extLst>
          </p:cNvPr>
          <p:cNvSpPr>
            <a:spLocks noGrp="1"/>
          </p:cNvSpPr>
          <p:nvPr>
            <p:ph type="sldNum" sz="quarter" idx="5"/>
          </p:nvPr>
        </p:nvSpPr>
        <p:spPr/>
        <p:txBody>
          <a:bodyPr/>
          <a:lstStyle/>
          <a:p>
            <a:fld id="{CEEA2CD3-FB95-D94F-9F04-F9F995EAB822}" type="slidenum">
              <a:rPr lang="en-US" smtClean="0"/>
              <a:t>14</a:t>
            </a:fld>
            <a:endParaRPr lang="en-US"/>
          </a:p>
        </p:txBody>
      </p:sp>
    </p:spTree>
    <p:extLst>
      <p:ext uri="{BB962C8B-B14F-4D97-AF65-F5344CB8AC3E}">
        <p14:creationId xmlns:p14="http://schemas.microsoft.com/office/powerpoint/2010/main" val="39097133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9F8232-93CF-6BF2-A271-4DD74EE0BB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029C4A0-3BA3-039D-50BD-10F95F60204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2B9FC75-70CF-A3EA-F35C-5A56E311288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009D06F-B317-0D9A-1F45-68A69359BFEF}"/>
              </a:ext>
            </a:extLst>
          </p:cNvPr>
          <p:cNvSpPr>
            <a:spLocks noGrp="1"/>
          </p:cNvSpPr>
          <p:nvPr>
            <p:ph type="sldNum" sz="quarter" idx="5"/>
          </p:nvPr>
        </p:nvSpPr>
        <p:spPr/>
        <p:txBody>
          <a:bodyPr/>
          <a:lstStyle/>
          <a:p>
            <a:fld id="{CEEA2CD3-FB95-D94F-9F04-F9F995EAB822}" type="slidenum">
              <a:rPr lang="en-US" smtClean="0"/>
              <a:t>15</a:t>
            </a:fld>
            <a:endParaRPr lang="en-US"/>
          </a:p>
        </p:txBody>
      </p:sp>
    </p:spTree>
    <p:extLst>
      <p:ext uri="{BB962C8B-B14F-4D97-AF65-F5344CB8AC3E}">
        <p14:creationId xmlns:p14="http://schemas.microsoft.com/office/powerpoint/2010/main" val="12193607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437275-679B-E79F-231A-026CE61057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16F518-4608-BA6A-6D12-ECDA2F8327E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A9485B0-B618-90D1-6088-9D93500EAB86}"/>
              </a:ext>
            </a:extLst>
          </p:cNvPr>
          <p:cNvSpPr>
            <a:spLocks noGrp="1"/>
          </p:cNvSpPr>
          <p:nvPr>
            <p:ph type="body" idx="1"/>
          </p:nvPr>
        </p:nvSpPr>
        <p:spPr/>
        <p:txBody>
          <a:bodyPr/>
          <a:lstStyle/>
          <a:p>
            <a:r>
              <a:rPr lang="en-US">
                <a:solidFill>
                  <a:srgbClr val="211D1E"/>
                </a:solidFill>
              </a:rPr>
              <a:t> </a:t>
            </a:r>
            <a:endParaRPr lang="en-US" dirty="0"/>
          </a:p>
        </p:txBody>
      </p:sp>
      <p:sp>
        <p:nvSpPr>
          <p:cNvPr id="4" name="Slide Number Placeholder 3">
            <a:extLst>
              <a:ext uri="{FF2B5EF4-FFF2-40B4-BE49-F238E27FC236}">
                <a16:creationId xmlns:a16="http://schemas.microsoft.com/office/drawing/2014/main" id="{958F1594-1088-2A7C-ADB6-051933E2DD10}"/>
              </a:ext>
            </a:extLst>
          </p:cNvPr>
          <p:cNvSpPr>
            <a:spLocks noGrp="1"/>
          </p:cNvSpPr>
          <p:nvPr>
            <p:ph type="sldNum" sz="quarter" idx="5"/>
          </p:nvPr>
        </p:nvSpPr>
        <p:spPr/>
        <p:txBody>
          <a:bodyPr/>
          <a:lstStyle/>
          <a:p>
            <a:fld id="{CEEA2CD3-FB95-D94F-9F04-F9F995EAB822}" type="slidenum">
              <a:rPr lang="en-US" smtClean="0"/>
              <a:t>16</a:t>
            </a:fld>
            <a:endParaRPr lang="en-US"/>
          </a:p>
        </p:txBody>
      </p:sp>
    </p:spTree>
    <p:extLst>
      <p:ext uri="{BB962C8B-B14F-4D97-AF65-F5344CB8AC3E}">
        <p14:creationId xmlns:p14="http://schemas.microsoft.com/office/powerpoint/2010/main" val="218137095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7.jpe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 Standard">
    <p:spTree>
      <p:nvGrpSpPr>
        <p:cNvPr id="1" name=""/>
        <p:cNvGrpSpPr/>
        <p:nvPr/>
      </p:nvGrpSpPr>
      <p:grpSpPr>
        <a:xfrm>
          <a:off x="0" y="0"/>
          <a:ext cx="0" cy="0"/>
          <a:chOff x="0" y="0"/>
          <a:chExt cx="0" cy="0"/>
        </a:xfrm>
      </p:grpSpPr>
      <p:pic>
        <p:nvPicPr>
          <p:cNvPr id="2" name="Picture 1" descr="A high angle view of a city&#10;&#10;Description automatically generated">
            <a:extLst>
              <a:ext uri="{FF2B5EF4-FFF2-40B4-BE49-F238E27FC236}">
                <a16:creationId xmlns:a16="http://schemas.microsoft.com/office/drawing/2014/main" id="{01F17512-BEEB-E940-3B9F-9FDBDB21217F}"/>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3" name="Rectangle 2">
            <a:extLst>
              <a:ext uri="{FF2B5EF4-FFF2-40B4-BE49-F238E27FC236}">
                <a16:creationId xmlns:a16="http://schemas.microsoft.com/office/drawing/2014/main" id="{CA49EAE8-262C-D20D-80FF-4279961B7DBA}"/>
              </a:ext>
            </a:extLst>
          </p:cNvPr>
          <p:cNvSpPr/>
          <p:nvPr userDrawn="1"/>
        </p:nvSpPr>
        <p:spPr>
          <a:xfrm>
            <a:off x="896615" y="843778"/>
            <a:ext cx="5199385" cy="5199385"/>
          </a:xfrm>
          <a:prstGeom prst="rect">
            <a:avLst/>
          </a:prstGeom>
          <a:solidFill>
            <a:schemeClr val="bg1">
              <a:alpha val="88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Roboto" panose="02000000000000000000" pitchFamily="2" charset="0"/>
              <a:ea typeface="Roboto" panose="02000000000000000000" pitchFamily="2" charset="0"/>
            </a:endParaRPr>
          </a:p>
        </p:txBody>
      </p:sp>
      <p:sp>
        <p:nvSpPr>
          <p:cNvPr id="1989" name="Title 1">
            <a:extLst>
              <a:ext uri="{FF2B5EF4-FFF2-40B4-BE49-F238E27FC236}">
                <a16:creationId xmlns:a16="http://schemas.microsoft.com/office/drawing/2014/main" id="{4E63AC8A-1BE4-CC0D-A87D-57B11478230B}"/>
              </a:ext>
            </a:extLst>
          </p:cNvPr>
          <p:cNvSpPr>
            <a:spLocks noGrp="1"/>
          </p:cNvSpPr>
          <p:nvPr>
            <p:ph type="ctrTitle" hasCustomPrompt="1"/>
          </p:nvPr>
        </p:nvSpPr>
        <p:spPr>
          <a:xfrm>
            <a:off x="1215450" y="2254309"/>
            <a:ext cx="4517136" cy="997196"/>
          </a:xfrm>
        </p:spPr>
        <p:txBody>
          <a:bodyPr wrap="square" anchor="t" anchorCtr="0">
            <a:noAutofit/>
          </a:bodyPr>
          <a:lstStyle>
            <a:lvl1pPr algn="l">
              <a:spcBef>
                <a:spcPts val="1200"/>
              </a:spcBef>
              <a:spcAft>
                <a:spcPts val="60"/>
              </a:spcAft>
              <a:defRPr sz="3600" b="1">
                <a:solidFill>
                  <a:schemeClr val="tx1"/>
                </a:solidFill>
              </a:defRPr>
            </a:lvl1pPr>
          </a:lstStyle>
          <a:p>
            <a:r>
              <a:rPr lang="en-US" dirty="0"/>
              <a:t>Presentation Title (Text size no larger than 32pt)</a:t>
            </a:r>
          </a:p>
        </p:txBody>
      </p:sp>
      <p:sp>
        <p:nvSpPr>
          <p:cNvPr id="1990" name="Subtitle 2">
            <a:extLst>
              <a:ext uri="{FF2B5EF4-FFF2-40B4-BE49-F238E27FC236}">
                <a16:creationId xmlns:a16="http://schemas.microsoft.com/office/drawing/2014/main" id="{2FDEC7A3-8D58-3E27-DFCC-68F1F758C82C}"/>
              </a:ext>
            </a:extLst>
          </p:cNvPr>
          <p:cNvSpPr>
            <a:spLocks noGrp="1"/>
          </p:cNvSpPr>
          <p:nvPr>
            <p:ph type="subTitle" idx="1" hasCustomPrompt="1"/>
          </p:nvPr>
        </p:nvSpPr>
        <p:spPr>
          <a:xfrm>
            <a:off x="1215450" y="4031052"/>
            <a:ext cx="4517136" cy="193899"/>
          </a:xfrm>
        </p:spPr>
        <p:txBody>
          <a:bodyPr wrap="square" anchor="t" anchorCtr="0">
            <a:noAutofit/>
          </a:bodyPr>
          <a:lstStyle>
            <a:lvl1pPr marL="0" indent="0" algn="l">
              <a:spcBef>
                <a:spcPts val="1200"/>
              </a:spcBef>
              <a:spcAft>
                <a:spcPts val="60"/>
              </a:spcAft>
              <a:buNone/>
              <a:defRPr sz="1400" b="1" spc="15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PRESENTED BY</a:t>
            </a:r>
          </a:p>
        </p:txBody>
      </p:sp>
      <p:sp>
        <p:nvSpPr>
          <p:cNvPr id="1991" name="Text Placeholder 1961">
            <a:extLst>
              <a:ext uri="{FF2B5EF4-FFF2-40B4-BE49-F238E27FC236}">
                <a16:creationId xmlns:a16="http://schemas.microsoft.com/office/drawing/2014/main" id="{F290C317-5693-2190-DC6C-B1FBB50E65B2}"/>
              </a:ext>
            </a:extLst>
          </p:cNvPr>
          <p:cNvSpPr>
            <a:spLocks noGrp="1"/>
          </p:cNvSpPr>
          <p:nvPr>
            <p:ph type="body" sz="quarter" idx="14" hasCustomPrompt="1"/>
          </p:nvPr>
        </p:nvSpPr>
        <p:spPr>
          <a:xfrm>
            <a:off x="1215450" y="1934670"/>
            <a:ext cx="4517136" cy="193899"/>
          </a:xfrm>
        </p:spPr>
        <p:txBody>
          <a:bodyPr wrap="square" anchor="t" anchorCtr="0">
            <a:noAutofit/>
          </a:bodyPr>
          <a:lstStyle>
            <a:lvl1pPr marL="0" indent="0" algn="l">
              <a:spcBef>
                <a:spcPts val="1200"/>
              </a:spcBef>
              <a:spcAft>
                <a:spcPts val="60"/>
              </a:spcAft>
              <a:buNone/>
              <a:defRPr sz="1400" b="0" i="0" spc="150" baseline="0">
                <a:solidFill>
                  <a:schemeClr val="tx1"/>
                </a:solidFill>
                <a:latin typeface="+mn-lt"/>
                <a:ea typeface="Roboto Light" panose="02000000000000000000" pitchFamily="2" charset="0"/>
              </a:defRPr>
            </a:lvl1pPr>
            <a:lvl2pPr marL="457200" indent="0" algn="ctr">
              <a:buNone/>
              <a:defRPr sz="1400">
                <a:solidFill>
                  <a:schemeClr val="bg1"/>
                </a:solidFill>
              </a:defRPr>
            </a:lvl2pPr>
            <a:lvl3pPr marL="914400" indent="0" algn="ctr">
              <a:buNone/>
              <a:defRPr sz="14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MONTH XX, XXXX | LOCATION</a:t>
            </a:r>
          </a:p>
        </p:txBody>
      </p:sp>
      <p:sp>
        <p:nvSpPr>
          <p:cNvPr id="1992" name="Text Placeholder 1963">
            <a:extLst>
              <a:ext uri="{FF2B5EF4-FFF2-40B4-BE49-F238E27FC236}">
                <a16:creationId xmlns:a16="http://schemas.microsoft.com/office/drawing/2014/main" id="{69307D98-0D2A-6367-B886-8BC3DE78A926}"/>
              </a:ext>
            </a:extLst>
          </p:cNvPr>
          <p:cNvSpPr>
            <a:spLocks noGrp="1"/>
          </p:cNvSpPr>
          <p:nvPr>
            <p:ph type="body" sz="quarter" idx="15" hasCustomPrompt="1"/>
          </p:nvPr>
        </p:nvSpPr>
        <p:spPr>
          <a:xfrm>
            <a:off x="1215450" y="4383195"/>
            <a:ext cx="4517136" cy="332399"/>
          </a:xfrm>
        </p:spPr>
        <p:txBody>
          <a:bodyPr wrap="square" anchor="t" anchorCtr="0">
            <a:noAutofit/>
          </a:bodyPr>
          <a:lstStyle>
            <a:lvl1pPr marL="0" indent="0" algn="l">
              <a:spcBef>
                <a:spcPts val="1200"/>
              </a:spcBef>
              <a:spcAft>
                <a:spcPts val="60"/>
              </a:spcAft>
              <a:buNone/>
              <a:defRPr sz="2400" b="0" i="0">
                <a:solidFill>
                  <a:schemeClr val="tx1"/>
                </a:solidFill>
                <a:latin typeface="Roboto Light" panose="02000000000000000000" pitchFamily="2" charset="0"/>
                <a:ea typeface="Roboto Light" panose="02000000000000000000" pitchFamily="2" charset="0"/>
              </a:defRPr>
            </a:lvl1pPr>
            <a:lvl2pPr marL="457200" indent="0" algn="ctr">
              <a:buNone/>
              <a:defRPr sz="2400">
                <a:solidFill>
                  <a:schemeClr val="bg1"/>
                </a:solidFill>
              </a:defRPr>
            </a:lvl2pPr>
            <a:lvl3pPr marL="914400" indent="0" algn="ctr">
              <a:buNone/>
              <a:defRPr sz="2400">
                <a:solidFill>
                  <a:schemeClr val="bg1"/>
                </a:solidFill>
              </a:defRPr>
            </a:lvl3pPr>
            <a:lvl4pPr marL="1371600" indent="0" algn="ctr">
              <a:buNone/>
              <a:defRPr sz="2400">
                <a:solidFill>
                  <a:schemeClr val="bg1"/>
                </a:solidFill>
              </a:defRPr>
            </a:lvl4pPr>
            <a:lvl5pPr marL="1828800" indent="0" algn="ctr">
              <a:buNone/>
              <a:defRPr sz="2400">
                <a:solidFill>
                  <a:schemeClr val="bg1"/>
                </a:solidFill>
              </a:defRPr>
            </a:lvl5pPr>
          </a:lstStyle>
          <a:p>
            <a:pPr lvl="0"/>
            <a:r>
              <a:rPr lang="en-US" dirty="0"/>
              <a:t>First Name, Last Name</a:t>
            </a:r>
          </a:p>
        </p:txBody>
      </p:sp>
      <p:sp>
        <p:nvSpPr>
          <p:cNvPr id="1993" name="Rectangle 1992">
            <a:extLst>
              <a:ext uri="{FF2B5EF4-FFF2-40B4-BE49-F238E27FC236}">
                <a16:creationId xmlns:a16="http://schemas.microsoft.com/office/drawing/2014/main" id="{75F67FD0-9510-D988-3837-38FD99E6DD28}"/>
              </a:ext>
            </a:extLst>
          </p:cNvPr>
          <p:cNvSpPr/>
          <p:nvPr userDrawn="1"/>
        </p:nvSpPr>
        <p:spPr>
          <a:xfrm>
            <a:off x="1215450" y="3780792"/>
            <a:ext cx="854364" cy="71915"/>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274748"/>
              </a:solidFill>
            </a:endParaRPr>
          </a:p>
        </p:txBody>
      </p:sp>
      <p:sp>
        <p:nvSpPr>
          <p:cNvPr id="1994" name="Text Placeholder 47">
            <a:extLst>
              <a:ext uri="{FF2B5EF4-FFF2-40B4-BE49-F238E27FC236}">
                <a16:creationId xmlns:a16="http://schemas.microsoft.com/office/drawing/2014/main" id="{CE691B96-E32E-F7AA-D0A1-ACAFF2C96FA9}"/>
              </a:ext>
            </a:extLst>
          </p:cNvPr>
          <p:cNvSpPr>
            <a:spLocks noGrp="1"/>
          </p:cNvSpPr>
          <p:nvPr>
            <p:ph type="body" sz="quarter" idx="17" hasCustomPrompt="1"/>
          </p:nvPr>
        </p:nvSpPr>
        <p:spPr>
          <a:xfrm>
            <a:off x="1215450" y="4798918"/>
            <a:ext cx="4517136" cy="246221"/>
          </a:xfrm>
        </p:spPr>
        <p:txBody>
          <a:bodyPr wrap="square" anchor="t" anchorCtr="0">
            <a:noAutofit/>
          </a:bodyPr>
          <a:lstStyle>
            <a:lvl1pPr marL="0" indent="0" algn="l">
              <a:lnSpc>
                <a:spcPct val="100000"/>
              </a:lnSpc>
              <a:spcBef>
                <a:spcPts val="1200"/>
              </a:spcBef>
              <a:spcAft>
                <a:spcPts val="60"/>
              </a:spcAft>
              <a:buNone/>
              <a:defRPr sz="1600" b="0" i="0">
                <a:solidFill>
                  <a:schemeClr val="tx1"/>
                </a:solidFill>
                <a:latin typeface="+mn-lt"/>
                <a:ea typeface="Roboto Light" panose="02000000000000000000" pitchFamily="2" charset="0"/>
              </a:defRPr>
            </a:lvl1pPr>
            <a:lvl2pPr marL="457200" indent="0" algn="ctr">
              <a:buNone/>
              <a:defRPr sz="1600" b="0" i="0">
                <a:solidFill>
                  <a:schemeClr val="bg1"/>
                </a:solidFill>
                <a:latin typeface="Roboto Light" panose="02000000000000000000" pitchFamily="2" charset="0"/>
                <a:ea typeface="Roboto Light" panose="02000000000000000000" pitchFamily="2" charset="0"/>
              </a:defRPr>
            </a:lvl2pPr>
            <a:lvl3pPr marL="914400" indent="0" algn="ctr">
              <a:buNone/>
              <a:defRPr sz="1600" b="0" i="0">
                <a:solidFill>
                  <a:schemeClr val="bg1"/>
                </a:solidFill>
                <a:latin typeface="Roboto Light" panose="02000000000000000000" pitchFamily="2" charset="0"/>
                <a:ea typeface="Roboto Light" panose="02000000000000000000" pitchFamily="2" charset="0"/>
              </a:defRPr>
            </a:lvl3pPr>
            <a:lvl4pPr marL="1371600" indent="0" algn="ctr">
              <a:buNone/>
              <a:defRPr sz="1600" b="0" i="0">
                <a:solidFill>
                  <a:schemeClr val="bg1"/>
                </a:solidFill>
                <a:latin typeface="Roboto Light" panose="02000000000000000000" pitchFamily="2" charset="0"/>
                <a:ea typeface="Roboto Light" panose="02000000000000000000" pitchFamily="2" charset="0"/>
              </a:defRPr>
            </a:lvl4pPr>
            <a:lvl5pPr marL="1828800" indent="0" algn="ctr">
              <a:buNone/>
              <a:defRPr sz="1600" b="0" i="0">
                <a:solidFill>
                  <a:schemeClr val="bg1"/>
                </a:solidFill>
                <a:latin typeface="Roboto Light" panose="02000000000000000000" pitchFamily="2" charset="0"/>
                <a:ea typeface="Roboto Light" panose="02000000000000000000" pitchFamily="2" charset="0"/>
              </a:defRPr>
            </a:lvl5pPr>
          </a:lstStyle>
          <a:p>
            <a:pPr lvl="0"/>
            <a:r>
              <a:rPr lang="en-US" dirty="0"/>
              <a:t>Presenter Affiliation</a:t>
            </a:r>
          </a:p>
        </p:txBody>
      </p:sp>
      <p:pic>
        <p:nvPicPr>
          <p:cNvPr id="5" name="Graphic 4">
            <a:extLst>
              <a:ext uri="{FF2B5EF4-FFF2-40B4-BE49-F238E27FC236}">
                <a16:creationId xmlns:a16="http://schemas.microsoft.com/office/drawing/2014/main" id="{31D47623-818A-705B-B821-F058B0BC9527}"/>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228108" y="1141396"/>
            <a:ext cx="1780479" cy="428014"/>
          </a:xfrm>
          <a:prstGeom prst="rect">
            <a:avLst/>
          </a:prstGeom>
        </p:spPr>
      </p:pic>
      <p:grpSp>
        <p:nvGrpSpPr>
          <p:cNvPr id="4" name="Group 3">
            <a:extLst>
              <a:ext uri="{FF2B5EF4-FFF2-40B4-BE49-F238E27FC236}">
                <a16:creationId xmlns:a16="http://schemas.microsoft.com/office/drawing/2014/main" id="{989A2CD0-329A-AD66-9E82-A1DB6C6F93A4}"/>
              </a:ext>
            </a:extLst>
          </p:cNvPr>
          <p:cNvGrpSpPr/>
          <p:nvPr userDrawn="1"/>
        </p:nvGrpSpPr>
        <p:grpSpPr>
          <a:xfrm>
            <a:off x="1177351" y="5301081"/>
            <a:ext cx="4558967" cy="438406"/>
            <a:chOff x="1177351" y="5301081"/>
            <a:chExt cx="4558967" cy="438406"/>
          </a:xfrm>
        </p:grpSpPr>
        <p:sp>
          <p:nvSpPr>
            <p:cNvPr id="6" name="TextBox 5">
              <a:extLst>
                <a:ext uri="{FF2B5EF4-FFF2-40B4-BE49-F238E27FC236}">
                  <a16:creationId xmlns:a16="http://schemas.microsoft.com/office/drawing/2014/main" id="{18CD3442-F157-B130-4C8C-C1C6563CA624}"/>
                </a:ext>
              </a:extLst>
            </p:cNvPr>
            <p:cNvSpPr txBox="1"/>
            <p:nvPr userDrawn="1"/>
          </p:nvSpPr>
          <p:spPr>
            <a:xfrm>
              <a:off x="2688336" y="5344755"/>
              <a:ext cx="3047982" cy="369332"/>
            </a:xfrm>
            <a:prstGeom prst="rect">
              <a:avLst/>
            </a:prstGeom>
            <a:noFill/>
          </p:spPr>
          <p:txBody>
            <a:bodyPr wrap="square" lIns="182880" rtlCol="0">
              <a:spAutoFit/>
            </a:bodyPr>
            <a:lstStyle/>
            <a:p>
              <a:r>
                <a:rPr lang="en-US" sz="900" b="0" dirty="0">
                  <a:solidFill>
                    <a:schemeClr val="tx1"/>
                  </a:solidFill>
                  <a:latin typeface="Roboto" panose="02000000000000000000" pitchFamily="2" charset="0"/>
                  <a:ea typeface="Roboto" panose="02000000000000000000" pitchFamily="2" charset="0"/>
                </a:rPr>
                <a:t>ORNL IS MANAGED BY UT-BATTELLE LLC </a:t>
              </a:r>
              <a:br>
                <a:rPr lang="en-US" sz="900" b="0" dirty="0">
                  <a:solidFill>
                    <a:schemeClr val="tx1"/>
                  </a:solidFill>
                  <a:latin typeface="Roboto" panose="02000000000000000000" pitchFamily="2" charset="0"/>
                  <a:ea typeface="Roboto" panose="02000000000000000000" pitchFamily="2" charset="0"/>
                </a:rPr>
              </a:br>
              <a:r>
                <a:rPr lang="en-US" sz="900" b="0" dirty="0">
                  <a:solidFill>
                    <a:schemeClr val="tx1"/>
                  </a:solidFill>
                  <a:latin typeface="Roboto" panose="02000000000000000000" pitchFamily="2" charset="0"/>
                  <a:ea typeface="Roboto" panose="02000000000000000000" pitchFamily="2" charset="0"/>
                </a:rPr>
                <a:t>FOR THE US DEPARTMENT OF ENERGY</a:t>
              </a:r>
            </a:p>
          </p:txBody>
        </p:sp>
        <p:pic>
          <p:nvPicPr>
            <p:cNvPr id="7" name="Picture 6" descr="Shape&#10;&#10;AI-generated content may be incorrect.">
              <a:extLst>
                <a:ext uri="{FF2B5EF4-FFF2-40B4-BE49-F238E27FC236}">
                  <a16:creationId xmlns:a16="http://schemas.microsoft.com/office/drawing/2014/main" id="{442A6DA9-8C3C-81D4-6B8A-D16A90DD9BD7}"/>
                </a:ext>
              </a:extLst>
            </p:cNvPr>
            <p:cNvPicPr>
              <a:picLocks noChangeAspect="1"/>
            </p:cNvPicPr>
            <p:nvPr userDrawn="1"/>
          </p:nvPicPr>
          <p:blipFill>
            <a:blip r:embed="rId4"/>
            <a:stretch>
              <a:fillRect/>
            </a:stretch>
          </p:blipFill>
          <p:spPr>
            <a:xfrm>
              <a:off x="1177351" y="5301081"/>
              <a:ext cx="1526303" cy="438406"/>
            </a:xfrm>
            <a:prstGeom prst="rect">
              <a:avLst/>
            </a:prstGeom>
          </p:spPr>
        </p:pic>
      </p:grpSp>
    </p:spTree>
    <p:extLst>
      <p:ext uri="{BB962C8B-B14F-4D97-AF65-F5344CB8AC3E}">
        <p14:creationId xmlns:p14="http://schemas.microsoft.com/office/powerpoint/2010/main" val="17207548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 Standard Text Only">
    <p:spTree>
      <p:nvGrpSpPr>
        <p:cNvPr id="1" name=""/>
        <p:cNvGrpSpPr/>
        <p:nvPr/>
      </p:nvGrpSpPr>
      <p:grpSpPr>
        <a:xfrm>
          <a:off x="0" y="0"/>
          <a:ext cx="0" cy="0"/>
          <a:chOff x="0" y="0"/>
          <a:chExt cx="0" cy="0"/>
        </a:xfrm>
      </p:grpSpPr>
      <p:pic>
        <p:nvPicPr>
          <p:cNvPr id="5" name="Graphic 285">
            <a:extLst>
              <a:ext uri="{FF2B5EF4-FFF2-40B4-BE49-F238E27FC236}">
                <a16:creationId xmlns:a16="http://schemas.microsoft.com/office/drawing/2014/main" id="{A95873F9-24C5-691B-E0D0-B31D39B7FBB2}"/>
              </a:ext>
            </a:extLst>
          </p:cNvPr>
          <p:cNvPicPr>
            <a:picLocks noChangeAspect="1"/>
          </p:cNvPicPr>
          <p:nvPr userDrawn="1"/>
        </p:nvPicPr>
        <p:blipFill>
          <a:blip r:embed="rId2"/>
          <a:srcRect/>
          <a:stretch/>
        </p:blipFill>
        <p:spPr>
          <a:xfrm rot="10800000">
            <a:off x="0" y="0"/>
            <a:ext cx="12192000" cy="6858000"/>
          </a:xfrm>
          <a:prstGeom prst="rect">
            <a:avLst/>
          </a:prstGeom>
        </p:spPr>
      </p:pic>
      <p:sp>
        <p:nvSpPr>
          <p:cNvPr id="2" name="Title 1">
            <a:extLst>
              <a:ext uri="{FF2B5EF4-FFF2-40B4-BE49-F238E27FC236}">
                <a16:creationId xmlns:a16="http://schemas.microsoft.com/office/drawing/2014/main" id="{627FB722-2E40-971C-7B7A-5663B28FCDB7}"/>
              </a:ext>
            </a:extLst>
          </p:cNvPr>
          <p:cNvSpPr>
            <a:spLocks noGrp="1"/>
          </p:cNvSpPr>
          <p:nvPr>
            <p:ph type="ctrTitle" hasCustomPrompt="1"/>
          </p:nvPr>
        </p:nvSpPr>
        <p:spPr>
          <a:xfrm>
            <a:off x="897656" y="2292076"/>
            <a:ext cx="10396685" cy="997196"/>
          </a:xfrm>
        </p:spPr>
        <p:txBody>
          <a:bodyPr wrap="square" anchor="t" anchorCtr="0">
            <a:noAutofit/>
          </a:bodyPr>
          <a:lstStyle>
            <a:lvl1pPr algn="l">
              <a:spcBef>
                <a:spcPts val="1200"/>
              </a:spcBef>
              <a:spcAft>
                <a:spcPts val="60"/>
              </a:spcAft>
              <a:defRPr sz="3600" b="1">
                <a:solidFill>
                  <a:schemeClr val="bg1"/>
                </a:solidFill>
              </a:defRPr>
            </a:lvl1pPr>
          </a:lstStyle>
          <a:p>
            <a:r>
              <a:rPr lang="en-US" dirty="0"/>
              <a:t>Presentation Title: Best Title Option for Longer Presentation Titles (Text Size no larger than 32 pt and no smaller than 20pt) </a:t>
            </a:r>
          </a:p>
        </p:txBody>
      </p:sp>
      <p:sp>
        <p:nvSpPr>
          <p:cNvPr id="3" name="Subtitle 2">
            <a:extLst>
              <a:ext uri="{FF2B5EF4-FFF2-40B4-BE49-F238E27FC236}">
                <a16:creationId xmlns:a16="http://schemas.microsoft.com/office/drawing/2014/main" id="{34CCE055-46B1-6279-21B5-27B8352AB9EC}"/>
              </a:ext>
            </a:extLst>
          </p:cNvPr>
          <p:cNvSpPr>
            <a:spLocks noGrp="1"/>
          </p:cNvSpPr>
          <p:nvPr>
            <p:ph type="subTitle" idx="1" hasCustomPrompt="1"/>
          </p:nvPr>
        </p:nvSpPr>
        <p:spPr>
          <a:xfrm>
            <a:off x="897656" y="4019391"/>
            <a:ext cx="10396685" cy="193899"/>
          </a:xfrm>
        </p:spPr>
        <p:txBody>
          <a:bodyPr wrap="square" anchor="t" anchorCtr="0">
            <a:noAutofit/>
          </a:bodyPr>
          <a:lstStyle>
            <a:lvl1pPr marL="0" indent="0" algn="l">
              <a:spcBef>
                <a:spcPts val="1200"/>
              </a:spcBef>
              <a:spcAft>
                <a:spcPts val="60"/>
              </a:spcAft>
              <a:buNone/>
              <a:defRPr sz="1400" b="1" spc="15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PRESENTED BY</a:t>
            </a:r>
          </a:p>
        </p:txBody>
      </p:sp>
      <p:sp>
        <p:nvSpPr>
          <p:cNvPr id="1962" name="Text Placeholder 1961">
            <a:extLst>
              <a:ext uri="{FF2B5EF4-FFF2-40B4-BE49-F238E27FC236}">
                <a16:creationId xmlns:a16="http://schemas.microsoft.com/office/drawing/2014/main" id="{05A0F360-5E2B-1313-55AF-9056EF7E8BC2}"/>
              </a:ext>
            </a:extLst>
          </p:cNvPr>
          <p:cNvSpPr>
            <a:spLocks noGrp="1"/>
          </p:cNvSpPr>
          <p:nvPr>
            <p:ph type="body" sz="quarter" idx="14" hasCustomPrompt="1"/>
          </p:nvPr>
        </p:nvSpPr>
        <p:spPr>
          <a:xfrm>
            <a:off x="897656" y="1880997"/>
            <a:ext cx="10396685" cy="193899"/>
          </a:xfrm>
        </p:spPr>
        <p:txBody>
          <a:bodyPr wrap="square" anchor="t" anchorCtr="0">
            <a:noAutofit/>
          </a:bodyPr>
          <a:lstStyle>
            <a:lvl1pPr marL="0" indent="0" algn="l">
              <a:spcBef>
                <a:spcPts val="1200"/>
              </a:spcBef>
              <a:spcAft>
                <a:spcPts val="60"/>
              </a:spcAft>
              <a:buNone/>
              <a:defRPr sz="1400" b="0" i="0" spc="150" baseline="0">
                <a:solidFill>
                  <a:schemeClr val="bg1"/>
                </a:solidFill>
                <a:latin typeface="+mn-lt"/>
                <a:ea typeface="Roboto Light" panose="02000000000000000000" pitchFamily="2" charset="0"/>
              </a:defRPr>
            </a:lvl1pPr>
            <a:lvl2pPr marL="457200" indent="0" algn="ctr">
              <a:buNone/>
              <a:defRPr sz="1400">
                <a:solidFill>
                  <a:schemeClr val="bg1"/>
                </a:solidFill>
              </a:defRPr>
            </a:lvl2pPr>
            <a:lvl3pPr marL="914400" indent="0" algn="ctr">
              <a:buNone/>
              <a:defRPr sz="14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MONTH XX, XXXX | LOCATION</a:t>
            </a:r>
          </a:p>
        </p:txBody>
      </p:sp>
      <p:sp>
        <p:nvSpPr>
          <p:cNvPr id="1964" name="Text Placeholder 1963">
            <a:extLst>
              <a:ext uri="{FF2B5EF4-FFF2-40B4-BE49-F238E27FC236}">
                <a16:creationId xmlns:a16="http://schemas.microsoft.com/office/drawing/2014/main" id="{D8874D39-76D3-2E6D-F8DD-E0676BF138C5}"/>
              </a:ext>
            </a:extLst>
          </p:cNvPr>
          <p:cNvSpPr>
            <a:spLocks noGrp="1"/>
          </p:cNvSpPr>
          <p:nvPr>
            <p:ph type="body" sz="quarter" idx="15" hasCustomPrompt="1"/>
          </p:nvPr>
        </p:nvSpPr>
        <p:spPr>
          <a:xfrm>
            <a:off x="897656" y="4371534"/>
            <a:ext cx="10396685" cy="332399"/>
          </a:xfrm>
        </p:spPr>
        <p:txBody>
          <a:bodyPr wrap="square" anchor="t" anchorCtr="0">
            <a:noAutofit/>
          </a:bodyPr>
          <a:lstStyle>
            <a:lvl1pPr marL="0" indent="0" algn="l">
              <a:spcBef>
                <a:spcPts val="1200"/>
              </a:spcBef>
              <a:spcAft>
                <a:spcPts val="60"/>
              </a:spcAft>
              <a:buNone/>
              <a:defRPr sz="2400" b="0" i="0">
                <a:solidFill>
                  <a:schemeClr val="bg1"/>
                </a:solidFill>
                <a:latin typeface="Roboto Light" panose="02000000000000000000" pitchFamily="2" charset="0"/>
                <a:ea typeface="Roboto Light" panose="02000000000000000000" pitchFamily="2" charset="0"/>
              </a:defRPr>
            </a:lvl1pPr>
            <a:lvl2pPr marL="457200" indent="0" algn="ctr">
              <a:buNone/>
              <a:defRPr sz="2400">
                <a:solidFill>
                  <a:schemeClr val="bg1"/>
                </a:solidFill>
              </a:defRPr>
            </a:lvl2pPr>
            <a:lvl3pPr marL="914400" indent="0" algn="ctr">
              <a:buNone/>
              <a:defRPr sz="2400">
                <a:solidFill>
                  <a:schemeClr val="bg1"/>
                </a:solidFill>
              </a:defRPr>
            </a:lvl3pPr>
            <a:lvl4pPr marL="1371600" indent="0" algn="ctr">
              <a:buNone/>
              <a:defRPr sz="2400">
                <a:solidFill>
                  <a:schemeClr val="bg1"/>
                </a:solidFill>
              </a:defRPr>
            </a:lvl4pPr>
            <a:lvl5pPr marL="1828800" indent="0" algn="ctr">
              <a:buNone/>
              <a:defRPr sz="2400">
                <a:solidFill>
                  <a:schemeClr val="bg1"/>
                </a:solidFill>
              </a:defRPr>
            </a:lvl5pPr>
          </a:lstStyle>
          <a:p>
            <a:pPr lvl="0"/>
            <a:r>
              <a:rPr lang="en-US" dirty="0"/>
              <a:t>First Name, Last Name</a:t>
            </a:r>
          </a:p>
        </p:txBody>
      </p:sp>
      <p:sp>
        <p:nvSpPr>
          <p:cNvPr id="8" name="Rectangle 7">
            <a:extLst>
              <a:ext uri="{FF2B5EF4-FFF2-40B4-BE49-F238E27FC236}">
                <a16:creationId xmlns:a16="http://schemas.microsoft.com/office/drawing/2014/main" id="{C565AA18-2C89-EB56-1919-13EF35EFFBC8}"/>
              </a:ext>
            </a:extLst>
          </p:cNvPr>
          <p:cNvSpPr/>
          <p:nvPr userDrawn="1"/>
        </p:nvSpPr>
        <p:spPr>
          <a:xfrm>
            <a:off x="897656" y="3793881"/>
            <a:ext cx="854364" cy="71915"/>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Text Placeholder 47">
            <a:extLst>
              <a:ext uri="{FF2B5EF4-FFF2-40B4-BE49-F238E27FC236}">
                <a16:creationId xmlns:a16="http://schemas.microsoft.com/office/drawing/2014/main" id="{894AF511-2F91-5CEA-AAAB-75308FF6C4DB}"/>
              </a:ext>
            </a:extLst>
          </p:cNvPr>
          <p:cNvSpPr>
            <a:spLocks noGrp="1"/>
          </p:cNvSpPr>
          <p:nvPr>
            <p:ph type="body" sz="quarter" idx="17" hasCustomPrompt="1"/>
          </p:nvPr>
        </p:nvSpPr>
        <p:spPr>
          <a:xfrm>
            <a:off x="897656" y="4881013"/>
            <a:ext cx="10396685" cy="246221"/>
          </a:xfrm>
        </p:spPr>
        <p:txBody>
          <a:bodyPr wrap="square" anchor="t" anchorCtr="0">
            <a:noAutofit/>
          </a:bodyPr>
          <a:lstStyle>
            <a:lvl1pPr marL="0" indent="0" algn="l">
              <a:lnSpc>
                <a:spcPct val="100000"/>
              </a:lnSpc>
              <a:spcBef>
                <a:spcPts val="1200"/>
              </a:spcBef>
              <a:spcAft>
                <a:spcPts val="60"/>
              </a:spcAft>
              <a:buNone/>
              <a:defRPr sz="1600" b="0" i="0">
                <a:solidFill>
                  <a:schemeClr val="bg1"/>
                </a:solidFill>
                <a:latin typeface="+mn-lt"/>
                <a:ea typeface="Roboto Light" panose="02000000000000000000" pitchFamily="2" charset="0"/>
              </a:defRPr>
            </a:lvl1pPr>
            <a:lvl2pPr marL="457200" indent="0" algn="ctr">
              <a:buNone/>
              <a:defRPr sz="1600" b="0" i="0">
                <a:solidFill>
                  <a:schemeClr val="bg1"/>
                </a:solidFill>
                <a:latin typeface="Roboto Light" panose="02000000000000000000" pitchFamily="2" charset="0"/>
                <a:ea typeface="Roboto Light" panose="02000000000000000000" pitchFamily="2" charset="0"/>
              </a:defRPr>
            </a:lvl2pPr>
            <a:lvl3pPr marL="914400" indent="0" algn="ctr">
              <a:buNone/>
              <a:defRPr sz="1600" b="0" i="0">
                <a:solidFill>
                  <a:schemeClr val="bg1"/>
                </a:solidFill>
                <a:latin typeface="Roboto Light" panose="02000000000000000000" pitchFamily="2" charset="0"/>
                <a:ea typeface="Roboto Light" panose="02000000000000000000" pitchFamily="2" charset="0"/>
              </a:defRPr>
            </a:lvl3pPr>
            <a:lvl4pPr marL="1371600" indent="0" algn="ctr">
              <a:buNone/>
              <a:defRPr sz="1600" b="0" i="0">
                <a:solidFill>
                  <a:schemeClr val="bg1"/>
                </a:solidFill>
                <a:latin typeface="Roboto Light" panose="02000000000000000000" pitchFamily="2" charset="0"/>
                <a:ea typeface="Roboto Light" panose="02000000000000000000" pitchFamily="2" charset="0"/>
              </a:defRPr>
            </a:lvl4pPr>
            <a:lvl5pPr marL="1828800" indent="0" algn="ctr">
              <a:buNone/>
              <a:defRPr sz="1600" b="0" i="0">
                <a:solidFill>
                  <a:schemeClr val="bg1"/>
                </a:solidFill>
                <a:latin typeface="Roboto Light" panose="02000000000000000000" pitchFamily="2" charset="0"/>
                <a:ea typeface="Roboto Light" panose="02000000000000000000" pitchFamily="2" charset="0"/>
              </a:defRPr>
            </a:lvl5pPr>
          </a:lstStyle>
          <a:p>
            <a:pPr lvl="0"/>
            <a:r>
              <a:rPr lang="en-US" dirty="0"/>
              <a:t>Presenter Affiliation</a:t>
            </a:r>
          </a:p>
        </p:txBody>
      </p:sp>
      <p:pic>
        <p:nvPicPr>
          <p:cNvPr id="4" name="Graphic 3">
            <a:extLst>
              <a:ext uri="{FF2B5EF4-FFF2-40B4-BE49-F238E27FC236}">
                <a16:creationId xmlns:a16="http://schemas.microsoft.com/office/drawing/2014/main" id="{D32A73F0-167E-610D-E038-566618F01F9F}"/>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928070" y="783630"/>
            <a:ext cx="1780479" cy="428014"/>
          </a:xfrm>
          <a:prstGeom prst="rect">
            <a:avLst/>
          </a:prstGeom>
        </p:spPr>
      </p:pic>
      <p:grpSp>
        <p:nvGrpSpPr>
          <p:cNvPr id="6" name="Group 5">
            <a:extLst>
              <a:ext uri="{FF2B5EF4-FFF2-40B4-BE49-F238E27FC236}">
                <a16:creationId xmlns:a16="http://schemas.microsoft.com/office/drawing/2014/main" id="{68B2AD18-B7D9-77F5-D220-3EDA560B2C83}"/>
              </a:ext>
            </a:extLst>
          </p:cNvPr>
          <p:cNvGrpSpPr/>
          <p:nvPr userDrawn="1"/>
        </p:nvGrpSpPr>
        <p:grpSpPr>
          <a:xfrm>
            <a:off x="859536" y="6108192"/>
            <a:ext cx="4556510" cy="438912"/>
            <a:chOff x="859536" y="6108192"/>
            <a:chExt cx="4556510" cy="438912"/>
          </a:xfrm>
        </p:grpSpPr>
        <p:sp>
          <p:nvSpPr>
            <p:cNvPr id="7" name="TextBox 6">
              <a:extLst>
                <a:ext uri="{FF2B5EF4-FFF2-40B4-BE49-F238E27FC236}">
                  <a16:creationId xmlns:a16="http://schemas.microsoft.com/office/drawing/2014/main" id="{66E0B571-503C-1E4E-4585-513FD2198B27}"/>
                </a:ext>
              </a:extLst>
            </p:cNvPr>
            <p:cNvSpPr txBox="1"/>
            <p:nvPr userDrawn="1"/>
          </p:nvSpPr>
          <p:spPr>
            <a:xfrm>
              <a:off x="2368064" y="6156068"/>
              <a:ext cx="3047982" cy="369332"/>
            </a:xfrm>
            <a:prstGeom prst="rect">
              <a:avLst/>
            </a:prstGeom>
            <a:noFill/>
          </p:spPr>
          <p:txBody>
            <a:bodyPr wrap="square" lIns="182880" rtlCol="0">
              <a:spAutoFit/>
            </a:bodyPr>
            <a:lstStyle/>
            <a:p>
              <a:r>
                <a:rPr lang="en-US" sz="900" b="0" dirty="0">
                  <a:solidFill>
                    <a:schemeClr val="bg1"/>
                  </a:solidFill>
                  <a:latin typeface="Roboto" panose="02000000000000000000" pitchFamily="2" charset="0"/>
                  <a:ea typeface="Roboto" panose="02000000000000000000" pitchFamily="2" charset="0"/>
                </a:rPr>
                <a:t>ORNL IS MANAGED BY UT-BATTELLE LLC </a:t>
              </a:r>
              <a:br>
                <a:rPr lang="en-US" sz="900" b="0" dirty="0">
                  <a:solidFill>
                    <a:schemeClr val="bg1"/>
                  </a:solidFill>
                  <a:latin typeface="Roboto" panose="02000000000000000000" pitchFamily="2" charset="0"/>
                  <a:ea typeface="Roboto" panose="02000000000000000000" pitchFamily="2" charset="0"/>
                </a:rPr>
              </a:br>
              <a:r>
                <a:rPr lang="en-US" sz="900" b="0" dirty="0">
                  <a:solidFill>
                    <a:schemeClr val="bg1"/>
                  </a:solidFill>
                  <a:latin typeface="Roboto" panose="02000000000000000000" pitchFamily="2" charset="0"/>
                  <a:ea typeface="Roboto" panose="02000000000000000000" pitchFamily="2" charset="0"/>
                </a:rPr>
                <a:t>FOR THE US DEPARTMENT OF ENERGY</a:t>
              </a:r>
            </a:p>
          </p:txBody>
        </p:sp>
        <p:pic>
          <p:nvPicPr>
            <p:cNvPr id="9" name="Picture 8" descr="Text&#10;&#10;AI-generated content may be incorrect.">
              <a:extLst>
                <a:ext uri="{FF2B5EF4-FFF2-40B4-BE49-F238E27FC236}">
                  <a16:creationId xmlns:a16="http://schemas.microsoft.com/office/drawing/2014/main" id="{2FD5B24E-06B1-CD75-BC26-A89AA432FAC2}"/>
                </a:ext>
              </a:extLst>
            </p:cNvPr>
            <p:cNvPicPr>
              <a:picLocks noChangeAspect="1"/>
            </p:cNvPicPr>
            <p:nvPr userDrawn="1"/>
          </p:nvPicPr>
          <p:blipFill>
            <a:blip r:embed="rId4"/>
            <a:stretch>
              <a:fillRect/>
            </a:stretch>
          </p:blipFill>
          <p:spPr>
            <a:xfrm>
              <a:off x="859536" y="6108192"/>
              <a:ext cx="1528065" cy="438912"/>
            </a:xfrm>
            <a:prstGeom prst="rect">
              <a:avLst/>
            </a:prstGeom>
          </p:spPr>
        </p:pic>
      </p:grpSp>
    </p:spTree>
    <p:extLst>
      <p:ext uri="{BB962C8B-B14F-4D97-AF65-F5344CB8AC3E}">
        <p14:creationId xmlns:p14="http://schemas.microsoft.com/office/powerpoint/2010/main" val="2676942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 Custom Image">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E25B3089-0A48-0AC4-08EB-C9D35463AC28}"/>
              </a:ext>
            </a:extLst>
          </p:cNvPr>
          <p:cNvSpPr/>
          <p:nvPr userDrawn="1"/>
        </p:nvSpPr>
        <p:spPr>
          <a:xfrm>
            <a:off x="385763" y="6015038"/>
            <a:ext cx="6899620" cy="57592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Picture Placeholder 25">
            <a:extLst>
              <a:ext uri="{FF2B5EF4-FFF2-40B4-BE49-F238E27FC236}">
                <a16:creationId xmlns:a16="http://schemas.microsoft.com/office/drawing/2014/main" id="{98CF54AA-7F0F-038A-AAAF-AD02F6AA5ACA}"/>
              </a:ext>
            </a:extLst>
          </p:cNvPr>
          <p:cNvSpPr>
            <a:spLocks noGrp="1"/>
          </p:cNvSpPr>
          <p:nvPr>
            <p:ph type="pic" sz="quarter" idx="21"/>
          </p:nvPr>
        </p:nvSpPr>
        <p:spPr>
          <a:xfrm>
            <a:off x="0" y="0"/>
            <a:ext cx="12192000" cy="6858000"/>
          </a:xfrm>
          <a:custGeom>
            <a:avLst/>
            <a:gdLst>
              <a:gd name="connsiteX0" fmla="*/ 896615 w 12192000"/>
              <a:gd name="connsiteY0" fmla="*/ 829307 h 6858000"/>
              <a:gd name="connsiteX1" fmla="*/ 896615 w 12192000"/>
              <a:gd name="connsiteY1" fmla="*/ 6028692 h 6858000"/>
              <a:gd name="connsiteX2" fmla="*/ 6096000 w 12192000"/>
              <a:gd name="connsiteY2" fmla="*/ 6028692 h 6858000"/>
              <a:gd name="connsiteX3" fmla="*/ 6096000 w 12192000"/>
              <a:gd name="connsiteY3" fmla="*/ 829307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896615" y="829307"/>
                </a:moveTo>
                <a:lnTo>
                  <a:pt x="896615" y="6028692"/>
                </a:lnTo>
                <a:lnTo>
                  <a:pt x="6096000" y="6028692"/>
                </a:lnTo>
                <a:lnTo>
                  <a:pt x="6096000" y="829307"/>
                </a:lnTo>
                <a:close/>
                <a:moveTo>
                  <a:pt x="0" y="0"/>
                </a:moveTo>
                <a:lnTo>
                  <a:pt x="12192000" y="0"/>
                </a:lnTo>
                <a:lnTo>
                  <a:pt x="12192000" y="6858000"/>
                </a:lnTo>
                <a:lnTo>
                  <a:pt x="0" y="6858000"/>
                </a:lnTo>
                <a:close/>
              </a:path>
            </a:pathLst>
          </a:custGeom>
          <a:solidFill>
            <a:schemeClr val="bg1">
              <a:lumMod val="95000"/>
            </a:schemeClr>
          </a:solidFill>
        </p:spPr>
        <p:txBody>
          <a:bodyPr wrap="square">
            <a:noAutofit/>
          </a:bodyPr>
          <a:lstStyle/>
          <a:p>
            <a:r>
              <a:rPr lang="en-US"/>
              <a:t>Click icon to add picture</a:t>
            </a:r>
            <a:endParaRPr lang="en-US" dirty="0"/>
          </a:p>
        </p:txBody>
      </p:sp>
      <p:sp>
        <p:nvSpPr>
          <p:cNvPr id="41" name="Title 1">
            <a:extLst>
              <a:ext uri="{FF2B5EF4-FFF2-40B4-BE49-F238E27FC236}">
                <a16:creationId xmlns:a16="http://schemas.microsoft.com/office/drawing/2014/main" id="{2B6A4265-6FDC-7301-BD87-6CE0C2335A99}"/>
              </a:ext>
            </a:extLst>
          </p:cNvPr>
          <p:cNvSpPr>
            <a:spLocks noGrp="1"/>
          </p:cNvSpPr>
          <p:nvPr>
            <p:ph type="ctrTitle" hasCustomPrompt="1"/>
          </p:nvPr>
        </p:nvSpPr>
        <p:spPr>
          <a:xfrm>
            <a:off x="1215450" y="2254309"/>
            <a:ext cx="4518085" cy="997196"/>
          </a:xfrm>
        </p:spPr>
        <p:txBody>
          <a:bodyPr wrap="square" anchor="t" anchorCtr="0">
            <a:noAutofit/>
          </a:bodyPr>
          <a:lstStyle>
            <a:lvl1pPr algn="l">
              <a:spcBef>
                <a:spcPts val="1200"/>
              </a:spcBef>
              <a:spcAft>
                <a:spcPts val="60"/>
              </a:spcAft>
              <a:defRPr sz="3600" b="1">
                <a:solidFill>
                  <a:schemeClr val="tx1"/>
                </a:solidFill>
              </a:defRPr>
            </a:lvl1pPr>
          </a:lstStyle>
          <a:p>
            <a:r>
              <a:rPr lang="en-US" dirty="0"/>
              <a:t>Presentation Title (Text size no larger than 32pt)</a:t>
            </a:r>
          </a:p>
        </p:txBody>
      </p:sp>
      <p:sp>
        <p:nvSpPr>
          <p:cNvPr id="43" name="Text Placeholder 1961">
            <a:extLst>
              <a:ext uri="{FF2B5EF4-FFF2-40B4-BE49-F238E27FC236}">
                <a16:creationId xmlns:a16="http://schemas.microsoft.com/office/drawing/2014/main" id="{1061D354-0A2B-B951-F1BE-22D610DF35A9}"/>
              </a:ext>
            </a:extLst>
          </p:cNvPr>
          <p:cNvSpPr>
            <a:spLocks noGrp="1"/>
          </p:cNvSpPr>
          <p:nvPr>
            <p:ph type="body" sz="quarter" idx="14" hasCustomPrompt="1"/>
          </p:nvPr>
        </p:nvSpPr>
        <p:spPr>
          <a:xfrm>
            <a:off x="1215450" y="1934670"/>
            <a:ext cx="4518085" cy="193899"/>
          </a:xfrm>
        </p:spPr>
        <p:txBody>
          <a:bodyPr wrap="square" anchor="t" anchorCtr="0">
            <a:noAutofit/>
          </a:bodyPr>
          <a:lstStyle>
            <a:lvl1pPr marL="0" indent="0" algn="l">
              <a:spcBef>
                <a:spcPts val="1200"/>
              </a:spcBef>
              <a:spcAft>
                <a:spcPts val="60"/>
              </a:spcAft>
              <a:buNone/>
              <a:defRPr sz="1400" b="0" i="0" spc="150" baseline="0">
                <a:solidFill>
                  <a:schemeClr val="tx1"/>
                </a:solidFill>
                <a:latin typeface="+mn-lt"/>
                <a:ea typeface="Roboto Light" panose="02000000000000000000" pitchFamily="2" charset="0"/>
              </a:defRPr>
            </a:lvl1pPr>
            <a:lvl2pPr marL="457200" indent="0" algn="ctr">
              <a:buNone/>
              <a:defRPr sz="1400">
                <a:solidFill>
                  <a:schemeClr val="bg1"/>
                </a:solidFill>
              </a:defRPr>
            </a:lvl2pPr>
            <a:lvl3pPr marL="914400" indent="0" algn="ctr">
              <a:buNone/>
              <a:defRPr sz="14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MONTH XX, XXXX | LOCATION</a:t>
            </a:r>
          </a:p>
        </p:txBody>
      </p:sp>
      <p:pic>
        <p:nvPicPr>
          <p:cNvPr id="31" name="Graphic 30">
            <a:extLst>
              <a:ext uri="{FF2B5EF4-FFF2-40B4-BE49-F238E27FC236}">
                <a16:creationId xmlns:a16="http://schemas.microsoft.com/office/drawing/2014/main" id="{767997A1-375F-1726-DF9D-576251F05B35}"/>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228108" y="1141396"/>
            <a:ext cx="1780479" cy="428014"/>
          </a:xfrm>
          <a:prstGeom prst="rect">
            <a:avLst/>
          </a:prstGeom>
        </p:spPr>
      </p:pic>
      <p:sp>
        <p:nvSpPr>
          <p:cNvPr id="7" name="Text Placeholder 1963">
            <a:extLst>
              <a:ext uri="{FF2B5EF4-FFF2-40B4-BE49-F238E27FC236}">
                <a16:creationId xmlns:a16="http://schemas.microsoft.com/office/drawing/2014/main" id="{3B1CF4E8-BDC8-B225-DB1D-63D508EC3889}"/>
              </a:ext>
            </a:extLst>
          </p:cNvPr>
          <p:cNvSpPr>
            <a:spLocks noGrp="1"/>
          </p:cNvSpPr>
          <p:nvPr>
            <p:ph type="body" sz="quarter" idx="15" hasCustomPrompt="1"/>
          </p:nvPr>
        </p:nvSpPr>
        <p:spPr>
          <a:xfrm>
            <a:off x="1215450" y="4383195"/>
            <a:ext cx="4517136" cy="332399"/>
          </a:xfrm>
        </p:spPr>
        <p:txBody>
          <a:bodyPr wrap="square" anchor="t" anchorCtr="0">
            <a:noAutofit/>
          </a:bodyPr>
          <a:lstStyle>
            <a:lvl1pPr marL="0" indent="0" algn="l">
              <a:spcBef>
                <a:spcPts val="1200"/>
              </a:spcBef>
              <a:spcAft>
                <a:spcPts val="60"/>
              </a:spcAft>
              <a:buNone/>
              <a:defRPr sz="2400" b="0" i="0">
                <a:solidFill>
                  <a:schemeClr val="tx1"/>
                </a:solidFill>
                <a:latin typeface="Roboto Light" panose="02000000000000000000" pitchFamily="2" charset="0"/>
                <a:ea typeface="Roboto Light" panose="02000000000000000000" pitchFamily="2" charset="0"/>
              </a:defRPr>
            </a:lvl1pPr>
            <a:lvl2pPr marL="457200" indent="0" algn="ctr">
              <a:buNone/>
              <a:defRPr sz="2400">
                <a:solidFill>
                  <a:schemeClr val="bg1"/>
                </a:solidFill>
              </a:defRPr>
            </a:lvl2pPr>
            <a:lvl3pPr marL="914400" indent="0" algn="ctr">
              <a:buNone/>
              <a:defRPr sz="2400">
                <a:solidFill>
                  <a:schemeClr val="bg1"/>
                </a:solidFill>
              </a:defRPr>
            </a:lvl3pPr>
            <a:lvl4pPr marL="1371600" indent="0" algn="ctr">
              <a:buNone/>
              <a:defRPr sz="2400">
                <a:solidFill>
                  <a:schemeClr val="bg1"/>
                </a:solidFill>
              </a:defRPr>
            </a:lvl4pPr>
            <a:lvl5pPr marL="1828800" indent="0" algn="ctr">
              <a:buNone/>
              <a:defRPr sz="2400">
                <a:solidFill>
                  <a:schemeClr val="bg1"/>
                </a:solidFill>
              </a:defRPr>
            </a:lvl5pPr>
          </a:lstStyle>
          <a:p>
            <a:pPr lvl="0"/>
            <a:r>
              <a:rPr lang="en-US" dirty="0"/>
              <a:t>First Name, Last Name</a:t>
            </a:r>
          </a:p>
        </p:txBody>
      </p:sp>
      <p:sp>
        <p:nvSpPr>
          <p:cNvPr id="10" name="Text Placeholder 47">
            <a:extLst>
              <a:ext uri="{FF2B5EF4-FFF2-40B4-BE49-F238E27FC236}">
                <a16:creationId xmlns:a16="http://schemas.microsoft.com/office/drawing/2014/main" id="{67FCB669-B9C0-1E9C-516B-D8A804C4C36C}"/>
              </a:ext>
            </a:extLst>
          </p:cNvPr>
          <p:cNvSpPr>
            <a:spLocks noGrp="1"/>
          </p:cNvSpPr>
          <p:nvPr>
            <p:ph type="body" sz="quarter" idx="17" hasCustomPrompt="1"/>
          </p:nvPr>
        </p:nvSpPr>
        <p:spPr>
          <a:xfrm>
            <a:off x="1215450" y="4798918"/>
            <a:ext cx="4517136" cy="246221"/>
          </a:xfrm>
        </p:spPr>
        <p:txBody>
          <a:bodyPr wrap="square" anchor="t" anchorCtr="0">
            <a:noAutofit/>
          </a:bodyPr>
          <a:lstStyle>
            <a:lvl1pPr marL="0" indent="0" algn="l">
              <a:lnSpc>
                <a:spcPct val="100000"/>
              </a:lnSpc>
              <a:spcBef>
                <a:spcPts val="1200"/>
              </a:spcBef>
              <a:spcAft>
                <a:spcPts val="60"/>
              </a:spcAft>
              <a:buNone/>
              <a:defRPr sz="1600" b="0" i="0">
                <a:solidFill>
                  <a:schemeClr val="tx1"/>
                </a:solidFill>
                <a:latin typeface="+mn-lt"/>
                <a:ea typeface="Roboto Light" panose="02000000000000000000" pitchFamily="2" charset="0"/>
              </a:defRPr>
            </a:lvl1pPr>
            <a:lvl2pPr marL="457200" indent="0" algn="ctr">
              <a:buNone/>
              <a:defRPr sz="1600" b="0" i="0">
                <a:solidFill>
                  <a:schemeClr val="bg1"/>
                </a:solidFill>
                <a:latin typeface="Roboto Light" panose="02000000000000000000" pitchFamily="2" charset="0"/>
                <a:ea typeface="Roboto Light" panose="02000000000000000000" pitchFamily="2" charset="0"/>
              </a:defRPr>
            </a:lvl2pPr>
            <a:lvl3pPr marL="914400" indent="0" algn="ctr">
              <a:buNone/>
              <a:defRPr sz="1600" b="0" i="0">
                <a:solidFill>
                  <a:schemeClr val="bg1"/>
                </a:solidFill>
                <a:latin typeface="Roboto Light" panose="02000000000000000000" pitchFamily="2" charset="0"/>
                <a:ea typeface="Roboto Light" panose="02000000000000000000" pitchFamily="2" charset="0"/>
              </a:defRPr>
            </a:lvl3pPr>
            <a:lvl4pPr marL="1371600" indent="0" algn="ctr">
              <a:buNone/>
              <a:defRPr sz="1600" b="0" i="0">
                <a:solidFill>
                  <a:schemeClr val="bg1"/>
                </a:solidFill>
                <a:latin typeface="Roboto Light" panose="02000000000000000000" pitchFamily="2" charset="0"/>
                <a:ea typeface="Roboto Light" panose="02000000000000000000" pitchFamily="2" charset="0"/>
              </a:defRPr>
            </a:lvl4pPr>
            <a:lvl5pPr marL="1828800" indent="0" algn="ctr">
              <a:buNone/>
              <a:defRPr sz="1600" b="0" i="0">
                <a:solidFill>
                  <a:schemeClr val="bg1"/>
                </a:solidFill>
                <a:latin typeface="Roboto Light" panose="02000000000000000000" pitchFamily="2" charset="0"/>
                <a:ea typeface="Roboto Light" panose="02000000000000000000" pitchFamily="2" charset="0"/>
              </a:defRPr>
            </a:lvl5pPr>
          </a:lstStyle>
          <a:p>
            <a:pPr lvl="0"/>
            <a:r>
              <a:rPr lang="en-US" dirty="0"/>
              <a:t>Presenter Affiliation</a:t>
            </a:r>
          </a:p>
        </p:txBody>
      </p:sp>
      <p:sp>
        <p:nvSpPr>
          <p:cNvPr id="12" name="Subtitle 2">
            <a:extLst>
              <a:ext uri="{FF2B5EF4-FFF2-40B4-BE49-F238E27FC236}">
                <a16:creationId xmlns:a16="http://schemas.microsoft.com/office/drawing/2014/main" id="{9A6F6DA4-481A-E606-D7BA-9C2165FE3EB8}"/>
              </a:ext>
            </a:extLst>
          </p:cNvPr>
          <p:cNvSpPr>
            <a:spLocks noGrp="1"/>
          </p:cNvSpPr>
          <p:nvPr>
            <p:ph type="subTitle" idx="1" hasCustomPrompt="1"/>
          </p:nvPr>
        </p:nvSpPr>
        <p:spPr>
          <a:xfrm>
            <a:off x="1215450" y="4031052"/>
            <a:ext cx="4517136" cy="180049"/>
          </a:xfrm>
        </p:spPr>
        <p:txBody>
          <a:bodyPr wrap="square" anchor="t" anchorCtr="0">
            <a:noAutofit/>
          </a:bodyPr>
          <a:lstStyle>
            <a:lvl1pPr marL="0" indent="0" algn="l">
              <a:spcBef>
                <a:spcPts val="1200"/>
              </a:spcBef>
              <a:spcAft>
                <a:spcPts val="60"/>
              </a:spcAft>
              <a:buNone/>
              <a:defRPr sz="1300" b="1" spc="30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PRESENTED BY</a:t>
            </a:r>
          </a:p>
        </p:txBody>
      </p:sp>
      <p:sp>
        <p:nvSpPr>
          <p:cNvPr id="13" name="Rectangle 12">
            <a:extLst>
              <a:ext uri="{FF2B5EF4-FFF2-40B4-BE49-F238E27FC236}">
                <a16:creationId xmlns:a16="http://schemas.microsoft.com/office/drawing/2014/main" id="{8D17B51F-DF85-E9E0-712B-297B83E802F9}"/>
              </a:ext>
            </a:extLst>
          </p:cNvPr>
          <p:cNvSpPr/>
          <p:nvPr userDrawn="1"/>
        </p:nvSpPr>
        <p:spPr>
          <a:xfrm>
            <a:off x="1215450" y="3780792"/>
            <a:ext cx="854364" cy="71915"/>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274748"/>
              </a:solidFill>
            </a:endParaRPr>
          </a:p>
        </p:txBody>
      </p:sp>
      <p:grpSp>
        <p:nvGrpSpPr>
          <p:cNvPr id="2" name="Group 1">
            <a:extLst>
              <a:ext uri="{FF2B5EF4-FFF2-40B4-BE49-F238E27FC236}">
                <a16:creationId xmlns:a16="http://schemas.microsoft.com/office/drawing/2014/main" id="{69BE50A6-F625-0BB9-2DA3-BD2A1D5A1C99}"/>
              </a:ext>
            </a:extLst>
          </p:cNvPr>
          <p:cNvGrpSpPr/>
          <p:nvPr userDrawn="1"/>
        </p:nvGrpSpPr>
        <p:grpSpPr>
          <a:xfrm>
            <a:off x="1177351" y="5301081"/>
            <a:ext cx="4558967" cy="438406"/>
            <a:chOff x="1177351" y="5301081"/>
            <a:chExt cx="4558967" cy="438406"/>
          </a:xfrm>
        </p:grpSpPr>
        <p:sp>
          <p:nvSpPr>
            <p:cNvPr id="3" name="TextBox 2">
              <a:extLst>
                <a:ext uri="{FF2B5EF4-FFF2-40B4-BE49-F238E27FC236}">
                  <a16:creationId xmlns:a16="http://schemas.microsoft.com/office/drawing/2014/main" id="{F46153C1-920A-60DA-AB29-D732EC8AD9DD}"/>
                </a:ext>
              </a:extLst>
            </p:cNvPr>
            <p:cNvSpPr txBox="1"/>
            <p:nvPr userDrawn="1"/>
          </p:nvSpPr>
          <p:spPr>
            <a:xfrm>
              <a:off x="2688336" y="5344755"/>
              <a:ext cx="3047982" cy="369332"/>
            </a:xfrm>
            <a:prstGeom prst="rect">
              <a:avLst/>
            </a:prstGeom>
            <a:noFill/>
          </p:spPr>
          <p:txBody>
            <a:bodyPr wrap="square" lIns="182880" rtlCol="0">
              <a:spAutoFit/>
            </a:bodyPr>
            <a:lstStyle/>
            <a:p>
              <a:r>
                <a:rPr lang="en-US" sz="900" b="0" dirty="0">
                  <a:solidFill>
                    <a:schemeClr val="tx1"/>
                  </a:solidFill>
                  <a:latin typeface="Roboto" panose="02000000000000000000" pitchFamily="2" charset="0"/>
                  <a:ea typeface="Roboto" panose="02000000000000000000" pitchFamily="2" charset="0"/>
                </a:rPr>
                <a:t>ORNL IS MANAGED BY UT-BATTELLE LLC </a:t>
              </a:r>
              <a:br>
                <a:rPr lang="en-US" sz="900" b="0" dirty="0">
                  <a:solidFill>
                    <a:schemeClr val="tx1"/>
                  </a:solidFill>
                  <a:latin typeface="Roboto" panose="02000000000000000000" pitchFamily="2" charset="0"/>
                  <a:ea typeface="Roboto" panose="02000000000000000000" pitchFamily="2" charset="0"/>
                </a:rPr>
              </a:br>
              <a:r>
                <a:rPr lang="en-US" sz="900" b="0" dirty="0">
                  <a:solidFill>
                    <a:schemeClr val="tx1"/>
                  </a:solidFill>
                  <a:latin typeface="Roboto" panose="02000000000000000000" pitchFamily="2" charset="0"/>
                  <a:ea typeface="Roboto" panose="02000000000000000000" pitchFamily="2" charset="0"/>
                </a:rPr>
                <a:t>FOR THE US DEPARTMENT OF ENERGY</a:t>
              </a:r>
            </a:p>
          </p:txBody>
        </p:sp>
        <p:pic>
          <p:nvPicPr>
            <p:cNvPr id="4" name="Picture 3" descr="Shape&#10;&#10;AI-generated content may be incorrect.">
              <a:extLst>
                <a:ext uri="{FF2B5EF4-FFF2-40B4-BE49-F238E27FC236}">
                  <a16:creationId xmlns:a16="http://schemas.microsoft.com/office/drawing/2014/main" id="{2B8A78FF-CBBF-0925-0C04-834044AF1A8A}"/>
                </a:ext>
              </a:extLst>
            </p:cNvPr>
            <p:cNvPicPr>
              <a:picLocks noChangeAspect="1"/>
            </p:cNvPicPr>
            <p:nvPr userDrawn="1"/>
          </p:nvPicPr>
          <p:blipFill>
            <a:blip r:embed="rId3"/>
            <a:stretch>
              <a:fillRect/>
            </a:stretch>
          </p:blipFill>
          <p:spPr>
            <a:xfrm>
              <a:off x="1177351" y="5301081"/>
              <a:ext cx="1526303" cy="438406"/>
            </a:xfrm>
            <a:prstGeom prst="rect">
              <a:avLst/>
            </a:prstGeom>
          </p:spPr>
        </p:pic>
      </p:grpSp>
    </p:spTree>
    <p:extLst>
      <p:ext uri="{BB962C8B-B14F-4D97-AF65-F5344CB8AC3E}">
        <p14:creationId xmlns:p14="http://schemas.microsoft.com/office/powerpoint/2010/main" val="36203042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 Custom Portrait Image">
    <p:spTree>
      <p:nvGrpSpPr>
        <p:cNvPr id="1" name=""/>
        <p:cNvGrpSpPr/>
        <p:nvPr/>
      </p:nvGrpSpPr>
      <p:grpSpPr>
        <a:xfrm>
          <a:off x="0" y="0"/>
          <a:ext cx="0" cy="0"/>
          <a:chOff x="0" y="0"/>
          <a:chExt cx="0" cy="0"/>
        </a:xfrm>
      </p:grpSpPr>
      <p:pic>
        <p:nvPicPr>
          <p:cNvPr id="7" name="Graphic 285">
            <a:extLst>
              <a:ext uri="{FF2B5EF4-FFF2-40B4-BE49-F238E27FC236}">
                <a16:creationId xmlns:a16="http://schemas.microsoft.com/office/drawing/2014/main" id="{B10B79AB-DA35-C9D9-2529-6A8AA0E50207}"/>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rot="10800000">
            <a:off x="-1" y="0"/>
            <a:ext cx="6045200" cy="6858000"/>
          </a:xfrm>
          <a:prstGeom prst="rect">
            <a:avLst/>
          </a:prstGeom>
        </p:spPr>
      </p:pic>
      <p:sp>
        <p:nvSpPr>
          <p:cNvPr id="2" name="Title 1">
            <a:extLst>
              <a:ext uri="{FF2B5EF4-FFF2-40B4-BE49-F238E27FC236}">
                <a16:creationId xmlns:a16="http://schemas.microsoft.com/office/drawing/2014/main" id="{627FB722-2E40-971C-7B7A-5663B28FCDB7}"/>
              </a:ext>
            </a:extLst>
          </p:cNvPr>
          <p:cNvSpPr>
            <a:spLocks noGrp="1"/>
          </p:cNvSpPr>
          <p:nvPr>
            <p:ph type="ctrTitle" hasCustomPrompt="1"/>
          </p:nvPr>
        </p:nvSpPr>
        <p:spPr>
          <a:xfrm>
            <a:off x="897657" y="2292076"/>
            <a:ext cx="4465176" cy="997196"/>
          </a:xfrm>
        </p:spPr>
        <p:txBody>
          <a:bodyPr wrap="square" anchor="t" anchorCtr="0">
            <a:noAutofit/>
          </a:bodyPr>
          <a:lstStyle>
            <a:lvl1pPr algn="l">
              <a:spcBef>
                <a:spcPts val="1200"/>
              </a:spcBef>
              <a:spcAft>
                <a:spcPts val="60"/>
              </a:spcAft>
              <a:defRPr sz="3600" b="1">
                <a:solidFill>
                  <a:schemeClr val="bg1"/>
                </a:solidFill>
              </a:defRPr>
            </a:lvl1pPr>
          </a:lstStyle>
          <a:p>
            <a:r>
              <a:rPr lang="en-US" dirty="0"/>
              <a:t>Presentation Title (Text size no larger than 32pt)</a:t>
            </a:r>
          </a:p>
        </p:txBody>
      </p:sp>
      <p:sp>
        <p:nvSpPr>
          <p:cNvPr id="3" name="Subtitle 2">
            <a:extLst>
              <a:ext uri="{FF2B5EF4-FFF2-40B4-BE49-F238E27FC236}">
                <a16:creationId xmlns:a16="http://schemas.microsoft.com/office/drawing/2014/main" id="{34CCE055-46B1-6279-21B5-27B8352AB9EC}"/>
              </a:ext>
            </a:extLst>
          </p:cNvPr>
          <p:cNvSpPr>
            <a:spLocks noGrp="1"/>
          </p:cNvSpPr>
          <p:nvPr>
            <p:ph type="subTitle" idx="1" hasCustomPrompt="1"/>
          </p:nvPr>
        </p:nvSpPr>
        <p:spPr>
          <a:xfrm>
            <a:off x="897657" y="4019391"/>
            <a:ext cx="4465176" cy="193899"/>
          </a:xfrm>
        </p:spPr>
        <p:txBody>
          <a:bodyPr wrap="square" anchor="t" anchorCtr="0">
            <a:noAutofit/>
          </a:bodyPr>
          <a:lstStyle>
            <a:lvl1pPr marL="0" indent="0" algn="l">
              <a:spcBef>
                <a:spcPts val="1200"/>
              </a:spcBef>
              <a:spcAft>
                <a:spcPts val="60"/>
              </a:spcAft>
              <a:buNone/>
              <a:defRPr sz="1400" b="1" spc="15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PRESENTED BY</a:t>
            </a:r>
          </a:p>
        </p:txBody>
      </p:sp>
      <p:sp>
        <p:nvSpPr>
          <p:cNvPr id="1962" name="Text Placeholder 1961">
            <a:extLst>
              <a:ext uri="{FF2B5EF4-FFF2-40B4-BE49-F238E27FC236}">
                <a16:creationId xmlns:a16="http://schemas.microsoft.com/office/drawing/2014/main" id="{05A0F360-5E2B-1313-55AF-9056EF7E8BC2}"/>
              </a:ext>
            </a:extLst>
          </p:cNvPr>
          <p:cNvSpPr>
            <a:spLocks noGrp="1"/>
          </p:cNvSpPr>
          <p:nvPr>
            <p:ph type="body" sz="quarter" idx="14" hasCustomPrompt="1"/>
          </p:nvPr>
        </p:nvSpPr>
        <p:spPr>
          <a:xfrm>
            <a:off x="897657" y="1880997"/>
            <a:ext cx="4465176" cy="193899"/>
          </a:xfrm>
        </p:spPr>
        <p:txBody>
          <a:bodyPr wrap="square" anchor="t" anchorCtr="0">
            <a:noAutofit/>
          </a:bodyPr>
          <a:lstStyle>
            <a:lvl1pPr marL="0" indent="0" algn="l">
              <a:spcBef>
                <a:spcPts val="1200"/>
              </a:spcBef>
              <a:spcAft>
                <a:spcPts val="60"/>
              </a:spcAft>
              <a:buNone/>
              <a:defRPr sz="1400" b="0" i="0" spc="150" baseline="0">
                <a:solidFill>
                  <a:schemeClr val="bg1"/>
                </a:solidFill>
                <a:latin typeface="+mn-lt"/>
                <a:ea typeface="Roboto Light" panose="02000000000000000000" pitchFamily="2" charset="0"/>
              </a:defRPr>
            </a:lvl1pPr>
            <a:lvl2pPr marL="457200" indent="0" algn="ctr">
              <a:buNone/>
              <a:defRPr sz="1400">
                <a:solidFill>
                  <a:schemeClr val="bg1"/>
                </a:solidFill>
              </a:defRPr>
            </a:lvl2pPr>
            <a:lvl3pPr marL="914400" indent="0" algn="ctr">
              <a:buNone/>
              <a:defRPr sz="14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MONTH XX, XXXX | LOCATION</a:t>
            </a:r>
          </a:p>
        </p:txBody>
      </p:sp>
      <p:sp>
        <p:nvSpPr>
          <p:cNvPr id="1964" name="Text Placeholder 1963">
            <a:extLst>
              <a:ext uri="{FF2B5EF4-FFF2-40B4-BE49-F238E27FC236}">
                <a16:creationId xmlns:a16="http://schemas.microsoft.com/office/drawing/2014/main" id="{D8874D39-76D3-2E6D-F8DD-E0676BF138C5}"/>
              </a:ext>
            </a:extLst>
          </p:cNvPr>
          <p:cNvSpPr>
            <a:spLocks noGrp="1"/>
          </p:cNvSpPr>
          <p:nvPr>
            <p:ph type="body" sz="quarter" idx="15" hasCustomPrompt="1"/>
          </p:nvPr>
        </p:nvSpPr>
        <p:spPr>
          <a:xfrm>
            <a:off x="897657" y="4371534"/>
            <a:ext cx="4465176" cy="332399"/>
          </a:xfrm>
        </p:spPr>
        <p:txBody>
          <a:bodyPr wrap="square" anchor="t" anchorCtr="0">
            <a:noAutofit/>
          </a:bodyPr>
          <a:lstStyle>
            <a:lvl1pPr marL="0" indent="0" algn="l">
              <a:spcBef>
                <a:spcPts val="1200"/>
              </a:spcBef>
              <a:spcAft>
                <a:spcPts val="60"/>
              </a:spcAft>
              <a:buNone/>
              <a:defRPr sz="2400" b="0" i="0">
                <a:solidFill>
                  <a:schemeClr val="bg1"/>
                </a:solidFill>
                <a:latin typeface="Roboto Light" panose="02000000000000000000" pitchFamily="2" charset="0"/>
                <a:ea typeface="Roboto Light" panose="02000000000000000000" pitchFamily="2" charset="0"/>
              </a:defRPr>
            </a:lvl1pPr>
            <a:lvl2pPr marL="457200" indent="0" algn="ctr">
              <a:buNone/>
              <a:defRPr sz="2400">
                <a:solidFill>
                  <a:schemeClr val="bg1"/>
                </a:solidFill>
              </a:defRPr>
            </a:lvl2pPr>
            <a:lvl3pPr marL="914400" indent="0" algn="ctr">
              <a:buNone/>
              <a:defRPr sz="2400">
                <a:solidFill>
                  <a:schemeClr val="bg1"/>
                </a:solidFill>
              </a:defRPr>
            </a:lvl3pPr>
            <a:lvl4pPr marL="1371600" indent="0" algn="ctr">
              <a:buNone/>
              <a:defRPr sz="2400">
                <a:solidFill>
                  <a:schemeClr val="bg1"/>
                </a:solidFill>
              </a:defRPr>
            </a:lvl4pPr>
            <a:lvl5pPr marL="1828800" indent="0" algn="ctr">
              <a:buNone/>
              <a:defRPr sz="2400">
                <a:solidFill>
                  <a:schemeClr val="bg1"/>
                </a:solidFill>
              </a:defRPr>
            </a:lvl5pPr>
          </a:lstStyle>
          <a:p>
            <a:pPr lvl="0"/>
            <a:r>
              <a:rPr lang="en-US" dirty="0"/>
              <a:t>First Name, Last Name</a:t>
            </a:r>
          </a:p>
        </p:txBody>
      </p:sp>
      <p:sp>
        <p:nvSpPr>
          <p:cNvPr id="8" name="Rectangle 7">
            <a:extLst>
              <a:ext uri="{FF2B5EF4-FFF2-40B4-BE49-F238E27FC236}">
                <a16:creationId xmlns:a16="http://schemas.microsoft.com/office/drawing/2014/main" id="{C565AA18-2C89-EB56-1919-13EF35EFFBC8}"/>
              </a:ext>
            </a:extLst>
          </p:cNvPr>
          <p:cNvSpPr/>
          <p:nvPr userDrawn="1"/>
        </p:nvSpPr>
        <p:spPr>
          <a:xfrm>
            <a:off x="897656" y="3793881"/>
            <a:ext cx="854364" cy="71915"/>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Text Placeholder 47">
            <a:extLst>
              <a:ext uri="{FF2B5EF4-FFF2-40B4-BE49-F238E27FC236}">
                <a16:creationId xmlns:a16="http://schemas.microsoft.com/office/drawing/2014/main" id="{894AF511-2F91-5CEA-AAAB-75308FF6C4DB}"/>
              </a:ext>
            </a:extLst>
          </p:cNvPr>
          <p:cNvSpPr>
            <a:spLocks noGrp="1"/>
          </p:cNvSpPr>
          <p:nvPr>
            <p:ph type="body" sz="quarter" idx="17" hasCustomPrompt="1"/>
          </p:nvPr>
        </p:nvSpPr>
        <p:spPr>
          <a:xfrm>
            <a:off x="897657" y="4881013"/>
            <a:ext cx="4465176" cy="246221"/>
          </a:xfrm>
        </p:spPr>
        <p:txBody>
          <a:bodyPr wrap="square" anchor="t" anchorCtr="0">
            <a:noAutofit/>
          </a:bodyPr>
          <a:lstStyle>
            <a:lvl1pPr marL="0" indent="0" algn="l">
              <a:lnSpc>
                <a:spcPct val="100000"/>
              </a:lnSpc>
              <a:spcBef>
                <a:spcPts val="1200"/>
              </a:spcBef>
              <a:spcAft>
                <a:spcPts val="60"/>
              </a:spcAft>
              <a:buNone/>
              <a:defRPr sz="1600" b="0" i="0">
                <a:solidFill>
                  <a:schemeClr val="bg1"/>
                </a:solidFill>
                <a:latin typeface="+mn-lt"/>
                <a:ea typeface="Roboto Light" panose="02000000000000000000" pitchFamily="2" charset="0"/>
              </a:defRPr>
            </a:lvl1pPr>
            <a:lvl2pPr marL="457200" indent="0" algn="ctr">
              <a:buNone/>
              <a:defRPr sz="1600" b="0" i="0">
                <a:solidFill>
                  <a:schemeClr val="bg1"/>
                </a:solidFill>
                <a:latin typeface="Roboto Light" panose="02000000000000000000" pitchFamily="2" charset="0"/>
                <a:ea typeface="Roboto Light" panose="02000000000000000000" pitchFamily="2" charset="0"/>
              </a:defRPr>
            </a:lvl2pPr>
            <a:lvl3pPr marL="914400" indent="0" algn="ctr">
              <a:buNone/>
              <a:defRPr sz="1600" b="0" i="0">
                <a:solidFill>
                  <a:schemeClr val="bg1"/>
                </a:solidFill>
                <a:latin typeface="Roboto Light" panose="02000000000000000000" pitchFamily="2" charset="0"/>
                <a:ea typeface="Roboto Light" panose="02000000000000000000" pitchFamily="2" charset="0"/>
              </a:defRPr>
            </a:lvl3pPr>
            <a:lvl4pPr marL="1371600" indent="0" algn="ctr">
              <a:buNone/>
              <a:defRPr sz="1600" b="0" i="0">
                <a:solidFill>
                  <a:schemeClr val="bg1"/>
                </a:solidFill>
                <a:latin typeface="Roboto Light" panose="02000000000000000000" pitchFamily="2" charset="0"/>
                <a:ea typeface="Roboto Light" panose="02000000000000000000" pitchFamily="2" charset="0"/>
              </a:defRPr>
            </a:lvl4pPr>
            <a:lvl5pPr marL="1828800" indent="0" algn="ctr">
              <a:buNone/>
              <a:defRPr sz="1600" b="0" i="0">
                <a:solidFill>
                  <a:schemeClr val="bg1"/>
                </a:solidFill>
                <a:latin typeface="Roboto Light" panose="02000000000000000000" pitchFamily="2" charset="0"/>
                <a:ea typeface="Roboto Light" panose="02000000000000000000" pitchFamily="2" charset="0"/>
              </a:defRPr>
            </a:lvl5pPr>
          </a:lstStyle>
          <a:p>
            <a:pPr lvl="0"/>
            <a:r>
              <a:rPr lang="en-US" dirty="0"/>
              <a:t>Presenter Affiliation</a:t>
            </a:r>
          </a:p>
        </p:txBody>
      </p:sp>
      <p:sp>
        <p:nvSpPr>
          <p:cNvPr id="9" name="Picture Placeholder 8">
            <a:extLst>
              <a:ext uri="{FF2B5EF4-FFF2-40B4-BE49-F238E27FC236}">
                <a16:creationId xmlns:a16="http://schemas.microsoft.com/office/drawing/2014/main" id="{63D2D23A-F403-7E2C-7D24-BA0C3B867C3E}"/>
              </a:ext>
            </a:extLst>
          </p:cNvPr>
          <p:cNvSpPr>
            <a:spLocks noGrp="1"/>
          </p:cNvSpPr>
          <p:nvPr>
            <p:ph type="pic" sz="quarter" idx="18"/>
          </p:nvPr>
        </p:nvSpPr>
        <p:spPr>
          <a:xfrm>
            <a:off x="6045200" y="0"/>
            <a:ext cx="6146800" cy="6858000"/>
          </a:xfrm>
        </p:spPr>
        <p:txBody>
          <a:bodyPr/>
          <a:lstStyle/>
          <a:p>
            <a:r>
              <a:rPr lang="en-US"/>
              <a:t>Click icon to add picture</a:t>
            </a:r>
          </a:p>
        </p:txBody>
      </p:sp>
      <p:pic>
        <p:nvPicPr>
          <p:cNvPr id="4" name="Graphic 3">
            <a:extLst>
              <a:ext uri="{FF2B5EF4-FFF2-40B4-BE49-F238E27FC236}">
                <a16:creationId xmlns:a16="http://schemas.microsoft.com/office/drawing/2014/main" id="{D32A73F0-167E-610D-E038-566618F01F9F}"/>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928070" y="783630"/>
            <a:ext cx="1780479" cy="428014"/>
          </a:xfrm>
          <a:prstGeom prst="rect">
            <a:avLst/>
          </a:prstGeom>
        </p:spPr>
      </p:pic>
      <p:grpSp>
        <p:nvGrpSpPr>
          <p:cNvPr id="5" name="Group 4">
            <a:extLst>
              <a:ext uri="{FF2B5EF4-FFF2-40B4-BE49-F238E27FC236}">
                <a16:creationId xmlns:a16="http://schemas.microsoft.com/office/drawing/2014/main" id="{5F2EFFC1-8D00-2422-39D7-701FD30A5CDF}"/>
              </a:ext>
            </a:extLst>
          </p:cNvPr>
          <p:cNvGrpSpPr/>
          <p:nvPr userDrawn="1"/>
        </p:nvGrpSpPr>
        <p:grpSpPr>
          <a:xfrm>
            <a:off x="859536" y="6108192"/>
            <a:ext cx="4556510" cy="438912"/>
            <a:chOff x="859536" y="6108192"/>
            <a:chExt cx="4556510" cy="438912"/>
          </a:xfrm>
        </p:grpSpPr>
        <p:sp>
          <p:nvSpPr>
            <p:cNvPr id="6" name="TextBox 5">
              <a:extLst>
                <a:ext uri="{FF2B5EF4-FFF2-40B4-BE49-F238E27FC236}">
                  <a16:creationId xmlns:a16="http://schemas.microsoft.com/office/drawing/2014/main" id="{A97F60E2-2A56-9EB3-6B56-9299A963E1AB}"/>
                </a:ext>
              </a:extLst>
            </p:cNvPr>
            <p:cNvSpPr txBox="1"/>
            <p:nvPr userDrawn="1"/>
          </p:nvSpPr>
          <p:spPr>
            <a:xfrm>
              <a:off x="2368064" y="6156068"/>
              <a:ext cx="3047982" cy="369332"/>
            </a:xfrm>
            <a:prstGeom prst="rect">
              <a:avLst/>
            </a:prstGeom>
            <a:noFill/>
          </p:spPr>
          <p:txBody>
            <a:bodyPr wrap="square" lIns="182880" rtlCol="0">
              <a:spAutoFit/>
            </a:bodyPr>
            <a:lstStyle/>
            <a:p>
              <a:r>
                <a:rPr lang="en-US" sz="900" b="0" dirty="0">
                  <a:solidFill>
                    <a:schemeClr val="bg1"/>
                  </a:solidFill>
                  <a:latin typeface="Roboto" panose="02000000000000000000" pitchFamily="2" charset="0"/>
                  <a:ea typeface="Roboto" panose="02000000000000000000" pitchFamily="2" charset="0"/>
                </a:rPr>
                <a:t>ORNL IS MANAGED BY UT-BATTELLE LLC </a:t>
              </a:r>
              <a:br>
                <a:rPr lang="en-US" sz="900" b="0" dirty="0">
                  <a:solidFill>
                    <a:schemeClr val="bg1"/>
                  </a:solidFill>
                  <a:latin typeface="Roboto" panose="02000000000000000000" pitchFamily="2" charset="0"/>
                  <a:ea typeface="Roboto" panose="02000000000000000000" pitchFamily="2" charset="0"/>
                </a:rPr>
              </a:br>
              <a:r>
                <a:rPr lang="en-US" sz="900" b="0" dirty="0">
                  <a:solidFill>
                    <a:schemeClr val="bg1"/>
                  </a:solidFill>
                  <a:latin typeface="Roboto" panose="02000000000000000000" pitchFamily="2" charset="0"/>
                  <a:ea typeface="Roboto" panose="02000000000000000000" pitchFamily="2" charset="0"/>
                </a:rPr>
                <a:t>FOR THE US DEPARTMENT OF ENERGY</a:t>
              </a:r>
            </a:p>
          </p:txBody>
        </p:sp>
        <p:pic>
          <p:nvPicPr>
            <p:cNvPr id="10" name="Picture 9" descr="Text&#10;&#10;AI-generated content may be incorrect.">
              <a:extLst>
                <a:ext uri="{FF2B5EF4-FFF2-40B4-BE49-F238E27FC236}">
                  <a16:creationId xmlns:a16="http://schemas.microsoft.com/office/drawing/2014/main" id="{E05B343D-85E7-C42A-D96E-37A8AB109C5E}"/>
                </a:ext>
              </a:extLst>
            </p:cNvPr>
            <p:cNvPicPr>
              <a:picLocks noChangeAspect="1"/>
            </p:cNvPicPr>
            <p:nvPr userDrawn="1"/>
          </p:nvPicPr>
          <p:blipFill>
            <a:blip r:embed="rId4"/>
            <a:stretch>
              <a:fillRect/>
            </a:stretch>
          </p:blipFill>
          <p:spPr>
            <a:xfrm>
              <a:off x="859536" y="6108192"/>
              <a:ext cx="1528065" cy="438912"/>
            </a:xfrm>
            <a:prstGeom prst="rect">
              <a:avLst/>
            </a:prstGeom>
          </p:spPr>
        </p:pic>
      </p:grpSp>
    </p:spTree>
    <p:extLst>
      <p:ext uri="{BB962C8B-B14F-4D97-AF65-F5344CB8AC3E}">
        <p14:creationId xmlns:p14="http://schemas.microsoft.com/office/powerpoint/2010/main" val="35401339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 Custom Landscape Image">
    <p:spTree>
      <p:nvGrpSpPr>
        <p:cNvPr id="1" name=""/>
        <p:cNvGrpSpPr/>
        <p:nvPr/>
      </p:nvGrpSpPr>
      <p:grpSpPr>
        <a:xfrm>
          <a:off x="0" y="0"/>
          <a:ext cx="0" cy="0"/>
          <a:chOff x="0" y="0"/>
          <a:chExt cx="0" cy="0"/>
        </a:xfrm>
      </p:grpSpPr>
      <p:sp>
        <p:nvSpPr>
          <p:cNvPr id="16" name="Freeform 15">
            <a:extLst>
              <a:ext uri="{FF2B5EF4-FFF2-40B4-BE49-F238E27FC236}">
                <a16:creationId xmlns:a16="http://schemas.microsoft.com/office/drawing/2014/main" id="{0FE843FE-B2D6-28A8-6229-2F4F14E7EA05}"/>
              </a:ext>
            </a:extLst>
          </p:cNvPr>
          <p:cNvSpPr/>
          <p:nvPr userDrawn="1"/>
        </p:nvSpPr>
        <p:spPr>
          <a:xfrm>
            <a:off x="-1"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0 h 6858000"/>
              <a:gd name="connsiteX5" fmla="*/ 5609063 w 12192000"/>
              <a:gd name="connsiteY5" fmla="*/ 1505414 h 6858000"/>
              <a:gd name="connsiteX6" fmla="*/ 5609063 w 12192000"/>
              <a:gd name="connsiteY6" fmla="*/ 5352586 h 6858000"/>
              <a:gd name="connsiteX7" fmla="*/ 11452302 w 12192000"/>
              <a:gd name="connsiteY7" fmla="*/ 5352586 h 6858000"/>
              <a:gd name="connsiteX8" fmla="*/ 11452302 w 12192000"/>
              <a:gd name="connsiteY8" fmla="*/ 1505414 h 6858000"/>
              <a:gd name="connsiteX9" fmla="*/ 5609063 w 12192000"/>
              <a:gd name="connsiteY9" fmla="*/ 150541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0" h="6858000">
                <a:moveTo>
                  <a:pt x="0" y="0"/>
                </a:moveTo>
                <a:lnTo>
                  <a:pt x="12192000" y="0"/>
                </a:lnTo>
                <a:lnTo>
                  <a:pt x="12192000" y="6858000"/>
                </a:lnTo>
                <a:lnTo>
                  <a:pt x="0" y="6858000"/>
                </a:lnTo>
                <a:lnTo>
                  <a:pt x="0" y="0"/>
                </a:lnTo>
                <a:close/>
                <a:moveTo>
                  <a:pt x="5609063" y="1505414"/>
                </a:moveTo>
                <a:lnTo>
                  <a:pt x="5609063" y="5352586"/>
                </a:lnTo>
                <a:lnTo>
                  <a:pt x="11452302" y="5352586"/>
                </a:lnTo>
                <a:lnTo>
                  <a:pt x="11452302" y="1505414"/>
                </a:lnTo>
                <a:lnTo>
                  <a:pt x="5609063" y="1505414"/>
                </a:lnTo>
                <a:close/>
              </a:path>
            </a:pathLst>
          </a:custGeom>
          <a:blipFill>
            <a:blip r:embed="rId2"/>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627FB722-2E40-971C-7B7A-5663B28FCDB7}"/>
              </a:ext>
            </a:extLst>
          </p:cNvPr>
          <p:cNvSpPr>
            <a:spLocks noGrp="1"/>
          </p:cNvSpPr>
          <p:nvPr>
            <p:ph type="ctrTitle" hasCustomPrompt="1"/>
          </p:nvPr>
        </p:nvSpPr>
        <p:spPr>
          <a:xfrm>
            <a:off x="897657" y="2292076"/>
            <a:ext cx="4465176" cy="997196"/>
          </a:xfrm>
        </p:spPr>
        <p:txBody>
          <a:bodyPr wrap="square" anchor="t" anchorCtr="0">
            <a:noAutofit/>
          </a:bodyPr>
          <a:lstStyle>
            <a:lvl1pPr algn="l">
              <a:spcBef>
                <a:spcPts val="1200"/>
              </a:spcBef>
              <a:spcAft>
                <a:spcPts val="60"/>
              </a:spcAft>
              <a:defRPr sz="3600" b="1">
                <a:solidFill>
                  <a:schemeClr val="bg1"/>
                </a:solidFill>
              </a:defRPr>
            </a:lvl1pPr>
          </a:lstStyle>
          <a:p>
            <a:r>
              <a:rPr lang="en-US" dirty="0"/>
              <a:t>Presentation Title (Text size no larger than 32pt)</a:t>
            </a:r>
          </a:p>
        </p:txBody>
      </p:sp>
      <p:sp>
        <p:nvSpPr>
          <p:cNvPr id="3" name="Subtitle 2">
            <a:extLst>
              <a:ext uri="{FF2B5EF4-FFF2-40B4-BE49-F238E27FC236}">
                <a16:creationId xmlns:a16="http://schemas.microsoft.com/office/drawing/2014/main" id="{34CCE055-46B1-6279-21B5-27B8352AB9EC}"/>
              </a:ext>
            </a:extLst>
          </p:cNvPr>
          <p:cNvSpPr>
            <a:spLocks noGrp="1"/>
          </p:cNvSpPr>
          <p:nvPr>
            <p:ph type="subTitle" idx="1" hasCustomPrompt="1"/>
          </p:nvPr>
        </p:nvSpPr>
        <p:spPr>
          <a:xfrm>
            <a:off x="897657" y="4019391"/>
            <a:ext cx="4465176" cy="193899"/>
          </a:xfrm>
        </p:spPr>
        <p:txBody>
          <a:bodyPr wrap="square" anchor="t" anchorCtr="0">
            <a:noAutofit/>
          </a:bodyPr>
          <a:lstStyle>
            <a:lvl1pPr marL="0" indent="0" algn="l">
              <a:spcBef>
                <a:spcPts val="1200"/>
              </a:spcBef>
              <a:spcAft>
                <a:spcPts val="60"/>
              </a:spcAft>
              <a:buNone/>
              <a:defRPr sz="1400" b="1" spc="15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PRESENTED BY</a:t>
            </a:r>
          </a:p>
        </p:txBody>
      </p:sp>
      <p:sp>
        <p:nvSpPr>
          <p:cNvPr id="1962" name="Text Placeholder 1961">
            <a:extLst>
              <a:ext uri="{FF2B5EF4-FFF2-40B4-BE49-F238E27FC236}">
                <a16:creationId xmlns:a16="http://schemas.microsoft.com/office/drawing/2014/main" id="{05A0F360-5E2B-1313-55AF-9056EF7E8BC2}"/>
              </a:ext>
            </a:extLst>
          </p:cNvPr>
          <p:cNvSpPr>
            <a:spLocks noGrp="1"/>
          </p:cNvSpPr>
          <p:nvPr>
            <p:ph type="body" sz="quarter" idx="14" hasCustomPrompt="1"/>
          </p:nvPr>
        </p:nvSpPr>
        <p:spPr>
          <a:xfrm>
            <a:off x="897657" y="1880997"/>
            <a:ext cx="4465176" cy="193899"/>
          </a:xfrm>
        </p:spPr>
        <p:txBody>
          <a:bodyPr wrap="square" anchor="t" anchorCtr="0">
            <a:noAutofit/>
          </a:bodyPr>
          <a:lstStyle>
            <a:lvl1pPr marL="0" indent="0" algn="l">
              <a:spcBef>
                <a:spcPts val="1200"/>
              </a:spcBef>
              <a:spcAft>
                <a:spcPts val="60"/>
              </a:spcAft>
              <a:buNone/>
              <a:defRPr sz="1400" b="0" i="0" spc="150" baseline="0">
                <a:solidFill>
                  <a:schemeClr val="bg1"/>
                </a:solidFill>
                <a:latin typeface="+mn-lt"/>
                <a:ea typeface="Roboto Light" panose="02000000000000000000" pitchFamily="2" charset="0"/>
              </a:defRPr>
            </a:lvl1pPr>
            <a:lvl2pPr marL="457200" indent="0" algn="ctr">
              <a:buNone/>
              <a:defRPr sz="1400">
                <a:solidFill>
                  <a:schemeClr val="bg1"/>
                </a:solidFill>
              </a:defRPr>
            </a:lvl2pPr>
            <a:lvl3pPr marL="914400" indent="0" algn="ctr">
              <a:buNone/>
              <a:defRPr sz="14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MONTH XX, XXXX | LOCATION</a:t>
            </a:r>
          </a:p>
        </p:txBody>
      </p:sp>
      <p:sp>
        <p:nvSpPr>
          <p:cNvPr id="1964" name="Text Placeholder 1963">
            <a:extLst>
              <a:ext uri="{FF2B5EF4-FFF2-40B4-BE49-F238E27FC236}">
                <a16:creationId xmlns:a16="http://schemas.microsoft.com/office/drawing/2014/main" id="{D8874D39-76D3-2E6D-F8DD-E0676BF138C5}"/>
              </a:ext>
            </a:extLst>
          </p:cNvPr>
          <p:cNvSpPr>
            <a:spLocks noGrp="1"/>
          </p:cNvSpPr>
          <p:nvPr>
            <p:ph type="body" sz="quarter" idx="15" hasCustomPrompt="1"/>
          </p:nvPr>
        </p:nvSpPr>
        <p:spPr>
          <a:xfrm>
            <a:off x="897657" y="4371534"/>
            <a:ext cx="4465176" cy="332399"/>
          </a:xfrm>
        </p:spPr>
        <p:txBody>
          <a:bodyPr wrap="square" anchor="t" anchorCtr="0">
            <a:noAutofit/>
          </a:bodyPr>
          <a:lstStyle>
            <a:lvl1pPr marL="0" indent="0" algn="l">
              <a:spcBef>
                <a:spcPts val="1200"/>
              </a:spcBef>
              <a:spcAft>
                <a:spcPts val="60"/>
              </a:spcAft>
              <a:buNone/>
              <a:defRPr sz="2400" b="0" i="0">
                <a:solidFill>
                  <a:schemeClr val="bg1"/>
                </a:solidFill>
                <a:latin typeface="Roboto Light" panose="02000000000000000000" pitchFamily="2" charset="0"/>
                <a:ea typeface="Roboto Light" panose="02000000000000000000" pitchFamily="2" charset="0"/>
              </a:defRPr>
            </a:lvl1pPr>
            <a:lvl2pPr marL="457200" indent="0" algn="ctr">
              <a:buNone/>
              <a:defRPr sz="2400">
                <a:solidFill>
                  <a:schemeClr val="bg1"/>
                </a:solidFill>
              </a:defRPr>
            </a:lvl2pPr>
            <a:lvl3pPr marL="914400" indent="0" algn="ctr">
              <a:buNone/>
              <a:defRPr sz="2400">
                <a:solidFill>
                  <a:schemeClr val="bg1"/>
                </a:solidFill>
              </a:defRPr>
            </a:lvl3pPr>
            <a:lvl4pPr marL="1371600" indent="0" algn="ctr">
              <a:buNone/>
              <a:defRPr sz="2400">
                <a:solidFill>
                  <a:schemeClr val="bg1"/>
                </a:solidFill>
              </a:defRPr>
            </a:lvl4pPr>
            <a:lvl5pPr marL="1828800" indent="0" algn="ctr">
              <a:buNone/>
              <a:defRPr sz="2400">
                <a:solidFill>
                  <a:schemeClr val="bg1"/>
                </a:solidFill>
              </a:defRPr>
            </a:lvl5pPr>
          </a:lstStyle>
          <a:p>
            <a:pPr lvl="0"/>
            <a:r>
              <a:rPr lang="en-US" dirty="0"/>
              <a:t>First Name, Last Name</a:t>
            </a:r>
          </a:p>
        </p:txBody>
      </p:sp>
      <p:sp>
        <p:nvSpPr>
          <p:cNvPr id="8" name="Rectangle 7">
            <a:extLst>
              <a:ext uri="{FF2B5EF4-FFF2-40B4-BE49-F238E27FC236}">
                <a16:creationId xmlns:a16="http://schemas.microsoft.com/office/drawing/2014/main" id="{C565AA18-2C89-EB56-1919-13EF35EFFBC8}"/>
              </a:ext>
            </a:extLst>
          </p:cNvPr>
          <p:cNvSpPr/>
          <p:nvPr userDrawn="1"/>
        </p:nvSpPr>
        <p:spPr>
          <a:xfrm>
            <a:off x="897656" y="3793881"/>
            <a:ext cx="854364" cy="71915"/>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Text Placeholder 47">
            <a:extLst>
              <a:ext uri="{FF2B5EF4-FFF2-40B4-BE49-F238E27FC236}">
                <a16:creationId xmlns:a16="http://schemas.microsoft.com/office/drawing/2014/main" id="{894AF511-2F91-5CEA-AAAB-75308FF6C4DB}"/>
              </a:ext>
            </a:extLst>
          </p:cNvPr>
          <p:cNvSpPr>
            <a:spLocks noGrp="1"/>
          </p:cNvSpPr>
          <p:nvPr>
            <p:ph type="body" sz="quarter" idx="17" hasCustomPrompt="1"/>
          </p:nvPr>
        </p:nvSpPr>
        <p:spPr>
          <a:xfrm>
            <a:off x="897657" y="4881013"/>
            <a:ext cx="4465176" cy="246221"/>
          </a:xfrm>
        </p:spPr>
        <p:txBody>
          <a:bodyPr wrap="square" anchor="t" anchorCtr="0">
            <a:noAutofit/>
          </a:bodyPr>
          <a:lstStyle>
            <a:lvl1pPr marL="0" indent="0" algn="l">
              <a:lnSpc>
                <a:spcPct val="100000"/>
              </a:lnSpc>
              <a:spcBef>
                <a:spcPts val="1200"/>
              </a:spcBef>
              <a:spcAft>
                <a:spcPts val="60"/>
              </a:spcAft>
              <a:buNone/>
              <a:defRPr sz="1600" b="0" i="0">
                <a:solidFill>
                  <a:schemeClr val="bg1"/>
                </a:solidFill>
                <a:latin typeface="+mn-lt"/>
                <a:ea typeface="Roboto Light" panose="02000000000000000000" pitchFamily="2" charset="0"/>
              </a:defRPr>
            </a:lvl1pPr>
            <a:lvl2pPr marL="457200" indent="0" algn="ctr">
              <a:buNone/>
              <a:defRPr sz="1600" b="0" i="0">
                <a:solidFill>
                  <a:schemeClr val="bg1"/>
                </a:solidFill>
                <a:latin typeface="Roboto Light" panose="02000000000000000000" pitchFamily="2" charset="0"/>
                <a:ea typeface="Roboto Light" panose="02000000000000000000" pitchFamily="2" charset="0"/>
              </a:defRPr>
            </a:lvl2pPr>
            <a:lvl3pPr marL="914400" indent="0" algn="ctr">
              <a:buNone/>
              <a:defRPr sz="1600" b="0" i="0">
                <a:solidFill>
                  <a:schemeClr val="bg1"/>
                </a:solidFill>
                <a:latin typeface="Roboto Light" panose="02000000000000000000" pitchFamily="2" charset="0"/>
                <a:ea typeface="Roboto Light" panose="02000000000000000000" pitchFamily="2" charset="0"/>
              </a:defRPr>
            </a:lvl3pPr>
            <a:lvl4pPr marL="1371600" indent="0" algn="ctr">
              <a:buNone/>
              <a:defRPr sz="1600" b="0" i="0">
                <a:solidFill>
                  <a:schemeClr val="bg1"/>
                </a:solidFill>
                <a:latin typeface="Roboto Light" panose="02000000000000000000" pitchFamily="2" charset="0"/>
                <a:ea typeface="Roboto Light" panose="02000000000000000000" pitchFamily="2" charset="0"/>
              </a:defRPr>
            </a:lvl4pPr>
            <a:lvl5pPr marL="1828800" indent="0" algn="ctr">
              <a:buNone/>
              <a:defRPr sz="1600" b="0" i="0">
                <a:solidFill>
                  <a:schemeClr val="bg1"/>
                </a:solidFill>
                <a:latin typeface="Roboto Light" panose="02000000000000000000" pitchFamily="2" charset="0"/>
                <a:ea typeface="Roboto Light" panose="02000000000000000000" pitchFamily="2" charset="0"/>
              </a:defRPr>
            </a:lvl5pPr>
          </a:lstStyle>
          <a:p>
            <a:pPr lvl="0"/>
            <a:r>
              <a:rPr lang="en-US" dirty="0"/>
              <a:t>Presenter Affiliation</a:t>
            </a:r>
          </a:p>
        </p:txBody>
      </p:sp>
      <p:sp>
        <p:nvSpPr>
          <p:cNvPr id="9" name="Picture Placeholder 8">
            <a:extLst>
              <a:ext uri="{FF2B5EF4-FFF2-40B4-BE49-F238E27FC236}">
                <a16:creationId xmlns:a16="http://schemas.microsoft.com/office/drawing/2014/main" id="{63D2D23A-F403-7E2C-7D24-BA0C3B867C3E}"/>
              </a:ext>
            </a:extLst>
          </p:cNvPr>
          <p:cNvSpPr>
            <a:spLocks noGrp="1"/>
          </p:cNvSpPr>
          <p:nvPr>
            <p:ph type="pic" sz="quarter" idx="18"/>
          </p:nvPr>
        </p:nvSpPr>
        <p:spPr>
          <a:xfrm>
            <a:off x="5609063" y="1481958"/>
            <a:ext cx="5843239" cy="3891648"/>
          </a:xfrm>
        </p:spPr>
        <p:txBody>
          <a:bodyPr/>
          <a:lstStyle/>
          <a:p>
            <a:r>
              <a:rPr lang="en-US"/>
              <a:t>Click icon to add picture</a:t>
            </a:r>
            <a:endParaRPr lang="en-US" dirty="0"/>
          </a:p>
        </p:txBody>
      </p:sp>
      <p:pic>
        <p:nvPicPr>
          <p:cNvPr id="4" name="Graphic 3">
            <a:extLst>
              <a:ext uri="{FF2B5EF4-FFF2-40B4-BE49-F238E27FC236}">
                <a16:creationId xmlns:a16="http://schemas.microsoft.com/office/drawing/2014/main" id="{D32A73F0-167E-610D-E038-566618F01F9F}"/>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928070" y="783630"/>
            <a:ext cx="1780479" cy="428014"/>
          </a:xfrm>
          <a:prstGeom prst="rect">
            <a:avLst/>
          </a:prstGeom>
        </p:spPr>
      </p:pic>
      <p:grpSp>
        <p:nvGrpSpPr>
          <p:cNvPr id="5" name="Group 4">
            <a:extLst>
              <a:ext uri="{FF2B5EF4-FFF2-40B4-BE49-F238E27FC236}">
                <a16:creationId xmlns:a16="http://schemas.microsoft.com/office/drawing/2014/main" id="{C8EA40F8-43C7-91B8-DB7E-DDD5E2408A38}"/>
              </a:ext>
            </a:extLst>
          </p:cNvPr>
          <p:cNvGrpSpPr/>
          <p:nvPr userDrawn="1"/>
        </p:nvGrpSpPr>
        <p:grpSpPr>
          <a:xfrm>
            <a:off x="859536" y="6108192"/>
            <a:ext cx="4556510" cy="438912"/>
            <a:chOff x="859536" y="6108192"/>
            <a:chExt cx="4556510" cy="438912"/>
          </a:xfrm>
        </p:grpSpPr>
        <p:sp>
          <p:nvSpPr>
            <p:cNvPr id="6" name="TextBox 5">
              <a:extLst>
                <a:ext uri="{FF2B5EF4-FFF2-40B4-BE49-F238E27FC236}">
                  <a16:creationId xmlns:a16="http://schemas.microsoft.com/office/drawing/2014/main" id="{5252F9E3-A27C-53E8-B52E-49794F69B0DB}"/>
                </a:ext>
              </a:extLst>
            </p:cNvPr>
            <p:cNvSpPr txBox="1"/>
            <p:nvPr userDrawn="1"/>
          </p:nvSpPr>
          <p:spPr>
            <a:xfrm>
              <a:off x="2368064" y="6156068"/>
              <a:ext cx="3047982" cy="369332"/>
            </a:xfrm>
            <a:prstGeom prst="rect">
              <a:avLst/>
            </a:prstGeom>
            <a:noFill/>
          </p:spPr>
          <p:txBody>
            <a:bodyPr wrap="square" lIns="182880" rtlCol="0">
              <a:spAutoFit/>
            </a:bodyPr>
            <a:lstStyle/>
            <a:p>
              <a:r>
                <a:rPr lang="en-US" sz="900" b="0" dirty="0">
                  <a:solidFill>
                    <a:schemeClr val="bg1"/>
                  </a:solidFill>
                  <a:latin typeface="Roboto" panose="02000000000000000000" pitchFamily="2" charset="0"/>
                  <a:ea typeface="Roboto" panose="02000000000000000000" pitchFamily="2" charset="0"/>
                </a:rPr>
                <a:t>ORNL IS MANAGED BY UT-BATTELLE LLC </a:t>
              </a:r>
              <a:br>
                <a:rPr lang="en-US" sz="900" b="0" dirty="0">
                  <a:solidFill>
                    <a:schemeClr val="bg1"/>
                  </a:solidFill>
                  <a:latin typeface="Roboto" panose="02000000000000000000" pitchFamily="2" charset="0"/>
                  <a:ea typeface="Roboto" panose="02000000000000000000" pitchFamily="2" charset="0"/>
                </a:rPr>
              </a:br>
              <a:r>
                <a:rPr lang="en-US" sz="900" b="0" dirty="0">
                  <a:solidFill>
                    <a:schemeClr val="bg1"/>
                  </a:solidFill>
                  <a:latin typeface="Roboto" panose="02000000000000000000" pitchFamily="2" charset="0"/>
                  <a:ea typeface="Roboto" panose="02000000000000000000" pitchFamily="2" charset="0"/>
                </a:rPr>
                <a:t>FOR THE US DEPARTMENT OF ENERGY</a:t>
              </a:r>
            </a:p>
          </p:txBody>
        </p:sp>
        <p:pic>
          <p:nvPicPr>
            <p:cNvPr id="7" name="Picture 6" descr="Text&#10;&#10;AI-generated content may be incorrect.">
              <a:extLst>
                <a:ext uri="{FF2B5EF4-FFF2-40B4-BE49-F238E27FC236}">
                  <a16:creationId xmlns:a16="http://schemas.microsoft.com/office/drawing/2014/main" id="{DB53C206-3DA3-C765-EB66-A35BBF705421}"/>
                </a:ext>
              </a:extLst>
            </p:cNvPr>
            <p:cNvPicPr>
              <a:picLocks noChangeAspect="1"/>
            </p:cNvPicPr>
            <p:nvPr userDrawn="1"/>
          </p:nvPicPr>
          <p:blipFill>
            <a:blip r:embed="rId4"/>
            <a:stretch>
              <a:fillRect/>
            </a:stretch>
          </p:blipFill>
          <p:spPr>
            <a:xfrm>
              <a:off x="859536" y="6108192"/>
              <a:ext cx="1528065" cy="438912"/>
            </a:xfrm>
            <a:prstGeom prst="rect">
              <a:avLst/>
            </a:prstGeom>
          </p:spPr>
        </p:pic>
      </p:grpSp>
    </p:spTree>
    <p:extLst>
      <p:ext uri="{BB962C8B-B14F-4D97-AF65-F5344CB8AC3E}">
        <p14:creationId xmlns:p14="http://schemas.microsoft.com/office/powerpoint/2010/main" val="37688142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305791-4F91-34B2-5F77-014A7A421E14}"/>
              </a:ext>
            </a:extLst>
          </p:cNvPr>
          <p:cNvSpPr>
            <a:spLocks noGrp="1"/>
          </p:cNvSpPr>
          <p:nvPr>
            <p:ph type="title" hasCustomPrompt="1"/>
          </p:nvPr>
        </p:nvSpPr>
        <p:spPr>
          <a:xfrm>
            <a:off x="314692" y="365125"/>
            <a:ext cx="11492432" cy="886397"/>
          </a:xfrm>
        </p:spPr>
        <p:txBody>
          <a:bodyPr/>
          <a:lstStyle/>
          <a:p>
            <a:r>
              <a:rPr lang="en-US" dirty="0"/>
              <a:t>One-sentence headline stating the main takeaway message</a:t>
            </a:r>
          </a:p>
        </p:txBody>
      </p:sp>
      <p:sp>
        <p:nvSpPr>
          <p:cNvPr id="3" name="Content Placeholder 2">
            <a:extLst>
              <a:ext uri="{FF2B5EF4-FFF2-40B4-BE49-F238E27FC236}">
                <a16:creationId xmlns:a16="http://schemas.microsoft.com/office/drawing/2014/main" id="{1268E7B4-2380-B18C-C8C1-09BD437D6B16}"/>
              </a:ext>
            </a:extLst>
          </p:cNvPr>
          <p:cNvSpPr>
            <a:spLocks noGrp="1"/>
          </p:cNvSpPr>
          <p:nvPr>
            <p:ph idx="1" hasCustomPrompt="1"/>
          </p:nvPr>
        </p:nvSpPr>
        <p:spPr>
          <a:xfrm>
            <a:off x="314692" y="1825625"/>
            <a:ext cx="11315194" cy="4061829"/>
          </a:xfrm>
        </p:spPr>
        <p:txBody>
          <a:bodyPr/>
          <a:lstStyle>
            <a:lvl1pPr marL="0" indent="0">
              <a:spcBef>
                <a:spcPts val="1200"/>
              </a:spcBef>
              <a:buNone/>
              <a:defRPr sz="1800"/>
            </a:lvl1pPr>
          </a:lstStyle>
          <a:p>
            <a:r>
              <a:rPr lang="en-US" dirty="0"/>
              <a:t>Place content here</a:t>
            </a:r>
          </a:p>
        </p:txBody>
      </p:sp>
    </p:spTree>
    <p:extLst>
      <p:ext uri="{BB962C8B-B14F-4D97-AF65-F5344CB8AC3E}">
        <p14:creationId xmlns:p14="http://schemas.microsoft.com/office/powerpoint/2010/main" val="9002390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Column-Key Imag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55F232B-0EDE-9AF7-8505-73A82A1D984A}"/>
              </a:ext>
            </a:extLst>
          </p:cNvPr>
          <p:cNvSpPr/>
          <p:nvPr userDrawn="1"/>
        </p:nvSpPr>
        <p:spPr>
          <a:xfrm>
            <a:off x="0" y="0"/>
            <a:ext cx="4678850"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6D7CE54-A067-C608-8071-D9BFAF60EA84}"/>
              </a:ext>
            </a:extLst>
          </p:cNvPr>
          <p:cNvSpPr>
            <a:spLocks noGrp="1"/>
          </p:cNvSpPr>
          <p:nvPr>
            <p:ph type="title" hasCustomPrompt="1"/>
          </p:nvPr>
        </p:nvSpPr>
        <p:spPr>
          <a:xfrm>
            <a:off x="314692" y="365125"/>
            <a:ext cx="3899310" cy="1900997"/>
          </a:xfrm>
        </p:spPr>
        <p:txBody>
          <a:bodyPr/>
          <a:lstStyle/>
          <a:p>
            <a:r>
              <a:rPr lang="en-US" dirty="0"/>
              <a:t>One-sentence headline stating the main takeaway message</a:t>
            </a:r>
          </a:p>
        </p:txBody>
      </p:sp>
      <p:sp>
        <p:nvSpPr>
          <p:cNvPr id="3" name="Content Placeholder 2">
            <a:extLst>
              <a:ext uri="{FF2B5EF4-FFF2-40B4-BE49-F238E27FC236}">
                <a16:creationId xmlns:a16="http://schemas.microsoft.com/office/drawing/2014/main" id="{92B9DD14-4659-B8FE-84E6-93F5C544420C}"/>
              </a:ext>
            </a:extLst>
          </p:cNvPr>
          <p:cNvSpPr>
            <a:spLocks noGrp="1"/>
          </p:cNvSpPr>
          <p:nvPr>
            <p:ph sz="half" idx="1" hasCustomPrompt="1"/>
          </p:nvPr>
        </p:nvSpPr>
        <p:spPr>
          <a:xfrm>
            <a:off x="314692" y="2631247"/>
            <a:ext cx="3899310" cy="3511136"/>
          </a:xfrm>
        </p:spPr>
        <p:txBody>
          <a:bodyPr/>
          <a:lstStyle>
            <a:lvl1pPr marL="0" indent="0">
              <a:buNone/>
              <a:defRPr sz="1800"/>
            </a:lvl1pPr>
          </a:lstStyle>
          <a:p>
            <a:r>
              <a:rPr lang="en-US" dirty="0"/>
              <a:t>Place content here</a:t>
            </a:r>
          </a:p>
        </p:txBody>
      </p:sp>
      <p:sp>
        <p:nvSpPr>
          <p:cNvPr id="5" name="Picture Placeholder 4">
            <a:extLst>
              <a:ext uri="{FF2B5EF4-FFF2-40B4-BE49-F238E27FC236}">
                <a16:creationId xmlns:a16="http://schemas.microsoft.com/office/drawing/2014/main" id="{A40400C1-7283-FABD-80B9-45AEE1D1F5D9}"/>
              </a:ext>
            </a:extLst>
          </p:cNvPr>
          <p:cNvSpPr>
            <a:spLocks noGrp="1"/>
          </p:cNvSpPr>
          <p:nvPr>
            <p:ph type="pic" sz="quarter" idx="10"/>
          </p:nvPr>
        </p:nvSpPr>
        <p:spPr>
          <a:xfrm>
            <a:off x="4678363" y="0"/>
            <a:ext cx="7513637" cy="6858000"/>
          </a:xfrm>
        </p:spPr>
        <p:txBody>
          <a:bodyPr/>
          <a:lstStyle/>
          <a:p>
            <a:r>
              <a:rPr lang="en-US"/>
              <a:t>Click icon to add picture</a:t>
            </a:r>
          </a:p>
        </p:txBody>
      </p:sp>
      <p:pic>
        <p:nvPicPr>
          <p:cNvPr id="4" name="Graphic 3">
            <a:extLst>
              <a:ext uri="{FF2B5EF4-FFF2-40B4-BE49-F238E27FC236}">
                <a16:creationId xmlns:a16="http://schemas.microsoft.com/office/drawing/2014/main" id="{2059A002-CFDF-58EF-945F-28E943618A5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14693" y="6431818"/>
            <a:ext cx="1188988" cy="285824"/>
          </a:xfrm>
          <a:prstGeom prst="rect">
            <a:avLst/>
          </a:prstGeom>
        </p:spPr>
      </p:pic>
    </p:spTree>
    <p:extLst>
      <p:ext uri="{BB962C8B-B14F-4D97-AF65-F5344CB8AC3E}">
        <p14:creationId xmlns:p14="http://schemas.microsoft.com/office/powerpoint/2010/main" val="18153767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Column-Hexagon Cut-out">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9AAFC910-D2D4-C5E3-4A8E-DB371D1637FC}"/>
              </a:ext>
            </a:extLst>
          </p:cNvPr>
          <p:cNvSpPr>
            <a:spLocks noGrp="1"/>
          </p:cNvSpPr>
          <p:nvPr>
            <p:ph type="pic" sz="quarter" idx="13"/>
          </p:nvPr>
        </p:nvSpPr>
        <p:spPr>
          <a:xfrm>
            <a:off x="5139371" y="-23484"/>
            <a:ext cx="6737350" cy="6865418"/>
          </a:xfrm>
          <a:custGeom>
            <a:avLst/>
            <a:gdLst>
              <a:gd name="connsiteX0" fmla="*/ 4765422 w 6737350"/>
              <a:gd name="connsiteY0" fmla="*/ 5955463 h 6865418"/>
              <a:gd name="connsiteX1" fmla="*/ 6080062 w 6737350"/>
              <a:gd name="connsiteY1" fmla="*/ 5955463 h 6865418"/>
              <a:gd name="connsiteX2" fmla="*/ 6604382 w 6737350"/>
              <a:gd name="connsiteY2" fmla="*/ 6863640 h 6865418"/>
              <a:gd name="connsiteX3" fmla="*/ 4240721 w 6737350"/>
              <a:gd name="connsiteY3" fmla="*/ 6864212 h 6865418"/>
              <a:gd name="connsiteX4" fmla="*/ 2712846 w 6737350"/>
              <a:gd name="connsiteY4" fmla="*/ 4762425 h 6865418"/>
              <a:gd name="connsiteX5" fmla="*/ 4027487 w 6737350"/>
              <a:gd name="connsiteY5" fmla="*/ 4762425 h 6865418"/>
              <a:gd name="connsiteX6" fmla="*/ 4684776 w 6737350"/>
              <a:gd name="connsiteY6" fmla="*/ 5900917 h 6865418"/>
              <a:gd name="connsiteX7" fmla="*/ 4128579 w 6737350"/>
              <a:gd name="connsiteY7" fmla="*/ 6864339 h 6865418"/>
              <a:gd name="connsiteX8" fmla="*/ 2612326 w 6737350"/>
              <a:gd name="connsiteY8" fmla="*/ 6865418 h 6865418"/>
              <a:gd name="connsiteX9" fmla="*/ 2055495 w 6737350"/>
              <a:gd name="connsiteY9" fmla="*/ 5900917 h 6865418"/>
              <a:gd name="connsiteX10" fmla="*/ 4765421 w 6737350"/>
              <a:gd name="connsiteY10" fmla="*/ 3584563 h 6865418"/>
              <a:gd name="connsiteX11" fmla="*/ 6080061 w 6737350"/>
              <a:gd name="connsiteY11" fmla="*/ 3584563 h 6865418"/>
              <a:gd name="connsiteX12" fmla="*/ 6737350 w 6737350"/>
              <a:gd name="connsiteY12" fmla="*/ 4723055 h 6865418"/>
              <a:gd name="connsiteX13" fmla="*/ 6080061 w 6737350"/>
              <a:gd name="connsiteY13" fmla="*/ 5861546 h 6865418"/>
              <a:gd name="connsiteX14" fmla="*/ 4765421 w 6737350"/>
              <a:gd name="connsiteY14" fmla="*/ 5861546 h 6865418"/>
              <a:gd name="connsiteX15" fmla="*/ 4108069 w 6737350"/>
              <a:gd name="connsiteY15" fmla="*/ 4723055 h 6865418"/>
              <a:gd name="connsiteX16" fmla="*/ 2712846 w 6737350"/>
              <a:gd name="connsiteY16" fmla="*/ 2395463 h 6865418"/>
              <a:gd name="connsiteX17" fmla="*/ 4027487 w 6737350"/>
              <a:gd name="connsiteY17" fmla="*/ 2395463 h 6865418"/>
              <a:gd name="connsiteX18" fmla="*/ 4684776 w 6737350"/>
              <a:gd name="connsiteY18" fmla="*/ 3533955 h 6865418"/>
              <a:gd name="connsiteX19" fmla="*/ 4027487 w 6737350"/>
              <a:gd name="connsiteY19" fmla="*/ 4672446 h 6865418"/>
              <a:gd name="connsiteX20" fmla="*/ 2712846 w 6737350"/>
              <a:gd name="connsiteY20" fmla="*/ 4672446 h 6865418"/>
              <a:gd name="connsiteX21" fmla="*/ 2055495 w 6737350"/>
              <a:gd name="connsiteY21" fmla="*/ 3533955 h 6865418"/>
              <a:gd name="connsiteX22" fmla="*/ 657289 w 6737350"/>
              <a:gd name="connsiteY22" fmla="*/ 1217538 h 6865418"/>
              <a:gd name="connsiteX23" fmla="*/ 1971929 w 6737350"/>
              <a:gd name="connsiteY23" fmla="*/ 1217538 h 6865418"/>
              <a:gd name="connsiteX24" fmla="*/ 2629281 w 6737350"/>
              <a:gd name="connsiteY24" fmla="*/ 2356092 h 6865418"/>
              <a:gd name="connsiteX25" fmla="*/ 1971929 w 6737350"/>
              <a:gd name="connsiteY25" fmla="*/ 3494584 h 6865418"/>
              <a:gd name="connsiteX26" fmla="*/ 657289 w 6737350"/>
              <a:gd name="connsiteY26" fmla="*/ 3494584 h 6865418"/>
              <a:gd name="connsiteX27" fmla="*/ 0 w 6737350"/>
              <a:gd name="connsiteY27" fmla="*/ 2356092 h 6865418"/>
              <a:gd name="connsiteX28" fmla="*/ 4765421 w 6737350"/>
              <a:gd name="connsiteY28" fmla="*/ 1217537 h 6865418"/>
              <a:gd name="connsiteX29" fmla="*/ 6080061 w 6737350"/>
              <a:gd name="connsiteY29" fmla="*/ 1217537 h 6865418"/>
              <a:gd name="connsiteX30" fmla="*/ 6737350 w 6737350"/>
              <a:gd name="connsiteY30" fmla="*/ 2356092 h 6865418"/>
              <a:gd name="connsiteX31" fmla="*/ 6080061 w 6737350"/>
              <a:gd name="connsiteY31" fmla="*/ 3494584 h 6865418"/>
              <a:gd name="connsiteX32" fmla="*/ 4765421 w 6737350"/>
              <a:gd name="connsiteY32" fmla="*/ 3494584 h 6865418"/>
              <a:gd name="connsiteX33" fmla="*/ 4108069 w 6737350"/>
              <a:gd name="connsiteY33" fmla="*/ 2356092 h 6865418"/>
              <a:gd name="connsiteX34" fmla="*/ 2712846 w 6737350"/>
              <a:gd name="connsiteY34" fmla="*/ 39549 h 6865418"/>
              <a:gd name="connsiteX35" fmla="*/ 4027487 w 6737350"/>
              <a:gd name="connsiteY35" fmla="*/ 39549 h 6865418"/>
              <a:gd name="connsiteX36" fmla="*/ 4684776 w 6737350"/>
              <a:gd name="connsiteY36" fmla="*/ 1178041 h 6865418"/>
              <a:gd name="connsiteX37" fmla="*/ 4027487 w 6737350"/>
              <a:gd name="connsiteY37" fmla="*/ 2316532 h 6865418"/>
              <a:gd name="connsiteX38" fmla="*/ 2712846 w 6737350"/>
              <a:gd name="connsiteY38" fmla="*/ 2316532 h 6865418"/>
              <a:gd name="connsiteX39" fmla="*/ 2055495 w 6737350"/>
              <a:gd name="connsiteY39" fmla="*/ 1178041 h 6865418"/>
              <a:gd name="connsiteX40" fmla="*/ 13492 w 6737350"/>
              <a:gd name="connsiteY40" fmla="*/ 0 h 6865418"/>
              <a:gd name="connsiteX41" fmla="*/ 2631396 w 6737350"/>
              <a:gd name="connsiteY41" fmla="*/ 13447 h 6865418"/>
              <a:gd name="connsiteX42" fmla="*/ 1973010 w 6737350"/>
              <a:gd name="connsiteY42" fmla="*/ 1137655 h 6865418"/>
              <a:gd name="connsiteX43" fmla="*/ 658369 w 6737350"/>
              <a:gd name="connsiteY43" fmla="*/ 1137655 h 6865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6737350" h="6865418">
                <a:moveTo>
                  <a:pt x="4765422" y="5955463"/>
                </a:moveTo>
                <a:lnTo>
                  <a:pt x="6080062" y="5955463"/>
                </a:lnTo>
                <a:lnTo>
                  <a:pt x="6604382" y="6863640"/>
                </a:lnTo>
                <a:lnTo>
                  <a:pt x="4240721" y="6864212"/>
                </a:lnTo>
                <a:close/>
                <a:moveTo>
                  <a:pt x="2712846" y="4762425"/>
                </a:moveTo>
                <a:lnTo>
                  <a:pt x="4027487" y="4762425"/>
                </a:lnTo>
                <a:lnTo>
                  <a:pt x="4684776" y="5900917"/>
                </a:lnTo>
                <a:lnTo>
                  <a:pt x="4128579" y="6864339"/>
                </a:lnTo>
                <a:lnTo>
                  <a:pt x="2612326" y="6865418"/>
                </a:lnTo>
                <a:lnTo>
                  <a:pt x="2055495" y="5900917"/>
                </a:lnTo>
                <a:close/>
                <a:moveTo>
                  <a:pt x="4765421" y="3584563"/>
                </a:moveTo>
                <a:lnTo>
                  <a:pt x="6080061" y="3584563"/>
                </a:lnTo>
                <a:lnTo>
                  <a:pt x="6737350" y="4723055"/>
                </a:lnTo>
                <a:lnTo>
                  <a:pt x="6080061" y="5861546"/>
                </a:lnTo>
                <a:lnTo>
                  <a:pt x="4765421" y="5861546"/>
                </a:lnTo>
                <a:lnTo>
                  <a:pt x="4108069" y="4723055"/>
                </a:lnTo>
                <a:close/>
                <a:moveTo>
                  <a:pt x="2712846" y="2395463"/>
                </a:moveTo>
                <a:lnTo>
                  <a:pt x="4027487" y="2395463"/>
                </a:lnTo>
                <a:lnTo>
                  <a:pt x="4684776" y="3533955"/>
                </a:lnTo>
                <a:lnTo>
                  <a:pt x="4027487" y="4672446"/>
                </a:lnTo>
                <a:lnTo>
                  <a:pt x="2712846" y="4672446"/>
                </a:lnTo>
                <a:lnTo>
                  <a:pt x="2055495" y="3533955"/>
                </a:lnTo>
                <a:close/>
                <a:moveTo>
                  <a:pt x="657289" y="1217538"/>
                </a:moveTo>
                <a:lnTo>
                  <a:pt x="1971929" y="1217538"/>
                </a:lnTo>
                <a:lnTo>
                  <a:pt x="2629281" y="2356092"/>
                </a:lnTo>
                <a:lnTo>
                  <a:pt x="1971929" y="3494584"/>
                </a:lnTo>
                <a:lnTo>
                  <a:pt x="657289" y="3494584"/>
                </a:lnTo>
                <a:lnTo>
                  <a:pt x="0" y="2356092"/>
                </a:lnTo>
                <a:close/>
                <a:moveTo>
                  <a:pt x="4765421" y="1217537"/>
                </a:moveTo>
                <a:lnTo>
                  <a:pt x="6080061" y="1217537"/>
                </a:lnTo>
                <a:lnTo>
                  <a:pt x="6737350" y="2356092"/>
                </a:lnTo>
                <a:lnTo>
                  <a:pt x="6080061" y="3494584"/>
                </a:lnTo>
                <a:lnTo>
                  <a:pt x="4765421" y="3494584"/>
                </a:lnTo>
                <a:lnTo>
                  <a:pt x="4108069" y="2356092"/>
                </a:lnTo>
                <a:close/>
                <a:moveTo>
                  <a:pt x="2712846" y="39549"/>
                </a:moveTo>
                <a:lnTo>
                  <a:pt x="4027487" y="39549"/>
                </a:lnTo>
                <a:lnTo>
                  <a:pt x="4684776" y="1178041"/>
                </a:lnTo>
                <a:lnTo>
                  <a:pt x="4027487" y="2316532"/>
                </a:lnTo>
                <a:lnTo>
                  <a:pt x="2712846" y="2316532"/>
                </a:lnTo>
                <a:lnTo>
                  <a:pt x="2055495" y="1178041"/>
                </a:lnTo>
                <a:close/>
                <a:moveTo>
                  <a:pt x="13492" y="0"/>
                </a:moveTo>
                <a:lnTo>
                  <a:pt x="2631396" y="13447"/>
                </a:lnTo>
                <a:lnTo>
                  <a:pt x="1973010" y="1137655"/>
                </a:lnTo>
                <a:lnTo>
                  <a:pt x="658369" y="1137655"/>
                </a:lnTo>
                <a:close/>
              </a:path>
            </a:pathLst>
          </a:custGeom>
        </p:spPr>
        <p:txBody>
          <a:bodyPr wrap="square">
            <a:noAutofit/>
          </a:bodyPr>
          <a:lstStyle/>
          <a:p>
            <a:r>
              <a:rPr lang="en-US"/>
              <a:t>Click icon to add picture</a:t>
            </a:r>
          </a:p>
        </p:txBody>
      </p:sp>
      <p:sp>
        <p:nvSpPr>
          <p:cNvPr id="2" name="Title 1">
            <a:extLst>
              <a:ext uri="{FF2B5EF4-FFF2-40B4-BE49-F238E27FC236}">
                <a16:creationId xmlns:a16="http://schemas.microsoft.com/office/drawing/2014/main" id="{B6D7CE54-A067-C608-8071-D9BFAF60EA84}"/>
              </a:ext>
            </a:extLst>
          </p:cNvPr>
          <p:cNvSpPr>
            <a:spLocks noGrp="1"/>
          </p:cNvSpPr>
          <p:nvPr>
            <p:ph type="title" hasCustomPrompt="1"/>
          </p:nvPr>
        </p:nvSpPr>
        <p:spPr>
          <a:xfrm>
            <a:off x="314693" y="365125"/>
            <a:ext cx="4412934" cy="1772793"/>
          </a:xfrm>
        </p:spPr>
        <p:txBody>
          <a:bodyPr anchor="t" anchorCtr="0">
            <a:noAutofit/>
          </a:bodyPr>
          <a:lstStyle/>
          <a:p>
            <a:r>
              <a:rPr lang="en-US" dirty="0"/>
              <a:t>One-sentence headline stating the main takeaway message</a:t>
            </a:r>
          </a:p>
        </p:txBody>
      </p:sp>
      <p:sp>
        <p:nvSpPr>
          <p:cNvPr id="3" name="Content Placeholder 2">
            <a:extLst>
              <a:ext uri="{FF2B5EF4-FFF2-40B4-BE49-F238E27FC236}">
                <a16:creationId xmlns:a16="http://schemas.microsoft.com/office/drawing/2014/main" id="{92B9DD14-4659-B8FE-84E6-93F5C544420C}"/>
              </a:ext>
            </a:extLst>
          </p:cNvPr>
          <p:cNvSpPr>
            <a:spLocks noGrp="1"/>
          </p:cNvSpPr>
          <p:nvPr>
            <p:ph sz="half" idx="1" hasCustomPrompt="1"/>
          </p:nvPr>
        </p:nvSpPr>
        <p:spPr>
          <a:xfrm>
            <a:off x="314693" y="2514601"/>
            <a:ext cx="4412934" cy="3756990"/>
          </a:xfrm>
        </p:spPr>
        <p:txBody>
          <a:bodyPr anchor="t" anchorCtr="0">
            <a:noAutofit/>
          </a:bodyPr>
          <a:lstStyle>
            <a:lvl1pPr marL="0" indent="0">
              <a:buNone/>
              <a:defRPr sz="1800"/>
            </a:lvl1pPr>
          </a:lstStyle>
          <a:p>
            <a:r>
              <a:rPr lang="en-US" dirty="0"/>
              <a:t>Place content here</a:t>
            </a:r>
          </a:p>
        </p:txBody>
      </p:sp>
    </p:spTree>
    <p:extLst>
      <p:ext uri="{BB962C8B-B14F-4D97-AF65-F5344CB8AC3E}">
        <p14:creationId xmlns:p14="http://schemas.microsoft.com/office/powerpoint/2010/main" val="35542031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Column-Image Series Stacked">
    <p:spTree>
      <p:nvGrpSpPr>
        <p:cNvPr id="1" name=""/>
        <p:cNvGrpSpPr/>
        <p:nvPr/>
      </p:nvGrpSpPr>
      <p:grpSpPr>
        <a:xfrm>
          <a:off x="0" y="0"/>
          <a:ext cx="0" cy="0"/>
          <a:chOff x="0" y="0"/>
          <a:chExt cx="0" cy="0"/>
        </a:xfrm>
      </p:grpSpPr>
      <p:sp>
        <p:nvSpPr>
          <p:cNvPr id="118" name="Picture Placeholder 117">
            <a:extLst>
              <a:ext uri="{FF2B5EF4-FFF2-40B4-BE49-F238E27FC236}">
                <a16:creationId xmlns:a16="http://schemas.microsoft.com/office/drawing/2014/main" id="{FCAA6D76-9D9F-EEEC-3A19-B8672A58A5A7}"/>
              </a:ext>
            </a:extLst>
          </p:cNvPr>
          <p:cNvSpPr>
            <a:spLocks noGrp="1"/>
          </p:cNvSpPr>
          <p:nvPr>
            <p:ph type="pic" sz="quarter" idx="13"/>
          </p:nvPr>
        </p:nvSpPr>
        <p:spPr>
          <a:xfrm>
            <a:off x="7645400" y="-6350"/>
            <a:ext cx="4546600" cy="2155825"/>
          </a:xfrm>
          <a:solidFill>
            <a:schemeClr val="bg2"/>
          </a:solidFill>
        </p:spPr>
        <p:txBody>
          <a:bodyPr/>
          <a:lstStyle/>
          <a:p>
            <a:r>
              <a:rPr lang="en-US"/>
              <a:t>Click icon to add picture</a:t>
            </a:r>
          </a:p>
        </p:txBody>
      </p:sp>
      <p:sp>
        <p:nvSpPr>
          <p:cNvPr id="121" name="Picture Placeholder 120">
            <a:extLst>
              <a:ext uri="{FF2B5EF4-FFF2-40B4-BE49-F238E27FC236}">
                <a16:creationId xmlns:a16="http://schemas.microsoft.com/office/drawing/2014/main" id="{374474B3-1A16-3799-2DA6-5E1F9B62F1F2}"/>
              </a:ext>
            </a:extLst>
          </p:cNvPr>
          <p:cNvSpPr>
            <a:spLocks noGrp="1"/>
          </p:cNvSpPr>
          <p:nvPr>
            <p:ph type="pic" sz="quarter" idx="14"/>
          </p:nvPr>
        </p:nvSpPr>
        <p:spPr>
          <a:xfrm>
            <a:off x="7645400" y="2352675"/>
            <a:ext cx="4546600" cy="2149475"/>
          </a:xfrm>
          <a:solidFill>
            <a:schemeClr val="bg2"/>
          </a:solidFill>
        </p:spPr>
        <p:txBody>
          <a:bodyPr/>
          <a:lstStyle/>
          <a:p>
            <a:r>
              <a:rPr lang="en-US"/>
              <a:t>Click icon to add picture</a:t>
            </a:r>
          </a:p>
        </p:txBody>
      </p:sp>
      <p:sp>
        <p:nvSpPr>
          <p:cNvPr id="123" name="Picture Placeholder 122">
            <a:extLst>
              <a:ext uri="{FF2B5EF4-FFF2-40B4-BE49-F238E27FC236}">
                <a16:creationId xmlns:a16="http://schemas.microsoft.com/office/drawing/2014/main" id="{0285EA67-185C-FA9B-F112-0DEA71BAF9A1}"/>
              </a:ext>
            </a:extLst>
          </p:cNvPr>
          <p:cNvSpPr>
            <a:spLocks noGrp="1"/>
          </p:cNvSpPr>
          <p:nvPr>
            <p:ph type="pic" sz="quarter" idx="15"/>
          </p:nvPr>
        </p:nvSpPr>
        <p:spPr>
          <a:xfrm>
            <a:off x="7645400" y="4703763"/>
            <a:ext cx="4546600" cy="2154237"/>
          </a:xfrm>
          <a:solidFill>
            <a:schemeClr val="bg2"/>
          </a:solidFill>
        </p:spPr>
        <p:txBody>
          <a:bodyPr/>
          <a:lstStyle/>
          <a:p>
            <a:r>
              <a:rPr lang="en-US"/>
              <a:t>Click icon to add picture</a:t>
            </a:r>
          </a:p>
        </p:txBody>
      </p:sp>
      <p:sp>
        <p:nvSpPr>
          <p:cNvPr id="2" name="Title 1">
            <a:extLst>
              <a:ext uri="{FF2B5EF4-FFF2-40B4-BE49-F238E27FC236}">
                <a16:creationId xmlns:a16="http://schemas.microsoft.com/office/drawing/2014/main" id="{265D5DB1-B0F4-39A7-9E5F-343BB17944E4}"/>
              </a:ext>
            </a:extLst>
          </p:cNvPr>
          <p:cNvSpPr>
            <a:spLocks noGrp="1"/>
          </p:cNvSpPr>
          <p:nvPr>
            <p:ph type="title" hasCustomPrompt="1"/>
          </p:nvPr>
        </p:nvSpPr>
        <p:spPr>
          <a:xfrm>
            <a:off x="314693" y="365125"/>
            <a:ext cx="6736022" cy="1006475"/>
          </a:xfrm>
        </p:spPr>
        <p:txBody>
          <a:bodyPr>
            <a:noAutofit/>
          </a:bodyPr>
          <a:lstStyle>
            <a:lvl1pPr>
              <a:defRPr b="1">
                <a:solidFill>
                  <a:schemeClr val="tx1"/>
                </a:solidFill>
              </a:defRPr>
            </a:lvl1pPr>
          </a:lstStyle>
          <a:p>
            <a:r>
              <a:rPr lang="en-US" dirty="0"/>
              <a:t>One-sentence headline stating the main takeaway message</a:t>
            </a:r>
          </a:p>
        </p:txBody>
      </p:sp>
      <p:sp>
        <p:nvSpPr>
          <p:cNvPr id="113" name="Text Placeholder 112">
            <a:extLst>
              <a:ext uri="{FF2B5EF4-FFF2-40B4-BE49-F238E27FC236}">
                <a16:creationId xmlns:a16="http://schemas.microsoft.com/office/drawing/2014/main" id="{561B3BD0-8400-FE4A-5A3F-210329D8A10F}"/>
              </a:ext>
            </a:extLst>
          </p:cNvPr>
          <p:cNvSpPr>
            <a:spLocks noGrp="1"/>
          </p:cNvSpPr>
          <p:nvPr>
            <p:ph type="body" sz="quarter" idx="12" hasCustomPrompt="1"/>
          </p:nvPr>
        </p:nvSpPr>
        <p:spPr>
          <a:xfrm>
            <a:off x="314693" y="1817559"/>
            <a:ext cx="6763894" cy="4324823"/>
          </a:xfrm>
        </p:spPr>
        <p:txBody>
          <a:bodyPr>
            <a:noAutofit/>
          </a:bodyPr>
          <a:lstStyle>
            <a:lvl1pPr marL="0" indent="0">
              <a:buNone/>
              <a:defRPr sz="18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r>
              <a:rPr lang="en-US" dirty="0"/>
              <a:t>Place content here</a:t>
            </a:r>
          </a:p>
        </p:txBody>
      </p:sp>
      <p:sp>
        <p:nvSpPr>
          <p:cNvPr id="4" name="Rectangle 6">
            <a:extLst>
              <a:ext uri="{FF2B5EF4-FFF2-40B4-BE49-F238E27FC236}">
                <a16:creationId xmlns:a16="http://schemas.microsoft.com/office/drawing/2014/main" id="{DAF7721B-92F3-10FF-5A89-459D1C6BA969}"/>
              </a:ext>
            </a:extLst>
          </p:cNvPr>
          <p:cNvSpPr>
            <a:spLocks noChangeArrowheads="1"/>
          </p:cNvSpPr>
          <p:nvPr userDrawn="1"/>
        </p:nvSpPr>
        <p:spPr bwMode="auto">
          <a:xfrm flipH="1">
            <a:off x="11526723" y="6576851"/>
            <a:ext cx="280401" cy="152400"/>
          </a:xfrm>
          <a:prstGeom prst="rect">
            <a:avLst/>
          </a:prstGeom>
          <a:noFill/>
          <a:ln w="9525">
            <a:noFill/>
            <a:miter lim="800000"/>
            <a:headEnd/>
            <a:tailEnd/>
          </a:ln>
          <a:effectLst/>
        </p:spPr>
        <p:txBody>
          <a:bodyPr lIns="0" tIns="0" rIns="0" bIns="0"/>
          <a:lstStyle/>
          <a:p>
            <a:pPr algn="ctr" defTabSz="173038">
              <a:lnSpc>
                <a:spcPct val="90000"/>
              </a:lnSpc>
              <a:tabLst>
                <a:tab pos="230188" algn="l"/>
              </a:tabLst>
              <a:defRPr/>
            </a:pPr>
            <a:fld id="{040BB257-551A-4736-B50F-DCF1BA034C06}" type="slidenum">
              <a:rPr lang="en-US" sz="1000" smtClean="0">
                <a:solidFill>
                  <a:schemeClr val="bg1"/>
                </a:solidFill>
                <a:latin typeface="Roboto" panose="02000000000000000000" pitchFamily="2" charset="0"/>
                <a:ea typeface="Roboto" panose="02000000000000000000" pitchFamily="2" charset="0"/>
                <a:cs typeface="Times New Roman" panose="02020603050405020304" pitchFamily="18" charset="0"/>
              </a:rPr>
              <a:pPr algn="ctr" defTabSz="173038">
                <a:lnSpc>
                  <a:spcPct val="90000"/>
                </a:lnSpc>
                <a:tabLst>
                  <a:tab pos="230188" algn="l"/>
                </a:tabLst>
                <a:defRPr/>
              </a:pPr>
              <a:t>‹#›</a:t>
            </a:fld>
            <a:endParaRPr lang="en-US" sz="1000" dirty="0">
              <a:solidFill>
                <a:schemeClr val="bg1"/>
              </a:solidFill>
              <a:latin typeface="Roboto" panose="02000000000000000000" pitchFamily="2" charset="0"/>
              <a:ea typeface="Roboto" panose="02000000000000000000" pitchFamily="2" charset="0"/>
              <a:cs typeface="Times New Roman" panose="02020603050405020304" pitchFamily="18" charset="0"/>
            </a:endParaRPr>
          </a:p>
        </p:txBody>
      </p:sp>
    </p:spTree>
    <p:extLst>
      <p:ext uri="{BB962C8B-B14F-4D97-AF65-F5344CB8AC3E}">
        <p14:creationId xmlns:p14="http://schemas.microsoft.com/office/powerpoint/2010/main" val="33149681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Column A">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2B9DD14-4659-B8FE-84E6-93F5C544420C}"/>
              </a:ext>
            </a:extLst>
          </p:cNvPr>
          <p:cNvSpPr>
            <a:spLocks noGrp="1"/>
          </p:cNvSpPr>
          <p:nvPr>
            <p:ph sz="half" idx="1" hasCustomPrompt="1"/>
          </p:nvPr>
        </p:nvSpPr>
        <p:spPr>
          <a:xfrm>
            <a:off x="314692" y="1825625"/>
            <a:ext cx="5563532" cy="4131422"/>
          </a:xfrm>
        </p:spPr>
        <p:txBody>
          <a:bodyPr/>
          <a:lstStyle>
            <a:lvl1pPr marL="0" indent="0">
              <a:spcBef>
                <a:spcPts val="1200"/>
              </a:spcBef>
              <a:buNone/>
              <a:defRPr sz="1800"/>
            </a:lvl1pPr>
          </a:lstStyle>
          <a:p>
            <a:r>
              <a:rPr lang="en-US" dirty="0"/>
              <a:t>Place content here</a:t>
            </a:r>
          </a:p>
        </p:txBody>
      </p:sp>
      <p:sp>
        <p:nvSpPr>
          <p:cNvPr id="4" name="Content Placeholder 3">
            <a:extLst>
              <a:ext uri="{FF2B5EF4-FFF2-40B4-BE49-F238E27FC236}">
                <a16:creationId xmlns:a16="http://schemas.microsoft.com/office/drawing/2014/main" id="{F8961C74-5281-AA62-3E0D-EBE314E66ADF}"/>
              </a:ext>
            </a:extLst>
          </p:cNvPr>
          <p:cNvSpPr>
            <a:spLocks noGrp="1"/>
          </p:cNvSpPr>
          <p:nvPr>
            <p:ph sz="half" idx="2" hasCustomPrompt="1"/>
          </p:nvPr>
        </p:nvSpPr>
        <p:spPr>
          <a:xfrm>
            <a:off x="6243592" y="1825625"/>
            <a:ext cx="5563532" cy="4131422"/>
          </a:xfrm>
        </p:spPr>
        <p:txBody>
          <a:bodyPr/>
          <a:lstStyle>
            <a:lvl1pPr marL="0" indent="0">
              <a:spcBef>
                <a:spcPts val="1200"/>
              </a:spcBef>
              <a:buNone/>
              <a:defRPr sz="1800"/>
            </a:lvl1pPr>
          </a:lstStyle>
          <a:p>
            <a:r>
              <a:rPr lang="en-US" dirty="0"/>
              <a:t>Place content here</a:t>
            </a:r>
          </a:p>
        </p:txBody>
      </p:sp>
      <p:sp>
        <p:nvSpPr>
          <p:cNvPr id="6" name="Title 1">
            <a:extLst>
              <a:ext uri="{FF2B5EF4-FFF2-40B4-BE49-F238E27FC236}">
                <a16:creationId xmlns:a16="http://schemas.microsoft.com/office/drawing/2014/main" id="{97C102EF-A95D-C917-FF68-A16CB75B3C52}"/>
              </a:ext>
            </a:extLst>
          </p:cNvPr>
          <p:cNvSpPr>
            <a:spLocks noGrp="1"/>
          </p:cNvSpPr>
          <p:nvPr>
            <p:ph type="title" hasCustomPrompt="1"/>
          </p:nvPr>
        </p:nvSpPr>
        <p:spPr>
          <a:xfrm>
            <a:off x="314692" y="365125"/>
            <a:ext cx="11492432" cy="886397"/>
          </a:xfrm>
        </p:spPr>
        <p:txBody>
          <a:bodyPr/>
          <a:lstStyle/>
          <a:p>
            <a:r>
              <a:rPr lang="en-US" dirty="0"/>
              <a:t>One-sentence headline stating the main takeaway message</a:t>
            </a:r>
          </a:p>
        </p:txBody>
      </p:sp>
    </p:spTree>
    <p:extLst>
      <p:ext uri="{BB962C8B-B14F-4D97-AF65-F5344CB8AC3E}">
        <p14:creationId xmlns:p14="http://schemas.microsoft.com/office/powerpoint/2010/main" val="41155777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Column B">
    <p:bg>
      <p:bgPr>
        <a:solidFill>
          <a:schemeClr val="accent1"/>
        </a:solidFill>
        <a:effectLst/>
      </p:bgPr>
    </p:bg>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4F099DB8-02EB-0BAA-D750-3A0693F28BB8}"/>
              </a:ext>
            </a:extLst>
          </p:cNvPr>
          <p:cNvSpPr/>
          <p:nvPr userDrawn="1"/>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a:solidFill>
            <a:schemeClr val="accent1"/>
          </a:solidFill>
          <a:ln w="0" cap="flat">
            <a:noFill/>
            <a:prstDash val="solid"/>
            <a:miter/>
          </a:ln>
        </p:spPr>
        <p:txBody>
          <a:bodyPr rtlCol="0" anchor="ctr"/>
          <a:lstStyle/>
          <a:p>
            <a:endParaRPr lang="en-US"/>
          </a:p>
        </p:txBody>
      </p:sp>
      <p:sp>
        <p:nvSpPr>
          <p:cNvPr id="5" name="Rectangle 6">
            <a:extLst>
              <a:ext uri="{FF2B5EF4-FFF2-40B4-BE49-F238E27FC236}">
                <a16:creationId xmlns:a16="http://schemas.microsoft.com/office/drawing/2014/main" id="{16F1A98B-07FE-B21C-77B1-F780EBF12B12}"/>
              </a:ext>
            </a:extLst>
          </p:cNvPr>
          <p:cNvSpPr>
            <a:spLocks noChangeArrowheads="1"/>
          </p:cNvSpPr>
          <p:nvPr userDrawn="1"/>
        </p:nvSpPr>
        <p:spPr bwMode="auto">
          <a:xfrm flipH="1">
            <a:off x="11526723" y="6576851"/>
            <a:ext cx="280401" cy="152400"/>
          </a:xfrm>
          <a:prstGeom prst="rect">
            <a:avLst/>
          </a:prstGeom>
          <a:noFill/>
          <a:ln w="9525">
            <a:noFill/>
            <a:miter lim="800000"/>
            <a:headEnd/>
            <a:tailEnd/>
          </a:ln>
          <a:effectLst/>
        </p:spPr>
        <p:txBody>
          <a:bodyPr lIns="0" tIns="0" rIns="0" bIns="0"/>
          <a:lstStyle/>
          <a:p>
            <a:pPr algn="ctr" defTabSz="173038">
              <a:lnSpc>
                <a:spcPct val="90000"/>
              </a:lnSpc>
              <a:tabLst>
                <a:tab pos="230188" algn="l"/>
              </a:tabLst>
              <a:defRPr/>
            </a:pPr>
            <a:fld id="{040BB257-551A-4736-B50F-DCF1BA034C06}" type="slidenum">
              <a:rPr lang="en-US" sz="1000" smtClean="0">
                <a:solidFill>
                  <a:schemeClr val="bg1"/>
                </a:solidFill>
                <a:latin typeface="Roboto" panose="02000000000000000000" pitchFamily="2" charset="0"/>
                <a:ea typeface="Roboto" panose="02000000000000000000" pitchFamily="2" charset="0"/>
                <a:cs typeface="Times New Roman" panose="02020603050405020304" pitchFamily="18" charset="0"/>
              </a:rPr>
              <a:pPr algn="ctr" defTabSz="173038">
                <a:lnSpc>
                  <a:spcPct val="90000"/>
                </a:lnSpc>
                <a:tabLst>
                  <a:tab pos="230188" algn="l"/>
                </a:tabLst>
                <a:defRPr/>
              </a:pPr>
              <a:t>‹#›</a:t>
            </a:fld>
            <a:endParaRPr lang="en-US" sz="1000" dirty="0">
              <a:solidFill>
                <a:schemeClr val="bg1"/>
              </a:solidFill>
              <a:latin typeface="Roboto" panose="02000000000000000000" pitchFamily="2" charset="0"/>
              <a:ea typeface="Roboto" panose="02000000000000000000" pitchFamily="2" charset="0"/>
              <a:cs typeface="Times New Roman" panose="02020603050405020304" pitchFamily="18" charset="0"/>
            </a:endParaRPr>
          </a:p>
        </p:txBody>
      </p:sp>
      <p:pic>
        <p:nvPicPr>
          <p:cNvPr id="7" name="Graphic 6">
            <a:extLst>
              <a:ext uri="{FF2B5EF4-FFF2-40B4-BE49-F238E27FC236}">
                <a16:creationId xmlns:a16="http://schemas.microsoft.com/office/drawing/2014/main" id="{3B2F52CC-99F4-74FB-3BF5-8DD70D4268F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14693" y="6431818"/>
            <a:ext cx="1188988" cy="285824"/>
          </a:xfrm>
          <a:prstGeom prst="rect">
            <a:avLst/>
          </a:prstGeom>
        </p:spPr>
      </p:pic>
      <p:sp>
        <p:nvSpPr>
          <p:cNvPr id="3" name="Content Placeholder 2">
            <a:extLst>
              <a:ext uri="{FF2B5EF4-FFF2-40B4-BE49-F238E27FC236}">
                <a16:creationId xmlns:a16="http://schemas.microsoft.com/office/drawing/2014/main" id="{92B9DD14-4659-B8FE-84E6-93F5C544420C}"/>
              </a:ext>
            </a:extLst>
          </p:cNvPr>
          <p:cNvSpPr>
            <a:spLocks noGrp="1"/>
          </p:cNvSpPr>
          <p:nvPr>
            <p:ph sz="half" idx="1" hasCustomPrompt="1"/>
          </p:nvPr>
        </p:nvSpPr>
        <p:spPr>
          <a:xfrm>
            <a:off x="314692" y="1825625"/>
            <a:ext cx="5563532" cy="4131422"/>
          </a:xfrm>
        </p:spPr>
        <p:txBody>
          <a:bodyPr/>
          <a:lstStyle>
            <a:lvl1pPr marL="0" indent="0">
              <a:spcBef>
                <a:spcPts val="1200"/>
              </a:spcBef>
              <a:buNone/>
              <a:defRPr sz="1800">
                <a:solidFill>
                  <a:schemeClr val="bg1"/>
                </a:solidFill>
              </a:defRPr>
            </a:lvl1pPr>
          </a:lstStyle>
          <a:p>
            <a:r>
              <a:rPr lang="en-US" dirty="0"/>
              <a:t>Place content here</a:t>
            </a:r>
          </a:p>
        </p:txBody>
      </p:sp>
      <p:sp>
        <p:nvSpPr>
          <p:cNvPr id="4" name="Content Placeholder 3">
            <a:extLst>
              <a:ext uri="{FF2B5EF4-FFF2-40B4-BE49-F238E27FC236}">
                <a16:creationId xmlns:a16="http://schemas.microsoft.com/office/drawing/2014/main" id="{F8961C74-5281-AA62-3E0D-EBE314E66ADF}"/>
              </a:ext>
            </a:extLst>
          </p:cNvPr>
          <p:cNvSpPr>
            <a:spLocks noGrp="1"/>
          </p:cNvSpPr>
          <p:nvPr>
            <p:ph sz="half" idx="2" hasCustomPrompt="1"/>
          </p:nvPr>
        </p:nvSpPr>
        <p:spPr>
          <a:xfrm>
            <a:off x="6243592" y="1825625"/>
            <a:ext cx="5563532" cy="4131422"/>
          </a:xfrm>
        </p:spPr>
        <p:txBody>
          <a:bodyPr/>
          <a:lstStyle>
            <a:lvl1pPr marL="0" indent="0">
              <a:spcBef>
                <a:spcPts val="1200"/>
              </a:spcBef>
              <a:buNone/>
              <a:defRPr sz="1800">
                <a:solidFill>
                  <a:schemeClr val="bg1"/>
                </a:solidFill>
              </a:defRPr>
            </a:lvl1pPr>
          </a:lstStyle>
          <a:p>
            <a:r>
              <a:rPr lang="en-US" dirty="0"/>
              <a:t>Place content here</a:t>
            </a:r>
          </a:p>
        </p:txBody>
      </p:sp>
      <p:sp>
        <p:nvSpPr>
          <p:cNvPr id="6" name="Title 1">
            <a:extLst>
              <a:ext uri="{FF2B5EF4-FFF2-40B4-BE49-F238E27FC236}">
                <a16:creationId xmlns:a16="http://schemas.microsoft.com/office/drawing/2014/main" id="{97C102EF-A95D-C917-FF68-A16CB75B3C52}"/>
              </a:ext>
            </a:extLst>
          </p:cNvPr>
          <p:cNvSpPr>
            <a:spLocks noGrp="1"/>
          </p:cNvSpPr>
          <p:nvPr>
            <p:ph type="title" hasCustomPrompt="1"/>
          </p:nvPr>
        </p:nvSpPr>
        <p:spPr>
          <a:xfrm>
            <a:off x="314692" y="365125"/>
            <a:ext cx="11492432" cy="886397"/>
          </a:xfrm>
        </p:spPr>
        <p:txBody>
          <a:bodyPr/>
          <a:lstStyle>
            <a:lvl1pPr>
              <a:defRPr>
                <a:solidFill>
                  <a:schemeClr val="bg1"/>
                </a:solidFill>
              </a:defRPr>
            </a:lvl1pPr>
          </a:lstStyle>
          <a:p>
            <a:r>
              <a:rPr lang="en-US" dirty="0"/>
              <a:t>One-sentence headline stating the main takeaway message</a:t>
            </a:r>
          </a:p>
        </p:txBody>
      </p:sp>
    </p:spTree>
    <p:extLst>
      <p:ext uri="{BB962C8B-B14F-4D97-AF65-F5344CB8AC3E}">
        <p14:creationId xmlns:p14="http://schemas.microsoft.com/office/powerpoint/2010/main" val="24096508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Column 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7CE54-A067-C608-8071-D9BFAF60EA84}"/>
              </a:ext>
            </a:extLst>
          </p:cNvPr>
          <p:cNvSpPr>
            <a:spLocks noGrp="1"/>
          </p:cNvSpPr>
          <p:nvPr>
            <p:ph type="title" hasCustomPrompt="1"/>
          </p:nvPr>
        </p:nvSpPr>
        <p:spPr>
          <a:xfrm>
            <a:off x="314692" y="365125"/>
            <a:ext cx="11492432" cy="886397"/>
          </a:xfrm>
        </p:spPr>
        <p:txBody>
          <a:bodyPr>
            <a:noAutofit/>
          </a:bodyPr>
          <a:lstStyle>
            <a:lvl1pPr>
              <a:defRPr>
                <a:solidFill>
                  <a:schemeClr val="tx1"/>
                </a:solidFill>
              </a:defRPr>
            </a:lvl1pPr>
          </a:lstStyle>
          <a:p>
            <a:r>
              <a:rPr lang="en-US" dirty="0"/>
              <a:t>One-sentence headline stating the main takeaway message</a:t>
            </a:r>
          </a:p>
        </p:txBody>
      </p:sp>
      <p:sp>
        <p:nvSpPr>
          <p:cNvPr id="3" name="Content Placeholder 2">
            <a:extLst>
              <a:ext uri="{FF2B5EF4-FFF2-40B4-BE49-F238E27FC236}">
                <a16:creationId xmlns:a16="http://schemas.microsoft.com/office/drawing/2014/main" id="{92B9DD14-4659-B8FE-84E6-93F5C544420C}"/>
              </a:ext>
            </a:extLst>
          </p:cNvPr>
          <p:cNvSpPr>
            <a:spLocks noGrp="1"/>
          </p:cNvSpPr>
          <p:nvPr>
            <p:ph sz="half" idx="1" hasCustomPrompt="1"/>
          </p:nvPr>
        </p:nvSpPr>
        <p:spPr>
          <a:xfrm>
            <a:off x="314692" y="1652954"/>
            <a:ext cx="3650690" cy="4156175"/>
          </a:xfrm>
        </p:spPr>
        <p:txBody>
          <a:bodyPr lIns="182880" tIns="91440" rIns="91440" bIns="91440">
            <a:noAutofit/>
          </a:bodyPr>
          <a:lstStyle>
            <a:lvl1pPr marL="0" indent="0">
              <a:spcBef>
                <a:spcPts val="1200"/>
              </a:spcBef>
              <a:spcAft>
                <a:spcPts val="60"/>
              </a:spcAft>
              <a:buNone/>
              <a:defRPr sz="1800">
                <a:solidFill>
                  <a:schemeClr val="tx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dirty="0"/>
              <a:t>Place content here</a:t>
            </a:r>
          </a:p>
        </p:txBody>
      </p:sp>
      <p:sp>
        <p:nvSpPr>
          <p:cNvPr id="3428" name="Content Placeholder 2">
            <a:extLst>
              <a:ext uri="{FF2B5EF4-FFF2-40B4-BE49-F238E27FC236}">
                <a16:creationId xmlns:a16="http://schemas.microsoft.com/office/drawing/2014/main" id="{91B561D3-B6AC-5C9F-026F-E37DD262A783}"/>
              </a:ext>
            </a:extLst>
          </p:cNvPr>
          <p:cNvSpPr>
            <a:spLocks noGrp="1"/>
          </p:cNvSpPr>
          <p:nvPr>
            <p:ph sz="half" idx="14" hasCustomPrompt="1"/>
          </p:nvPr>
        </p:nvSpPr>
        <p:spPr>
          <a:xfrm>
            <a:off x="4228076" y="1652954"/>
            <a:ext cx="3646421" cy="4156175"/>
          </a:xfrm>
        </p:spPr>
        <p:txBody>
          <a:bodyPr lIns="182880" tIns="91440" rIns="91440" bIns="91440">
            <a:noAutofit/>
          </a:bodyPr>
          <a:lstStyle>
            <a:lvl1pPr marL="0" indent="0">
              <a:spcBef>
                <a:spcPts val="1200"/>
              </a:spcBef>
              <a:spcAft>
                <a:spcPts val="60"/>
              </a:spcAft>
              <a:buNone/>
              <a:defRPr sz="1800">
                <a:solidFill>
                  <a:schemeClr val="tx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dirty="0"/>
              <a:t>Place content here</a:t>
            </a:r>
          </a:p>
        </p:txBody>
      </p:sp>
      <p:sp>
        <p:nvSpPr>
          <p:cNvPr id="3430" name="Content Placeholder 2">
            <a:extLst>
              <a:ext uri="{FF2B5EF4-FFF2-40B4-BE49-F238E27FC236}">
                <a16:creationId xmlns:a16="http://schemas.microsoft.com/office/drawing/2014/main" id="{0971FFF4-0C2D-A4E6-1474-3D6A4F0506DA}"/>
              </a:ext>
            </a:extLst>
          </p:cNvPr>
          <p:cNvSpPr>
            <a:spLocks noGrp="1"/>
          </p:cNvSpPr>
          <p:nvPr>
            <p:ph sz="half" idx="16" hasCustomPrompt="1"/>
          </p:nvPr>
        </p:nvSpPr>
        <p:spPr>
          <a:xfrm>
            <a:off x="8156060" y="1652954"/>
            <a:ext cx="3647391" cy="4156175"/>
          </a:xfrm>
        </p:spPr>
        <p:txBody>
          <a:bodyPr lIns="182880" tIns="91440" rIns="91440" bIns="91440">
            <a:noAutofit/>
          </a:bodyPr>
          <a:lstStyle>
            <a:lvl1pPr marL="0" indent="0">
              <a:spcBef>
                <a:spcPts val="1200"/>
              </a:spcBef>
              <a:spcAft>
                <a:spcPts val="60"/>
              </a:spcAft>
              <a:buNone/>
              <a:defRPr sz="1800">
                <a:solidFill>
                  <a:schemeClr val="tx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dirty="0"/>
              <a:t>Place content here</a:t>
            </a:r>
          </a:p>
        </p:txBody>
      </p:sp>
    </p:spTree>
    <p:extLst>
      <p:ext uri="{BB962C8B-B14F-4D97-AF65-F5344CB8AC3E}">
        <p14:creationId xmlns:p14="http://schemas.microsoft.com/office/powerpoint/2010/main" val="11728516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Column B">
    <p:bg>
      <p:bgPr>
        <a:solidFill>
          <a:schemeClr val="accent1"/>
        </a:solidFill>
        <a:effectLst/>
      </p:bgPr>
    </p:bg>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4F099DB8-02EB-0BAA-D750-3A0693F28BB8}"/>
              </a:ext>
            </a:extLst>
          </p:cNvPr>
          <p:cNvSpPr/>
          <p:nvPr userDrawn="1"/>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a:solidFill>
            <a:schemeClr val="accent1"/>
          </a:solidFill>
          <a:ln w="0" cap="flat">
            <a:noFill/>
            <a:prstDash val="solid"/>
            <a:miter/>
          </a:ln>
        </p:spPr>
        <p:txBody>
          <a:bodyPr rtlCol="0" anchor="ctr"/>
          <a:lstStyle/>
          <a:p>
            <a:endParaRPr lang="en-US"/>
          </a:p>
        </p:txBody>
      </p:sp>
      <p:sp>
        <p:nvSpPr>
          <p:cNvPr id="5" name="Rectangle 6">
            <a:extLst>
              <a:ext uri="{FF2B5EF4-FFF2-40B4-BE49-F238E27FC236}">
                <a16:creationId xmlns:a16="http://schemas.microsoft.com/office/drawing/2014/main" id="{16F1A98B-07FE-B21C-77B1-F780EBF12B12}"/>
              </a:ext>
            </a:extLst>
          </p:cNvPr>
          <p:cNvSpPr>
            <a:spLocks noChangeArrowheads="1"/>
          </p:cNvSpPr>
          <p:nvPr userDrawn="1"/>
        </p:nvSpPr>
        <p:spPr bwMode="auto">
          <a:xfrm flipH="1">
            <a:off x="11526723" y="6576851"/>
            <a:ext cx="280401" cy="152400"/>
          </a:xfrm>
          <a:prstGeom prst="rect">
            <a:avLst/>
          </a:prstGeom>
          <a:noFill/>
          <a:ln w="9525">
            <a:noFill/>
            <a:miter lim="800000"/>
            <a:headEnd/>
            <a:tailEnd/>
          </a:ln>
          <a:effectLst/>
        </p:spPr>
        <p:txBody>
          <a:bodyPr lIns="0" tIns="0" rIns="0" bIns="0"/>
          <a:lstStyle/>
          <a:p>
            <a:pPr algn="ctr" defTabSz="173038">
              <a:lnSpc>
                <a:spcPct val="90000"/>
              </a:lnSpc>
              <a:tabLst>
                <a:tab pos="230188" algn="l"/>
              </a:tabLst>
              <a:defRPr/>
            </a:pPr>
            <a:fld id="{040BB257-551A-4736-B50F-DCF1BA034C06}" type="slidenum">
              <a:rPr lang="en-US" sz="1000" smtClean="0">
                <a:solidFill>
                  <a:schemeClr val="bg1"/>
                </a:solidFill>
                <a:latin typeface="Roboto" panose="02000000000000000000" pitchFamily="2" charset="0"/>
                <a:ea typeface="Roboto" panose="02000000000000000000" pitchFamily="2" charset="0"/>
                <a:cs typeface="Times New Roman" panose="02020603050405020304" pitchFamily="18" charset="0"/>
              </a:rPr>
              <a:pPr algn="ctr" defTabSz="173038">
                <a:lnSpc>
                  <a:spcPct val="90000"/>
                </a:lnSpc>
                <a:tabLst>
                  <a:tab pos="230188" algn="l"/>
                </a:tabLst>
                <a:defRPr/>
              </a:pPr>
              <a:t>‹#›</a:t>
            </a:fld>
            <a:endParaRPr lang="en-US" sz="1000" dirty="0">
              <a:solidFill>
                <a:schemeClr val="bg1"/>
              </a:solidFill>
              <a:latin typeface="Roboto" panose="02000000000000000000" pitchFamily="2" charset="0"/>
              <a:ea typeface="Roboto" panose="02000000000000000000" pitchFamily="2" charset="0"/>
              <a:cs typeface="Times New Roman" panose="02020603050405020304" pitchFamily="18" charset="0"/>
            </a:endParaRPr>
          </a:p>
        </p:txBody>
      </p:sp>
      <p:pic>
        <p:nvPicPr>
          <p:cNvPr id="7" name="Graphic 6">
            <a:extLst>
              <a:ext uri="{FF2B5EF4-FFF2-40B4-BE49-F238E27FC236}">
                <a16:creationId xmlns:a16="http://schemas.microsoft.com/office/drawing/2014/main" id="{3B2F52CC-99F4-74FB-3BF5-8DD70D4268F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14693" y="6431818"/>
            <a:ext cx="1188988" cy="285824"/>
          </a:xfrm>
          <a:prstGeom prst="rect">
            <a:avLst/>
          </a:prstGeom>
        </p:spPr>
      </p:pic>
      <p:sp>
        <p:nvSpPr>
          <p:cNvPr id="6" name="Title 1">
            <a:extLst>
              <a:ext uri="{FF2B5EF4-FFF2-40B4-BE49-F238E27FC236}">
                <a16:creationId xmlns:a16="http://schemas.microsoft.com/office/drawing/2014/main" id="{97C102EF-A95D-C917-FF68-A16CB75B3C52}"/>
              </a:ext>
            </a:extLst>
          </p:cNvPr>
          <p:cNvSpPr>
            <a:spLocks noGrp="1"/>
          </p:cNvSpPr>
          <p:nvPr>
            <p:ph type="title" hasCustomPrompt="1"/>
          </p:nvPr>
        </p:nvSpPr>
        <p:spPr>
          <a:xfrm>
            <a:off x="314692" y="365125"/>
            <a:ext cx="11492432" cy="886397"/>
          </a:xfrm>
        </p:spPr>
        <p:txBody>
          <a:bodyPr/>
          <a:lstStyle>
            <a:lvl1pPr>
              <a:defRPr>
                <a:solidFill>
                  <a:schemeClr val="bg1"/>
                </a:solidFill>
              </a:defRPr>
            </a:lvl1pPr>
          </a:lstStyle>
          <a:p>
            <a:r>
              <a:rPr lang="en-US" dirty="0"/>
              <a:t>One-sentence headline stating the main takeaway message</a:t>
            </a:r>
          </a:p>
        </p:txBody>
      </p:sp>
      <p:sp>
        <p:nvSpPr>
          <p:cNvPr id="2" name="Content Placeholder 2">
            <a:extLst>
              <a:ext uri="{FF2B5EF4-FFF2-40B4-BE49-F238E27FC236}">
                <a16:creationId xmlns:a16="http://schemas.microsoft.com/office/drawing/2014/main" id="{7C908273-EAF5-86C7-7DA1-4B3A63FA40AD}"/>
              </a:ext>
            </a:extLst>
          </p:cNvPr>
          <p:cNvSpPr>
            <a:spLocks noGrp="1"/>
          </p:cNvSpPr>
          <p:nvPr>
            <p:ph sz="half" idx="1" hasCustomPrompt="1"/>
          </p:nvPr>
        </p:nvSpPr>
        <p:spPr>
          <a:xfrm>
            <a:off x="314692" y="1652954"/>
            <a:ext cx="3650690" cy="4156175"/>
          </a:xfrm>
        </p:spPr>
        <p:txBody>
          <a:bodyPr lIns="182880" tIns="91440" rIns="91440" bIns="91440">
            <a:noAutofit/>
          </a:bodyPr>
          <a:lstStyle>
            <a:lvl1pPr marL="0" indent="0">
              <a:spcBef>
                <a:spcPts val="1200"/>
              </a:spcBef>
              <a:spcAft>
                <a:spcPts val="60"/>
              </a:spcAft>
              <a:buNone/>
              <a:defRPr sz="1800">
                <a:solidFill>
                  <a:schemeClr val="bg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dirty="0"/>
              <a:t>Place content here</a:t>
            </a:r>
          </a:p>
        </p:txBody>
      </p:sp>
      <p:sp>
        <p:nvSpPr>
          <p:cNvPr id="9" name="Content Placeholder 2">
            <a:extLst>
              <a:ext uri="{FF2B5EF4-FFF2-40B4-BE49-F238E27FC236}">
                <a16:creationId xmlns:a16="http://schemas.microsoft.com/office/drawing/2014/main" id="{328AC23A-F6F3-1406-A41C-A53D31762F5B}"/>
              </a:ext>
            </a:extLst>
          </p:cNvPr>
          <p:cNvSpPr>
            <a:spLocks noGrp="1"/>
          </p:cNvSpPr>
          <p:nvPr>
            <p:ph sz="half" idx="14" hasCustomPrompt="1"/>
          </p:nvPr>
        </p:nvSpPr>
        <p:spPr>
          <a:xfrm>
            <a:off x="4228076" y="1652954"/>
            <a:ext cx="3646421" cy="4156175"/>
          </a:xfrm>
        </p:spPr>
        <p:txBody>
          <a:bodyPr lIns="182880" tIns="91440" rIns="91440" bIns="91440">
            <a:noAutofit/>
          </a:bodyPr>
          <a:lstStyle>
            <a:lvl1pPr marL="0" indent="0">
              <a:spcBef>
                <a:spcPts val="1200"/>
              </a:spcBef>
              <a:spcAft>
                <a:spcPts val="60"/>
              </a:spcAft>
              <a:buNone/>
              <a:defRPr sz="1800">
                <a:solidFill>
                  <a:schemeClr val="bg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dirty="0"/>
              <a:t>Place content here</a:t>
            </a:r>
          </a:p>
        </p:txBody>
      </p:sp>
      <p:sp>
        <p:nvSpPr>
          <p:cNvPr id="10" name="Content Placeholder 2">
            <a:extLst>
              <a:ext uri="{FF2B5EF4-FFF2-40B4-BE49-F238E27FC236}">
                <a16:creationId xmlns:a16="http://schemas.microsoft.com/office/drawing/2014/main" id="{08990C39-D2EB-2C24-D563-540A447C8980}"/>
              </a:ext>
            </a:extLst>
          </p:cNvPr>
          <p:cNvSpPr>
            <a:spLocks noGrp="1"/>
          </p:cNvSpPr>
          <p:nvPr>
            <p:ph sz="half" idx="16" hasCustomPrompt="1"/>
          </p:nvPr>
        </p:nvSpPr>
        <p:spPr>
          <a:xfrm>
            <a:off x="8156060" y="1652954"/>
            <a:ext cx="3647391" cy="4156175"/>
          </a:xfrm>
        </p:spPr>
        <p:txBody>
          <a:bodyPr lIns="182880" tIns="91440" rIns="91440" bIns="91440">
            <a:noAutofit/>
          </a:bodyPr>
          <a:lstStyle>
            <a:lvl1pPr marL="0" indent="0">
              <a:spcBef>
                <a:spcPts val="1200"/>
              </a:spcBef>
              <a:spcAft>
                <a:spcPts val="60"/>
              </a:spcAft>
              <a:buNone/>
              <a:defRPr sz="1800">
                <a:solidFill>
                  <a:schemeClr val="bg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dirty="0"/>
              <a:t>Place content here</a:t>
            </a:r>
          </a:p>
        </p:txBody>
      </p:sp>
    </p:spTree>
    <p:extLst>
      <p:ext uri="{BB962C8B-B14F-4D97-AF65-F5344CB8AC3E}">
        <p14:creationId xmlns:p14="http://schemas.microsoft.com/office/powerpoint/2010/main" val="15501899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Column 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7CE54-A067-C608-8071-D9BFAF60EA84}"/>
              </a:ext>
            </a:extLst>
          </p:cNvPr>
          <p:cNvSpPr>
            <a:spLocks noGrp="1"/>
          </p:cNvSpPr>
          <p:nvPr>
            <p:ph type="title" hasCustomPrompt="1"/>
          </p:nvPr>
        </p:nvSpPr>
        <p:spPr>
          <a:xfrm>
            <a:off x="314692" y="365125"/>
            <a:ext cx="11492432" cy="886397"/>
          </a:xfrm>
        </p:spPr>
        <p:txBody>
          <a:bodyPr>
            <a:noAutofit/>
          </a:bodyPr>
          <a:lstStyle>
            <a:lvl1pPr>
              <a:defRPr>
                <a:solidFill>
                  <a:schemeClr val="tx1"/>
                </a:solidFill>
              </a:defRPr>
            </a:lvl1pPr>
          </a:lstStyle>
          <a:p>
            <a:r>
              <a:rPr lang="en-US" dirty="0"/>
              <a:t>One-sentence headline stating the main takeaway message</a:t>
            </a:r>
          </a:p>
        </p:txBody>
      </p:sp>
      <p:sp>
        <p:nvSpPr>
          <p:cNvPr id="3" name="Content Placeholder 2">
            <a:extLst>
              <a:ext uri="{FF2B5EF4-FFF2-40B4-BE49-F238E27FC236}">
                <a16:creationId xmlns:a16="http://schemas.microsoft.com/office/drawing/2014/main" id="{92B9DD14-4659-B8FE-84E6-93F5C544420C}"/>
              </a:ext>
            </a:extLst>
          </p:cNvPr>
          <p:cNvSpPr>
            <a:spLocks noGrp="1"/>
          </p:cNvSpPr>
          <p:nvPr>
            <p:ph sz="half" idx="1" hasCustomPrompt="1"/>
          </p:nvPr>
        </p:nvSpPr>
        <p:spPr>
          <a:xfrm>
            <a:off x="314692" y="1629508"/>
            <a:ext cx="2743968" cy="4179621"/>
          </a:xfrm>
        </p:spPr>
        <p:txBody>
          <a:bodyPr lIns="182880" tIns="91440" rIns="91440" bIns="91440">
            <a:noAutofit/>
          </a:bodyPr>
          <a:lstStyle>
            <a:lvl1pPr marL="0" indent="0">
              <a:spcBef>
                <a:spcPts val="1200"/>
              </a:spcBef>
              <a:spcAft>
                <a:spcPts val="60"/>
              </a:spcAft>
              <a:buNone/>
              <a:defRPr sz="1800">
                <a:solidFill>
                  <a:schemeClr val="tx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dirty="0"/>
              <a:t>Place content here</a:t>
            </a:r>
          </a:p>
        </p:txBody>
      </p:sp>
      <p:sp>
        <p:nvSpPr>
          <p:cNvPr id="3428" name="Content Placeholder 2">
            <a:extLst>
              <a:ext uri="{FF2B5EF4-FFF2-40B4-BE49-F238E27FC236}">
                <a16:creationId xmlns:a16="http://schemas.microsoft.com/office/drawing/2014/main" id="{91B561D3-B6AC-5C9F-026F-E37DD262A783}"/>
              </a:ext>
            </a:extLst>
          </p:cNvPr>
          <p:cNvSpPr>
            <a:spLocks noGrp="1"/>
          </p:cNvSpPr>
          <p:nvPr>
            <p:ph sz="half" idx="14" hasCustomPrompt="1"/>
          </p:nvPr>
        </p:nvSpPr>
        <p:spPr>
          <a:xfrm>
            <a:off x="3237701" y="1629508"/>
            <a:ext cx="2740760" cy="4179621"/>
          </a:xfrm>
        </p:spPr>
        <p:txBody>
          <a:bodyPr lIns="182880" tIns="91440" rIns="91440" bIns="91440">
            <a:noAutofit/>
          </a:bodyPr>
          <a:lstStyle>
            <a:lvl1pPr marL="0" indent="0">
              <a:spcBef>
                <a:spcPts val="1200"/>
              </a:spcBef>
              <a:spcAft>
                <a:spcPts val="60"/>
              </a:spcAft>
              <a:buNone/>
              <a:defRPr sz="1800">
                <a:solidFill>
                  <a:schemeClr val="tx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dirty="0"/>
              <a:t>Place content here</a:t>
            </a:r>
          </a:p>
        </p:txBody>
      </p:sp>
      <p:sp>
        <p:nvSpPr>
          <p:cNvPr id="3430" name="Content Placeholder 2">
            <a:extLst>
              <a:ext uri="{FF2B5EF4-FFF2-40B4-BE49-F238E27FC236}">
                <a16:creationId xmlns:a16="http://schemas.microsoft.com/office/drawing/2014/main" id="{0971FFF4-0C2D-A4E6-1474-3D6A4F0506DA}"/>
              </a:ext>
            </a:extLst>
          </p:cNvPr>
          <p:cNvSpPr>
            <a:spLocks noGrp="1"/>
          </p:cNvSpPr>
          <p:nvPr>
            <p:ph sz="half" idx="16" hasCustomPrompt="1"/>
          </p:nvPr>
        </p:nvSpPr>
        <p:spPr>
          <a:xfrm>
            <a:off x="6144032" y="1629508"/>
            <a:ext cx="2741489" cy="4179621"/>
          </a:xfrm>
        </p:spPr>
        <p:txBody>
          <a:bodyPr lIns="182880" tIns="91440" rIns="91440" bIns="91440">
            <a:noAutofit/>
          </a:bodyPr>
          <a:lstStyle>
            <a:lvl1pPr marL="0" indent="0">
              <a:spcBef>
                <a:spcPts val="1200"/>
              </a:spcBef>
              <a:spcAft>
                <a:spcPts val="60"/>
              </a:spcAft>
              <a:buNone/>
              <a:defRPr sz="1800">
                <a:solidFill>
                  <a:schemeClr val="tx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dirty="0"/>
              <a:t>Place content here</a:t>
            </a:r>
          </a:p>
        </p:txBody>
      </p:sp>
      <p:sp>
        <p:nvSpPr>
          <p:cNvPr id="3432" name="Content Placeholder 2">
            <a:extLst>
              <a:ext uri="{FF2B5EF4-FFF2-40B4-BE49-F238E27FC236}">
                <a16:creationId xmlns:a16="http://schemas.microsoft.com/office/drawing/2014/main" id="{13E0DCF4-21AE-4C71-696D-13E98DC66059}"/>
              </a:ext>
            </a:extLst>
          </p:cNvPr>
          <p:cNvSpPr>
            <a:spLocks noGrp="1"/>
          </p:cNvSpPr>
          <p:nvPr>
            <p:ph sz="half" idx="18" hasCustomPrompt="1"/>
          </p:nvPr>
        </p:nvSpPr>
        <p:spPr>
          <a:xfrm>
            <a:off x="9069571" y="1629508"/>
            <a:ext cx="2737553" cy="4179621"/>
          </a:xfrm>
        </p:spPr>
        <p:txBody>
          <a:bodyPr lIns="182880" tIns="91440" rIns="91440" bIns="91440">
            <a:noAutofit/>
          </a:bodyPr>
          <a:lstStyle>
            <a:lvl1pPr marL="0" indent="0">
              <a:spcBef>
                <a:spcPts val="1200"/>
              </a:spcBef>
              <a:spcAft>
                <a:spcPts val="60"/>
              </a:spcAft>
              <a:buNone/>
              <a:defRPr sz="1800">
                <a:solidFill>
                  <a:schemeClr val="tx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dirty="0"/>
              <a:t>Place content here</a:t>
            </a:r>
          </a:p>
        </p:txBody>
      </p:sp>
    </p:spTree>
    <p:extLst>
      <p:ext uri="{BB962C8B-B14F-4D97-AF65-F5344CB8AC3E}">
        <p14:creationId xmlns:p14="http://schemas.microsoft.com/office/powerpoint/2010/main" val="41067462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Column B">
    <p:bg>
      <p:bgPr>
        <a:solidFill>
          <a:schemeClr val="accent1"/>
        </a:solidFill>
        <a:effectLst/>
      </p:bgPr>
    </p:bg>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4F099DB8-02EB-0BAA-D750-3A0693F28BB8}"/>
              </a:ext>
            </a:extLst>
          </p:cNvPr>
          <p:cNvSpPr/>
          <p:nvPr userDrawn="1"/>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a:solidFill>
            <a:schemeClr val="accent1"/>
          </a:solidFill>
          <a:ln w="0" cap="flat">
            <a:noFill/>
            <a:prstDash val="solid"/>
            <a:miter/>
          </a:ln>
        </p:spPr>
        <p:txBody>
          <a:bodyPr rtlCol="0" anchor="ctr"/>
          <a:lstStyle/>
          <a:p>
            <a:endParaRPr lang="en-US"/>
          </a:p>
        </p:txBody>
      </p:sp>
      <p:sp>
        <p:nvSpPr>
          <p:cNvPr id="5" name="Rectangle 6">
            <a:extLst>
              <a:ext uri="{FF2B5EF4-FFF2-40B4-BE49-F238E27FC236}">
                <a16:creationId xmlns:a16="http://schemas.microsoft.com/office/drawing/2014/main" id="{16F1A98B-07FE-B21C-77B1-F780EBF12B12}"/>
              </a:ext>
            </a:extLst>
          </p:cNvPr>
          <p:cNvSpPr>
            <a:spLocks noChangeArrowheads="1"/>
          </p:cNvSpPr>
          <p:nvPr userDrawn="1"/>
        </p:nvSpPr>
        <p:spPr bwMode="auto">
          <a:xfrm flipH="1">
            <a:off x="11526723" y="6576851"/>
            <a:ext cx="280401" cy="152400"/>
          </a:xfrm>
          <a:prstGeom prst="rect">
            <a:avLst/>
          </a:prstGeom>
          <a:noFill/>
          <a:ln w="9525">
            <a:noFill/>
            <a:miter lim="800000"/>
            <a:headEnd/>
            <a:tailEnd/>
          </a:ln>
          <a:effectLst/>
        </p:spPr>
        <p:txBody>
          <a:bodyPr lIns="0" tIns="0" rIns="0" bIns="0"/>
          <a:lstStyle/>
          <a:p>
            <a:pPr algn="ctr" defTabSz="173038">
              <a:lnSpc>
                <a:spcPct val="90000"/>
              </a:lnSpc>
              <a:tabLst>
                <a:tab pos="230188" algn="l"/>
              </a:tabLst>
              <a:defRPr/>
            </a:pPr>
            <a:fld id="{040BB257-551A-4736-B50F-DCF1BA034C06}" type="slidenum">
              <a:rPr lang="en-US" sz="1000" smtClean="0">
                <a:solidFill>
                  <a:schemeClr val="bg1"/>
                </a:solidFill>
                <a:latin typeface="Roboto" panose="02000000000000000000" pitchFamily="2" charset="0"/>
                <a:ea typeface="Roboto" panose="02000000000000000000" pitchFamily="2" charset="0"/>
                <a:cs typeface="Times New Roman" panose="02020603050405020304" pitchFamily="18" charset="0"/>
              </a:rPr>
              <a:pPr algn="ctr" defTabSz="173038">
                <a:lnSpc>
                  <a:spcPct val="90000"/>
                </a:lnSpc>
                <a:tabLst>
                  <a:tab pos="230188" algn="l"/>
                </a:tabLst>
                <a:defRPr/>
              </a:pPr>
              <a:t>‹#›</a:t>
            </a:fld>
            <a:endParaRPr lang="en-US" sz="1000" dirty="0">
              <a:solidFill>
                <a:schemeClr val="bg1"/>
              </a:solidFill>
              <a:latin typeface="Roboto" panose="02000000000000000000" pitchFamily="2" charset="0"/>
              <a:ea typeface="Roboto" panose="02000000000000000000" pitchFamily="2" charset="0"/>
              <a:cs typeface="Times New Roman" panose="02020603050405020304" pitchFamily="18" charset="0"/>
            </a:endParaRPr>
          </a:p>
        </p:txBody>
      </p:sp>
      <p:pic>
        <p:nvPicPr>
          <p:cNvPr id="7" name="Graphic 6">
            <a:extLst>
              <a:ext uri="{FF2B5EF4-FFF2-40B4-BE49-F238E27FC236}">
                <a16:creationId xmlns:a16="http://schemas.microsoft.com/office/drawing/2014/main" id="{3B2F52CC-99F4-74FB-3BF5-8DD70D4268F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14693" y="6431818"/>
            <a:ext cx="1188988" cy="285824"/>
          </a:xfrm>
          <a:prstGeom prst="rect">
            <a:avLst/>
          </a:prstGeom>
        </p:spPr>
      </p:pic>
      <p:sp>
        <p:nvSpPr>
          <p:cNvPr id="6" name="Title 1">
            <a:extLst>
              <a:ext uri="{FF2B5EF4-FFF2-40B4-BE49-F238E27FC236}">
                <a16:creationId xmlns:a16="http://schemas.microsoft.com/office/drawing/2014/main" id="{97C102EF-A95D-C917-FF68-A16CB75B3C52}"/>
              </a:ext>
            </a:extLst>
          </p:cNvPr>
          <p:cNvSpPr>
            <a:spLocks noGrp="1"/>
          </p:cNvSpPr>
          <p:nvPr>
            <p:ph type="title" hasCustomPrompt="1"/>
          </p:nvPr>
        </p:nvSpPr>
        <p:spPr>
          <a:xfrm>
            <a:off x="314692" y="365125"/>
            <a:ext cx="11492432" cy="886397"/>
          </a:xfrm>
        </p:spPr>
        <p:txBody>
          <a:bodyPr/>
          <a:lstStyle>
            <a:lvl1pPr>
              <a:defRPr>
                <a:solidFill>
                  <a:schemeClr val="bg1"/>
                </a:solidFill>
              </a:defRPr>
            </a:lvl1pPr>
          </a:lstStyle>
          <a:p>
            <a:r>
              <a:rPr lang="en-US" dirty="0"/>
              <a:t>One-sentence headline stating the main takeaway message</a:t>
            </a:r>
          </a:p>
        </p:txBody>
      </p:sp>
      <p:sp>
        <p:nvSpPr>
          <p:cNvPr id="3" name="Content Placeholder 2">
            <a:extLst>
              <a:ext uri="{FF2B5EF4-FFF2-40B4-BE49-F238E27FC236}">
                <a16:creationId xmlns:a16="http://schemas.microsoft.com/office/drawing/2014/main" id="{4E3954A7-39D8-F93F-8AB5-8AFDA80ABC34}"/>
              </a:ext>
            </a:extLst>
          </p:cNvPr>
          <p:cNvSpPr>
            <a:spLocks noGrp="1"/>
          </p:cNvSpPr>
          <p:nvPr>
            <p:ph sz="half" idx="1" hasCustomPrompt="1"/>
          </p:nvPr>
        </p:nvSpPr>
        <p:spPr>
          <a:xfrm>
            <a:off x="314692" y="1629508"/>
            <a:ext cx="2743968" cy="4179621"/>
          </a:xfrm>
        </p:spPr>
        <p:txBody>
          <a:bodyPr lIns="182880" tIns="91440" rIns="91440" bIns="91440">
            <a:noAutofit/>
          </a:bodyPr>
          <a:lstStyle>
            <a:lvl1pPr marL="0" indent="0">
              <a:spcBef>
                <a:spcPts val="1200"/>
              </a:spcBef>
              <a:spcAft>
                <a:spcPts val="60"/>
              </a:spcAft>
              <a:buNone/>
              <a:defRPr sz="1800">
                <a:solidFill>
                  <a:schemeClr val="bg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dirty="0"/>
              <a:t>Place content here</a:t>
            </a:r>
          </a:p>
        </p:txBody>
      </p:sp>
      <p:sp>
        <p:nvSpPr>
          <p:cNvPr id="4" name="Content Placeholder 2">
            <a:extLst>
              <a:ext uri="{FF2B5EF4-FFF2-40B4-BE49-F238E27FC236}">
                <a16:creationId xmlns:a16="http://schemas.microsoft.com/office/drawing/2014/main" id="{E933C006-27BF-E46C-6464-DF2AED8EF3CF}"/>
              </a:ext>
            </a:extLst>
          </p:cNvPr>
          <p:cNvSpPr>
            <a:spLocks noGrp="1"/>
          </p:cNvSpPr>
          <p:nvPr>
            <p:ph sz="half" idx="14" hasCustomPrompt="1"/>
          </p:nvPr>
        </p:nvSpPr>
        <p:spPr>
          <a:xfrm>
            <a:off x="3237701" y="1629508"/>
            <a:ext cx="2740760" cy="4179621"/>
          </a:xfrm>
        </p:spPr>
        <p:txBody>
          <a:bodyPr lIns="182880" tIns="91440" rIns="91440" bIns="91440">
            <a:noAutofit/>
          </a:bodyPr>
          <a:lstStyle>
            <a:lvl1pPr marL="0" indent="0">
              <a:spcBef>
                <a:spcPts val="1200"/>
              </a:spcBef>
              <a:spcAft>
                <a:spcPts val="60"/>
              </a:spcAft>
              <a:buNone/>
              <a:defRPr sz="1800">
                <a:solidFill>
                  <a:schemeClr val="bg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dirty="0"/>
              <a:t>Place content here</a:t>
            </a:r>
          </a:p>
        </p:txBody>
      </p:sp>
      <p:sp>
        <p:nvSpPr>
          <p:cNvPr id="11" name="Content Placeholder 2">
            <a:extLst>
              <a:ext uri="{FF2B5EF4-FFF2-40B4-BE49-F238E27FC236}">
                <a16:creationId xmlns:a16="http://schemas.microsoft.com/office/drawing/2014/main" id="{372DE149-7914-DD03-AF2A-717A4DBC4C42}"/>
              </a:ext>
            </a:extLst>
          </p:cNvPr>
          <p:cNvSpPr>
            <a:spLocks noGrp="1"/>
          </p:cNvSpPr>
          <p:nvPr>
            <p:ph sz="half" idx="16" hasCustomPrompt="1"/>
          </p:nvPr>
        </p:nvSpPr>
        <p:spPr>
          <a:xfrm>
            <a:off x="6144032" y="1629508"/>
            <a:ext cx="2741489" cy="4179621"/>
          </a:xfrm>
        </p:spPr>
        <p:txBody>
          <a:bodyPr lIns="182880" tIns="91440" rIns="91440" bIns="91440">
            <a:noAutofit/>
          </a:bodyPr>
          <a:lstStyle>
            <a:lvl1pPr marL="0" indent="0">
              <a:spcBef>
                <a:spcPts val="1200"/>
              </a:spcBef>
              <a:spcAft>
                <a:spcPts val="60"/>
              </a:spcAft>
              <a:buNone/>
              <a:defRPr sz="1800">
                <a:solidFill>
                  <a:schemeClr val="bg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dirty="0"/>
              <a:t>Place content here</a:t>
            </a:r>
          </a:p>
        </p:txBody>
      </p:sp>
      <p:sp>
        <p:nvSpPr>
          <p:cNvPr id="12" name="Content Placeholder 2">
            <a:extLst>
              <a:ext uri="{FF2B5EF4-FFF2-40B4-BE49-F238E27FC236}">
                <a16:creationId xmlns:a16="http://schemas.microsoft.com/office/drawing/2014/main" id="{C563E755-9A43-BCF9-FC26-D2B9312D44A8}"/>
              </a:ext>
            </a:extLst>
          </p:cNvPr>
          <p:cNvSpPr>
            <a:spLocks noGrp="1"/>
          </p:cNvSpPr>
          <p:nvPr>
            <p:ph sz="half" idx="18" hasCustomPrompt="1"/>
          </p:nvPr>
        </p:nvSpPr>
        <p:spPr>
          <a:xfrm>
            <a:off x="9069571" y="1629508"/>
            <a:ext cx="2737553" cy="4179621"/>
          </a:xfrm>
        </p:spPr>
        <p:txBody>
          <a:bodyPr lIns="182880" tIns="91440" rIns="91440" bIns="91440">
            <a:noAutofit/>
          </a:bodyPr>
          <a:lstStyle>
            <a:lvl1pPr marL="0" indent="0">
              <a:spcBef>
                <a:spcPts val="1200"/>
              </a:spcBef>
              <a:spcAft>
                <a:spcPts val="60"/>
              </a:spcAft>
              <a:buNone/>
              <a:defRPr sz="1800">
                <a:solidFill>
                  <a:schemeClr val="bg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dirty="0"/>
              <a:t>Place content here</a:t>
            </a:r>
          </a:p>
        </p:txBody>
      </p:sp>
    </p:spTree>
    <p:extLst>
      <p:ext uri="{BB962C8B-B14F-4D97-AF65-F5344CB8AC3E}">
        <p14:creationId xmlns:p14="http://schemas.microsoft.com/office/powerpoint/2010/main" val="14345816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Column-Green Ba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7CE54-A067-C608-8071-D9BFAF60EA84}"/>
              </a:ext>
            </a:extLst>
          </p:cNvPr>
          <p:cNvSpPr>
            <a:spLocks noGrp="1"/>
          </p:cNvSpPr>
          <p:nvPr>
            <p:ph type="title" hasCustomPrompt="1"/>
          </p:nvPr>
        </p:nvSpPr>
        <p:spPr>
          <a:xfrm>
            <a:off x="314692" y="365125"/>
            <a:ext cx="11492432" cy="886397"/>
          </a:xfrm>
        </p:spPr>
        <p:txBody>
          <a:bodyPr>
            <a:noAutofit/>
          </a:bodyPr>
          <a:lstStyle>
            <a:lvl1pPr>
              <a:defRPr>
                <a:solidFill>
                  <a:schemeClr val="tx1"/>
                </a:solidFill>
              </a:defRPr>
            </a:lvl1pPr>
          </a:lstStyle>
          <a:p>
            <a:r>
              <a:rPr lang="en-US" dirty="0"/>
              <a:t>One-sentence headline stating the main takeaway message</a:t>
            </a:r>
          </a:p>
        </p:txBody>
      </p:sp>
      <p:sp>
        <p:nvSpPr>
          <p:cNvPr id="3" name="Content Placeholder 2">
            <a:extLst>
              <a:ext uri="{FF2B5EF4-FFF2-40B4-BE49-F238E27FC236}">
                <a16:creationId xmlns:a16="http://schemas.microsoft.com/office/drawing/2014/main" id="{92B9DD14-4659-B8FE-84E6-93F5C544420C}"/>
              </a:ext>
            </a:extLst>
          </p:cNvPr>
          <p:cNvSpPr>
            <a:spLocks noGrp="1"/>
          </p:cNvSpPr>
          <p:nvPr>
            <p:ph sz="half" idx="1" hasCustomPrompt="1"/>
          </p:nvPr>
        </p:nvSpPr>
        <p:spPr>
          <a:xfrm>
            <a:off x="314692" y="2151529"/>
            <a:ext cx="5528426" cy="3805518"/>
          </a:xfrm>
        </p:spPr>
        <p:txBody>
          <a:bodyPr lIns="182880" tIns="91440" rIns="91440" bIns="91440">
            <a:noAutofit/>
          </a:bodyPr>
          <a:lstStyle>
            <a:lvl1pPr marL="0" indent="0">
              <a:spcBef>
                <a:spcPts val="1200"/>
              </a:spcBef>
              <a:spcAft>
                <a:spcPts val="60"/>
              </a:spcAft>
              <a:buNone/>
              <a:defRPr sz="1800">
                <a:solidFill>
                  <a:schemeClr val="tx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solidFill>
                  <a:schemeClr val="tx1"/>
                </a:solidFill>
              </a:defRPr>
            </a:lvl5pPr>
          </a:lstStyle>
          <a:p>
            <a:r>
              <a:rPr lang="en-US" dirty="0"/>
              <a:t>Place content here</a:t>
            </a:r>
          </a:p>
        </p:txBody>
      </p:sp>
      <p:sp>
        <p:nvSpPr>
          <p:cNvPr id="4" name="Content Placeholder 3">
            <a:extLst>
              <a:ext uri="{FF2B5EF4-FFF2-40B4-BE49-F238E27FC236}">
                <a16:creationId xmlns:a16="http://schemas.microsoft.com/office/drawing/2014/main" id="{F8961C74-5281-AA62-3E0D-EBE314E66ADF}"/>
              </a:ext>
            </a:extLst>
          </p:cNvPr>
          <p:cNvSpPr>
            <a:spLocks noGrp="1"/>
          </p:cNvSpPr>
          <p:nvPr>
            <p:ph sz="half" idx="2" hasCustomPrompt="1"/>
          </p:nvPr>
        </p:nvSpPr>
        <p:spPr>
          <a:xfrm>
            <a:off x="6237905" y="2151529"/>
            <a:ext cx="5534113" cy="3805518"/>
          </a:xfrm>
        </p:spPr>
        <p:txBody>
          <a:bodyPr lIns="182880" tIns="91440" rIns="91440" bIns="91440">
            <a:noAutofit/>
          </a:bodyPr>
          <a:lstStyle>
            <a:lvl1pPr marL="0" indent="0">
              <a:spcBef>
                <a:spcPts val="1200"/>
              </a:spcBef>
              <a:spcAft>
                <a:spcPts val="60"/>
              </a:spcAft>
              <a:buNone/>
              <a:defRPr sz="1800">
                <a:solidFill>
                  <a:schemeClr val="tx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solidFill>
                  <a:schemeClr val="tx1"/>
                </a:solidFill>
              </a:defRPr>
            </a:lvl5pPr>
          </a:lstStyle>
          <a:p>
            <a:r>
              <a:rPr lang="en-US" dirty="0"/>
              <a:t>Place content here</a:t>
            </a:r>
          </a:p>
        </p:txBody>
      </p:sp>
      <p:sp>
        <p:nvSpPr>
          <p:cNvPr id="5" name="Text Placeholder 212">
            <a:extLst>
              <a:ext uri="{FF2B5EF4-FFF2-40B4-BE49-F238E27FC236}">
                <a16:creationId xmlns:a16="http://schemas.microsoft.com/office/drawing/2014/main" id="{E5D92591-51DF-3209-1704-154E381BA6FD}"/>
              </a:ext>
            </a:extLst>
          </p:cNvPr>
          <p:cNvSpPr>
            <a:spLocks noGrp="1"/>
          </p:cNvSpPr>
          <p:nvPr>
            <p:ph type="body" sz="quarter" idx="13" hasCustomPrompt="1"/>
          </p:nvPr>
        </p:nvSpPr>
        <p:spPr>
          <a:xfrm>
            <a:off x="314691" y="1636713"/>
            <a:ext cx="5534113" cy="433965"/>
          </a:xfrm>
          <a:solidFill>
            <a:schemeClr val="tx2"/>
          </a:solidFill>
        </p:spPr>
        <p:txBody>
          <a:bodyPr wrap="square" lIns="182880" tIns="91440" rIns="91440" bIns="91440">
            <a:noAutofit/>
          </a:bodyPr>
          <a:lstStyle>
            <a:lvl1pPr marL="0" indent="0">
              <a:buNone/>
              <a:defRPr sz="1800" b="1">
                <a:solidFill>
                  <a:schemeClr val="bg1"/>
                </a:solidFill>
              </a:defRPr>
            </a:lvl1pPr>
            <a:lvl2pPr marL="457200" indent="0">
              <a:buNone/>
              <a:defRPr sz="1800" b="1">
                <a:solidFill>
                  <a:schemeClr val="bg1"/>
                </a:solidFill>
              </a:defRPr>
            </a:lvl2pPr>
            <a:lvl3pPr marL="914400" indent="0">
              <a:buNone/>
              <a:defRPr sz="1800" b="1">
                <a:solidFill>
                  <a:schemeClr val="bg1"/>
                </a:solidFill>
              </a:defRPr>
            </a:lvl3pPr>
            <a:lvl4pPr marL="1371600" indent="0">
              <a:buNone/>
              <a:defRPr sz="1800" b="1">
                <a:solidFill>
                  <a:schemeClr val="bg1"/>
                </a:solidFill>
              </a:defRPr>
            </a:lvl4pPr>
            <a:lvl5pPr marL="1828800" indent="0">
              <a:buNone/>
              <a:defRPr sz="1800" b="1">
                <a:solidFill>
                  <a:schemeClr val="bg1"/>
                </a:solidFill>
              </a:defRPr>
            </a:lvl5pPr>
          </a:lstStyle>
          <a:p>
            <a:r>
              <a:rPr lang="en-US" dirty="0"/>
              <a:t>Place content here</a:t>
            </a:r>
          </a:p>
        </p:txBody>
      </p:sp>
      <p:sp>
        <p:nvSpPr>
          <p:cNvPr id="6" name="Text Placeholder 212">
            <a:extLst>
              <a:ext uri="{FF2B5EF4-FFF2-40B4-BE49-F238E27FC236}">
                <a16:creationId xmlns:a16="http://schemas.microsoft.com/office/drawing/2014/main" id="{1322623F-B85A-91ED-9131-7E60FBA08AAC}"/>
              </a:ext>
            </a:extLst>
          </p:cNvPr>
          <p:cNvSpPr>
            <a:spLocks noGrp="1"/>
          </p:cNvSpPr>
          <p:nvPr>
            <p:ph type="body" sz="quarter" idx="14" hasCustomPrompt="1"/>
          </p:nvPr>
        </p:nvSpPr>
        <p:spPr>
          <a:xfrm>
            <a:off x="6238429" y="1636672"/>
            <a:ext cx="5534113" cy="433965"/>
          </a:xfrm>
          <a:solidFill>
            <a:schemeClr val="tx2"/>
          </a:solidFill>
        </p:spPr>
        <p:txBody>
          <a:bodyPr wrap="square" lIns="182880" tIns="91440" rIns="91440" bIns="91440">
            <a:noAutofit/>
          </a:bodyPr>
          <a:lstStyle>
            <a:lvl1pPr marL="0" indent="0">
              <a:buNone/>
              <a:defRPr sz="1800" b="1">
                <a:solidFill>
                  <a:schemeClr val="bg1"/>
                </a:solidFill>
              </a:defRPr>
            </a:lvl1pPr>
            <a:lvl2pPr marL="457200" indent="0">
              <a:buNone/>
              <a:defRPr sz="1800" b="1">
                <a:solidFill>
                  <a:schemeClr val="bg1"/>
                </a:solidFill>
              </a:defRPr>
            </a:lvl2pPr>
            <a:lvl3pPr marL="914400" indent="0">
              <a:buNone/>
              <a:defRPr sz="1800" b="1">
                <a:solidFill>
                  <a:schemeClr val="bg1"/>
                </a:solidFill>
              </a:defRPr>
            </a:lvl3pPr>
            <a:lvl4pPr marL="1371600" indent="0">
              <a:buNone/>
              <a:defRPr sz="1800" b="1">
                <a:solidFill>
                  <a:schemeClr val="bg1"/>
                </a:solidFill>
              </a:defRPr>
            </a:lvl4pPr>
            <a:lvl5pPr marL="1828800" indent="0">
              <a:buNone/>
              <a:defRPr sz="1800" b="1">
                <a:solidFill>
                  <a:schemeClr val="bg1"/>
                </a:solidFill>
              </a:defRPr>
            </a:lvl5pPr>
          </a:lstStyle>
          <a:p>
            <a:r>
              <a:rPr lang="en-US" dirty="0"/>
              <a:t>Place content here</a:t>
            </a:r>
          </a:p>
        </p:txBody>
      </p:sp>
    </p:spTree>
    <p:extLst>
      <p:ext uri="{BB962C8B-B14F-4D97-AF65-F5344CB8AC3E}">
        <p14:creationId xmlns:p14="http://schemas.microsoft.com/office/powerpoint/2010/main" val="200083594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Column-Green Ba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7CE54-A067-C608-8071-D9BFAF60EA84}"/>
              </a:ext>
            </a:extLst>
          </p:cNvPr>
          <p:cNvSpPr>
            <a:spLocks noGrp="1"/>
          </p:cNvSpPr>
          <p:nvPr>
            <p:ph type="title" hasCustomPrompt="1"/>
          </p:nvPr>
        </p:nvSpPr>
        <p:spPr>
          <a:xfrm>
            <a:off x="314692" y="365125"/>
            <a:ext cx="11492432" cy="886397"/>
          </a:xfrm>
        </p:spPr>
        <p:txBody>
          <a:bodyPr>
            <a:noAutofit/>
          </a:bodyPr>
          <a:lstStyle>
            <a:lvl1pPr>
              <a:defRPr>
                <a:solidFill>
                  <a:schemeClr val="tx1"/>
                </a:solidFill>
              </a:defRPr>
            </a:lvl1pPr>
          </a:lstStyle>
          <a:p>
            <a:r>
              <a:rPr lang="en-US" dirty="0"/>
              <a:t>One-sentence headline stating the main takeaway message</a:t>
            </a:r>
          </a:p>
        </p:txBody>
      </p:sp>
      <p:sp>
        <p:nvSpPr>
          <p:cNvPr id="3" name="Content Placeholder 2">
            <a:extLst>
              <a:ext uri="{FF2B5EF4-FFF2-40B4-BE49-F238E27FC236}">
                <a16:creationId xmlns:a16="http://schemas.microsoft.com/office/drawing/2014/main" id="{92B9DD14-4659-B8FE-84E6-93F5C544420C}"/>
              </a:ext>
            </a:extLst>
          </p:cNvPr>
          <p:cNvSpPr>
            <a:spLocks noGrp="1"/>
          </p:cNvSpPr>
          <p:nvPr>
            <p:ph sz="half" idx="1" hasCustomPrompt="1"/>
          </p:nvPr>
        </p:nvSpPr>
        <p:spPr>
          <a:xfrm>
            <a:off x="314692" y="2191870"/>
            <a:ext cx="3650690" cy="3617259"/>
          </a:xfrm>
        </p:spPr>
        <p:txBody>
          <a:bodyPr lIns="182880" tIns="91440" rIns="91440" bIns="91440">
            <a:noAutofit/>
          </a:bodyPr>
          <a:lstStyle>
            <a:lvl1pPr marL="0" indent="0">
              <a:spcBef>
                <a:spcPts val="1200"/>
              </a:spcBef>
              <a:spcAft>
                <a:spcPts val="60"/>
              </a:spcAft>
              <a:buNone/>
              <a:defRPr sz="1800">
                <a:solidFill>
                  <a:schemeClr val="tx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dirty="0"/>
              <a:t>Place content here</a:t>
            </a:r>
          </a:p>
        </p:txBody>
      </p:sp>
      <p:sp>
        <p:nvSpPr>
          <p:cNvPr id="3428" name="Content Placeholder 2">
            <a:extLst>
              <a:ext uri="{FF2B5EF4-FFF2-40B4-BE49-F238E27FC236}">
                <a16:creationId xmlns:a16="http://schemas.microsoft.com/office/drawing/2014/main" id="{91B561D3-B6AC-5C9F-026F-E37DD262A783}"/>
              </a:ext>
            </a:extLst>
          </p:cNvPr>
          <p:cNvSpPr>
            <a:spLocks noGrp="1"/>
          </p:cNvSpPr>
          <p:nvPr>
            <p:ph sz="half" idx="14" hasCustomPrompt="1"/>
          </p:nvPr>
        </p:nvSpPr>
        <p:spPr>
          <a:xfrm>
            <a:off x="4228076" y="2191870"/>
            <a:ext cx="3646421" cy="3617259"/>
          </a:xfrm>
        </p:spPr>
        <p:txBody>
          <a:bodyPr lIns="182880" tIns="91440" rIns="91440" bIns="91440">
            <a:noAutofit/>
          </a:bodyPr>
          <a:lstStyle>
            <a:lvl1pPr marL="0" indent="0">
              <a:spcBef>
                <a:spcPts val="1200"/>
              </a:spcBef>
              <a:spcAft>
                <a:spcPts val="60"/>
              </a:spcAft>
              <a:buNone/>
              <a:defRPr sz="1800">
                <a:solidFill>
                  <a:schemeClr val="tx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dirty="0"/>
              <a:t>Place content here</a:t>
            </a:r>
          </a:p>
        </p:txBody>
      </p:sp>
      <p:sp>
        <p:nvSpPr>
          <p:cNvPr id="3430" name="Content Placeholder 2">
            <a:extLst>
              <a:ext uri="{FF2B5EF4-FFF2-40B4-BE49-F238E27FC236}">
                <a16:creationId xmlns:a16="http://schemas.microsoft.com/office/drawing/2014/main" id="{0971FFF4-0C2D-A4E6-1474-3D6A4F0506DA}"/>
              </a:ext>
            </a:extLst>
          </p:cNvPr>
          <p:cNvSpPr>
            <a:spLocks noGrp="1"/>
          </p:cNvSpPr>
          <p:nvPr>
            <p:ph sz="half" idx="16" hasCustomPrompt="1"/>
          </p:nvPr>
        </p:nvSpPr>
        <p:spPr>
          <a:xfrm>
            <a:off x="8156060" y="2191870"/>
            <a:ext cx="3647391" cy="3617259"/>
          </a:xfrm>
        </p:spPr>
        <p:txBody>
          <a:bodyPr lIns="182880" tIns="91440" rIns="91440" bIns="91440">
            <a:noAutofit/>
          </a:bodyPr>
          <a:lstStyle>
            <a:lvl1pPr marL="0" indent="0">
              <a:spcBef>
                <a:spcPts val="1200"/>
              </a:spcBef>
              <a:spcAft>
                <a:spcPts val="60"/>
              </a:spcAft>
              <a:buNone/>
              <a:defRPr sz="1800">
                <a:solidFill>
                  <a:schemeClr val="tx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dirty="0"/>
              <a:t>Place content here</a:t>
            </a:r>
          </a:p>
        </p:txBody>
      </p:sp>
      <p:sp>
        <p:nvSpPr>
          <p:cNvPr id="4" name="Text Placeholder 212">
            <a:extLst>
              <a:ext uri="{FF2B5EF4-FFF2-40B4-BE49-F238E27FC236}">
                <a16:creationId xmlns:a16="http://schemas.microsoft.com/office/drawing/2014/main" id="{0EDE83FF-6880-0C2B-F666-A52972148FBD}"/>
              </a:ext>
            </a:extLst>
          </p:cNvPr>
          <p:cNvSpPr>
            <a:spLocks noGrp="1"/>
          </p:cNvSpPr>
          <p:nvPr>
            <p:ph type="body" sz="quarter" idx="13" hasCustomPrompt="1"/>
          </p:nvPr>
        </p:nvSpPr>
        <p:spPr>
          <a:xfrm>
            <a:off x="314691" y="1636713"/>
            <a:ext cx="3646421" cy="433965"/>
          </a:xfrm>
          <a:solidFill>
            <a:schemeClr val="tx2"/>
          </a:solidFill>
        </p:spPr>
        <p:txBody>
          <a:bodyPr wrap="square" lIns="182880" tIns="91440" rIns="91440" bIns="91440">
            <a:noAutofit/>
          </a:bodyPr>
          <a:lstStyle>
            <a:lvl1pPr marL="0" indent="0">
              <a:buNone/>
              <a:defRPr sz="1800" b="1">
                <a:solidFill>
                  <a:schemeClr val="bg1"/>
                </a:solidFill>
              </a:defRPr>
            </a:lvl1pPr>
            <a:lvl2pPr marL="457200" indent="0">
              <a:buNone/>
              <a:defRPr sz="1800" b="1">
                <a:solidFill>
                  <a:schemeClr val="bg1"/>
                </a:solidFill>
              </a:defRPr>
            </a:lvl2pPr>
            <a:lvl3pPr marL="914400" indent="0">
              <a:buNone/>
              <a:defRPr sz="1800" b="1">
                <a:solidFill>
                  <a:schemeClr val="bg1"/>
                </a:solidFill>
              </a:defRPr>
            </a:lvl3pPr>
            <a:lvl4pPr marL="1371600" indent="0">
              <a:buNone/>
              <a:defRPr sz="1800" b="1">
                <a:solidFill>
                  <a:schemeClr val="bg1"/>
                </a:solidFill>
              </a:defRPr>
            </a:lvl4pPr>
            <a:lvl5pPr marL="1828800" indent="0">
              <a:buNone/>
              <a:defRPr sz="1800" b="1">
                <a:solidFill>
                  <a:schemeClr val="bg1"/>
                </a:solidFill>
              </a:defRPr>
            </a:lvl5pPr>
          </a:lstStyle>
          <a:p>
            <a:r>
              <a:rPr lang="en-US" dirty="0"/>
              <a:t>Place content here</a:t>
            </a:r>
          </a:p>
        </p:txBody>
      </p:sp>
      <p:sp>
        <p:nvSpPr>
          <p:cNvPr id="5" name="Text Placeholder 212">
            <a:extLst>
              <a:ext uri="{FF2B5EF4-FFF2-40B4-BE49-F238E27FC236}">
                <a16:creationId xmlns:a16="http://schemas.microsoft.com/office/drawing/2014/main" id="{8CEEB1B0-74A1-A9A5-0E01-2E2E2380F2DF}"/>
              </a:ext>
            </a:extLst>
          </p:cNvPr>
          <p:cNvSpPr>
            <a:spLocks noGrp="1"/>
          </p:cNvSpPr>
          <p:nvPr>
            <p:ph type="body" sz="quarter" idx="15" hasCustomPrompt="1"/>
          </p:nvPr>
        </p:nvSpPr>
        <p:spPr>
          <a:xfrm>
            <a:off x="4231283" y="1636713"/>
            <a:ext cx="3646421" cy="433965"/>
          </a:xfrm>
          <a:solidFill>
            <a:schemeClr val="tx2"/>
          </a:solidFill>
        </p:spPr>
        <p:txBody>
          <a:bodyPr wrap="square" lIns="182880" tIns="91440" rIns="91440" bIns="91440">
            <a:noAutofit/>
          </a:bodyPr>
          <a:lstStyle>
            <a:lvl1pPr marL="0" indent="0">
              <a:buNone/>
              <a:defRPr sz="1800" b="1">
                <a:solidFill>
                  <a:schemeClr val="bg1"/>
                </a:solidFill>
              </a:defRPr>
            </a:lvl1pPr>
            <a:lvl2pPr marL="457200" indent="0">
              <a:buNone/>
              <a:defRPr sz="1800" b="1">
                <a:solidFill>
                  <a:schemeClr val="bg1"/>
                </a:solidFill>
              </a:defRPr>
            </a:lvl2pPr>
            <a:lvl3pPr marL="914400" indent="0">
              <a:buNone/>
              <a:defRPr sz="1800" b="1">
                <a:solidFill>
                  <a:schemeClr val="bg1"/>
                </a:solidFill>
              </a:defRPr>
            </a:lvl3pPr>
            <a:lvl4pPr marL="1371600" indent="0">
              <a:buNone/>
              <a:defRPr sz="1800" b="1">
                <a:solidFill>
                  <a:schemeClr val="bg1"/>
                </a:solidFill>
              </a:defRPr>
            </a:lvl4pPr>
            <a:lvl5pPr marL="1828800" indent="0">
              <a:buNone/>
              <a:defRPr sz="1800" b="1">
                <a:solidFill>
                  <a:schemeClr val="bg1"/>
                </a:solidFill>
              </a:defRPr>
            </a:lvl5pPr>
          </a:lstStyle>
          <a:p>
            <a:r>
              <a:rPr lang="en-US" dirty="0"/>
              <a:t>Place content here</a:t>
            </a:r>
          </a:p>
        </p:txBody>
      </p:sp>
      <p:sp>
        <p:nvSpPr>
          <p:cNvPr id="6" name="Text Placeholder 212">
            <a:extLst>
              <a:ext uri="{FF2B5EF4-FFF2-40B4-BE49-F238E27FC236}">
                <a16:creationId xmlns:a16="http://schemas.microsoft.com/office/drawing/2014/main" id="{1B1FC136-726A-E90A-AA01-55CC4CA7F5C6}"/>
              </a:ext>
            </a:extLst>
          </p:cNvPr>
          <p:cNvSpPr>
            <a:spLocks noGrp="1"/>
          </p:cNvSpPr>
          <p:nvPr>
            <p:ph type="body" sz="quarter" idx="17" hasCustomPrompt="1"/>
          </p:nvPr>
        </p:nvSpPr>
        <p:spPr>
          <a:xfrm>
            <a:off x="8159995" y="1636713"/>
            <a:ext cx="3646421" cy="433965"/>
          </a:xfrm>
          <a:solidFill>
            <a:schemeClr val="tx2"/>
          </a:solidFill>
        </p:spPr>
        <p:txBody>
          <a:bodyPr wrap="square" lIns="182880" tIns="91440" rIns="91440" bIns="91440">
            <a:noAutofit/>
          </a:bodyPr>
          <a:lstStyle>
            <a:lvl1pPr marL="0" indent="0">
              <a:buNone/>
              <a:defRPr sz="1800" b="1">
                <a:solidFill>
                  <a:schemeClr val="bg1"/>
                </a:solidFill>
              </a:defRPr>
            </a:lvl1pPr>
            <a:lvl2pPr marL="457200" indent="0">
              <a:buNone/>
              <a:defRPr sz="1800" b="1">
                <a:solidFill>
                  <a:schemeClr val="bg1"/>
                </a:solidFill>
              </a:defRPr>
            </a:lvl2pPr>
            <a:lvl3pPr marL="914400" indent="0">
              <a:buNone/>
              <a:defRPr sz="1800" b="1">
                <a:solidFill>
                  <a:schemeClr val="bg1"/>
                </a:solidFill>
              </a:defRPr>
            </a:lvl3pPr>
            <a:lvl4pPr marL="1371600" indent="0">
              <a:buNone/>
              <a:defRPr sz="1800" b="1">
                <a:solidFill>
                  <a:schemeClr val="bg1"/>
                </a:solidFill>
              </a:defRPr>
            </a:lvl4pPr>
            <a:lvl5pPr marL="1828800" indent="0">
              <a:buNone/>
              <a:defRPr sz="1800" b="1">
                <a:solidFill>
                  <a:schemeClr val="bg1"/>
                </a:solidFill>
              </a:defRPr>
            </a:lvl5pPr>
          </a:lstStyle>
          <a:p>
            <a:r>
              <a:rPr lang="en-US" dirty="0"/>
              <a:t>Place content here</a:t>
            </a:r>
          </a:p>
        </p:txBody>
      </p:sp>
    </p:spTree>
    <p:extLst>
      <p:ext uri="{BB962C8B-B14F-4D97-AF65-F5344CB8AC3E}">
        <p14:creationId xmlns:p14="http://schemas.microsoft.com/office/powerpoint/2010/main" val="140144569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4-Column-Green Ba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7CE54-A067-C608-8071-D9BFAF60EA84}"/>
              </a:ext>
            </a:extLst>
          </p:cNvPr>
          <p:cNvSpPr>
            <a:spLocks noGrp="1"/>
          </p:cNvSpPr>
          <p:nvPr>
            <p:ph type="title" hasCustomPrompt="1"/>
          </p:nvPr>
        </p:nvSpPr>
        <p:spPr>
          <a:xfrm>
            <a:off x="314692" y="365125"/>
            <a:ext cx="11492432" cy="886397"/>
          </a:xfrm>
        </p:spPr>
        <p:txBody>
          <a:bodyPr>
            <a:noAutofit/>
          </a:bodyPr>
          <a:lstStyle>
            <a:lvl1pPr>
              <a:defRPr>
                <a:solidFill>
                  <a:schemeClr val="tx1"/>
                </a:solidFill>
              </a:defRPr>
            </a:lvl1pPr>
          </a:lstStyle>
          <a:p>
            <a:r>
              <a:rPr lang="en-US" dirty="0"/>
              <a:t>One-sentence headline stating the main takeaway message</a:t>
            </a:r>
          </a:p>
        </p:txBody>
      </p:sp>
      <p:sp>
        <p:nvSpPr>
          <p:cNvPr id="3" name="Content Placeholder 2">
            <a:extLst>
              <a:ext uri="{FF2B5EF4-FFF2-40B4-BE49-F238E27FC236}">
                <a16:creationId xmlns:a16="http://schemas.microsoft.com/office/drawing/2014/main" id="{92B9DD14-4659-B8FE-84E6-93F5C544420C}"/>
              </a:ext>
            </a:extLst>
          </p:cNvPr>
          <p:cNvSpPr>
            <a:spLocks noGrp="1"/>
          </p:cNvSpPr>
          <p:nvPr>
            <p:ph sz="half" idx="1" hasCustomPrompt="1"/>
          </p:nvPr>
        </p:nvSpPr>
        <p:spPr>
          <a:xfrm>
            <a:off x="314692" y="2191870"/>
            <a:ext cx="2743968" cy="3617259"/>
          </a:xfrm>
        </p:spPr>
        <p:txBody>
          <a:bodyPr lIns="182880" tIns="91440" rIns="91440" bIns="91440">
            <a:noAutofit/>
          </a:bodyPr>
          <a:lstStyle>
            <a:lvl1pPr marL="0" indent="0">
              <a:spcBef>
                <a:spcPts val="1200"/>
              </a:spcBef>
              <a:spcAft>
                <a:spcPts val="60"/>
              </a:spcAft>
              <a:buNone/>
              <a:defRPr sz="1800">
                <a:solidFill>
                  <a:schemeClr val="tx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dirty="0"/>
              <a:t>Place content here</a:t>
            </a:r>
          </a:p>
        </p:txBody>
      </p:sp>
      <p:sp>
        <p:nvSpPr>
          <p:cNvPr id="3428" name="Content Placeholder 2">
            <a:extLst>
              <a:ext uri="{FF2B5EF4-FFF2-40B4-BE49-F238E27FC236}">
                <a16:creationId xmlns:a16="http://schemas.microsoft.com/office/drawing/2014/main" id="{91B561D3-B6AC-5C9F-026F-E37DD262A783}"/>
              </a:ext>
            </a:extLst>
          </p:cNvPr>
          <p:cNvSpPr>
            <a:spLocks noGrp="1"/>
          </p:cNvSpPr>
          <p:nvPr>
            <p:ph sz="half" idx="14" hasCustomPrompt="1"/>
          </p:nvPr>
        </p:nvSpPr>
        <p:spPr>
          <a:xfrm>
            <a:off x="3237701" y="2191870"/>
            <a:ext cx="2740760" cy="3617259"/>
          </a:xfrm>
        </p:spPr>
        <p:txBody>
          <a:bodyPr lIns="182880" tIns="91440" rIns="91440" bIns="91440">
            <a:noAutofit/>
          </a:bodyPr>
          <a:lstStyle>
            <a:lvl1pPr marL="0" indent="0">
              <a:spcBef>
                <a:spcPts val="1200"/>
              </a:spcBef>
              <a:spcAft>
                <a:spcPts val="60"/>
              </a:spcAft>
              <a:buNone/>
              <a:defRPr sz="1800">
                <a:solidFill>
                  <a:schemeClr val="tx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dirty="0"/>
              <a:t>Place content here</a:t>
            </a:r>
          </a:p>
        </p:txBody>
      </p:sp>
      <p:sp>
        <p:nvSpPr>
          <p:cNvPr id="3430" name="Content Placeholder 2">
            <a:extLst>
              <a:ext uri="{FF2B5EF4-FFF2-40B4-BE49-F238E27FC236}">
                <a16:creationId xmlns:a16="http://schemas.microsoft.com/office/drawing/2014/main" id="{0971FFF4-0C2D-A4E6-1474-3D6A4F0506DA}"/>
              </a:ext>
            </a:extLst>
          </p:cNvPr>
          <p:cNvSpPr>
            <a:spLocks noGrp="1"/>
          </p:cNvSpPr>
          <p:nvPr>
            <p:ph sz="half" idx="16" hasCustomPrompt="1"/>
          </p:nvPr>
        </p:nvSpPr>
        <p:spPr>
          <a:xfrm>
            <a:off x="6144032" y="2191870"/>
            <a:ext cx="2741489" cy="3617259"/>
          </a:xfrm>
        </p:spPr>
        <p:txBody>
          <a:bodyPr lIns="182880" tIns="91440" rIns="91440" bIns="91440">
            <a:noAutofit/>
          </a:bodyPr>
          <a:lstStyle>
            <a:lvl1pPr marL="0" indent="0">
              <a:spcBef>
                <a:spcPts val="1200"/>
              </a:spcBef>
              <a:spcAft>
                <a:spcPts val="60"/>
              </a:spcAft>
              <a:buNone/>
              <a:defRPr sz="1800">
                <a:solidFill>
                  <a:schemeClr val="tx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dirty="0"/>
              <a:t>Place content here</a:t>
            </a:r>
          </a:p>
        </p:txBody>
      </p:sp>
      <p:sp>
        <p:nvSpPr>
          <p:cNvPr id="3432" name="Content Placeholder 2">
            <a:extLst>
              <a:ext uri="{FF2B5EF4-FFF2-40B4-BE49-F238E27FC236}">
                <a16:creationId xmlns:a16="http://schemas.microsoft.com/office/drawing/2014/main" id="{13E0DCF4-21AE-4C71-696D-13E98DC66059}"/>
              </a:ext>
            </a:extLst>
          </p:cNvPr>
          <p:cNvSpPr>
            <a:spLocks noGrp="1"/>
          </p:cNvSpPr>
          <p:nvPr>
            <p:ph sz="half" idx="18" hasCustomPrompt="1"/>
          </p:nvPr>
        </p:nvSpPr>
        <p:spPr>
          <a:xfrm>
            <a:off x="9069571" y="2191870"/>
            <a:ext cx="2737553" cy="3617259"/>
          </a:xfrm>
        </p:spPr>
        <p:txBody>
          <a:bodyPr lIns="182880" tIns="91440" rIns="91440" bIns="91440">
            <a:noAutofit/>
          </a:bodyPr>
          <a:lstStyle>
            <a:lvl1pPr marL="0" indent="0">
              <a:spcBef>
                <a:spcPts val="1200"/>
              </a:spcBef>
              <a:spcAft>
                <a:spcPts val="60"/>
              </a:spcAft>
              <a:buNone/>
              <a:defRPr sz="1800">
                <a:solidFill>
                  <a:schemeClr val="tx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dirty="0"/>
              <a:t>Place content here</a:t>
            </a:r>
          </a:p>
        </p:txBody>
      </p:sp>
      <p:sp>
        <p:nvSpPr>
          <p:cNvPr id="4" name="Text Placeholder 212">
            <a:extLst>
              <a:ext uri="{FF2B5EF4-FFF2-40B4-BE49-F238E27FC236}">
                <a16:creationId xmlns:a16="http://schemas.microsoft.com/office/drawing/2014/main" id="{A8FB3702-489D-7133-5029-0EED83D74255}"/>
              </a:ext>
            </a:extLst>
          </p:cNvPr>
          <p:cNvSpPr>
            <a:spLocks noGrp="1"/>
          </p:cNvSpPr>
          <p:nvPr>
            <p:ph type="body" sz="quarter" idx="13" hasCustomPrompt="1"/>
          </p:nvPr>
        </p:nvSpPr>
        <p:spPr>
          <a:xfrm>
            <a:off x="314692" y="1636713"/>
            <a:ext cx="2740760" cy="433965"/>
          </a:xfrm>
          <a:solidFill>
            <a:schemeClr val="tx2"/>
          </a:solidFill>
        </p:spPr>
        <p:txBody>
          <a:bodyPr wrap="square" lIns="182880" tIns="91440" rIns="91440" bIns="91440">
            <a:spAutoFit/>
          </a:bodyPr>
          <a:lstStyle>
            <a:lvl1pPr marL="0" indent="0">
              <a:buNone/>
              <a:defRPr sz="1800" b="1">
                <a:solidFill>
                  <a:schemeClr val="bg1"/>
                </a:solidFill>
              </a:defRPr>
            </a:lvl1pPr>
            <a:lvl2pPr marL="457200" indent="0">
              <a:buNone/>
              <a:defRPr sz="1800" b="1">
                <a:solidFill>
                  <a:schemeClr val="bg1"/>
                </a:solidFill>
              </a:defRPr>
            </a:lvl2pPr>
            <a:lvl3pPr marL="914400" indent="0">
              <a:buNone/>
              <a:defRPr sz="1800" b="1">
                <a:solidFill>
                  <a:schemeClr val="bg1"/>
                </a:solidFill>
              </a:defRPr>
            </a:lvl3pPr>
            <a:lvl4pPr marL="1371600" indent="0">
              <a:buNone/>
              <a:defRPr sz="1800" b="1">
                <a:solidFill>
                  <a:schemeClr val="bg1"/>
                </a:solidFill>
              </a:defRPr>
            </a:lvl4pPr>
            <a:lvl5pPr marL="1828800" indent="0">
              <a:buNone/>
              <a:defRPr sz="1800" b="1">
                <a:solidFill>
                  <a:schemeClr val="bg1"/>
                </a:solidFill>
              </a:defRPr>
            </a:lvl5pPr>
          </a:lstStyle>
          <a:p>
            <a:r>
              <a:rPr lang="en-US" dirty="0"/>
              <a:t>Place content here</a:t>
            </a:r>
          </a:p>
        </p:txBody>
      </p:sp>
      <p:sp>
        <p:nvSpPr>
          <p:cNvPr id="5" name="Text Placeholder 212">
            <a:extLst>
              <a:ext uri="{FF2B5EF4-FFF2-40B4-BE49-F238E27FC236}">
                <a16:creationId xmlns:a16="http://schemas.microsoft.com/office/drawing/2014/main" id="{A472ABD6-D4AF-51A3-D274-EB02E1F7D698}"/>
              </a:ext>
            </a:extLst>
          </p:cNvPr>
          <p:cNvSpPr>
            <a:spLocks noGrp="1"/>
          </p:cNvSpPr>
          <p:nvPr>
            <p:ph type="body" sz="quarter" idx="15" hasCustomPrompt="1"/>
          </p:nvPr>
        </p:nvSpPr>
        <p:spPr>
          <a:xfrm>
            <a:off x="3237701" y="1636713"/>
            <a:ext cx="2740760" cy="433965"/>
          </a:xfrm>
          <a:solidFill>
            <a:schemeClr val="tx2"/>
          </a:solidFill>
        </p:spPr>
        <p:txBody>
          <a:bodyPr wrap="square" lIns="182880" tIns="91440" rIns="91440" bIns="91440">
            <a:noAutofit/>
          </a:bodyPr>
          <a:lstStyle>
            <a:lvl1pPr marL="0" indent="0">
              <a:buNone/>
              <a:defRPr sz="1800" b="1">
                <a:solidFill>
                  <a:schemeClr val="bg1"/>
                </a:solidFill>
              </a:defRPr>
            </a:lvl1pPr>
            <a:lvl2pPr marL="457200" indent="0">
              <a:buNone/>
              <a:defRPr sz="1800" b="1">
                <a:solidFill>
                  <a:schemeClr val="bg1"/>
                </a:solidFill>
              </a:defRPr>
            </a:lvl2pPr>
            <a:lvl3pPr marL="914400" indent="0">
              <a:buNone/>
              <a:defRPr sz="1800" b="1">
                <a:solidFill>
                  <a:schemeClr val="bg1"/>
                </a:solidFill>
              </a:defRPr>
            </a:lvl3pPr>
            <a:lvl4pPr marL="1371600" indent="0">
              <a:buNone/>
              <a:defRPr sz="1800" b="1">
                <a:solidFill>
                  <a:schemeClr val="bg1"/>
                </a:solidFill>
              </a:defRPr>
            </a:lvl4pPr>
            <a:lvl5pPr marL="1828800" indent="0">
              <a:buNone/>
              <a:defRPr sz="1800" b="1">
                <a:solidFill>
                  <a:schemeClr val="bg1"/>
                </a:solidFill>
              </a:defRPr>
            </a:lvl5pPr>
          </a:lstStyle>
          <a:p>
            <a:r>
              <a:rPr lang="en-US" dirty="0"/>
              <a:t>Place content here</a:t>
            </a:r>
          </a:p>
        </p:txBody>
      </p:sp>
      <p:sp>
        <p:nvSpPr>
          <p:cNvPr id="6" name="Text Placeholder 212">
            <a:extLst>
              <a:ext uri="{FF2B5EF4-FFF2-40B4-BE49-F238E27FC236}">
                <a16:creationId xmlns:a16="http://schemas.microsoft.com/office/drawing/2014/main" id="{9B2846D9-98D8-E207-8370-E81B28729B49}"/>
              </a:ext>
            </a:extLst>
          </p:cNvPr>
          <p:cNvSpPr>
            <a:spLocks noGrp="1"/>
          </p:cNvSpPr>
          <p:nvPr>
            <p:ph type="body" sz="quarter" idx="17" hasCustomPrompt="1"/>
          </p:nvPr>
        </p:nvSpPr>
        <p:spPr>
          <a:xfrm>
            <a:off x="6144761" y="1636713"/>
            <a:ext cx="2740760" cy="433965"/>
          </a:xfrm>
          <a:solidFill>
            <a:schemeClr val="tx2"/>
          </a:solidFill>
        </p:spPr>
        <p:txBody>
          <a:bodyPr wrap="square" lIns="182880" tIns="91440" rIns="91440" bIns="91440">
            <a:noAutofit/>
          </a:bodyPr>
          <a:lstStyle>
            <a:lvl1pPr marL="0" indent="0">
              <a:buNone/>
              <a:defRPr sz="1800" b="1">
                <a:solidFill>
                  <a:schemeClr val="bg1"/>
                </a:solidFill>
              </a:defRPr>
            </a:lvl1pPr>
            <a:lvl2pPr marL="457200" indent="0">
              <a:buNone/>
              <a:defRPr sz="1800" b="1">
                <a:solidFill>
                  <a:schemeClr val="bg1"/>
                </a:solidFill>
              </a:defRPr>
            </a:lvl2pPr>
            <a:lvl3pPr marL="914400" indent="0">
              <a:buNone/>
              <a:defRPr sz="1800" b="1">
                <a:solidFill>
                  <a:schemeClr val="bg1"/>
                </a:solidFill>
              </a:defRPr>
            </a:lvl3pPr>
            <a:lvl4pPr marL="1371600" indent="0">
              <a:buNone/>
              <a:defRPr sz="1800" b="1">
                <a:solidFill>
                  <a:schemeClr val="bg1"/>
                </a:solidFill>
              </a:defRPr>
            </a:lvl4pPr>
            <a:lvl5pPr marL="1828800" indent="0">
              <a:buNone/>
              <a:defRPr sz="1800" b="1">
                <a:solidFill>
                  <a:schemeClr val="bg1"/>
                </a:solidFill>
              </a:defRPr>
            </a:lvl5pPr>
          </a:lstStyle>
          <a:p>
            <a:r>
              <a:rPr lang="en-US" dirty="0"/>
              <a:t>Place content here</a:t>
            </a:r>
          </a:p>
        </p:txBody>
      </p:sp>
      <p:sp>
        <p:nvSpPr>
          <p:cNvPr id="7" name="Text Placeholder 212">
            <a:extLst>
              <a:ext uri="{FF2B5EF4-FFF2-40B4-BE49-F238E27FC236}">
                <a16:creationId xmlns:a16="http://schemas.microsoft.com/office/drawing/2014/main" id="{5A4E93FB-938D-13A6-A78B-46943641C35D}"/>
              </a:ext>
            </a:extLst>
          </p:cNvPr>
          <p:cNvSpPr>
            <a:spLocks noGrp="1"/>
          </p:cNvSpPr>
          <p:nvPr>
            <p:ph type="body" sz="quarter" idx="19" hasCustomPrompt="1"/>
          </p:nvPr>
        </p:nvSpPr>
        <p:spPr>
          <a:xfrm>
            <a:off x="9069571" y="1636713"/>
            <a:ext cx="2740760" cy="433965"/>
          </a:xfrm>
          <a:solidFill>
            <a:schemeClr val="tx2"/>
          </a:solidFill>
        </p:spPr>
        <p:txBody>
          <a:bodyPr wrap="square" lIns="182880" tIns="91440" rIns="91440" bIns="91440">
            <a:noAutofit/>
          </a:bodyPr>
          <a:lstStyle>
            <a:lvl1pPr marL="0" indent="0">
              <a:buNone/>
              <a:defRPr sz="1800" b="1">
                <a:solidFill>
                  <a:schemeClr val="bg1"/>
                </a:solidFill>
              </a:defRPr>
            </a:lvl1pPr>
            <a:lvl2pPr marL="457200" indent="0">
              <a:buNone/>
              <a:defRPr sz="1800" b="1">
                <a:solidFill>
                  <a:schemeClr val="bg1"/>
                </a:solidFill>
              </a:defRPr>
            </a:lvl2pPr>
            <a:lvl3pPr marL="914400" indent="0">
              <a:buNone/>
              <a:defRPr sz="1800" b="1">
                <a:solidFill>
                  <a:schemeClr val="bg1"/>
                </a:solidFill>
              </a:defRPr>
            </a:lvl3pPr>
            <a:lvl4pPr marL="1371600" indent="0">
              <a:buNone/>
              <a:defRPr sz="1800" b="1">
                <a:solidFill>
                  <a:schemeClr val="bg1"/>
                </a:solidFill>
              </a:defRPr>
            </a:lvl4pPr>
            <a:lvl5pPr marL="1828800" indent="0">
              <a:buNone/>
              <a:defRPr sz="1800" b="1">
                <a:solidFill>
                  <a:schemeClr val="bg1"/>
                </a:solidFill>
              </a:defRPr>
            </a:lvl5pPr>
          </a:lstStyle>
          <a:p>
            <a:r>
              <a:rPr lang="en-US" dirty="0"/>
              <a:t>Place content here</a:t>
            </a:r>
          </a:p>
        </p:txBody>
      </p:sp>
    </p:spTree>
    <p:extLst>
      <p:ext uri="{BB962C8B-B14F-4D97-AF65-F5344CB8AC3E}">
        <p14:creationId xmlns:p14="http://schemas.microsoft.com/office/powerpoint/2010/main" val="49818824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Image Series A">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A0731A8F-A5F9-DD23-C897-CABCBA301C32}"/>
              </a:ext>
            </a:extLst>
          </p:cNvPr>
          <p:cNvSpPr/>
          <p:nvPr userDrawn="1"/>
        </p:nvSpPr>
        <p:spPr>
          <a:xfrm>
            <a:off x="0" y="2874040"/>
            <a:ext cx="12192000" cy="3983959"/>
          </a:xfrm>
          <a:custGeom>
            <a:avLst/>
            <a:gdLst>
              <a:gd name="connsiteX0" fmla="*/ 0 w 12192000"/>
              <a:gd name="connsiteY0" fmla="*/ 0 h 3728466"/>
              <a:gd name="connsiteX1" fmla="*/ 12192000 w 12192000"/>
              <a:gd name="connsiteY1" fmla="*/ 0 h 3728466"/>
              <a:gd name="connsiteX2" fmla="*/ 12192000 w 12192000"/>
              <a:gd name="connsiteY2" fmla="*/ 3728466 h 3728466"/>
              <a:gd name="connsiteX3" fmla="*/ 0 w 12192000"/>
              <a:gd name="connsiteY3" fmla="*/ 3728466 h 3728466"/>
            </a:gdLst>
            <a:ahLst/>
            <a:cxnLst>
              <a:cxn ang="0">
                <a:pos x="connsiteX0" y="connsiteY0"/>
              </a:cxn>
              <a:cxn ang="0">
                <a:pos x="connsiteX1" y="connsiteY1"/>
              </a:cxn>
              <a:cxn ang="0">
                <a:pos x="connsiteX2" y="connsiteY2"/>
              </a:cxn>
              <a:cxn ang="0">
                <a:pos x="connsiteX3" y="connsiteY3"/>
              </a:cxn>
            </a:cxnLst>
            <a:rect l="l" t="t" r="r" b="b"/>
            <a:pathLst>
              <a:path w="12192000" h="3728466">
                <a:moveTo>
                  <a:pt x="0" y="0"/>
                </a:moveTo>
                <a:lnTo>
                  <a:pt x="12192000" y="0"/>
                </a:lnTo>
                <a:lnTo>
                  <a:pt x="12192000" y="3728466"/>
                </a:lnTo>
                <a:lnTo>
                  <a:pt x="0" y="3728466"/>
                </a:lnTo>
                <a:close/>
              </a:path>
            </a:pathLst>
          </a:custGeom>
          <a:solidFill>
            <a:schemeClr val="tx2"/>
          </a:solidFill>
          <a:ln w="0" cap="flat">
            <a:noFill/>
            <a:prstDash val="solid"/>
            <a:miter/>
          </a:ln>
        </p:spPr>
        <p:txBody>
          <a:bodyPr rtlCol="0" anchor="ctr"/>
          <a:lstStyle/>
          <a:p>
            <a:endParaRPr lang="en-US" dirty="0"/>
          </a:p>
        </p:txBody>
      </p:sp>
      <p:sp>
        <p:nvSpPr>
          <p:cNvPr id="361" name="Picture Placeholder 360">
            <a:extLst>
              <a:ext uri="{FF2B5EF4-FFF2-40B4-BE49-F238E27FC236}">
                <a16:creationId xmlns:a16="http://schemas.microsoft.com/office/drawing/2014/main" id="{BDA3E75D-82B9-D08B-2F03-A683518AC717}"/>
              </a:ext>
            </a:extLst>
          </p:cNvPr>
          <p:cNvSpPr>
            <a:spLocks noGrp="1"/>
          </p:cNvSpPr>
          <p:nvPr>
            <p:ph type="pic" sz="quarter" idx="12"/>
          </p:nvPr>
        </p:nvSpPr>
        <p:spPr>
          <a:xfrm>
            <a:off x="1728968" y="1647919"/>
            <a:ext cx="2393950" cy="2393950"/>
          </a:xfrm>
          <a:solidFill>
            <a:schemeClr val="bg2"/>
          </a:solidFill>
        </p:spPr>
        <p:txBody>
          <a:bodyPr/>
          <a:lstStyle/>
          <a:p>
            <a:r>
              <a:rPr lang="en-US"/>
              <a:t>Click icon to add picture</a:t>
            </a:r>
            <a:endParaRPr lang="en-US" dirty="0"/>
          </a:p>
        </p:txBody>
      </p:sp>
      <p:sp>
        <p:nvSpPr>
          <p:cNvPr id="362" name="Picture Placeholder 360">
            <a:extLst>
              <a:ext uri="{FF2B5EF4-FFF2-40B4-BE49-F238E27FC236}">
                <a16:creationId xmlns:a16="http://schemas.microsoft.com/office/drawing/2014/main" id="{B61B4DFE-D0E9-B57A-176A-09A1C664C95C}"/>
              </a:ext>
            </a:extLst>
          </p:cNvPr>
          <p:cNvSpPr>
            <a:spLocks noGrp="1"/>
          </p:cNvSpPr>
          <p:nvPr>
            <p:ph type="pic" sz="quarter" idx="13"/>
          </p:nvPr>
        </p:nvSpPr>
        <p:spPr>
          <a:xfrm>
            <a:off x="4899025" y="1654993"/>
            <a:ext cx="2393950" cy="2393950"/>
          </a:xfrm>
          <a:solidFill>
            <a:schemeClr val="bg2"/>
          </a:solidFill>
        </p:spPr>
        <p:txBody>
          <a:bodyPr/>
          <a:lstStyle/>
          <a:p>
            <a:r>
              <a:rPr lang="en-US"/>
              <a:t>Click icon to add picture</a:t>
            </a:r>
          </a:p>
        </p:txBody>
      </p:sp>
      <p:sp>
        <p:nvSpPr>
          <p:cNvPr id="363" name="Picture Placeholder 360">
            <a:extLst>
              <a:ext uri="{FF2B5EF4-FFF2-40B4-BE49-F238E27FC236}">
                <a16:creationId xmlns:a16="http://schemas.microsoft.com/office/drawing/2014/main" id="{174E554B-4BD8-EF29-58CE-4FB93A18B3CF}"/>
              </a:ext>
            </a:extLst>
          </p:cNvPr>
          <p:cNvSpPr>
            <a:spLocks noGrp="1"/>
          </p:cNvSpPr>
          <p:nvPr>
            <p:ph type="pic" sz="quarter" idx="14"/>
          </p:nvPr>
        </p:nvSpPr>
        <p:spPr>
          <a:xfrm>
            <a:off x="8058997" y="1677066"/>
            <a:ext cx="2393950" cy="2393950"/>
          </a:xfrm>
          <a:solidFill>
            <a:schemeClr val="bg2"/>
          </a:solidFill>
        </p:spPr>
        <p:txBody>
          <a:bodyPr/>
          <a:lstStyle/>
          <a:p>
            <a:r>
              <a:rPr lang="en-US"/>
              <a:t>Click icon to add picture</a:t>
            </a:r>
            <a:endParaRPr lang="en-US" dirty="0"/>
          </a:p>
        </p:txBody>
      </p:sp>
      <p:sp>
        <p:nvSpPr>
          <p:cNvPr id="7" name="Title 6">
            <a:extLst>
              <a:ext uri="{FF2B5EF4-FFF2-40B4-BE49-F238E27FC236}">
                <a16:creationId xmlns:a16="http://schemas.microsoft.com/office/drawing/2014/main" id="{6E6634D6-1ACC-26AC-A117-291B7F184582}"/>
              </a:ext>
            </a:extLst>
          </p:cNvPr>
          <p:cNvSpPr>
            <a:spLocks noGrp="1"/>
          </p:cNvSpPr>
          <p:nvPr>
            <p:ph type="title" hasCustomPrompt="1"/>
          </p:nvPr>
        </p:nvSpPr>
        <p:spPr>
          <a:xfrm>
            <a:off x="314692" y="365125"/>
            <a:ext cx="11492432" cy="886397"/>
          </a:xfrm>
        </p:spPr>
        <p:txBody>
          <a:bodyPr>
            <a:noAutofit/>
          </a:bodyPr>
          <a:lstStyle/>
          <a:p>
            <a:r>
              <a:rPr lang="en-US" dirty="0"/>
              <a:t>One-sentence headline stating the main takeaway message</a:t>
            </a:r>
          </a:p>
        </p:txBody>
      </p:sp>
      <p:sp>
        <p:nvSpPr>
          <p:cNvPr id="3" name="Rectangle 6">
            <a:extLst>
              <a:ext uri="{FF2B5EF4-FFF2-40B4-BE49-F238E27FC236}">
                <a16:creationId xmlns:a16="http://schemas.microsoft.com/office/drawing/2014/main" id="{AB6D4833-11C2-F073-A788-EE5CF0875463}"/>
              </a:ext>
            </a:extLst>
          </p:cNvPr>
          <p:cNvSpPr>
            <a:spLocks noChangeArrowheads="1"/>
          </p:cNvSpPr>
          <p:nvPr userDrawn="1"/>
        </p:nvSpPr>
        <p:spPr bwMode="auto">
          <a:xfrm flipH="1">
            <a:off x="11526723" y="6576851"/>
            <a:ext cx="280401" cy="152400"/>
          </a:xfrm>
          <a:prstGeom prst="rect">
            <a:avLst/>
          </a:prstGeom>
          <a:noFill/>
          <a:ln w="9525">
            <a:noFill/>
            <a:miter lim="800000"/>
            <a:headEnd/>
            <a:tailEnd/>
          </a:ln>
          <a:effectLst/>
        </p:spPr>
        <p:txBody>
          <a:bodyPr lIns="0" tIns="0" rIns="0" bIns="0"/>
          <a:lstStyle/>
          <a:p>
            <a:pPr algn="ctr" defTabSz="173038">
              <a:lnSpc>
                <a:spcPct val="90000"/>
              </a:lnSpc>
              <a:tabLst>
                <a:tab pos="230188" algn="l"/>
              </a:tabLst>
              <a:defRPr/>
            </a:pPr>
            <a:fld id="{040BB257-551A-4736-B50F-DCF1BA034C06}" type="slidenum">
              <a:rPr lang="en-US" sz="1000" smtClean="0">
                <a:solidFill>
                  <a:schemeClr val="bg1"/>
                </a:solidFill>
                <a:latin typeface="Roboto" panose="02000000000000000000" pitchFamily="2" charset="0"/>
                <a:ea typeface="Roboto" panose="02000000000000000000" pitchFamily="2" charset="0"/>
                <a:cs typeface="Times New Roman" panose="02020603050405020304" pitchFamily="18" charset="0"/>
              </a:rPr>
              <a:pPr algn="ctr" defTabSz="173038">
                <a:lnSpc>
                  <a:spcPct val="90000"/>
                </a:lnSpc>
                <a:tabLst>
                  <a:tab pos="230188" algn="l"/>
                </a:tabLst>
                <a:defRPr/>
              </a:pPr>
              <a:t>‹#›</a:t>
            </a:fld>
            <a:endParaRPr lang="en-US" sz="1000" dirty="0">
              <a:solidFill>
                <a:schemeClr val="bg1"/>
              </a:solidFill>
              <a:latin typeface="Roboto" panose="02000000000000000000" pitchFamily="2" charset="0"/>
              <a:ea typeface="Roboto" panose="02000000000000000000" pitchFamily="2" charset="0"/>
              <a:cs typeface="Times New Roman" panose="02020603050405020304" pitchFamily="18" charset="0"/>
            </a:endParaRPr>
          </a:p>
        </p:txBody>
      </p:sp>
      <p:pic>
        <p:nvPicPr>
          <p:cNvPr id="2" name="Graphic 1">
            <a:extLst>
              <a:ext uri="{FF2B5EF4-FFF2-40B4-BE49-F238E27FC236}">
                <a16:creationId xmlns:a16="http://schemas.microsoft.com/office/drawing/2014/main" id="{9839855A-2E65-D041-0145-9228A25DEC8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14693" y="6431818"/>
            <a:ext cx="1188988" cy="285824"/>
          </a:xfrm>
          <a:prstGeom prst="rect">
            <a:avLst/>
          </a:prstGeom>
        </p:spPr>
      </p:pic>
      <p:sp>
        <p:nvSpPr>
          <p:cNvPr id="9" name="Text Placeholder 364">
            <a:extLst>
              <a:ext uri="{FF2B5EF4-FFF2-40B4-BE49-F238E27FC236}">
                <a16:creationId xmlns:a16="http://schemas.microsoft.com/office/drawing/2014/main" id="{87DB2D28-593F-795D-4528-4F36687F3FCB}"/>
              </a:ext>
            </a:extLst>
          </p:cNvPr>
          <p:cNvSpPr>
            <a:spLocks noGrp="1"/>
          </p:cNvSpPr>
          <p:nvPr>
            <p:ph type="body" sz="quarter" idx="18" hasCustomPrompt="1"/>
          </p:nvPr>
        </p:nvSpPr>
        <p:spPr>
          <a:xfrm>
            <a:off x="1730374" y="4209116"/>
            <a:ext cx="2393950" cy="369332"/>
          </a:xfrm>
        </p:spPr>
        <p:txBody>
          <a:bodyPr tIns="91440" bIns="0">
            <a:noAutofit/>
          </a:bodyPr>
          <a:lstStyle>
            <a:lvl1pPr marL="0" indent="0" algn="ctr">
              <a:buNone/>
              <a:defRPr sz="1800" b="1">
                <a:solidFill>
                  <a:schemeClr val="bg1"/>
                </a:solidFill>
              </a:defRPr>
            </a:lvl1pPr>
            <a:lvl2pPr marL="457200" indent="0" algn="ctr">
              <a:buNone/>
              <a:defRPr sz="2000" b="1">
                <a:solidFill>
                  <a:schemeClr val="bg1"/>
                </a:solidFill>
              </a:defRPr>
            </a:lvl2pPr>
            <a:lvl3pPr marL="914400" indent="0" algn="ctr">
              <a:buNone/>
              <a:defRPr sz="2000" b="1">
                <a:solidFill>
                  <a:schemeClr val="bg1"/>
                </a:solidFill>
              </a:defRPr>
            </a:lvl3pPr>
            <a:lvl4pPr marL="1371600" indent="0" algn="ctr">
              <a:buNone/>
              <a:defRPr sz="2000" b="1">
                <a:solidFill>
                  <a:schemeClr val="bg1"/>
                </a:solidFill>
              </a:defRPr>
            </a:lvl4pPr>
            <a:lvl5pPr marL="1828800" indent="0" algn="ctr">
              <a:buNone/>
              <a:defRPr sz="2000" b="1">
                <a:solidFill>
                  <a:schemeClr val="bg1"/>
                </a:solidFill>
              </a:defRPr>
            </a:lvl5pPr>
          </a:lstStyle>
          <a:p>
            <a:r>
              <a:rPr lang="en-US" dirty="0"/>
              <a:t>Place content here</a:t>
            </a:r>
          </a:p>
        </p:txBody>
      </p:sp>
      <p:sp>
        <p:nvSpPr>
          <p:cNvPr id="10" name="Text Placeholder 364">
            <a:extLst>
              <a:ext uri="{FF2B5EF4-FFF2-40B4-BE49-F238E27FC236}">
                <a16:creationId xmlns:a16="http://schemas.microsoft.com/office/drawing/2014/main" id="{7376F770-679C-5A79-745B-C16311760FBF}"/>
              </a:ext>
            </a:extLst>
          </p:cNvPr>
          <p:cNvSpPr>
            <a:spLocks noGrp="1"/>
          </p:cNvSpPr>
          <p:nvPr>
            <p:ph type="body" sz="quarter" idx="19" hasCustomPrompt="1"/>
          </p:nvPr>
        </p:nvSpPr>
        <p:spPr>
          <a:xfrm>
            <a:off x="4906516" y="4209116"/>
            <a:ext cx="2393950" cy="369332"/>
          </a:xfrm>
        </p:spPr>
        <p:txBody>
          <a:bodyPr tIns="91440" bIns="0">
            <a:noAutofit/>
          </a:bodyPr>
          <a:lstStyle>
            <a:lvl1pPr marL="0" indent="0" algn="ctr">
              <a:buNone/>
              <a:defRPr sz="1800" b="1">
                <a:solidFill>
                  <a:schemeClr val="bg1"/>
                </a:solidFill>
              </a:defRPr>
            </a:lvl1pPr>
            <a:lvl2pPr marL="457200" indent="0" algn="ctr">
              <a:buNone/>
              <a:defRPr sz="2000" b="1">
                <a:solidFill>
                  <a:schemeClr val="bg1"/>
                </a:solidFill>
              </a:defRPr>
            </a:lvl2pPr>
            <a:lvl3pPr marL="914400" indent="0" algn="ctr">
              <a:buNone/>
              <a:defRPr sz="2000" b="1">
                <a:solidFill>
                  <a:schemeClr val="bg1"/>
                </a:solidFill>
              </a:defRPr>
            </a:lvl3pPr>
            <a:lvl4pPr marL="1371600" indent="0" algn="ctr">
              <a:buNone/>
              <a:defRPr sz="2000" b="1">
                <a:solidFill>
                  <a:schemeClr val="bg1"/>
                </a:solidFill>
              </a:defRPr>
            </a:lvl4pPr>
            <a:lvl5pPr marL="1828800" indent="0" algn="ctr">
              <a:buNone/>
              <a:defRPr sz="2000" b="1">
                <a:solidFill>
                  <a:schemeClr val="bg1"/>
                </a:solidFill>
              </a:defRPr>
            </a:lvl5pPr>
          </a:lstStyle>
          <a:p>
            <a:r>
              <a:rPr lang="en-US" dirty="0"/>
              <a:t>Place content here</a:t>
            </a:r>
          </a:p>
        </p:txBody>
      </p:sp>
      <p:sp>
        <p:nvSpPr>
          <p:cNvPr id="11" name="Text Placeholder 364">
            <a:extLst>
              <a:ext uri="{FF2B5EF4-FFF2-40B4-BE49-F238E27FC236}">
                <a16:creationId xmlns:a16="http://schemas.microsoft.com/office/drawing/2014/main" id="{BE984742-C45A-DB0D-15F8-E82D7B9C2FC6}"/>
              </a:ext>
            </a:extLst>
          </p:cNvPr>
          <p:cNvSpPr>
            <a:spLocks noGrp="1"/>
          </p:cNvSpPr>
          <p:nvPr>
            <p:ph type="body" sz="quarter" idx="20" hasCustomPrompt="1"/>
          </p:nvPr>
        </p:nvSpPr>
        <p:spPr>
          <a:xfrm>
            <a:off x="8083421" y="4209116"/>
            <a:ext cx="2393950" cy="369332"/>
          </a:xfrm>
        </p:spPr>
        <p:txBody>
          <a:bodyPr tIns="91440" bIns="0">
            <a:noAutofit/>
          </a:bodyPr>
          <a:lstStyle>
            <a:lvl1pPr marL="0" indent="0" algn="ctr">
              <a:buNone/>
              <a:defRPr sz="1800" b="1">
                <a:solidFill>
                  <a:schemeClr val="bg1"/>
                </a:solidFill>
              </a:defRPr>
            </a:lvl1pPr>
            <a:lvl2pPr marL="457200" indent="0" algn="ctr">
              <a:buNone/>
              <a:defRPr sz="2000" b="1">
                <a:solidFill>
                  <a:schemeClr val="bg1"/>
                </a:solidFill>
              </a:defRPr>
            </a:lvl2pPr>
            <a:lvl3pPr marL="914400" indent="0" algn="ctr">
              <a:buNone/>
              <a:defRPr sz="2000" b="1">
                <a:solidFill>
                  <a:schemeClr val="bg1"/>
                </a:solidFill>
              </a:defRPr>
            </a:lvl3pPr>
            <a:lvl4pPr marL="1371600" indent="0" algn="ctr">
              <a:buNone/>
              <a:defRPr sz="2000" b="1">
                <a:solidFill>
                  <a:schemeClr val="bg1"/>
                </a:solidFill>
              </a:defRPr>
            </a:lvl4pPr>
            <a:lvl5pPr marL="1828800" indent="0" algn="ctr">
              <a:buNone/>
              <a:defRPr sz="2000" b="1">
                <a:solidFill>
                  <a:schemeClr val="bg1"/>
                </a:solidFill>
              </a:defRPr>
            </a:lvl5pPr>
          </a:lstStyle>
          <a:p>
            <a:r>
              <a:rPr lang="en-US" dirty="0"/>
              <a:t>Place content here</a:t>
            </a:r>
          </a:p>
        </p:txBody>
      </p:sp>
    </p:spTree>
    <p:extLst>
      <p:ext uri="{BB962C8B-B14F-4D97-AF65-F5344CB8AC3E}">
        <p14:creationId xmlns:p14="http://schemas.microsoft.com/office/powerpoint/2010/main" val="206819927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3-Image Series B">
    <p:spTree>
      <p:nvGrpSpPr>
        <p:cNvPr id="1" name=""/>
        <p:cNvGrpSpPr/>
        <p:nvPr/>
      </p:nvGrpSpPr>
      <p:grpSpPr>
        <a:xfrm>
          <a:off x="0" y="0"/>
          <a:ext cx="0" cy="0"/>
          <a:chOff x="0" y="0"/>
          <a:chExt cx="0" cy="0"/>
        </a:xfrm>
      </p:grpSpPr>
      <p:pic>
        <p:nvPicPr>
          <p:cNvPr id="17" name="Graphic 285">
            <a:extLst>
              <a:ext uri="{FF2B5EF4-FFF2-40B4-BE49-F238E27FC236}">
                <a16:creationId xmlns:a16="http://schemas.microsoft.com/office/drawing/2014/main" id="{33C27B49-A27E-0D8E-47DA-07C46ED6F876}"/>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265D5DB1-B0F4-39A7-9E5F-343BB17944E4}"/>
              </a:ext>
            </a:extLst>
          </p:cNvPr>
          <p:cNvSpPr>
            <a:spLocks noGrp="1"/>
          </p:cNvSpPr>
          <p:nvPr>
            <p:ph type="title" hasCustomPrompt="1"/>
          </p:nvPr>
        </p:nvSpPr>
        <p:spPr>
          <a:xfrm>
            <a:off x="314692" y="365125"/>
            <a:ext cx="11685523" cy="886397"/>
          </a:xfrm>
        </p:spPr>
        <p:txBody>
          <a:bodyPr>
            <a:noAutofit/>
          </a:bodyPr>
          <a:lstStyle>
            <a:lvl1pPr>
              <a:defRPr b="1">
                <a:solidFill>
                  <a:schemeClr val="bg1"/>
                </a:solidFill>
              </a:defRPr>
            </a:lvl1pPr>
          </a:lstStyle>
          <a:p>
            <a:r>
              <a:rPr lang="en-US" dirty="0"/>
              <a:t>One-sentence headline stating the main takeaway message</a:t>
            </a:r>
          </a:p>
        </p:txBody>
      </p:sp>
      <p:sp>
        <p:nvSpPr>
          <p:cNvPr id="4" name="Rectangle 6">
            <a:extLst>
              <a:ext uri="{FF2B5EF4-FFF2-40B4-BE49-F238E27FC236}">
                <a16:creationId xmlns:a16="http://schemas.microsoft.com/office/drawing/2014/main" id="{DAF7721B-92F3-10FF-5A89-459D1C6BA969}"/>
              </a:ext>
            </a:extLst>
          </p:cNvPr>
          <p:cNvSpPr>
            <a:spLocks noChangeArrowheads="1"/>
          </p:cNvSpPr>
          <p:nvPr userDrawn="1"/>
        </p:nvSpPr>
        <p:spPr bwMode="auto">
          <a:xfrm flipH="1">
            <a:off x="11526723" y="6576851"/>
            <a:ext cx="280401" cy="152400"/>
          </a:xfrm>
          <a:prstGeom prst="rect">
            <a:avLst/>
          </a:prstGeom>
          <a:noFill/>
          <a:ln w="9525">
            <a:noFill/>
            <a:miter lim="800000"/>
            <a:headEnd/>
            <a:tailEnd/>
          </a:ln>
          <a:effectLst/>
        </p:spPr>
        <p:txBody>
          <a:bodyPr lIns="0" tIns="0" rIns="0" bIns="0"/>
          <a:lstStyle/>
          <a:p>
            <a:pPr algn="ctr" defTabSz="173038">
              <a:lnSpc>
                <a:spcPct val="90000"/>
              </a:lnSpc>
              <a:tabLst>
                <a:tab pos="230188" algn="l"/>
              </a:tabLst>
              <a:defRPr/>
            </a:pPr>
            <a:fld id="{040BB257-551A-4736-B50F-DCF1BA034C06}" type="slidenum">
              <a:rPr lang="en-US" sz="1000" smtClean="0">
                <a:solidFill>
                  <a:schemeClr val="bg1"/>
                </a:solidFill>
                <a:latin typeface="Roboto" panose="02000000000000000000" pitchFamily="2" charset="0"/>
                <a:ea typeface="Roboto" panose="02000000000000000000" pitchFamily="2" charset="0"/>
                <a:cs typeface="Times New Roman" panose="02020603050405020304" pitchFamily="18" charset="0"/>
              </a:rPr>
              <a:pPr algn="ctr" defTabSz="173038">
                <a:lnSpc>
                  <a:spcPct val="90000"/>
                </a:lnSpc>
                <a:tabLst>
                  <a:tab pos="230188" algn="l"/>
                </a:tabLst>
                <a:defRPr/>
              </a:pPr>
              <a:t>‹#›</a:t>
            </a:fld>
            <a:endParaRPr lang="en-US" sz="1000" dirty="0">
              <a:solidFill>
                <a:schemeClr val="bg1"/>
              </a:solidFill>
              <a:latin typeface="Roboto" panose="02000000000000000000" pitchFamily="2" charset="0"/>
              <a:ea typeface="Roboto" panose="02000000000000000000" pitchFamily="2" charset="0"/>
              <a:cs typeface="Times New Roman" panose="02020603050405020304" pitchFamily="18" charset="0"/>
            </a:endParaRPr>
          </a:p>
        </p:txBody>
      </p:sp>
      <p:pic>
        <p:nvPicPr>
          <p:cNvPr id="3" name="Graphic 2">
            <a:extLst>
              <a:ext uri="{FF2B5EF4-FFF2-40B4-BE49-F238E27FC236}">
                <a16:creationId xmlns:a16="http://schemas.microsoft.com/office/drawing/2014/main" id="{0FD5FAFE-F099-74C8-600F-3FEE5ACA26C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314693" y="6431818"/>
            <a:ext cx="1188988" cy="285824"/>
          </a:xfrm>
          <a:prstGeom prst="rect">
            <a:avLst/>
          </a:prstGeom>
        </p:spPr>
      </p:pic>
      <p:sp>
        <p:nvSpPr>
          <p:cNvPr id="6" name="Picture Placeholder 360">
            <a:extLst>
              <a:ext uri="{FF2B5EF4-FFF2-40B4-BE49-F238E27FC236}">
                <a16:creationId xmlns:a16="http://schemas.microsoft.com/office/drawing/2014/main" id="{22CDA623-F17D-C055-60D8-139C9924BE30}"/>
              </a:ext>
            </a:extLst>
          </p:cNvPr>
          <p:cNvSpPr>
            <a:spLocks noGrp="1"/>
          </p:cNvSpPr>
          <p:nvPr>
            <p:ph type="pic" sz="quarter" idx="12"/>
          </p:nvPr>
        </p:nvSpPr>
        <p:spPr>
          <a:xfrm>
            <a:off x="1773908" y="1647919"/>
            <a:ext cx="2393950" cy="2393950"/>
          </a:xfrm>
          <a:solidFill>
            <a:schemeClr val="bg2"/>
          </a:solidFill>
        </p:spPr>
        <p:txBody>
          <a:bodyPr/>
          <a:lstStyle/>
          <a:p>
            <a:r>
              <a:rPr lang="en-US"/>
              <a:t>Click icon to add picture</a:t>
            </a:r>
            <a:endParaRPr lang="en-US" dirty="0"/>
          </a:p>
        </p:txBody>
      </p:sp>
      <p:sp>
        <p:nvSpPr>
          <p:cNvPr id="7" name="Picture Placeholder 360">
            <a:extLst>
              <a:ext uri="{FF2B5EF4-FFF2-40B4-BE49-F238E27FC236}">
                <a16:creationId xmlns:a16="http://schemas.microsoft.com/office/drawing/2014/main" id="{3347E071-335C-4249-3E65-B4125AADA3C2}"/>
              </a:ext>
            </a:extLst>
          </p:cNvPr>
          <p:cNvSpPr>
            <a:spLocks noGrp="1"/>
          </p:cNvSpPr>
          <p:nvPr>
            <p:ph type="pic" sz="quarter" idx="13"/>
          </p:nvPr>
        </p:nvSpPr>
        <p:spPr>
          <a:xfrm>
            <a:off x="4949380" y="1654993"/>
            <a:ext cx="2393950" cy="2393950"/>
          </a:xfrm>
          <a:solidFill>
            <a:schemeClr val="bg2"/>
          </a:solidFill>
        </p:spPr>
        <p:txBody>
          <a:bodyPr/>
          <a:lstStyle/>
          <a:p>
            <a:r>
              <a:rPr lang="en-US"/>
              <a:t>Click icon to add picture</a:t>
            </a:r>
          </a:p>
        </p:txBody>
      </p:sp>
      <p:sp>
        <p:nvSpPr>
          <p:cNvPr id="8" name="Picture Placeholder 360">
            <a:extLst>
              <a:ext uri="{FF2B5EF4-FFF2-40B4-BE49-F238E27FC236}">
                <a16:creationId xmlns:a16="http://schemas.microsoft.com/office/drawing/2014/main" id="{3FE91602-2738-A673-EBF8-A0ACA14E6531}"/>
              </a:ext>
            </a:extLst>
          </p:cNvPr>
          <p:cNvSpPr>
            <a:spLocks noGrp="1"/>
          </p:cNvSpPr>
          <p:nvPr>
            <p:ph type="pic" sz="quarter" idx="14"/>
          </p:nvPr>
        </p:nvSpPr>
        <p:spPr>
          <a:xfrm>
            <a:off x="8126285" y="1677066"/>
            <a:ext cx="2393950" cy="2393950"/>
          </a:xfrm>
          <a:solidFill>
            <a:schemeClr val="bg2"/>
          </a:solidFill>
        </p:spPr>
        <p:txBody>
          <a:bodyPr/>
          <a:lstStyle/>
          <a:p>
            <a:r>
              <a:rPr lang="en-US"/>
              <a:t>Click icon to add picture</a:t>
            </a:r>
          </a:p>
        </p:txBody>
      </p:sp>
      <p:sp>
        <p:nvSpPr>
          <p:cNvPr id="9" name="Text Placeholder 364">
            <a:extLst>
              <a:ext uri="{FF2B5EF4-FFF2-40B4-BE49-F238E27FC236}">
                <a16:creationId xmlns:a16="http://schemas.microsoft.com/office/drawing/2014/main" id="{9403276D-5FB8-BD3C-65B5-24E0F431ACF3}"/>
              </a:ext>
            </a:extLst>
          </p:cNvPr>
          <p:cNvSpPr>
            <a:spLocks noGrp="1"/>
          </p:cNvSpPr>
          <p:nvPr>
            <p:ph type="body" sz="quarter" idx="15" hasCustomPrompt="1"/>
          </p:nvPr>
        </p:nvSpPr>
        <p:spPr>
          <a:xfrm>
            <a:off x="1773238" y="4209116"/>
            <a:ext cx="2393950" cy="369332"/>
          </a:xfrm>
        </p:spPr>
        <p:txBody>
          <a:bodyPr tIns="91440" bIns="0">
            <a:noAutofit/>
          </a:bodyPr>
          <a:lstStyle>
            <a:lvl1pPr marL="0" indent="0" algn="ctr">
              <a:buNone/>
              <a:defRPr sz="1800" b="1">
                <a:solidFill>
                  <a:schemeClr val="bg1"/>
                </a:solidFill>
              </a:defRPr>
            </a:lvl1pPr>
            <a:lvl2pPr marL="457200" indent="0" algn="ctr">
              <a:buNone/>
              <a:defRPr sz="2000" b="1">
                <a:solidFill>
                  <a:schemeClr val="bg1"/>
                </a:solidFill>
              </a:defRPr>
            </a:lvl2pPr>
            <a:lvl3pPr marL="914400" indent="0" algn="ctr">
              <a:buNone/>
              <a:defRPr sz="2000" b="1">
                <a:solidFill>
                  <a:schemeClr val="bg1"/>
                </a:solidFill>
              </a:defRPr>
            </a:lvl3pPr>
            <a:lvl4pPr marL="1371600" indent="0" algn="ctr">
              <a:buNone/>
              <a:defRPr sz="2000" b="1">
                <a:solidFill>
                  <a:schemeClr val="bg1"/>
                </a:solidFill>
              </a:defRPr>
            </a:lvl4pPr>
            <a:lvl5pPr marL="1828800" indent="0" algn="ctr">
              <a:buNone/>
              <a:defRPr sz="2000" b="1">
                <a:solidFill>
                  <a:schemeClr val="bg1"/>
                </a:solidFill>
              </a:defRPr>
            </a:lvl5pPr>
          </a:lstStyle>
          <a:p>
            <a:r>
              <a:rPr lang="en-US" dirty="0"/>
              <a:t>Place content here</a:t>
            </a:r>
          </a:p>
        </p:txBody>
      </p:sp>
      <p:sp>
        <p:nvSpPr>
          <p:cNvPr id="10" name="Text Placeholder 364">
            <a:extLst>
              <a:ext uri="{FF2B5EF4-FFF2-40B4-BE49-F238E27FC236}">
                <a16:creationId xmlns:a16="http://schemas.microsoft.com/office/drawing/2014/main" id="{DEAD8E05-AA79-AD7E-E31D-26EE870F8371}"/>
              </a:ext>
            </a:extLst>
          </p:cNvPr>
          <p:cNvSpPr>
            <a:spLocks noGrp="1"/>
          </p:cNvSpPr>
          <p:nvPr>
            <p:ph type="body" sz="quarter" idx="16" hasCustomPrompt="1"/>
          </p:nvPr>
        </p:nvSpPr>
        <p:spPr>
          <a:xfrm>
            <a:off x="4949380" y="4209116"/>
            <a:ext cx="2393950" cy="369332"/>
          </a:xfrm>
        </p:spPr>
        <p:txBody>
          <a:bodyPr tIns="91440" bIns="0">
            <a:noAutofit/>
          </a:bodyPr>
          <a:lstStyle>
            <a:lvl1pPr marL="0" indent="0" algn="ctr">
              <a:buNone/>
              <a:defRPr sz="1800" b="1">
                <a:solidFill>
                  <a:schemeClr val="bg1"/>
                </a:solidFill>
              </a:defRPr>
            </a:lvl1pPr>
            <a:lvl2pPr marL="457200" indent="0" algn="ctr">
              <a:buNone/>
              <a:defRPr sz="2000" b="1">
                <a:solidFill>
                  <a:schemeClr val="bg1"/>
                </a:solidFill>
              </a:defRPr>
            </a:lvl2pPr>
            <a:lvl3pPr marL="914400" indent="0" algn="ctr">
              <a:buNone/>
              <a:defRPr sz="2000" b="1">
                <a:solidFill>
                  <a:schemeClr val="bg1"/>
                </a:solidFill>
              </a:defRPr>
            </a:lvl3pPr>
            <a:lvl4pPr marL="1371600" indent="0" algn="ctr">
              <a:buNone/>
              <a:defRPr sz="2000" b="1">
                <a:solidFill>
                  <a:schemeClr val="bg1"/>
                </a:solidFill>
              </a:defRPr>
            </a:lvl4pPr>
            <a:lvl5pPr marL="1828800" indent="0" algn="ctr">
              <a:buNone/>
              <a:defRPr sz="2000" b="1">
                <a:solidFill>
                  <a:schemeClr val="bg1"/>
                </a:solidFill>
              </a:defRPr>
            </a:lvl5pPr>
          </a:lstStyle>
          <a:p>
            <a:r>
              <a:rPr lang="en-US" dirty="0"/>
              <a:t>Place content here</a:t>
            </a:r>
          </a:p>
        </p:txBody>
      </p:sp>
      <p:sp>
        <p:nvSpPr>
          <p:cNvPr id="11" name="Text Placeholder 364">
            <a:extLst>
              <a:ext uri="{FF2B5EF4-FFF2-40B4-BE49-F238E27FC236}">
                <a16:creationId xmlns:a16="http://schemas.microsoft.com/office/drawing/2014/main" id="{A7759041-293D-A1CE-7012-E2391337B1E4}"/>
              </a:ext>
            </a:extLst>
          </p:cNvPr>
          <p:cNvSpPr>
            <a:spLocks noGrp="1"/>
          </p:cNvSpPr>
          <p:nvPr>
            <p:ph type="body" sz="quarter" idx="17" hasCustomPrompt="1"/>
          </p:nvPr>
        </p:nvSpPr>
        <p:spPr>
          <a:xfrm>
            <a:off x="8126285" y="4209116"/>
            <a:ext cx="2393950" cy="369332"/>
          </a:xfrm>
        </p:spPr>
        <p:txBody>
          <a:bodyPr tIns="91440" bIns="0">
            <a:noAutofit/>
          </a:bodyPr>
          <a:lstStyle>
            <a:lvl1pPr marL="0" indent="0" algn="ctr">
              <a:buNone/>
              <a:defRPr sz="1800" b="1">
                <a:solidFill>
                  <a:schemeClr val="bg1"/>
                </a:solidFill>
              </a:defRPr>
            </a:lvl1pPr>
            <a:lvl2pPr marL="457200" indent="0" algn="ctr">
              <a:buNone/>
              <a:defRPr sz="2000" b="1">
                <a:solidFill>
                  <a:schemeClr val="bg1"/>
                </a:solidFill>
              </a:defRPr>
            </a:lvl2pPr>
            <a:lvl3pPr marL="914400" indent="0" algn="ctr">
              <a:buNone/>
              <a:defRPr sz="2000" b="1">
                <a:solidFill>
                  <a:schemeClr val="bg1"/>
                </a:solidFill>
              </a:defRPr>
            </a:lvl3pPr>
            <a:lvl4pPr marL="1371600" indent="0" algn="ctr">
              <a:buNone/>
              <a:defRPr sz="2000" b="1">
                <a:solidFill>
                  <a:schemeClr val="bg1"/>
                </a:solidFill>
              </a:defRPr>
            </a:lvl4pPr>
            <a:lvl5pPr marL="1828800" indent="0" algn="ctr">
              <a:buNone/>
              <a:defRPr sz="2000" b="1">
                <a:solidFill>
                  <a:schemeClr val="bg1"/>
                </a:solidFill>
              </a:defRPr>
            </a:lvl5pPr>
          </a:lstStyle>
          <a:p>
            <a:r>
              <a:rPr lang="en-US" dirty="0"/>
              <a:t>Place content here</a:t>
            </a:r>
          </a:p>
        </p:txBody>
      </p:sp>
    </p:spTree>
    <p:extLst>
      <p:ext uri="{BB962C8B-B14F-4D97-AF65-F5344CB8AC3E}">
        <p14:creationId xmlns:p14="http://schemas.microsoft.com/office/powerpoint/2010/main" val="65279324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3-Image Series C">
    <p:spTree>
      <p:nvGrpSpPr>
        <p:cNvPr id="1" name=""/>
        <p:cNvGrpSpPr/>
        <p:nvPr/>
      </p:nvGrpSpPr>
      <p:grpSpPr>
        <a:xfrm>
          <a:off x="0" y="0"/>
          <a:ext cx="0" cy="0"/>
          <a:chOff x="0" y="0"/>
          <a:chExt cx="0" cy="0"/>
        </a:xfrm>
      </p:grpSpPr>
      <p:sp>
        <p:nvSpPr>
          <p:cNvPr id="124" name="Freeform 123">
            <a:extLst>
              <a:ext uri="{FF2B5EF4-FFF2-40B4-BE49-F238E27FC236}">
                <a16:creationId xmlns:a16="http://schemas.microsoft.com/office/drawing/2014/main" id="{14819B2D-3933-9761-A0E0-F8A47EFAE83C}"/>
              </a:ext>
            </a:extLst>
          </p:cNvPr>
          <p:cNvSpPr/>
          <p:nvPr userDrawn="1"/>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a:solidFill>
            <a:schemeClr val="accent1"/>
          </a:solidFill>
          <a:ln w="0"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265D5DB1-B0F4-39A7-9E5F-343BB17944E4}"/>
              </a:ext>
            </a:extLst>
          </p:cNvPr>
          <p:cNvSpPr>
            <a:spLocks noGrp="1"/>
          </p:cNvSpPr>
          <p:nvPr>
            <p:ph type="title" hasCustomPrompt="1"/>
          </p:nvPr>
        </p:nvSpPr>
        <p:spPr>
          <a:xfrm>
            <a:off x="314692" y="365125"/>
            <a:ext cx="11685523" cy="917575"/>
          </a:xfrm>
        </p:spPr>
        <p:txBody>
          <a:bodyPr>
            <a:noAutofit/>
          </a:bodyPr>
          <a:lstStyle>
            <a:lvl1pPr>
              <a:defRPr b="1">
                <a:solidFill>
                  <a:schemeClr val="bg1"/>
                </a:solidFill>
              </a:defRPr>
            </a:lvl1pPr>
          </a:lstStyle>
          <a:p>
            <a:r>
              <a:rPr lang="en-US" dirty="0"/>
              <a:t>One-sentence headline stating the main takeaway message</a:t>
            </a:r>
          </a:p>
        </p:txBody>
      </p:sp>
      <p:sp>
        <p:nvSpPr>
          <p:cNvPr id="4" name="Rectangle 6">
            <a:extLst>
              <a:ext uri="{FF2B5EF4-FFF2-40B4-BE49-F238E27FC236}">
                <a16:creationId xmlns:a16="http://schemas.microsoft.com/office/drawing/2014/main" id="{DAF7721B-92F3-10FF-5A89-459D1C6BA969}"/>
              </a:ext>
            </a:extLst>
          </p:cNvPr>
          <p:cNvSpPr>
            <a:spLocks noChangeArrowheads="1"/>
          </p:cNvSpPr>
          <p:nvPr userDrawn="1"/>
        </p:nvSpPr>
        <p:spPr bwMode="auto">
          <a:xfrm flipH="1">
            <a:off x="11526723" y="6576851"/>
            <a:ext cx="280401" cy="152400"/>
          </a:xfrm>
          <a:prstGeom prst="rect">
            <a:avLst/>
          </a:prstGeom>
          <a:noFill/>
          <a:ln w="9525">
            <a:noFill/>
            <a:miter lim="800000"/>
            <a:headEnd/>
            <a:tailEnd/>
          </a:ln>
          <a:effectLst/>
        </p:spPr>
        <p:txBody>
          <a:bodyPr lIns="0" tIns="0" rIns="0" bIns="0"/>
          <a:lstStyle/>
          <a:p>
            <a:pPr algn="ctr" defTabSz="173038">
              <a:lnSpc>
                <a:spcPct val="90000"/>
              </a:lnSpc>
              <a:tabLst>
                <a:tab pos="230188" algn="l"/>
              </a:tabLst>
              <a:defRPr/>
            </a:pPr>
            <a:fld id="{040BB257-551A-4736-B50F-DCF1BA034C06}" type="slidenum">
              <a:rPr lang="en-US" sz="1000" smtClean="0">
                <a:solidFill>
                  <a:schemeClr val="bg1"/>
                </a:solidFill>
                <a:latin typeface="Roboto" panose="02000000000000000000" pitchFamily="2" charset="0"/>
                <a:ea typeface="Roboto" panose="02000000000000000000" pitchFamily="2" charset="0"/>
                <a:cs typeface="Times New Roman" panose="02020603050405020304" pitchFamily="18" charset="0"/>
              </a:rPr>
              <a:pPr algn="ctr" defTabSz="173038">
                <a:lnSpc>
                  <a:spcPct val="90000"/>
                </a:lnSpc>
                <a:tabLst>
                  <a:tab pos="230188" algn="l"/>
                </a:tabLst>
                <a:defRPr/>
              </a:pPr>
              <a:t>‹#›</a:t>
            </a:fld>
            <a:endParaRPr lang="en-US" sz="1000" dirty="0">
              <a:solidFill>
                <a:schemeClr val="bg1"/>
              </a:solidFill>
              <a:latin typeface="Roboto" panose="02000000000000000000" pitchFamily="2" charset="0"/>
              <a:ea typeface="Roboto" panose="02000000000000000000" pitchFamily="2" charset="0"/>
              <a:cs typeface="Times New Roman" panose="02020603050405020304" pitchFamily="18" charset="0"/>
            </a:endParaRPr>
          </a:p>
        </p:txBody>
      </p:sp>
      <p:pic>
        <p:nvPicPr>
          <p:cNvPr id="3" name="Graphic 2">
            <a:extLst>
              <a:ext uri="{FF2B5EF4-FFF2-40B4-BE49-F238E27FC236}">
                <a16:creationId xmlns:a16="http://schemas.microsoft.com/office/drawing/2014/main" id="{0FD5FAFE-F099-74C8-600F-3FEE5ACA26C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14693" y="6431818"/>
            <a:ext cx="1188988" cy="285824"/>
          </a:xfrm>
          <a:prstGeom prst="rect">
            <a:avLst/>
          </a:prstGeom>
        </p:spPr>
      </p:pic>
      <p:sp>
        <p:nvSpPr>
          <p:cNvPr id="6" name="Picture Placeholder 360">
            <a:extLst>
              <a:ext uri="{FF2B5EF4-FFF2-40B4-BE49-F238E27FC236}">
                <a16:creationId xmlns:a16="http://schemas.microsoft.com/office/drawing/2014/main" id="{22CDA623-F17D-C055-60D8-139C9924BE30}"/>
              </a:ext>
            </a:extLst>
          </p:cNvPr>
          <p:cNvSpPr>
            <a:spLocks noGrp="1"/>
          </p:cNvSpPr>
          <p:nvPr>
            <p:ph type="pic" sz="quarter" idx="12"/>
          </p:nvPr>
        </p:nvSpPr>
        <p:spPr>
          <a:xfrm>
            <a:off x="1773908" y="1647919"/>
            <a:ext cx="2393950" cy="2393950"/>
          </a:xfrm>
          <a:solidFill>
            <a:schemeClr val="bg2"/>
          </a:solidFill>
        </p:spPr>
        <p:txBody>
          <a:bodyPr/>
          <a:lstStyle/>
          <a:p>
            <a:r>
              <a:rPr lang="en-US"/>
              <a:t>Click icon to add picture</a:t>
            </a:r>
            <a:endParaRPr lang="en-US" dirty="0"/>
          </a:p>
        </p:txBody>
      </p:sp>
      <p:sp>
        <p:nvSpPr>
          <p:cNvPr id="7" name="Picture Placeholder 360">
            <a:extLst>
              <a:ext uri="{FF2B5EF4-FFF2-40B4-BE49-F238E27FC236}">
                <a16:creationId xmlns:a16="http://schemas.microsoft.com/office/drawing/2014/main" id="{3347E071-335C-4249-3E65-B4125AADA3C2}"/>
              </a:ext>
            </a:extLst>
          </p:cNvPr>
          <p:cNvSpPr>
            <a:spLocks noGrp="1"/>
          </p:cNvSpPr>
          <p:nvPr>
            <p:ph type="pic" sz="quarter" idx="13"/>
          </p:nvPr>
        </p:nvSpPr>
        <p:spPr>
          <a:xfrm>
            <a:off x="4949380" y="1654993"/>
            <a:ext cx="2393950" cy="2393950"/>
          </a:xfrm>
          <a:solidFill>
            <a:schemeClr val="bg2"/>
          </a:solidFill>
        </p:spPr>
        <p:txBody>
          <a:bodyPr/>
          <a:lstStyle/>
          <a:p>
            <a:r>
              <a:rPr lang="en-US"/>
              <a:t>Click icon to add picture</a:t>
            </a:r>
          </a:p>
        </p:txBody>
      </p:sp>
      <p:sp>
        <p:nvSpPr>
          <p:cNvPr id="8" name="Picture Placeholder 360">
            <a:extLst>
              <a:ext uri="{FF2B5EF4-FFF2-40B4-BE49-F238E27FC236}">
                <a16:creationId xmlns:a16="http://schemas.microsoft.com/office/drawing/2014/main" id="{3FE91602-2738-A673-EBF8-A0ACA14E6531}"/>
              </a:ext>
            </a:extLst>
          </p:cNvPr>
          <p:cNvSpPr>
            <a:spLocks noGrp="1"/>
          </p:cNvSpPr>
          <p:nvPr>
            <p:ph type="pic" sz="quarter" idx="14"/>
          </p:nvPr>
        </p:nvSpPr>
        <p:spPr>
          <a:xfrm>
            <a:off x="8126285" y="1677066"/>
            <a:ext cx="2393950" cy="2393950"/>
          </a:xfrm>
          <a:solidFill>
            <a:schemeClr val="bg2"/>
          </a:solidFill>
        </p:spPr>
        <p:txBody>
          <a:bodyPr/>
          <a:lstStyle/>
          <a:p>
            <a:r>
              <a:rPr lang="en-US"/>
              <a:t>Click icon to add picture</a:t>
            </a:r>
          </a:p>
        </p:txBody>
      </p:sp>
      <p:sp>
        <p:nvSpPr>
          <p:cNvPr id="9" name="Text Placeholder 364">
            <a:extLst>
              <a:ext uri="{FF2B5EF4-FFF2-40B4-BE49-F238E27FC236}">
                <a16:creationId xmlns:a16="http://schemas.microsoft.com/office/drawing/2014/main" id="{9403276D-5FB8-BD3C-65B5-24E0F431ACF3}"/>
              </a:ext>
            </a:extLst>
          </p:cNvPr>
          <p:cNvSpPr>
            <a:spLocks noGrp="1"/>
          </p:cNvSpPr>
          <p:nvPr>
            <p:ph type="body" sz="quarter" idx="15" hasCustomPrompt="1"/>
          </p:nvPr>
        </p:nvSpPr>
        <p:spPr>
          <a:xfrm>
            <a:off x="1773238" y="4209116"/>
            <a:ext cx="2393950" cy="369332"/>
          </a:xfrm>
        </p:spPr>
        <p:txBody>
          <a:bodyPr tIns="91440" bIns="0">
            <a:noAutofit/>
          </a:bodyPr>
          <a:lstStyle>
            <a:lvl1pPr marL="0" indent="0" algn="ctr">
              <a:buNone/>
              <a:defRPr sz="1800" b="1">
                <a:solidFill>
                  <a:schemeClr val="bg1"/>
                </a:solidFill>
              </a:defRPr>
            </a:lvl1pPr>
            <a:lvl2pPr marL="457200" indent="0" algn="ctr">
              <a:buNone/>
              <a:defRPr sz="2000" b="1">
                <a:solidFill>
                  <a:schemeClr val="bg1"/>
                </a:solidFill>
              </a:defRPr>
            </a:lvl2pPr>
            <a:lvl3pPr marL="914400" indent="0" algn="ctr">
              <a:buNone/>
              <a:defRPr sz="2000" b="1">
                <a:solidFill>
                  <a:schemeClr val="bg1"/>
                </a:solidFill>
              </a:defRPr>
            </a:lvl3pPr>
            <a:lvl4pPr marL="1371600" indent="0" algn="ctr">
              <a:buNone/>
              <a:defRPr sz="2000" b="1">
                <a:solidFill>
                  <a:schemeClr val="bg1"/>
                </a:solidFill>
              </a:defRPr>
            </a:lvl4pPr>
            <a:lvl5pPr marL="1828800" indent="0" algn="ctr">
              <a:buNone/>
              <a:defRPr sz="2000" b="1">
                <a:solidFill>
                  <a:schemeClr val="bg1"/>
                </a:solidFill>
              </a:defRPr>
            </a:lvl5pPr>
          </a:lstStyle>
          <a:p>
            <a:r>
              <a:rPr lang="en-US" dirty="0"/>
              <a:t>Place content here</a:t>
            </a:r>
          </a:p>
        </p:txBody>
      </p:sp>
      <p:sp>
        <p:nvSpPr>
          <p:cNvPr id="10" name="Text Placeholder 364">
            <a:extLst>
              <a:ext uri="{FF2B5EF4-FFF2-40B4-BE49-F238E27FC236}">
                <a16:creationId xmlns:a16="http://schemas.microsoft.com/office/drawing/2014/main" id="{DEAD8E05-AA79-AD7E-E31D-26EE870F8371}"/>
              </a:ext>
            </a:extLst>
          </p:cNvPr>
          <p:cNvSpPr>
            <a:spLocks noGrp="1"/>
          </p:cNvSpPr>
          <p:nvPr>
            <p:ph type="body" sz="quarter" idx="16" hasCustomPrompt="1"/>
          </p:nvPr>
        </p:nvSpPr>
        <p:spPr>
          <a:xfrm>
            <a:off x="4949380" y="4209116"/>
            <a:ext cx="2393950" cy="369332"/>
          </a:xfrm>
        </p:spPr>
        <p:txBody>
          <a:bodyPr tIns="91440" bIns="0">
            <a:noAutofit/>
          </a:bodyPr>
          <a:lstStyle>
            <a:lvl1pPr marL="0" indent="0" algn="ctr">
              <a:buNone/>
              <a:defRPr sz="1800" b="1">
                <a:solidFill>
                  <a:schemeClr val="bg1"/>
                </a:solidFill>
              </a:defRPr>
            </a:lvl1pPr>
            <a:lvl2pPr marL="457200" indent="0" algn="ctr">
              <a:buNone/>
              <a:defRPr sz="2000" b="1">
                <a:solidFill>
                  <a:schemeClr val="bg1"/>
                </a:solidFill>
              </a:defRPr>
            </a:lvl2pPr>
            <a:lvl3pPr marL="914400" indent="0" algn="ctr">
              <a:buNone/>
              <a:defRPr sz="2000" b="1">
                <a:solidFill>
                  <a:schemeClr val="bg1"/>
                </a:solidFill>
              </a:defRPr>
            </a:lvl3pPr>
            <a:lvl4pPr marL="1371600" indent="0" algn="ctr">
              <a:buNone/>
              <a:defRPr sz="2000" b="1">
                <a:solidFill>
                  <a:schemeClr val="bg1"/>
                </a:solidFill>
              </a:defRPr>
            </a:lvl4pPr>
            <a:lvl5pPr marL="1828800" indent="0" algn="ctr">
              <a:buNone/>
              <a:defRPr sz="2000" b="1">
                <a:solidFill>
                  <a:schemeClr val="bg1"/>
                </a:solidFill>
              </a:defRPr>
            </a:lvl5pPr>
          </a:lstStyle>
          <a:p>
            <a:r>
              <a:rPr lang="en-US" dirty="0"/>
              <a:t>Place content here</a:t>
            </a:r>
          </a:p>
        </p:txBody>
      </p:sp>
      <p:sp>
        <p:nvSpPr>
          <p:cNvPr id="11" name="Text Placeholder 364">
            <a:extLst>
              <a:ext uri="{FF2B5EF4-FFF2-40B4-BE49-F238E27FC236}">
                <a16:creationId xmlns:a16="http://schemas.microsoft.com/office/drawing/2014/main" id="{A7759041-293D-A1CE-7012-E2391337B1E4}"/>
              </a:ext>
            </a:extLst>
          </p:cNvPr>
          <p:cNvSpPr>
            <a:spLocks noGrp="1"/>
          </p:cNvSpPr>
          <p:nvPr>
            <p:ph type="body" sz="quarter" idx="17" hasCustomPrompt="1"/>
          </p:nvPr>
        </p:nvSpPr>
        <p:spPr>
          <a:xfrm>
            <a:off x="8126285" y="4209116"/>
            <a:ext cx="2393950" cy="369332"/>
          </a:xfrm>
        </p:spPr>
        <p:txBody>
          <a:bodyPr tIns="91440" bIns="0">
            <a:noAutofit/>
          </a:bodyPr>
          <a:lstStyle>
            <a:lvl1pPr marL="0" indent="0" algn="ctr">
              <a:buNone/>
              <a:defRPr sz="1800" b="1">
                <a:solidFill>
                  <a:schemeClr val="bg1"/>
                </a:solidFill>
              </a:defRPr>
            </a:lvl1pPr>
            <a:lvl2pPr marL="457200" indent="0" algn="ctr">
              <a:buNone/>
              <a:defRPr sz="2000" b="1">
                <a:solidFill>
                  <a:schemeClr val="bg1"/>
                </a:solidFill>
              </a:defRPr>
            </a:lvl2pPr>
            <a:lvl3pPr marL="914400" indent="0" algn="ctr">
              <a:buNone/>
              <a:defRPr sz="2000" b="1">
                <a:solidFill>
                  <a:schemeClr val="bg1"/>
                </a:solidFill>
              </a:defRPr>
            </a:lvl3pPr>
            <a:lvl4pPr marL="1371600" indent="0" algn="ctr">
              <a:buNone/>
              <a:defRPr sz="2000" b="1">
                <a:solidFill>
                  <a:schemeClr val="bg1"/>
                </a:solidFill>
              </a:defRPr>
            </a:lvl4pPr>
            <a:lvl5pPr marL="1828800" indent="0" algn="ctr">
              <a:buNone/>
              <a:defRPr sz="2000" b="1">
                <a:solidFill>
                  <a:schemeClr val="bg1"/>
                </a:solidFill>
              </a:defRPr>
            </a:lvl5pPr>
          </a:lstStyle>
          <a:p>
            <a:r>
              <a:rPr lang="en-US" dirty="0"/>
              <a:t>Place content here</a:t>
            </a:r>
          </a:p>
        </p:txBody>
      </p:sp>
    </p:spTree>
    <p:extLst>
      <p:ext uri="{BB962C8B-B14F-4D97-AF65-F5344CB8AC3E}">
        <p14:creationId xmlns:p14="http://schemas.microsoft.com/office/powerpoint/2010/main" val="29665378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Image Series Stacked">
    <p:spTree>
      <p:nvGrpSpPr>
        <p:cNvPr id="1" name=""/>
        <p:cNvGrpSpPr/>
        <p:nvPr/>
      </p:nvGrpSpPr>
      <p:grpSpPr>
        <a:xfrm>
          <a:off x="0" y="0"/>
          <a:ext cx="0" cy="0"/>
          <a:chOff x="0" y="0"/>
          <a:chExt cx="0" cy="0"/>
        </a:xfrm>
      </p:grpSpPr>
      <p:sp>
        <p:nvSpPr>
          <p:cNvPr id="124" name="Freeform 123">
            <a:extLst>
              <a:ext uri="{FF2B5EF4-FFF2-40B4-BE49-F238E27FC236}">
                <a16:creationId xmlns:a16="http://schemas.microsoft.com/office/drawing/2014/main" id="{14819B2D-3933-9761-A0E0-F8A47EFAE83C}"/>
              </a:ext>
            </a:extLst>
          </p:cNvPr>
          <p:cNvSpPr/>
          <p:nvPr userDrawn="1"/>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a:solidFill>
            <a:schemeClr val="accent1"/>
          </a:solidFill>
          <a:ln w="0" cap="flat">
            <a:noFill/>
            <a:prstDash val="solid"/>
            <a:miter/>
          </a:ln>
        </p:spPr>
        <p:txBody>
          <a:bodyPr rtlCol="0" anchor="ctr"/>
          <a:lstStyle/>
          <a:p>
            <a:endParaRPr lang="en-US"/>
          </a:p>
        </p:txBody>
      </p:sp>
      <p:sp>
        <p:nvSpPr>
          <p:cNvPr id="4" name="Rectangle 6">
            <a:extLst>
              <a:ext uri="{FF2B5EF4-FFF2-40B4-BE49-F238E27FC236}">
                <a16:creationId xmlns:a16="http://schemas.microsoft.com/office/drawing/2014/main" id="{DAF7721B-92F3-10FF-5A89-459D1C6BA969}"/>
              </a:ext>
            </a:extLst>
          </p:cNvPr>
          <p:cNvSpPr>
            <a:spLocks noChangeArrowheads="1"/>
          </p:cNvSpPr>
          <p:nvPr userDrawn="1"/>
        </p:nvSpPr>
        <p:spPr bwMode="auto">
          <a:xfrm flipH="1">
            <a:off x="11526723" y="6576851"/>
            <a:ext cx="280401" cy="152400"/>
          </a:xfrm>
          <a:prstGeom prst="rect">
            <a:avLst/>
          </a:prstGeom>
          <a:noFill/>
          <a:ln w="9525">
            <a:noFill/>
            <a:miter lim="800000"/>
            <a:headEnd/>
            <a:tailEnd/>
          </a:ln>
          <a:effectLst/>
        </p:spPr>
        <p:txBody>
          <a:bodyPr lIns="0" tIns="0" rIns="0" bIns="0"/>
          <a:lstStyle/>
          <a:p>
            <a:pPr algn="ctr" defTabSz="173038">
              <a:lnSpc>
                <a:spcPct val="90000"/>
              </a:lnSpc>
              <a:tabLst>
                <a:tab pos="230188" algn="l"/>
              </a:tabLst>
              <a:defRPr/>
            </a:pPr>
            <a:fld id="{040BB257-551A-4736-B50F-DCF1BA034C06}" type="slidenum">
              <a:rPr lang="en-US" sz="1000" smtClean="0">
                <a:solidFill>
                  <a:schemeClr val="bg1"/>
                </a:solidFill>
                <a:latin typeface="Roboto" panose="02000000000000000000" pitchFamily="2" charset="0"/>
                <a:ea typeface="Roboto" panose="02000000000000000000" pitchFamily="2" charset="0"/>
                <a:cs typeface="Times New Roman" panose="02020603050405020304" pitchFamily="18" charset="0"/>
              </a:rPr>
              <a:pPr algn="ctr" defTabSz="173038">
                <a:lnSpc>
                  <a:spcPct val="90000"/>
                </a:lnSpc>
                <a:tabLst>
                  <a:tab pos="230188" algn="l"/>
                </a:tabLst>
                <a:defRPr/>
              </a:pPr>
              <a:t>‹#›</a:t>
            </a:fld>
            <a:endParaRPr lang="en-US" sz="1000" dirty="0">
              <a:solidFill>
                <a:schemeClr val="bg1"/>
              </a:solidFill>
              <a:latin typeface="Roboto" panose="02000000000000000000" pitchFamily="2" charset="0"/>
              <a:ea typeface="Roboto" panose="02000000000000000000" pitchFamily="2" charset="0"/>
              <a:cs typeface="Times New Roman" panose="02020603050405020304" pitchFamily="18" charset="0"/>
            </a:endParaRPr>
          </a:p>
        </p:txBody>
      </p:sp>
      <p:pic>
        <p:nvPicPr>
          <p:cNvPr id="3" name="Graphic 2">
            <a:extLst>
              <a:ext uri="{FF2B5EF4-FFF2-40B4-BE49-F238E27FC236}">
                <a16:creationId xmlns:a16="http://schemas.microsoft.com/office/drawing/2014/main" id="{0FD5FAFE-F099-74C8-600F-3FEE5ACA26C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14693" y="6431818"/>
            <a:ext cx="1188988" cy="285824"/>
          </a:xfrm>
          <a:prstGeom prst="rect">
            <a:avLst/>
          </a:prstGeom>
        </p:spPr>
      </p:pic>
      <p:sp>
        <p:nvSpPr>
          <p:cNvPr id="9" name="Title 1">
            <a:extLst>
              <a:ext uri="{FF2B5EF4-FFF2-40B4-BE49-F238E27FC236}">
                <a16:creationId xmlns:a16="http://schemas.microsoft.com/office/drawing/2014/main" id="{F127BAF7-7A03-B6B3-4688-2EC146E8747D}"/>
              </a:ext>
            </a:extLst>
          </p:cNvPr>
          <p:cNvSpPr>
            <a:spLocks noGrp="1"/>
          </p:cNvSpPr>
          <p:nvPr>
            <p:ph type="title" hasCustomPrompt="1"/>
          </p:nvPr>
        </p:nvSpPr>
        <p:spPr>
          <a:xfrm>
            <a:off x="314692" y="365125"/>
            <a:ext cx="11492432" cy="886397"/>
          </a:xfrm>
        </p:spPr>
        <p:txBody>
          <a:bodyPr>
            <a:noAutofit/>
          </a:bodyPr>
          <a:lstStyle>
            <a:lvl1pPr>
              <a:defRPr>
                <a:solidFill>
                  <a:schemeClr val="bg1"/>
                </a:solidFill>
              </a:defRPr>
            </a:lvl1pPr>
          </a:lstStyle>
          <a:p>
            <a:r>
              <a:rPr lang="en-US" dirty="0"/>
              <a:t>One-sentence headline stating the main takeaway message</a:t>
            </a:r>
          </a:p>
        </p:txBody>
      </p:sp>
      <p:sp>
        <p:nvSpPr>
          <p:cNvPr id="17" name="Picture Placeholder 122">
            <a:extLst>
              <a:ext uri="{FF2B5EF4-FFF2-40B4-BE49-F238E27FC236}">
                <a16:creationId xmlns:a16="http://schemas.microsoft.com/office/drawing/2014/main" id="{87D78755-2DCD-D8CC-0E1B-26B8798C9E36}"/>
              </a:ext>
            </a:extLst>
          </p:cNvPr>
          <p:cNvSpPr>
            <a:spLocks noGrp="1"/>
          </p:cNvSpPr>
          <p:nvPr>
            <p:ph type="pic" sz="quarter" idx="15"/>
          </p:nvPr>
        </p:nvSpPr>
        <p:spPr>
          <a:xfrm>
            <a:off x="3707498" y="1371574"/>
            <a:ext cx="3075236" cy="1490472"/>
          </a:xfrm>
          <a:solidFill>
            <a:schemeClr val="bg2"/>
          </a:solidFill>
        </p:spPr>
        <p:txBody>
          <a:bodyPr/>
          <a:lstStyle/>
          <a:p>
            <a:r>
              <a:rPr lang="en-US"/>
              <a:t>Click icon to add picture</a:t>
            </a:r>
            <a:endParaRPr lang="en-US" dirty="0"/>
          </a:p>
        </p:txBody>
      </p:sp>
      <p:sp>
        <p:nvSpPr>
          <p:cNvPr id="32" name="Picture Placeholder 122">
            <a:extLst>
              <a:ext uri="{FF2B5EF4-FFF2-40B4-BE49-F238E27FC236}">
                <a16:creationId xmlns:a16="http://schemas.microsoft.com/office/drawing/2014/main" id="{A646BC9C-4F8B-B5BA-4137-4E5CE8FA2E83}"/>
              </a:ext>
            </a:extLst>
          </p:cNvPr>
          <p:cNvSpPr>
            <a:spLocks noGrp="1"/>
          </p:cNvSpPr>
          <p:nvPr>
            <p:ph type="pic" sz="quarter" idx="23"/>
          </p:nvPr>
        </p:nvSpPr>
        <p:spPr>
          <a:xfrm>
            <a:off x="5451474" y="3039052"/>
            <a:ext cx="3075236" cy="1490472"/>
          </a:xfrm>
          <a:solidFill>
            <a:schemeClr val="bg2"/>
          </a:solidFill>
        </p:spPr>
        <p:txBody>
          <a:bodyPr/>
          <a:lstStyle/>
          <a:p>
            <a:r>
              <a:rPr lang="en-US"/>
              <a:t>Click icon to add picture</a:t>
            </a:r>
            <a:endParaRPr lang="en-US" dirty="0"/>
          </a:p>
        </p:txBody>
      </p:sp>
      <p:sp>
        <p:nvSpPr>
          <p:cNvPr id="33" name="Picture Placeholder 122">
            <a:extLst>
              <a:ext uri="{FF2B5EF4-FFF2-40B4-BE49-F238E27FC236}">
                <a16:creationId xmlns:a16="http://schemas.microsoft.com/office/drawing/2014/main" id="{30C68DC1-70B2-C7B0-A2FE-80122E4F85AF}"/>
              </a:ext>
            </a:extLst>
          </p:cNvPr>
          <p:cNvSpPr>
            <a:spLocks noGrp="1"/>
          </p:cNvSpPr>
          <p:nvPr>
            <p:ph type="pic" sz="quarter" idx="24"/>
          </p:nvPr>
        </p:nvSpPr>
        <p:spPr>
          <a:xfrm>
            <a:off x="7196136" y="4707798"/>
            <a:ext cx="3075236" cy="1490472"/>
          </a:xfrm>
          <a:solidFill>
            <a:schemeClr val="bg2"/>
          </a:solidFill>
        </p:spPr>
        <p:txBody>
          <a:bodyPr/>
          <a:lstStyle/>
          <a:p>
            <a:r>
              <a:rPr lang="en-US"/>
              <a:t>Click icon to add picture</a:t>
            </a:r>
            <a:endParaRPr lang="en-US" dirty="0"/>
          </a:p>
        </p:txBody>
      </p:sp>
      <p:sp>
        <p:nvSpPr>
          <p:cNvPr id="2" name="Text Placeholder 21">
            <a:extLst>
              <a:ext uri="{FF2B5EF4-FFF2-40B4-BE49-F238E27FC236}">
                <a16:creationId xmlns:a16="http://schemas.microsoft.com/office/drawing/2014/main" id="{46ACBB2B-C7F0-E810-9B2C-BD70D1820D4F}"/>
              </a:ext>
            </a:extLst>
          </p:cNvPr>
          <p:cNvSpPr>
            <a:spLocks noGrp="1"/>
          </p:cNvSpPr>
          <p:nvPr>
            <p:ph type="body" sz="quarter" idx="20" hasCustomPrompt="1"/>
          </p:nvPr>
        </p:nvSpPr>
        <p:spPr>
          <a:xfrm>
            <a:off x="1962830" y="1376146"/>
            <a:ext cx="1744662" cy="1485900"/>
          </a:xfrm>
          <a:solidFill>
            <a:schemeClr val="accent5"/>
          </a:solidFill>
        </p:spPr>
        <p:txBody>
          <a:bodyPr lIns="91440" tIns="182880" rIns="91440" bIns="182880">
            <a:noAutofit/>
          </a:bodyPr>
          <a:lstStyle>
            <a:lvl1pPr marL="0" indent="0" algn="l">
              <a:buNone/>
              <a:defRPr sz="1800" b="1">
                <a:solidFill>
                  <a:schemeClr val="tx1"/>
                </a:solidFill>
              </a:defRPr>
            </a:lvl1pPr>
            <a:lvl2pPr marL="457200" indent="0">
              <a:buNone/>
              <a:defRPr sz="1600">
                <a:solidFill>
                  <a:schemeClr val="bg1"/>
                </a:solidFill>
              </a:defRPr>
            </a:lvl2pPr>
            <a:lvl3pPr marL="914400" indent="0">
              <a:buNone/>
              <a:defRPr sz="1600">
                <a:solidFill>
                  <a:schemeClr val="bg1"/>
                </a:solidFill>
              </a:defRPr>
            </a:lvl3pPr>
            <a:lvl4pPr marL="1371600" indent="0">
              <a:buNone/>
              <a:defRPr sz="1600">
                <a:solidFill>
                  <a:schemeClr val="bg1"/>
                </a:solidFill>
              </a:defRPr>
            </a:lvl4pPr>
            <a:lvl5pPr marL="1828800" indent="0">
              <a:buNone/>
              <a:defRPr sz="1600">
                <a:solidFill>
                  <a:schemeClr val="bg1"/>
                </a:solidFill>
              </a:defRPr>
            </a:lvl5pPr>
          </a:lstStyle>
          <a:p>
            <a:r>
              <a:rPr lang="en-US" dirty="0"/>
              <a:t>Place content here</a:t>
            </a:r>
          </a:p>
        </p:txBody>
      </p:sp>
      <p:sp>
        <p:nvSpPr>
          <p:cNvPr id="6" name="Text Placeholder 21">
            <a:extLst>
              <a:ext uri="{FF2B5EF4-FFF2-40B4-BE49-F238E27FC236}">
                <a16:creationId xmlns:a16="http://schemas.microsoft.com/office/drawing/2014/main" id="{A5AB8117-0D0B-F4A2-5D9D-8D07A6153612}"/>
              </a:ext>
            </a:extLst>
          </p:cNvPr>
          <p:cNvSpPr>
            <a:spLocks noGrp="1"/>
          </p:cNvSpPr>
          <p:nvPr>
            <p:ph type="body" sz="quarter" idx="21" hasCustomPrompt="1"/>
          </p:nvPr>
        </p:nvSpPr>
        <p:spPr>
          <a:xfrm>
            <a:off x="3707492" y="3043624"/>
            <a:ext cx="1744662" cy="1485900"/>
          </a:xfrm>
          <a:solidFill>
            <a:schemeClr val="accent4"/>
          </a:solidFill>
        </p:spPr>
        <p:txBody>
          <a:bodyPr lIns="91440" tIns="182880" rIns="91440" bIns="182880">
            <a:noAutofit/>
          </a:bodyPr>
          <a:lstStyle>
            <a:lvl1pPr marL="0" indent="0" algn="l">
              <a:buNone/>
              <a:defRPr sz="1800" b="1">
                <a:solidFill>
                  <a:schemeClr val="tx1"/>
                </a:solidFill>
              </a:defRPr>
            </a:lvl1pPr>
            <a:lvl2pPr marL="457200" indent="0">
              <a:buNone/>
              <a:defRPr sz="1600">
                <a:solidFill>
                  <a:schemeClr val="bg1"/>
                </a:solidFill>
              </a:defRPr>
            </a:lvl2pPr>
            <a:lvl3pPr marL="914400" indent="0">
              <a:buNone/>
              <a:defRPr sz="1600">
                <a:solidFill>
                  <a:schemeClr val="bg1"/>
                </a:solidFill>
              </a:defRPr>
            </a:lvl3pPr>
            <a:lvl4pPr marL="1371600" indent="0">
              <a:buNone/>
              <a:defRPr sz="1600">
                <a:solidFill>
                  <a:schemeClr val="bg1"/>
                </a:solidFill>
              </a:defRPr>
            </a:lvl4pPr>
            <a:lvl5pPr marL="1828800" indent="0">
              <a:buNone/>
              <a:defRPr sz="1600">
                <a:solidFill>
                  <a:schemeClr val="bg1"/>
                </a:solidFill>
              </a:defRPr>
            </a:lvl5pPr>
          </a:lstStyle>
          <a:p>
            <a:r>
              <a:rPr lang="en-US" dirty="0"/>
              <a:t>Place content here</a:t>
            </a:r>
          </a:p>
        </p:txBody>
      </p:sp>
      <p:sp>
        <p:nvSpPr>
          <p:cNvPr id="8" name="Text Placeholder 21">
            <a:extLst>
              <a:ext uri="{FF2B5EF4-FFF2-40B4-BE49-F238E27FC236}">
                <a16:creationId xmlns:a16="http://schemas.microsoft.com/office/drawing/2014/main" id="{269DCCB0-CA4C-C341-313C-4C6AB851C3F8}"/>
              </a:ext>
            </a:extLst>
          </p:cNvPr>
          <p:cNvSpPr>
            <a:spLocks noGrp="1"/>
          </p:cNvSpPr>
          <p:nvPr>
            <p:ph type="body" sz="quarter" idx="22" hasCustomPrompt="1"/>
          </p:nvPr>
        </p:nvSpPr>
        <p:spPr>
          <a:xfrm>
            <a:off x="5451474" y="4712370"/>
            <a:ext cx="1744662" cy="1485900"/>
          </a:xfrm>
          <a:solidFill>
            <a:schemeClr val="accent3"/>
          </a:solidFill>
        </p:spPr>
        <p:txBody>
          <a:bodyPr lIns="91440" tIns="182880" rIns="91440" bIns="182880">
            <a:noAutofit/>
          </a:bodyPr>
          <a:lstStyle>
            <a:lvl1pPr marL="0" indent="0" algn="l">
              <a:buNone/>
              <a:defRPr sz="1800" b="1">
                <a:solidFill>
                  <a:schemeClr val="tx1"/>
                </a:solidFill>
              </a:defRPr>
            </a:lvl1pPr>
            <a:lvl2pPr marL="457200" indent="0">
              <a:buNone/>
              <a:defRPr sz="1600">
                <a:solidFill>
                  <a:schemeClr val="bg1"/>
                </a:solidFill>
              </a:defRPr>
            </a:lvl2pPr>
            <a:lvl3pPr marL="914400" indent="0">
              <a:buNone/>
              <a:defRPr sz="1600">
                <a:solidFill>
                  <a:schemeClr val="bg1"/>
                </a:solidFill>
              </a:defRPr>
            </a:lvl3pPr>
            <a:lvl4pPr marL="1371600" indent="0">
              <a:buNone/>
              <a:defRPr sz="1600">
                <a:solidFill>
                  <a:schemeClr val="bg1"/>
                </a:solidFill>
              </a:defRPr>
            </a:lvl4pPr>
            <a:lvl5pPr marL="1828800" indent="0">
              <a:buNone/>
              <a:defRPr sz="1600">
                <a:solidFill>
                  <a:schemeClr val="bg1"/>
                </a:solidFill>
              </a:defRPr>
            </a:lvl5pPr>
          </a:lstStyle>
          <a:p>
            <a:r>
              <a:rPr lang="en-US" dirty="0"/>
              <a:t>Place content here</a:t>
            </a:r>
          </a:p>
        </p:txBody>
      </p:sp>
    </p:spTree>
    <p:extLst>
      <p:ext uri="{BB962C8B-B14F-4D97-AF65-F5344CB8AC3E}">
        <p14:creationId xmlns:p14="http://schemas.microsoft.com/office/powerpoint/2010/main" val="17830676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4-Image Series-Color Box">
    <p:spTree>
      <p:nvGrpSpPr>
        <p:cNvPr id="1" name=""/>
        <p:cNvGrpSpPr/>
        <p:nvPr/>
      </p:nvGrpSpPr>
      <p:grpSpPr>
        <a:xfrm>
          <a:off x="0" y="0"/>
          <a:ext cx="0" cy="0"/>
          <a:chOff x="0" y="0"/>
          <a:chExt cx="0" cy="0"/>
        </a:xfrm>
      </p:grpSpPr>
      <p:sp>
        <p:nvSpPr>
          <p:cNvPr id="12" name="Picture Placeholder 360">
            <a:extLst>
              <a:ext uri="{FF2B5EF4-FFF2-40B4-BE49-F238E27FC236}">
                <a16:creationId xmlns:a16="http://schemas.microsoft.com/office/drawing/2014/main" id="{406AFED2-ED49-1112-B21D-D2ECF913338D}"/>
              </a:ext>
            </a:extLst>
          </p:cNvPr>
          <p:cNvSpPr>
            <a:spLocks noGrp="1"/>
          </p:cNvSpPr>
          <p:nvPr>
            <p:ph type="pic" sz="quarter" idx="12"/>
          </p:nvPr>
        </p:nvSpPr>
        <p:spPr>
          <a:xfrm>
            <a:off x="3580965" y="1758896"/>
            <a:ext cx="2194560" cy="1874520"/>
          </a:xfrm>
          <a:solidFill>
            <a:schemeClr val="bg2"/>
          </a:solidFill>
        </p:spPr>
        <p:txBody>
          <a:bodyPr/>
          <a:lstStyle/>
          <a:p>
            <a:r>
              <a:rPr lang="en-US"/>
              <a:t>Click icon to add picture</a:t>
            </a:r>
            <a:endParaRPr lang="en-US" dirty="0"/>
          </a:p>
        </p:txBody>
      </p:sp>
      <p:sp>
        <p:nvSpPr>
          <p:cNvPr id="13" name="Picture Placeholder 360">
            <a:extLst>
              <a:ext uri="{FF2B5EF4-FFF2-40B4-BE49-F238E27FC236}">
                <a16:creationId xmlns:a16="http://schemas.microsoft.com/office/drawing/2014/main" id="{939E5704-91D7-1C33-1BB9-D89551BB48DB}"/>
              </a:ext>
            </a:extLst>
          </p:cNvPr>
          <p:cNvSpPr>
            <a:spLocks noGrp="1"/>
          </p:cNvSpPr>
          <p:nvPr>
            <p:ph type="pic" sz="quarter" idx="13"/>
          </p:nvPr>
        </p:nvSpPr>
        <p:spPr>
          <a:xfrm>
            <a:off x="3580965" y="3911299"/>
            <a:ext cx="2194560" cy="1874520"/>
          </a:xfrm>
          <a:solidFill>
            <a:schemeClr val="bg2"/>
          </a:solidFill>
        </p:spPr>
        <p:txBody>
          <a:bodyPr/>
          <a:lstStyle/>
          <a:p>
            <a:r>
              <a:rPr lang="en-US"/>
              <a:t>Click icon to add picture</a:t>
            </a:r>
            <a:endParaRPr lang="en-US" dirty="0"/>
          </a:p>
        </p:txBody>
      </p:sp>
      <p:sp>
        <p:nvSpPr>
          <p:cNvPr id="14" name="Picture Placeholder 360">
            <a:extLst>
              <a:ext uri="{FF2B5EF4-FFF2-40B4-BE49-F238E27FC236}">
                <a16:creationId xmlns:a16="http://schemas.microsoft.com/office/drawing/2014/main" id="{18357D60-C329-E014-7EC4-02AD7930A529}"/>
              </a:ext>
            </a:extLst>
          </p:cNvPr>
          <p:cNvSpPr>
            <a:spLocks noGrp="1"/>
          </p:cNvSpPr>
          <p:nvPr>
            <p:ph type="pic" sz="quarter" idx="14"/>
          </p:nvPr>
        </p:nvSpPr>
        <p:spPr>
          <a:xfrm>
            <a:off x="8521865" y="1758896"/>
            <a:ext cx="2194560" cy="1874520"/>
          </a:xfrm>
          <a:solidFill>
            <a:schemeClr val="bg2"/>
          </a:solidFill>
        </p:spPr>
        <p:txBody>
          <a:bodyPr/>
          <a:lstStyle/>
          <a:p>
            <a:r>
              <a:rPr lang="en-US"/>
              <a:t>Click icon to add picture</a:t>
            </a:r>
            <a:endParaRPr lang="en-US" dirty="0"/>
          </a:p>
        </p:txBody>
      </p:sp>
      <p:sp>
        <p:nvSpPr>
          <p:cNvPr id="15" name="Picture Placeholder 360">
            <a:extLst>
              <a:ext uri="{FF2B5EF4-FFF2-40B4-BE49-F238E27FC236}">
                <a16:creationId xmlns:a16="http://schemas.microsoft.com/office/drawing/2014/main" id="{1823B7A0-FA70-81A4-C409-2C310328D23B}"/>
              </a:ext>
            </a:extLst>
          </p:cNvPr>
          <p:cNvSpPr>
            <a:spLocks noGrp="1"/>
          </p:cNvSpPr>
          <p:nvPr>
            <p:ph type="pic" sz="quarter" idx="15"/>
          </p:nvPr>
        </p:nvSpPr>
        <p:spPr>
          <a:xfrm>
            <a:off x="8521865" y="3911299"/>
            <a:ext cx="2194560" cy="1874520"/>
          </a:xfrm>
          <a:solidFill>
            <a:schemeClr val="bg2"/>
          </a:solidFill>
        </p:spPr>
        <p:txBody>
          <a:bodyPr/>
          <a:lstStyle/>
          <a:p>
            <a:r>
              <a:rPr lang="en-US"/>
              <a:t>Click icon to add picture</a:t>
            </a:r>
            <a:endParaRPr lang="en-US" dirty="0"/>
          </a:p>
        </p:txBody>
      </p:sp>
      <p:sp>
        <p:nvSpPr>
          <p:cNvPr id="2" name="Title 1">
            <a:extLst>
              <a:ext uri="{FF2B5EF4-FFF2-40B4-BE49-F238E27FC236}">
                <a16:creationId xmlns:a16="http://schemas.microsoft.com/office/drawing/2014/main" id="{174EEC8D-F30D-2272-2A4E-CD93B0D75CC0}"/>
              </a:ext>
            </a:extLst>
          </p:cNvPr>
          <p:cNvSpPr>
            <a:spLocks noGrp="1"/>
          </p:cNvSpPr>
          <p:nvPr>
            <p:ph type="title" hasCustomPrompt="1"/>
          </p:nvPr>
        </p:nvSpPr>
        <p:spPr>
          <a:xfrm>
            <a:off x="314692" y="365125"/>
            <a:ext cx="11492432" cy="886397"/>
          </a:xfrm>
        </p:spPr>
        <p:txBody>
          <a:bodyPr/>
          <a:lstStyle/>
          <a:p>
            <a:r>
              <a:rPr lang="en-US" dirty="0"/>
              <a:t>One-sentence headline stating the main takeaway message</a:t>
            </a:r>
          </a:p>
        </p:txBody>
      </p:sp>
      <p:sp>
        <p:nvSpPr>
          <p:cNvPr id="24" name="Text Placeholder 22">
            <a:extLst>
              <a:ext uri="{FF2B5EF4-FFF2-40B4-BE49-F238E27FC236}">
                <a16:creationId xmlns:a16="http://schemas.microsoft.com/office/drawing/2014/main" id="{84D16B10-4114-3D13-50FC-848A8724398C}"/>
              </a:ext>
            </a:extLst>
          </p:cNvPr>
          <p:cNvSpPr>
            <a:spLocks noGrp="1"/>
          </p:cNvSpPr>
          <p:nvPr>
            <p:ph type="body" sz="quarter" idx="17" hasCustomPrompt="1"/>
          </p:nvPr>
        </p:nvSpPr>
        <p:spPr>
          <a:xfrm>
            <a:off x="1384410" y="3911299"/>
            <a:ext cx="2192338" cy="1873250"/>
          </a:xfrm>
          <a:solidFill>
            <a:schemeClr val="accent6"/>
          </a:solidFill>
        </p:spPr>
        <p:txBody>
          <a:bodyPr lIns="182880" tIns="182880" rIns="182880"/>
          <a:lstStyle>
            <a:lvl1pPr marL="0" indent="0">
              <a:buNone/>
              <a:defRPr sz="1800" b="1">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r>
              <a:rPr lang="en-US" dirty="0"/>
              <a:t>Place content here</a:t>
            </a:r>
          </a:p>
        </p:txBody>
      </p:sp>
      <p:sp>
        <p:nvSpPr>
          <p:cNvPr id="27" name="Text Placeholder 22">
            <a:extLst>
              <a:ext uri="{FF2B5EF4-FFF2-40B4-BE49-F238E27FC236}">
                <a16:creationId xmlns:a16="http://schemas.microsoft.com/office/drawing/2014/main" id="{069C9FFD-3BEB-F410-9877-CC941D3224B1}"/>
              </a:ext>
            </a:extLst>
          </p:cNvPr>
          <p:cNvSpPr>
            <a:spLocks noGrp="1"/>
          </p:cNvSpPr>
          <p:nvPr>
            <p:ph type="body" sz="quarter" idx="18" hasCustomPrompt="1"/>
          </p:nvPr>
        </p:nvSpPr>
        <p:spPr>
          <a:xfrm>
            <a:off x="6329527" y="1758896"/>
            <a:ext cx="2192338" cy="1873250"/>
          </a:xfrm>
          <a:solidFill>
            <a:schemeClr val="accent2"/>
          </a:solidFill>
        </p:spPr>
        <p:txBody>
          <a:bodyPr lIns="182880" tIns="182880" rIns="182880"/>
          <a:lstStyle>
            <a:lvl1pPr marL="0" indent="0">
              <a:buNone/>
              <a:defRPr sz="1800" b="1">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r>
              <a:rPr lang="en-US" dirty="0"/>
              <a:t>Place content here</a:t>
            </a:r>
          </a:p>
        </p:txBody>
      </p:sp>
      <p:sp>
        <p:nvSpPr>
          <p:cNvPr id="28" name="Text Placeholder 22">
            <a:extLst>
              <a:ext uri="{FF2B5EF4-FFF2-40B4-BE49-F238E27FC236}">
                <a16:creationId xmlns:a16="http://schemas.microsoft.com/office/drawing/2014/main" id="{C39CDA33-6D16-DEAF-0280-749663549D57}"/>
              </a:ext>
            </a:extLst>
          </p:cNvPr>
          <p:cNvSpPr>
            <a:spLocks noGrp="1"/>
          </p:cNvSpPr>
          <p:nvPr>
            <p:ph type="body" sz="quarter" idx="19" hasCustomPrompt="1"/>
          </p:nvPr>
        </p:nvSpPr>
        <p:spPr>
          <a:xfrm>
            <a:off x="6329527" y="3911299"/>
            <a:ext cx="2192338" cy="1873250"/>
          </a:xfrm>
          <a:solidFill>
            <a:schemeClr val="accent4"/>
          </a:solidFill>
        </p:spPr>
        <p:txBody>
          <a:bodyPr lIns="182880" tIns="182880" rIns="182880"/>
          <a:lstStyle>
            <a:lvl1pPr marL="0" indent="0">
              <a:buNone/>
              <a:defRPr sz="1800" b="1">
                <a:solidFill>
                  <a:schemeClr val="tx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r>
              <a:rPr lang="en-US" dirty="0"/>
              <a:t>Place content here</a:t>
            </a:r>
          </a:p>
        </p:txBody>
      </p:sp>
      <p:sp>
        <p:nvSpPr>
          <p:cNvPr id="3" name="Text Placeholder 22">
            <a:extLst>
              <a:ext uri="{FF2B5EF4-FFF2-40B4-BE49-F238E27FC236}">
                <a16:creationId xmlns:a16="http://schemas.microsoft.com/office/drawing/2014/main" id="{FD3A4D06-1EC0-67D1-BF1F-4A91D1E34147}"/>
              </a:ext>
            </a:extLst>
          </p:cNvPr>
          <p:cNvSpPr>
            <a:spLocks noGrp="1"/>
          </p:cNvSpPr>
          <p:nvPr>
            <p:ph type="body" sz="quarter" idx="16" hasCustomPrompt="1"/>
          </p:nvPr>
        </p:nvSpPr>
        <p:spPr>
          <a:xfrm>
            <a:off x="1384410" y="1758896"/>
            <a:ext cx="2192338" cy="1873250"/>
          </a:xfrm>
          <a:solidFill>
            <a:schemeClr val="tx2"/>
          </a:solidFill>
        </p:spPr>
        <p:txBody>
          <a:bodyPr lIns="182880" tIns="182880" rIns="182880"/>
          <a:lstStyle>
            <a:lvl1pPr marL="0" indent="0">
              <a:buNone/>
              <a:defRPr sz="1800" b="1">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r>
              <a:rPr lang="en-US" dirty="0"/>
              <a:t>Place content here</a:t>
            </a:r>
          </a:p>
        </p:txBody>
      </p:sp>
    </p:spTree>
    <p:extLst>
      <p:ext uri="{BB962C8B-B14F-4D97-AF65-F5344CB8AC3E}">
        <p14:creationId xmlns:p14="http://schemas.microsoft.com/office/powerpoint/2010/main" val="266496714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6-Image Series-Color Bar">
    <p:spTree>
      <p:nvGrpSpPr>
        <p:cNvPr id="1" name=""/>
        <p:cNvGrpSpPr/>
        <p:nvPr/>
      </p:nvGrpSpPr>
      <p:grpSpPr>
        <a:xfrm>
          <a:off x="0" y="0"/>
          <a:ext cx="0" cy="0"/>
          <a:chOff x="0" y="0"/>
          <a:chExt cx="0" cy="0"/>
        </a:xfrm>
      </p:grpSpPr>
      <p:sp>
        <p:nvSpPr>
          <p:cNvPr id="12" name="Picture Placeholder 360">
            <a:extLst>
              <a:ext uri="{FF2B5EF4-FFF2-40B4-BE49-F238E27FC236}">
                <a16:creationId xmlns:a16="http://schemas.microsoft.com/office/drawing/2014/main" id="{406AFED2-ED49-1112-B21D-D2ECF913338D}"/>
              </a:ext>
            </a:extLst>
          </p:cNvPr>
          <p:cNvSpPr>
            <a:spLocks noGrp="1"/>
          </p:cNvSpPr>
          <p:nvPr>
            <p:ph type="pic" sz="quarter" idx="12"/>
          </p:nvPr>
        </p:nvSpPr>
        <p:spPr>
          <a:xfrm>
            <a:off x="1468099" y="1465385"/>
            <a:ext cx="2658427" cy="1547446"/>
          </a:xfrm>
          <a:solidFill>
            <a:schemeClr val="bg2"/>
          </a:solidFill>
        </p:spPr>
        <p:txBody>
          <a:bodyPr/>
          <a:lstStyle/>
          <a:p>
            <a:r>
              <a:rPr lang="en-US"/>
              <a:t>Click icon to add picture</a:t>
            </a:r>
            <a:endParaRPr lang="en-US" dirty="0"/>
          </a:p>
        </p:txBody>
      </p:sp>
      <p:sp>
        <p:nvSpPr>
          <p:cNvPr id="2" name="Title 1">
            <a:extLst>
              <a:ext uri="{FF2B5EF4-FFF2-40B4-BE49-F238E27FC236}">
                <a16:creationId xmlns:a16="http://schemas.microsoft.com/office/drawing/2014/main" id="{174EEC8D-F30D-2272-2A4E-CD93B0D75CC0}"/>
              </a:ext>
            </a:extLst>
          </p:cNvPr>
          <p:cNvSpPr>
            <a:spLocks noGrp="1"/>
          </p:cNvSpPr>
          <p:nvPr>
            <p:ph type="title" hasCustomPrompt="1"/>
          </p:nvPr>
        </p:nvSpPr>
        <p:spPr>
          <a:xfrm>
            <a:off x="314692" y="365125"/>
            <a:ext cx="11492432" cy="886397"/>
          </a:xfrm>
        </p:spPr>
        <p:txBody>
          <a:bodyPr/>
          <a:lstStyle/>
          <a:p>
            <a:r>
              <a:rPr lang="en-US" dirty="0"/>
              <a:t>One-sentence headline stating the main takeaway message</a:t>
            </a:r>
          </a:p>
        </p:txBody>
      </p:sp>
      <p:sp>
        <p:nvSpPr>
          <p:cNvPr id="9" name="Text Placeholder 22">
            <a:extLst>
              <a:ext uri="{FF2B5EF4-FFF2-40B4-BE49-F238E27FC236}">
                <a16:creationId xmlns:a16="http://schemas.microsoft.com/office/drawing/2014/main" id="{26F353B8-FF4B-42ED-1CE7-EDC4F7EF61D1}"/>
              </a:ext>
            </a:extLst>
          </p:cNvPr>
          <p:cNvSpPr>
            <a:spLocks noGrp="1"/>
          </p:cNvSpPr>
          <p:nvPr>
            <p:ph type="body" sz="quarter" idx="18" hasCustomPrompt="1"/>
          </p:nvPr>
        </p:nvSpPr>
        <p:spPr>
          <a:xfrm>
            <a:off x="1468099" y="3012831"/>
            <a:ext cx="2658427" cy="656942"/>
          </a:xfrm>
          <a:solidFill>
            <a:schemeClr val="tx2"/>
          </a:solidFill>
        </p:spPr>
        <p:txBody>
          <a:bodyPr lIns="91440" tIns="91440" rIns="91440" bIns="91440"/>
          <a:lstStyle>
            <a:lvl1pPr marL="0" indent="0" algn="ctr">
              <a:buNone/>
              <a:defRPr sz="1800" b="1">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r>
              <a:rPr lang="en-US" dirty="0"/>
              <a:t>Place content here</a:t>
            </a:r>
          </a:p>
        </p:txBody>
      </p:sp>
      <p:sp>
        <p:nvSpPr>
          <p:cNvPr id="11" name="Picture Placeholder 360">
            <a:extLst>
              <a:ext uri="{FF2B5EF4-FFF2-40B4-BE49-F238E27FC236}">
                <a16:creationId xmlns:a16="http://schemas.microsoft.com/office/drawing/2014/main" id="{6E81FCDA-4DA3-AB4A-5D95-88A3FEFC3A25}"/>
              </a:ext>
            </a:extLst>
          </p:cNvPr>
          <p:cNvSpPr>
            <a:spLocks noGrp="1"/>
          </p:cNvSpPr>
          <p:nvPr>
            <p:ph type="pic" sz="quarter" idx="19"/>
          </p:nvPr>
        </p:nvSpPr>
        <p:spPr>
          <a:xfrm>
            <a:off x="1468099" y="3960136"/>
            <a:ext cx="2658427" cy="1547446"/>
          </a:xfrm>
          <a:solidFill>
            <a:schemeClr val="bg2"/>
          </a:solidFill>
        </p:spPr>
        <p:txBody>
          <a:bodyPr/>
          <a:lstStyle/>
          <a:p>
            <a:r>
              <a:rPr lang="en-US"/>
              <a:t>Click icon to add picture</a:t>
            </a:r>
            <a:endParaRPr lang="en-US" dirty="0"/>
          </a:p>
        </p:txBody>
      </p:sp>
      <p:sp>
        <p:nvSpPr>
          <p:cNvPr id="16" name="Text Placeholder 22">
            <a:extLst>
              <a:ext uri="{FF2B5EF4-FFF2-40B4-BE49-F238E27FC236}">
                <a16:creationId xmlns:a16="http://schemas.microsoft.com/office/drawing/2014/main" id="{3F669257-B949-89C3-AFAB-C056282DB494}"/>
              </a:ext>
            </a:extLst>
          </p:cNvPr>
          <p:cNvSpPr>
            <a:spLocks noGrp="1"/>
          </p:cNvSpPr>
          <p:nvPr>
            <p:ph type="body" sz="quarter" idx="20" hasCustomPrompt="1"/>
          </p:nvPr>
        </p:nvSpPr>
        <p:spPr>
          <a:xfrm>
            <a:off x="1468099" y="5507582"/>
            <a:ext cx="2658427" cy="656942"/>
          </a:xfrm>
          <a:solidFill>
            <a:schemeClr val="accent5"/>
          </a:solidFill>
        </p:spPr>
        <p:txBody>
          <a:bodyPr lIns="91440" tIns="91440" rIns="91440" bIns="91440"/>
          <a:lstStyle>
            <a:lvl1pPr marL="0" indent="0" algn="ctr">
              <a:buNone/>
              <a:defRPr sz="1800" b="1">
                <a:solidFill>
                  <a:schemeClr val="tx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r>
              <a:rPr lang="en-US" dirty="0"/>
              <a:t>Place content here</a:t>
            </a:r>
          </a:p>
        </p:txBody>
      </p:sp>
      <p:sp>
        <p:nvSpPr>
          <p:cNvPr id="17" name="Picture Placeholder 360">
            <a:extLst>
              <a:ext uri="{FF2B5EF4-FFF2-40B4-BE49-F238E27FC236}">
                <a16:creationId xmlns:a16="http://schemas.microsoft.com/office/drawing/2014/main" id="{13D2DA25-934B-21FF-2966-29EF546C487A}"/>
              </a:ext>
            </a:extLst>
          </p:cNvPr>
          <p:cNvSpPr>
            <a:spLocks noGrp="1"/>
          </p:cNvSpPr>
          <p:nvPr>
            <p:ph type="pic" sz="quarter" idx="21"/>
          </p:nvPr>
        </p:nvSpPr>
        <p:spPr>
          <a:xfrm>
            <a:off x="4766787" y="1465385"/>
            <a:ext cx="2658427" cy="1547446"/>
          </a:xfrm>
          <a:solidFill>
            <a:schemeClr val="bg2"/>
          </a:solidFill>
        </p:spPr>
        <p:txBody>
          <a:bodyPr/>
          <a:lstStyle/>
          <a:p>
            <a:r>
              <a:rPr lang="en-US"/>
              <a:t>Click icon to add picture</a:t>
            </a:r>
            <a:endParaRPr lang="en-US" dirty="0"/>
          </a:p>
        </p:txBody>
      </p:sp>
      <p:sp>
        <p:nvSpPr>
          <p:cNvPr id="18" name="Text Placeholder 22">
            <a:extLst>
              <a:ext uri="{FF2B5EF4-FFF2-40B4-BE49-F238E27FC236}">
                <a16:creationId xmlns:a16="http://schemas.microsoft.com/office/drawing/2014/main" id="{17D533C8-B6CD-B35B-9678-CFA2D4FF71A7}"/>
              </a:ext>
            </a:extLst>
          </p:cNvPr>
          <p:cNvSpPr>
            <a:spLocks noGrp="1"/>
          </p:cNvSpPr>
          <p:nvPr>
            <p:ph type="body" sz="quarter" idx="22" hasCustomPrompt="1"/>
          </p:nvPr>
        </p:nvSpPr>
        <p:spPr>
          <a:xfrm>
            <a:off x="4766787" y="3012831"/>
            <a:ext cx="2658427" cy="656942"/>
          </a:xfrm>
          <a:solidFill>
            <a:schemeClr val="accent3"/>
          </a:solidFill>
        </p:spPr>
        <p:txBody>
          <a:bodyPr lIns="91440" tIns="91440" rIns="91440" bIns="91440"/>
          <a:lstStyle>
            <a:lvl1pPr marL="0" indent="0" algn="ctr">
              <a:buNone/>
              <a:defRPr sz="1800" b="1">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r>
              <a:rPr lang="en-US" dirty="0"/>
              <a:t>Place content here</a:t>
            </a:r>
          </a:p>
        </p:txBody>
      </p:sp>
      <p:sp>
        <p:nvSpPr>
          <p:cNvPr id="19" name="Picture Placeholder 360">
            <a:extLst>
              <a:ext uri="{FF2B5EF4-FFF2-40B4-BE49-F238E27FC236}">
                <a16:creationId xmlns:a16="http://schemas.microsoft.com/office/drawing/2014/main" id="{FFFA52E8-8238-7D32-74C3-C442340BACDD}"/>
              </a:ext>
            </a:extLst>
          </p:cNvPr>
          <p:cNvSpPr>
            <a:spLocks noGrp="1"/>
          </p:cNvSpPr>
          <p:nvPr>
            <p:ph type="pic" sz="quarter" idx="23"/>
          </p:nvPr>
        </p:nvSpPr>
        <p:spPr>
          <a:xfrm>
            <a:off x="4766787" y="3960136"/>
            <a:ext cx="2658427" cy="1547446"/>
          </a:xfrm>
          <a:solidFill>
            <a:schemeClr val="bg2"/>
          </a:solidFill>
        </p:spPr>
        <p:txBody>
          <a:bodyPr/>
          <a:lstStyle/>
          <a:p>
            <a:r>
              <a:rPr lang="en-US"/>
              <a:t>Click icon to add picture</a:t>
            </a:r>
            <a:endParaRPr lang="en-US" dirty="0"/>
          </a:p>
        </p:txBody>
      </p:sp>
      <p:sp>
        <p:nvSpPr>
          <p:cNvPr id="20" name="Text Placeholder 22">
            <a:extLst>
              <a:ext uri="{FF2B5EF4-FFF2-40B4-BE49-F238E27FC236}">
                <a16:creationId xmlns:a16="http://schemas.microsoft.com/office/drawing/2014/main" id="{EAA931B9-F65E-5FA9-1A52-F298BEA03A31}"/>
              </a:ext>
            </a:extLst>
          </p:cNvPr>
          <p:cNvSpPr>
            <a:spLocks noGrp="1"/>
          </p:cNvSpPr>
          <p:nvPr>
            <p:ph type="body" sz="quarter" idx="24" hasCustomPrompt="1"/>
          </p:nvPr>
        </p:nvSpPr>
        <p:spPr>
          <a:xfrm>
            <a:off x="4766787" y="5507582"/>
            <a:ext cx="2658427" cy="656942"/>
          </a:xfrm>
          <a:solidFill>
            <a:schemeClr val="accent4"/>
          </a:solidFill>
        </p:spPr>
        <p:txBody>
          <a:bodyPr lIns="91440" tIns="91440" rIns="91440" bIns="91440"/>
          <a:lstStyle>
            <a:lvl1pPr marL="0" indent="0" algn="ctr">
              <a:buNone/>
              <a:defRPr sz="1800" b="1">
                <a:solidFill>
                  <a:schemeClr val="tx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r>
              <a:rPr lang="en-US" dirty="0"/>
              <a:t>Place content here</a:t>
            </a:r>
          </a:p>
        </p:txBody>
      </p:sp>
      <p:sp>
        <p:nvSpPr>
          <p:cNvPr id="21" name="Picture Placeholder 360">
            <a:extLst>
              <a:ext uri="{FF2B5EF4-FFF2-40B4-BE49-F238E27FC236}">
                <a16:creationId xmlns:a16="http://schemas.microsoft.com/office/drawing/2014/main" id="{E2163388-A63C-577D-E1F5-098DA5ECC07B}"/>
              </a:ext>
            </a:extLst>
          </p:cNvPr>
          <p:cNvSpPr>
            <a:spLocks noGrp="1"/>
          </p:cNvSpPr>
          <p:nvPr>
            <p:ph type="pic" sz="quarter" idx="25"/>
          </p:nvPr>
        </p:nvSpPr>
        <p:spPr>
          <a:xfrm>
            <a:off x="8065474" y="1465385"/>
            <a:ext cx="2658427" cy="1547446"/>
          </a:xfrm>
          <a:solidFill>
            <a:schemeClr val="bg2"/>
          </a:solidFill>
        </p:spPr>
        <p:txBody>
          <a:bodyPr/>
          <a:lstStyle/>
          <a:p>
            <a:r>
              <a:rPr lang="en-US"/>
              <a:t>Click icon to add picture</a:t>
            </a:r>
            <a:endParaRPr lang="en-US" dirty="0"/>
          </a:p>
        </p:txBody>
      </p:sp>
      <p:sp>
        <p:nvSpPr>
          <p:cNvPr id="22" name="Text Placeholder 22">
            <a:extLst>
              <a:ext uri="{FF2B5EF4-FFF2-40B4-BE49-F238E27FC236}">
                <a16:creationId xmlns:a16="http://schemas.microsoft.com/office/drawing/2014/main" id="{6A354D75-2850-EFEF-9B6E-16282EFCDE4B}"/>
              </a:ext>
            </a:extLst>
          </p:cNvPr>
          <p:cNvSpPr>
            <a:spLocks noGrp="1"/>
          </p:cNvSpPr>
          <p:nvPr>
            <p:ph type="body" sz="quarter" idx="26" hasCustomPrompt="1"/>
          </p:nvPr>
        </p:nvSpPr>
        <p:spPr>
          <a:xfrm>
            <a:off x="8065474" y="3012831"/>
            <a:ext cx="2658427" cy="656942"/>
          </a:xfrm>
          <a:solidFill>
            <a:schemeClr val="accent6"/>
          </a:solidFill>
        </p:spPr>
        <p:txBody>
          <a:bodyPr lIns="91440" tIns="91440" rIns="91440" bIns="91440"/>
          <a:lstStyle>
            <a:lvl1pPr marL="0" indent="0" algn="ctr">
              <a:buNone/>
              <a:defRPr sz="1800" b="1">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r>
              <a:rPr lang="en-US" dirty="0"/>
              <a:t>Place content here</a:t>
            </a:r>
          </a:p>
        </p:txBody>
      </p:sp>
      <p:sp>
        <p:nvSpPr>
          <p:cNvPr id="23" name="Picture Placeholder 360">
            <a:extLst>
              <a:ext uri="{FF2B5EF4-FFF2-40B4-BE49-F238E27FC236}">
                <a16:creationId xmlns:a16="http://schemas.microsoft.com/office/drawing/2014/main" id="{FBABECBC-CDDA-6887-FB75-25BC231CEC93}"/>
              </a:ext>
            </a:extLst>
          </p:cNvPr>
          <p:cNvSpPr>
            <a:spLocks noGrp="1"/>
          </p:cNvSpPr>
          <p:nvPr>
            <p:ph type="pic" sz="quarter" idx="27"/>
          </p:nvPr>
        </p:nvSpPr>
        <p:spPr>
          <a:xfrm>
            <a:off x="8065474" y="3960136"/>
            <a:ext cx="2658427" cy="1547446"/>
          </a:xfrm>
          <a:solidFill>
            <a:schemeClr val="bg2"/>
          </a:solidFill>
        </p:spPr>
        <p:txBody>
          <a:bodyPr/>
          <a:lstStyle/>
          <a:p>
            <a:r>
              <a:rPr lang="en-US"/>
              <a:t>Click icon to add picture</a:t>
            </a:r>
            <a:endParaRPr lang="en-US" dirty="0"/>
          </a:p>
        </p:txBody>
      </p:sp>
      <p:sp>
        <p:nvSpPr>
          <p:cNvPr id="25" name="Text Placeholder 22">
            <a:extLst>
              <a:ext uri="{FF2B5EF4-FFF2-40B4-BE49-F238E27FC236}">
                <a16:creationId xmlns:a16="http://schemas.microsoft.com/office/drawing/2014/main" id="{AA63FF33-3432-1D2E-53DE-B6F0895069F1}"/>
              </a:ext>
            </a:extLst>
          </p:cNvPr>
          <p:cNvSpPr>
            <a:spLocks noGrp="1"/>
          </p:cNvSpPr>
          <p:nvPr>
            <p:ph type="body" sz="quarter" idx="28" hasCustomPrompt="1"/>
          </p:nvPr>
        </p:nvSpPr>
        <p:spPr>
          <a:xfrm>
            <a:off x="8065474" y="5507582"/>
            <a:ext cx="2658427" cy="656942"/>
          </a:xfrm>
          <a:solidFill>
            <a:schemeClr val="tx1"/>
          </a:solidFill>
        </p:spPr>
        <p:txBody>
          <a:bodyPr lIns="91440" tIns="91440" rIns="91440" bIns="91440"/>
          <a:lstStyle>
            <a:lvl1pPr marL="0" indent="0" algn="ctr">
              <a:buNone/>
              <a:defRPr sz="1800" b="1">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r>
              <a:rPr lang="en-US" dirty="0"/>
              <a:t>Place content here</a:t>
            </a:r>
          </a:p>
        </p:txBody>
      </p:sp>
    </p:spTree>
    <p:extLst>
      <p:ext uri="{BB962C8B-B14F-4D97-AF65-F5344CB8AC3E}">
        <p14:creationId xmlns:p14="http://schemas.microsoft.com/office/powerpoint/2010/main" val="185818184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0-Portrait Series">
    <p:spTree>
      <p:nvGrpSpPr>
        <p:cNvPr id="1" name=""/>
        <p:cNvGrpSpPr/>
        <p:nvPr/>
      </p:nvGrpSpPr>
      <p:grpSpPr>
        <a:xfrm>
          <a:off x="0" y="0"/>
          <a:ext cx="0" cy="0"/>
          <a:chOff x="0" y="0"/>
          <a:chExt cx="0" cy="0"/>
        </a:xfrm>
      </p:grpSpPr>
      <p:sp>
        <p:nvSpPr>
          <p:cNvPr id="12" name="Picture Placeholder 360">
            <a:extLst>
              <a:ext uri="{FF2B5EF4-FFF2-40B4-BE49-F238E27FC236}">
                <a16:creationId xmlns:a16="http://schemas.microsoft.com/office/drawing/2014/main" id="{406AFED2-ED49-1112-B21D-D2ECF913338D}"/>
              </a:ext>
            </a:extLst>
          </p:cNvPr>
          <p:cNvSpPr>
            <a:spLocks noGrp="1"/>
          </p:cNvSpPr>
          <p:nvPr>
            <p:ph type="pic" sz="quarter" idx="12"/>
          </p:nvPr>
        </p:nvSpPr>
        <p:spPr>
          <a:xfrm>
            <a:off x="1510445" y="1682263"/>
            <a:ext cx="1411061" cy="1408177"/>
          </a:xfrm>
          <a:solidFill>
            <a:schemeClr val="bg2"/>
          </a:solidFill>
        </p:spPr>
        <p:txBody>
          <a:bodyPr/>
          <a:lstStyle/>
          <a:p>
            <a:r>
              <a:rPr lang="en-US"/>
              <a:t>Click icon to add picture</a:t>
            </a:r>
            <a:endParaRPr lang="en-US" dirty="0"/>
          </a:p>
        </p:txBody>
      </p:sp>
      <p:sp>
        <p:nvSpPr>
          <p:cNvPr id="2" name="Title 1">
            <a:extLst>
              <a:ext uri="{FF2B5EF4-FFF2-40B4-BE49-F238E27FC236}">
                <a16:creationId xmlns:a16="http://schemas.microsoft.com/office/drawing/2014/main" id="{174EEC8D-F30D-2272-2A4E-CD93B0D75CC0}"/>
              </a:ext>
            </a:extLst>
          </p:cNvPr>
          <p:cNvSpPr>
            <a:spLocks noGrp="1"/>
          </p:cNvSpPr>
          <p:nvPr>
            <p:ph type="title" hasCustomPrompt="1"/>
          </p:nvPr>
        </p:nvSpPr>
        <p:spPr>
          <a:xfrm>
            <a:off x="314692" y="365125"/>
            <a:ext cx="11492432" cy="886397"/>
          </a:xfrm>
        </p:spPr>
        <p:txBody>
          <a:bodyPr/>
          <a:lstStyle/>
          <a:p>
            <a:r>
              <a:rPr lang="en-US" dirty="0"/>
              <a:t>One-sentence headline stating the main takeaway message</a:t>
            </a:r>
          </a:p>
        </p:txBody>
      </p:sp>
      <p:sp>
        <p:nvSpPr>
          <p:cNvPr id="5" name="Text Placeholder 4">
            <a:extLst>
              <a:ext uri="{FF2B5EF4-FFF2-40B4-BE49-F238E27FC236}">
                <a16:creationId xmlns:a16="http://schemas.microsoft.com/office/drawing/2014/main" id="{7454D37D-9760-333D-5D98-7361CD68B949}"/>
              </a:ext>
            </a:extLst>
          </p:cNvPr>
          <p:cNvSpPr>
            <a:spLocks noGrp="1"/>
          </p:cNvSpPr>
          <p:nvPr>
            <p:ph type="body" sz="quarter" idx="14" hasCustomPrompt="1"/>
          </p:nvPr>
        </p:nvSpPr>
        <p:spPr>
          <a:xfrm>
            <a:off x="1510079" y="3107592"/>
            <a:ext cx="1412144" cy="321408"/>
          </a:xfrm>
        </p:spPr>
        <p:txBody>
          <a:bodyPr tIns="91440"/>
          <a:lstStyle>
            <a:lvl1pPr marL="0" indent="0">
              <a:buNone/>
              <a:defRPr sz="1600" b="0"/>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dirty="0"/>
              <a:t>First Name, Last Name</a:t>
            </a:r>
          </a:p>
        </p:txBody>
      </p:sp>
      <p:sp>
        <p:nvSpPr>
          <p:cNvPr id="7" name="Picture Placeholder 360">
            <a:extLst>
              <a:ext uri="{FF2B5EF4-FFF2-40B4-BE49-F238E27FC236}">
                <a16:creationId xmlns:a16="http://schemas.microsoft.com/office/drawing/2014/main" id="{25194CC7-DFDD-41E3-3F16-A4BAED70D310}"/>
              </a:ext>
            </a:extLst>
          </p:cNvPr>
          <p:cNvSpPr>
            <a:spLocks noGrp="1"/>
          </p:cNvSpPr>
          <p:nvPr>
            <p:ph type="pic" sz="quarter" idx="15"/>
          </p:nvPr>
        </p:nvSpPr>
        <p:spPr>
          <a:xfrm>
            <a:off x="3409584" y="1682263"/>
            <a:ext cx="1411061" cy="1408177"/>
          </a:xfrm>
          <a:solidFill>
            <a:schemeClr val="bg2"/>
          </a:solidFill>
        </p:spPr>
        <p:txBody>
          <a:bodyPr/>
          <a:lstStyle/>
          <a:p>
            <a:r>
              <a:rPr lang="en-US"/>
              <a:t>Click icon to add picture</a:t>
            </a:r>
            <a:endParaRPr lang="en-US" dirty="0"/>
          </a:p>
        </p:txBody>
      </p:sp>
      <p:sp>
        <p:nvSpPr>
          <p:cNvPr id="8" name="Text Placeholder 4">
            <a:extLst>
              <a:ext uri="{FF2B5EF4-FFF2-40B4-BE49-F238E27FC236}">
                <a16:creationId xmlns:a16="http://schemas.microsoft.com/office/drawing/2014/main" id="{259FEBC2-FFA2-F082-C0B4-490D9C6E3682}"/>
              </a:ext>
            </a:extLst>
          </p:cNvPr>
          <p:cNvSpPr>
            <a:spLocks noGrp="1"/>
          </p:cNvSpPr>
          <p:nvPr>
            <p:ph type="body" sz="quarter" idx="16" hasCustomPrompt="1"/>
          </p:nvPr>
        </p:nvSpPr>
        <p:spPr>
          <a:xfrm>
            <a:off x="3409218" y="3107592"/>
            <a:ext cx="1412144" cy="321408"/>
          </a:xfrm>
        </p:spPr>
        <p:txBody>
          <a:bodyPr tIns="91440"/>
          <a:lstStyle>
            <a:lvl1pPr marL="0" indent="0">
              <a:buNone/>
              <a:defRPr sz="1600" b="0"/>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dirty="0"/>
              <a:t>First Name, Last Name</a:t>
            </a:r>
          </a:p>
        </p:txBody>
      </p:sp>
      <p:sp>
        <p:nvSpPr>
          <p:cNvPr id="10" name="Picture Placeholder 360">
            <a:extLst>
              <a:ext uri="{FF2B5EF4-FFF2-40B4-BE49-F238E27FC236}">
                <a16:creationId xmlns:a16="http://schemas.microsoft.com/office/drawing/2014/main" id="{9E7760E5-8579-2ACD-19F1-A979EC595A81}"/>
              </a:ext>
            </a:extLst>
          </p:cNvPr>
          <p:cNvSpPr>
            <a:spLocks noGrp="1"/>
          </p:cNvSpPr>
          <p:nvPr>
            <p:ph type="pic" sz="quarter" idx="17"/>
          </p:nvPr>
        </p:nvSpPr>
        <p:spPr>
          <a:xfrm>
            <a:off x="5308182" y="1682263"/>
            <a:ext cx="1411061" cy="1408177"/>
          </a:xfrm>
          <a:solidFill>
            <a:schemeClr val="bg2"/>
          </a:solidFill>
        </p:spPr>
        <p:txBody>
          <a:bodyPr/>
          <a:lstStyle/>
          <a:p>
            <a:r>
              <a:rPr lang="en-US"/>
              <a:t>Click icon to add picture</a:t>
            </a:r>
            <a:endParaRPr lang="en-US" dirty="0"/>
          </a:p>
        </p:txBody>
      </p:sp>
      <p:sp>
        <p:nvSpPr>
          <p:cNvPr id="13" name="Text Placeholder 4">
            <a:extLst>
              <a:ext uri="{FF2B5EF4-FFF2-40B4-BE49-F238E27FC236}">
                <a16:creationId xmlns:a16="http://schemas.microsoft.com/office/drawing/2014/main" id="{121DEBE6-249D-E1B1-4B52-A019B44949CF}"/>
              </a:ext>
            </a:extLst>
          </p:cNvPr>
          <p:cNvSpPr>
            <a:spLocks noGrp="1"/>
          </p:cNvSpPr>
          <p:nvPr>
            <p:ph type="body" sz="quarter" idx="18" hasCustomPrompt="1"/>
          </p:nvPr>
        </p:nvSpPr>
        <p:spPr>
          <a:xfrm>
            <a:off x="5307640" y="3107592"/>
            <a:ext cx="1412144" cy="321408"/>
          </a:xfrm>
        </p:spPr>
        <p:txBody>
          <a:bodyPr tIns="91440"/>
          <a:lstStyle>
            <a:lvl1pPr marL="0" indent="0">
              <a:buNone/>
              <a:defRPr sz="1600" b="0"/>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dirty="0"/>
              <a:t>First Name, Last Name</a:t>
            </a:r>
          </a:p>
        </p:txBody>
      </p:sp>
      <p:sp>
        <p:nvSpPr>
          <p:cNvPr id="14" name="Picture Placeholder 360">
            <a:extLst>
              <a:ext uri="{FF2B5EF4-FFF2-40B4-BE49-F238E27FC236}">
                <a16:creationId xmlns:a16="http://schemas.microsoft.com/office/drawing/2014/main" id="{EB7AC011-2F57-EC56-91F9-A965565A4061}"/>
              </a:ext>
            </a:extLst>
          </p:cNvPr>
          <p:cNvSpPr>
            <a:spLocks noGrp="1"/>
          </p:cNvSpPr>
          <p:nvPr>
            <p:ph type="pic" sz="quarter" idx="19"/>
          </p:nvPr>
        </p:nvSpPr>
        <p:spPr>
          <a:xfrm>
            <a:off x="7206077" y="1682263"/>
            <a:ext cx="1411061" cy="1408177"/>
          </a:xfrm>
          <a:solidFill>
            <a:schemeClr val="bg2"/>
          </a:solidFill>
        </p:spPr>
        <p:txBody>
          <a:bodyPr/>
          <a:lstStyle/>
          <a:p>
            <a:r>
              <a:rPr lang="en-US"/>
              <a:t>Click icon to add picture</a:t>
            </a:r>
            <a:endParaRPr lang="en-US" dirty="0"/>
          </a:p>
        </p:txBody>
      </p:sp>
      <p:sp>
        <p:nvSpPr>
          <p:cNvPr id="15" name="Text Placeholder 4">
            <a:extLst>
              <a:ext uri="{FF2B5EF4-FFF2-40B4-BE49-F238E27FC236}">
                <a16:creationId xmlns:a16="http://schemas.microsoft.com/office/drawing/2014/main" id="{D59762E5-F688-DBA8-4C37-B3A3C58F18B9}"/>
              </a:ext>
            </a:extLst>
          </p:cNvPr>
          <p:cNvSpPr>
            <a:spLocks noGrp="1"/>
          </p:cNvSpPr>
          <p:nvPr>
            <p:ph type="body" sz="quarter" idx="20" hasCustomPrompt="1"/>
          </p:nvPr>
        </p:nvSpPr>
        <p:spPr>
          <a:xfrm>
            <a:off x="7205711" y="3107592"/>
            <a:ext cx="1412144" cy="321408"/>
          </a:xfrm>
        </p:spPr>
        <p:txBody>
          <a:bodyPr tIns="91440"/>
          <a:lstStyle>
            <a:lvl1pPr marL="0" indent="0">
              <a:buNone/>
              <a:defRPr sz="1600" b="0"/>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dirty="0"/>
              <a:t>First Name, Last Name</a:t>
            </a:r>
          </a:p>
        </p:txBody>
      </p:sp>
      <p:sp>
        <p:nvSpPr>
          <p:cNvPr id="24" name="Picture Placeholder 360">
            <a:extLst>
              <a:ext uri="{FF2B5EF4-FFF2-40B4-BE49-F238E27FC236}">
                <a16:creationId xmlns:a16="http://schemas.microsoft.com/office/drawing/2014/main" id="{8A47F1D3-73AD-F467-48EE-D2074775291F}"/>
              </a:ext>
            </a:extLst>
          </p:cNvPr>
          <p:cNvSpPr>
            <a:spLocks noGrp="1"/>
          </p:cNvSpPr>
          <p:nvPr>
            <p:ph type="pic" sz="quarter" idx="21"/>
          </p:nvPr>
        </p:nvSpPr>
        <p:spPr>
          <a:xfrm>
            <a:off x="9103782" y="1682263"/>
            <a:ext cx="1411061" cy="1408177"/>
          </a:xfrm>
          <a:solidFill>
            <a:schemeClr val="bg2"/>
          </a:solidFill>
        </p:spPr>
        <p:txBody>
          <a:bodyPr/>
          <a:lstStyle/>
          <a:p>
            <a:r>
              <a:rPr lang="en-US"/>
              <a:t>Click icon to add picture</a:t>
            </a:r>
            <a:endParaRPr lang="en-US" dirty="0"/>
          </a:p>
        </p:txBody>
      </p:sp>
      <p:sp>
        <p:nvSpPr>
          <p:cNvPr id="26" name="Text Placeholder 4">
            <a:extLst>
              <a:ext uri="{FF2B5EF4-FFF2-40B4-BE49-F238E27FC236}">
                <a16:creationId xmlns:a16="http://schemas.microsoft.com/office/drawing/2014/main" id="{B4A73141-DACC-B694-EAA5-D499AAA41AA2}"/>
              </a:ext>
            </a:extLst>
          </p:cNvPr>
          <p:cNvSpPr>
            <a:spLocks noGrp="1"/>
          </p:cNvSpPr>
          <p:nvPr>
            <p:ph type="body" sz="quarter" idx="22" hasCustomPrompt="1"/>
          </p:nvPr>
        </p:nvSpPr>
        <p:spPr>
          <a:xfrm>
            <a:off x="9103416" y="3107592"/>
            <a:ext cx="1412144" cy="321408"/>
          </a:xfrm>
        </p:spPr>
        <p:txBody>
          <a:bodyPr tIns="91440"/>
          <a:lstStyle>
            <a:lvl1pPr marL="0" indent="0">
              <a:buNone/>
              <a:defRPr sz="1600" b="0"/>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dirty="0"/>
              <a:t>First Name, Last Name</a:t>
            </a:r>
          </a:p>
        </p:txBody>
      </p:sp>
      <p:sp>
        <p:nvSpPr>
          <p:cNvPr id="3" name="Picture Placeholder 360">
            <a:extLst>
              <a:ext uri="{FF2B5EF4-FFF2-40B4-BE49-F238E27FC236}">
                <a16:creationId xmlns:a16="http://schemas.microsoft.com/office/drawing/2014/main" id="{50C0265D-4C37-A6EB-018A-088C3665D77B}"/>
              </a:ext>
            </a:extLst>
          </p:cNvPr>
          <p:cNvSpPr>
            <a:spLocks noGrp="1"/>
          </p:cNvSpPr>
          <p:nvPr>
            <p:ph type="pic" sz="quarter" idx="23"/>
          </p:nvPr>
        </p:nvSpPr>
        <p:spPr>
          <a:xfrm>
            <a:off x="1510079" y="3970677"/>
            <a:ext cx="1411061" cy="1408177"/>
          </a:xfrm>
          <a:solidFill>
            <a:schemeClr val="bg2"/>
          </a:solidFill>
        </p:spPr>
        <p:txBody>
          <a:bodyPr/>
          <a:lstStyle/>
          <a:p>
            <a:r>
              <a:rPr lang="en-US"/>
              <a:t>Click icon to add picture</a:t>
            </a:r>
            <a:endParaRPr lang="en-US" dirty="0"/>
          </a:p>
        </p:txBody>
      </p:sp>
      <p:sp>
        <p:nvSpPr>
          <p:cNvPr id="4" name="Text Placeholder 4">
            <a:extLst>
              <a:ext uri="{FF2B5EF4-FFF2-40B4-BE49-F238E27FC236}">
                <a16:creationId xmlns:a16="http://schemas.microsoft.com/office/drawing/2014/main" id="{3171DB7C-B77B-BA2F-D42D-E70799E1CF45}"/>
              </a:ext>
            </a:extLst>
          </p:cNvPr>
          <p:cNvSpPr>
            <a:spLocks noGrp="1"/>
          </p:cNvSpPr>
          <p:nvPr>
            <p:ph type="body" sz="quarter" idx="24" hasCustomPrompt="1"/>
          </p:nvPr>
        </p:nvSpPr>
        <p:spPr>
          <a:xfrm>
            <a:off x="1509713" y="5396006"/>
            <a:ext cx="1412144" cy="321408"/>
          </a:xfrm>
        </p:spPr>
        <p:txBody>
          <a:bodyPr tIns="91440"/>
          <a:lstStyle>
            <a:lvl1pPr marL="0" indent="0">
              <a:buNone/>
              <a:defRPr sz="1600" b="0"/>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dirty="0"/>
              <a:t>First Name, Last Name</a:t>
            </a:r>
          </a:p>
        </p:txBody>
      </p:sp>
      <p:sp>
        <p:nvSpPr>
          <p:cNvPr id="6" name="Picture Placeholder 360">
            <a:extLst>
              <a:ext uri="{FF2B5EF4-FFF2-40B4-BE49-F238E27FC236}">
                <a16:creationId xmlns:a16="http://schemas.microsoft.com/office/drawing/2014/main" id="{54228786-C065-7CF8-8C9C-C9622BDB5F7E}"/>
              </a:ext>
            </a:extLst>
          </p:cNvPr>
          <p:cNvSpPr>
            <a:spLocks noGrp="1"/>
          </p:cNvSpPr>
          <p:nvPr>
            <p:ph type="pic" sz="quarter" idx="25"/>
          </p:nvPr>
        </p:nvSpPr>
        <p:spPr>
          <a:xfrm>
            <a:off x="3409218" y="3970677"/>
            <a:ext cx="1411061" cy="1408177"/>
          </a:xfrm>
          <a:solidFill>
            <a:schemeClr val="bg2"/>
          </a:solidFill>
        </p:spPr>
        <p:txBody>
          <a:bodyPr/>
          <a:lstStyle/>
          <a:p>
            <a:r>
              <a:rPr lang="en-US"/>
              <a:t>Click icon to add picture</a:t>
            </a:r>
            <a:endParaRPr lang="en-US" dirty="0"/>
          </a:p>
        </p:txBody>
      </p:sp>
      <p:sp>
        <p:nvSpPr>
          <p:cNvPr id="9" name="Text Placeholder 4">
            <a:extLst>
              <a:ext uri="{FF2B5EF4-FFF2-40B4-BE49-F238E27FC236}">
                <a16:creationId xmlns:a16="http://schemas.microsoft.com/office/drawing/2014/main" id="{9C03BA11-280F-ED2F-8FE5-AD08B0D44816}"/>
              </a:ext>
            </a:extLst>
          </p:cNvPr>
          <p:cNvSpPr>
            <a:spLocks noGrp="1"/>
          </p:cNvSpPr>
          <p:nvPr>
            <p:ph type="body" sz="quarter" idx="26" hasCustomPrompt="1"/>
          </p:nvPr>
        </p:nvSpPr>
        <p:spPr>
          <a:xfrm>
            <a:off x="3408852" y="5396006"/>
            <a:ext cx="1412144" cy="321408"/>
          </a:xfrm>
        </p:spPr>
        <p:txBody>
          <a:bodyPr tIns="91440"/>
          <a:lstStyle>
            <a:lvl1pPr marL="0" indent="0">
              <a:buNone/>
              <a:defRPr sz="1600" b="0"/>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dirty="0"/>
              <a:t>First Name, Last Name</a:t>
            </a:r>
          </a:p>
        </p:txBody>
      </p:sp>
      <p:sp>
        <p:nvSpPr>
          <p:cNvPr id="11" name="Picture Placeholder 360">
            <a:extLst>
              <a:ext uri="{FF2B5EF4-FFF2-40B4-BE49-F238E27FC236}">
                <a16:creationId xmlns:a16="http://schemas.microsoft.com/office/drawing/2014/main" id="{D0FFE670-33BD-AB72-DB9E-26A7E5785E56}"/>
              </a:ext>
            </a:extLst>
          </p:cNvPr>
          <p:cNvSpPr>
            <a:spLocks noGrp="1"/>
          </p:cNvSpPr>
          <p:nvPr>
            <p:ph type="pic" sz="quarter" idx="27"/>
          </p:nvPr>
        </p:nvSpPr>
        <p:spPr>
          <a:xfrm>
            <a:off x="5307816" y="3970677"/>
            <a:ext cx="1411061" cy="1408177"/>
          </a:xfrm>
          <a:solidFill>
            <a:schemeClr val="bg2"/>
          </a:solidFill>
        </p:spPr>
        <p:txBody>
          <a:bodyPr/>
          <a:lstStyle/>
          <a:p>
            <a:r>
              <a:rPr lang="en-US"/>
              <a:t>Click icon to add picture</a:t>
            </a:r>
            <a:endParaRPr lang="en-US" dirty="0"/>
          </a:p>
        </p:txBody>
      </p:sp>
      <p:sp>
        <p:nvSpPr>
          <p:cNvPr id="16" name="Text Placeholder 4">
            <a:extLst>
              <a:ext uri="{FF2B5EF4-FFF2-40B4-BE49-F238E27FC236}">
                <a16:creationId xmlns:a16="http://schemas.microsoft.com/office/drawing/2014/main" id="{36FD3033-3412-943B-9B60-3555F20EAC66}"/>
              </a:ext>
            </a:extLst>
          </p:cNvPr>
          <p:cNvSpPr>
            <a:spLocks noGrp="1"/>
          </p:cNvSpPr>
          <p:nvPr>
            <p:ph type="body" sz="quarter" idx="28" hasCustomPrompt="1"/>
          </p:nvPr>
        </p:nvSpPr>
        <p:spPr>
          <a:xfrm>
            <a:off x="5307274" y="5396006"/>
            <a:ext cx="1412144" cy="321408"/>
          </a:xfrm>
        </p:spPr>
        <p:txBody>
          <a:bodyPr tIns="91440"/>
          <a:lstStyle>
            <a:lvl1pPr marL="0" indent="0">
              <a:buNone/>
              <a:defRPr sz="1600" b="0"/>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dirty="0"/>
              <a:t>First Name, Last Name</a:t>
            </a:r>
          </a:p>
        </p:txBody>
      </p:sp>
      <p:sp>
        <p:nvSpPr>
          <p:cNvPr id="17" name="Picture Placeholder 360">
            <a:extLst>
              <a:ext uri="{FF2B5EF4-FFF2-40B4-BE49-F238E27FC236}">
                <a16:creationId xmlns:a16="http://schemas.microsoft.com/office/drawing/2014/main" id="{D90F4C59-A65F-7802-34A6-70D69C5041A5}"/>
              </a:ext>
            </a:extLst>
          </p:cNvPr>
          <p:cNvSpPr>
            <a:spLocks noGrp="1"/>
          </p:cNvSpPr>
          <p:nvPr>
            <p:ph type="pic" sz="quarter" idx="29"/>
          </p:nvPr>
        </p:nvSpPr>
        <p:spPr>
          <a:xfrm>
            <a:off x="7205711" y="3970677"/>
            <a:ext cx="1411061" cy="1408177"/>
          </a:xfrm>
          <a:solidFill>
            <a:schemeClr val="bg2"/>
          </a:solidFill>
        </p:spPr>
        <p:txBody>
          <a:bodyPr/>
          <a:lstStyle/>
          <a:p>
            <a:r>
              <a:rPr lang="en-US"/>
              <a:t>Click icon to add picture</a:t>
            </a:r>
            <a:endParaRPr lang="en-US" dirty="0"/>
          </a:p>
        </p:txBody>
      </p:sp>
      <p:sp>
        <p:nvSpPr>
          <p:cNvPr id="18" name="Text Placeholder 4">
            <a:extLst>
              <a:ext uri="{FF2B5EF4-FFF2-40B4-BE49-F238E27FC236}">
                <a16:creationId xmlns:a16="http://schemas.microsoft.com/office/drawing/2014/main" id="{134846F9-F8EB-3656-08DF-03E1A00CD633}"/>
              </a:ext>
            </a:extLst>
          </p:cNvPr>
          <p:cNvSpPr>
            <a:spLocks noGrp="1"/>
          </p:cNvSpPr>
          <p:nvPr>
            <p:ph type="body" sz="quarter" idx="30" hasCustomPrompt="1"/>
          </p:nvPr>
        </p:nvSpPr>
        <p:spPr>
          <a:xfrm>
            <a:off x="7205345" y="5396006"/>
            <a:ext cx="1412144" cy="321408"/>
          </a:xfrm>
        </p:spPr>
        <p:txBody>
          <a:bodyPr tIns="91440"/>
          <a:lstStyle>
            <a:lvl1pPr marL="0" indent="0">
              <a:buNone/>
              <a:defRPr sz="1600" b="0"/>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dirty="0"/>
              <a:t>First Name, Last Name</a:t>
            </a:r>
          </a:p>
        </p:txBody>
      </p:sp>
      <p:sp>
        <p:nvSpPr>
          <p:cNvPr id="19" name="Picture Placeholder 360">
            <a:extLst>
              <a:ext uri="{FF2B5EF4-FFF2-40B4-BE49-F238E27FC236}">
                <a16:creationId xmlns:a16="http://schemas.microsoft.com/office/drawing/2014/main" id="{9694CBBD-6AE6-ADDC-80FB-FDFA2458BCB3}"/>
              </a:ext>
            </a:extLst>
          </p:cNvPr>
          <p:cNvSpPr>
            <a:spLocks noGrp="1"/>
          </p:cNvSpPr>
          <p:nvPr>
            <p:ph type="pic" sz="quarter" idx="31"/>
          </p:nvPr>
        </p:nvSpPr>
        <p:spPr>
          <a:xfrm>
            <a:off x="9103416" y="3970677"/>
            <a:ext cx="1411061" cy="1408177"/>
          </a:xfrm>
          <a:solidFill>
            <a:schemeClr val="bg2"/>
          </a:solidFill>
        </p:spPr>
        <p:txBody>
          <a:bodyPr/>
          <a:lstStyle/>
          <a:p>
            <a:r>
              <a:rPr lang="en-US"/>
              <a:t>Click icon to add picture</a:t>
            </a:r>
            <a:endParaRPr lang="en-US" dirty="0"/>
          </a:p>
        </p:txBody>
      </p:sp>
      <p:sp>
        <p:nvSpPr>
          <p:cNvPr id="20" name="Text Placeholder 4">
            <a:extLst>
              <a:ext uri="{FF2B5EF4-FFF2-40B4-BE49-F238E27FC236}">
                <a16:creationId xmlns:a16="http://schemas.microsoft.com/office/drawing/2014/main" id="{4DB0CCF3-7E0B-FACF-F244-CCF6EC2D9306}"/>
              </a:ext>
            </a:extLst>
          </p:cNvPr>
          <p:cNvSpPr>
            <a:spLocks noGrp="1"/>
          </p:cNvSpPr>
          <p:nvPr>
            <p:ph type="body" sz="quarter" idx="32" hasCustomPrompt="1"/>
          </p:nvPr>
        </p:nvSpPr>
        <p:spPr>
          <a:xfrm>
            <a:off x="9103050" y="5396006"/>
            <a:ext cx="1412144" cy="321408"/>
          </a:xfrm>
        </p:spPr>
        <p:txBody>
          <a:bodyPr tIns="91440"/>
          <a:lstStyle>
            <a:lvl1pPr marL="0" indent="0">
              <a:buNone/>
              <a:defRPr sz="1600" b="0"/>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dirty="0"/>
              <a:t>First Name, Last Name</a:t>
            </a:r>
          </a:p>
        </p:txBody>
      </p:sp>
    </p:spTree>
    <p:extLst>
      <p:ext uri="{BB962C8B-B14F-4D97-AF65-F5344CB8AC3E}">
        <p14:creationId xmlns:p14="http://schemas.microsoft.com/office/powerpoint/2010/main" val="79337567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4-Portrait Series">
    <p:spTree>
      <p:nvGrpSpPr>
        <p:cNvPr id="1" name=""/>
        <p:cNvGrpSpPr/>
        <p:nvPr/>
      </p:nvGrpSpPr>
      <p:grpSpPr>
        <a:xfrm>
          <a:off x="0" y="0"/>
          <a:ext cx="0" cy="0"/>
          <a:chOff x="0" y="0"/>
          <a:chExt cx="0" cy="0"/>
        </a:xfrm>
      </p:grpSpPr>
      <p:sp>
        <p:nvSpPr>
          <p:cNvPr id="12" name="Picture Placeholder 360">
            <a:extLst>
              <a:ext uri="{FF2B5EF4-FFF2-40B4-BE49-F238E27FC236}">
                <a16:creationId xmlns:a16="http://schemas.microsoft.com/office/drawing/2014/main" id="{406AFED2-ED49-1112-B21D-D2ECF913338D}"/>
              </a:ext>
            </a:extLst>
          </p:cNvPr>
          <p:cNvSpPr>
            <a:spLocks noGrp="1"/>
          </p:cNvSpPr>
          <p:nvPr>
            <p:ph type="pic" sz="quarter" idx="12"/>
          </p:nvPr>
        </p:nvSpPr>
        <p:spPr>
          <a:xfrm>
            <a:off x="314691" y="1676401"/>
            <a:ext cx="1411061" cy="1408177"/>
          </a:xfrm>
          <a:solidFill>
            <a:schemeClr val="bg2"/>
          </a:solidFill>
        </p:spPr>
        <p:txBody>
          <a:bodyPr/>
          <a:lstStyle/>
          <a:p>
            <a:r>
              <a:rPr lang="en-US"/>
              <a:t>Click icon to add picture</a:t>
            </a:r>
            <a:endParaRPr lang="en-US" dirty="0"/>
          </a:p>
        </p:txBody>
      </p:sp>
      <p:sp>
        <p:nvSpPr>
          <p:cNvPr id="2" name="Title 1">
            <a:extLst>
              <a:ext uri="{FF2B5EF4-FFF2-40B4-BE49-F238E27FC236}">
                <a16:creationId xmlns:a16="http://schemas.microsoft.com/office/drawing/2014/main" id="{174EEC8D-F30D-2272-2A4E-CD93B0D75CC0}"/>
              </a:ext>
            </a:extLst>
          </p:cNvPr>
          <p:cNvSpPr>
            <a:spLocks noGrp="1"/>
          </p:cNvSpPr>
          <p:nvPr>
            <p:ph type="title" hasCustomPrompt="1"/>
          </p:nvPr>
        </p:nvSpPr>
        <p:spPr>
          <a:xfrm>
            <a:off x="314692" y="365125"/>
            <a:ext cx="11492432" cy="886397"/>
          </a:xfrm>
        </p:spPr>
        <p:txBody>
          <a:bodyPr/>
          <a:lstStyle/>
          <a:p>
            <a:r>
              <a:rPr lang="en-US" dirty="0"/>
              <a:t>One-sentence headline stating the main takeaway message</a:t>
            </a:r>
          </a:p>
        </p:txBody>
      </p:sp>
      <p:sp>
        <p:nvSpPr>
          <p:cNvPr id="5" name="Text Placeholder 4">
            <a:extLst>
              <a:ext uri="{FF2B5EF4-FFF2-40B4-BE49-F238E27FC236}">
                <a16:creationId xmlns:a16="http://schemas.microsoft.com/office/drawing/2014/main" id="{7454D37D-9760-333D-5D98-7361CD68B949}"/>
              </a:ext>
            </a:extLst>
          </p:cNvPr>
          <p:cNvSpPr>
            <a:spLocks noGrp="1"/>
          </p:cNvSpPr>
          <p:nvPr>
            <p:ph type="body" sz="quarter" idx="14" hasCustomPrompt="1"/>
          </p:nvPr>
        </p:nvSpPr>
        <p:spPr>
          <a:xfrm>
            <a:off x="314325" y="3101730"/>
            <a:ext cx="1412144" cy="321408"/>
          </a:xfrm>
        </p:spPr>
        <p:txBody>
          <a:bodyPr tIns="91440"/>
          <a:lstStyle>
            <a:lvl1pPr marL="0" indent="0">
              <a:buNone/>
              <a:defRPr sz="1600" b="0" u="none"/>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dirty="0"/>
              <a:t>First Name, Last Name</a:t>
            </a:r>
          </a:p>
        </p:txBody>
      </p:sp>
      <p:sp>
        <p:nvSpPr>
          <p:cNvPr id="7" name="Picture Placeholder 360">
            <a:extLst>
              <a:ext uri="{FF2B5EF4-FFF2-40B4-BE49-F238E27FC236}">
                <a16:creationId xmlns:a16="http://schemas.microsoft.com/office/drawing/2014/main" id="{25194CC7-DFDD-41E3-3F16-A4BAED70D310}"/>
              </a:ext>
            </a:extLst>
          </p:cNvPr>
          <p:cNvSpPr>
            <a:spLocks noGrp="1"/>
          </p:cNvSpPr>
          <p:nvPr>
            <p:ph type="pic" sz="quarter" idx="15"/>
          </p:nvPr>
        </p:nvSpPr>
        <p:spPr>
          <a:xfrm>
            <a:off x="1991091" y="1676401"/>
            <a:ext cx="1411061" cy="1408177"/>
          </a:xfrm>
          <a:solidFill>
            <a:schemeClr val="bg2"/>
          </a:solidFill>
        </p:spPr>
        <p:txBody>
          <a:bodyPr/>
          <a:lstStyle/>
          <a:p>
            <a:r>
              <a:rPr lang="en-US"/>
              <a:t>Click icon to add picture</a:t>
            </a:r>
            <a:endParaRPr lang="en-US" dirty="0"/>
          </a:p>
        </p:txBody>
      </p:sp>
      <p:sp>
        <p:nvSpPr>
          <p:cNvPr id="8" name="Text Placeholder 4">
            <a:extLst>
              <a:ext uri="{FF2B5EF4-FFF2-40B4-BE49-F238E27FC236}">
                <a16:creationId xmlns:a16="http://schemas.microsoft.com/office/drawing/2014/main" id="{259FEBC2-FFA2-F082-C0B4-490D9C6E3682}"/>
              </a:ext>
            </a:extLst>
          </p:cNvPr>
          <p:cNvSpPr>
            <a:spLocks noGrp="1"/>
          </p:cNvSpPr>
          <p:nvPr>
            <p:ph type="body" sz="quarter" idx="16" hasCustomPrompt="1"/>
          </p:nvPr>
        </p:nvSpPr>
        <p:spPr>
          <a:xfrm>
            <a:off x="1990725" y="3101730"/>
            <a:ext cx="1412144" cy="321408"/>
          </a:xfrm>
        </p:spPr>
        <p:txBody>
          <a:bodyPr tIns="91440"/>
          <a:lstStyle>
            <a:lvl1pPr marL="0" indent="0">
              <a:buNone/>
              <a:defRPr sz="1600" b="0" u="none"/>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dirty="0"/>
              <a:t>First Name, Last Name</a:t>
            </a:r>
          </a:p>
        </p:txBody>
      </p:sp>
      <p:sp>
        <p:nvSpPr>
          <p:cNvPr id="10" name="Picture Placeholder 360">
            <a:extLst>
              <a:ext uri="{FF2B5EF4-FFF2-40B4-BE49-F238E27FC236}">
                <a16:creationId xmlns:a16="http://schemas.microsoft.com/office/drawing/2014/main" id="{9E7760E5-8579-2ACD-19F1-A979EC595A81}"/>
              </a:ext>
            </a:extLst>
          </p:cNvPr>
          <p:cNvSpPr>
            <a:spLocks noGrp="1"/>
          </p:cNvSpPr>
          <p:nvPr>
            <p:ph type="pic" sz="quarter" idx="17"/>
          </p:nvPr>
        </p:nvSpPr>
        <p:spPr>
          <a:xfrm>
            <a:off x="3667491" y="1676401"/>
            <a:ext cx="1411061" cy="1408177"/>
          </a:xfrm>
          <a:solidFill>
            <a:schemeClr val="bg2"/>
          </a:solidFill>
        </p:spPr>
        <p:txBody>
          <a:bodyPr/>
          <a:lstStyle/>
          <a:p>
            <a:r>
              <a:rPr lang="en-US"/>
              <a:t>Click icon to add picture</a:t>
            </a:r>
            <a:endParaRPr lang="en-US" dirty="0"/>
          </a:p>
        </p:txBody>
      </p:sp>
      <p:sp>
        <p:nvSpPr>
          <p:cNvPr id="13" name="Text Placeholder 4">
            <a:extLst>
              <a:ext uri="{FF2B5EF4-FFF2-40B4-BE49-F238E27FC236}">
                <a16:creationId xmlns:a16="http://schemas.microsoft.com/office/drawing/2014/main" id="{121DEBE6-249D-E1B1-4B52-A019B44949CF}"/>
              </a:ext>
            </a:extLst>
          </p:cNvPr>
          <p:cNvSpPr>
            <a:spLocks noGrp="1"/>
          </p:cNvSpPr>
          <p:nvPr>
            <p:ph type="body" sz="quarter" idx="18" hasCustomPrompt="1"/>
          </p:nvPr>
        </p:nvSpPr>
        <p:spPr>
          <a:xfrm>
            <a:off x="3667125" y="3101730"/>
            <a:ext cx="1412144" cy="321408"/>
          </a:xfrm>
        </p:spPr>
        <p:txBody>
          <a:bodyPr tIns="91440"/>
          <a:lstStyle>
            <a:lvl1pPr marL="0" indent="0">
              <a:buNone/>
              <a:defRPr sz="1600" b="0" u="none"/>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dirty="0"/>
              <a:t>First Name, Last Name</a:t>
            </a:r>
          </a:p>
        </p:txBody>
      </p:sp>
      <p:sp>
        <p:nvSpPr>
          <p:cNvPr id="14" name="Picture Placeholder 360">
            <a:extLst>
              <a:ext uri="{FF2B5EF4-FFF2-40B4-BE49-F238E27FC236}">
                <a16:creationId xmlns:a16="http://schemas.microsoft.com/office/drawing/2014/main" id="{EB7AC011-2F57-EC56-91F9-A965565A4061}"/>
              </a:ext>
            </a:extLst>
          </p:cNvPr>
          <p:cNvSpPr>
            <a:spLocks noGrp="1"/>
          </p:cNvSpPr>
          <p:nvPr>
            <p:ph type="pic" sz="quarter" idx="19"/>
          </p:nvPr>
        </p:nvSpPr>
        <p:spPr>
          <a:xfrm>
            <a:off x="5343891" y="1676401"/>
            <a:ext cx="1411061" cy="1408177"/>
          </a:xfrm>
          <a:solidFill>
            <a:schemeClr val="bg2"/>
          </a:solidFill>
        </p:spPr>
        <p:txBody>
          <a:bodyPr/>
          <a:lstStyle/>
          <a:p>
            <a:r>
              <a:rPr lang="en-US"/>
              <a:t>Click icon to add picture</a:t>
            </a:r>
            <a:endParaRPr lang="en-US" dirty="0"/>
          </a:p>
        </p:txBody>
      </p:sp>
      <p:sp>
        <p:nvSpPr>
          <p:cNvPr id="15" name="Text Placeholder 4">
            <a:extLst>
              <a:ext uri="{FF2B5EF4-FFF2-40B4-BE49-F238E27FC236}">
                <a16:creationId xmlns:a16="http://schemas.microsoft.com/office/drawing/2014/main" id="{D59762E5-F688-DBA8-4C37-B3A3C58F18B9}"/>
              </a:ext>
            </a:extLst>
          </p:cNvPr>
          <p:cNvSpPr>
            <a:spLocks noGrp="1"/>
          </p:cNvSpPr>
          <p:nvPr>
            <p:ph type="body" sz="quarter" idx="20" hasCustomPrompt="1"/>
          </p:nvPr>
        </p:nvSpPr>
        <p:spPr>
          <a:xfrm>
            <a:off x="5343525" y="3101730"/>
            <a:ext cx="1412144" cy="321408"/>
          </a:xfrm>
        </p:spPr>
        <p:txBody>
          <a:bodyPr tIns="91440"/>
          <a:lstStyle>
            <a:lvl1pPr marL="0" indent="0">
              <a:buNone/>
              <a:defRPr sz="1600" b="0" u="none"/>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dirty="0"/>
              <a:t>First Name, Last Name</a:t>
            </a:r>
          </a:p>
        </p:txBody>
      </p:sp>
      <p:sp>
        <p:nvSpPr>
          <p:cNvPr id="24" name="Picture Placeholder 360">
            <a:extLst>
              <a:ext uri="{FF2B5EF4-FFF2-40B4-BE49-F238E27FC236}">
                <a16:creationId xmlns:a16="http://schemas.microsoft.com/office/drawing/2014/main" id="{8A47F1D3-73AD-F467-48EE-D2074775291F}"/>
              </a:ext>
            </a:extLst>
          </p:cNvPr>
          <p:cNvSpPr>
            <a:spLocks noGrp="1"/>
          </p:cNvSpPr>
          <p:nvPr>
            <p:ph type="pic" sz="quarter" idx="21"/>
          </p:nvPr>
        </p:nvSpPr>
        <p:spPr>
          <a:xfrm>
            <a:off x="7020291" y="1676401"/>
            <a:ext cx="1411061" cy="1408177"/>
          </a:xfrm>
          <a:solidFill>
            <a:schemeClr val="bg2"/>
          </a:solidFill>
        </p:spPr>
        <p:txBody>
          <a:bodyPr/>
          <a:lstStyle/>
          <a:p>
            <a:r>
              <a:rPr lang="en-US"/>
              <a:t>Click icon to add picture</a:t>
            </a:r>
            <a:endParaRPr lang="en-US" dirty="0"/>
          </a:p>
        </p:txBody>
      </p:sp>
      <p:sp>
        <p:nvSpPr>
          <p:cNvPr id="26" name="Text Placeholder 4">
            <a:extLst>
              <a:ext uri="{FF2B5EF4-FFF2-40B4-BE49-F238E27FC236}">
                <a16:creationId xmlns:a16="http://schemas.microsoft.com/office/drawing/2014/main" id="{B4A73141-DACC-B694-EAA5-D499AAA41AA2}"/>
              </a:ext>
            </a:extLst>
          </p:cNvPr>
          <p:cNvSpPr>
            <a:spLocks noGrp="1"/>
          </p:cNvSpPr>
          <p:nvPr>
            <p:ph type="body" sz="quarter" idx="22" hasCustomPrompt="1"/>
          </p:nvPr>
        </p:nvSpPr>
        <p:spPr>
          <a:xfrm>
            <a:off x="7019925" y="3101730"/>
            <a:ext cx="1412144" cy="321408"/>
          </a:xfrm>
        </p:spPr>
        <p:txBody>
          <a:bodyPr tIns="91440"/>
          <a:lstStyle>
            <a:lvl1pPr marL="0" indent="0">
              <a:buNone/>
              <a:defRPr sz="1600" b="0" u="none"/>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dirty="0"/>
              <a:t>First Name, Last Name</a:t>
            </a:r>
          </a:p>
        </p:txBody>
      </p:sp>
      <p:sp>
        <p:nvSpPr>
          <p:cNvPr id="27" name="Picture Placeholder 360">
            <a:extLst>
              <a:ext uri="{FF2B5EF4-FFF2-40B4-BE49-F238E27FC236}">
                <a16:creationId xmlns:a16="http://schemas.microsoft.com/office/drawing/2014/main" id="{7EDA5855-F73F-935A-1566-720D38EC07DF}"/>
              </a:ext>
            </a:extLst>
          </p:cNvPr>
          <p:cNvSpPr>
            <a:spLocks noGrp="1"/>
          </p:cNvSpPr>
          <p:nvPr>
            <p:ph type="pic" sz="quarter" idx="23"/>
          </p:nvPr>
        </p:nvSpPr>
        <p:spPr>
          <a:xfrm>
            <a:off x="8696325" y="1676401"/>
            <a:ext cx="1411061" cy="1408177"/>
          </a:xfrm>
          <a:solidFill>
            <a:schemeClr val="bg2"/>
          </a:solidFill>
        </p:spPr>
        <p:txBody>
          <a:bodyPr/>
          <a:lstStyle/>
          <a:p>
            <a:r>
              <a:rPr lang="en-US"/>
              <a:t>Click icon to add picture</a:t>
            </a:r>
            <a:endParaRPr lang="en-US" dirty="0"/>
          </a:p>
        </p:txBody>
      </p:sp>
      <p:sp>
        <p:nvSpPr>
          <p:cNvPr id="28" name="Text Placeholder 4">
            <a:extLst>
              <a:ext uri="{FF2B5EF4-FFF2-40B4-BE49-F238E27FC236}">
                <a16:creationId xmlns:a16="http://schemas.microsoft.com/office/drawing/2014/main" id="{CA7A6897-50BB-69EA-CE0D-8428224909F6}"/>
              </a:ext>
            </a:extLst>
          </p:cNvPr>
          <p:cNvSpPr>
            <a:spLocks noGrp="1"/>
          </p:cNvSpPr>
          <p:nvPr>
            <p:ph type="body" sz="quarter" idx="24" hasCustomPrompt="1"/>
          </p:nvPr>
        </p:nvSpPr>
        <p:spPr>
          <a:xfrm>
            <a:off x="8695959" y="3101730"/>
            <a:ext cx="1412144" cy="321408"/>
          </a:xfrm>
        </p:spPr>
        <p:txBody>
          <a:bodyPr tIns="91440"/>
          <a:lstStyle>
            <a:lvl1pPr marL="0" indent="0">
              <a:buNone/>
              <a:defRPr sz="1600" b="0" u="none"/>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dirty="0"/>
              <a:t>First Name, Last Name</a:t>
            </a:r>
          </a:p>
        </p:txBody>
      </p:sp>
      <p:sp>
        <p:nvSpPr>
          <p:cNvPr id="29" name="Picture Placeholder 360">
            <a:extLst>
              <a:ext uri="{FF2B5EF4-FFF2-40B4-BE49-F238E27FC236}">
                <a16:creationId xmlns:a16="http://schemas.microsoft.com/office/drawing/2014/main" id="{D09EF4CE-B526-1CEA-9EDD-34A61A70EE7C}"/>
              </a:ext>
            </a:extLst>
          </p:cNvPr>
          <p:cNvSpPr>
            <a:spLocks noGrp="1"/>
          </p:cNvSpPr>
          <p:nvPr>
            <p:ph type="pic" sz="quarter" idx="25"/>
          </p:nvPr>
        </p:nvSpPr>
        <p:spPr>
          <a:xfrm>
            <a:off x="10371993" y="1676401"/>
            <a:ext cx="1411061" cy="1408177"/>
          </a:xfrm>
          <a:solidFill>
            <a:schemeClr val="bg2"/>
          </a:solidFill>
        </p:spPr>
        <p:txBody>
          <a:bodyPr/>
          <a:lstStyle/>
          <a:p>
            <a:r>
              <a:rPr lang="en-US"/>
              <a:t>Click icon to add picture</a:t>
            </a:r>
            <a:endParaRPr lang="en-US" dirty="0"/>
          </a:p>
        </p:txBody>
      </p:sp>
      <p:sp>
        <p:nvSpPr>
          <p:cNvPr id="30" name="Text Placeholder 4">
            <a:extLst>
              <a:ext uri="{FF2B5EF4-FFF2-40B4-BE49-F238E27FC236}">
                <a16:creationId xmlns:a16="http://schemas.microsoft.com/office/drawing/2014/main" id="{993FC27B-1624-B783-DF96-5521C31FB6AD}"/>
              </a:ext>
            </a:extLst>
          </p:cNvPr>
          <p:cNvSpPr>
            <a:spLocks noGrp="1"/>
          </p:cNvSpPr>
          <p:nvPr>
            <p:ph type="body" sz="quarter" idx="26" hasCustomPrompt="1"/>
          </p:nvPr>
        </p:nvSpPr>
        <p:spPr>
          <a:xfrm>
            <a:off x="10371627" y="3101730"/>
            <a:ext cx="1412144" cy="321408"/>
          </a:xfrm>
        </p:spPr>
        <p:txBody>
          <a:bodyPr tIns="91440"/>
          <a:lstStyle>
            <a:lvl1pPr marL="0" indent="0">
              <a:buNone/>
              <a:defRPr sz="1600" b="0" u="none"/>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dirty="0"/>
              <a:t>First Name, Last Name</a:t>
            </a:r>
          </a:p>
        </p:txBody>
      </p:sp>
      <p:sp>
        <p:nvSpPr>
          <p:cNvPr id="31" name="Picture Placeholder 360">
            <a:extLst>
              <a:ext uri="{FF2B5EF4-FFF2-40B4-BE49-F238E27FC236}">
                <a16:creationId xmlns:a16="http://schemas.microsoft.com/office/drawing/2014/main" id="{5A8BA158-C0D0-7A81-D0D2-8428A63A3D75}"/>
              </a:ext>
            </a:extLst>
          </p:cNvPr>
          <p:cNvSpPr>
            <a:spLocks noGrp="1"/>
          </p:cNvSpPr>
          <p:nvPr>
            <p:ph type="pic" sz="quarter" idx="27"/>
          </p:nvPr>
        </p:nvSpPr>
        <p:spPr>
          <a:xfrm>
            <a:off x="317151" y="3962401"/>
            <a:ext cx="1411061" cy="1408177"/>
          </a:xfrm>
          <a:solidFill>
            <a:schemeClr val="bg2"/>
          </a:solidFill>
        </p:spPr>
        <p:txBody>
          <a:bodyPr/>
          <a:lstStyle/>
          <a:p>
            <a:r>
              <a:rPr lang="en-US"/>
              <a:t>Click icon to add picture</a:t>
            </a:r>
            <a:endParaRPr lang="en-US" dirty="0"/>
          </a:p>
        </p:txBody>
      </p:sp>
      <p:sp>
        <p:nvSpPr>
          <p:cNvPr id="32" name="Text Placeholder 4">
            <a:extLst>
              <a:ext uri="{FF2B5EF4-FFF2-40B4-BE49-F238E27FC236}">
                <a16:creationId xmlns:a16="http://schemas.microsoft.com/office/drawing/2014/main" id="{39D4BA50-34B9-66B8-EAF5-82AF534969D1}"/>
              </a:ext>
            </a:extLst>
          </p:cNvPr>
          <p:cNvSpPr>
            <a:spLocks noGrp="1"/>
          </p:cNvSpPr>
          <p:nvPr>
            <p:ph type="body" sz="quarter" idx="28" hasCustomPrompt="1"/>
          </p:nvPr>
        </p:nvSpPr>
        <p:spPr>
          <a:xfrm>
            <a:off x="316785" y="5387730"/>
            <a:ext cx="1412144" cy="321408"/>
          </a:xfrm>
        </p:spPr>
        <p:txBody>
          <a:bodyPr tIns="91440"/>
          <a:lstStyle>
            <a:lvl1pPr marL="0" indent="0">
              <a:buNone/>
              <a:defRPr sz="1600" b="0" u="none"/>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dirty="0"/>
              <a:t>First Name, Last Name</a:t>
            </a:r>
          </a:p>
        </p:txBody>
      </p:sp>
      <p:sp>
        <p:nvSpPr>
          <p:cNvPr id="33" name="Picture Placeholder 360">
            <a:extLst>
              <a:ext uri="{FF2B5EF4-FFF2-40B4-BE49-F238E27FC236}">
                <a16:creationId xmlns:a16="http://schemas.microsoft.com/office/drawing/2014/main" id="{9764F327-567A-B4BD-324B-5E6E4A38AE8A}"/>
              </a:ext>
            </a:extLst>
          </p:cNvPr>
          <p:cNvSpPr>
            <a:spLocks noGrp="1"/>
          </p:cNvSpPr>
          <p:nvPr>
            <p:ph type="pic" sz="quarter" idx="29"/>
          </p:nvPr>
        </p:nvSpPr>
        <p:spPr>
          <a:xfrm>
            <a:off x="1993551" y="3962401"/>
            <a:ext cx="1411061" cy="1408177"/>
          </a:xfrm>
          <a:solidFill>
            <a:schemeClr val="bg2"/>
          </a:solidFill>
        </p:spPr>
        <p:txBody>
          <a:bodyPr/>
          <a:lstStyle/>
          <a:p>
            <a:r>
              <a:rPr lang="en-US"/>
              <a:t>Click icon to add picture</a:t>
            </a:r>
            <a:endParaRPr lang="en-US" dirty="0"/>
          </a:p>
        </p:txBody>
      </p:sp>
      <p:sp>
        <p:nvSpPr>
          <p:cNvPr id="34" name="Text Placeholder 4">
            <a:extLst>
              <a:ext uri="{FF2B5EF4-FFF2-40B4-BE49-F238E27FC236}">
                <a16:creationId xmlns:a16="http://schemas.microsoft.com/office/drawing/2014/main" id="{81407771-83D8-01C3-0563-CE45ADD67E2A}"/>
              </a:ext>
            </a:extLst>
          </p:cNvPr>
          <p:cNvSpPr>
            <a:spLocks noGrp="1"/>
          </p:cNvSpPr>
          <p:nvPr>
            <p:ph type="body" sz="quarter" idx="30" hasCustomPrompt="1"/>
          </p:nvPr>
        </p:nvSpPr>
        <p:spPr>
          <a:xfrm>
            <a:off x="1993185" y="5387730"/>
            <a:ext cx="1412144" cy="321408"/>
          </a:xfrm>
        </p:spPr>
        <p:txBody>
          <a:bodyPr tIns="91440"/>
          <a:lstStyle>
            <a:lvl1pPr marL="0" indent="0">
              <a:buNone/>
              <a:defRPr sz="1600" b="0" u="none"/>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dirty="0"/>
              <a:t>First Name, Last Name</a:t>
            </a:r>
          </a:p>
        </p:txBody>
      </p:sp>
      <p:sp>
        <p:nvSpPr>
          <p:cNvPr id="35" name="Picture Placeholder 360">
            <a:extLst>
              <a:ext uri="{FF2B5EF4-FFF2-40B4-BE49-F238E27FC236}">
                <a16:creationId xmlns:a16="http://schemas.microsoft.com/office/drawing/2014/main" id="{053F6908-A1A4-51D5-C068-74AE8BBE8575}"/>
              </a:ext>
            </a:extLst>
          </p:cNvPr>
          <p:cNvSpPr>
            <a:spLocks noGrp="1"/>
          </p:cNvSpPr>
          <p:nvPr>
            <p:ph type="pic" sz="quarter" idx="31"/>
          </p:nvPr>
        </p:nvSpPr>
        <p:spPr>
          <a:xfrm>
            <a:off x="3669951" y="3962401"/>
            <a:ext cx="1411061" cy="1408177"/>
          </a:xfrm>
          <a:solidFill>
            <a:schemeClr val="bg2"/>
          </a:solidFill>
        </p:spPr>
        <p:txBody>
          <a:bodyPr/>
          <a:lstStyle/>
          <a:p>
            <a:r>
              <a:rPr lang="en-US"/>
              <a:t>Click icon to add picture</a:t>
            </a:r>
            <a:endParaRPr lang="en-US" dirty="0"/>
          </a:p>
        </p:txBody>
      </p:sp>
      <p:sp>
        <p:nvSpPr>
          <p:cNvPr id="36" name="Text Placeholder 4">
            <a:extLst>
              <a:ext uri="{FF2B5EF4-FFF2-40B4-BE49-F238E27FC236}">
                <a16:creationId xmlns:a16="http://schemas.microsoft.com/office/drawing/2014/main" id="{0159B219-D993-9F5C-A25E-271704131301}"/>
              </a:ext>
            </a:extLst>
          </p:cNvPr>
          <p:cNvSpPr>
            <a:spLocks noGrp="1"/>
          </p:cNvSpPr>
          <p:nvPr>
            <p:ph type="body" sz="quarter" idx="32" hasCustomPrompt="1"/>
          </p:nvPr>
        </p:nvSpPr>
        <p:spPr>
          <a:xfrm>
            <a:off x="3669585" y="5387730"/>
            <a:ext cx="1412144" cy="321408"/>
          </a:xfrm>
        </p:spPr>
        <p:txBody>
          <a:bodyPr tIns="91440"/>
          <a:lstStyle>
            <a:lvl1pPr marL="0" indent="0">
              <a:buNone/>
              <a:defRPr sz="1600" b="0" u="none"/>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dirty="0"/>
              <a:t>First Name, Last Name</a:t>
            </a:r>
          </a:p>
        </p:txBody>
      </p:sp>
      <p:sp>
        <p:nvSpPr>
          <p:cNvPr id="37" name="Picture Placeholder 360">
            <a:extLst>
              <a:ext uri="{FF2B5EF4-FFF2-40B4-BE49-F238E27FC236}">
                <a16:creationId xmlns:a16="http://schemas.microsoft.com/office/drawing/2014/main" id="{3B1CFCF1-1BBA-A77B-07C5-CE89C6D37D8E}"/>
              </a:ext>
            </a:extLst>
          </p:cNvPr>
          <p:cNvSpPr>
            <a:spLocks noGrp="1"/>
          </p:cNvSpPr>
          <p:nvPr>
            <p:ph type="pic" sz="quarter" idx="33"/>
          </p:nvPr>
        </p:nvSpPr>
        <p:spPr>
          <a:xfrm>
            <a:off x="5346351" y="3962401"/>
            <a:ext cx="1411061" cy="1408177"/>
          </a:xfrm>
          <a:solidFill>
            <a:schemeClr val="bg2"/>
          </a:solidFill>
        </p:spPr>
        <p:txBody>
          <a:bodyPr/>
          <a:lstStyle/>
          <a:p>
            <a:r>
              <a:rPr lang="en-US"/>
              <a:t>Click icon to add picture</a:t>
            </a:r>
            <a:endParaRPr lang="en-US" dirty="0"/>
          </a:p>
        </p:txBody>
      </p:sp>
      <p:sp>
        <p:nvSpPr>
          <p:cNvPr id="38" name="Text Placeholder 4">
            <a:extLst>
              <a:ext uri="{FF2B5EF4-FFF2-40B4-BE49-F238E27FC236}">
                <a16:creationId xmlns:a16="http://schemas.microsoft.com/office/drawing/2014/main" id="{924D5DB3-FDA3-34E1-683B-AF880C6B5647}"/>
              </a:ext>
            </a:extLst>
          </p:cNvPr>
          <p:cNvSpPr>
            <a:spLocks noGrp="1"/>
          </p:cNvSpPr>
          <p:nvPr>
            <p:ph type="body" sz="quarter" idx="34" hasCustomPrompt="1"/>
          </p:nvPr>
        </p:nvSpPr>
        <p:spPr>
          <a:xfrm>
            <a:off x="5345985" y="5387730"/>
            <a:ext cx="1412144" cy="321408"/>
          </a:xfrm>
        </p:spPr>
        <p:txBody>
          <a:bodyPr tIns="91440"/>
          <a:lstStyle>
            <a:lvl1pPr marL="0" indent="0">
              <a:buNone/>
              <a:defRPr sz="1600" b="0" u="none"/>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dirty="0"/>
              <a:t>First Name, Last Name</a:t>
            </a:r>
          </a:p>
        </p:txBody>
      </p:sp>
      <p:sp>
        <p:nvSpPr>
          <p:cNvPr id="39" name="Picture Placeholder 360">
            <a:extLst>
              <a:ext uri="{FF2B5EF4-FFF2-40B4-BE49-F238E27FC236}">
                <a16:creationId xmlns:a16="http://schemas.microsoft.com/office/drawing/2014/main" id="{CD18FDA3-0BAD-70CF-4A1C-E0AC365F43EC}"/>
              </a:ext>
            </a:extLst>
          </p:cNvPr>
          <p:cNvSpPr>
            <a:spLocks noGrp="1"/>
          </p:cNvSpPr>
          <p:nvPr>
            <p:ph type="pic" sz="quarter" idx="35"/>
          </p:nvPr>
        </p:nvSpPr>
        <p:spPr>
          <a:xfrm>
            <a:off x="7022751" y="3962401"/>
            <a:ext cx="1411061" cy="1408177"/>
          </a:xfrm>
          <a:solidFill>
            <a:schemeClr val="bg2"/>
          </a:solidFill>
        </p:spPr>
        <p:txBody>
          <a:bodyPr/>
          <a:lstStyle/>
          <a:p>
            <a:r>
              <a:rPr lang="en-US"/>
              <a:t>Click icon to add picture</a:t>
            </a:r>
            <a:endParaRPr lang="en-US" dirty="0"/>
          </a:p>
        </p:txBody>
      </p:sp>
      <p:sp>
        <p:nvSpPr>
          <p:cNvPr id="40" name="Text Placeholder 4">
            <a:extLst>
              <a:ext uri="{FF2B5EF4-FFF2-40B4-BE49-F238E27FC236}">
                <a16:creationId xmlns:a16="http://schemas.microsoft.com/office/drawing/2014/main" id="{BC7D472D-B446-D4C9-7FEA-8337576DA47E}"/>
              </a:ext>
            </a:extLst>
          </p:cNvPr>
          <p:cNvSpPr>
            <a:spLocks noGrp="1"/>
          </p:cNvSpPr>
          <p:nvPr>
            <p:ph type="body" sz="quarter" idx="36" hasCustomPrompt="1"/>
          </p:nvPr>
        </p:nvSpPr>
        <p:spPr>
          <a:xfrm>
            <a:off x="7022385" y="5387730"/>
            <a:ext cx="1412144" cy="321408"/>
          </a:xfrm>
        </p:spPr>
        <p:txBody>
          <a:bodyPr tIns="91440"/>
          <a:lstStyle>
            <a:lvl1pPr marL="0" indent="0">
              <a:buNone/>
              <a:defRPr sz="1600" b="0" u="none"/>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dirty="0"/>
              <a:t>First Name, Last Name</a:t>
            </a:r>
          </a:p>
        </p:txBody>
      </p:sp>
      <p:sp>
        <p:nvSpPr>
          <p:cNvPr id="41" name="Picture Placeholder 360">
            <a:extLst>
              <a:ext uri="{FF2B5EF4-FFF2-40B4-BE49-F238E27FC236}">
                <a16:creationId xmlns:a16="http://schemas.microsoft.com/office/drawing/2014/main" id="{00CD14FC-B345-724A-1702-9ECB7309E7BA}"/>
              </a:ext>
            </a:extLst>
          </p:cNvPr>
          <p:cNvSpPr>
            <a:spLocks noGrp="1"/>
          </p:cNvSpPr>
          <p:nvPr>
            <p:ph type="pic" sz="quarter" idx="37"/>
          </p:nvPr>
        </p:nvSpPr>
        <p:spPr>
          <a:xfrm>
            <a:off x="8698785" y="3962401"/>
            <a:ext cx="1411061" cy="1408177"/>
          </a:xfrm>
          <a:solidFill>
            <a:schemeClr val="bg2"/>
          </a:solidFill>
        </p:spPr>
        <p:txBody>
          <a:bodyPr/>
          <a:lstStyle/>
          <a:p>
            <a:r>
              <a:rPr lang="en-US"/>
              <a:t>Click icon to add picture</a:t>
            </a:r>
            <a:endParaRPr lang="en-US" dirty="0"/>
          </a:p>
        </p:txBody>
      </p:sp>
      <p:sp>
        <p:nvSpPr>
          <p:cNvPr id="42" name="Text Placeholder 4">
            <a:extLst>
              <a:ext uri="{FF2B5EF4-FFF2-40B4-BE49-F238E27FC236}">
                <a16:creationId xmlns:a16="http://schemas.microsoft.com/office/drawing/2014/main" id="{A39A6918-941C-CFDA-46B7-7B3F5821B260}"/>
              </a:ext>
            </a:extLst>
          </p:cNvPr>
          <p:cNvSpPr>
            <a:spLocks noGrp="1"/>
          </p:cNvSpPr>
          <p:nvPr>
            <p:ph type="body" sz="quarter" idx="38" hasCustomPrompt="1"/>
          </p:nvPr>
        </p:nvSpPr>
        <p:spPr>
          <a:xfrm>
            <a:off x="8698419" y="5387730"/>
            <a:ext cx="1412144" cy="321408"/>
          </a:xfrm>
        </p:spPr>
        <p:txBody>
          <a:bodyPr tIns="91440"/>
          <a:lstStyle>
            <a:lvl1pPr marL="0" indent="0">
              <a:buNone/>
              <a:defRPr sz="1600" b="0" u="none"/>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dirty="0"/>
              <a:t>First Name, Last Name</a:t>
            </a:r>
          </a:p>
        </p:txBody>
      </p:sp>
      <p:sp>
        <p:nvSpPr>
          <p:cNvPr id="43" name="Picture Placeholder 360">
            <a:extLst>
              <a:ext uri="{FF2B5EF4-FFF2-40B4-BE49-F238E27FC236}">
                <a16:creationId xmlns:a16="http://schemas.microsoft.com/office/drawing/2014/main" id="{13F06704-FC82-77D6-CD12-259FDE55A8D4}"/>
              </a:ext>
            </a:extLst>
          </p:cNvPr>
          <p:cNvSpPr>
            <a:spLocks noGrp="1"/>
          </p:cNvSpPr>
          <p:nvPr>
            <p:ph type="pic" sz="quarter" idx="39"/>
          </p:nvPr>
        </p:nvSpPr>
        <p:spPr>
          <a:xfrm>
            <a:off x="10374453" y="3962401"/>
            <a:ext cx="1411061" cy="1408177"/>
          </a:xfrm>
          <a:solidFill>
            <a:schemeClr val="bg2"/>
          </a:solidFill>
        </p:spPr>
        <p:txBody>
          <a:bodyPr/>
          <a:lstStyle/>
          <a:p>
            <a:r>
              <a:rPr lang="en-US"/>
              <a:t>Click icon to add picture</a:t>
            </a:r>
            <a:endParaRPr lang="en-US" dirty="0"/>
          </a:p>
        </p:txBody>
      </p:sp>
      <p:sp>
        <p:nvSpPr>
          <p:cNvPr id="44" name="Text Placeholder 4">
            <a:extLst>
              <a:ext uri="{FF2B5EF4-FFF2-40B4-BE49-F238E27FC236}">
                <a16:creationId xmlns:a16="http://schemas.microsoft.com/office/drawing/2014/main" id="{DAE33098-4EF0-1E1A-7F23-76F0D50AACBE}"/>
              </a:ext>
            </a:extLst>
          </p:cNvPr>
          <p:cNvSpPr>
            <a:spLocks noGrp="1"/>
          </p:cNvSpPr>
          <p:nvPr>
            <p:ph type="body" sz="quarter" idx="40" hasCustomPrompt="1"/>
          </p:nvPr>
        </p:nvSpPr>
        <p:spPr>
          <a:xfrm>
            <a:off x="10374087" y="5387730"/>
            <a:ext cx="1412144" cy="321408"/>
          </a:xfrm>
        </p:spPr>
        <p:txBody>
          <a:bodyPr tIns="91440"/>
          <a:lstStyle>
            <a:lvl1pPr marL="0" indent="0">
              <a:buNone/>
              <a:defRPr sz="1600" b="0" u="none"/>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dirty="0"/>
              <a:t>First Name, Last Name</a:t>
            </a:r>
          </a:p>
        </p:txBody>
      </p:sp>
    </p:spTree>
    <p:extLst>
      <p:ext uri="{BB962C8B-B14F-4D97-AF65-F5344CB8AC3E}">
        <p14:creationId xmlns:p14="http://schemas.microsoft.com/office/powerpoint/2010/main" val="386488400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nclusion | Aerial">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3DA0192-253A-9416-8E30-B9B66EED54F7}"/>
              </a:ext>
            </a:extLst>
          </p:cNvPr>
          <p:cNvPicPr>
            <a:picLocks noChangeAspect="1"/>
          </p:cNvPicPr>
          <p:nvPr userDrawn="1"/>
        </p:nvPicPr>
        <p:blipFill>
          <a:blip r:embed="rId2"/>
          <a:srcRect/>
          <a:stretch/>
        </p:blipFill>
        <p:spPr>
          <a:xfrm>
            <a:off x="827" y="466"/>
            <a:ext cx="12192000" cy="6856136"/>
          </a:xfrm>
          <a:prstGeom prst="rect">
            <a:avLst/>
          </a:prstGeom>
        </p:spPr>
      </p:pic>
      <p:sp>
        <p:nvSpPr>
          <p:cNvPr id="2" name="Title 1">
            <a:extLst>
              <a:ext uri="{FF2B5EF4-FFF2-40B4-BE49-F238E27FC236}">
                <a16:creationId xmlns:a16="http://schemas.microsoft.com/office/drawing/2014/main" id="{627FB722-2E40-971C-7B7A-5663B28FCDB7}"/>
              </a:ext>
            </a:extLst>
          </p:cNvPr>
          <p:cNvSpPr>
            <a:spLocks noGrp="1"/>
          </p:cNvSpPr>
          <p:nvPr>
            <p:ph type="ctrTitle" hasCustomPrompt="1"/>
          </p:nvPr>
        </p:nvSpPr>
        <p:spPr>
          <a:xfrm>
            <a:off x="55388" y="2258209"/>
            <a:ext cx="12081224" cy="664797"/>
          </a:xfrm>
        </p:spPr>
        <p:txBody>
          <a:bodyPr anchor="t" anchorCtr="0">
            <a:noAutofit/>
          </a:bodyPr>
          <a:lstStyle>
            <a:lvl1pPr algn="ctr">
              <a:spcBef>
                <a:spcPts val="1200"/>
              </a:spcBef>
              <a:spcAft>
                <a:spcPts val="60"/>
              </a:spcAft>
              <a:defRPr sz="4800" b="1">
                <a:solidFill>
                  <a:schemeClr val="tx1"/>
                </a:solidFill>
              </a:defRPr>
            </a:lvl1pPr>
          </a:lstStyle>
          <a:p>
            <a:r>
              <a:rPr lang="en-US" dirty="0"/>
              <a:t>One-sentence statement</a:t>
            </a:r>
          </a:p>
        </p:txBody>
      </p:sp>
      <p:sp>
        <p:nvSpPr>
          <p:cNvPr id="3" name="Subtitle 2">
            <a:extLst>
              <a:ext uri="{FF2B5EF4-FFF2-40B4-BE49-F238E27FC236}">
                <a16:creationId xmlns:a16="http://schemas.microsoft.com/office/drawing/2014/main" id="{34CCE055-46B1-6279-21B5-27B8352AB9EC}"/>
              </a:ext>
            </a:extLst>
          </p:cNvPr>
          <p:cNvSpPr>
            <a:spLocks noGrp="1"/>
          </p:cNvSpPr>
          <p:nvPr>
            <p:ph type="subTitle" idx="1" hasCustomPrompt="1"/>
          </p:nvPr>
        </p:nvSpPr>
        <p:spPr>
          <a:xfrm>
            <a:off x="64437" y="2922742"/>
            <a:ext cx="12063127" cy="397032"/>
          </a:xfrm>
        </p:spPr>
        <p:txBody>
          <a:bodyPr tIns="91440" anchor="t" anchorCtr="0">
            <a:noAutofit/>
          </a:bodyPr>
          <a:lstStyle>
            <a:lvl1pPr marL="0" indent="0" algn="ctr">
              <a:spcBef>
                <a:spcPts val="1200"/>
              </a:spcBef>
              <a:spcAft>
                <a:spcPts val="60"/>
              </a:spcAft>
              <a:buNone/>
              <a:defRPr sz="2200" b="1" spc="3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PLACE CONTENT HERE</a:t>
            </a:r>
          </a:p>
        </p:txBody>
      </p:sp>
      <p:sp>
        <p:nvSpPr>
          <p:cNvPr id="8" name="Rectangle 7">
            <a:extLst>
              <a:ext uri="{FF2B5EF4-FFF2-40B4-BE49-F238E27FC236}">
                <a16:creationId xmlns:a16="http://schemas.microsoft.com/office/drawing/2014/main" id="{C565AA18-2C89-EB56-1919-13EF35EFFBC8}"/>
              </a:ext>
            </a:extLst>
          </p:cNvPr>
          <p:cNvSpPr/>
          <p:nvPr userDrawn="1"/>
        </p:nvSpPr>
        <p:spPr>
          <a:xfrm>
            <a:off x="5668818" y="3468601"/>
            <a:ext cx="854364" cy="71915"/>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3295673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nclusion | Hexagon">
    <p:spTree>
      <p:nvGrpSpPr>
        <p:cNvPr id="1" name=""/>
        <p:cNvGrpSpPr/>
        <p:nvPr/>
      </p:nvGrpSpPr>
      <p:grpSpPr>
        <a:xfrm>
          <a:off x="0" y="0"/>
          <a:ext cx="0" cy="0"/>
          <a:chOff x="0" y="0"/>
          <a:chExt cx="0" cy="0"/>
        </a:xfrm>
      </p:grpSpPr>
      <p:pic>
        <p:nvPicPr>
          <p:cNvPr id="286" name="Graphic 285">
            <a:extLst>
              <a:ext uri="{FF2B5EF4-FFF2-40B4-BE49-F238E27FC236}">
                <a16:creationId xmlns:a16="http://schemas.microsoft.com/office/drawing/2014/main" id="{4013C738-DD97-6098-5C6E-69C6DA8745C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B71230B-9536-B5A5-160D-DBECD2D263EE}"/>
              </a:ext>
            </a:extLst>
          </p:cNvPr>
          <p:cNvSpPr>
            <a:spLocks noGrp="1"/>
          </p:cNvSpPr>
          <p:nvPr>
            <p:ph type="title" hasCustomPrompt="1"/>
          </p:nvPr>
        </p:nvSpPr>
        <p:spPr>
          <a:xfrm>
            <a:off x="573157" y="2624569"/>
            <a:ext cx="11045686" cy="498598"/>
          </a:xfrm>
        </p:spPr>
        <p:txBody>
          <a:bodyPr anchor="t" anchorCtr="0">
            <a:noAutofit/>
          </a:bodyPr>
          <a:lstStyle>
            <a:lvl1pPr algn="ctr">
              <a:defRPr sz="3600">
                <a:solidFill>
                  <a:schemeClr val="bg1"/>
                </a:solidFill>
              </a:defRPr>
            </a:lvl1pPr>
          </a:lstStyle>
          <a:p>
            <a:r>
              <a:rPr lang="en-US" dirty="0"/>
              <a:t>One-sentence headline stating the main takeaway</a:t>
            </a:r>
          </a:p>
        </p:txBody>
      </p:sp>
      <p:sp>
        <p:nvSpPr>
          <p:cNvPr id="320" name="Text Placeholder 368">
            <a:extLst>
              <a:ext uri="{FF2B5EF4-FFF2-40B4-BE49-F238E27FC236}">
                <a16:creationId xmlns:a16="http://schemas.microsoft.com/office/drawing/2014/main" id="{EE706859-C661-2A5C-56D3-6BE7DBBC71DD}"/>
              </a:ext>
            </a:extLst>
          </p:cNvPr>
          <p:cNvSpPr>
            <a:spLocks noGrp="1"/>
          </p:cNvSpPr>
          <p:nvPr>
            <p:ph type="body" sz="quarter" idx="18" hasCustomPrompt="1"/>
          </p:nvPr>
        </p:nvSpPr>
        <p:spPr>
          <a:xfrm>
            <a:off x="556069" y="3774422"/>
            <a:ext cx="11062774" cy="249299"/>
          </a:xfrm>
        </p:spPr>
        <p:txBody>
          <a:bodyPr anchor="t" anchorCtr="0">
            <a:noAutofit/>
          </a:bodyPr>
          <a:lstStyle>
            <a:lvl1pPr marL="0" indent="0" algn="ctr">
              <a:spcBef>
                <a:spcPts val="1200"/>
              </a:spcBef>
              <a:spcAft>
                <a:spcPts val="60"/>
              </a:spcAft>
              <a:buNone/>
              <a:defRPr sz="1800" b="0" i="0">
                <a:solidFill>
                  <a:schemeClr val="bg1"/>
                </a:solidFill>
                <a:latin typeface="Roboto Light" panose="02000000000000000000" pitchFamily="2" charset="0"/>
                <a:ea typeface="Roboto Light" panose="02000000000000000000" pitchFamily="2" charset="0"/>
              </a:defRPr>
            </a:lvl1pPr>
            <a:lvl2pPr marL="457200" indent="0">
              <a:buNone/>
              <a:defRPr sz="1600">
                <a:solidFill>
                  <a:schemeClr val="bg1"/>
                </a:solidFill>
              </a:defRPr>
            </a:lvl2pPr>
            <a:lvl3pPr marL="914400" indent="0">
              <a:buNone/>
              <a:defRPr sz="1600">
                <a:solidFill>
                  <a:schemeClr val="bg1"/>
                </a:solidFill>
              </a:defRPr>
            </a:lvl3pPr>
            <a:lvl4pPr marL="1371600" indent="0">
              <a:buNone/>
              <a:defRPr sz="1600">
                <a:solidFill>
                  <a:schemeClr val="bg1"/>
                </a:solidFill>
              </a:defRPr>
            </a:lvl4pPr>
            <a:lvl5pPr marL="1828800" indent="0">
              <a:buNone/>
              <a:defRPr sz="1600">
                <a:solidFill>
                  <a:schemeClr val="bg1"/>
                </a:solidFill>
              </a:defRPr>
            </a:lvl5pPr>
          </a:lstStyle>
          <a:p>
            <a:r>
              <a:rPr lang="en-US" dirty="0"/>
              <a:t>Place content here</a:t>
            </a:r>
          </a:p>
        </p:txBody>
      </p:sp>
      <p:sp>
        <p:nvSpPr>
          <p:cNvPr id="3" name="Rectangle 2">
            <a:extLst>
              <a:ext uri="{FF2B5EF4-FFF2-40B4-BE49-F238E27FC236}">
                <a16:creationId xmlns:a16="http://schemas.microsoft.com/office/drawing/2014/main" id="{297D526D-05AB-C716-46F5-6CDC1D14E2ED}"/>
              </a:ext>
            </a:extLst>
          </p:cNvPr>
          <p:cNvSpPr/>
          <p:nvPr userDrawn="1"/>
        </p:nvSpPr>
        <p:spPr>
          <a:xfrm>
            <a:off x="5668818" y="3393042"/>
            <a:ext cx="854364" cy="71915"/>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a:p>
        </p:txBody>
      </p:sp>
      <p:sp>
        <p:nvSpPr>
          <p:cNvPr id="6" name="Rectangle 6">
            <a:extLst>
              <a:ext uri="{FF2B5EF4-FFF2-40B4-BE49-F238E27FC236}">
                <a16:creationId xmlns:a16="http://schemas.microsoft.com/office/drawing/2014/main" id="{A6C5D6D4-E7B7-6C45-59D0-554A5C067159}"/>
              </a:ext>
            </a:extLst>
          </p:cNvPr>
          <p:cNvSpPr>
            <a:spLocks noChangeArrowheads="1"/>
          </p:cNvSpPr>
          <p:nvPr userDrawn="1"/>
        </p:nvSpPr>
        <p:spPr bwMode="auto">
          <a:xfrm flipH="1">
            <a:off x="11526723" y="6576851"/>
            <a:ext cx="280401" cy="152400"/>
          </a:xfrm>
          <a:prstGeom prst="rect">
            <a:avLst/>
          </a:prstGeom>
          <a:noFill/>
          <a:ln w="9525">
            <a:noFill/>
            <a:miter lim="800000"/>
            <a:headEnd/>
            <a:tailEnd/>
          </a:ln>
          <a:effectLst/>
        </p:spPr>
        <p:txBody>
          <a:bodyPr lIns="0" tIns="0" rIns="0" bIns="0"/>
          <a:lstStyle/>
          <a:p>
            <a:pPr algn="ctr" defTabSz="173038">
              <a:lnSpc>
                <a:spcPct val="90000"/>
              </a:lnSpc>
              <a:tabLst>
                <a:tab pos="230188" algn="l"/>
              </a:tabLst>
              <a:defRPr/>
            </a:pPr>
            <a:fld id="{040BB257-551A-4736-B50F-DCF1BA034C06}" type="slidenum">
              <a:rPr lang="en-US" sz="1000" smtClean="0">
                <a:solidFill>
                  <a:schemeClr val="bg1"/>
                </a:solidFill>
                <a:latin typeface="Roboto" panose="02000000000000000000" pitchFamily="2" charset="0"/>
                <a:ea typeface="Roboto" panose="02000000000000000000" pitchFamily="2" charset="0"/>
                <a:cs typeface="Times New Roman" panose="02020603050405020304" pitchFamily="18" charset="0"/>
              </a:rPr>
              <a:pPr algn="ctr" defTabSz="173038">
                <a:lnSpc>
                  <a:spcPct val="90000"/>
                </a:lnSpc>
                <a:tabLst>
                  <a:tab pos="230188" algn="l"/>
                </a:tabLst>
                <a:defRPr/>
              </a:pPr>
              <a:t>‹#›</a:t>
            </a:fld>
            <a:endParaRPr lang="en-US" sz="1000" dirty="0">
              <a:solidFill>
                <a:schemeClr val="bg1"/>
              </a:solidFill>
              <a:latin typeface="Roboto" panose="02000000000000000000" pitchFamily="2" charset="0"/>
              <a:ea typeface="Roboto" panose="02000000000000000000" pitchFamily="2" charset="0"/>
              <a:cs typeface="Times New Roman" panose="02020603050405020304" pitchFamily="18" charset="0"/>
            </a:endParaRPr>
          </a:p>
        </p:txBody>
      </p:sp>
      <p:pic>
        <p:nvPicPr>
          <p:cNvPr id="4" name="Graphic 3">
            <a:extLst>
              <a:ext uri="{FF2B5EF4-FFF2-40B4-BE49-F238E27FC236}">
                <a16:creationId xmlns:a16="http://schemas.microsoft.com/office/drawing/2014/main" id="{1790CAB2-9585-BA89-5C2E-B28EE49E9952}"/>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314693" y="6431818"/>
            <a:ext cx="1188988" cy="285824"/>
          </a:xfrm>
          <a:prstGeom prst="rect">
            <a:avLst/>
          </a:prstGeom>
        </p:spPr>
      </p:pic>
    </p:spTree>
    <p:extLst>
      <p:ext uri="{BB962C8B-B14F-4D97-AF65-F5344CB8AC3E}">
        <p14:creationId xmlns:p14="http://schemas.microsoft.com/office/powerpoint/2010/main" val="35686403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nclusion | Aerial + Social">
    <p:spTree>
      <p:nvGrpSpPr>
        <p:cNvPr id="1" name=""/>
        <p:cNvGrpSpPr/>
        <p:nvPr/>
      </p:nvGrpSpPr>
      <p:grpSpPr>
        <a:xfrm>
          <a:off x="0" y="0"/>
          <a:ext cx="0" cy="0"/>
          <a:chOff x="0" y="0"/>
          <a:chExt cx="0" cy="0"/>
        </a:xfrm>
      </p:grpSpPr>
      <p:pic>
        <p:nvPicPr>
          <p:cNvPr id="6" name="Picture 5" descr="A high angle view of a city&#10;&#10;Description automatically generated">
            <a:extLst>
              <a:ext uri="{FF2B5EF4-FFF2-40B4-BE49-F238E27FC236}">
                <a16:creationId xmlns:a16="http://schemas.microsoft.com/office/drawing/2014/main" id="{23DA0192-253A-9416-8E30-B9B66EED54F7}"/>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39" name="Rectangle 38">
            <a:extLst>
              <a:ext uri="{FF2B5EF4-FFF2-40B4-BE49-F238E27FC236}">
                <a16:creationId xmlns:a16="http://schemas.microsoft.com/office/drawing/2014/main" id="{1B10DD8E-E016-58F8-208C-69AD92BED39D}"/>
              </a:ext>
            </a:extLst>
          </p:cNvPr>
          <p:cNvSpPr/>
          <p:nvPr userDrawn="1"/>
        </p:nvSpPr>
        <p:spPr>
          <a:xfrm>
            <a:off x="0" y="0"/>
            <a:ext cx="12192000" cy="2575976"/>
          </a:xfrm>
          <a:prstGeom prst="rect">
            <a:avLst/>
          </a:prstGeom>
          <a:gradFill>
            <a:gsLst>
              <a:gs pos="57000">
                <a:srgbClr val="FFFFFF">
                  <a:alpha val="62000"/>
                </a:srgbClr>
              </a:gs>
              <a:gs pos="15000">
                <a:schemeClr val="bg1">
                  <a:alpha val="91598"/>
                </a:schemeClr>
              </a:gs>
              <a:gs pos="100000">
                <a:schemeClr val="bg1">
                  <a:alpha val="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7" name="Group 146">
            <a:extLst>
              <a:ext uri="{FF2B5EF4-FFF2-40B4-BE49-F238E27FC236}">
                <a16:creationId xmlns:a16="http://schemas.microsoft.com/office/drawing/2014/main" id="{0E904804-90C2-92CD-EBBE-DEE84A1EF57E}"/>
              </a:ext>
            </a:extLst>
          </p:cNvPr>
          <p:cNvGrpSpPr/>
          <p:nvPr userDrawn="1"/>
        </p:nvGrpSpPr>
        <p:grpSpPr>
          <a:xfrm>
            <a:off x="2230425" y="1950223"/>
            <a:ext cx="7731150" cy="1180116"/>
            <a:chOff x="2419238" y="1689595"/>
            <a:chExt cx="7333183" cy="1119369"/>
          </a:xfrm>
        </p:grpSpPr>
        <p:sp>
          <p:nvSpPr>
            <p:cNvPr id="120" name="Freeform 119">
              <a:extLst>
                <a:ext uri="{FF2B5EF4-FFF2-40B4-BE49-F238E27FC236}">
                  <a16:creationId xmlns:a16="http://schemas.microsoft.com/office/drawing/2014/main" id="{B35B19EB-28CC-5046-67D8-0AC0F092D8F9}"/>
                </a:ext>
              </a:extLst>
            </p:cNvPr>
            <p:cNvSpPr/>
            <p:nvPr userDrawn="1"/>
          </p:nvSpPr>
          <p:spPr>
            <a:xfrm>
              <a:off x="6151118" y="1690962"/>
              <a:ext cx="1113318" cy="1113317"/>
            </a:xfrm>
            <a:custGeom>
              <a:avLst/>
              <a:gdLst>
                <a:gd name="connsiteX0" fmla="*/ 0 w 543306"/>
                <a:gd name="connsiteY0" fmla="*/ 0 h 543305"/>
                <a:gd name="connsiteX1" fmla="*/ 543306 w 543306"/>
                <a:gd name="connsiteY1" fmla="*/ 0 h 543305"/>
                <a:gd name="connsiteX2" fmla="*/ 543306 w 543306"/>
                <a:gd name="connsiteY2" fmla="*/ 543306 h 543305"/>
                <a:gd name="connsiteX3" fmla="*/ 0 w 543306"/>
                <a:gd name="connsiteY3" fmla="*/ 543306 h 543305"/>
              </a:gdLst>
              <a:ahLst/>
              <a:cxnLst>
                <a:cxn ang="0">
                  <a:pos x="connsiteX0" y="connsiteY0"/>
                </a:cxn>
                <a:cxn ang="0">
                  <a:pos x="connsiteX1" y="connsiteY1"/>
                </a:cxn>
                <a:cxn ang="0">
                  <a:pos x="connsiteX2" y="connsiteY2"/>
                </a:cxn>
                <a:cxn ang="0">
                  <a:pos x="connsiteX3" y="connsiteY3"/>
                </a:cxn>
              </a:cxnLst>
              <a:rect l="l" t="t" r="r" b="b"/>
              <a:pathLst>
                <a:path w="543306" h="543305">
                  <a:moveTo>
                    <a:pt x="0" y="0"/>
                  </a:moveTo>
                  <a:lnTo>
                    <a:pt x="543306" y="0"/>
                  </a:lnTo>
                  <a:lnTo>
                    <a:pt x="543306" y="543306"/>
                  </a:lnTo>
                  <a:lnTo>
                    <a:pt x="0" y="543306"/>
                  </a:lnTo>
                  <a:close/>
                </a:path>
              </a:pathLst>
            </a:custGeom>
            <a:solidFill>
              <a:srgbClr val="007934"/>
            </a:solidFill>
            <a:ln w="9525" cap="flat">
              <a:noFill/>
              <a:prstDash val="solid"/>
              <a:miter/>
            </a:ln>
          </p:spPr>
          <p:txBody>
            <a:bodyPr rtlCol="0" anchor="ctr"/>
            <a:lstStyle/>
            <a:p>
              <a:endParaRPr lang="en-US"/>
            </a:p>
          </p:txBody>
        </p:sp>
        <p:sp>
          <p:nvSpPr>
            <p:cNvPr id="121" name="Freeform 120">
              <a:extLst>
                <a:ext uri="{FF2B5EF4-FFF2-40B4-BE49-F238E27FC236}">
                  <a16:creationId xmlns:a16="http://schemas.microsoft.com/office/drawing/2014/main" id="{9F8B7F74-14E3-0359-48F7-8887F481B3F3}"/>
                </a:ext>
              </a:extLst>
            </p:cNvPr>
            <p:cNvSpPr/>
            <p:nvPr userDrawn="1"/>
          </p:nvSpPr>
          <p:spPr>
            <a:xfrm>
              <a:off x="6531907" y="1870334"/>
              <a:ext cx="352119" cy="754014"/>
            </a:xfrm>
            <a:custGeom>
              <a:avLst/>
              <a:gdLst>
                <a:gd name="connsiteX0" fmla="*/ 136975 w 171836"/>
                <a:gd name="connsiteY0" fmla="*/ 62674 h 367963"/>
                <a:gd name="connsiteX1" fmla="*/ 167646 w 171836"/>
                <a:gd name="connsiteY1" fmla="*/ 62674 h 367963"/>
                <a:gd name="connsiteX2" fmla="*/ 171837 w 171836"/>
                <a:gd name="connsiteY2" fmla="*/ 58483 h 367963"/>
                <a:gd name="connsiteX3" fmla="*/ 171837 w 171836"/>
                <a:gd name="connsiteY3" fmla="*/ 3905 h 367963"/>
                <a:gd name="connsiteX4" fmla="*/ 168027 w 171836"/>
                <a:gd name="connsiteY4" fmla="*/ 0 h 367963"/>
                <a:gd name="connsiteX5" fmla="*/ 104305 w 171836"/>
                <a:gd name="connsiteY5" fmla="*/ 667 h 367963"/>
                <a:gd name="connsiteX6" fmla="*/ 53156 w 171836"/>
                <a:gd name="connsiteY6" fmla="*/ 26670 h 367963"/>
                <a:gd name="connsiteX7" fmla="*/ 38392 w 171836"/>
                <a:gd name="connsiteY7" fmla="*/ 72580 h 367963"/>
                <a:gd name="connsiteX8" fmla="*/ 38392 w 171836"/>
                <a:gd name="connsiteY8" fmla="*/ 113633 h 367963"/>
                <a:gd name="connsiteX9" fmla="*/ 32105 w 171836"/>
                <a:gd name="connsiteY9" fmla="*/ 120205 h 367963"/>
                <a:gd name="connsiteX10" fmla="*/ 4483 w 171836"/>
                <a:gd name="connsiteY10" fmla="*/ 120015 h 367963"/>
                <a:gd name="connsiteX11" fmla="*/ 6 w 171836"/>
                <a:gd name="connsiteY11" fmla="*/ 124492 h 367963"/>
                <a:gd name="connsiteX12" fmla="*/ 6 w 171836"/>
                <a:gd name="connsiteY12" fmla="*/ 178403 h 367963"/>
                <a:gd name="connsiteX13" fmla="*/ 4959 w 171836"/>
                <a:gd name="connsiteY13" fmla="*/ 183166 h 367963"/>
                <a:gd name="connsiteX14" fmla="*/ 31915 w 171836"/>
                <a:gd name="connsiteY14" fmla="*/ 182975 h 367963"/>
                <a:gd name="connsiteX15" fmla="*/ 38106 w 171836"/>
                <a:gd name="connsiteY15" fmla="*/ 189167 h 367963"/>
                <a:gd name="connsiteX16" fmla="*/ 38011 w 171836"/>
                <a:gd name="connsiteY16" fmla="*/ 275558 h 367963"/>
                <a:gd name="connsiteX17" fmla="*/ 37915 w 171836"/>
                <a:gd name="connsiteY17" fmla="*/ 360807 h 367963"/>
                <a:gd name="connsiteX18" fmla="*/ 44773 w 171836"/>
                <a:gd name="connsiteY18" fmla="*/ 367951 h 367963"/>
                <a:gd name="connsiteX19" fmla="*/ 107924 w 171836"/>
                <a:gd name="connsiteY19" fmla="*/ 367951 h 367963"/>
                <a:gd name="connsiteX20" fmla="*/ 115354 w 171836"/>
                <a:gd name="connsiteY20" fmla="*/ 360617 h 367963"/>
                <a:gd name="connsiteX21" fmla="*/ 115258 w 171836"/>
                <a:gd name="connsiteY21" fmla="*/ 191452 h 367963"/>
                <a:gd name="connsiteX22" fmla="*/ 123164 w 171836"/>
                <a:gd name="connsiteY22" fmla="*/ 183737 h 367963"/>
                <a:gd name="connsiteX23" fmla="*/ 159931 w 171836"/>
                <a:gd name="connsiteY23" fmla="*/ 183737 h 367963"/>
                <a:gd name="connsiteX24" fmla="*/ 165836 w 171836"/>
                <a:gd name="connsiteY24" fmla="*/ 178975 h 367963"/>
                <a:gd name="connsiteX25" fmla="*/ 170980 w 171836"/>
                <a:gd name="connsiteY25" fmla="*/ 124682 h 367963"/>
                <a:gd name="connsiteX26" fmla="*/ 165455 w 171836"/>
                <a:gd name="connsiteY26" fmla="*/ 118872 h 367963"/>
                <a:gd name="connsiteX27" fmla="*/ 118878 w 171836"/>
                <a:gd name="connsiteY27" fmla="*/ 118967 h 367963"/>
                <a:gd name="connsiteX28" fmla="*/ 114115 w 171836"/>
                <a:gd name="connsiteY28" fmla="*/ 115348 h 367963"/>
                <a:gd name="connsiteX29" fmla="*/ 114592 w 171836"/>
                <a:gd name="connsiteY29" fmla="*/ 82867 h 367963"/>
                <a:gd name="connsiteX30" fmla="*/ 137166 w 171836"/>
                <a:gd name="connsiteY30" fmla="*/ 62389 h 367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71836" h="367963">
                  <a:moveTo>
                    <a:pt x="136975" y="62674"/>
                  </a:moveTo>
                  <a:cubicBezTo>
                    <a:pt x="147167" y="62674"/>
                    <a:pt x="157454" y="62579"/>
                    <a:pt x="167646" y="62674"/>
                  </a:cubicBezTo>
                  <a:cubicBezTo>
                    <a:pt x="170789" y="62674"/>
                    <a:pt x="171837" y="61722"/>
                    <a:pt x="171837" y="58483"/>
                  </a:cubicBezTo>
                  <a:cubicBezTo>
                    <a:pt x="171742" y="40291"/>
                    <a:pt x="171742" y="22098"/>
                    <a:pt x="171837" y="3905"/>
                  </a:cubicBezTo>
                  <a:cubicBezTo>
                    <a:pt x="171837" y="1048"/>
                    <a:pt x="170980" y="0"/>
                    <a:pt x="168027" y="0"/>
                  </a:cubicBezTo>
                  <a:cubicBezTo>
                    <a:pt x="146786" y="190"/>
                    <a:pt x="125546" y="-286"/>
                    <a:pt x="104305" y="667"/>
                  </a:cubicBezTo>
                  <a:cubicBezTo>
                    <a:pt x="83635" y="1619"/>
                    <a:pt x="65729" y="9430"/>
                    <a:pt x="53156" y="26670"/>
                  </a:cubicBezTo>
                  <a:cubicBezTo>
                    <a:pt x="43154" y="40291"/>
                    <a:pt x="38677" y="55817"/>
                    <a:pt x="38392" y="72580"/>
                  </a:cubicBezTo>
                  <a:cubicBezTo>
                    <a:pt x="38106" y="86296"/>
                    <a:pt x="38106" y="100013"/>
                    <a:pt x="38392" y="113633"/>
                  </a:cubicBezTo>
                  <a:cubicBezTo>
                    <a:pt x="38487" y="118586"/>
                    <a:pt x="37439" y="120491"/>
                    <a:pt x="32105" y="120205"/>
                  </a:cubicBezTo>
                  <a:cubicBezTo>
                    <a:pt x="22961" y="119729"/>
                    <a:pt x="13722" y="120205"/>
                    <a:pt x="4483" y="120015"/>
                  </a:cubicBezTo>
                  <a:cubicBezTo>
                    <a:pt x="958" y="120015"/>
                    <a:pt x="-89" y="121063"/>
                    <a:pt x="6" y="124492"/>
                  </a:cubicBezTo>
                  <a:cubicBezTo>
                    <a:pt x="197" y="142494"/>
                    <a:pt x="197" y="160496"/>
                    <a:pt x="6" y="178403"/>
                  </a:cubicBezTo>
                  <a:cubicBezTo>
                    <a:pt x="6" y="182213"/>
                    <a:pt x="1339" y="183261"/>
                    <a:pt x="4959" y="183166"/>
                  </a:cubicBezTo>
                  <a:cubicBezTo>
                    <a:pt x="13913" y="182975"/>
                    <a:pt x="22961" y="183356"/>
                    <a:pt x="31915" y="182975"/>
                  </a:cubicBezTo>
                  <a:cubicBezTo>
                    <a:pt x="36772" y="182785"/>
                    <a:pt x="38106" y="184309"/>
                    <a:pt x="38106" y="189167"/>
                  </a:cubicBezTo>
                  <a:cubicBezTo>
                    <a:pt x="37915" y="217932"/>
                    <a:pt x="38011" y="246793"/>
                    <a:pt x="38011" y="275558"/>
                  </a:cubicBezTo>
                  <a:cubicBezTo>
                    <a:pt x="38011" y="304324"/>
                    <a:pt x="38106" y="332327"/>
                    <a:pt x="37915" y="360807"/>
                  </a:cubicBezTo>
                  <a:cubicBezTo>
                    <a:pt x="37915" y="366141"/>
                    <a:pt x="38868" y="368141"/>
                    <a:pt x="44773" y="367951"/>
                  </a:cubicBezTo>
                  <a:cubicBezTo>
                    <a:pt x="65824" y="367570"/>
                    <a:pt x="86874" y="367570"/>
                    <a:pt x="107924" y="367951"/>
                  </a:cubicBezTo>
                  <a:cubicBezTo>
                    <a:pt x="113830" y="368046"/>
                    <a:pt x="115354" y="366617"/>
                    <a:pt x="115354" y="360617"/>
                  </a:cubicBezTo>
                  <a:cubicBezTo>
                    <a:pt x="115068" y="304229"/>
                    <a:pt x="115163" y="247841"/>
                    <a:pt x="115258" y="191452"/>
                  </a:cubicBezTo>
                  <a:cubicBezTo>
                    <a:pt x="115258" y="182499"/>
                    <a:pt x="114401" y="183833"/>
                    <a:pt x="123164" y="183737"/>
                  </a:cubicBezTo>
                  <a:cubicBezTo>
                    <a:pt x="135451" y="183737"/>
                    <a:pt x="147643" y="183642"/>
                    <a:pt x="159931" y="183737"/>
                  </a:cubicBezTo>
                  <a:cubicBezTo>
                    <a:pt x="163646" y="183737"/>
                    <a:pt x="165455" y="182975"/>
                    <a:pt x="165836" y="178975"/>
                  </a:cubicBezTo>
                  <a:cubicBezTo>
                    <a:pt x="167360" y="160877"/>
                    <a:pt x="169075" y="142780"/>
                    <a:pt x="170980" y="124682"/>
                  </a:cubicBezTo>
                  <a:cubicBezTo>
                    <a:pt x="171456" y="119920"/>
                    <a:pt x="170027" y="118872"/>
                    <a:pt x="165455" y="118872"/>
                  </a:cubicBezTo>
                  <a:cubicBezTo>
                    <a:pt x="149930" y="119158"/>
                    <a:pt x="134404" y="118872"/>
                    <a:pt x="118878" y="118967"/>
                  </a:cubicBezTo>
                  <a:cubicBezTo>
                    <a:pt x="116306" y="118967"/>
                    <a:pt x="114020" y="119253"/>
                    <a:pt x="114115" y="115348"/>
                  </a:cubicBezTo>
                  <a:cubicBezTo>
                    <a:pt x="114401" y="104489"/>
                    <a:pt x="113830" y="93631"/>
                    <a:pt x="114592" y="82867"/>
                  </a:cubicBezTo>
                  <a:cubicBezTo>
                    <a:pt x="115449" y="69437"/>
                    <a:pt x="123545" y="62389"/>
                    <a:pt x="137166" y="62389"/>
                  </a:cubicBezTo>
                  <a:close/>
                </a:path>
              </a:pathLst>
            </a:custGeom>
            <a:solidFill>
              <a:srgbClr val="FFFFFF"/>
            </a:solidFill>
            <a:ln w="9525" cap="flat">
              <a:noFill/>
              <a:prstDash val="solid"/>
              <a:miter/>
            </a:ln>
          </p:spPr>
          <p:txBody>
            <a:bodyPr rtlCol="0" anchor="ctr"/>
            <a:lstStyle/>
            <a:p>
              <a:endParaRPr lang="en-US"/>
            </a:p>
          </p:txBody>
        </p:sp>
        <p:sp>
          <p:nvSpPr>
            <p:cNvPr id="122" name="Freeform 121">
              <a:extLst>
                <a:ext uri="{FF2B5EF4-FFF2-40B4-BE49-F238E27FC236}">
                  <a16:creationId xmlns:a16="http://schemas.microsoft.com/office/drawing/2014/main" id="{C1A6707B-2CA3-3F65-45C2-727FD45B5C49}"/>
                </a:ext>
              </a:extLst>
            </p:cNvPr>
            <p:cNvSpPr/>
            <p:nvPr userDrawn="1"/>
          </p:nvSpPr>
          <p:spPr>
            <a:xfrm>
              <a:off x="4907224" y="1690572"/>
              <a:ext cx="1113318" cy="1113318"/>
            </a:xfrm>
            <a:custGeom>
              <a:avLst/>
              <a:gdLst>
                <a:gd name="connsiteX0" fmla="*/ 0 w 543306"/>
                <a:gd name="connsiteY0" fmla="*/ 0 h 543306"/>
                <a:gd name="connsiteX1" fmla="*/ 543306 w 543306"/>
                <a:gd name="connsiteY1" fmla="*/ 0 h 543306"/>
                <a:gd name="connsiteX2" fmla="*/ 543306 w 543306"/>
                <a:gd name="connsiteY2" fmla="*/ 543306 h 543306"/>
                <a:gd name="connsiteX3" fmla="*/ 0 w 543306"/>
                <a:gd name="connsiteY3" fmla="*/ 543306 h 543306"/>
              </a:gdLst>
              <a:ahLst/>
              <a:cxnLst>
                <a:cxn ang="0">
                  <a:pos x="connsiteX0" y="connsiteY0"/>
                </a:cxn>
                <a:cxn ang="0">
                  <a:pos x="connsiteX1" y="connsiteY1"/>
                </a:cxn>
                <a:cxn ang="0">
                  <a:pos x="connsiteX2" y="connsiteY2"/>
                </a:cxn>
                <a:cxn ang="0">
                  <a:pos x="connsiteX3" y="connsiteY3"/>
                </a:cxn>
              </a:cxnLst>
              <a:rect l="l" t="t" r="r" b="b"/>
              <a:pathLst>
                <a:path w="543306" h="543306">
                  <a:moveTo>
                    <a:pt x="0" y="0"/>
                  </a:moveTo>
                  <a:lnTo>
                    <a:pt x="543306" y="0"/>
                  </a:lnTo>
                  <a:lnTo>
                    <a:pt x="543306" y="543306"/>
                  </a:lnTo>
                  <a:lnTo>
                    <a:pt x="0" y="543306"/>
                  </a:lnTo>
                  <a:close/>
                </a:path>
              </a:pathLst>
            </a:custGeom>
            <a:solidFill>
              <a:srgbClr val="007934"/>
            </a:solidFill>
            <a:ln w="9525" cap="flat">
              <a:noFill/>
              <a:prstDash val="solid"/>
              <a:miter/>
            </a:ln>
          </p:spPr>
          <p:txBody>
            <a:bodyPr rtlCol="0" anchor="ctr"/>
            <a:lstStyle/>
            <a:p>
              <a:endParaRPr lang="en-US"/>
            </a:p>
          </p:txBody>
        </p:sp>
        <p:sp>
          <p:nvSpPr>
            <p:cNvPr id="123" name="Freeform 122">
              <a:extLst>
                <a:ext uri="{FF2B5EF4-FFF2-40B4-BE49-F238E27FC236}">
                  <a16:creationId xmlns:a16="http://schemas.microsoft.com/office/drawing/2014/main" id="{D4C61578-C993-8405-291A-DEF5EE57846B}"/>
                </a:ext>
              </a:extLst>
            </p:cNvPr>
            <p:cNvSpPr/>
            <p:nvPr userDrawn="1"/>
          </p:nvSpPr>
          <p:spPr>
            <a:xfrm>
              <a:off x="5613002" y="2009890"/>
              <a:ext cx="88611" cy="88611"/>
            </a:xfrm>
            <a:custGeom>
              <a:avLst/>
              <a:gdLst>
                <a:gd name="connsiteX0" fmla="*/ 21622 w 43243"/>
                <a:gd name="connsiteY0" fmla="*/ 0 h 43243"/>
                <a:gd name="connsiteX1" fmla="*/ 0 w 43243"/>
                <a:gd name="connsiteY1" fmla="*/ 21622 h 43243"/>
                <a:gd name="connsiteX2" fmla="*/ 21622 w 43243"/>
                <a:gd name="connsiteY2" fmla="*/ 43244 h 43243"/>
                <a:gd name="connsiteX3" fmla="*/ 43244 w 43243"/>
                <a:gd name="connsiteY3" fmla="*/ 21622 h 43243"/>
                <a:gd name="connsiteX4" fmla="*/ 21622 w 43243"/>
                <a:gd name="connsiteY4" fmla="*/ 0 h 432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243" h="43243">
                  <a:moveTo>
                    <a:pt x="21622" y="0"/>
                  </a:moveTo>
                  <a:cubicBezTo>
                    <a:pt x="9715" y="0"/>
                    <a:pt x="0" y="9716"/>
                    <a:pt x="0" y="21622"/>
                  </a:cubicBezTo>
                  <a:cubicBezTo>
                    <a:pt x="0" y="33528"/>
                    <a:pt x="9715" y="43244"/>
                    <a:pt x="21622" y="43244"/>
                  </a:cubicBezTo>
                  <a:cubicBezTo>
                    <a:pt x="33528" y="43244"/>
                    <a:pt x="43244" y="33528"/>
                    <a:pt x="43244" y="21622"/>
                  </a:cubicBezTo>
                  <a:cubicBezTo>
                    <a:pt x="43244" y="9716"/>
                    <a:pt x="33528" y="0"/>
                    <a:pt x="21622" y="0"/>
                  </a:cubicBezTo>
                  <a:close/>
                </a:path>
              </a:pathLst>
            </a:custGeom>
            <a:solidFill>
              <a:srgbClr val="FFFFFF"/>
            </a:solidFill>
            <a:ln w="9525" cap="flat">
              <a:noFill/>
              <a:prstDash val="solid"/>
              <a:miter/>
            </a:ln>
          </p:spPr>
          <p:txBody>
            <a:bodyPr rtlCol="0" anchor="ctr"/>
            <a:lstStyle/>
            <a:p>
              <a:endParaRPr lang="en-US"/>
            </a:p>
          </p:txBody>
        </p:sp>
        <p:sp>
          <p:nvSpPr>
            <p:cNvPr id="124" name="Freeform 123">
              <a:extLst>
                <a:ext uri="{FF2B5EF4-FFF2-40B4-BE49-F238E27FC236}">
                  <a16:creationId xmlns:a16="http://schemas.microsoft.com/office/drawing/2014/main" id="{74412687-F6B8-FF14-A681-2E7D9389F291}"/>
                </a:ext>
              </a:extLst>
            </p:cNvPr>
            <p:cNvSpPr/>
            <p:nvPr userDrawn="1"/>
          </p:nvSpPr>
          <p:spPr>
            <a:xfrm>
              <a:off x="5100064" y="1883412"/>
              <a:ext cx="727442" cy="727442"/>
            </a:xfrm>
            <a:custGeom>
              <a:avLst/>
              <a:gdLst>
                <a:gd name="connsiteX0" fmla="*/ 265462 w 354996"/>
                <a:gd name="connsiteY0" fmla="*/ 0 h 354996"/>
                <a:gd name="connsiteX1" fmla="*/ 89535 w 354996"/>
                <a:gd name="connsiteY1" fmla="*/ 0 h 354996"/>
                <a:gd name="connsiteX2" fmla="*/ 0 w 354996"/>
                <a:gd name="connsiteY2" fmla="*/ 89535 h 354996"/>
                <a:gd name="connsiteX3" fmla="*/ 0 w 354996"/>
                <a:gd name="connsiteY3" fmla="*/ 265462 h 354996"/>
                <a:gd name="connsiteX4" fmla="*/ 89535 w 354996"/>
                <a:gd name="connsiteY4" fmla="*/ 354997 h 354996"/>
                <a:gd name="connsiteX5" fmla="*/ 265462 w 354996"/>
                <a:gd name="connsiteY5" fmla="*/ 354997 h 354996"/>
                <a:gd name="connsiteX6" fmla="*/ 354997 w 354996"/>
                <a:gd name="connsiteY6" fmla="*/ 265462 h 354996"/>
                <a:gd name="connsiteX7" fmla="*/ 354997 w 354996"/>
                <a:gd name="connsiteY7" fmla="*/ 89535 h 354996"/>
                <a:gd name="connsiteX8" fmla="*/ 265462 w 354996"/>
                <a:gd name="connsiteY8" fmla="*/ 0 h 354996"/>
                <a:gd name="connsiteX9" fmla="*/ 316421 w 354996"/>
                <a:gd name="connsiteY9" fmla="*/ 265462 h 354996"/>
                <a:gd name="connsiteX10" fmla="*/ 265462 w 354996"/>
                <a:gd name="connsiteY10" fmla="*/ 316421 h 354996"/>
                <a:gd name="connsiteX11" fmla="*/ 89535 w 354996"/>
                <a:gd name="connsiteY11" fmla="*/ 316421 h 354996"/>
                <a:gd name="connsiteX12" fmla="*/ 38576 w 354996"/>
                <a:gd name="connsiteY12" fmla="*/ 265462 h 354996"/>
                <a:gd name="connsiteX13" fmla="*/ 38576 w 354996"/>
                <a:gd name="connsiteY13" fmla="*/ 89535 h 354996"/>
                <a:gd name="connsiteX14" fmla="*/ 89535 w 354996"/>
                <a:gd name="connsiteY14" fmla="*/ 38576 h 354996"/>
                <a:gd name="connsiteX15" fmla="*/ 265462 w 354996"/>
                <a:gd name="connsiteY15" fmla="*/ 38576 h 354996"/>
                <a:gd name="connsiteX16" fmla="*/ 316421 w 354996"/>
                <a:gd name="connsiteY16" fmla="*/ 89535 h 354996"/>
                <a:gd name="connsiteX17" fmla="*/ 316421 w 354996"/>
                <a:gd name="connsiteY17" fmla="*/ 265462 h 354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54996" h="354996">
                  <a:moveTo>
                    <a:pt x="265462" y="0"/>
                  </a:moveTo>
                  <a:lnTo>
                    <a:pt x="89535" y="0"/>
                  </a:lnTo>
                  <a:cubicBezTo>
                    <a:pt x="40196" y="0"/>
                    <a:pt x="0" y="40196"/>
                    <a:pt x="0" y="89535"/>
                  </a:cubicBezTo>
                  <a:lnTo>
                    <a:pt x="0" y="265462"/>
                  </a:lnTo>
                  <a:cubicBezTo>
                    <a:pt x="0" y="314896"/>
                    <a:pt x="40196" y="354997"/>
                    <a:pt x="89535" y="354997"/>
                  </a:cubicBezTo>
                  <a:lnTo>
                    <a:pt x="265462" y="354997"/>
                  </a:lnTo>
                  <a:cubicBezTo>
                    <a:pt x="314801" y="354997"/>
                    <a:pt x="354997" y="314801"/>
                    <a:pt x="354997" y="265462"/>
                  </a:cubicBezTo>
                  <a:lnTo>
                    <a:pt x="354997" y="89535"/>
                  </a:lnTo>
                  <a:cubicBezTo>
                    <a:pt x="354997" y="40196"/>
                    <a:pt x="314801" y="0"/>
                    <a:pt x="265462" y="0"/>
                  </a:cubicBezTo>
                  <a:close/>
                  <a:moveTo>
                    <a:pt x="316421" y="265462"/>
                  </a:moveTo>
                  <a:cubicBezTo>
                    <a:pt x="316421" y="293560"/>
                    <a:pt x="293561" y="316421"/>
                    <a:pt x="265462" y="316421"/>
                  </a:cubicBezTo>
                  <a:lnTo>
                    <a:pt x="89535" y="316421"/>
                  </a:lnTo>
                  <a:cubicBezTo>
                    <a:pt x="61436" y="316421"/>
                    <a:pt x="38576" y="293560"/>
                    <a:pt x="38576" y="265462"/>
                  </a:cubicBezTo>
                  <a:lnTo>
                    <a:pt x="38576" y="89535"/>
                  </a:lnTo>
                  <a:cubicBezTo>
                    <a:pt x="38576" y="61436"/>
                    <a:pt x="61436" y="38576"/>
                    <a:pt x="89535" y="38576"/>
                  </a:cubicBezTo>
                  <a:lnTo>
                    <a:pt x="265462" y="38576"/>
                  </a:lnTo>
                  <a:cubicBezTo>
                    <a:pt x="293561" y="38576"/>
                    <a:pt x="316421" y="61436"/>
                    <a:pt x="316421" y="89535"/>
                  </a:cubicBezTo>
                  <a:lnTo>
                    <a:pt x="316421" y="265462"/>
                  </a:lnTo>
                  <a:close/>
                </a:path>
              </a:pathLst>
            </a:custGeom>
            <a:solidFill>
              <a:srgbClr val="FFFFFF"/>
            </a:solidFill>
            <a:ln w="9525" cap="flat">
              <a:noFill/>
              <a:prstDash val="solid"/>
              <a:miter/>
            </a:ln>
          </p:spPr>
          <p:txBody>
            <a:bodyPr rtlCol="0" anchor="ctr"/>
            <a:lstStyle/>
            <a:p>
              <a:endParaRPr lang="en-US"/>
            </a:p>
          </p:txBody>
        </p:sp>
        <p:sp>
          <p:nvSpPr>
            <p:cNvPr id="125" name="Freeform 124">
              <a:extLst>
                <a:ext uri="{FF2B5EF4-FFF2-40B4-BE49-F238E27FC236}">
                  <a16:creationId xmlns:a16="http://schemas.microsoft.com/office/drawing/2014/main" id="{611DCFC7-265A-A74C-9128-D2C19FEB1FE1}"/>
                </a:ext>
              </a:extLst>
            </p:cNvPr>
            <p:cNvSpPr/>
            <p:nvPr userDrawn="1"/>
          </p:nvSpPr>
          <p:spPr>
            <a:xfrm>
              <a:off x="5276508" y="2059857"/>
              <a:ext cx="374747" cy="374750"/>
            </a:xfrm>
            <a:custGeom>
              <a:avLst/>
              <a:gdLst>
                <a:gd name="connsiteX0" fmla="*/ 91440 w 182879"/>
                <a:gd name="connsiteY0" fmla="*/ 0 h 182880"/>
                <a:gd name="connsiteX1" fmla="*/ 0 w 182879"/>
                <a:gd name="connsiteY1" fmla="*/ 91440 h 182880"/>
                <a:gd name="connsiteX2" fmla="*/ 91440 w 182879"/>
                <a:gd name="connsiteY2" fmla="*/ 182880 h 182880"/>
                <a:gd name="connsiteX3" fmla="*/ 182880 w 182879"/>
                <a:gd name="connsiteY3" fmla="*/ 91440 h 182880"/>
                <a:gd name="connsiteX4" fmla="*/ 91440 w 182879"/>
                <a:gd name="connsiteY4" fmla="*/ 0 h 182880"/>
                <a:gd name="connsiteX5" fmla="*/ 91440 w 182879"/>
                <a:gd name="connsiteY5" fmla="*/ 144209 h 182880"/>
                <a:gd name="connsiteX6" fmla="*/ 38671 w 182879"/>
                <a:gd name="connsiteY6" fmla="*/ 91440 h 182880"/>
                <a:gd name="connsiteX7" fmla="*/ 91440 w 182879"/>
                <a:gd name="connsiteY7" fmla="*/ 38672 h 182880"/>
                <a:gd name="connsiteX8" fmla="*/ 144304 w 182879"/>
                <a:gd name="connsiteY8" fmla="*/ 91440 h 182880"/>
                <a:gd name="connsiteX9" fmla="*/ 91440 w 182879"/>
                <a:gd name="connsiteY9" fmla="*/ 144209 h 182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2879" h="182880">
                  <a:moveTo>
                    <a:pt x="91440" y="0"/>
                  </a:moveTo>
                  <a:cubicBezTo>
                    <a:pt x="41053" y="0"/>
                    <a:pt x="0" y="41053"/>
                    <a:pt x="0" y="91440"/>
                  </a:cubicBezTo>
                  <a:cubicBezTo>
                    <a:pt x="0" y="141827"/>
                    <a:pt x="41053" y="182880"/>
                    <a:pt x="91440" y="182880"/>
                  </a:cubicBezTo>
                  <a:cubicBezTo>
                    <a:pt x="141827" y="182880"/>
                    <a:pt x="182880" y="141827"/>
                    <a:pt x="182880" y="91440"/>
                  </a:cubicBezTo>
                  <a:cubicBezTo>
                    <a:pt x="182880" y="41053"/>
                    <a:pt x="141922" y="0"/>
                    <a:pt x="91440" y="0"/>
                  </a:cubicBezTo>
                  <a:close/>
                  <a:moveTo>
                    <a:pt x="91440" y="144209"/>
                  </a:moveTo>
                  <a:cubicBezTo>
                    <a:pt x="62389" y="144209"/>
                    <a:pt x="38671" y="120491"/>
                    <a:pt x="38671" y="91440"/>
                  </a:cubicBezTo>
                  <a:cubicBezTo>
                    <a:pt x="38671" y="62389"/>
                    <a:pt x="62389" y="38672"/>
                    <a:pt x="91440" y="38672"/>
                  </a:cubicBezTo>
                  <a:cubicBezTo>
                    <a:pt x="120491" y="38672"/>
                    <a:pt x="144304" y="62389"/>
                    <a:pt x="144304" y="91440"/>
                  </a:cubicBezTo>
                  <a:cubicBezTo>
                    <a:pt x="144304" y="120491"/>
                    <a:pt x="120586" y="144209"/>
                    <a:pt x="91440" y="144209"/>
                  </a:cubicBezTo>
                  <a:close/>
                </a:path>
              </a:pathLst>
            </a:custGeom>
            <a:solidFill>
              <a:srgbClr val="FFFFFF"/>
            </a:solidFill>
            <a:ln w="9525" cap="flat">
              <a:noFill/>
              <a:prstDash val="solid"/>
              <a:miter/>
            </a:ln>
          </p:spPr>
          <p:txBody>
            <a:bodyPr rtlCol="0" anchor="ctr"/>
            <a:lstStyle/>
            <a:p>
              <a:endParaRPr lang="en-US"/>
            </a:p>
          </p:txBody>
        </p:sp>
        <p:sp>
          <p:nvSpPr>
            <p:cNvPr id="126" name="Freeform 125">
              <a:extLst>
                <a:ext uri="{FF2B5EF4-FFF2-40B4-BE49-F238E27FC236}">
                  <a16:creationId xmlns:a16="http://schemas.microsoft.com/office/drawing/2014/main" id="{CF71412B-57D0-8C3F-863B-747D72482FB6}"/>
                </a:ext>
              </a:extLst>
            </p:cNvPr>
            <p:cNvSpPr/>
            <p:nvPr userDrawn="1"/>
          </p:nvSpPr>
          <p:spPr>
            <a:xfrm>
              <a:off x="7395013" y="1695646"/>
              <a:ext cx="1113318" cy="1113318"/>
            </a:xfrm>
            <a:custGeom>
              <a:avLst/>
              <a:gdLst>
                <a:gd name="connsiteX0" fmla="*/ 0 w 543306"/>
                <a:gd name="connsiteY0" fmla="*/ 0 h 543306"/>
                <a:gd name="connsiteX1" fmla="*/ 543306 w 543306"/>
                <a:gd name="connsiteY1" fmla="*/ 0 h 543306"/>
                <a:gd name="connsiteX2" fmla="*/ 543306 w 543306"/>
                <a:gd name="connsiteY2" fmla="*/ 543306 h 543306"/>
                <a:gd name="connsiteX3" fmla="*/ 0 w 543306"/>
                <a:gd name="connsiteY3" fmla="*/ 543306 h 543306"/>
              </a:gdLst>
              <a:ahLst/>
              <a:cxnLst>
                <a:cxn ang="0">
                  <a:pos x="connsiteX0" y="connsiteY0"/>
                </a:cxn>
                <a:cxn ang="0">
                  <a:pos x="connsiteX1" y="connsiteY1"/>
                </a:cxn>
                <a:cxn ang="0">
                  <a:pos x="connsiteX2" y="connsiteY2"/>
                </a:cxn>
                <a:cxn ang="0">
                  <a:pos x="connsiteX3" y="connsiteY3"/>
                </a:cxn>
              </a:cxnLst>
              <a:rect l="l" t="t" r="r" b="b"/>
              <a:pathLst>
                <a:path w="543306" h="543306">
                  <a:moveTo>
                    <a:pt x="0" y="0"/>
                  </a:moveTo>
                  <a:lnTo>
                    <a:pt x="543306" y="0"/>
                  </a:lnTo>
                  <a:lnTo>
                    <a:pt x="543306" y="543306"/>
                  </a:lnTo>
                  <a:lnTo>
                    <a:pt x="0" y="543306"/>
                  </a:lnTo>
                  <a:close/>
                </a:path>
              </a:pathLst>
            </a:custGeom>
            <a:solidFill>
              <a:srgbClr val="007934"/>
            </a:solidFill>
            <a:ln w="9525" cap="flat">
              <a:noFill/>
              <a:prstDash val="solid"/>
              <a:miter/>
            </a:ln>
          </p:spPr>
          <p:txBody>
            <a:bodyPr rtlCol="0" anchor="ctr"/>
            <a:lstStyle/>
            <a:p>
              <a:endParaRPr lang="en-US"/>
            </a:p>
          </p:txBody>
        </p:sp>
        <p:sp>
          <p:nvSpPr>
            <p:cNvPr id="127" name="Freeform 126">
              <a:extLst>
                <a:ext uri="{FF2B5EF4-FFF2-40B4-BE49-F238E27FC236}">
                  <a16:creationId xmlns:a16="http://schemas.microsoft.com/office/drawing/2014/main" id="{432E9776-B6B4-0737-83B3-225F4D4AE1BF}"/>
                </a:ext>
              </a:extLst>
            </p:cNvPr>
            <p:cNvSpPr/>
            <p:nvPr userDrawn="1"/>
          </p:nvSpPr>
          <p:spPr>
            <a:xfrm>
              <a:off x="7581999" y="1991739"/>
              <a:ext cx="739350" cy="521135"/>
            </a:xfrm>
            <a:custGeom>
              <a:avLst/>
              <a:gdLst>
                <a:gd name="connsiteX0" fmla="*/ 353282 w 360807"/>
                <a:gd name="connsiteY0" fmla="*/ 39719 h 254317"/>
                <a:gd name="connsiteX1" fmla="*/ 321373 w 360807"/>
                <a:gd name="connsiteY1" fmla="*/ 7620 h 254317"/>
                <a:gd name="connsiteX2" fmla="*/ 180404 w 360807"/>
                <a:gd name="connsiteY2" fmla="*/ 0 h 254317"/>
                <a:gd name="connsiteX3" fmla="*/ 39433 w 360807"/>
                <a:gd name="connsiteY3" fmla="*/ 7620 h 254317"/>
                <a:gd name="connsiteX4" fmla="*/ 7525 w 360807"/>
                <a:gd name="connsiteY4" fmla="*/ 39719 h 254317"/>
                <a:gd name="connsiteX5" fmla="*/ 0 w 360807"/>
                <a:gd name="connsiteY5" fmla="*/ 127159 h 254317"/>
                <a:gd name="connsiteX6" fmla="*/ 7525 w 360807"/>
                <a:gd name="connsiteY6" fmla="*/ 214598 h 254317"/>
                <a:gd name="connsiteX7" fmla="*/ 39433 w 360807"/>
                <a:gd name="connsiteY7" fmla="*/ 246697 h 254317"/>
                <a:gd name="connsiteX8" fmla="*/ 180404 w 360807"/>
                <a:gd name="connsiteY8" fmla="*/ 254317 h 254317"/>
                <a:gd name="connsiteX9" fmla="*/ 321373 w 360807"/>
                <a:gd name="connsiteY9" fmla="*/ 246697 h 254317"/>
                <a:gd name="connsiteX10" fmla="*/ 353282 w 360807"/>
                <a:gd name="connsiteY10" fmla="*/ 214598 h 254317"/>
                <a:gd name="connsiteX11" fmla="*/ 360807 w 360807"/>
                <a:gd name="connsiteY11" fmla="*/ 127159 h 254317"/>
                <a:gd name="connsiteX12" fmla="*/ 353282 w 360807"/>
                <a:gd name="connsiteY12" fmla="*/ 39719 h 254317"/>
                <a:gd name="connsiteX13" fmla="*/ 143542 w 360807"/>
                <a:gd name="connsiteY13" fmla="*/ 180784 h 254317"/>
                <a:gd name="connsiteX14" fmla="*/ 143542 w 360807"/>
                <a:gd name="connsiteY14" fmla="*/ 73533 h 254317"/>
                <a:gd name="connsiteX15" fmla="*/ 237839 w 360807"/>
                <a:gd name="connsiteY15" fmla="*/ 127159 h 254317"/>
                <a:gd name="connsiteX16" fmla="*/ 143542 w 360807"/>
                <a:gd name="connsiteY16" fmla="*/ 180784 h 254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60807" h="254317">
                  <a:moveTo>
                    <a:pt x="353282" y="39719"/>
                  </a:moveTo>
                  <a:cubicBezTo>
                    <a:pt x="349091" y="24098"/>
                    <a:pt x="336899" y="11811"/>
                    <a:pt x="321373" y="7620"/>
                  </a:cubicBezTo>
                  <a:cubicBezTo>
                    <a:pt x="293275" y="0"/>
                    <a:pt x="180404" y="0"/>
                    <a:pt x="180404" y="0"/>
                  </a:cubicBezTo>
                  <a:cubicBezTo>
                    <a:pt x="180404" y="0"/>
                    <a:pt x="67532" y="0"/>
                    <a:pt x="39433" y="7620"/>
                  </a:cubicBezTo>
                  <a:cubicBezTo>
                    <a:pt x="23908" y="11811"/>
                    <a:pt x="11716" y="24098"/>
                    <a:pt x="7525" y="39719"/>
                  </a:cubicBezTo>
                  <a:cubicBezTo>
                    <a:pt x="0" y="68008"/>
                    <a:pt x="0" y="127159"/>
                    <a:pt x="0" y="127159"/>
                  </a:cubicBezTo>
                  <a:cubicBezTo>
                    <a:pt x="0" y="127159"/>
                    <a:pt x="0" y="186214"/>
                    <a:pt x="7525" y="214598"/>
                  </a:cubicBezTo>
                  <a:cubicBezTo>
                    <a:pt x="11716" y="230219"/>
                    <a:pt x="23908" y="242506"/>
                    <a:pt x="39433" y="246697"/>
                  </a:cubicBezTo>
                  <a:cubicBezTo>
                    <a:pt x="67532" y="254317"/>
                    <a:pt x="180404" y="254317"/>
                    <a:pt x="180404" y="254317"/>
                  </a:cubicBezTo>
                  <a:cubicBezTo>
                    <a:pt x="180404" y="254317"/>
                    <a:pt x="293275" y="254317"/>
                    <a:pt x="321373" y="246697"/>
                  </a:cubicBezTo>
                  <a:cubicBezTo>
                    <a:pt x="336899" y="242506"/>
                    <a:pt x="349091" y="230219"/>
                    <a:pt x="353282" y="214598"/>
                  </a:cubicBezTo>
                  <a:cubicBezTo>
                    <a:pt x="360807" y="186309"/>
                    <a:pt x="360807" y="127159"/>
                    <a:pt x="360807" y="127159"/>
                  </a:cubicBezTo>
                  <a:cubicBezTo>
                    <a:pt x="360807" y="127159"/>
                    <a:pt x="360807" y="68104"/>
                    <a:pt x="353282" y="39719"/>
                  </a:cubicBezTo>
                  <a:close/>
                  <a:moveTo>
                    <a:pt x="143542" y="180784"/>
                  </a:moveTo>
                  <a:lnTo>
                    <a:pt x="143542" y="73533"/>
                  </a:lnTo>
                  <a:lnTo>
                    <a:pt x="237839" y="127159"/>
                  </a:lnTo>
                  <a:lnTo>
                    <a:pt x="143542" y="180784"/>
                  </a:lnTo>
                  <a:close/>
                </a:path>
              </a:pathLst>
            </a:custGeom>
            <a:solidFill>
              <a:srgbClr val="FFFFFF"/>
            </a:solidFill>
            <a:ln w="9525" cap="flat">
              <a:noFill/>
              <a:prstDash val="solid"/>
              <a:miter/>
            </a:ln>
          </p:spPr>
          <p:txBody>
            <a:bodyPr rtlCol="0" anchor="ctr"/>
            <a:lstStyle/>
            <a:p>
              <a:endParaRPr lang="en-US"/>
            </a:p>
          </p:txBody>
        </p:sp>
        <p:sp>
          <p:nvSpPr>
            <p:cNvPr id="128" name="Freeform 127">
              <a:extLst>
                <a:ext uri="{FF2B5EF4-FFF2-40B4-BE49-F238E27FC236}">
                  <a16:creationId xmlns:a16="http://schemas.microsoft.com/office/drawing/2014/main" id="{46B36695-9D44-CF4A-14FC-6D97E6B5EEB6}"/>
                </a:ext>
              </a:extLst>
            </p:cNvPr>
            <p:cNvSpPr/>
            <p:nvPr userDrawn="1"/>
          </p:nvSpPr>
          <p:spPr>
            <a:xfrm>
              <a:off x="2419238" y="1689595"/>
              <a:ext cx="1113317" cy="1113317"/>
            </a:xfrm>
            <a:custGeom>
              <a:avLst/>
              <a:gdLst>
                <a:gd name="connsiteX0" fmla="*/ 0 w 543305"/>
                <a:gd name="connsiteY0" fmla="*/ 0 h 543305"/>
                <a:gd name="connsiteX1" fmla="*/ 543306 w 543305"/>
                <a:gd name="connsiteY1" fmla="*/ 0 h 543305"/>
                <a:gd name="connsiteX2" fmla="*/ 543306 w 543305"/>
                <a:gd name="connsiteY2" fmla="*/ 543306 h 543305"/>
                <a:gd name="connsiteX3" fmla="*/ 0 w 543305"/>
                <a:gd name="connsiteY3" fmla="*/ 543306 h 543305"/>
              </a:gdLst>
              <a:ahLst/>
              <a:cxnLst>
                <a:cxn ang="0">
                  <a:pos x="connsiteX0" y="connsiteY0"/>
                </a:cxn>
                <a:cxn ang="0">
                  <a:pos x="connsiteX1" y="connsiteY1"/>
                </a:cxn>
                <a:cxn ang="0">
                  <a:pos x="connsiteX2" y="connsiteY2"/>
                </a:cxn>
                <a:cxn ang="0">
                  <a:pos x="connsiteX3" y="connsiteY3"/>
                </a:cxn>
              </a:cxnLst>
              <a:rect l="l" t="t" r="r" b="b"/>
              <a:pathLst>
                <a:path w="543305" h="543305">
                  <a:moveTo>
                    <a:pt x="0" y="0"/>
                  </a:moveTo>
                  <a:lnTo>
                    <a:pt x="543306" y="0"/>
                  </a:lnTo>
                  <a:lnTo>
                    <a:pt x="543306" y="543306"/>
                  </a:lnTo>
                  <a:lnTo>
                    <a:pt x="0" y="543306"/>
                  </a:lnTo>
                  <a:close/>
                </a:path>
              </a:pathLst>
            </a:custGeom>
            <a:solidFill>
              <a:srgbClr val="007934"/>
            </a:solidFill>
            <a:ln w="9525" cap="flat">
              <a:noFill/>
              <a:prstDash val="solid"/>
              <a:miter/>
            </a:ln>
          </p:spPr>
          <p:txBody>
            <a:bodyPr rtlCol="0" anchor="ctr"/>
            <a:lstStyle/>
            <a:p>
              <a:endParaRPr lang="en-US"/>
            </a:p>
          </p:txBody>
        </p:sp>
        <p:sp>
          <p:nvSpPr>
            <p:cNvPr id="129" name="Freeform 128">
              <a:extLst>
                <a:ext uri="{FF2B5EF4-FFF2-40B4-BE49-F238E27FC236}">
                  <a16:creationId xmlns:a16="http://schemas.microsoft.com/office/drawing/2014/main" id="{E46E7525-5FF1-8346-5B8E-E85830C2BFE2}"/>
                </a:ext>
              </a:extLst>
            </p:cNvPr>
            <p:cNvSpPr/>
            <p:nvPr userDrawn="1"/>
          </p:nvSpPr>
          <p:spPr>
            <a:xfrm>
              <a:off x="2628279" y="2125633"/>
              <a:ext cx="149117" cy="479562"/>
            </a:xfrm>
            <a:custGeom>
              <a:avLst/>
              <a:gdLst>
                <a:gd name="connsiteX0" fmla="*/ 0 w 72770"/>
                <a:gd name="connsiteY0" fmla="*/ 0 h 234029"/>
                <a:gd name="connsiteX1" fmla="*/ 72771 w 72770"/>
                <a:gd name="connsiteY1" fmla="*/ 0 h 234029"/>
                <a:gd name="connsiteX2" fmla="*/ 72771 w 72770"/>
                <a:gd name="connsiteY2" fmla="*/ 234029 h 234029"/>
                <a:gd name="connsiteX3" fmla="*/ 0 w 72770"/>
                <a:gd name="connsiteY3" fmla="*/ 234029 h 234029"/>
              </a:gdLst>
              <a:ahLst/>
              <a:cxnLst>
                <a:cxn ang="0">
                  <a:pos x="connsiteX0" y="connsiteY0"/>
                </a:cxn>
                <a:cxn ang="0">
                  <a:pos x="connsiteX1" y="connsiteY1"/>
                </a:cxn>
                <a:cxn ang="0">
                  <a:pos x="connsiteX2" y="connsiteY2"/>
                </a:cxn>
                <a:cxn ang="0">
                  <a:pos x="connsiteX3" y="connsiteY3"/>
                </a:cxn>
              </a:cxnLst>
              <a:rect l="l" t="t" r="r" b="b"/>
              <a:pathLst>
                <a:path w="72770" h="234029">
                  <a:moveTo>
                    <a:pt x="0" y="0"/>
                  </a:moveTo>
                  <a:lnTo>
                    <a:pt x="72771" y="0"/>
                  </a:lnTo>
                  <a:lnTo>
                    <a:pt x="72771" y="234029"/>
                  </a:lnTo>
                  <a:lnTo>
                    <a:pt x="0" y="234029"/>
                  </a:lnTo>
                  <a:close/>
                </a:path>
              </a:pathLst>
            </a:custGeom>
            <a:solidFill>
              <a:srgbClr val="FFFFFF"/>
            </a:solidFill>
            <a:ln w="9525" cap="flat">
              <a:noFill/>
              <a:prstDash val="solid"/>
              <a:miter/>
            </a:ln>
          </p:spPr>
          <p:txBody>
            <a:bodyPr rtlCol="0" anchor="ctr"/>
            <a:lstStyle/>
            <a:p>
              <a:endParaRPr lang="en-US"/>
            </a:p>
          </p:txBody>
        </p:sp>
        <p:sp>
          <p:nvSpPr>
            <p:cNvPr id="130" name="Freeform 129">
              <a:extLst>
                <a:ext uri="{FF2B5EF4-FFF2-40B4-BE49-F238E27FC236}">
                  <a16:creationId xmlns:a16="http://schemas.microsoft.com/office/drawing/2014/main" id="{E2643B9D-593C-28B6-33C7-94AC849E27E6}"/>
                </a:ext>
              </a:extLst>
            </p:cNvPr>
            <p:cNvSpPr/>
            <p:nvPr userDrawn="1"/>
          </p:nvSpPr>
          <p:spPr>
            <a:xfrm>
              <a:off x="2616371" y="1887316"/>
              <a:ext cx="172539" cy="172930"/>
            </a:xfrm>
            <a:custGeom>
              <a:avLst/>
              <a:gdLst>
                <a:gd name="connsiteX0" fmla="*/ 42100 w 84200"/>
                <a:gd name="connsiteY0" fmla="*/ 0 h 84391"/>
                <a:gd name="connsiteX1" fmla="*/ 0 w 84200"/>
                <a:gd name="connsiteY1" fmla="*/ 42196 h 84391"/>
                <a:gd name="connsiteX2" fmla="*/ 42100 w 84200"/>
                <a:gd name="connsiteY2" fmla="*/ 84392 h 84391"/>
                <a:gd name="connsiteX3" fmla="*/ 84201 w 84200"/>
                <a:gd name="connsiteY3" fmla="*/ 42196 h 84391"/>
                <a:gd name="connsiteX4" fmla="*/ 42100 w 84200"/>
                <a:gd name="connsiteY4" fmla="*/ 0 h 843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200" h="84391">
                  <a:moveTo>
                    <a:pt x="42100" y="0"/>
                  </a:moveTo>
                  <a:cubicBezTo>
                    <a:pt x="18764" y="0"/>
                    <a:pt x="0" y="18860"/>
                    <a:pt x="0" y="42196"/>
                  </a:cubicBezTo>
                  <a:cubicBezTo>
                    <a:pt x="0" y="65532"/>
                    <a:pt x="18859" y="84392"/>
                    <a:pt x="42100" y="84392"/>
                  </a:cubicBezTo>
                  <a:cubicBezTo>
                    <a:pt x="65342" y="84392"/>
                    <a:pt x="84201" y="65532"/>
                    <a:pt x="84201" y="42196"/>
                  </a:cubicBezTo>
                  <a:cubicBezTo>
                    <a:pt x="84201" y="18860"/>
                    <a:pt x="65342" y="0"/>
                    <a:pt x="42100" y="0"/>
                  </a:cubicBezTo>
                  <a:close/>
                </a:path>
              </a:pathLst>
            </a:custGeom>
            <a:solidFill>
              <a:srgbClr val="FFFFFF"/>
            </a:solidFill>
            <a:ln w="9525" cap="flat">
              <a:noFill/>
              <a:prstDash val="solid"/>
              <a:miter/>
            </a:ln>
          </p:spPr>
          <p:txBody>
            <a:bodyPr rtlCol="0" anchor="ctr"/>
            <a:lstStyle/>
            <a:p>
              <a:endParaRPr lang="en-US"/>
            </a:p>
          </p:txBody>
        </p:sp>
        <p:sp>
          <p:nvSpPr>
            <p:cNvPr id="131" name="Freeform 130">
              <a:extLst>
                <a:ext uri="{FF2B5EF4-FFF2-40B4-BE49-F238E27FC236}">
                  <a16:creationId xmlns:a16="http://schemas.microsoft.com/office/drawing/2014/main" id="{DA44CA4D-A7B1-8C2B-5E9A-F02818DF16DD}"/>
                </a:ext>
              </a:extLst>
            </p:cNvPr>
            <p:cNvSpPr/>
            <p:nvPr userDrawn="1"/>
          </p:nvSpPr>
          <p:spPr>
            <a:xfrm>
              <a:off x="2870888" y="2113727"/>
              <a:ext cx="464728" cy="491467"/>
            </a:xfrm>
            <a:custGeom>
              <a:avLst/>
              <a:gdLst>
                <a:gd name="connsiteX0" fmla="*/ 139446 w 226790"/>
                <a:gd name="connsiteY0" fmla="*/ 0 h 239839"/>
                <a:gd name="connsiteX1" fmla="*/ 70675 w 226790"/>
                <a:gd name="connsiteY1" fmla="*/ 37814 h 239839"/>
                <a:gd name="connsiteX2" fmla="*/ 69723 w 226790"/>
                <a:gd name="connsiteY2" fmla="*/ 37814 h 239839"/>
                <a:gd name="connsiteX3" fmla="*/ 69723 w 226790"/>
                <a:gd name="connsiteY3" fmla="*/ 5810 h 239839"/>
                <a:gd name="connsiteX4" fmla="*/ 0 w 226790"/>
                <a:gd name="connsiteY4" fmla="*/ 5810 h 239839"/>
                <a:gd name="connsiteX5" fmla="*/ 0 w 226790"/>
                <a:gd name="connsiteY5" fmla="*/ 239839 h 239839"/>
                <a:gd name="connsiteX6" fmla="*/ 72676 w 226790"/>
                <a:gd name="connsiteY6" fmla="*/ 239839 h 239839"/>
                <a:gd name="connsiteX7" fmla="*/ 72676 w 226790"/>
                <a:gd name="connsiteY7" fmla="*/ 124111 h 239839"/>
                <a:gd name="connsiteX8" fmla="*/ 116300 w 226790"/>
                <a:gd name="connsiteY8" fmla="*/ 64008 h 239839"/>
                <a:gd name="connsiteX9" fmla="*/ 154115 w 226790"/>
                <a:gd name="connsiteY9" fmla="*/ 126016 h 239839"/>
                <a:gd name="connsiteX10" fmla="*/ 154115 w 226790"/>
                <a:gd name="connsiteY10" fmla="*/ 239839 h 239839"/>
                <a:gd name="connsiteX11" fmla="*/ 226790 w 226790"/>
                <a:gd name="connsiteY11" fmla="*/ 239839 h 239839"/>
                <a:gd name="connsiteX12" fmla="*/ 226790 w 226790"/>
                <a:gd name="connsiteY12" fmla="*/ 111538 h 239839"/>
                <a:gd name="connsiteX13" fmla="*/ 139541 w 226790"/>
                <a:gd name="connsiteY13" fmla="*/ 95 h 239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6790" h="239839">
                  <a:moveTo>
                    <a:pt x="139446" y="0"/>
                  </a:moveTo>
                  <a:cubicBezTo>
                    <a:pt x="104108" y="0"/>
                    <a:pt x="80391" y="19431"/>
                    <a:pt x="70675" y="37814"/>
                  </a:cubicBezTo>
                  <a:lnTo>
                    <a:pt x="69723" y="37814"/>
                  </a:lnTo>
                  <a:lnTo>
                    <a:pt x="69723" y="5810"/>
                  </a:lnTo>
                  <a:lnTo>
                    <a:pt x="0" y="5810"/>
                  </a:lnTo>
                  <a:lnTo>
                    <a:pt x="0" y="239839"/>
                  </a:lnTo>
                  <a:lnTo>
                    <a:pt x="72676" y="239839"/>
                  </a:lnTo>
                  <a:lnTo>
                    <a:pt x="72676" y="124111"/>
                  </a:lnTo>
                  <a:cubicBezTo>
                    <a:pt x="72676" y="93631"/>
                    <a:pt x="78486" y="64008"/>
                    <a:pt x="116300" y="64008"/>
                  </a:cubicBezTo>
                  <a:cubicBezTo>
                    <a:pt x="154115" y="64008"/>
                    <a:pt x="154115" y="98869"/>
                    <a:pt x="154115" y="126016"/>
                  </a:cubicBezTo>
                  <a:lnTo>
                    <a:pt x="154115" y="239839"/>
                  </a:lnTo>
                  <a:lnTo>
                    <a:pt x="226790" y="239839"/>
                  </a:lnTo>
                  <a:lnTo>
                    <a:pt x="226790" y="111538"/>
                  </a:lnTo>
                  <a:cubicBezTo>
                    <a:pt x="226790" y="48577"/>
                    <a:pt x="213170" y="95"/>
                    <a:pt x="139541" y="95"/>
                  </a:cubicBezTo>
                  <a:close/>
                </a:path>
              </a:pathLst>
            </a:custGeom>
            <a:solidFill>
              <a:srgbClr val="FFFFFF"/>
            </a:solidFill>
            <a:ln w="9525" cap="flat">
              <a:noFill/>
              <a:prstDash val="solid"/>
              <a:miter/>
            </a:ln>
          </p:spPr>
          <p:txBody>
            <a:bodyPr rtlCol="0" anchor="ctr"/>
            <a:lstStyle/>
            <a:p>
              <a:endParaRPr lang="en-US"/>
            </a:p>
          </p:txBody>
        </p:sp>
        <p:sp>
          <p:nvSpPr>
            <p:cNvPr id="132" name="Freeform 131">
              <a:extLst>
                <a:ext uri="{FF2B5EF4-FFF2-40B4-BE49-F238E27FC236}">
                  <a16:creationId xmlns:a16="http://schemas.microsoft.com/office/drawing/2014/main" id="{D7235AA9-6C56-4AF4-5D5D-249E43C4A4B9}"/>
                </a:ext>
              </a:extLst>
            </p:cNvPr>
            <p:cNvSpPr/>
            <p:nvPr userDrawn="1"/>
          </p:nvSpPr>
          <p:spPr>
            <a:xfrm>
              <a:off x="8639104" y="1690572"/>
              <a:ext cx="1113317" cy="1113318"/>
            </a:xfrm>
            <a:custGeom>
              <a:avLst/>
              <a:gdLst>
                <a:gd name="connsiteX0" fmla="*/ 0 w 543305"/>
                <a:gd name="connsiteY0" fmla="*/ 0 h 543306"/>
                <a:gd name="connsiteX1" fmla="*/ 543306 w 543305"/>
                <a:gd name="connsiteY1" fmla="*/ 0 h 543306"/>
                <a:gd name="connsiteX2" fmla="*/ 543306 w 543305"/>
                <a:gd name="connsiteY2" fmla="*/ 543306 h 543306"/>
                <a:gd name="connsiteX3" fmla="*/ 0 w 543305"/>
                <a:gd name="connsiteY3" fmla="*/ 543306 h 543306"/>
              </a:gdLst>
              <a:ahLst/>
              <a:cxnLst>
                <a:cxn ang="0">
                  <a:pos x="connsiteX0" y="connsiteY0"/>
                </a:cxn>
                <a:cxn ang="0">
                  <a:pos x="connsiteX1" y="connsiteY1"/>
                </a:cxn>
                <a:cxn ang="0">
                  <a:pos x="connsiteX2" y="connsiteY2"/>
                </a:cxn>
                <a:cxn ang="0">
                  <a:pos x="connsiteX3" y="connsiteY3"/>
                </a:cxn>
              </a:cxnLst>
              <a:rect l="l" t="t" r="r" b="b"/>
              <a:pathLst>
                <a:path w="543305" h="543306">
                  <a:moveTo>
                    <a:pt x="0" y="0"/>
                  </a:moveTo>
                  <a:lnTo>
                    <a:pt x="543306" y="0"/>
                  </a:lnTo>
                  <a:lnTo>
                    <a:pt x="543306" y="543306"/>
                  </a:lnTo>
                  <a:lnTo>
                    <a:pt x="0" y="543306"/>
                  </a:lnTo>
                  <a:close/>
                </a:path>
              </a:pathLst>
            </a:custGeom>
            <a:solidFill>
              <a:srgbClr val="007934"/>
            </a:solidFill>
            <a:ln w="9525" cap="flat">
              <a:noFill/>
              <a:prstDash val="solid"/>
              <a:miter/>
            </a:ln>
          </p:spPr>
          <p:txBody>
            <a:bodyPr rtlCol="0" anchor="ctr"/>
            <a:lstStyle/>
            <a:p>
              <a:endParaRPr lang="en-US"/>
            </a:p>
          </p:txBody>
        </p:sp>
        <p:sp>
          <p:nvSpPr>
            <p:cNvPr id="133" name="Freeform 132">
              <a:extLst>
                <a:ext uri="{FF2B5EF4-FFF2-40B4-BE49-F238E27FC236}">
                  <a16:creationId xmlns:a16="http://schemas.microsoft.com/office/drawing/2014/main" id="{79F594E5-39F7-5122-ACD7-B01BB6AD6085}"/>
                </a:ext>
              </a:extLst>
            </p:cNvPr>
            <p:cNvSpPr/>
            <p:nvPr userDrawn="1"/>
          </p:nvSpPr>
          <p:spPr>
            <a:xfrm>
              <a:off x="9250999" y="2079375"/>
              <a:ext cx="335713" cy="335714"/>
            </a:xfrm>
            <a:custGeom>
              <a:avLst/>
              <a:gdLst>
                <a:gd name="connsiteX0" fmla="*/ 81915 w 163830"/>
                <a:gd name="connsiteY0" fmla="*/ 0 h 163830"/>
                <a:gd name="connsiteX1" fmla="*/ 0 w 163830"/>
                <a:gd name="connsiteY1" fmla="*/ 81915 h 163830"/>
                <a:gd name="connsiteX2" fmla="*/ 81915 w 163830"/>
                <a:gd name="connsiteY2" fmla="*/ 163830 h 163830"/>
                <a:gd name="connsiteX3" fmla="*/ 163830 w 163830"/>
                <a:gd name="connsiteY3" fmla="*/ 81915 h 163830"/>
                <a:gd name="connsiteX4" fmla="*/ 81915 w 163830"/>
                <a:gd name="connsiteY4" fmla="*/ 0 h 163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830" h="163830">
                  <a:moveTo>
                    <a:pt x="81915" y="0"/>
                  </a:moveTo>
                  <a:cubicBezTo>
                    <a:pt x="36672" y="0"/>
                    <a:pt x="0" y="36671"/>
                    <a:pt x="0" y="81915"/>
                  </a:cubicBezTo>
                  <a:cubicBezTo>
                    <a:pt x="0" y="127159"/>
                    <a:pt x="36672" y="163830"/>
                    <a:pt x="81915" y="163830"/>
                  </a:cubicBezTo>
                  <a:cubicBezTo>
                    <a:pt x="127159" y="163830"/>
                    <a:pt x="163830" y="127159"/>
                    <a:pt x="163830" y="81915"/>
                  </a:cubicBezTo>
                  <a:cubicBezTo>
                    <a:pt x="163830" y="36671"/>
                    <a:pt x="127159" y="0"/>
                    <a:pt x="81915" y="0"/>
                  </a:cubicBezTo>
                  <a:close/>
                </a:path>
              </a:pathLst>
            </a:custGeom>
            <a:solidFill>
              <a:srgbClr val="FFFFFF"/>
            </a:solidFill>
            <a:ln w="9525" cap="flat">
              <a:noFill/>
              <a:prstDash val="solid"/>
              <a:miter/>
            </a:ln>
          </p:spPr>
          <p:txBody>
            <a:bodyPr rtlCol="0" anchor="ctr"/>
            <a:lstStyle/>
            <a:p>
              <a:endParaRPr lang="en-US"/>
            </a:p>
          </p:txBody>
        </p:sp>
        <p:sp>
          <p:nvSpPr>
            <p:cNvPr id="134" name="Freeform 133">
              <a:extLst>
                <a:ext uri="{FF2B5EF4-FFF2-40B4-BE49-F238E27FC236}">
                  <a16:creationId xmlns:a16="http://schemas.microsoft.com/office/drawing/2014/main" id="{9221A9C7-C6AD-0626-16DC-BE6C6F74C19B}"/>
                </a:ext>
              </a:extLst>
            </p:cNvPr>
            <p:cNvSpPr/>
            <p:nvPr userDrawn="1"/>
          </p:nvSpPr>
          <p:spPr>
            <a:xfrm>
              <a:off x="8804617" y="2079375"/>
              <a:ext cx="335713" cy="335711"/>
            </a:xfrm>
            <a:custGeom>
              <a:avLst/>
              <a:gdLst>
                <a:gd name="connsiteX0" fmla="*/ 163830 w 163830"/>
                <a:gd name="connsiteY0" fmla="*/ 81915 h 163829"/>
                <a:gd name="connsiteX1" fmla="*/ 81915 w 163830"/>
                <a:gd name="connsiteY1" fmla="*/ 163830 h 163829"/>
                <a:gd name="connsiteX2" fmla="*/ 1 w 163830"/>
                <a:gd name="connsiteY2" fmla="*/ 81915 h 163829"/>
                <a:gd name="connsiteX3" fmla="*/ 81915 w 163830"/>
                <a:gd name="connsiteY3" fmla="*/ 0 h 163829"/>
                <a:gd name="connsiteX4" fmla="*/ 163830 w 163830"/>
                <a:gd name="connsiteY4" fmla="*/ 81915 h 1638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830" h="163829">
                  <a:moveTo>
                    <a:pt x="163830" y="81915"/>
                  </a:moveTo>
                  <a:cubicBezTo>
                    <a:pt x="163830" y="127155"/>
                    <a:pt x="127156" y="163830"/>
                    <a:pt x="81915" y="163830"/>
                  </a:cubicBezTo>
                  <a:cubicBezTo>
                    <a:pt x="36675" y="163830"/>
                    <a:pt x="1" y="127155"/>
                    <a:pt x="1" y="81915"/>
                  </a:cubicBezTo>
                  <a:cubicBezTo>
                    <a:pt x="1" y="36675"/>
                    <a:pt x="36675" y="0"/>
                    <a:pt x="81915" y="0"/>
                  </a:cubicBezTo>
                  <a:cubicBezTo>
                    <a:pt x="127156" y="0"/>
                    <a:pt x="163830" y="36675"/>
                    <a:pt x="163830" y="81915"/>
                  </a:cubicBezTo>
                  <a:close/>
                </a:path>
              </a:pathLst>
            </a:custGeom>
            <a:solidFill>
              <a:srgbClr val="FFFFFF"/>
            </a:solidFill>
            <a:ln w="9525" cap="flat">
              <a:noFill/>
              <a:prstDash val="solid"/>
              <a:miter/>
            </a:ln>
          </p:spPr>
          <p:txBody>
            <a:bodyPr rtlCol="0" anchor="ctr"/>
            <a:lstStyle/>
            <a:p>
              <a:endParaRPr lang="en-US"/>
            </a:p>
          </p:txBody>
        </p:sp>
        <p:sp>
          <p:nvSpPr>
            <p:cNvPr id="135" name="Freeform 134">
              <a:extLst>
                <a:ext uri="{FF2B5EF4-FFF2-40B4-BE49-F238E27FC236}">
                  <a16:creationId xmlns:a16="http://schemas.microsoft.com/office/drawing/2014/main" id="{2857E51B-0F39-5587-5067-B466AAFF56CC}"/>
                </a:ext>
              </a:extLst>
            </p:cNvPr>
            <p:cNvSpPr/>
            <p:nvPr userDrawn="1"/>
          </p:nvSpPr>
          <p:spPr>
            <a:xfrm>
              <a:off x="3663327" y="1692523"/>
              <a:ext cx="1113318" cy="1113318"/>
            </a:xfrm>
            <a:custGeom>
              <a:avLst/>
              <a:gdLst>
                <a:gd name="connsiteX0" fmla="*/ 0 w 543306"/>
                <a:gd name="connsiteY0" fmla="*/ 0 h 543306"/>
                <a:gd name="connsiteX1" fmla="*/ 543306 w 543306"/>
                <a:gd name="connsiteY1" fmla="*/ 0 h 543306"/>
                <a:gd name="connsiteX2" fmla="*/ 543306 w 543306"/>
                <a:gd name="connsiteY2" fmla="*/ 543306 h 543306"/>
                <a:gd name="connsiteX3" fmla="*/ 0 w 543306"/>
                <a:gd name="connsiteY3" fmla="*/ 543306 h 543306"/>
              </a:gdLst>
              <a:ahLst/>
              <a:cxnLst>
                <a:cxn ang="0">
                  <a:pos x="connsiteX0" y="connsiteY0"/>
                </a:cxn>
                <a:cxn ang="0">
                  <a:pos x="connsiteX1" y="connsiteY1"/>
                </a:cxn>
                <a:cxn ang="0">
                  <a:pos x="connsiteX2" y="connsiteY2"/>
                </a:cxn>
                <a:cxn ang="0">
                  <a:pos x="connsiteX3" y="connsiteY3"/>
                </a:cxn>
              </a:cxnLst>
              <a:rect l="l" t="t" r="r" b="b"/>
              <a:pathLst>
                <a:path w="543306" h="543306">
                  <a:moveTo>
                    <a:pt x="0" y="0"/>
                  </a:moveTo>
                  <a:lnTo>
                    <a:pt x="543306" y="0"/>
                  </a:lnTo>
                  <a:lnTo>
                    <a:pt x="543306" y="543306"/>
                  </a:lnTo>
                  <a:lnTo>
                    <a:pt x="0" y="543306"/>
                  </a:lnTo>
                  <a:close/>
                </a:path>
              </a:pathLst>
            </a:custGeom>
            <a:solidFill>
              <a:srgbClr val="007934"/>
            </a:solidFill>
            <a:ln w="9525" cap="flat">
              <a:noFill/>
              <a:prstDash val="solid"/>
              <a:miter/>
            </a:ln>
          </p:spPr>
          <p:txBody>
            <a:bodyPr rtlCol="0" anchor="ctr"/>
            <a:lstStyle/>
            <a:p>
              <a:endParaRPr lang="en-US"/>
            </a:p>
          </p:txBody>
        </p:sp>
        <p:sp>
          <p:nvSpPr>
            <p:cNvPr id="136" name="Freeform 135">
              <a:extLst>
                <a:ext uri="{FF2B5EF4-FFF2-40B4-BE49-F238E27FC236}">
                  <a16:creationId xmlns:a16="http://schemas.microsoft.com/office/drawing/2014/main" id="{B9A5378C-3AD2-2975-4FF4-12CED3D169DD}"/>
                </a:ext>
              </a:extLst>
            </p:cNvPr>
            <p:cNvSpPr/>
            <p:nvPr userDrawn="1"/>
          </p:nvSpPr>
          <p:spPr>
            <a:xfrm>
              <a:off x="3867878" y="1889462"/>
              <a:ext cx="703825" cy="719246"/>
            </a:xfrm>
            <a:custGeom>
              <a:avLst/>
              <a:gdLst>
                <a:gd name="connsiteX0" fmla="*/ 204406 w 343471"/>
                <a:gd name="connsiteY0" fmla="*/ 148685 h 350996"/>
                <a:gd name="connsiteX1" fmla="*/ 332327 w 343471"/>
                <a:gd name="connsiteY1" fmla="*/ 0 h 350996"/>
                <a:gd name="connsiteX2" fmla="*/ 302038 w 343471"/>
                <a:gd name="connsiteY2" fmla="*/ 0 h 350996"/>
                <a:gd name="connsiteX3" fmla="*/ 190976 w 343471"/>
                <a:gd name="connsiteY3" fmla="*/ 129064 h 350996"/>
                <a:gd name="connsiteX4" fmla="*/ 102298 w 343471"/>
                <a:gd name="connsiteY4" fmla="*/ 0 h 350996"/>
                <a:gd name="connsiteX5" fmla="*/ 0 w 343471"/>
                <a:gd name="connsiteY5" fmla="*/ 0 h 350996"/>
                <a:gd name="connsiteX6" fmla="*/ 134112 w 343471"/>
                <a:gd name="connsiteY6" fmla="*/ 195167 h 350996"/>
                <a:gd name="connsiteX7" fmla="*/ 0 w 343471"/>
                <a:gd name="connsiteY7" fmla="*/ 350996 h 350996"/>
                <a:gd name="connsiteX8" fmla="*/ 30289 w 343471"/>
                <a:gd name="connsiteY8" fmla="*/ 350996 h 350996"/>
                <a:gd name="connsiteX9" fmla="*/ 147542 w 343471"/>
                <a:gd name="connsiteY9" fmla="*/ 214694 h 350996"/>
                <a:gd name="connsiteX10" fmla="*/ 241173 w 343471"/>
                <a:gd name="connsiteY10" fmla="*/ 350996 h 350996"/>
                <a:gd name="connsiteX11" fmla="*/ 343471 w 343471"/>
                <a:gd name="connsiteY11" fmla="*/ 350996 h 350996"/>
                <a:gd name="connsiteX12" fmla="*/ 204406 w 343471"/>
                <a:gd name="connsiteY12" fmla="*/ 148590 h 350996"/>
                <a:gd name="connsiteX13" fmla="*/ 204406 w 343471"/>
                <a:gd name="connsiteY13" fmla="*/ 148590 h 350996"/>
                <a:gd name="connsiteX14" fmla="*/ 162973 w 343471"/>
                <a:gd name="connsiteY14" fmla="*/ 196882 h 350996"/>
                <a:gd name="connsiteX15" fmla="*/ 149352 w 343471"/>
                <a:gd name="connsiteY15" fmla="*/ 177451 h 350996"/>
                <a:gd name="connsiteX16" fmla="*/ 41243 w 343471"/>
                <a:gd name="connsiteY16" fmla="*/ 22765 h 350996"/>
                <a:gd name="connsiteX17" fmla="*/ 87821 w 343471"/>
                <a:gd name="connsiteY17" fmla="*/ 22765 h 350996"/>
                <a:gd name="connsiteX18" fmla="*/ 175070 w 343471"/>
                <a:gd name="connsiteY18" fmla="*/ 147542 h 350996"/>
                <a:gd name="connsiteX19" fmla="*/ 188690 w 343471"/>
                <a:gd name="connsiteY19" fmla="*/ 166973 h 350996"/>
                <a:gd name="connsiteX20" fmla="*/ 302133 w 343471"/>
                <a:gd name="connsiteY20" fmla="*/ 329184 h 350996"/>
                <a:gd name="connsiteX21" fmla="*/ 255556 w 343471"/>
                <a:gd name="connsiteY21" fmla="*/ 329184 h 350996"/>
                <a:gd name="connsiteX22" fmla="*/ 162973 w 343471"/>
                <a:gd name="connsiteY22" fmla="*/ 196787 h 350996"/>
                <a:gd name="connsiteX23" fmla="*/ 162973 w 343471"/>
                <a:gd name="connsiteY23" fmla="*/ 196787 h 350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43471" h="350996">
                  <a:moveTo>
                    <a:pt x="204406" y="148685"/>
                  </a:moveTo>
                  <a:lnTo>
                    <a:pt x="332327" y="0"/>
                  </a:lnTo>
                  <a:lnTo>
                    <a:pt x="302038" y="0"/>
                  </a:lnTo>
                  <a:lnTo>
                    <a:pt x="190976" y="129064"/>
                  </a:lnTo>
                  <a:lnTo>
                    <a:pt x="102298" y="0"/>
                  </a:lnTo>
                  <a:lnTo>
                    <a:pt x="0" y="0"/>
                  </a:lnTo>
                  <a:lnTo>
                    <a:pt x="134112" y="195167"/>
                  </a:lnTo>
                  <a:lnTo>
                    <a:pt x="0" y="350996"/>
                  </a:lnTo>
                  <a:lnTo>
                    <a:pt x="30289" y="350996"/>
                  </a:lnTo>
                  <a:lnTo>
                    <a:pt x="147542" y="214694"/>
                  </a:lnTo>
                  <a:lnTo>
                    <a:pt x="241173" y="350996"/>
                  </a:lnTo>
                  <a:lnTo>
                    <a:pt x="343471" y="350996"/>
                  </a:lnTo>
                  <a:lnTo>
                    <a:pt x="204406" y="148590"/>
                  </a:lnTo>
                  <a:lnTo>
                    <a:pt x="204406" y="148590"/>
                  </a:lnTo>
                  <a:close/>
                  <a:moveTo>
                    <a:pt x="162973" y="196882"/>
                  </a:moveTo>
                  <a:lnTo>
                    <a:pt x="149352" y="177451"/>
                  </a:lnTo>
                  <a:lnTo>
                    <a:pt x="41243" y="22765"/>
                  </a:lnTo>
                  <a:lnTo>
                    <a:pt x="87821" y="22765"/>
                  </a:lnTo>
                  <a:lnTo>
                    <a:pt x="175070" y="147542"/>
                  </a:lnTo>
                  <a:lnTo>
                    <a:pt x="188690" y="166973"/>
                  </a:lnTo>
                  <a:lnTo>
                    <a:pt x="302133" y="329184"/>
                  </a:lnTo>
                  <a:lnTo>
                    <a:pt x="255556" y="329184"/>
                  </a:lnTo>
                  <a:lnTo>
                    <a:pt x="162973" y="196787"/>
                  </a:lnTo>
                  <a:lnTo>
                    <a:pt x="162973" y="196787"/>
                  </a:lnTo>
                  <a:close/>
                </a:path>
              </a:pathLst>
            </a:custGeom>
            <a:solidFill>
              <a:srgbClr val="FFFFFF"/>
            </a:solidFill>
            <a:ln w="9525" cap="flat">
              <a:noFill/>
              <a:prstDash val="solid"/>
              <a:miter/>
            </a:ln>
          </p:spPr>
          <p:txBody>
            <a:bodyPr rtlCol="0" anchor="ctr"/>
            <a:lstStyle/>
            <a:p>
              <a:endParaRPr lang="en-US"/>
            </a:p>
          </p:txBody>
        </p:sp>
      </p:grpSp>
      <p:sp>
        <p:nvSpPr>
          <p:cNvPr id="2" name="Title 7">
            <a:extLst>
              <a:ext uri="{FF2B5EF4-FFF2-40B4-BE49-F238E27FC236}">
                <a16:creationId xmlns:a16="http://schemas.microsoft.com/office/drawing/2014/main" id="{DAE593DB-8ADA-2B81-0837-94D520E6318E}"/>
              </a:ext>
            </a:extLst>
          </p:cNvPr>
          <p:cNvSpPr>
            <a:spLocks noGrp="1"/>
          </p:cNvSpPr>
          <p:nvPr>
            <p:ph type="title" hasCustomPrompt="1"/>
          </p:nvPr>
        </p:nvSpPr>
        <p:spPr>
          <a:xfrm>
            <a:off x="314692" y="365125"/>
            <a:ext cx="11492432" cy="886397"/>
          </a:xfrm>
        </p:spPr>
        <p:txBody>
          <a:bodyPr/>
          <a:lstStyle/>
          <a:p>
            <a:r>
              <a:rPr lang="en-US" dirty="0"/>
              <a:t>Keep up with ORNL’s latest scientific discoveries, economic impacts, and solutions for energy and national security</a:t>
            </a:r>
          </a:p>
        </p:txBody>
      </p:sp>
    </p:spTree>
    <p:extLst>
      <p:ext uri="{BB962C8B-B14F-4D97-AF65-F5344CB8AC3E}">
        <p14:creationId xmlns:p14="http://schemas.microsoft.com/office/powerpoint/2010/main" val="92485170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onclusion | Logo">
    <p:spTree>
      <p:nvGrpSpPr>
        <p:cNvPr id="1" name=""/>
        <p:cNvGrpSpPr/>
        <p:nvPr/>
      </p:nvGrpSpPr>
      <p:grpSpPr>
        <a:xfrm>
          <a:off x="0" y="0"/>
          <a:ext cx="0" cy="0"/>
          <a:chOff x="0" y="0"/>
          <a:chExt cx="0" cy="0"/>
        </a:xfrm>
      </p:grpSpPr>
      <p:pic>
        <p:nvPicPr>
          <p:cNvPr id="3" name="Graphic 285">
            <a:extLst>
              <a:ext uri="{FF2B5EF4-FFF2-40B4-BE49-F238E27FC236}">
                <a16:creationId xmlns:a16="http://schemas.microsoft.com/office/drawing/2014/main" id="{89B1F087-DF83-09A8-95A1-156B3E903116}"/>
              </a:ext>
            </a:extLst>
          </p:cNvPr>
          <p:cNvPicPr>
            <a:picLocks noChangeAspect="1"/>
          </p:cNvPicPr>
          <p:nvPr userDrawn="1"/>
        </p:nvPicPr>
        <p:blipFill>
          <a:blip r:embed="rId2"/>
          <a:srcRect/>
          <a:stretch/>
        </p:blipFill>
        <p:spPr>
          <a:xfrm>
            <a:off x="0" y="0"/>
            <a:ext cx="12192000" cy="6858000"/>
          </a:xfrm>
          <a:prstGeom prst="rect">
            <a:avLst/>
          </a:prstGeom>
        </p:spPr>
      </p:pic>
      <p:pic>
        <p:nvPicPr>
          <p:cNvPr id="37" name="Graphic 36">
            <a:extLst>
              <a:ext uri="{FF2B5EF4-FFF2-40B4-BE49-F238E27FC236}">
                <a16:creationId xmlns:a16="http://schemas.microsoft.com/office/drawing/2014/main" id="{5CAC3282-DC62-4A2A-767F-48373E113E97}"/>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3209255" y="2735048"/>
            <a:ext cx="5773490" cy="1387904"/>
          </a:xfrm>
          <a:prstGeom prst="rect">
            <a:avLst/>
          </a:prstGeom>
        </p:spPr>
      </p:pic>
      <p:grpSp>
        <p:nvGrpSpPr>
          <p:cNvPr id="4" name="Group 3">
            <a:extLst>
              <a:ext uri="{FF2B5EF4-FFF2-40B4-BE49-F238E27FC236}">
                <a16:creationId xmlns:a16="http://schemas.microsoft.com/office/drawing/2014/main" id="{3CBD199E-AAB8-C86C-7065-B0DAAC996DDA}"/>
              </a:ext>
            </a:extLst>
          </p:cNvPr>
          <p:cNvGrpSpPr/>
          <p:nvPr userDrawn="1"/>
        </p:nvGrpSpPr>
        <p:grpSpPr>
          <a:xfrm>
            <a:off x="4217981" y="6109219"/>
            <a:ext cx="4556510" cy="438912"/>
            <a:chOff x="859536" y="6108192"/>
            <a:chExt cx="4556510" cy="438912"/>
          </a:xfrm>
        </p:grpSpPr>
        <p:sp>
          <p:nvSpPr>
            <p:cNvPr id="7" name="TextBox 6">
              <a:extLst>
                <a:ext uri="{FF2B5EF4-FFF2-40B4-BE49-F238E27FC236}">
                  <a16:creationId xmlns:a16="http://schemas.microsoft.com/office/drawing/2014/main" id="{97197F97-DD05-46DC-A43C-9A85A489A4DD}"/>
                </a:ext>
              </a:extLst>
            </p:cNvPr>
            <p:cNvSpPr txBox="1"/>
            <p:nvPr userDrawn="1"/>
          </p:nvSpPr>
          <p:spPr>
            <a:xfrm>
              <a:off x="2368064" y="6156068"/>
              <a:ext cx="3047982" cy="369332"/>
            </a:xfrm>
            <a:prstGeom prst="rect">
              <a:avLst/>
            </a:prstGeom>
            <a:noFill/>
          </p:spPr>
          <p:txBody>
            <a:bodyPr wrap="square" lIns="182880" rtlCol="0">
              <a:spAutoFit/>
            </a:bodyPr>
            <a:lstStyle/>
            <a:p>
              <a:r>
                <a:rPr lang="en-US" sz="900" b="0" dirty="0">
                  <a:solidFill>
                    <a:schemeClr val="bg1"/>
                  </a:solidFill>
                  <a:latin typeface="Roboto" panose="02000000000000000000" pitchFamily="2" charset="0"/>
                  <a:ea typeface="Roboto" panose="02000000000000000000" pitchFamily="2" charset="0"/>
                </a:rPr>
                <a:t>ORNL IS MANAGED BY UT-BATTELLE LLC </a:t>
              </a:r>
              <a:br>
                <a:rPr lang="en-US" sz="900" b="0" dirty="0">
                  <a:solidFill>
                    <a:schemeClr val="bg1"/>
                  </a:solidFill>
                  <a:latin typeface="Roboto" panose="02000000000000000000" pitchFamily="2" charset="0"/>
                  <a:ea typeface="Roboto" panose="02000000000000000000" pitchFamily="2" charset="0"/>
                </a:rPr>
              </a:br>
              <a:r>
                <a:rPr lang="en-US" sz="900" b="0" dirty="0">
                  <a:solidFill>
                    <a:schemeClr val="bg1"/>
                  </a:solidFill>
                  <a:latin typeface="Roboto" panose="02000000000000000000" pitchFamily="2" charset="0"/>
                  <a:ea typeface="Roboto" panose="02000000000000000000" pitchFamily="2" charset="0"/>
                </a:rPr>
                <a:t>FOR THE US DEPARTMENT OF ENERGY</a:t>
              </a:r>
            </a:p>
          </p:txBody>
        </p:sp>
        <p:pic>
          <p:nvPicPr>
            <p:cNvPr id="8" name="Picture 7" descr="Text&#10;&#10;AI-generated content may be incorrect.">
              <a:extLst>
                <a:ext uri="{FF2B5EF4-FFF2-40B4-BE49-F238E27FC236}">
                  <a16:creationId xmlns:a16="http://schemas.microsoft.com/office/drawing/2014/main" id="{CCDFDBFA-B5E9-EA5B-FE47-B868EED9A8DE}"/>
                </a:ext>
              </a:extLst>
            </p:cNvPr>
            <p:cNvPicPr>
              <a:picLocks noChangeAspect="1"/>
            </p:cNvPicPr>
            <p:nvPr userDrawn="1"/>
          </p:nvPicPr>
          <p:blipFill>
            <a:blip r:embed="rId4"/>
            <a:stretch>
              <a:fillRect/>
            </a:stretch>
          </p:blipFill>
          <p:spPr>
            <a:xfrm>
              <a:off x="859536" y="6108192"/>
              <a:ext cx="1528065" cy="438912"/>
            </a:xfrm>
            <a:prstGeom prst="rect">
              <a:avLst/>
            </a:prstGeom>
          </p:spPr>
        </p:pic>
      </p:grpSp>
    </p:spTree>
    <p:extLst>
      <p:ext uri="{BB962C8B-B14F-4D97-AF65-F5344CB8AC3E}">
        <p14:creationId xmlns:p14="http://schemas.microsoft.com/office/powerpoint/2010/main" val="175415478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86937473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4EEC8D-F30D-2272-2A4E-CD93B0D75CC0}"/>
              </a:ext>
            </a:extLst>
          </p:cNvPr>
          <p:cNvSpPr>
            <a:spLocks noGrp="1"/>
          </p:cNvSpPr>
          <p:nvPr>
            <p:ph type="title" hasCustomPrompt="1"/>
          </p:nvPr>
        </p:nvSpPr>
        <p:spPr>
          <a:xfrm>
            <a:off x="314692" y="365125"/>
            <a:ext cx="11492432" cy="886397"/>
          </a:xfrm>
        </p:spPr>
        <p:txBody>
          <a:bodyPr/>
          <a:lstStyle/>
          <a:p>
            <a:r>
              <a:rPr lang="en-US"/>
              <a:t>One-sentence headline stating the main takeaway message for the slide; no longer than two lines </a:t>
            </a:r>
          </a:p>
        </p:txBody>
      </p:sp>
    </p:spTree>
    <p:extLst>
      <p:ext uri="{BB962C8B-B14F-4D97-AF65-F5344CB8AC3E}">
        <p14:creationId xmlns:p14="http://schemas.microsoft.com/office/powerpoint/2010/main" val="836125583"/>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image" Target="../media/image1.sv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44753CB-6476-BF2C-3CDC-FAB102C713EC}"/>
              </a:ext>
            </a:extLst>
          </p:cNvPr>
          <p:cNvSpPr>
            <a:spLocks noGrp="1"/>
          </p:cNvSpPr>
          <p:nvPr>
            <p:ph type="title"/>
          </p:nvPr>
        </p:nvSpPr>
        <p:spPr>
          <a:xfrm>
            <a:off x="314692" y="365125"/>
            <a:ext cx="11492432" cy="443198"/>
          </a:xfrm>
          <a:prstGeom prst="rect">
            <a:avLst/>
          </a:prstGeom>
        </p:spPr>
        <p:txBody>
          <a:bodyPr vert="horz" wrap="square" lIns="0" tIns="0" rIns="0" bIns="0" rtlCol="0" anchor="t" anchorCtr="0">
            <a:no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7933DD6-9940-13F2-ECB0-187773310927}"/>
              </a:ext>
            </a:extLst>
          </p:cNvPr>
          <p:cNvSpPr>
            <a:spLocks noGrp="1"/>
          </p:cNvSpPr>
          <p:nvPr>
            <p:ph type="body" idx="1"/>
          </p:nvPr>
        </p:nvSpPr>
        <p:spPr>
          <a:xfrm>
            <a:off x="314692" y="1817556"/>
            <a:ext cx="11492432" cy="402055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0" name="Rectangle 6">
            <a:extLst>
              <a:ext uri="{FF2B5EF4-FFF2-40B4-BE49-F238E27FC236}">
                <a16:creationId xmlns:a16="http://schemas.microsoft.com/office/drawing/2014/main" id="{25FC33D5-6A3D-626E-929B-EDEF84A7F09B}"/>
              </a:ext>
            </a:extLst>
          </p:cNvPr>
          <p:cNvSpPr>
            <a:spLocks noChangeArrowheads="1"/>
          </p:cNvSpPr>
          <p:nvPr userDrawn="1"/>
        </p:nvSpPr>
        <p:spPr bwMode="auto">
          <a:xfrm flipH="1">
            <a:off x="11526723" y="6576851"/>
            <a:ext cx="280401" cy="152400"/>
          </a:xfrm>
          <a:prstGeom prst="rect">
            <a:avLst/>
          </a:prstGeom>
          <a:noFill/>
          <a:ln w="9525">
            <a:noFill/>
            <a:miter lim="800000"/>
            <a:headEnd/>
            <a:tailEnd/>
          </a:ln>
          <a:effectLst/>
        </p:spPr>
        <p:txBody>
          <a:bodyPr lIns="0" tIns="0" rIns="0" bIns="0"/>
          <a:lstStyle/>
          <a:p>
            <a:pPr algn="ctr" defTabSz="173038">
              <a:lnSpc>
                <a:spcPct val="90000"/>
              </a:lnSpc>
              <a:tabLst>
                <a:tab pos="230188" algn="l"/>
              </a:tabLst>
              <a:defRPr/>
            </a:pPr>
            <a:fld id="{040BB257-551A-4736-B50F-DCF1BA034C06}" type="slidenum">
              <a:rPr lang="en-US" sz="1100" b="1" smtClean="0">
                <a:solidFill>
                  <a:schemeClr val="bg2"/>
                </a:solidFill>
                <a:latin typeface="Roboto" panose="02000000000000000000" pitchFamily="2" charset="0"/>
                <a:ea typeface="Roboto" panose="02000000000000000000" pitchFamily="2" charset="0"/>
                <a:cs typeface="Times New Roman" panose="02020603050405020304" pitchFamily="18" charset="0"/>
              </a:rPr>
              <a:pPr algn="ctr" defTabSz="173038">
                <a:lnSpc>
                  <a:spcPct val="90000"/>
                </a:lnSpc>
                <a:tabLst>
                  <a:tab pos="230188" algn="l"/>
                </a:tabLst>
                <a:defRPr/>
              </a:pPr>
              <a:t>‹#›</a:t>
            </a:fld>
            <a:endParaRPr lang="en-US" sz="1100" b="1" dirty="0">
              <a:solidFill>
                <a:schemeClr val="bg2"/>
              </a:solidFill>
              <a:latin typeface="Roboto" panose="02000000000000000000" pitchFamily="2" charset="0"/>
              <a:ea typeface="Roboto" panose="02000000000000000000" pitchFamily="2" charset="0"/>
              <a:cs typeface="Times New Roman" panose="02020603050405020304" pitchFamily="18" charset="0"/>
            </a:endParaRPr>
          </a:p>
        </p:txBody>
      </p:sp>
      <p:sp>
        <p:nvSpPr>
          <p:cNvPr id="41" name="Rectangle 256">
            <a:extLst>
              <a:ext uri="{FF2B5EF4-FFF2-40B4-BE49-F238E27FC236}">
                <a16:creationId xmlns:a16="http://schemas.microsoft.com/office/drawing/2014/main" id="{DF5E4726-94A1-FED7-677B-96B372546603}"/>
              </a:ext>
            </a:extLst>
          </p:cNvPr>
          <p:cNvSpPr txBox="1">
            <a:spLocks noChangeArrowheads="1"/>
          </p:cNvSpPr>
          <p:nvPr userDrawn="1"/>
        </p:nvSpPr>
        <p:spPr>
          <a:xfrm>
            <a:off x="7599464" y="6576851"/>
            <a:ext cx="3860800" cy="152400"/>
          </a:xfrm>
          <a:prstGeom prst="rect">
            <a:avLst/>
          </a:prstGeom>
          <a:ln/>
        </p:spPr>
        <p:txBody>
          <a:bodyPr anchor="ctr"/>
          <a:lstStyle/>
          <a:p>
            <a:pPr algn="r"/>
            <a:r>
              <a:rPr lang="en-US" sz="1000" dirty="0">
                <a:solidFill>
                  <a:schemeClr val="bg2"/>
                </a:solidFill>
                <a:latin typeface="Roboto" panose="02000000000000000000" pitchFamily="2" charset="0"/>
                <a:ea typeface="Roboto" panose="02000000000000000000" pitchFamily="2" charset="0"/>
                <a:cs typeface="Arial" pitchFamily="34" charset="0"/>
              </a:rPr>
              <a:t> </a:t>
            </a:r>
          </a:p>
        </p:txBody>
      </p:sp>
      <p:pic>
        <p:nvPicPr>
          <p:cNvPr id="4" name="Graphic 3">
            <a:extLst>
              <a:ext uri="{FF2B5EF4-FFF2-40B4-BE49-F238E27FC236}">
                <a16:creationId xmlns:a16="http://schemas.microsoft.com/office/drawing/2014/main" id="{54E8AFC4-0CE6-E93B-9E8C-DB368BD3C3DA}"/>
              </a:ext>
            </a:extLst>
          </p:cNvPr>
          <p:cNvPicPr>
            <a:picLocks noChangeAspect="1"/>
          </p:cNvPicPr>
          <p:nvPr userDrawn="1"/>
        </p:nvPicPr>
        <p:blipFill>
          <a:blip>
            <a:extLst>
              <a:ext uri="{96DAC541-7B7A-43D3-8B79-37D633B846F1}">
                <asvg:svgBlip xmlns:asvg="http://schemas.microsoft.com/office/drawing/2016/SVG/main" r:embed="rId34"/>
              </a:ext>
            </a:extLst>
          </a:blip>
          <a:stretch>
            <a:fillRect/>
          </a:stretch>
        </p:blipFill>
        <p:spPr>
          <a:xfrm>
            <a:off x="314693" y="6431818"/>
            <a:ext cx="1188988" cy="285824"/>
          </a:xfrm>
          <a:prstGeom prst="rect">
            <a:avLst/>
          </a:prstGeom>
        </p:spPr>
      </p:pic>
    </p:spTree>
    <p:extLst>
      <p:ext uri="{BB962C8B-B14F-4D97-AF65-F5344CB8AC3E}">
        <p14:creationId xmlns:p14="http://schemas.microsoft.com/office/powerpoint/2010/main" val="2196214776"/>
      </p:ext>
    </p:extLst>
  </p:cSld>
  <p:clrMap bg1="lt1" tx1="dk1" bg2="lt2" tx2="dk2" accent1="accent1" accent2="accent2" accent3="accent3" accent4="accent4" accent5="accent5" accent6="accent6" hlink="hlink" folHlink="folHlink"/>
  <p:sldLayoutIdLst>
    <p:sldLayoutId id="2147483873" r:id="rId1"/>
    <p:sldLayoutId id="2147483941" r:id="rId2"/>
    <p:sldLayoutId id="2147483939" r:id="rId3"/>
    <p:sldLayoutId id="2147483896" r:id="rId4"/>
    <p:sldLayoutId id="2147483927" r:id="rId5"/>
    <p:sldLayoutId id="2147483832" r:id="rId6"/>
    <p:sldLayoutId id="2147483894" r:id="rId7"/>
    <p:sldLayoutId id="2147483829" r:id="rId8"/>
    <p:sldLayoutId id="2147483897" r:id="rId9"/>
    <p:sldLayoutId id="2147483833" r:id="rId10"/>
    <p:sldLayoutId id="2147483952" r:id="rId11"/>
    <p:sldLayoutId id="2147483953" r:id="rId12"/>
    <p:sldLayoutId id="2147483954" r:id="rId13"/>
    <p:sldLayoutId id="2147483955" r:id="rId14"/>
    <p:sldLayoutId id="2147483956" r:id="rId15"/>
    <p:sldLayoutId id="2147483834" r:id="rId16"/>
    <p:sldLayoutId id="2147483940" r:id="rId17"/>
    <p:sldLayoutId id="2147483835" r:id="rId18"/>
    <p:sldLayoutId id="2147483928" r:id="rId19"/>
    <p:sldLayoutId id="2147483906" r:id="rId20"/>
    <p:sldLayoutId id="2147483905" r:id="rId21"/>
    <p:sldLayoutId id="2147483937" r:id="rId22"/>
    <p:sldLayoutId id="2147483947" r:id="rId23"/>
    <p:sldLayoutId id="2147483948" r:id="rId24"/>
    <p:sldLayoutId id="2147483951" r:id="rId25"/>
    <p:sldLayoutId id="2147483949" r:id="rId26"/>
    <p:sldLayoutId id="2147483868" r:id="rId27"/>
    <p:sldLayoutId id="2147483861" r:id="rId28"/>
    <p:sldLayoutId id="2147483930" r:id="rId29"/>
    <p:sldLayoutId id="2147483849" r:id="rId30"/>
    <p:sldLayoutId id="2147483957" r:id="rId31"/>
    <p:sldLayoutId id="2147483958" r:id="rId32"/>
  </p:sldLayoutIdLst>
  <p:hf hdr="0" dt="0"/>
  <p:txStyles>
    <p:titleStyle>
      <a:lvl1pPr algn="l" defTabSz="914400" rtl="0" eaLnBrk="1" latinLnBrk="0" hangingPunct="1">
        <a:lnSpc>
          <a:spcPct val="90000"/>
        </a:lnSpc>
        <a:spcBef>
          <a:spcPct val="0"/>
        </a:spcBef>
        <a:buNone/>
        <a:defRPr sz="3200" b="1" kern="1200">
          <a:solidFill>
            <a:schemeClr val="tx1"/>
          </a:solidFill>
          <a:latin typeface="Roboto" panose="02000000000000000000" pitchFamily="2" charset="0"/>
          <a:ea typeface="Roboto" panose="02000000000000000000" pitchFamily="2" charset="0"/>
          <a:cs typeface="+mj-cs"/>
        </a:defRPr>
      </a:lvl1pPr>
    </p:titleStyle>
    <p:bodyStyle>
      <a:lvl1pPr marL="0" indent="0" algn="l" defTabSz="914400" rtl="0" eaLnBrk="1" latinLnBrk="0" hangingPunct="1">
        <a:lnSpc>
          <a:spcPct val="90000"/>
        </a:lnSpc>
        <a:spcBef>
          <a:spcPts val="1200"/>
        </a:spcBef>
        <a:spcAft>
          <a:spcPts val="60"/>
        </a:spcAft>
        <a:buFont typeface="Arial" panose="020B0604020202020204" pitchFamily="34" charset="0"/>
        <a:buNone/>
        <a:defRPr sz="22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1200"/>
        </a:spcBef>
        <a:spcAft>
          <a:spcPts val="60"/>
        </a:spcAft>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1200"/>
        </a:spcBef>
        <a:spcAft>
          <a:spcPts val="60"/>
        </a:spcAft>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1200"/>
        </a:spcBef>
        <a:spcAft>
          <a:spcPts val="60"/>
        </a:spcAft>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1200"/>
        </a:spcBef>
        <a:spcAft>
          <a:spcPts val="60"/>
        </a:spcAft>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6.xml"/><Relationship Id="rId5" Type="http://schemas.openxmlformats.org/officeDocument/2006/relationships/image" Target="../media/image12.jpg"/><Relationship Id="rId4" Type="http://schemas.openxmlformats.org/officeDocument/2006/relationships/image" Target="../media/image11.emf"/></Relationships>
</file>

<file path=ppt/slides/_rels/slide3.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image" Target="../media/image13.svg"/><Relationship Id="rId7" Type="http://schemas.openxmlformats.org/officeDocument/2006/relationships/image" Target="../media/image17.sv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16.svg"/><Relationship Id="rId5" Type="http://schemas.openxmlformats.org/officeDocument/2006/relationships/image" Target="../media/image15.svg"/><Relationship Id="rId10" Type="http://schemas.openxmlformats.org/officeDocument/2006/relationships/image" Target="../media/image20.jpeg"/><Relationship Id="rId4" Type="http://schemas.openxmlformats.org/officeDocument/2006/relationships/image" Target="../media/image14.svg"/><Relationship Id="rId9" Type="http://schemas.openxmlformats.org/officeDocument/2006/relationships/image" Target="../media/image19.svg"/></Relationships>
</file>

<file path=ppt/slides/_rels/slide4.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image" Target="../media/image13.svg"/><Relationship Id="rId7" Type="http://schemas.openxmlformats.org/officeDocument/2006/relationships/image" Target="../media/image17.svg"/><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image" Target="../media/image16.svg"/><Relationship Id="rId5" Type="http://schemas.openxmlformats.org/officeDocument/2006/relationships/image" Target="../media/image15.svg"/><Relationship Id="rId10" Type="http://schemas.openxmlformats.org/officeDocument/2006/relationships/image" Target="../media/image20.jpeg"/><Relationship Id="rId4" Type="http://schemas.openxmlformats.org/officeDocument/2006/relationships/image" Target="../media/image14.svg"/><Relationship Id="rId9" Type="http://schemas.openxmlformats.org/officeDocument/2006/relationships/image" Target="../media/image19.svg"/></Relationships>
</file>

<file path=ppt/slides/_rels/slide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image" Target="../media/image25.png"/><Relationship Id="rId5" Type="http://schemas.openxmlformats.org/officeDocument/2006/relationships/image" Target="../media/image24.jpeg"/><Relationship Id="rId4" Type="http://schemas.openxmlformats.org/officeDocument/2006/relationships/image" Target="../media/image23.jpeg"/></Relationships>
</file>

<file path=ppt/slides/_rels/slide7.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image" Target="../media/image26.svg"/><Relationship Id="rId7" Type="http://schemas.openxmlformats.org/officeDocument/2006/relationships/image" Target="../media/image28.svg"/><Relationship Id="rId12" Type="http://schemas.openxmlformats.org/officeDocument/2006/relationships/image" Target="../media/image32.jpe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16.svg"/><Relationship Id="rId11" Type="http://schemas.openxmlformats.org/officeDocument/2006/relationships/image" Target="../media/image31.svg"/><Relationship Id="rId5" Type="http://schemas.openxmlformats.org/officeDocument/2006/relationships/image" Target="../media/image15.svg"/><Relationship Id="rId10" Type="http://schemas.openxmlformats.org/officeDocument/2006/relationships/image" Target="../media/image30.svg"/><Relationship Id="rId4" Type="http://schemas.openxmlformats.org/officeDocument/2006/relationships/image" Target="../media/image27.svg"/><Relationship Id="rId9" Type="http://schemas.openxmlformats.org/officeDocument/2006/relationships/image" Target="../media/image29.svg"/></Relationships>
</file>

<file path=ppt/slides/_rels/slide8.xml.rels><?xml version="1.0" encoding="UTF-8" standalone="yes"?>
<Relationships xmlns="http://schemas.openxmlformats.org/package/2006/relationships"><Relationship Id="rId3" Type="http://schemas.microsoft.com/office/2018/10/relationships/comments" Target="../comments/modernComment_7FFFC753_6D5CF505.xml"/><Relationship Id="rId2" Type="http://schemas.openxmlformats.org/officeDocument/2006/relationships/notesSlide" Target="../notesSlides/notesSlide6.xml"/><Relationship Id="rId1" Type="http://schemas.openxmlformats.org/officeDocument/2006/relationships/slideLayout" Target="../slideLayouts/slideLayout11.xml"/><Relationship Id="rId6" Type="http://schemas.openxmlformats.org/officeDocument/2006/relationships/image" Target="../media/image35.svg"/><Relationship Id="rId5" Type="http://schemas.openxmlformats.org/officeDocument/2006/relationships/image" Target="../media/image34.svg"/><Relationship Id="rId4" Type="http://schemas.openxmlformats.org/officeDocument/2006/relationships/image" Target="../media/image33.svg"/></Relationships>
</file>

<file path=ppt/slides/_rels/slide9.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image" Target="../media/image36.jpeg"/><Relationship Id="rId1" Type="http://schemas.openxmlformats.org/officeDocument/2006/relationships/slideLayout" Target="../slideLayouts/slideLayout31.xml"/><Relationship Id="rId6" Type="http://schemas.openxmlformats.org/officeDocument/2006/relationships/image" Target="../media/image40.svg"/><Relationship Id="rId5" Type="http://schemas.openxmlformats.org/officeDocument/2006/relationships/image" Target="../media/image39.jpeg"/><Relationship Id="rId10" Type="http://schemas.openxmlformats.org/officeDocument/2006/relationships/image" Target="../media/image44.png"/><Relationship Id="rId4" Type="http://schemas.openxmlformats.org/officeDocument/2006/relationships/image" Target="../media/image38.JPG"/><Relationship Id="rId9" Type="http://schemas.openxmlformats.org/officeDocument/2006/relationships/image" Target="../media/image43.png"/></Relationships>
</file>

<file path=ppt/slides/_rels/slide10.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6.jpeg"/><Relationship Id="rId7" Type="http://schemas.openxmlformats.org/officeDocument/2006/relationships/image" Target="../media/image41.png"/><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image" Target="../media/image40.svg"/><Relationship Id="rId11" Type="http://schemas.openxmlformats.org/officeDocument/2006/relationships/image" Target="../media/image45.png"/><Relationship Id="rId5" Type="http://schemas.openxmlformats.org/officeDocument/2006/relationships/image" Target="../media/image39.jpeg"/><Relationship Id="rId10" Type="http://schemas.openxmlformats.org/officeDocument/2006/relationships/image" Target="../media/image44.png"/><Relationship Id="rId4" Type="http://schemas.openxmlformats.org/officeDocument/2006/relationships/image" Target="../media/image38.JPG"/><Relationship Id="rId9" Type="http://schemas.openxmlformats.org/officeDocument/2006/relationships/image" Target="../media/image43.png"/></Relationships>
</file>

<file path=ppt/slides/_rels/slide1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8.xml"/><Relationship Id="rId1" Type="http://schemas.openxmlformats.org/officeDocument/2006/relationships/slideLayout" Target="../slideLayouts/slideLayout31.xml"/><Relationship Id="rId5" Type="http://schemas.openxmlformats.org/officeDocument/2006/relationships/image" Target="../media/image42.png"/><Relationship Id="rId4" Type="http://schemas.openxmlformats.org/officeDocument/2006/relationships/image" Target="../media/image40.svg"/></Relationships>
</file>

<file path=ppt/slides/_rels/slide12.xml.rels><?xml version="1.0" encoding="UTF-8" standalone="yes"?>
<Relationships xmlns="http://schemas.openxmlformats.org/package/2006/relationships"><Relationship Id="rId3" Type="http://schemas.openxmlformats.org/officeDocument/2006/relationships/image" Target="../media/image37.png"/><Relationship Id="rId7" Type="http://schemas.openxmlformats.org/officeDocument/2006/relationships/image" Target="../media/image48.png"/><Relationship Id="rId2" Type="http://schemas.openxmlformats.org/officeDocument/2006/relationships/image" Target="../media/image46.jpeg"/><Relationship Id="rId1" Type="http://schemas.openxmlformats.org/officeDocument/2006/relationships/slideLayout" Target="../slideLayouts/slideLayout31.xml"/><Relationship Id="rId6" Type="http://schemas.openxmlformats.org/officeDocument/2006/relationships/image" Target="../media/image47.jpg"/><Relationship Id="rId5" Type="http://schemas.openxmlformats.org/officeDocument/2006/relationships/image" Target="../media/image42.png"/><Relationship Id="rId4" Type="http://schemas.openxmlformats.org/officeDocument/2006/relationships/image" Target="../media/image40.svg"/></Relationships>
</file>

<file path=ppt/slides/_rels/slide1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6.jpeg"/><Relationship Id="rId1" Type="http://schemas.openxmlformats.org/officeDocument/2006/relationships/slideLayout" Target="../slideLayouts/slideLayout6.xml"/><Relationship Id="rId6" Type="http://schemas.openxmlformats.org/officeDocument/2006/relationships/image" Target="../media/image48.png"/><Relationship Id="rId5" Type="http://schemas.openxmlformats.org/officeDocument/2006/relationships/image" Target="../media/image45.png"/><Relationship Id="rId4" Type="http://schemas.openxmlformats.org/officeDocument/2006/relationships/image" Target="../media/image47.jpg"/></Relationships>
</file>

<file path=ppt/slides/_rels/slide14.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49.jpg"/><Relationship Id="rId7" Type="http://schemas.openxmlformats.org/officeDocument/2006/relationships/image" Target="../media/image40.svg"/><Relationship Id="rId2" Type="http://schemas.openxmlformats.org/officeDocument/2006/relationships/notesSlide" Target="../notesSlides/notesSlide9.xml"/><Relationship Id="rId1" Type="http://schemas.openxmlformats.org/officeDocument/2006/relationships/slideLayout" Target="../slideLayouts/slideLayout31.xml"/><Relationship Id="rId6" Type="http://schemas.openxmlformats.org/officeDocument/2006/relationships/image" Target="../media/image50.jpg"/><Relationship Id="rId5" Type="http://schemas.openxmlformats.org/officeDocument/2006/relationships/image" Target="../media/image42.png"/><Relationship Id="rId4" Type="http://schemas.openxmlformats.org/officeDocument/2006/relationships/image" Target="../media/image37.png"/></Relationships>
</file>

<file path=ppt/slides/_rels/slide15.xml.rels><?xml version="1.0" encoding="UTF-8" standalone="yes"?>
<Relationships xmlns="http://schemas.openxmlformats.org/package/2006/relationships"><Relationship Id="rId3" Type="http://schemas.openxmlformats.org/officeDocument/2006/relationships/image" Target="../media/image49.jpg"/><Relationship Id="rId7" Type="http://schemas.openxmlformats.org/officeDocument/2006/relationships/image" Target="../media/image48.png"/><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image" Target="../media/image45.png"/><Relationship Id="rId5" Type="http://schemas.openxmlformats.org/officeDocument/2006/relationships/image" Target="../media/image50.jpg"/><Relationship Id="rId4" Type="http://schemas.openxmlformats.org/officeDocument/2006/relationships/image" Target="../media/image42.png"/></Relationships>
</file>

<file path=ppt/slides/_rels/slide1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1.xml"/><Relationship Id="rId1" Type="http://schemas.openxmlformats.org/officeDocument/2006/relationships/slideLayout" Target="../slideLayouts/slideLayout6.xml"/><Relationship Id="rId5" Type="http://schemas.openxmlformats.org/officeDocument/2006/relationships/image" Target="../media/image52.png"/><Relationship Id="rId4" Type="http://schemas.openxmlformats.org/officeDocument/2006/relationships/image" Target="../media/image51.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B18B1F-BFB1-CC50-2580-E2ADE95FF0A0}"/>
              </a:ext>
            </a:extLst>
          </p:cNvPr>
          <p:cNvSpPr>
            <a:spLocks noGrp="1"/>
          </p:cNvSpPr>
          <p:nvPr>
            <p:ph type="ctrTitle"/>
          </p:nvPr>
        </p:nvSpPr>
        <p:spPr/>
        <p:txBody>
          <a:bodyPr/>
          <a:lstStyle/>
          <a:p>
            <a:r>
              <a:rPr lang="en-US" sz="2800" dirty="0"/>
              <a:t>Big Area Additive Manufacturing – from Concept to Commercialization</a:t>
            </a:r>
          </a:p>
        </p:txBody>
      </p:sp>
      <p:sp>
        <p:nvSpPr>
          <p:cNvPr id="3" name="Subtitle 2">
            <a:extLst>
              <a:ext uri="{FF2B5EF4-FFF2-40B4-BE49-F238E27FC236}">
                <a16:creationId xmlns:a16="http://schemas.microsoft.com/office/drawing/2014/main" id="{C563AA3E-CA79-A928-3E5C-72DD8F594C73}"/>
              </a:ext>
            </a:extLst>
          </p:cNvPr>
          <p:cNvSpPr>
            <a:spLocks noGrp="1"/>
          </p:cNvSpPr>
          <p:nvPr>
            <p:ph type="subTitle" idx="1"/>
          </p:nvPr>
        </p:nvSpPr>
        <p:spPr/>
        <p:txBody>
          <a:bodyPr/>
          <a:lstStyle/>
          <a:p>
            <a:endParaRPr lang="en-US"/>
          </a:p>
        </p:txBody>
      </p:sp>
      <p:sp>
        <p:nvSpPr>
          <p:cNvPr id="4" name="Text Placeholder 3">
            <a:extLst>
              <a:ext uri="{FF2B5EF4-FFF2-40B4-BE49-F238E27FC236}">
                <a16:creationId xmlns:a16="http://schemas.microsoft.com/office/drawing/2014/main" id="{A80AB052-C5ED-4604-BB32-C7CFB365406D}"/>
              </a:ext>
            </a:extLst>
          </p:cNvPr>
          <p:cNvSpPr>
            <a:spLocks noGrp="1"/>
          </p:cNvSpPr>
          <p:nvPr>
            <p:ph type="body" sz="quarter" idx="14"/>
          </p:nvPr>
        </p:nvSpPr>
        <p:spPr/>
        <p:txBody>
          <a:bodyPr/>
          <a:lstStyle/>
          <a:p>
            <a:r>
              <a:rPr lang="en-US" dirty="0"/>
              <a:t>September 16, 2026</a:t>
            </a:r>
          </a:p>
        </p:txBody>
      </p:sp>
      <p:sp>
        <p:nvSpPr>
          <p:cNvPr id="5" name="Text Placeholder 4">
            <a:extLst>
              <a:ext uri="{FF2B5EF4-FFF2-40B4-BE49-F238E27FC236}">
                <a16:creationId xmlns:a16="http://schemas.microsoft.com/office/drawing/2014/main" id="{36169892-B8FD-9314-2137-FD44D1A12AD5}"/>
              </a:ext>
            </a:extLst>
          </p:cNvPr>
          <p:cNvSpPr>
            <a:spLocks noGrp="1"/>
          </p:cNvSpPr>
          <p:nvPr>
            <p:ph type="body" sz="quarter" idx="15"/>
          </p:nvPr>
        </p:nvSpPr>
        <p:spPr/>
        <p:txBody>
          <a:bodyPr/>
          <a:lstStyle/>
          <a:p>
            <a:r>
              <a:rPr lang="en-US" dirty="0"/>
              <a:t>Yarom Polsky, PhD</a:t>
            </a:r>
          </a:p>
        </p:txBody>
      </p:sp>
      <p:sp>
        <p:nvSpPr>
          <p:cNvPr id="6" name="Text Placeholder 5">
            <a:extLst>
              <a:ext uri="{FF2B5EF4-FFF2-40B4-BE49-F238E27FC236}">
                <a16:creationId xmlns:a16="http://schemas.microsoft.com/office/drawing/2014/main" id="{0E4AE62E-70C2-2BB8-D0AC-19F273245092}"/>
              </a:ext>
            </a:extLst>
          </p:cNvPr>
          <p:cNvSpPr>
            <a:spLocks noGrp="1"/>
          </p:cNvSpPr>
          <p:nvPr>
            <p:ph type="body" sz="quarter" idx="17"/>
          </p:nvPr>
        </p:nvSpPr>
        <p:spPr/>
        <p:txBody>
          <a:bodyPr/>
          <a:lstStyle/>
          <a:p>
            <a:r>
              <a:rPr lang="en-US" dirty="0"/>
              <a:t>Director, Manufacturing Science Division</a:t>
            </a:r>
          </a:p>
          <a:p>
            <a:endParaRPr lang="en-US" dirty="0"/>
          </a:p>
        </p:txBody>
      </p:sp>
    </p:spTree>
    <p:extLst>
      <p:ext uri="{BB962C8B-B14F-4D97-AF65-F5344CB8AC3E}">
        <p14:creationId xmlns:p14="http://schemas.microsoft.com/office/powerpoint/2010/main" val="42519917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25F50F06-D072-4495-0093-FAC93E928D44}"/>
            </a:ext>
          </a:extLst>
        </p:cNvPr>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C102F304-196B-8BF0-C4BC-7D10EA2D42F1}"/>
              </a:ext>
            </a:extLst>
          </p:cNvPr>
          <p:cNvCxnSpPr>
            <a:cxnSpLocks/>
          </p:cNvCxnSpPr>
          <p:nvPr/>
        </p:nvCxnSpPr>
        <p:spPr>
          <a:xfrm>
            <a:off x="1225486" y="3794293"/>
            <a:ext cx="0" cy="1271119"/>
          </a:xfrm>
          <a:prstGeom prst="line">
            <a:avLst/>
          </a:prstGeom>
          <a:ln w="76200">
            <a:solidFill>
              <a:srgbClr val="CCCCCC"/>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1A4E1039-FF2E-74F7-F3AC-028AF7D151B2}"/>
              </a:ext>
            </a:extLst>
          </p:cNvPr>
          <p:cNvCxnSpPr/>
          <p:nvPr/>
        </p:nvCxnSpPr>
        <p:spPr>
          <a:xfrm>
            <a:off x="4603062" y="1974596"/>
            <a:ext cx="0" cy="1065643"/>
          </a:xfrm>
          <a:prstGeom prst="line">
            <a:avLst/>
          </a:prstGeom>
          <a:ln w="76200">
            <a:solidFill>
              <a:srgbClr val="CCCCCC"/>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9B2AF572-1ADB-9939-0C65-EF2AB3B12885}"/>
              </a:ext>
            </a:extLst>
          </p:cNvPr>
          <p:cNvCxnSpPr>
            <a:cxnSpLocks/>
          </p:cNvCxnSpPr>
          <p:nvPr/>
        </p:nvCxnSpPr>
        <p:spPr>
          <a:xfrm>
            <a:off x="7657357" y="3630988"/>
            <a:ext cx="0" cy="1271119"/>
          </a:xfrm>
          <a:prstGeom prst="line">
            <a:avLst/>
          </a:prstGeom>
          <a:ln w="76200">
            <a:solidFill>
              <a:srgbClr val="CCCCCC"/>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DA3485E9-F6ED-0EAE-7300-E011964541F0}"/>
              </a:ext>
            </a:extLst>
          </p:cNvPr>
          <p:cNvCxnSpPr>
            <a:cxnSpLocks/>
          </p:cNvCxnSpPr>
          <p:nvPr/>
        </p:nvCxnSpPr>
        <p:spPr>
          <a:xfrm>
            <a:off x="10282626" y="1813457"/>
            <a:ext cx="0" cy="1271119"/>
          </a:xfrm>
          <a:prstGeom prst="line">
            <a:avLst/>
          </a:prstGeom>
          <a:ln w="76200">
            <a:solidFill>
              <a:srgbClr val="CCCCCC"/>
            </a:solidFill>
          </a:ln>
        </p:spPr>
        <p:style>
          <a:lnRef idx="1">
            <a:schemeClr val="accent1"/>
          </a:lnRef>
          <a:fillRef idx="0">
            <a:schemeClr val="accent1"/>
          </a:fillRef>
          <a:effectRef idx="0">
            <a:schemeClr val="accent1"/>
          </a:effectRef>
          <a:fontRef idx="minor">
            <a:schemeClr val="tx1"/>
          </a:fontRef>
        </p:style>
      </p:cxnSp>
      <p:sp>
        <p:nvSpPr>
          <p:cNvPr id="29" name="Freeform 28">
            <a:extLst>
              <a:ext uri="{FF2B5EF4-FFF2-40B4-BE49-F238E27FC236}">
                <a16:creationId xmlns:a16="http://schemas.microsoft.com/office/drawing/2014/main" id="{3D6F39DC-1DBB-5CE3-499A-8DACDEFF9B3B}"/>
              </a:ext>
            </a:extLst>
          </p:cNvPr>
          <p:cNvSpPr/>
          <p:nvPr/>
        </p:nvSpPr>
        <p:spPr>
          <a:xfrm>
            <a:off x="1979425" y="1876923"/>
            <a:ext cx="2308486" cy="1154713"/>
          </a:xfrm>
          <a:custGeom>
            <a:avLst/>
            <a:gdLst>
              <a:gd name="connsiteX0" fmla="*/ 0 w 2706149"/>
              <a:gd name="connsiteY0" fmla="*/ 1353627 h 1353626"/>
              <a:gd name="connsiteX1" fmla="*/ 1353075 w 2706149"/>
              <a:gd name="connsiteY1" fmla="*/ 0 h 1353626"/>
              <a:gd name="connsiteX2" fmla="*/ 2706150 w 2706149"/>
              <a:gd name="connsiteY2" fmla="*/ 1353627 h 1353626"/>
            </a:gdLst>
            <a:ahLst/>
            <a:cxnLst>
              <a:cxn ang="0">
                <a:pos x="connsiteX0" y="connsiteY0"/>
              </a:cxn>
              <a:cxn ang="0">
                <a:pos x="connsiteX1" y="connsiteY1"/>
              </a:cxn>
              <a:cxn ang="0">
                <a:pos x="connsiteX2" y="connsiteY2"/>
              </a:cxn>
            </a:cxnLst>
            <a:rect l="l" t="t" r="r" b="b"/>
            <a:pathLst>
              <a:path w="2706149" h="1353626">
                <a:moveTo>
                  <a:pt x="0" y="1353627"/>
                </a:moveTo>
                <a:cubicBezTo>
                  <a:pt x="0" y="606032"/>
                  <a:pt x="605785" y="0"/>
                  <a:pt x="1353075" y="0"/>
                </a:cubicBezTo>
                <a:cubicBezTo>
                  <a:pt x="2100365" y="0"/>
                  <a:pt x="2706150" y="606032"/>
                  <a:pt x="2706150" y="1353627"/>
                </a:cubicBezTo>
              </a:path>
            </a:pathLst>
          </a:custGeom>
          <a:noFill/>
          <a:ln w="85725" cap="flat">
            <a:solidFill>
              <a:srgbClr val="CCCCCC"/>
            </a:solidFill>
            <a:prstDash val="solid"/>
            <a:miter/>
          </a:ln>
        </p:spPr>
        <p:txBody>
          <a:bodyPr rtlCol="0" anchor="ctr"/>
          <a:lstStyle/>
          <a:p>
            <a:endParaRPr lang="en-US"/>
          </a:p>
        </p:txBody>
      </p:sp>
      <p:sp>
        <p:nvSpPr>
          <p:cNvPr id="30" name="Freeform 29">
            <a:extLst>
              <a:ext uri="{FF2B5EF4-FFF2-40B4-BE49-F238E27FC236}">
                <a16:creationId xmlns:a16="http://schemas.microsoft.com/office/drawing/2014/main" id="{BDB2488B-34FF-06CC-B876-A4D0F1B0D177}"/>
              </a:ext>
            </a:extLst>
          </p:cNvPr>
          <p:cNvSpPr/>
          <p:nvPr/>
        </p:nvSpPr>
        <p:spPr>
          <a:xfrm>
            <a:off x="5068865" y="3810991"/>
            <a:ext cx="2308486" cy="1154714"/>
          </a:xfrm>
          <a:custGeom>
            <a:avLst/>
            <a:gdLst>
              <a:gd name="connsiteX0" fmla="*/ 2706150 w 2706149"/>
              <a:gd name="connsiteY0" fmla="*/ 0 h 1353627"/>
              <a:gd name="connsiteX1" fmla="*/ 1353075 w 2706149"/>
              <a:gd name="connsiteY1" fmla="*/ 1353627 h 1353627"/>
              <a:gd name="connsiteX2" fmla="*/ 0 w 2706149"/>
              <a:gd name="connsiteY2" fmla="*/ 0 h 1353627"/>
            </a:gdLst>
            <a:ahLst/>
            <a:cxnLst>
              <a:cxn ang="0">
                <a:pos x="connsiteX0" y="connsiteY0"/>
              </a:cxn>
              <a:cxn ang="0">
                <a:pos x="connsiteX1" y="connsiteY1"/>
              </a:cxn>
              <a:cxn ang="0">
                <a:pos x="connsiteX2" y="connsiteY2"/>
              </a:cxn>
            </a:cxnLst>
            <a:rect l="l" t="t" r="r" b="b"/>
            <a:pathLst>
              <a:path w="2706149" h="1353627">
                <a:moveTo>
                  <a:pt x="2706150" y="0"/>
                </a:moveTo>
                <a:cubicBezTo>
                  <a:pt x="2706150" y="747595"/>
                  <a:pt x="2100365" y="1353627"/>
                  <a:pt x="1353075" y="1353627"/>
                </a:cubicBezTo>
                <a:cubicBezTo>
                  <a:pt x="605785" y="1353627"/>
                  <a:pt x="0" y="747595"/>
                  <a:pt x="0" y="0"/>
                </a:cubicBezTo>
              </a:path>
            </a:pathLst>
          </a:custGeom>
          <a:noFill/>
          <a:ln w="85725" cap="flat">
            <a:solidFill>
              <a:srgbClr val="CCCCCC"/>
            </a:solidFill>
            <a:prstDash val="solid"/>
            <a:miter/>
          </a:ln>
        </p:spPr>
        <p:txBody>
          <a:bodyPr rtlCol="0" anchor="ctr"/>
          <a:lstStyle/>
          <a:p>
            <a:endParaRPr lang="en-US"/>
          </a:p>
        </p:txBody>
      </p:sp>
      <p:sp>
        <p:nvSpPr>
          <p:cNvPr id="31" name="Freeform 30">
            <a:extLst>
              <a:ext uri="{FF2B5EF4-FFF2-40B4-BE49-F238E27FC236}">
                <a16:creationId xmlns:a16="http://schemas.microsoft.com/office/drawing/2014/main" id="{7F68F425-E407-4E20-12DF-3D4F36CDB764}"/>
              </a:ext>
            </a:extLst>
          </p:cNvPr>
          <p:cNvSpPr/>
          <p:nvPr/>
        </p:nvSpPr>
        <p:spPr>
          <a:xfrm>
            <a:off x="7826444" y="1885526"/>
            <a:ext cx="2308486" cy="1154713"/>
          </a:xfrm>
          <a:custGeom>
            <a:avLst/>
            <a:gdLst>
              <a:gd name="connsiteX0" fmla="*/ 0 w 2706149"/>
              <a:gd name="connsiteY0" fmla="*/ 1353627 h 1353626"/>
              <a:gd name="connsiteX1" fmla="*/ 1353075 w 2706149"/>
              <a:gd name="connsiteY1" fmla="*/ 0 h 1353626"/>
              <a:gd name="connsiteX2" fmla="*/ 2706150 w 2706149"/>
              <a:gd name="connsiteY2" fmla="*/ 1353627 h 1353626"/>
            </a:gdLst>
            <a:ahLst/>
            <a:cxnLst>
              <a:cxn ang="0">
                <a:pos x="connsiteX0" y="connsiteY0"/>
              </a:cxn>
              <a:cxn ang="0">
                <a:pos x="connsiteX1" y="connsiteY1"/>
              </a:cxn>
              <a:cxn ang="0">
                <a:pos x="connsiteX2" y="connsiteY2"/>
              </a:cxn>
            </a:cxnLst>
            <a:rect l="l" t="t" r="r" b="b"/>
            <a:pathLst>
              <a:path w="2706149" h="1353626">
                <a:moveTo>
                  <a:pt x="0" y="1353627"/>
                </a:moveTo>
                <a:cubicBezTo>
                  <a:pt x="0" y="606032"/>
                  <a:pt x="605785" y="0"/>
                  <a:pt x="1353075" y="0"/>
                </a:cubicBezTo>
                <a:cubicBezTo>
                  <a:pt x="2100365" y="0"/>
                  <a:pt x="2706150" y="606032"/>
                  <a:pt x="2706150" y="1353627"/>
                </a:cubicBezTo>
              </a:path>
            </a:pathLst>
          </a:custGeom>
          <a:noFill/>
          <a:ln w="85725" cap="flat">
            <a:solidFill>
              <a:srgbClr val="CCCCCC"/>
            </a:solidFill>
            <a:prstDash val="solid"/>
            <a:miter/>
          </a:ln>
        </p:spPr>
        <p:txBody>
          <a:bodyPr rtlCol="0" anchor="ctr"/>
          <a:lstStyle/>
          <a:p>
            <a:endParaRPr lang="en-US"/>
          </a:p>
        </p:txBody>
      </p:sp>
      <p:pic>
        <p:nvPicPr>
          <p:cNvPr id="48" name="Picture 47">
            <a:extLst>
              <a:ext uri="{FF2B5EF4-FFF2-40B4-BE49-F238E27FC236}">
                <a16:creationId xmlns:a16="http://schemas.microsoft.com/office/drawing/2014/main" id="{4A64F0FF-4810-6455-5683-3C31EC25E783}"/>
              </a:ext>
            </a:extLst>
          </p:cNvPr>
          <p:cNvPicPr>
            <a:picLocks noChangeAspect="1"/>
          </p:cNvPicPr>
          <p:nvPr/>
        </p:nvPicPr>
        <p:blipFill>
          <a:blip r:embed="rId3"/>
          <a:stretch>
            <a:fillRect/>
          </a:stretch>
        </p:blipFill>
        <p:spPr>
          <a:xfrm rot="18101168">
            <a:off x="2648291" y="3408975"/>
            <a:ext cx="1079532" cy="1414479"/>
          </a:xfrm>
          <a:custGeom>
            <a:avLst/>
            <a:gdLst>
              <a:gd name="connsiteX0" fmla="*/ 399 w 582466"/>
              <a:gd name="connsiteY0" fmla="*/ 647 h 763187"/>
              <a:gd name="connsiteX1" fmla="*/ 582866 w 582466"/>
              <a:gd name="connsiteY1" fmla="*/ 647 h 763187"/>
              <a:gd name="connsiteX2" fmla="*/ 582866 w 582466"/>
              <a:gd name="connsiteY2" fmla="*/ 763835 h 763187"/>
              <a:gd name="connsiteX3" fmla="*/ 399 w 582466"/>
              <a:gd name="connsiteY3" fmla="*/ 763835 h 763187"/>
            </a:gdLst>
            <a:ahLst/>
            <a:cxnLst>
              <a:cxn ang="0">
                <a:pos x="connsiteX0" y="connsiteY0"/>
              </a:cxn>
              <a:cxn ang="0">
                <a:pos x="connsiteX1" y="connsiteY1"/>
              </a:cxn>
              <a:cxn ang="0">
                <a:pos x="connsiteX2" y="connsiteY2"/>
              </a:cxn>
              <a:cxn ang="0">
                <a:pos x="connsiteX3" y="connsiteY3"/>
              </a:cxn>
            </a:cxnLst>
            <a:rect l="l" t="t" r="r" b="b"/>
            <a:pathLst>
              <a:path w="582466" h="763187">
                <a:moveTo>
                  <a:pt x="399" y="647"/>
                </a:moveTo>
                <a:lnTo>
                  <a:pt x="582866" y="647"/>
                </a:lnTo>
                <a:lnTo>
                  <a:pt x="582866" y="763835"/>
                </a:lnTo>
                <a:lnTo>
                  <a:pt x="399" y="763835"/>
                </a:lnTo>
                <a:close/>
              </a:path>
            </a:pathLst>
          </a:custGeom>
        </p:spPr>
      </p:pic>
      <p:pic>
        <p:nvPicPr>
          <p:cNvPr id="61" name="Picture 60">
            <a:extLst>
              <a:ext uri="{FF2B5EF4-FFF2-40B4-BE49-F238E27FC236}">
                <a16:creationId xmlns:a16="http://schemas.microsoft.com/office/drawing/2014/main" id="{FD81BEE8-D2E3-24AE-29BC-5821DDBE833E}"/>
              </a:ext>
            </a:extLst>
          </p:cNvPr>
          <p:cNvPicPr>
            <a:picLocks noChangeAspect="1"/>
          </p:cNvPicPr>
          <p:nvPr/>
        </p:nvPicPr>
        <p:blipFill>
          <a:blip r:embed="rId3"/>
          <a:stretch>
            <a:fillRect/>
          </a:stretch>
        </p:blipFill>
        <p:spPr>
          <a:xfrm rot="14332308" flipH="1">
            <a:off x="5680637" y="2150837"/>
            <a:ext cx="1080235" cy="1415398"/>
          </a:xfrm>
          <a:custGeom>
            <a:avLst/>
            <a:gdLst>
              <a:gd name="connsiteX0" fmla="*/ 399 w 582466"/>
              <a:gd name="connsiteY0" fmla="*/ 647 h 763187"/>
              <a:gd name="connsiteX1" fmla="*/ 582866 w 582466"/>
              <a:gd name="connsiteY1" fmla="*/ 647 h 763187"/>
              <a:gd name="connsiteX2" fmla="*/ 582866 w 582466"/>
              <a:gd name="connsiteY2" fmla="*/ 763835 h 763187"/>
              <a:gd name="connsiteX3" fmla="*/ 399 w 582466"/>
              <a:gd name="connsiteY3" fmla="*/ 763835 h 763187"/>
            </a:gdLst>
            <a:ahLst/>
            <a:cxnLst>
              <a:cxn ang="0">
                <a:pos x="connsiteX0" y="connsiteY0"/>
              </a:cxn>
              <a:cxn ang="0">
                <a:pos x="connsiteX1" y="connsiteY1"/>
              </a:cxn>
              <a:cxn ang="0">
                <a:pos x="connsiteX2" y="connsiteY2"/>
              </a:cxn>
              <a:cxn ang="0">
                <a:pos x="connsiteX3" y="connsiteY3"/>
              </a:cxn>
            </a:cxnLst>
            <a:rect l="l" t="t" r="r" b="b"/>
            <a:pathLst>
              <a:path w="582466" h="763187">
                <a:moveTo>
                  <a:pt x="399" y="647"/>
                </a:moveTo>
                <a:lnTo>
                  <a:pt x="582866" y="647"/>
                </a:lnTo>
                <a:lnTo>
                  <a:pt x="582866" y="763835"/>
                </a:lnTo>
                <a:lnTo>
                  <a:pt x="399" y="763835"/>
                </a:lnTo>
                <a:close/>
              </a:path>
            </a:pathLst>
          </a:custGeom>
        </p:spPr>
      </p:pic>
      <p:grpSp>
        <p:nvGrpSpPr>
          <p:cNvPr id="5" name="Group 4">
            <a:extLst>
              <a:ext uri="{FF2B5EF4-FFF2-40B4-BE49-F238E27FC236}">
                <a16:creationId xmlns:a16="http://schemas.microsoft.com/office/drawing/2014/main" id="{9F49D4E0-6087-C168-5C75-DCBB23DBE016}"/>
              </a:ext>
            </a:extLst>
          </p:cNvPr>
          <p:cNvGrpSpPr/>
          <p:nvPr/>
        </p:nvGrpSpPr>
        <p:grpSpPr>
          <a:xfrm>
            <a:off x="7647419" y="4805850"/>
            <a:ext cx="988352" cy="1378854"/>
            <a:chOff x="2442180" y="5371654"/>
            <a:chExt cx="988352" cy="1378854"/>
          </a:xfrm>
        </p:grpSpPr>
        <p:sp>
          <p:nvSpPr>
            <p:cNvPr id="63" name="Double Bracket 62">
              <a:extLst>
                <a:ext uri="{FF2B5EF4-FFF2-40B4-BE49-F238E27FC236}">
                  <a16:creationId xmlns:a16="http://schemas.microsoft.com/office/drawing/2014/main" id="{EAFE759F-D5B5-9978-996F-9EAA3E7958C9}"/>
                </a:ext>
              </a:extLst>
            </p:cNvPr>
            <p:cNvSpPr/>
            <p:nvPr/>
          </p:nvSpPr>
          <p:spPr>
            <a:xfrm>
              <a:off x="2442180" y="5371654"/>
              <a:ext cx="988352" cy="1378854"/>
            </a:xfrm>
            <a:prstGeom prst="bracketPair">
              <a:avLst/>
            </a:prstGeom>
            <a:noFill/>
            <a:ln w="76200" cap="rnd">
              <a:solidFill>
                <a:srgbClr val="CCCCCC"/>
              </a:solidFill>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cxnSp>
          <p:nvCxnSpPr>
            <p:cNvPr id="71" name="Straight Connector 70">
              <a:extLst>
                <a:ext uri="{FF2B5EF4-FFF2-40B4-BE49-F238E27FC236}">
                  <a16:creationId xmlns:a16="http://schemas.microsoft.com/office/drawing/2014/main" id="{DC99512E-E8F3-71DA-C7F3-CFDDEB392C50}"/>
                </a:ext>
              </a:extLst>
            </p:cNvPr>
            <p:cNvCxnSpPr>
              <a:cxnSpLocks/>
              <a:stCxn id="63" idx="1"/>
            </p:cNvCxnSpPr>
            <p:nvPr/>
          </p:nvCxnSpPr>
          <p:spPr>
            <a:xfrm flipV="1">
              <a:off x="2442180" y="6061080"/>
              <a:ext cx="366801" cy="1"/>
            </a:xfrm>
            <a:prstGeom prst="line">
              <a:avLst/>
            </a:prstGeom>
            <a:ln w="76200">
              <a:solidFill>
                <a:srgbClr val="CCCCCC"/>
              </a:solidFill>
            </a:ln>
          </p:spPr>
          <p:style>
            <a:lnRef idx="1">
              <a:schemeClr val="accent1"/>
            </a:lnRef>
            <a:fillRef idx="0">
              <a:schemeClr val="accent1"/>
            </a:fillRef>
            <a:effectRef idx="0">
              <a:schemeClr val="accent1"/>
            </a:effectRef>
            <a:fontRef idx="minor">
              <a:schemeClr val="tx1"/>
            </a:fontRef>
          </p:style>
        </p:cxnSp>
      </p:grpSp>
      <p:pic>
        <p:nvPicPr>
          <p:cNvPr id="4" name="Picture 3">
            <a:extLst>
              <a:ext uri="{FF2B5EF4-FFF2-40B4-BE49-F238E27FC236}">
                <a16:creationId xmlns:a16="http://schemas.microsoft.com/office/drawing/2014/main" id="{208DB8E7-538F-67FB-4403-4995138B94FA}"/>
              </a:ext>
            </a:extLst>
          </p:cNvPr>
          <p:cNvPicPr>
            <a:picLocks noChangeAspect="1"/>
          </p:cNvPicPr>
          <p:nvPr/>
        </p:nvPicPr>
        <p:blipFill>
          <a:blip r:embed="rId3"/>
          <a:stretch>
            <a:fillRect/>
          </a:stretch>
        </p:blipFill>
        <p:spPr>
          <a:xfrm rot="18181283">
            <a:off x="8570417" y="3283018"/>
            <a:ext cx="1088675" cy="1426458"/>
          </a:xfrm>
          <a:custGeom>
            <a:avLst/>
            <a:gdLst>
              <a:gd name="connsiteX0" fmla="*/ 399 w 582466"/>
              <a:gd name="connsiteY0" fmla="*/ 647 h 763187"/>
              <a:gd name="connsiteX1" fmla="*/ 582866 w 582466"/>
              <a:gd name="connsiteY1" fmla="*/ 647 h 763187"/>
              <a:gd name="connsiteX2" fmla="*/ 582866 w 582466"/>
              <a:gd name="connsiteY2" fmla="*/ 763835 h 763187"/>
              <a:gd name="connsiteX3" fmla="*/ 399 w 582466"/>
              <a:gd name="connsiteY3" fmla="*/ 763835 h 763187"/>
            </a:gdLst>
            <a:ahLst/>
            <a:cxnLst>
              <a:cxn ang="0">
                <a:pos x="connsiteX0" y="connsiteY0"/>
              </a:cxn>
              <a:cxn ang="0">
                <a:pos x="connsiteX1" y="connsiteY1"/>
              </a:cxn>
              <a:cxn ang="0">
                <a:pos x="connsiteX2" y="connsiteY2"/>
              </a:cxn>
              <a:cxn ang="0">
                <a:pos x="connsiteX3" y="connsiteY3"/>
              </a:cxn>
            </a:cxnLst>
            <a:rect l="l" t="t" r="r" b="b"/>
            <a:pathLst>
              <a:path w="582466" h="763187">
                <a:moveTo>
                  <a:pt x="399" y="647"/>
                </a:moveTo>
                <a:lnTo>
                  <a:pt x="582866" y="647"/>
                </a:lnTo>
                <a:lnTo>
                  <a:pt x="582866" y="763835"/>
                </a:lnTo>
                <a:lnTo>
                  <a:pt x="399" y="763835"/>
                </a:lnTo>
                <a:close/>
              </a:path>
            </a:pathLst>
          </a:custGeom>
        </p:spPr>
      </p:pic>
      <p:grpSp>
        <p:nvGrpSpPr>
          <p:cNvPr id="6" name="Group 5">
            <a:extLst>
              <a:ext uri="{FF2B5EF4-FFF2-40B4-BE49-F238E27FC236}">
                <a16:creationId xmlns:a16="http://schemas.microsoft.com/office/drawing/2014/main" id="{88B7B996-DA6C-EFBF-9C05-0D9EB3F50D80}"/>
              </a:ext>
            </a:extLst>
          </p:cNvPr>
          <p:cNvGrpSpPr/>
          <p:nvPr/>
        </p:nvGrpSpPr>
        <p:grpSpPr>
          <a:xfrm>
            <a:off x="10282626" y="961195"/>
            <a:ext cx="988352" cy="1378854"/>
            <a:chOff x="2497223" y="5383930"/>
            <a:chExt cx="988352" cy="1378854"/>
          </a:xfrm>
        </p:grpSpPr>
        <p:sp>
          <p:nvSpPr>
            <p:cNvPr id="7" name="Double Bracket 6">
              <a:extLst>
                <a:ext uri="{FF2B5EF4-FFF2-40B4-BE49-F238E27FC236}">
                  <a16:creationId xmlns:a16="http://schemas.microsoft.com/office/drawing/2014/main" id="{BF91980F-9958-84D8-4291-B4CE0E1E6FF1}"/>
                </a:ext>
              </a:extLst>
            </p:cNvPr>
            <p:cNvSpPr/>
            <p:nvPr/>
          </p:nvSpPr>
          <p:spPr>
            <a:xfrm>
              <a:off x="2497223" y="5383930"/>
              <a:ext cx="988352" cy="1378854"/>
            </a:xfrm>
            <a:prstGeom prst="bracketPair">
              <a:avLst/>
            </a:prstGeom>
            <a:noFill/>
            <a:ln w="76200" cap="rnd">
              <a:solidFill>
                <a:srgbClr val="CCCCCC"/>
              </a:solidFill>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8" name="Straight Connector 7">
              <a:extLst>
                <a:ext uri="{FF2B5EF4-FFF2-40B4-BE49-F238E27FC236}">
                  <a16:creationId xmlns:a16="http://schemas.microsoft.com/office/drawing/2014/main" id="{D2FC4F46-82F4-BC94-DFF8-9936FDA5BC35}"/>
                </a:ext>
              </a:extLst>
            </p:cNvPr>
            <p:cNvCxnSpPr>
              <a:cxnSpLocks/>
              <a:stCxn id="7" idx="1"/>
            </p:cNvCxnSpPr>
            <p:nvPr/>
          </p:nvCxnSpPr>
          <p:spPr>
            <a:xfrm flipV="1">
              <a:off x="2497223" y="6073356"/>
              <a:ext cx="366801" cy="1"/>
            </a:xfrm>
            <a:prstGeom prst="line">
              <a:avLst/>
            </a:prstGeom>
            <a:ln w="76200">
              <a:solidFill>
                <a:srgbClr val="CCCCCC"/>
              </a:solidFill>
            </a:ln>
          </p:spPr>
          <p:style>
            <a:lnRef idx="1">
              <a:schemeClr val="accent1"/>
            </a:lnRef>
            <a:fillRef idx="0">
              <a:schemeClr val="accent1"/>
            </a:fillRef>
            <a:effectRef idx="0">
              <a:schemeClr val="accent1"/>
            </a:effectRef>
            <a:fontRef idx="minor">
              <a:schemeClr val="tx1"/>
            </a:fontRef>
          </p:style>
        </p:cxnSp>
      </p:grpSp>
      <p:grpSp>
        <p:nvGrpSpPr>
          <p:cNvPr id="22" name="Group 21">
            <a:extLst>
              <a:ext uri="{FF2B5EF4-FFF2-40B4-BE49-F238E27FC236}">
                <a16:creationId xmlns:a16="http://schemas.microsoft.com/office/drawing/2014/main" id="{2C24EEDB-A607-FC0C-B021-290E074BF4CD}"/>
              </a:ext>
            </a:extLst>
          </p:cNvPr>
          <p:cNvGrpSpPr/>
          <p:nvPr/>
        </p:nvGrpSpPr>
        <p:grpSpPr>
          <a:xfrm>
            <a:off x="4603062" y="767991"/>
            <a:ext cx="988352" cy="1378854"/>
            <a:chOff x="2442180" y="5371654"/>
            <a:chExt cx="988352" cy="1378854"/>
          </a:xfrm>
        </p:grpSpPr>
        <p:sp>
          <p:nvSpPr>
            <p:cNvPr id="23" name="Double Bracket 22">
              <a:extLst>
                <a:ext uri="{FF2B5EF4-FFF2-40B4-BE49-F238E27FC236}">
                  <a16:creationId xmlns:a16="http://schemas.microsoft.com/office/drawing/2014/main" id="{2714E744-95E9-2F41-10DB-9ADB51378C12}"/>
                </a:ext>
              </a:extLst>
            </p:cNvPr>
            <p:cNvSpPr/>
            <p:nvPr/>
          </p:nvSpPr>
          <p:spPr>
            <a:xfrm>
              <a:off x="2442180" y="5371654"/>
              <a:ext cx="988352" cy="1378854"/>
            </a:xfrm>
            <a:prstGeom prst="bracketPair">
              <a:avLst/>
            </a:prstGeom>
            <a:noFill/>
            <a:ln w="76200" cap="rnd">
              <a:solidFill>
                <a:srgbClr val="CCCCCC"/>
              </a:solidFill>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cxnSp>
          <p:nvCxnSpPr>
            <p:cNvPr id="25" name="Straight Connector 24">
              <a:extLst>
                <a:ext uri="{FF2B5EF4-FFF2-40B4-BE49-F238E27FC236}">
                  <a16:creationId xmlns:a16="http://schemas.microsoft.com/office/drawing/2014/main" id="{BFB015B4-45A5-C123-3477-56E0E5428DA7}"/>
                </a:ext>
              </a:extLst>
            </p:cNvPr>
            <p:cNvCxnSpPr>
              <a:cxnSpLocks/>
              <a:stCxn id="23" idx="1"/>
            </p:cNvCxnSpPr>
            <p:nvPr/>
          </p:nvCxnSpPr>
          <p:spPr>
            <a:xfrm flipV="1">
              <a:off x="2442180" y="6061080"/>
              <a:ext cx="366801" cy="1"/>
            </a:xfrm>
            <a:prstGeom prst="line">
              <a:avLst/>
            </a:prstGeom>
            <a:ln w="76200">
              <a:solidFill>
                <a:srgbClr val="CCCCCC"/>
              </a:solidFill>
            </a:ln>
          </p:spPr>
          <p:style>
            <a:lnRef idx="1">
              <a:schemeClr val="accent1"/>
            </a:lnRef>
            <a:fillRef idx="0">
              <a:schemeClr val="accent1"/>
            </a:fillRef>
            <a:effectRef idx="0">
              <a:schemeClr val="accent1"/>
            </a:effectRef>
            <a:fontRef idx="minor">
              <a:schemeClr val="tx1"/>
            </a:fontRef>
          </p:style>
        </p:cxnSp>
      </p:grpSp>
      <p:sp>
        <p:nvSpPr>
          <p:cNvPr id="36" name="Freeform 35">
            <a:extLst>
              <a:ext uri="{FF2B5EF4-FFF2-40B4-BE49-F238E27FC236}">
                <a16:creationId xmlns:a16="http://schemas.microsoft.com/office/drawing/2014/main" id="{4F7B09F5-FB4E-894F-15EC-7739E7728810}"/>
              </a:ext>
            </a:extLst>
          </p:cNvPr>
          <p:cNvSpPr/>
          <p:nvPr/>
        </p:nvSpPr>
        <p:spPr>
          <a:xfrm>
            <a:off x="3110171" y="1784699"/>
            <a:ext cx="175047" cy="175118"/>
          </a:xfrm>
          <a:custGeom>
            <a:avLst/>
            <a:gdLst>
              <a:gd name="connsiteX0" fmla="*/ 205201 w 205201"/>
              <a:gd name="connsiteY0" fmla="*/ 102642 h 205284"/>
              <a:gd name="connsiteX1" fmla="*/ 102601 w 205201"/>
              <a:gd name="connsiteY1" fmla="*/ 205285 h 205284"/>
              <a:gd name="connsiteX2" fmla="*/ 0 w 205201"/>
              <a:gd name="connsiteY2" fmla="*/ 102642 h 205284"/>
              <a:gd name="connsiteX3" fmla="*/ 102601 w 205201"/>
              <a:gd name="connsiteY3" fmla="*/ 0 h 205284"/>
              <a:gd name="connsiteX4" fmla="*/ 205201 w 205201"/>
              <a:gd name="connsiteY4" fmla="*/ 102642 h 2052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5201" h="205284">
                <a:moveTo>
                  <a:pt x="205201" y="102642"/>
                </a:moveTo>
                <a:cubicBezTo>
                  <a:pt x="205201" y="159330"/>
                  <a:pt x="159265" y="205285"/>
                  <a:pt x="102601" y="205285"/>
                </a:cubicBezTo>
                <a:cubicBezTo>
                  <a:pt x="45936" y="205285"/>
                  <a:pt x="0" y="159330"/>
                  <a:pt x="0" y="102642"/>
                </a:cubicBezTo>
                <a:cubicBezTo>
                  <a:pt x="0" y="45955"/>
                  <a:pt x="45936" y="0"/>
                  <a:pt x="102601" y="0"/>
                </a:cubicBezTo>
                <a:cubicBezTo>
                  <a:pt x="159265" y="0"/>
                  <a:pt x="205201" y="45955"/>
                  <a:pt x="205201" y="102642"/>
                </a:cubicBezTo>
                <a:close/>
              </a:path>
            </a:pathLst>
          </a:custGeom>
          <a:solidFill>
            <a:srgbClr val="CCCCCC"/>
          </a:solidFill>
          <a:ln w="6132" cap="flat">
            <a:noFill/>
            <a:prstDash val="solid"/>
            <a:miter/>
          </a:ln>
        </p:spPr>
        <p:txBody>
          <a:bodyPr rtlCol="0" anchor="ctr"/>
          <a:lstStyle/>
          <a:p>
            <a:endParaRPr lang="en-US"/>
          </a:p>
        </p:txBody>
      </p:sp>
      <p:sp>
        <p:nvSpPr>
          <p:cNvPr id="37" name="Freeform 36">
            <a:extLst>
              <a:ext uri="{FF2B5EF4-FFF2-40B4-BE49-F238E27FC236}">
                <a16:creationId xmlns:a16="http://schemas.microsoft.com/office/drawing/2014/main" id="{BBDDA629-F281-8B1A-8FA7-7458EC7AE7AB}"/>
              </a:ext>
            </a:extLst>
          </p:cNvPr>
          <p:cNvSpPr/>
          <p:nvPr/>
        </p:nvSpPr>
        <p:spPr>
          <a:xfrm>
            <a:off x="6098733" y="4890294"/>
            <a:ext cx="175047" cy="175118"/>
          </a:xfrm>
          <a:custGeom>
            <a:avLst/>
            <a:gdLst>
              <a:gd name="connsiteX0" fmla="*/ 205201 w 205201"/>
              <a:gd name="connsiteY0" fmla="*/ 102643 h 205284"/>
              <a:gd name="connsiteX1" fmla="*/ 102601 w 205201"/>
              <a:gd name="connsiteY1" fmla="*/ 205285 h 205284"/>
              <a:gd name="connsiteX2" fmla="*/ 0 w 205201"/>
              <a:gd name="connsiteY2" fmla="*/ 102643 h 205284"/>
              <a:gd name="connsiteX3" fmla="*/ 102601 w 205201"/>
              <a:gd name="connsiteY3" fmla="*/ 0 h 205284"/>
              <a:gd name="connsiteX4" fmla="*/ 205201 w 205201"/>
              <a:gd name="connsiteY4" fmla="*/ 102643 h 2052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5201" h="205284">
                <a:moveTo>
                  <a:pt x="205201" y="102643"/>
                </a:moveTo>
                <a:cubicBezTo>
                  <a:pt x="205201" y="159330"/>
                  <a:pt x="159265" y="205285"/>
                  <a:pt x="102601" y="205285"/>
                </a:cubicBezTo>
                <a:cubicBezTo>
                  <a:pt x="45936" y="205285"/>
                  <a:pt x="0" y="159330"/>
                  <a:pt x="0" y="102643"/>
                </a:cubicBezTo>
                <a:cubicBezTo>
                  <a:pt x="0" y="45955"/>
                  <a:pt x="45936" y="0"/>
                  <a:pt x="102601" y="0"/>
                </a:cubicBezTo>
                <a:cubicBezTo>
                  <a:pt x="159265" y="0"/>
                  <a:pt x="205201" y="45955"/>
                  <a:pt x="205201" y="102643"/>
                </a:cubicBezTo>
                <a:close/>
              </a:path>
            </a:pathLst>
          </a:custGeom>
          <a:solidFill>
            <a:srgbClr val="CCCCCC"/>
          </a:solidFill>
          <a:ln w="6132" cap="flat">
            <a:noFill/>
            <a:prstDash val="solid"/>
            <a:miter/>
          </a:ln>
        </p:spPr>
        <p:txBody>
          <a:bodyPr rtlCol="0" anchor="ctr"/>
          <a:lstStyle/>
          <a:p>
            <a:endParaRPr lang="en-US"/>
          </a:p>
        </p:txBody>
      </p:sp>
      <p:sp>
        <p:nvSpPr>
          <p:cNvPr id="38" name="Freeform 37">
            <a:extLst>
              <a:ext uri="{FF2B5EF4-FFF2-40B4-BE49-F238E27FC236}">
                <a16:creationId xmlns:a16="http://schemas.microsoft.com/office/drawing/2014/main" id="{8C79AE48-C843-F272-391F-679B06B91D3B}"/>
              </a:ext>
            </a:extLst>
          </p:cNvPr>
          <p:cNvSpPr/>
          <p:nvPr/>
        </p:nvSpPr>
        <p:spPr>
          <a:xfrm>
            <a:off x="8980687" y="1784699"/>
            <a:ext cx="175047" cy="175118"/>
          </a:xfrm>
          <a:custGeom>
            <a:avLst/>
            <a:gdLst>
              <a:gd name="connsiteX0" fmla="*/ 205201 w 205201"/>
              <a:gd name="connsiteY0" fmla="*/ 102642 h 205284"/>
              <a:gd name="connsiteX1" fmla="*/ 102601 w 205201"/>
              <a:gd name="connsiteY1" fmla="*/ 205285 h 205284"/>
              <a:gd name="connsiteX2" fmla="*/ 0 w 205201"/>
              <a:gd name="connsiteY2" fmla="*/ 102642 h 205284"/>
              <a:gd name="connsiteX3" fmla="*/ 102601 w 205201"/>
              <a:gd name="connsiteY3" fmla="*/ 0 h 205284"/>
              <a:gd name="connsiteX4" fmla="*/ 205201 w 205201"/>
              <a:gd name="connsiteY4" fmla="*/ 102642 h 2052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5201" h="205284">
                <a:moveTo>
                  <a:pt x="205201" y="102642"/>
                </a:moveTo>
                <a:cubicBezTo>
                  <a:pt x="205201" y="159330"/>
                  <a:pt x="159265" y="205285"/>
                  <a:pt x="102601" y="205285"/>
                </a:cubicBezTo>
                <a:cubicBezTo>
                  <a:pt x="45936" y="205285"/>
                  <a:pt x="0" y="159330"/>
                  <a:pt x="0" y="102642"/>
                </a:cubicBezTo>
                <a:cubicBezTo>
                  <a:pt x="0" y="45955"/>
                  <a:pt x="45937" y="0"/>
                  <a:pt x="102601" y="0"/>
                </a:cubicBezTo>
                <a:cubicBezTo>
                  <a:pt x="159266" y="0"/>
                  <a:pt x="205201" y="45955"/>
                  <a:pt x="205201" y="102642"/>
                </a:cubicBezTo>
                <a:close/>
              </a:path>
            </a:pathLst>
          </a:custGeom>
          <a:solidFill>
            <a:srgbClr val="CCCCCC"/>
          </a:solidFill>
          <a:ln w="6132" cap="flat">
            <a:noFill/>
            <a:prstDash val="solid"/>
            <a:miter/>
          </a:ln>
        </p:spPr>
        <p:txBody>
          <a:bodyPr rtlCol="0" anchor="ctr"/>
          <a:lstStyle/>
          <a:p>
            <a:endParaRPr lang="en-US"/>
          </a:p>
        </p:txBody>
      </p:sp>
      <p:sp>
        <p:nvSpPr>
          <p:cNvPr id="24" name="Title 23">
            <a:extLst>
              <a:ext uri="{FF2B5EF4-FFF2-40B4-BE49-F238E27FC236}">
                <a16:creationId xmlns:a16="http://schemas.microsoft.com/office/drawing/2014/main" id="{74A70DD2-8B87-30FD-C063-67902E8A4607}"/>
              </a:ext>
            </a:extLst>
          </p:cNvPr>
          <p:cNvSpPr>
            <a:spLocks noGrp="1"/>
          </p:cNvSpPr>
          <p:nvPr>
            <p:ph type="title"/>
          </p:nvPr>
        </p:nvSpPr>
        <p:spPr>
          <a:xfrm>
            <a:off x="142350" y="115478"/>
            <a:ext cx="4482770" cy="706930"/>
          </a:xfrm>
        </p:spPr>
        <p:txBody>
          <a:bodyPr/>
          <a:lstStyle/>
          <a:p>
            <a:r>
              <a:rPr lang="en-US" dirty="0"/>
              <a:t>LDRD connected ORNL strengths into the MDF</a:t>
            </a:r>
          </a:p>
        </p:txBody>
      </p:sp>
      <p:sp>
        <p:nvSpPr>
          <p:cNvPr id="56" name="Rectangle 55">
            <a:extLst>
              <a:ext uri="{FF2B5EF4-FFF2-40B4-BE49-F238E27FC236}">
                <a16:creationId xmlns:a16="http://schemas.microsoft.com/office/drawing/2014/main" id="{3C629304-AB55-E525-08E6-8394193CB8E4}"/>
              </a:ext>
            </a:extLst>
          </p:cNvPr>
          <p:cNvSpPr/>
          <p:nvPr/>
        </p:nvSpPr>
        <p:spPr>
          <a:xfrm>
            <a:off x="3964487" y="2997306"/>
            <a:ext cx="1439297" cy="839158"/>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500" b="1" dirty="0"/>
              <a:t>Nanocellulose Reinforced Polymers</a:t>
            </a:r>
          </a:p>
        </p:txBody>
      </p:sp>
      <p:sp>
        <p:nvSpPr>
          <p:cNvPr id="57" name="Rectangle 56">
            <a:extLst>
              <a:ext uri="{FF2B5EF4-FFF2-40B4-BE49-F238E27FC236}">
                <a16:creationId xmlns:a16="http://schemas.microsoft.com/office/drawing/2014/main" id="{564CB21A-A883-8B79-9BF3-A65AE79BEEC9}"/>
              </a:ext>
            </a:extLst>
          </p:cNvPr>
          <p:cNvSpPr/>
          <p:nvPr/>
        </p:nvSpPr>
        <p:spPr>
          <a:xfrm>
            <a:off x="6855234" y="2986348"/>
            <a:ext cx="1709255" cy="839158"/>
          </a:xfrm>
          <a:prstGeom prst="rect">
            <a:avLst/>
          </a:prstGeom>
          <a:solidFill>
            <a:srgbClr val="00BDB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500" b="1" dirty="0"/>
              <a:t>Transformational Challenge Reactor</a:t>
            </a:r>
          </a:p>
        </p:txBody>
      </p:sp>
      <p:sp>
        <p:nvSpPr>
          <p:cNvPr id="58" name="Rectangle 57">
            <a:extLst>
              <a:ext uri="{FF2B5EF4-FFF2-40B4-BE49-F238E27FC236}">
                <a16:creationId xmlns:a16="http://schemas.microsoft.com/office/drawing/2014/main" id="{06F6C6CD-B1C5-6C2C-328B-1202E68759FB}"/>
              </a:ext>
            </a:extLst>
          </p:cNvPr>
          <p:cNvSpPr/>
          <p:nvPr/>
        </p:nvSpPr>
        <p:spPr>
          <a:xfrm>
            <a:off x="7748715" y="4624794"/>
            <a:ext cx="1789314" cy="473229"/>
          </a:xfrm>
          <a:prstGeom prst="rect">
            <a:avLst/>
          </a:prstGeom>
          <a:solidFill>
            <a:srgbClr val="00BDB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dirty="0"/>
              <a:t>First AM part in live reactor</a:t>
            </a:r>
          </a:p>
        </p:txBody>
      </p:sp>
      <p:sp>
        <p:nvSpPr>
          <p:cNvPr id="59" name="Rectangle 58">
            <a:extLst>
              <a:ext uri="{FF2B5EF4-FFF2-40B4-BE49-F238E27FC236}">
                <a16:creationId xmlns:a16="http://schemas.microsoft.com/office/drawing/2014/main" id="{04BF668A-C18E-4684-D6CD-B312489B2485}"/>
              </a:ext>
            </a:extLst>
          </p:cNvPr>
          <p:cNvSpPr/>
          <p:nvPr/>
        </p:nvSpPr>
        <p:spPr>
          <a:xfrm>
            <a:off x="7748715" y="5220178"/>
            <a:ext cx="1768041" cy="473229"/>
          </a:xfrm>
          <a:prstGeom prst="rect">
            <a:avLst/>
          </a:prstGeom>
          <a:solidFill>
            <a:srgbClr val="00BDB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500" b="1" dirty="0"/>
              <a:t>Cross-laboratory collaboration</a:t>
            </a:r>
          </a:p>
        </p:txBody>
      </p:sp>
      <p:sp>
        <p:nvSpPr>
          <p:cNvPr id="60" name="Rectangle 59">
            <a:extLst>
              <a:ext uri="{FF2B5EF4-FFF2-40B4-BE49-F238E27FC236}">
                <a16:creationId xmlns:a16="http://schemas.microsoft.com/office/drawing/2014/main" id="{B744C889-58BD-3A09-B681-8F45935F6269}"/>
              </a:ext>
            </a:extLst>
          </p:cNvPr>
          <p:cNvSpPr/>
          <p:nvPr/>
        </p:nvSpPr>
        <p:spPr>
          <a:xfrm>
            <a:off x="7762954" y="5832591"/>
            <a:ext cx="1775075" cy="473229"/>
          </a:xfrm>
          <a:prstGeom prst="rect">
            <a:avLst/>
          </a:prstGeom>
          <a:solidFill>
            <a:srgbClr val="00BDB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dirty="0"/>
              <a:t>Industry partners</a:t>
            </a:r>
          </a:p>
        </p:txBody>
      </p:sp>
      <p:pic>
        <p:nvPicPr>
          <p:cNvPr id="65" name="Picture 64">
            <a:extLst>
              <a:ext uri="{FF2B5EF4-FFF2-40B4-BE49-F238E27FC236}">
                <a16:creationId xmlns:a16="http://schemas.microsoft.com/office/drawing/2014/main" id="{174CF24F-1E91-423D-86B1-0D15C303BD69}"/>
              </a:ext>
            </a:extLst>
          </p:cNvPr>
          <p:cNvPicPr>
            <a:picLocks noChangeAspect="1"/>
          </p:cNvPicPr>
          <p:nvPr/>
        </p:nvPicPr>
        <p:blipFill>
          <a:blip r:embed="rId4"/>
          <a:stretch>
            <a:fillRect/>
          </a:stretch>
        </p:blipFill>
        <p:spPr>
          <a:xfrm>
            <a:off x="2202248" y="1017534"/>
            <a:ext cx="1894014" cy="891301"/>
          </a:xfrm>
          <a:prstGeom prst="rect">
            <a:avLst/>
          </a:prstGeom>
        </p:spPr>
      </p:pic>
      <p:sp>
        <p:nvSpPr>
          <p:cNvPr id="3" name="Rectangle 2">
            <a:extLst>
              <a:ext uri="{FF2B5EF4-FFF2-40B4-BE49-F238E27FC236}">
                <a16:creationId xmlns:a16="http://schemas.microsoft.com/office/drawing/2014/main" id="{C3D32879-0C2F-7D12-C6CE-0EC5EE82ECF7}"/>
              </a:ext>
            </a:extLst>
          </p:cNvPr>
          <p:cNvSpPr/>
          <p:nvPr/>
        </p:nvSpPr>
        <p:spPr>
          <a:xfrm>
            <a:off x="9678816" y="2968318"/>
            <a:ext cx="1439298" cy="839158"/>
          </a:xfrm>
          <a:prstGeom prst="rect">
            <a:avLst/>
          </a:prstGeom>
          <a:solidFill>
            <a:srgbClr val="00B38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t>High Precision Machining</a:t>
            </a:r>
          </a:p>
        </p:txBody>
      </p:sp>
      <p:sp>
        <p:nvSpPr>
          <p:cNvPr id="18" name="Rectangle 17">
            <a:extLst>
              <a:ext uri="{FF2B5EF4-FFF2-40B4-BE49-F238E27FC236}">
                <a16:creationId xmlns:a16="http://schemas.microsoft.com/office/drawing/2014/main" id="{DB026347-01C3-F2ED-465D-E20DBF9D8BB3}"/>
              </a:ext>
            </a:extLst>
          </p:cNvPr>
          <p:cNvSpPr/>
          <p:nvPr/>
        </p:nvSpPr>
        <p:spPr>
          <a:xfrm>
            <a:off x="4688353" y="598827"/>
            <a:ext cx="1679505" cy="473229"/>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500" b="1" dirty="0"/>
              <a:t>3D printing using waste fibers</a:t>
            </a:r>
          </a:p>
        </p:txBody>
      </p:sp>
      <p:sp>
        <p:nvSpPr>
          <p:cNvPr id="19" name="Rectangle 18">
            <a:extLst>
              <a:ext uri="{FF2B5EF4-FFF2-40B4-BE49-F238E27FC236}">
                <a16:creationId xmlns:a16="http://schemas.microsoft.com/office/drawing/2014/main" id="{7E9DB532-3852-13EB-BF8A-46539D5F7286}"/>
              </a:ext>
            </a:extLst>
          </p:cNvPr>
          <p:cNvSpPr/>
          <p:nvPr/>
        </p:nvSpPr>
        <p:spPr>
          <a:xfrm>
            <a:off x="4688353" y="1194211"/>
            <a:ext cx="1679505" cy="473229"/>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dirty="0">
                <a:effectLst/>
                <a:latin typeface="Roboto" panose="02000000000000000000" pitchFamily="2" charset="0"/>
                <a:ea typeface="Roboto" panose="02000000000000000000" pitchFamily="2" charset="0"/>
              </a:rPr>
              <a:t>SM2ART collaboration</a:t>
            </a:r>
            <a:endParaRPr lang="en-US" sz="1600" b="1" dirty="0">
              <a:latin typeface="Roboto" panose="02000000000000000000" pitchFamily="2" charset="0"/>
              <a:ea typeface="Roboto" panose="02000000000000000000" pitchFamily="2" charset="0"/>
            </a:endParaRPr>
          </a:p>
        </p:txBody>
      </p:sp>
      <p:sp>
        <p:nvSpPr>
          <p:cNvPr id="20" name="Rectangle 19">
            <a:extLst>
              <a:ext uri="{FF2B5EF4-FFF2-40B4-BE49-F238E27FC236}">
                <a16:creationId xmlns:a16="http://schemas.microsoft.com/office/drawing/2014/main" id="{B2C56F24-15B0-F8E1-6304-7CC6737AA0CA}"/>
              </a:ext>
            </a:extLst>
          </p:cNvPr>
          <p:cNvSpPr/>
          <p:nvPr/>
        </p:nvSpPr>
        <p:spPr>
          <a:xfrm>
            <a:off x="4702592" y="1806624"/>
            <a:ext cx="1674207" cy="473229"/>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dirty="0"/>
              <a:t>30+ technical collaborations</a:t>
            </a:r>
          </a:p>
        </p:txBody>
      </p:sp>
      <p:sp>
        <p:nvSpPr>
          <p:cNvPr id="26" name="Rectangle 25">
            <a:extLst>
              <a:ext uri="{FF2B5EF4-FFF2-40B4-BE49-F238E27FC236}">
                <a16:creationId xmlns:a16="http://schemas.microsoft.com/office/drawing/2014/main" id="{66A5A611-E21E-DF2F-47A9-801C686F32A5}"/>
              </a:ext>
            </a:extLst>
          </p:cNvPr>
          <p:cNvSpPr/>
          <p:nvPr/>
        </p:nvSpPr>
        <p:spPr>
          <a:xfrm>
            <a:off x="10373158" y="767991"/>
            <a:ext cx="1489911" cy="473229"/>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500" b="1" dirty="0"/>
              <a:t>Commercial partnerships</a:t>
            </a:r>
          </a:p>
        </p:txBody>
      </p:sp>
      <p:sp>
        <p:nvSpPr>
          <p:cNvPr id="27" name="Rectangle 26">
            <a:extLst>
              <a:ext uri="{FF2B5EF4-FFF2-40B4-BE49-F238E27FC236}">
                <a16:creationId xmlns:a16="http://schemas.microsoft.com/office/drawing/2014/main" id="{5F145BF6-888A-9D0B-CB72-7534B89B7072}"/>
              </a:ext>
            </a:extLst>
          </p:cNvPr>
          <p:cNvSpPr/>
          <p:nvPr/>
        </p:nvSpPr>
        <p:spPr>
          <a:xfrm>
            <a:off x="10373158" y="1363375"/>
            <a:ext cx="1489911" cy="473229"/>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500" b="1" dirty="0"/>
              <a:t>Workforce development</a:t>
            </a:r>
          </a:p>
        </p:txBody>
      </p:sp>
      <p:sp>
        <p:nvSpPr>
          <p:cNvPr id="28" name="Rectangle 27">
            <a:extLst>
              <a:ext uri="{FF2B5EF4-FFF2-40B4-BE49-F238E27FC236}">
                <a16:creationId xmlns:a16="http://schemas.microsoft.com/office/drawing/2014/main" id="{B345B8D0-E54C-4C02-FBA3-EFA10B29D6EA}"/>
              </a:ext>
            </a:extLst>
          </p:cNvPr>
          <p:cNvSpPr/>
          <p:nvPr/>
        </p:nvSpPr>
        <p:spPr>
          <a:xfrm>
            <a:off x="10387397" y="1975788"/>
            <a:ext cx="1489911" cy="473229"/>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500" b="1" dirty="0"/>
              <a:t>$40M industry savings</a:t>
            </a:r>
          </a:p>
        </p:txBody>
      </p:sp>
      <p:grpSp>
        <p:nvGrpSpPr>
          <p:cNvPr id="34" name="Group 33">
            <a:extLst>
              <a:ext uri="{FF2B5EF4-FFF2-40B4-BE49-F238E27FC236}">
                <a16:creationId xmlns:a16="http://schemas.microsoft.com/office/drawing/2014/main" id="{26B00973-8A04-F836-878C-356FA87AA030}"/>
              </a:ext>
            </a:extLst>
          </p:cNvPr>
          <p:cNvGrpSpPr/>
          <p:nvPr/>
        </p:nvGrpSpPr>
        <p:grpSpPr>
          <a:xfrm>
            <a:off x="1225486" y="4468536"/>
            <a:ext cx="988352" cy="1378854"/>
            <a:chOff x="2442180" y="5371654"/>
            <a:chExt cx="988352" cy="1378854"/>
          </a:xfrm>
        </p:grpSpPr>
        <p:sp>
          <p:nvSpPr>
            <p:cNvPr id="35" name="Double Bracket 34">
              <a:extLst>
                <a:ext uri="{FF2B5EF4-FFF2-40B4-BE49-F238E27FC236}">
                  <a16:creationId xmlns:a16="http://schemas.microsoft.com/office/drawing/2014/main" id="{8F0747B1-71E7-F78D-2571-73C24B07E4BD}"/>
                </a:ext>
              </a:extLst>
            </p:cNvPr>
            <p:cNvSpPr/>
            <p:nvPr/>
          </p:nvSpPr>
          <p:spPr>
            <a:xfrm>
              <a:off x="2442180" y="5371654"/>
              <a:ext cx="988352" cy="1378854"/>
            </a:xfrm>
            <a:prstGeom prst="bracketPair">
              <a:avLst/>
            </a:prstGeom>
            <a:noFill/>
            <a:ln w="76200" cap="rnd">
              <a:solidFill>
                <a:srgbClr val="CCCCCC"/>
              </a:solidFill>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cxnSp>
          <p:nvCxnSpPr>
            <p:cNvPr id="39" name="Straight Connector 38">
              <a:extLst>
                <a:ext uri="{FF2B5EF4-FFF2-40B4-BE49-F238E27FC236}">
                  <a16:creationId xmlns:a16="http://schemas.microsoft.com/office/drawing/2014/main" id="{4C7C6AA0-A48F-2B25-7231-075A42AE3FD6}"/>
                </a:ext>
              </a:extLst>
            </p:cNvPr>
            <p:cNvCxnSpPr>
              <a:cxnSpLocks/>
              <a:stCxn id="35" idx="1"/>
            </p:cNvCxnSpPr>
            <p:nvPr/>
          </p:nvCxnSpPr>
          <p:spPr>
            <a:xfrm flipV="1">
              <a:off x="2442180" y="6061080"/>
              <a:ext cx="366801" cy="1"/>
            </a:xfrm>
            <a:prstGeom prst="line">
              <a:avLst/>
            </a:prstGeom>
            <a:ln w="76200">
              <a:solidFill>
                <a:srgbClr val="CCCCCC"/>
              </a:solidFill>
            </a:ln>
          </p:spPr>
          <p:style>
            <a:lnRef idx="1">
              <a:schemeClr val="accent1"/>
            </a:lnRef>
            <a:fillRef idx="0">
              <a:schemeClr val="accent1"/>
            </a:fillRef>
            <a:effectRef idx="0">
              <a:schemeClr val="accent1"/>
            </a:effectRef>
            <a:fontRef idx="minor">
              <a:schemeClr val="tx1"/>
            </a:fontRef>
          </p:style>
        </p:cxnSp>
      </p:grpSp>
      <p:sp>
        <p:nvSpPr>
          <p:cNvPr id="41" name="Rectangle 40">
            <a:extLst>
              <a:ext uri="{FF2B5EF4-FFF2-40B4-BE49-F238E27FC236}">
                <a16:creationId xmlns:a16="http://schemas.microsoft.com/office/drawing/2014/main" id="{0619A30D-EA69-3D91-D7E8-7109A4F0809D}"/>
              </a:ext>
            </a:extLst>
          </p:cNvPr>
          <p:cNvSpPr/>
          <p:nvPr/>
        </p:nvSpPr>
        <p:spPr>
          <a:xfrm>
            <a:off x="1326782" y="4287480"/>
            <a:ext cx="1572254" cy="473229"/>
          </a:xfrm>
          <a:prstGeom prst="rect">
            <a:avLst/>
          </a:prstGeom>
          <a:solidFill>
            <a:srgbClr val="00662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500" b="1" dirty="0"/>
              <a:t>3D-printed car</a:t>
            </a:r>
          </a:p>
        </p:txBody>
      </p:sp>
      <p:sp>
        <p:nvSpPr>
          <p:cNvPr id="42" name="Rectangle 41">
            <a:extLst>
              <a:ext uri="{FF2B5EF4-FFF2-40B4-BE49-F238E27FC236}">
                <a16:creationId xmlns:a16="http://schemas.microsoft.com/office/drawing/2014/main" id="{4F05D649-CE5E-CF76-184D-58E64D6EB50E}"/>
              </a:ext>
            </a:extLst>
          </p:cNvPr>
          <p:cNvSpPr/>
          <p:nvPr/>
        </p:nvSpPr>
        <p:spPr>
          <a:xfrm>
            <a:off x="1326782" y="4882864"/>
            <a:ext cx="1572255" cy="473229"/>
          </a:xfrm>
          <a:prstGeom prst="rect">
            <a:avLst/>
          </a:prstGeom>
          <a:solidFill>
            <a:srgbClr val="00662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dirty="0"/>
              <a:t>300+ end users</a:t>
            </a:r>
          </a:p>
        </p:txBody>
      </p:sp>
      <p:sp>
        <p:nvSpPr>
          <p:cNvPr id="43" name="Rectangle 42">
            <a:extLst>
              <a:ext uri="{FF2B5EF4-FFF2-40B4-BE49-F238E27FC236}">
                <a16:creationId xmlns:a16="http://schemas.microsoft.com/office/drawing/2014/main" id="{63B162A9-E6D1-3DFD-DD93-AB4369A1B63E}"/>
              </a:ext>
            </a:extLst>
          </p:cNvPr>
          <p:cNvSpPr/>
          <p:nvPr/>
        </p:nvSpPr>
        <p:spPr>
          <a:xfrm>
            <a:off x="1341021" y="5495277"/>
            <a:ext cx="1558015" cy="473229"/>
          </a:xfrm>
          <a:prstGeom prst="rect">
            <a:avLst/>
          </a:prstGeom>
          <a:solidFill>
            <a:srgbClr val="00662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500" b="1" dirty="0"/>
              <a:t>200+ materials developed</a:t>
            </a:r>
          </a:p>
        </p:txBody>
      </p:sp>
      <p:sp>
        <p:nvSpPr>
          <p:cNvPr id="55" name="Rectangle 54">
            <a:extLst>
              <a:ext uri="{FF2B5EF4-FFF2-40B4-BE49-F238E27FC236}">
                <a16:creationId xmlns:a16="http://schemas.microsoft.com/office/drawing/2014/main" id="{A826989F-5830-6398-9F71-51512B2A813E}"/>
              </a:ext>
            </a:extLst>
          </p:cNvPr>
          <p:cNvSpPr/>
          <p:nvPr/>
        </p:nvSpPr>
        <p:spPr>
          <a:xfrm>
            <a:off x="995969" y="2986348"/>
            <a:ext cx="1489910" cy="83915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500" b="1" dirty="0"/>
              <a:t>Big Area Additive Manufacturing</a:t>
            </a:r>
          </a:p>
        </p:txBody>
      </p:sp>
      <p:pic>
        <p:nvPicPr>
          <p:cNvPr id="11" name="Picture 10" descr="A picture containing floor, indoor, window&#10;&#10;AI-generated content may be incorrect.">
            <a:extLst>
              <a:ext uri="{FF2B5EF4-FFF2-40B4-BE49-F238E27FC236}">
                <a16:creationId xmlns:a16="http://schemas.microsoft.com/office/drawing/2014/main" id="{183F6048-C534-846C-A510-8698980B1688}"/>
              </a:ext>
            </a:extLst>
          </p:cNvPr>
          <p:cNvPicPr>
            <a:picLocks noChangeAspect="1"/>
          </p:cNvPicPr>
          <p:nvPr/>
        </p:nvPicPr>
        <p:blipFill>
          <a:blip r:embed="rId5"/>
          <a:stretch>
            <a:fillRect/>
          </a:stretch>
        </p:blipFill>
        <p:spPr>
          <a:xfrm>
            <a:off x="4969863" y="5174251"/>
            <a:ext cx="2418209" cy="1612139"/>
          </a:xfrm>
          <a:prstGeom prst="rect">
            <a:avLst/>
          </a:prstGeom>
          <a:effectLst>
            <a:outerShdw blurRad="50800" dist="38100" dir="2700000" algn="tl" rotWithShape="0">
              <a:prstClr val="black">
                <a:alpha val="40000"/>
              </a:prstClr>
            </a:outerShdw>
          </a:effectLst>
        </p:spPr>
      </p:pic>
      <p:sp>
        <p:nvSpPr>
          <p:cNvPr id="12" name="TextBox 11">
            <a:extLst>
              <a:ext uri="{FF2B5EF4-FFF2-40B4-BE49-F238E27FC236}">
                <a16:creationId xmlns:a16="http://schemas.microsoft.com/office/drawing/2014/main" id="{AF166A95-F042-5008-3980-3F23B7470B7E}"/>
              </a:ext>
            </a:extLst>
          </p:cNvPr>
          <p:cNvSpPr txBox="1"/>
          <p:nvPr/>
        </p:nvSpPr>
        <p:spPr>
          <a:xfrm>
            <a:off x="7121320" y="299475"/>
            <a:ext cx="2308486" cy="1323439"/>
          </a:xfrm>
          <a:prstGeom prst="rect">
            <a:avLst/>
          </a:prstGeom>
          <a:noFill/>
        </p:spPr>
        <p:txBody>
          <a:bodyPr wrap="square" rtlCol="0">
            <a:spAutoFit/>
          </a:bodyPr>
          <a:lstStyle/>
          <a:p>
            <a:pPr algn="ctr"/>
            <a:r>
              <a:rPr lang="en-US" sz="1600" dirty="0">
                <a:effectLst/>
                <a:ea typeface="Aptos" panose="020B0004020202020204" pitchFamily="34" charset="0"/>
              </a:rPr>
              <a:t>LDRD enabled ORNL to discover how to use manufacturing platforms in different and novel applications. </a:t>
            </a:r>
            <a:endParaRPr lang="en-US" sz="1600" dirty="0"/>
          </a:p>
        </p:txBody>
      </p:sp>
    </p:spTree>
    <p:extLst>
      <p:ext uri="{BB962C8B-B14F-4D97-AF65-F5344CB8AC3E}">
        <p14:creationId xmlns:p14="http://schemas.microsoft.com/office/powerpoint/2010/main" val="39139514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AB9A21-78B7-EB73-EAFD-9B3DDB93CA1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4C634AA-0AF2-26F0-EE6C-90AB061064FC}"/>
              </a:ext>
            </a:extLst>
          </p:cNvPr>
          <p:cNvSpPr>
            <a:spLocks noGrp="1"/>
          </p:cNvSpPr>
          <p:nvPr>
            <p:ph type="title"/>
          </p:nvPr>
        </p:nvSpPr>
        <p:spPr>
          <a:xfrm>
            <a:off x="314692" y="365125"/>
            <a:ext cx="11492432" cy="886397"/>
          </a:xfrm>
        </p:spPr>
        <p:txBody>
          <a:bodyPr/>
          <a:lstStyle/>
          <a:p>
            <a:r>
              <a:rPr lang="en-US" dirty="0"/>
              <a:t>ORNL’s Big Area Additive Manufacturing grew from a lab idea to a national supply chain</a:t>
            </a:r>
          </a:p>
        </p:txBody>
      </p:sp>
      <p:grpSp>
        <p:nvGrpSpPr>
          <p:cNvPr id="35" name="Group 34">
            <a:extLst>
              <a:ext uri="{FF2B5EF4-FFF2-40B4-BE49-F238E27FC236}">
                <a16:creationId xmlns:a16="http://schemas.microsoft.com/office/drawing/2014/main" id="{98ADCC22-B030-8804-F3C5-F853AB4BA0F2}"/>
              </a:ext>
            </a:extLst>
          </p:cNvPr>
          <p:cNvGrpSpPr/>
          <p:nvPr/>
        </p:nvGrpSpPr>
        <p:grpSpPr>
          <a:xfrm>
            <a:off x="246330" y="1541054"/>
            <a:ext cx="3056991" cy="4413745"/>
            <a:chOff x="246330" y="2059674"/>
            <a:chExt cx="3056991" cy="4413745"/>
          </a:xfrm>
        </p:grpSpPr>
        <p:pic>
          <p:nvPicPr>
            <p:cNvPr id="5" name="Graphic 4">
              <a:extLst>
                <a:ext uri="{FF2B5EF4-FFF2-40B4-BE49-F238E27FC236}">
                  <a16:creationId xmlns:a16="http://schemas.microsoft.com/office/drawing/2014/main" id="{ED73ED43-6BF8-3971-E0E6-0AB447A14D0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46330" y="2059674"/>
              <a:ext cx="3056991" cy="853114"/>
            </a:xfrm>
            <a:prstGeom prst="rect">
              <a:avLst/>
            </a:prstGeom>
          </p:spPr>
        </p:pic>
        <p:pic>
          <p:nvPicPr>
            <p:cNvPr id="13" name="Graphic 12">
              <a:extLst>
                <a:ext uri="{FF2B5EF4-FFF2-40B4-BE49-F238E27FC236}">
                  <a16:creationId xmlns:a16="http://schemas.microsoft.com/office/drawing/2014/main" id="{6B720421-F271-6091-EEEB-192F8AF81C2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14918" y="2184086"/>
              <a:ext cx="266598" cy="604289"/>
            </a:xfrm>
            <a:prstGeom prst="rect">
              <a:avLst/>
            </a:prstGeom>
          </p:spPr>
        </p:pic>
        <p:pic>
          <p:nvPicPr>
            <p:cNvPr id="21" name="Graphic 20">
              <a:extLst>
                <a:ext uri="{FF2B5EF4-FFF2-40B4-BE49-F238E27FC236}">
                  <a16:creationId xmlns:a16="http://schemas.microsoft.com/office/drawing/2014/main" id="{A79153D1-A433-7380-1488-AAEF94C7F462}"/>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06031" y="2912788"/>
              <a:ext cx="17773" cy="2914805"/>
            </a:xfrm>
            <a:prstGeom prst="rect">
              <a:avLst/>
            </a:prstGeom>
          </p:spPr>
        </p:pic>
        <p:sp>
          <p:nvSpPr>
            <p:cNvPr id="28" name="TextBox 27">
              <a:extLst>
                <a:ext uri="{FF2B5EF4-FFF2-40B4-BE49-F238E27FC236}">
                  <a16:creationId xmlns:a16="http://schemas.microsoft.com/office/drawing/2014/main" id="{C15787C5-1FEF-0E72-889A-B8522482324C}"/>
                </a:ext>
              </a:extLst>
            </p:cNvPr>
            <p:cNvSpPr txBox="1"/>
            <p:nvPr/>
          </p:nvSpPr>
          <p:spPr>
            <a:xfrm>
              <a:off x="764275" y="3057099"/>
              <a:ext cx="2170745" cy="3416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73A36"/>
                  </a:solidFill>
                  <a:effectLst/>
                  <a:uLnTx/>
                  <a:uFillTx/>
                  <a:latin typeface="Roboto"/>
                  <a:ea typeface="+mn-ea"/>
                  <a:cs typeface="+mn-cs"/>
                </a:rPr>
                <a:t>Francois Pin proposes “Automated Freeform Construction Technologies and Materials” to </a:t>
              </a:r>
              <a:r>
                <a:rPr lang="en-US" dirty="0">
                  <a:solidFill>
                    <a:srgbClr val="373A36"/>
                  </a:solidFill>
                  <a:latin typeface="Roboto"/>
                </a:rPr>
                <a:t>LDRD</a:t>
              </a:r>
              <a:r>
                <a:rPr kumimoji="0" lang="en-US" sz="1800" b="0" i="0" u="none" strike="noStrike" kern="1200" cap="none" spc="0" normalizeH="0" baseline="0" noProof="0" dirty="0">
                  <a:ln>
                    <a:noFill/>
                  </a:ln>
                  <a:solidFill>
                    <a:srgbClr val="373A36"/>
                  </a:solidFill>
                  <a:effectLst/>
                  <a:uLnTx/>
                  <a:uFillTx/>
                  <a:latin typeface="Roboto"/>
                  <a:ea typeface="+mn-ea"/>
                  <a:cs typeface="+mn-cs"/>
                </a:rPr>
                <a:t>, scaling rapid prototyping into large-scale additive construction concepts.</a:t>
              </a:r>
            </a:p>
          </p:txBody>
        </p:sp>
        <p:sp>
          <p:nvSpPr>
            <p:cNvPr id="29" name="TextBox 28">
              <a:extLst>
                <a:ext uri="{FF2B5EF4-FFF2-40B4-BE49-F238E27FC236}">
                  <a16:creationId xmlns:a16="http://schemas.microsoft.com/office/drawing/2014/main" id="{2CE4D558-5FB9-CF4D-18FF-4045D47616BB}"/>
                </a:ext>
              </a:extLst>
            </p:cNvPr>
            <p:cNvSpPr txBox="1"/>
            <p:nvPr/>
          </p:nvSpPr>
          <p:spPr>
            <a:xfrm>
              <a:off x="970805" y="2286175"/>
              <a:ext cx="2060811"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FFFFFF"/>
                  </a:solidFill>
                  <a:effectLst/>
                  <a:uLnTx/>
                  <a:uFillTx/>
                  <a:latin typeface="Roboto"/>
                  <a:ea typeface="+mn-ea"/>
                  <a:cs typeface="+mn-cs"/>
                </a:rPr>
                <a:t>2008</a:t>
              </a:r>
            </a:p>
          </p:txBody>
        </p:sp>
      </p:grpSp>
      <p:grpSp>
        <p:nvGrpSpPr>
          <p:cNvPr id="34" name="Group 33">
            <a:extLst>
              <a:ext uri="{FF2B5EF4-FFF2-40B4-BE49-F238E27FC236}">
                <a16:creationId xmlns:a16="http://schemas.microsoft.com/office/drawing/2014/main" id="{E373ADAF-8BBB-B5E1-A9C9-F854CEA179EF}"/>
              </a:ext>
            </a:extLst>
          </p:cNvPr>
          <p:cNvGrpSpPr/>
          <p:nvPr/>
        </p:nvGrpSpPr>
        <p:grpSpPr>
          <a:xfrm>
            <a:off x="3143362" y="1541054"/>
            <a:ext cx="3056991" cy="4690744"/>
            <a:chOff x="3143362" y="2059674"/>
            <a:chExt cx="3056991" cy="4690744"/>
          </a:xfrm>
        </p:grpSpPr>
        <p:pic>
          <p:nvPicPr>
            <p:cNvPr id="7" name="Graphic 6">
              <a:extLst>
                <a:ext uri="{FF2B5EF4-FFF2-40B4-BE49-F238E27FC236}">
                  <a16:creationId xmlns:a16="http://schemas.microsoft.com/office/drawing/2014/main" id="{3223F073-07B6-8105-F9B6-6B42F5775689}"/>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3143362" y="2059674"/>
              <a:ext cx="3056991" cy="853114"/>
            </a:xfrm>
            <a:prstGeom prst="rect">
              <a:avLst/>
            </a:prstGeom>
          </p:spPr>
        </p:pic>
        <p:pic>
          <p:nvPicPr>
            <p:cNvPr id="15" name="Graphic 14">
              <a:extLst>
                <a:ext uri="{FF2B5EF4-FFF2-40B4-BE49-F238E27FC236}">
                  <a16:creationId xmlns:a16="http://schemas.microsoft.com/office/drawing/2014/main" id="{C98EC781-CFE6-7A38-3F12-AFFAB6B3DB6C}"/>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3545249" y="2491006"/>
              <a:ext cx="266598" cy="231052"/>
            </a:xfrm>
            <a:prstGeom prst="rect">
              <a:avLst/>
            </a:prstGeom>
          </p:spPr>
        </p:pic>
        <p:pic>
          <p:nvPicPr>
            <p:cNvPr id="22" name="Graphic 21">
              <a:extLst>
                <a:ext uri="{FF2B5EF4-FFF2-40B4-BE49-F238E27FC236}">
                  <a16:creationId xmlns:a16="http://schemas.microsoft.com/office/drawing/2014/main" id="{2100C204-1BD9-1612-25DC-A84222319246}"/>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504662" y="2912788"/>
              <a:ext cx="17773" cy="2914805"/>
            </a:xfrm>
            <a:prstGeom prst="rect">
              <a:avLst/>
            </a:prstGeom>
          </p:spPr>
        </p:pic>
        <p:sp>
          <p:nvSpPr>
            <p:cNvPr id="27" name="TextBox 26">
              <a:extLst>
                <a:ext uri="{FF2B5EF4-FFF2-40B4-BE49-F238E27FC236}">
                  <a16:creationId xmlns:a16="http://schemas.microsoft.com/office/drawing/2014/main" id="{23417D75-C063-2E20-29F3-B0C0BEFB1823}"/>
                </a:ext>
              </a:extLst>
            </p:cNvPr>
            <p:cNvSpPr txBox="1"/>
            <p:nvPr/>
          </p:nvSpPr>
          <p:spPr>
            <a:xfrm>
              <a:off x="3766782" y="3057099"/>
              <a:ext cx="2060811" cy="3693319"/>
            </a:xfrm>
            <a:prstGeom prst="rect">
              <a:avLst/>
            </a:prstGeom>
            <a:noFill/>
          </p:spPr>
          <p:txBody>
            <a:bodyPr wrap="square" rtlCol="0">
              <a:spAutoFit/>
            </a:bodyPr>
            <a:lstStyle/>
            <a:p>
              <a:r>
                <a:rPr lang="en-US" dirty="0"/>
                <a:t>ORNL pilots polymer additive manufacturing, seeds Big Area Additive Manufacturing (BAAM), partners with Cincinnati; pellet feedstock decision enables commodity material supply chain.</a:t>
              </a:r>
            </a:p>
          </p:txBody>
        </p:sp>
        <p:sp>
          <p:nvSpPr>
            <p:cNvPr id="30" name="TextBox 29">
              <a:extLst>
                <a:ext uri="{FF2B5EF4-FFF2-40B4-BE49-F238E27FC236}">
                  <a16:creationId xmlns:a16="http://schemas.microsoft.com/office/drawing/2014/main" id="{14E151A2-5782-57C0-1278-47BC68501F32}"/>
                </a:ext>
              </a:extLst>
            </p:cNvPr>
            <p:cNvSpPr txBox="1"/>
            <p:nvPr/>
          </p:nvSpPr>
          <p:spPr>
            <a:xfrm>
              <a:off x="3973313" y="2286175"/>
              <a:ext cx="2060811"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FFFFFF"/>
                  </a:solidFill>
                  <a:effectLst/>
                  <a:uLnTx/>
                  <a:uFillTx/>
                  <a:latin typeface="Roboto"/>
                  <a:ea typeface="+mn-ea"/>
                  <a:cs typeface="+mn-cs"/>
                </a:rPr>
                <a:t>2013</a:t>
              </a:r>
            </a:p>
          </p:txBody>
        </p:sp>
      </p:grpSp>
      <p:grpSp>
        <p:nvGrpSpPr>
          <p:cNvPr id="14" name="Group 13">
            <a:extLst>
              <a:ext uri="{FF2B5EF4-FFF2-40B4-BE49-F238E27FC236}">
                <a16:creationId xmlns:a16="http://schemas.microsoft.com/office/drawing/2014/main" id="{422DB919-8D06-19FB-E07E-53B9811E11C4}"/>
              </a:ext>
            </a:extLst>
          </p:cNvPr>
          <p:cNvGrpSpPr/>
          <p:nvPr/>
        </p:nvGrpSpPr>
        <p:grpSpPr>
          <a:xfrm>
            <a:off x="6030928" y="1549027"/>
            <a:ext cx="5863166" cy="4959770"/>
            <a:chOff x="6030928" y="1549027"/>
            <a:chExt cx="5863166" cy="4959770"/>
          </a:xfrm>
        </p:grpSpPr>
        <p:pic>
          <p:nvPicPr>
            <p:cNvPr id="12" name="Graphic 11">
              <a:extLst>
                <a:ext uri="{FF2B5EF4-FFF2-40B4-BE49-F238E27FC236}">
                  <a16:creationId xmlns:a16="http://schemas.microsoft.com/office/drawing/2014/main" id="{F5A36C68-88CD-14E1-373F-3984466FD622}"/>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6030928" y="1549027"/>
              <a:ext cx="5863166" cy="845141"/>
            </a:xfrm>
            <a:prstGeom prst="rect">
              <a:avLst/>
            </a:prstGeom>
          </p:spPr>
        </p:pic>
        <p:grpSp>
          <p:nvGrpSpPr>
            <p:cNvPr id="8" name="Group 7">
              <a:extLst>
                <a:ext uri="{FF2B5EF4-FFF2-40B4-BE49-F238E27FC236}">
                  <a16:creationId xmlns:a16="http://schemas.microsoft.com/office/drawing/2014/main" id="{53C90358-C0BB-E0D1-86D2-AF8669C3B091}"/>
                </a:ext>
              </a:extLst>
            </p:cNvPr>
            <p:cNvGrpSpPr/>
            <p:nvPr/>
          </p:nvGrpSpPr>
          <p:grpSpPr>
            <a:xfrm>
              <a:off x="6164442" y="1767555"/>
              <a:ext cx="5624909" cy="4741242"/>
              <a:chOff x="6164442" y="1767555"/>
              <a:chExt cx="5624909" cy="4741242"/>
            </a:xfrm>
          </p:grpSpPr>
          <p:grpSp>
            <p:nvGrpSpPr>
              <p:cNvPr id="38" name="Group 37">
                <a:extLst>
                  <a:ext uri="{FF2B5EF4-FFF2-40B4-BE49-F238E27FC236}">
                    <a16:creationId xmlns:a16="http://schemas.microsoft.com/office/drawing/2014/main" id="{0714F5A9-92C0-D56B-C474-B21B1BFFD11E}"/>
                  </a:ext>
                </a:extLst>
              </p:cNvPr>
              <p:cNvGrpSpPr/>
              <p:nvPr/>
            </p:nvGrpSpPr>
            <p:grpSpPr>
              <a:xfrm>
                <a:off x="6164442" y="1767555"/>
                <a:ext cx="3056992" cy="4076654"/>
                <a:chOff x="6164442" y="2286175"/>
                <a:chExt cx="3056992" cy="4076654"/>
              </a:xfrm>
            </p:grpSpPr>
            <p:pic>
              <p:nvPicPr>
                <p:cNvPr id="17" name="Graphic 16">
                  <a:extLst>
                    <a:ext uri="{FF2B5EF4-FFF2-40B4-BE49-F238E27FC236}">
                      <a16:creationId xmlns:a16="http://schemas.microsoft.com/office/drawing/2014/main" id="{A3960D84-DF98-E4A1-067C-E11658419532}"/>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6415621" y="2286217"/>
                  <a:ext cx="266598" cy="462103"/>
                </a:xfrm>
                <a:prstGeom prst="rect">
                  <a:avLst/>
                </a:prstGeom>
              </p:spPr>
            </p:pic>
            <p:pic>
              <p:nvPicPr>
                <p:cNvPr id="23" name="Graphic 22">
                  <a:extLst>
                    <a:ext uri="{FF2B5EF4-FFF2-40B4-BE49-F238E27FC236}">
                      <a16:creationId xmlns:a16="http://schemas.microsoft.com/office/drawing/2014/main" id="{87C5C556-BB15-1F99-C967-AD4DBFED26BA}"/>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426895" y="2912788"/>
                  <a:ext cx="17773" cy="2914805"/>
                </a:xfrm>
                <a:prstGeom prst="rect">
                  <a:avLst/>
                </a:prstGeom>
              </p:spPr>
            </p:pic>
            <p:sp>
              <p:nvSpPr>
                <p:cNvPr id="31" name="TextBox 30">
                  <a:extLst>
                    <a:ext uri="{FF2B5EF4-FFF2-40B4-BE49-F238E27FC236}">
                      <a16:creationId xmlns:a16="http://schemas.microsoft.com/office/drawing/2014/main" id="{A16D7A18-2F00-838F-14E2-1A5600202810}"/>
                    </a:ext>
                  </a:extLst>
                </p:cNvPr>
                <p:cNvSpPr txBox="1"/>
                <p:nvPr/>
              </p:nvSpPr>
              <p:spPr>
                <a:xfrm>
                  <a:off x="6798400" y="2286175"/>
                  <a:ext cx="2060811"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Roboto"/>
                      <a:ea typeface="+mn-ea"/>
                      <a:cs typeface="+mn-cs"/>
                    </a:rPr>
                    <a:t>2014</a:t>
                  </a:r>
                </a:p>
              </p:txBody>
            </p:sp>
            <p:pic>
              <p:nvPicPr>
                <p:cNvPr id="37" name="Picture 36">
                  <a:extLst>
                    <a:ext uri="{FF2B5EF4-FFF2-40B4-BE49-F238E27FC236}">
                      <a16:creationId xmlns:a16="http://schemas.microsoft.com/office/drawing/2014/main" id="{43245CFD-5743-D406-DC9D-7AC50BA98EFD}"/>
                    </a:ext>
                  </a:extLst>
                </p:cNvPr>
                <p:cNvPicPr>
                  <a:picLocks noChangeAspect="1"/>
                </p:cNvPicPr>
                <p:nvPr/>
              </p:nvPicPr>
              <p:blipFill rotWithShape="1">
                <a:blip r:embed="rId10"/>
                <a:srcRect l="12067" r="12067"/>
                <a:stretch>
                  <a:fillRect/>
                </a:stretch>
              </p:blipFill>
              <p:spPr>
                <a:xfrm>
                  <a:off x="6164442" y="3139290"/>
                  <a:ext cx="3056992" cy="3223539"/>
                </a:xfrm>
                <a:prstGeom prst="rect">
                  <a:avLst/>
                </a:prstGeom>
              </p:spPr>
            </p:pic>
          </p:grpSp>
          <p:sp>
            <p:nvSpPr>
              <p:cNvPr id="6" name="TextBox 5">
                <a:extLst>
                  <a:ext uri="{FF2B5EF4-FFF2-40B4-BE49-F238E27FC236}">
                    <a16:creationId xmlns:a16="http://schemas.microsoft.com/office/drawing/2014/main" id="{C562FA05-B0BB-3074-D610-A6E183DB0858}"/>
                  </a:ext>
                </a:extLst>
              </p:cNvPr>
              <p:cNvSpPr txBox="1"/>
              <p:nvPr/>
            </p:nvSpPr>
            <p:spPr>
              <a:xfrm>
                <a:off x="9377337" y="2538479"/>
                <a:ext cx="2412014" cy="3970318"/>
              </a:xfrm>
              <a:prstGeom prst="rect">
                <a:avLst/>
              </a:prstGeom>
              <a:noFill/>
            </p:spPr>
            <p:txBody>
              <a:bodyPr wrap="square" rtlCol="0">
                <a:spAutoFit/>
              </a:bodyPr>
              <a:lstStyle/>
              <a:p>
                <a:r>
                  <a:rPr lang="en-US" dirty="0"/>
                  <a:t>First collaborative agreement with Cincinnati launches BAAM commercialization. IMTS “Strati” car demo proves high-throughput composite deposition, spurring demand for large-format printers and CF-ABS pellets.</a:t>
                </a:r>
              </a:p>
              <a:p>
                <a:pPr lvl="0"/>
                <a:endParaRPr lang="en-US" dirty="0"/>
              </a:p>
            </p:txBody>
          </p:sp>
        </p:grpSp>
      </p:grpSp>
    </p:spTree>
    <p:extLst>
      <p:ext uri="{BB962C8B-B14F-4D97-AF65-F5344CB8AC3E}">
        <p14:creationId xmlns:p14="http://schemas.microsoft.com/office/powerpoint/2010/main" val="42867561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35A022-5B72-72DE-499A-66FF9E1AA62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7AA5F98-651E-DAC9-BA3C-BEB52A24270B}"/>
              </a:ext>
            </a:extLst>
          </p:cNvPr>
          <p:cNvSpPr>
            <a:spLocks noGrp="1"/>
          </p:cNvSpPr>
          <p:nvPr>
            <p:ph type="title"/>
          </p:nvPr>
        </p:nvSpPr>
        <p:spPr>
          <a:xfrm>
            <a:off x="314692" y="365125"/>
            <a:ext cx="11492432" cy="886397"/>
          </a:xfrm>
        </p:spPr>
        <p:txBody>
          <a:bodyPr/>
          <a:lstStyle/>
          <a:p>
            <a:r>
              <a:rPr lang="en-US" dirty="0"/>
              <a:t>ORNL’s Big Area Additive Manufacturing grew from a lab idea to a national supply chain</a:t>
            </a:r>
          </a:p>
        </p:txBody>
      </p:sp>
      <p:grpSp>
        <p:nvGrpSpPr>
          <p:cNvPr id="35" name="Group 34">
            <a:extLst>
              <a:ext uri="{FF2B5EF4-FFF2-40B4-BE49-F238E27FC236}">
                <a16:creationId xmlns:a16="http://schemas.microsoft.com/office/drawing/2014/main" id="{D35DD772-4A11-1210-CDBB-253D2A8EC193}"/>
              </a:ext>
            </a:extLst>
          </p:cNvPr>
          <p:cNvGrpSpPr/>
          <p:nvPr/>
        </p:nvGrpSpPr>
        <p:grpSpPr>
          <a:xfrm>
            <a:off x="246330" y="1541054"/>
            <a:ext cx="3056991" cy="4413745"/>
            <a:chOff x="246330" y="2059674"/>
            <a:chExt cx="3056991" cy="4413745"/>
          </a:xfrm>
        </p:grpSpPr>
        <p:pic>
          <p:nvPicPr>
            <p:cNvPr id="5" name="Graphic 4">
              <a:extLst>
                <a:ext uri="{FF2B5EF4-FFF2-40B4-BE49-F238E27FC236}">
                  <a16:creationId xmlns:a16="http://schemas.microsoft.com/office/drawing/2014/main" id="{C7215C0B-5FBF-85E7-9905-7B0EF05634A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46330" y="2059674"/>
              <a:ext cx="3056991" cy="853114"/>
            </a:xfrm>
            <a:prstGeom prst="rect">
              <a:avLst/>
            </a:prstGeom>
          </p:spPr>
        </p:pic>
        <p:pic>
          <p:nvPicPr>
            <p:cNvPr id="13" name="Graphic 12">
              <a:extLst>
                <a:ext uri="{FF2B5EF4-FFF2-40B4-BE49-F238E27FC236}">
                  <a16:creationId xmlns:a16="http://schemas.microsoft.com/office/drawing/2014/main" id="{2BB8191D-2B8A-DF99-4FA6-14498D11EE9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14918" y="2184086"/>
              <a:ext cx="266598" cy="604289"/>
            </a:xfrm>
            <a:prstGeom prst="rect">
              <a:avLst/>
            </a:prstGeom>
          </p:spPr>
        </p:pic>
        <p:pic>
          <p:nvPicPr>
            <p:cNvPr id="21" name="Graphic 20">
              <a:extLst>
                <a:ext uri="{FF2B5EF4-FFF2-40B4-BE49-F238E27FC236}">
                  <a16:creationId xmlns:a16="http://schemas.microsoft.com/office/drawing/2014/main" id="{6708E1A7-41C7-4169-71F6-9208D47B0AC6}"/>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06031" y="2912788"/>
              <a:ext cx="17773" cy="2914805"/>
            </a:xfrm>
            <a:prstGeom prst="rect">
              <a:avLst/>
            </a:prstGeom>
          </p:spPr>
        </p:pic>
        <p:sp>
          <p:nvSpPr>
            <p:cNvPr id="28" name="TextBox 27">
              <a:extLst>
                <a:ext uri="{FF2B5EF4-FFF2-40B4-BE49-F238E27FC236}">
                  <a16:creationId xmlns:a16="http://schemas.microsoft.com/office/drawing/2014/main" id="{0FB6FE1A-84A9-18C5-000B-7C8F4B9FF771}"/>
                </a:ext>
              </a:extLst>
            </p:cNvPr>
            <p:cNvSpPr txBox="1"/>
            <p:nvPr/>
          </p:nvSpPr>
          <p:spPr>
            <a:xfrm>
              <a:off x="764275" y="3057099"/>
              <a:ext cx="2170745" cy="3416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73A36"/>
                  </a:solidFill>
                  <a:effectLst/>
                  <a:uLnTx/>
                  <a:uFillTx/>
                  <a:latin typeface="Roboto"/>
                  <a:ea typeface="+mn-ea"/>
                  <a:cs typeface="+mn-cs"/>
                </a:rPr>
                <a:t>Francois Pin proposes “Automated Freeform Construction Technologies and Materials” to </a:t>
              </a:r>
              <a:r>
                <a:rPr lang="en-US" dirty="0">
                  <a:solidFill>
                    <a:srgbClr val="373A36"/>
                  </a:solidFill>
                  <a:latin typeface="Roboto"/>
                </a:rPr>
                <a:t>LDRD</a:t>
              </a:r>
              <a:r>
                <a:rPr kumimoji="0" lang="en-US" sz="1800" b="0" i="0" u="none" strike="noStrike" kern="1200" cap="none" spc="0" normalizeH="0" baseline="0" noProof="0" dirty="0">
                  <a:ln>
                    <a:noFill/>
                  </a:ln>
                  <a:solidFill>
                    <a:srgbClr val="373A36"/>
                  </a:solidFill>
                  <a:effectLst/>
                  <a:uLnTx/>
                  <a:uFillTx/>
                  <a:latin typeface="Roboto"/>
                  <a:ea typeface="+mn-ea"/>
                  <a:cs typeface="+mn-cs"/>
                </a:rPr>
                <a:t>, scaling rapid prototyping into large-scale additive construction concepts.</a:t>
              </a:r>
            </a:p>
          </p:txBody>
        </p:sp>
        <p:sp>
          <p:nvSpPr>
            <p:cNvPr id="29" name="TextBox 28">
              <a:extLst>
                <a:ext uri="{FF2B5EF4-FFF2-40B4-BE49-F238E27FC236}">
                  <a16:creationId xmlns:a16="http://schemas.microsoft.com/office/drawing/2014/main" id="{169AAC9A-7CB8-BBBF-481A-1A1A84863923}"/>
                </a:ext>
              </a:extLst>
            </p:cNvPr>
            <p:cNvSpPr txBox="1"/>
            <p:nvPr/>
          </p:nvSpPr>
          <p:spPr>
            <a:xfrm>
              <a:off x="970805" y="2286175"/>
              <a:ext cx="2060811"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FFFFFF"/>
                  </a:solidFill>
                  <a:effectLst/>
                  <a:uLnTx/>
                  <a:uFillTx/>
                  <a:latin typeface="Roboto"/>
                  <a:ea typeface="+mn-ea"/>
                  <a:cs typeface="+mn-cs"/>
                </a:rPr>
                <a:t>2008</a:t>
              </a:r>
            </a:p>
          </p:txBody>
        </p:sp>
      </p:grpSp>
      <p:grpSp>
        <p:nvGrpSpPr>
          <p:cNvPr id="34" name="Group 33">
            <a:extLst>
              <a:ext uri="{FF2B5EF4-FFF2-40B4-BE49-F238E27FC236}">
                <a16:creationId xmlns:a16="http://schemas.microsoft.com/office/drawing/2014/main" id="{05DF0D2C-9349-6EA9-D5DB-8704382B72E9}"/>
              </a:ext>
            </a:extLst>
          </p:cNvPr>
          <p:cNvGrpSpPr/>
          <p:nvPr/>
        </p:nvGrpSpPr>
        <p:grpSpPr>
          <a:xfrm>
            <a:off x="3143362" y="1541054"/>
            <a:ext cx="3056991" cy="4690744"/>
            <a:chOff x="3143362" y="2059674"/>
            <a:chExt cx="3056991" cy="4690744"/>
          </a:xfrm>
        </p:grpSpPr>
        <p:pic>
          <p:nvPicPr>
            <p:cNvPr id="7" name="Graphic 6">
              <a:extLst>
                <a:ext uri="{FF2B5EF4-FFF2-40B4-BE49-F238E27FC236}">
                  <a16:creationId xmlns:a16="http://schemas.microsoft.com/office/drawing/2014/main" id="{19594747-37E2-7896-C871-E7F70FCE3BE4}"/>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3143362" y="2059674"/>
              <a:ext cx="3056991" cy="853114"/>
            </a:xfrm>
            <a:prstGeom prst="rect">
              <a:avLst/>
            </a:prstGeom>
          </p:spPr>
        </p:pic>
        <p:pic>
          <p:nvPicPr>
            <p:cNvPr id="15" name="Graphic 14">
              <a:extLst>
                <a:ext uri="{FF2B5EF4-FFF2-40B4-BE49-F238E27FC236}">
                  <a16:creationId xmlns:a16="http://schemas.microsoft.com/office/drawing/2014/main" id="{1D34536D-ECA0-7963-A4BE-D47E4C70BA78}"/>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3545249" y="2491006"/>
              <a:ext cx="266598" cy="231052"/>
            </a:xfrm>
            <a:prstGeom prst="rect">
              <a:avLst/>
            </a:prstGeom>
          </p:spPr>
        </p:pic>
        <p:pic>
          <p:nvPicPr>
            <p:cNvPr id="22" name="Graphic 21">
              <a:extLst>
                <a:ext uri="{FF2B5EF4-FFF2-40B4-BE49-F238E27FC236}">
                  <a16:creationId xmlns:a16="http://schemas.microsoft.com/office/drawing/2014/main" id="{6CC84690-937E-5A78-F32F-3DBF91BECEF5}"/>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504662" y="2912788"/>
              <a:ext cx="17773" cy="2914805"/>
            </a:xfrm>
            <a:prstGeom prst="rect">
              <a:avLst/>
            </a:prstGeom>
          </p:spPr>
        </p:pic>
        <p:sp>
          <p:nvSpPr>
            <p:cNvPr id="27" name="TextBox 26">
              <a:extLst>
                <a:ext uri="{FF2B5EF4-FFF2-40B4-BE49-F238E27FC236}">
                  <a16:creationId xmlns:a16="http://schemas.microsoft.com/office/drawing/2014/main" id="{0D9D85A3-4199-8CCE-6959-5A736458F5EA}"/>
                </a:ext>
              </a:extLst>
            </p:cNvPr>
            <p:cNvSpPr txBox="1"/>
            <p:nvPr/>
          </p:nvSpPr>
          <p:spPr>
            <a:xfrm>
              <a:off x="3766782" y="3057099"/>
              <a:ext cx="2060811" cy="3693319"/>
            </a:xfrm>
            <a:prstGeom prst="rect">
              <a:avLst/>
            </a:prstGeom>
            <a:noFill/>
          </p:spPr>
          <p:txBody>
            <a:bodyPr wrap="square" rtlCol="0">
              <a:spAutoFit/>
            </a:bodyPr>
            <a:lstStyle/>
            <a:p>
              <a:r>
                <a:rPr lang="en-US" dirty="0"/>
                <a:t>ORNL pilots polymer additive manufacturing, seeds Big Area Additive Manufacturing (BAAM), partners with Cincinnati; pellet feedstock decision enables commodity material supply chain.</a:t>
              </a:r>
            </a:p>
          </p:txBody>
        </p:sp>
        <p:sp>
          <p:nvSpPr>
            <p:cNvPr id="30" name="TextBox 29">
              <a:extLst>
                <a:ext uri="{FF2B5EF4-FFF2-40B4-BE49-F238E27FC236}">
                  <a16:creationId xmlns:a16="http://schemas.microsoft.com/office/drawing/2014/main" id="{A15878CB-08C2-1014-FBCF-5979989D090E}"/>
                </a:ext>
              </a:extLst>
            </p:cNvPr>
            <p:cNvSpPr txBox="1"/>
            <p:nvPr/>
          </p:nvSpPr>
          <p:spPr>
            <a:xfrm>
              <a:off x="3973313" y="2286175"/>
              <a:ext cx="2060811"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FFFFFF"/>
                  </a:solidFill>
                  <a:effectLst/>
                  <a:uLnTx/>
                  <a:uFillTx/>
                  <a:latin typeface="Roboto"/>
                  <a:ea typeface="+mn-ea"/>
                  <a:cs typeface="+mn-cs"/>
                </a:rPr>
                <a:t>2013</a:t>
              </a:r>
            </a:p>
          </p:txBody>
        </p:sp>
      </p:grpSp>
      <p:grpSp>
        <p:nvGrpSpPr>
          <p:cNvPr id="14" name="Group 13">
            <a:extLst>
              <a:ext uri="{FF2B5EF4-FFF2-40B4-BE49-F238E27FC236}">
                <a16:creationId xmlns:a16="http://schemas.microsoft.com/office/drawing/2014/main" id="{5E431379-2247-E9AD-24D7-935C07E7F4FA}"/>
              </a:ext>
            </a:extLst>
          </p:cNvPr>
          <p:cNvGrpSpPr/>
          <p:nvPr/>
        </p:nvGrpSpPr>
        <p:grpSpPr>
          <a:xfrm>
            <a:off x="6030928" y="1549027"/>
            <a:ext cx="5863166" cy="4959770"/>
            <a:chOff x="6030928" y="1549027"/>
            <a:chExt cx="5863166" cy="4959770"/>
          </a:xfrm>
        </p:grpSpPr>
        <p:pic>
          <p:nvPicPr>
            <p:cNvPr id="12" name="Graphic 11">
              <a:extLst>
                <a:ext uri="{FF2B5EF4-FFF2-40B4-BE49-F238E27FC236}">
                  <a16:creationId xmlns:a16="http://schemas.microsoft.com/office/drawing/2014/main" id="{130AEC1F-F52D-6B86-62B3-DEA7594F5DDF}"/>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6030928" y="1549027"/>
              <a:ext cx="5863166" cy="845141"/>
            </a:xfrm>
            <a:prstGeom prst="rect">
              <a:avLst/>
            </a:prstGeom>
          </p:spPr>
        </p:pic>
        <p:grpSp>
          <p:nvGrpSpPr>
            <p:cNvPr id="8" name="Group 7">
              <a:extLst>
                <a:ext uri="{FF2B5EF4-FFF2-40B4-BE49-F238E27FC236}">
                  <a16:creationId xmlns:a16="http://schemas.microsoft.com/office/drawing/2014/main" id="{473B33D9-E2DB-7B03-D85C-1A3117C810DC}"/>
                </a:ext>
              </a:extLst>
            </p:cNvPr>
            <p:cNvGrpSpPr/>
            <p:nvPr/>
          </p:nvGrpSpPr>
          <p:grpSpPr>
            <a:xfrm>
              <a:off x="6164442" y="1767555"/>
              <a:ext cx="5624909" cy="4741242"/>
              <a:chOff x="6164442" y="1767555"/>
              <a:chExt cx="5624909" cy="4741242"/>
            </a:xfrm>
          </p:grpSpPr>
          <p:grpSp>
            <p:nvGrpSpPr>
              <p:cNvPr id="38" name="Group 37">
                <a:extLst>
                  <a:ext uri="{FF2B5EF4-FFF2-40B4-BE49-F238E27FC236}">
                    <a16:creationId xmlns:a16="http://schemas.microsoft.com/office/drawing/2014/main" id="{8DBD4E3D-2CA3-5BDE-1C87-04362BD358F4}"/>
                  </a:ext>
                </a:extLst>
              </p:cNvPr>
              <p:cNvGrpSpPr/>
              <p:nvPr/>
            </p:nvGrpSpPr>
            <p:grpSpPr>
              <a:xfrm>
                <a:off x="6164442" y="1767555"/>
                <a:ext cx="3056992" cy="4076654"/>
                <a:chOff x="6164442" y="2286175"/>
                <a:chExt cx="3056992" cy="4076654"/>
              </a:xfrm>
            </p:grpSpPr>
            <p:pic>
              <p:nvPicPr>
                <p:cNvPr id="17" name="Graphic 16">
                  <a:extLst>
                    <a:ext uri="{FF2B5EF4-FFF2-40B4-BE49-F238E27FC236}">
                      <a16:creationId xmlns:a16="http://schemas.microsoft.com/office/drawing/2014/main" id="{7AB3AF34-A4D2-0248-C6E8-A6109758D696}"/>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6415621" y="2286217"/>
                  <a:ext cx="266598" cy="462103"/>
                </a:xfrm>
                <a:prstGeom prst="rect">
                  <a:avLst/>
                </a:prstGeom>
              </p:spPr>
            </p:pic>
            <p:pic>
              <p:nvPicPr>
                <p:cNvPr id="23" name="Graphic 22">
                  <a:extLst>
                    <a:ext uri="{FF2B5EF4-FFF2-40B4-BE49-F238E27FC236}">
                      <a16:creationId xmlns:a16="http://schemas.microsoft.com/office/drawing/2014/main" id="{BCE77EA5-7CA4-3738-278B-AA876EB106F5}"/>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426895" y="2912788"/>
                  <a:ext cx="17773" cy="2914805"/>
                </a:xfrm>
                <a:prstGeom prst="rect">
                  <a:avLst/>
                </a:prstGeom>
              </p:spPr>
            </p:pic>
            <p:sp>
              <p:nvSpPr>
                <p:cNvPr id="31" name="TextBox 30">
                  <a:extLst>
                    <a:ext uri="{FF2B5EF4-FFF2-40B4-BE49-F238E27FC236}">
                      <a16:creationId xmlns:a16="http://schemas.microsoft.com/office/drawing/2014/main" id="{2AFFA052-6F19-3038-E7A1-089CA149A08E}"/>
                    </a:ext>
                  </a:extLst>
                </p:cNvPr>
                <p:cNvSpPr txBox="1"/>
                <p:nvPr/>
              </p:nvSpPr>
              <p:spPr>
                <a:xfrm>
                  <a:off x="6798400" y="2286175"/>
                  <a:ext cx="2060811"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Roboto"/>
                      <a:ea typeface="+mn-ea"/>
                      <a:cs typeface="+mn-cs"/>
                    </a:rPr>
                    <a:t>2014</a:t>
                  </a:r>
                </a:p>
              </p:txBody>
            </p:sp>
            <p:pic>
              <p:nvPicPr>
                <p:cNvPr id="37" name="Picture 36">
                  <a:extLst>
                    <a:ext uri="{FF2B5EF4-FFF2-40B4-BE49-F238E27FC236}">
                      <a16:creationId xmlns:a16="http://schemas.microsoft.com/office/drawing/2014/main" id="{E0EA6802-BE15-916F-342D-F34823E02B8A}"/>
                    </a:ext>
                  </a:extLst>
                </p:cNvPr>
                <p:cNvPicPr>
                  <a:picLocks noChangeAspect="1"/>
                </p:cNvPicPr>
                <p:nvPr/>
              </p:nvPicPr>
              <p:blipFill rotWithShape="1">
                <a:blip r:embed="rId10"/>
                <a:srcRect l="12067" r="12067"/>
                <a:stretch>
                  <a:fillRect/>
                </a:stretch>
              </p:blipFill>
              <p:spPr>
                <a:xfrm>
                  <a:off x="6164442" y="3139290"/>
                  <a:ext cx="3056992" cy="3223539"/>
                </a:xfrm>
                <a:prstGeom prst="rect">
                  <a:avLst/>
                </a:prstGeom>
              </p:spPr>
            </p:pic>
          </p:grpSp>
          <p:sp>
            <p:nvSpPr>
              <p:cNvPr id="6" name="TextBox 5">
                <a:extLst>
                  <a:ext uri="{FF2B5EF4-FFF2-40B4-BE49-F238E27FC236}">
                    <a16:creationId xmlns:a16="http://schemas.microsoft.com/office/drawing/2014/main" id="{B689A967-B3D8-4A5C-1AEB-1BFEC2992689}"/>
                  </a:ext>
                </a:extLst>
              </p:cNvPr>
              <p:cNvSpPr txBox="1"/>
              <p:nvPr/>
            </p:nvSpPr>
            <p:spPr>
              <a:xfrm>
                <a:off x="9377337" y="2538479"/>
                <a:ext cx="2412014" cy="3970318"/>
              </a:xfrm>
              <a:prstGeom prst="rect">
                <a:avLst/>
              </a:prstGeom>
              <a:noFill/>
            </p:spPr>
            <p:txBody>
              <a:bodyPr wrap="square" rtlCol="0">
                <a:spAutoFit/>
              </a:bodyPr>
              <a:lstStyle/>
              <a:p>
                <a:r>
                  <a:rPr lang="en-US" dirty="0"/>
                  <a:t>First collaborative agreement with Cincinnati launches BAAM commercialization. IMTS “Strati” car demo proves high-throughput composite deposition, spurring demand for large-format printers and CF-ABS pellets.</a:t>
                </a:r>
              </a:p>
              <a:p>
                <a:pPr lvl="0"/>
                <a:endParaRPr lang="en-US" dirty="0"/>
              </a:p>
            </p:txBody>
          </p:sp>
        </p:grpSp>
      </p:grpSp>
      <p:sp>
        <p:nvSpPr>
          <p:cNvPr id="39" name="Rectangle 38">
            <a:extLst>
              <a:ext uri="{FF2B5EF4-FFF2-40B4-BE49-F238E27FC236}">
                <a16:creationId xmlns:a16="http://schemas.microsoft.com/office/drawing/2014/main" id="{A93BC952-2345-160A-5D72-2F3A3859C3C9}"/>
              </a:ext>
            </a:extLst>
          </p:cNvPr>
          <p:cNvSpPr/>
          <p:nvPr/>
        </p:nvSpPr>
        <p:spPr>
          <a:xfrm>
            <a:off x="3765642" y="2538479"/>
            <a:ext cx="4212531" cy="3611128"/>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6" name="Group 35">
            <a:extLst>
              <a:ext uri="{FF2B5EF4-FFF2-40B4-BE49-F238E27FC236}">
                <a16:creationId xmlns:a16="http://schemas.microsoft.com/office/drawing/2014/main" id="{6148FC49-F8BA-0B25-00F4-C18B09F9FD44}"/>
              </a:ext>
            </a:extLst>
          </p:cNvPr>
          <p:cNvGrpSpPr/>
          <p:nvPr/>
        </p:nvGrpSpPr>
        <p:grpSpPr>
          <a:xfrm>
            <a:off x="148955" y="1334519"/>
            <a:ext cx="11763945" cy="4897279"/>
            <a:chOff x="6659355" y="1324894"/>
            <a:chExt cx="11763945" cy="4928135"/>
          </a:xfrm>
        </p:grpSpPr>
        <p:sp>
          <p:nvSpPr>
            <p:cNvPr id="19" name="Rectangle 18">
              <a:extLst>
                <a:ext uri="{FF2B5EF4-FFF2-40B4-BE49-F238E27FC236}">
                  <a16:creationId xmlns:a16="http://schemas.microsoft.com/office/drawing/2014/main" id="{5F6F57D6-83B0-E8AF-BF2B-B016656F90AB}"/>
                </a:ext>
              </a:extLst>
            </p:cNvPr>
            <p:cNvSpPr/>
            <p:nvPr/>
          </p:nvSpPr>
          <p:spPr>
            <a:xfrm>
              <a:off x="6659355" y="1324894"/>
              <a:ext cx="11763945" cy="4928135"/>
            </a:xfrm>
            <a:prstGeom prst="rect">
              <a:avLst/>
            </a:prstGeom>
            <a:solidFill>
              <a:srgbClr val="FFFFFF">
                <a:alpha val="8431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0" name="Group 19">
              <a:extLst>
                <a:ext uri="{FF2B5EF4-FFF2-40B4-BE49-F238E27FC236}">
                  <a16:creationId xmlns:a16="http://schemas.microsoft.com/office/drawing/2014/main" id="{78DF920A-F564-E9BA-A81F-9970B14BD79A}"/>
                </a:ext>
              </a:extLst>
            </p:cNvPr>
            <p:cNvGrpSpPr/>
            <p:nvPr/>
          </p:nvGrpSpPr>
          <p:grpSpPr>
            <a:xfrm>
              <a:off x="9640582" y="1521120"/>
              <a:ext cx="4726073" cy="3792733"/>
              <a:chOff x="3143362" y="2059674"/>
              <a:chExt cx="4726073" cy="3792733"/>
            </a:xfrm>
          </p:grpSpPr>
          <p:pic>
            <p:nvPicPr>
              <p:cNvPr id="24" name="Graphic 23">
                <a:extLst>
                  <a:ext uri="{FF2B5EF4-FFF2-40B4-BE49-F238E27FC236}">
                    <a16:creationId xmlns:a16="http://schemas.microsoft.com/office/drawing/2014/main" id="{49C32046-386F-AE62-EB6A-60D359E1F554}"/>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3143362" y="2059674"/>
                <a:ext cx="3056991" cy="853114"/>
              </a:xfrm>
              <a:prstGeom prst="rect">
                <a:avLst/>
              </a:prstGeom>
            </p:spPr>
          </p:pic>
          <p:pic>
            <p:nvPicPr>
              <p:cNvPr id="25" name="Graphic 24">
                <a:extLst>
                  <a:ext uri="{FF2B5EF4-FFF2-40B4-BE49-F238E27FC236}">
                    <a16:creationId xmlns:a16="http://schemas.microsoft.com/office/drawing/2014/main" id="{887B0D4B-2FD9-D308-131D-D48281518BB0}"/>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3545249" y="2491006"/>
                <a:ext cx="266598" cy="231052"/>
              </a:xfrm>
              <a:prstGeom prst="rect">
                <a:avLst/>
              </a:prstGeom>
            </p:spPr>
          </p:pic>
          <p:pic>
            <p:nvPicPr>
              <p:cNvPr id="26" name="Graphic 25">
                <a:extLst>
                  <a:ext uri="{FF2B5EF4-FFF2-40B4-BE49-F238E27FC236}">
                    <a16:creationId xmlns:a16="http://schemas.microsoft.com/office/drawing/2014/main" id="{97C7A3D2-6000-C844-E883-33E0F0029CF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504662" y="2912788"/>
                <a:ext cx="17773" cy="2914805"/>
              </a:xfrm>
              <a:prstGeom prst="rect">
                <a:avLst/>
              </a:prstGeom>
            </p:spPr>
          </p:pic>
          <p:sp>
            <p:nvSpPr>
              <p:cNvPr id="32" name="TextBox 31">
                <a:extLst>
                  <a:ext uri="{FF2B5EF4-FFF2-40B4-BE49-F238E27FC236}">
                    <a16:creationId xmlns:a16="http://schemas.microsoft.com/office/drawing/2014/main" id="{6C40F1CF-81BD-CC0B-B4F0-ADD48CF5728C}"/>
                  </a:ext>
                </a:extLst>
              </p:cNvPr>
              <p:cNvSpPr txBox="1"/>
              <p:nvPr/>
            </p:nvSpPr>
            <p:spPr>
              <a:xfrm>
                <a:off x="3687137" y="3157880"/>
                <a:ext cx="4182298" cy="2694527"/>
              </a:xfrm>
              <a:prstGeom prst="rect">
                <a:avLst/>
              </a:prstGeom>
              <a:noFill/>
            </p:spPr>
            <p:txBody>
              <a:bodyPr wrap="square" rtlCol="0">
                <a:spAutoFit/>
              </a:bodyPr>
              <a:lstStyle/>
              <a:p>
                <a:r>
                  <a:rPr lang="en-US" sz="2400" dirty="0"/>
                  <a:t>ORNL pilots polymer additive manufacturing, seeds Big Area Additive Manufacturing (BAAM), partners with Cincinnati; pellet feedstock decision enables commodity material supply chain</a:t>
                </a:r>
                <a:r>
                  <a:rPr lang="en-US" sz="2000" dirty="0"/>
                  <a:t>.</a:t>
                </a:r>
              </a:p>
            </p:txBody>
          </p:sp>
          <p:sp>
            <p:nvSpPr>
              <p:cNvPr id="33" name="TextBox 32">
                <a:extLst>
                  <a:ext uri="{FF2B5EF4-FFF2-40B4-BE49-F238E27FC236}">
                    <a16:creationId xmlns:a16="http://schemas.microsoft.com/office/drawing/2014/main" id="{0DCD386B-E7DF-9CC5-F110-8B374EE020EF}"/>
                  </a:ext>
                </a:extLst>
              </p:cNvPr>
              <p:cNvSpPr txBox="1"/>
              <p:nvPr/>
            </p:nvSpPr>
            <p:spPr>
              <a:xfrm>
                <a:off x="3973313" y="2286175"/>
                <a:ext cx="2060811"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Roboto"/>
                    <a:ea typeface="+mn-ea"/>
                    <a:cs typeface="+mn-cs"/>
                  </a:rPr>
                  <a:t>2013</a:t>
                </a:r>
              </a:p>
            </p:txBody>
          </p:sp>
        </p:grpSp>
      </p:grpSp>
    </p:spTree>
    <p:extLst>
      <p:ext uri="{BB962C8B-B14F-4D97-AF65-F5344CB8AC3E}">
        <p14:creationId xmlns:p14="http://schemas.microsoft.com/office/powerpoint/2010/main" val="9514381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25878-488A-FCA6-E51B-DF1D922FFA33}"/>
              </a:ext>
            </a:extLst>
          </p:cNvPr>
          <p:cNvSpPr>
            <a:spLocks noGrp="1"/>
          </p:cNvSpPr>
          <p:nvPr>
            <p:ph type="title"/>
          </p:nvPr>
        </p:nvSpPr>
        <p:spPr/>
        <p:txBody>
          <a:bodyPr/>
          <a:lstStyle/>
          <a:p>
            <a:r>
              <a:rPr lang="en-US" dirty="0"/>
              <a:t>LDRD Investments in BAAM</a:t>
            </a:r>
          </a:p>
        </p:txBody>
      </p:sp>
      <p:pic>
        <p:nvPicPr>
          <p:cNvPr id="4" name="Picture 3">
            <a:extLst>
              <a:ext uri="{FF2B5EF4-FFF2-40B4-BE49-F238E27FC236}">
                <a16:creationId xmlns:a16="http://schemas.microsoft.com/office/drawing/2014/main" id="{70937EAE-CBBC-ADC5-6AE3-CCA85B923BDB}"/>
              </a:ext>
            </a:extLst>
          </p:cNvPr>
          <p:cNvPicPr>
            <a:picLocks noChangeAspect="1"/>
          </p:cNvPicPr>
          <p:nvPr/>
        </p:nvPicPr>
        <p:blipFill>
          <a:blip r:embed="rId2"/>
          <a:stretch>
            <a:fillRect/>
          </a:stretch>
        </p:blipFill>
        <p:spPr>
          <a:xfrm>
            <a:off x="4214673" y="1937322"/>
            <a:ext cx="7772400" cy="3706185"/>
          </a:xfrm>
          <a:prstGeom prst="rect">
            <a:avLst/>
          </a:prstGeom>
        </p:spPr>
      </p:pic>
      <p:sp>
        <p:nvSpPr>
          <p:cNvPr id="5" name="TextBox 4">
            <a:extLst>
              <a:ext uri="{FF2B5EF4-FFF2-40B4-BE49-F238E27FC236}">
                <a16:creationId xmlns:a16="http://schemas.microsoft.com/office/drawing/2014/main" id="{71DC53B5-D3B6-A88B-22CB-F10D17371841}"/>
              </a:ext>
            </a:extLst>
          </p:cNvPr>
          <p:cNvSpPr txBox="1"/>
          <p:nvPr/>
        </p:nvSpPr>
        <p:spPr>
          <a:xfrm>
            <a:off x="1085711" y="3128963"/>
            <a:ext cx="3128962" cy="830997"/>
          </a:xfrm>
          <a:prstGeom prst="rect">
            <a:avLst/>
          </a:prstGeom>
          <a:noFill/>
        </p:spPr>
        <p:txBody>
          <a:bodyPr wrap="square" rtlCol="0">
            <a:spAutoFit/>
          </a:bodyPr>
          <a:lstStyle/>
          <a:p>
            <a:r>
              <a:rPr lang="en-US" sz="4800" dirty="0"/>
              <a:t>2013</a:t>
            </a:r>
          </a:p>
        </p:txBody>
      </p:sp>
    </p:spTree>
    <p:extLst>
      <p:ext uri="{BB962C8B-B14F-4D97-AF65-F5344CB8AC3E}">
        <p14:creationId xmlns:p14="http://schemas.microsoft.com/office/powerpoint/2010/main" val="9353461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D38A6F-962E-E476-7F70-2652A71EFD4D}"/>
              </a:ext>
            </a:extLst>
          </p:cNvPr>
          <p:cNvSpPr>
            <a:spLocks noGrp="1"/>
          </p:cNvSpPr>
          <p:nvPr>
            <p:ph type="title"/>
          </p:nvPr>
        </p:nvSpPr>
        <p:spPr/>
        <p:txBody>
          <a:bodyPr/>
          <a:lstStyle/>
          <a:p>
            <a:r>
              <a:rPr lang="en-US" dirty="0"/>
              <a:t>LDRD-supported project enabled key contributions to Large Scale Polymer 3D printing</a:t>
            </a:r>
          </a:p>
        </p:txBody>
      </p:sp>
      <p:sp>
        <p:nvSpPr>
          <p:cNvPr id="3" name="Content Placeholder 2">
            <a:extLst>
              <a:ext uri="{FF2B5EF4-FFF2-40B4-BE49-F238E27FC236}">
                <a16:creationId xmlns:a16="http://schemas.microsoft.com/office/drawing/2014/main" id="{6A4CF79B-5857-BC80-D869-6879A0B1B246}"/>
              </a:ext>
            </a:extLst>
          </p:cNvPr>
          <p:cNvSpPr>
            <a:spLocks noGrp="1"/>
          </p:cNvSpPr>
          <p:nvPr>
            <p:ph idx="1"/>
          </p:nvPr>
        </p:nvSpPr>
        <p:spPr>
          <a:xfrm>
            <a:off x="314692" y="1901536"/>
            <a:ext cx="5543183" cy="1743364"/>
          </a:xfrm>
        </p:spPr>
        <p:txBody>
          <a:bodyPr/>
          <a:lstStyle/>
          <a:p>
            <a:r>
              <a:rPr lang="en-US" sz="2400" dirty="0"/>
              <a:t>Material feedstocks with optimized mechanical and rheological properties</a:t>
            </a:r>
          </a:p>
          <a:p>
            <a:r>
              <a:rPr lang="en-US" sz="2400" dirty="0"/>
              <a:t>Improvements to extruder technology</a:t>
            </a:r>
          </a:p>
          <a:p>
            <a:r>
              <a:rPr lang="en-US" sz="2400" dirty="0"/>
              <a:t>Slicer software</a:t>
            </a:r>
          </a:p>
        </p:txBody>
      </p:sp>
      <p:pic>
        <p:nvPicPr>
          <p:cNvPr id="1028" name="Picture 4" descr="ORNL leads way in 3D-printing technologies">
            <a:extLst>
              <a:ext uri="{FF2B5EF4-FFF2-40B4-BE49-F238E27FC236}">
                <a16:creationId xmlns:a16="http://schemas.microsoft.com/office/drawing/2014/main" id="{65B194B4-19E0-E41A-B2EE-7ED8FA2562B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1439421"/>
            <a:ext cx="4470400" cy="252897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a:extLst>
              <a:ext uri="{FF2B5EF4-FFF2-40B4-BE49-F238E27FC236}">
                <a16:creationId xmlns:a16="http://schemas.microsoft.com/office/drawing/2014/main" id="{55DB821C-9AD0-4BB7-CA0E-C33526927DE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a:stretch>
            <a:fillRect/>
          </a:stretch>
        </p:blipFill>
        <p:spPr bwMode="auto">
          <a:xfrm>
            <a:off x="9329005" y="2550410"/>
            <a:ext cx="2478119" cy="3790065"/>
          </a:xfrm>
          <a:prstGeom prst="rect">
            <a:avLst/>
          </a:prstGeom>
          <a:noFill/>
          <a:ln w="57150">
            <a:solidFill>
              <a:schemeClr val="bg1"/>
            </a:solidFill>
          </a:ln>
          <a:extLst>
            <a:ext uri="{909E8E84-426E-40DD-AFC4-6F175D3DCCD1}">
              <a14:hiddenFill xmlns:a14="http://schemas.microsoft.com/office/drawing/2010/main">
                <a:solidFill>
                  <a:srgbClr val="FFFFFF"/>
                </a:solidFill>
              </a14:hiddenFill>
            </a:ext>
          </a:extLst>
        </p:spPr>
      </p:pic>
      <p:pic>
        <p:nvPicPr>
          <p:cNvPr id="1030" name="Picture 6" descr="Image showing a slicer, a drawing of a 3D box with a blue floor and a dark blue rectangle inside it - there is some text on the right hand side of the image">
            <a:extLst>
              <a:ext uri="{FF2B5EF4-FFF2-40B4-BE49-F238E27FC236}">
                <a16:creationId xmlns:a16="http://schemas.microsoft.com/office/drawing/2014/main" id="{24DAF80F-43BB-5264-F7AA-3D7991C93907}"/>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8993" t="9333" r="26852" b="18440"/>
          <a:stretch>
            <a:fillRect/>
          </a:stretch>
        </p:blipFill>
        <p:spPr bwMode="auto">
          <a:xfrm>
            <a:off x="133349" y="4110720"/>
            <a:ext cx="4049342" cy="238215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A picture containing automaton&#10;&#10;AI-generated content may be incorrect.">
            <a:extLst>
              <a:ext uri="{FF2B5EF4-FFF2-40B4-BE49-F238E27FC236}">
                <a16:creationId xmlns:a16="http://schemas.microsoft.com/office/drawing/2014/main" id="{EB141FE3-260E-BDE9-C049-A139FA1073C2}"/>
              </a:ext>
            </a:extLst>
          </p:cNvPr>
          <p:cNvPicPr>
            <a:picLocks noChangeAspect="1"/>
          </p:cNvPicPr>
          <p:nvPr/>
        </p:nvPicPr>
        <p:blipFill>
          <a:blip r:embed="rId6"/>
          <a:stretch>
            <a:fillRect/>
          </a:stretch>
        </p:blipFill>
        <p:spPr>
          <a:xfrm>
            <a:off x="3617614" y="1153983"/>
            <a:ext cx="4886587" cy="6858000"/>
          </a:xfrm>
          <a:prstGeom prst="rect">
            <a:avLst/>
          </a:prstGeom>
        </p:spPr>
      </p:pic>
    </p:spTree>
    <p:extLst>
      <p:ext uri="{BB962C8B-B14F-4D97-AF65-F5344CB8AC3E}">
        <p14:creationId xmlns:p14="http://schemas.microsoft.com/office/powerpoint/2010/main" val="12724266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BE3102-B75C-9975-1B71-11FF0E24A5D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24C257F-489A-FAAD-F578-F9CE819FA72F}"/>
              </a:ext>
            </a:extLst>
          </p:cNvPr>
          <p:cNvSpPr>
            <a:spLocks noGrp="1"/>
          </p:cNvSpPr>
          <p:nvPr>
            <p:ph type="title"/>
          </p:nvPr>
        </p:nvSpPr>
        <p:spPr>
          <a:xfrm>
            <a:off x="314692" y="277325"/>
            <a:ext cx="11492432" cy="974198"/>
          </a:xfrm>
        </p:spPr>
        <p:txBody>
          <a:bodyPr/>
          <a:lstStyle/>
          <a:p>
            <a:r>
              <a:rPr lang="en-US"/>
              <a:t>BAAM projects forged supply chains spanning automotive, construction, and nuclear sectors</a:t>
            </a:r>
          </a:p>
        </p:txBody>
      </p:sp>
      <p:grpSp>
        <p:nvGrpSpPr>
          <p:cNvPr id="35" name="Group 34">
            <a:extLst>
              <a:ext uri="{FF2B5EF4-FFF2-40B4-BE49-F238E27FC236}">
                <a16:creationId xmlns:a16="http://schemas.microsoft.com/office/drawing/2014/main" id="{A2298D65-FFF5-37B0-31DE-D542351DC7F7}"/>
              </a:ext>
            </a:extLst>
          </p:cNvPr>
          <p:cNvGrpSpPr/>
          <p:nvPr/>
        </p:nvGrpSpPr>
        <p:grpSpPr>
          <a:xfrm>
            <a:off x="246330" y="1358766"/>
            <a:ext cx="3056991" cy="4319034"/>
            <a:chOff x="246330" y="1877386"/>
            <a:chExt cx="3056991" cy="4319034"/>
          </a:xfrm>
        </p:grpSpPr>
        <p:pic>
          <p:nvPicPr>
            <p:cNvPr id="5" name="Graphic 4">
              <a:extLst>
                <a:ext uri="{FF2B5EF4-FFF2-40B4-BE49-F238E27FC236}">
                  <a16:creationId xmlns:a16="http://schemas.microsoft.com/office/drawing/2014/main" id="{62BE88D4-DE7E-7753-9212-DF5880BD878A}"/>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246330" y="2059674"/>
              <a:ext cx="3056991" cy="853113"/>
            </a:xfrm>
            <a:prstGeom prst="rect">
              <a:avLst/>
            </a:prstGeom>
          </p:spPr>
        </p:pic>
        <p:pic>
          <p:nvPicPr>
            <p:cNvPr id="13" name="Graphic 12">
              <a:extLst>
                <a:ext uri="{FF2B5EF4-FFF2-40B4-BE49-F238E27FC236}">
                  <a16:creationId xmlns:a16="http://schemas.microsoft.com/office/drawing/2014/main" id="{70FC8A8B-C1A8-2BC8-B0DE-9D08525C018A}"/>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460325" y="1877386"/>
              <a:ext cx="443465" cy="870505"/>
            </a:xfrm>
            <a:prstGeom prst="rect">
              <a:avLst/>
            </a:prstGeom>
          </p:spPr>
        </p:pic>
        <p:pic>
          <p:nvPicPr>
            <p:cNvPr id="21" name="Graphic 20">
              <a:extLst>
                <a:ext uri="{FF2B5EF4-FFF2-40B4-BE49-F238E27FC236}">
                  <a16:creationId xmlns:a16="http://schemas.microsoft.com/office/drawing/2014/main" id="{2FBB47FE-5E8C-602B-3071-104590608B38}"/>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06031" y="2912788"/>
              <a:ext cx="17773" cy="2914805"/>
            </a:xfrm>
            <a:prstGeom prst="rect">
              <a:avLst/>
            </a:prstGeom>
          </p:spPr>
        </p:pic>
        <p:sp>
          <p:nvSpPr>
            <p:cNvPr id="28" name="TextBox 27">
              <a:extLst>
                <a:ext uri="{FF2B5EF4-FFF2-40B4-BE49-F238E27FC236}">
                  <a16:creationId xmlns:a16="http://schemas.microsoft.com/office/drawing/2014/main" id="{AB32494F-DFB5-69BE-2061-272C866A1FE2}"/>
                </a:ext>
              </a:extLst>
            </p:cNvPr>
            <p:cNvSpPr txBox="1"/>
            <p:nvPr/>
          </p:nvSpPr>
          <p:spPr>
            <a:xfrm>
              <a:off x="764275" y="3057099"/>
              <a:ext cx="2060811" cy="3139321"/>
            </a:xfrm>
            <a:prstGeom prst="rect">
              <a:avLst/>
            </a:prstGeom>
            <a:noFill/>
          </p:spPr>
          <p:txBody>
            <a:bodyPr wrap="square" rtlCol="0">
              <a:spAutoFit/>
            </a:bodyPr>
            <a:lstStyle/>
            <a:p>
              <a:r>
                <a:rPr lang="en-US"/>
                <a:t>3D-printed Shelby Cobra debuts, validating CF-ABS and expanding sales and support ecosystems for large-format additive manufacturing (LFAM) technology.</a:t>
              </a:r>
            </a:p>
          </p:txBody>
        </p:sp>
        <p:sp>
          <p:nvSpPr>
            <p:cNvPr id="29" name="TextBox 28">
              <a:extLst>
                <a:ext uri="{FF2B5EF4-FFF2-40B4-BE49-F238E27FC236}">
                  <a16:creationId xmlns:a16="http://schemas.microsoft.com/office/drawing/2014/main" id="{5F18ADBE-FCEA-021A-E9EA-5D9AD81B04B2}"/>
                </a:ext>
              </a:extLst>
            </p:cNvPr>
            <p:cNvSpPr txBox="1"/>
            <p:nvPr/>
          </p:nvSpPr>
          <p:spPr>
            <a:xfrm>
              <a:off x="970805" y="2286175"/>
              <a:ext cx="2060811"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FFFFFF"/>
                  </a:solidFill>
                  <a:effectLst/>
                  <a:uLnTx/>
                  <a:uFillTx/>
                  <a:latin typeface="Roboto"/>
                  <a:ea typeface="+mn-ea"/>
                  <a:cs typeface="+mn-cs"/>
                </a:rPr>
                <a:t>2015</a:t>
              </a:r>
            </a:p>
          </p:txBody>
        </p:sp>
      </p:grpSp>
      <p:grpSp>
        <p:nvGrpSpPr>
          <p:cNvPr id="34" name="Group 33">
            <a:extLst>
              <a:ext uri="{FF2B5EF4-FFF2-40B4-BE49-F238E27FC236}">
                <a16:creationId xmlns:a16="http://schemas.microsoft.com/office/drawing/2014/main" id="{C411B92C-4147-0ED2-0605-83A4A251C94F}"/>
              </a:ext>
            </a:extLst>
          </p:cNvPr>
          <p:cNvGrpSpPr/>
          <p:nvPr/>
        </p:nvGrpSpPr>
        <p:grpSpPr>
          <a:xfrm>
            <a:off x="3143362" y="1251522"/>
            <a:ext cx="3056991" cy="4149279"/>
            <a:chOff x="3143362" y="1770142"/>
            <a:chExt cx="3056991" cy="4149279"/>
          </a:xfrm>
        </p:grpSpPr>
        <p:pic>
          <p:nvPicPr>
            <p:cNvPr id="7" name="Graphic 6">
              <a:extLst>
                <a:ext uri="{FF2B5EF4-FFF2-40B4-BE49-F238E27FC236}">
                  <a16:creationId xmlns:a16="http://schemas.microsoft.com/office/drawing/2014/main" id="{1C1D155E-F2F5-82F8-DC48-77E597B36B05}"/>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3143362" y="2059674"/>
              <a:ext cx="3056991" cy="853113"/>
            </a:xfrm>
            <a:prstGeom prst="rect">
              <a:avLst/>
            </a:prstGeom>
          </p:spPr>
        </p:pic>
        <p:pic>
          <p:nvPicPr>
            <p:cNvPr id="15" name="Graphic 14">
              <a:extLst>
                <a:ext uri="{FF2B5EF4-FFF2-40B4-BE49-F238E27FC236}">
                  <a16:creationId xmlns:a16="http://schemas.microsoft.com/office/drawing/2014/main" id="{A5EB457A-9811-2DE6-90A1-B48E0B209C1E}"/>
                </a:ext>
              </a:extLst>
            </p:cNvPr>
            <p:cNvPicPr>
              <a:picLocks noChangeAspect="1"/>
            </p:cNvPicPr>
            <p:nvPr/>
          </p:nvPicPr>
          <p:blipFill>
            <a:blip>
              <a:extLst>
                <a:ext uri="{96DAC541-7B7A-43D3-8B79-37D633B846F1}">
                  <asvg:svgBlip xmlns:asvg="http://schemas.microsoft.com/office/drawing/2016/SVG/main" r:embed="rId7"/>
                </a:ext>
              </a:extLst>
            </a:blip>
            <a:srcRect/>
            <a:stretch/>
          </p:blipFill>
          <p:spPr>
            <a:xfrm>
              <a:off x="3272754" y="1770142"/>
              <a:ext cx="691207" cy="979212"/>
            </a:xfrm>
            <a:prstGeom prst="rect">
              <a:avLst/>
            </a:prstGeom>
          </p:spPr>
        </p:pic>
        <p:pic>
          <p:nvPicPr>
            <p:cNvPr id="22" name="Graphic 21">
              <a:extLst>
                <a:ext uri="{FF2B5EF4-FFF2-40B4-BE49-F238E27FC236}">
                  <a16:creationId xmlns:a16="http://schemas.microsoft.com/office/drawing/2014/main" id="{85EC3DA6-0C1B-9989-C96A-3A0DE1E6EAA8}"/>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504662" y="2912788"/>
              <a:ext cx="17773" cy="2914805"/>
            </a:xfrm>
            <a:prstGeom prst="rect">
              <a:avLst/>
            </a:prstGeom>
          </p:spPr>
        </p:pic>
        <p:sp>
          <p:nvSpPr>
            <p:cNvPr id="27" name="TextBox 26">
              <a:extLst>
                <a:ext uri="{FF2B5EF4-FFF2-40B4-BE49-F238E27FC236}">
                  <a16:creationId xmlns:a16="http://schemas.microsoft.com/office/drawing/2014/main" id="{321FF0D4-0E55-8D6F-D80A-1B06416715BD}"/>
                </a:ext>
              </a:extLst>
            </p:cNvPr>
            <p:cNvSpPr txBox="1"/>
            <p:nvPr/>
          </p:nvSpPr>
          <p:spPr>
            <a:xfrm>
              <a:off x="3766782" y="3057099"/>
              <a:ext cx="2060811" cy="286232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373A36"/>
                  </a:solidFill>
                  <a:effectLst/>
                  <a:uLnTx/>
                  <a:uFillTx/>
                  <a:latin typeface="Roboto"/>
                  <a:ea typeface="+mn-ea"/>
                  <a:cs typeface="+mn-cs"/>
                </a:rPr>
                <a:t>Materials ecosystem grows; CF-ABS tooling standardizes; compounders, </a:t>
              </a:r>
              <a:r>
                <a:rPr kumimoji="0" lang="en-US" sz="1800" b="0" i="0" u="none" strike="noStrike" kern="1200" cap="none" spc="0" normalizeH="0" baseline="0" noProof="0" err="1">
                  <a:ln>
                    <a:noFill/>
                  </a:ln>
                  <a:solidFill>
                    <a:srgbClr val="373A36"/>
                  </a:solidFill>
                  <a:effectLst/>
                  <a:uLnTx/>
                  <a:uFillTx/>
                  <a:latin typeface="Roboto"/>
                  <a:ea typeface="+mn-ea"/>
                  <a:cs typeface="+mn-cs"/>
                </a:rPr>
                <a:t>recyclates</a:t>
              </a:r>
              <a:r>
                <a:rPr kumimoji="0" lang="en-US" sz="1800" b="0" i="0" u="none" strike="noStrike" kern="1200" cap="none" spc="0" normalizeH="0" baseline="0" noProof="0">
                  <a:ln>
                    <a:noFill/>
                  </a:ln>
                  <a:solidFill>
                    <a:srgbClr val="373A36"/>
                  </a:solidFill>
                  <a:effectLst/>
                  <a:uLnTx/>
                  <a:uFillTx/>
                  <a:latin typeface="Roboto"/>
                  <a:ea typeface="+mn-ea"/>
                  <a:cs typeface="+mn-cs"/>
                </a:rPr>
                <a:t>, and multi-material feed systems expand domestic supply chain.</a:t>
              </a:r>
            </a:p>
          </p:txBody>
        </p:sp>
        <p:sp>
          <p:nvSpPr>
            <p:cNvPr id="30" name="TextBox 29">
              <a:extLst>
                <a:ext uri="{FF2B5EF4-FFF2-40B4-BE49-F238E27FC236}">
                  <a16:creationId xmlns:a16="http://schemas.microsoft.com/office/drawing/2014/main" id="{CC80E3A0-E41E-7676-67AF-AF089FEB2E42}"/>
                </a:ext>
              </a:extLst>
            </p:cNvPr>
            <p:cNvSpPr txBox="1"/>
            <p:nvPr/>
          </p:nvSpPr>
          <p:spPr>
            <a:xfrm>
              <a:off x="3973313" y="2286175"/>
              <a:ext cx="2060811"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FFFFFF"/>
                  </a:solidFill>
                  <a:effectLst/>
                  <a:uLnTx/>
                  <a:uFillTx/>
                  <a:latin typeface="Roboto"/>
                  <a:ea typeface="+mn-ea"/>
                  <a:cs typeface="+mn-cs"/>
                </a:rPr>
                <a:t>2016</a:t>
              </a:r>
            </a:p>
          </p:txBody>
        </p:sp>
      </p:grpSp>
      <p:grpSp>
        <p:nvGrpSpPr>
          <p:cNvPr id="33" name="Group 32">
            <a:extLst>
              <a:ext uri="{FF2B5EF4-FFF2-40B4-BE49-F238E27FC236}">
                <a16:creationId xmlns:a16="http://schemas.microsoft.com/office/drawing/2014/main" id="{994DA6A5-6B74-0C06-FADC-391D13EEE2A8}"/>
              </a:ext>
            </a:extLst>
          </p:cNvPr>
          <p:cNvGrpSpPr/>
          <p:nvPr/>
        </p:nvGrpSpPr>
        <p:grpSpPr>
          <a:xfrm>
            <a:off x="8937426" y="1395834"/>
            <a:ext cx="3056991" cy="4004967"/>
            <a:chOff x="8937426" y="1914454"/>
            <a:chExt cx="3056991" cy="4004967"/>
          </a:xfrm>
        </p:grpSpPr>
        <p:pic>
          <p:nvPicPr>
            <p:cNvPr id="11" name="Graphic 10">
              <a:extLst>
                <a:ext uri="{FF2B5EF4-FFF2-40B4-BE49-F238E27FC236}">
                  <a16:creationId xmlns:a16="http://schemas.microsoft.com/office/drawing/2014/main" id="{64710FDB-748C-3AAE-F624-A88D45714E63}"/>
                </a:ext>
              </a:extLst>
            </p:cNvPr>
            <p:cNvPicPr>
              <a:picLocks noChangeAspect="1"/>
            </p:cNvPicPr>
            <p:nvPr/>
          </p:nvPicPr>
          <p:blipFill>
            <a:blip>
              <a:extLst>
                <a:ext uri="{96DAC541-7B7A-43D3-8B79-37D633B846F1}">
                  <asvg:svgBlip xmlns:asvg="http://schemas.microsoft.com/office/drawing/2016/SVG/main" r:embed="rId8"/>
                </a:ext>
              </a:extLst>
            </a:blip>
            <a:srcRect/>
            <a:stretch/>
          </p:blipFill>
          <p:spPr>
            <a:xfrm>
              <a:off x="8937426" y="2059674"/>
              <a:ext cx="3056991" cy="853113"/>
            </a:xfrm>
            <a:prstGeom prst="rect">
              <a:avLst/>
            </a:prstGeom>
          </p:spPr>
        </p:pic>
        <p:pic>
          <p:nvPicPr>
            <p:cNvPr id="19" name="Graphic 18">
              <a:extLst>
                <a:ext uri="{FF2B5EF4-FFF2-40B4-BE49-F238E27FC236}">
                  <a16:creationId xmlns:a16="http://schemas.microsoft.com/office/drawing/2014/main" id="{235EEF5F-43BB-7778-ABD2-54CA3ADE496A}"/>
                </a:ext>
              </a:extLst>
            </p:cNvPr>
            <p:cNvPicPr>
              <a:picLocks noChangeAspect="1"/>
            </p:cNvPicPr>
            <p:nvPr/>
          </p:nvPicPr>
          <p:blipFill>
            <a:blip>
              <a:extLst>
                <a:ext uri="{96DAC541-7B7A-43D3-8B79-37D633B846F1}">
                  <asvg:svgBlip xmlns:asvg="http://schemas.microsoft.com/office/drawing/2016/SVG/main" r:embed="rId9"/>
                </a:ext>
              </a:extLst>
            </a:blip>
            <a:srcRect/>
            <a:stretch/>
          </p:blipFill>
          <p:spPr>
            <a:xfrm>
              <a:off x="9106736" y="1914454"/>
              <a:ext cx="702702" cy="974198"/>
            </a:xfrm>
            <a:prstGeom prst="rect">
              <a:avLst/>
            </a:prstGeom>
          </p:spPr>
        </p:pic>
        <p:pic>
          <p:nvPicPr>
            <p:cNvPr id="24" name="Graphic 23">
              <a:extLst>
                <a:ext uri="{FF2B5EF4-FFF2-40B4-BE49-F238E27FC236}">
                  <a16:creationId xmlns:a16="http://schemas.microsoft.com/office/drawing/2014/main" id="{E5A7B075-EC93-9832-4BE1-DE7D316CD36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349126" y="2912788"/>
              <a:ext cx="17773" cy="2914805"/>
            </a:xfrm>
            <a:prstGeom prst="rect">
              <a:avLst/>
            </a:prstGeom>
          </p:spPr>
        </p:pic>
        <p:sp>
          <p:nvSpPr>
            <p:cNvPr id="26" name="TextBox 25">
              <a:extLst>
                <a:ext uri="{FF2B5EF4-FFF2-40B4-BE49-F238E27FC236}">
                  <a16:creationId xmlns:a16="http://schemas.microsoft.com/office/drawing/2014/main" id="{8B4A7BE6-94F0-5008-58FD-4F1564527CF7}"/>
                </a:ext>
              </a:extLst>
            </p:cNvPr>
            <p:cNvSpPr txBox="1"/>
            <p:nvPr/>
          </p:nvSpPr>
          <p:spPr>
            <a:xfrm>
              <a:off x="9512490" y="3057099"/>
              <a:ext cx="2060811" cy="286232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373A36"/>
                  </a:solidFill>
                  <a:effectLst/>
                  <a:uLnTx/>
                  <a:uFillTx/>
                  <a:latin typeface="Roboto"/>
                  <a:ea typeface="+mn-ea"/>
                  <a:cs typeface="+mn-cs"/>
                </a:rPr>
                <a:t>Kairos Power and partners use composite forms for Hermes reactor infrastructure construction, maturing nuclear-grade LFAM supply chain.</a:t>
              </a:r>
            </a:p>
          </p:txBody>
        </p:sp>
        <p:sp>
          <p:nvSpPr>
            <p:cNvPr id="32" name="TextBox 31">
              <a:extLst>
                <a:ext uri="{FF2B5EF4-FFF2-40B4-BE49-F238E27FC236}">
                  <a16:creationId xmlns:a16="http://schemas.microsoft.com/office/drawing/2014/main" id="{27CF902C-D48A-1BB2-EDCE-FF227E6C030C}"/>
                </a:ext>
              </a:extLst>
            </p:cNvPr>
            <p:cNvSpPr txBox="1"/>
            <p:nvPr/>
          </p:nvSpPr>
          <p:spPr>
            <a:xfrm>
              <a:off x="9787260" y="2286175"/>
              <a:ext cx="2060811"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FFFFFF"/>
                  </a:solidFill>
                  <a:effectLst/>
                  <a:uLnTx/>
                  <a:uFillTx/>
                  <a:latin typeface="Roboto"/>
                  <a:ea typeface="+mn-ea"/>
                  <a:cs typeface="+mn-cs"/>
                </a:rPr>
                <a:t>2025</a:t>
              </a:r>
            </a:p>
          </p:txBody>
        </p:sp>
      </p:grpSp>
      <p:grpSp>
        <p:nvGrpSpPr>
          <p:cNvPr id="38" name="Group 37">
            <a:extLst>
              <a:ext uri="{FF2B5EF4-FFF2-40B4-BE49-F238E27FC236}">
                <a16:creationId xmlns:a16="http://schemas.microsoft.com/office/drawing/2014/main" id="{CDF6B867-8514-EF87-6416-D680825F7676}"/>
              </a:ext>
            </a:extLst>
          </p:cNvPr>
          <p:cNvGrpSpPr/>
          <p:nvPr/>
        </p:nvGrpSpPr>
        <p:grpSpPr>
          <a:xfrm>
            <a:off x="6013852" y="1146328"/>
            <a:ext cx="3083533" cy="4307411"/>
            <a:chOff x="6013852" y="1664948"/>
            <a:chExt cx="3083533" cy="4307411"/>
          </a:xfrm>
        </p:grpSpPr>
        <p:pic>
          <p:nvPicPr>
            <p:cNvPr id="9" name="Graphic 8">
              <a:extLst>
                <a:ext uri="{FF2B5EF4-FFF2-40B4-BE49-F238E27FC236}">
                  <a16:creationId xmlns:a16="http://schemas.microsoft.com/office/drawing/2014/main" id="{AAB8941C-0956-6972-A4E7-B49148B69A4B}"/>
                </a:ext>
              </a:extLst>
            </p:cNvPr>
            <p:cNvPicPr>
              <a:picLocks noChangeAspect="1"/>
            </p:cNvPicPr>
            <p:nvPr/>
          </p:nvPicPr>
          <p:blipFill>
            <a:blip>
              <a:extLst>
                <a:ext uri="{96DAC541-7B7A-43D3-8B79-37D633B846F1}">
                  <asvg:svgBlip xmlns:asvg="http://schemas.microsoft.com/office/drawing/2016/SVG/main" r:embed="rId10"/>
                </a:ext>
              </a:extLst>
            </a:blip>
            <a:srcRect/>
            <a:stretch/>
          </p:blipFill>
          <p:spPr>
            <a:xfrm>
              <a:off x="6040394" y="2059674"/>
              <a:ext cx="3056991" cy="853113"/>
            </a:xfrm>
            <a:prstGeom prst="rect">
              <a:avLst/>
            </a:prstGeom>
          </p:spPr>
        </p:pic>
        <p:pic>
          <p:nvPicPr>
            <p:cNvPr id="17" name="Graphic 16">
              <a:extLst>
                <a:ext uri="{FF2B5EF4-FFF2-40B4-BE49-F238E27FC236}">
                  <a16:creationId xmlns:a16="http://schemas.microsoft.com/office/drawing/2014/main" id="{0528E379-82CA-AE72-861C-D291933880D3}"/>
                </a:ext>
              </a:extLst>
            </p:cNvPr>
            <p:cNvPicPr>
              <a:picLocks noChangeAspect="1"/>
            </p:cNvPicPr>
            <p:nvPr/>
          </p:nvPicPr>
          <p:blipFill>
            <a:blip>
              <a:extLst>
                <a:ext uri="{96DAC541-7B7A-43D3-8B79-37D633B846F1}">
                  <asvg:svgBlip xmlns:asvg="http://schemas.microsoft.com/office/drawing/2016/SVG/main" r:embed="rId11"/>
                </a:ext>
              </a:extLst>
            </a:blip>
            <a:srcRect/>
            <a:stretch/>
          </p:blipFill>
          <p:spPr>
            <a:xfrm>
              <a:off x="6013852" y="1664948"/>
              <a:ext cx="998180" cy="1096591"/>
            </a:xfrm>
            <a:prstGeom prst="rect">
              <a:avLst/>
            </a:prstGeom>
          </p:spPr>
        </p:pic>
        <p:pic>
          <p:nvPicPr>
            <p:cNvPr id="23" name="Graphic 22">
              <a:extLst>
                <a:ext uri="{FF2B5EF4-FFF2-40B4-BE49-F238E27FC236}">
                  <a16:creationId xmlns:a16="http://schemas.microsoft.com/office/drawing/2014/main" id="{CDBD37F5-BF44-02EB-0977-A3AD0E54C66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426895" y="2912788"/>
              <a:ext cx="17773" cy="2914805"/>
            </a:xfrm>
            <a:prstGeom prst="rect">
              <a:avLst/>
            </a:prstGeom>
          </p:spPr>
        </p:pic>
        <p:sp>
          <p:nvSpPr>
            <p:cNvPr id="31" name="TextBox 30">
              <a:extLst>
                <a:ext uri="{FF2B5EF4-FFF2-40B4-BE49-F238E27FC236}">
                  <a16:creationId xmlns:a16="http://schemas.microsoft.com/office/drawing/2014/main" id="{5C2C60CE-F283-5CB6-0FE3-BC6B9488BC3B}"/>
                </a:ext>
              </a:extLst>
            </p:cNvPr>
            <p:cNvSpPr txBox="1"/>
            <p:nvPr/>
          </p:nvSpPr>
          <p:spPr>
            <a:xfrm>
              <a:off x="6798400" y="2286175"/>
              <a:ext cx="2060811"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FFFFFF"/>
                  </a:solidFill>
                  <a:effectLst/>
                  <a:uLnTx/>
                  <a:uFillTx/>
                  <a:latin typeface="Roboto"/>
                  <a:ea typeface="+mn-ea"/>
                  <a:cs typeface="+mn-cs"/>
                </a:rPr>
                <a:t>2018</a:t>
              </a:r>
            </a:p>
          </p:txBody>
        </p:sp>
        <p:pic>
          <p:nvPicPr>
            <p:cNvPr id="37" name="Picture 36">
              <a:extLst>
                <a:ext uri="{FF2B5EF4-FFF2-40B4-BE49-F238E27FC236}">
                  <a16:creationId xmlns:a16="http://schemas.microsoft.com/office/drawing/2014/main" id="{C68463E2-88C7-FF4B-8088-6A99FC3826F1}"/>
                </a:ext>
              </a:extLst>
            </p:cNvPr>
            <p:cNvPicPr>
              <a:picLocks noChangeAspect="1"/>
            </p:cNvPicPr>
            <p:nvPr/>
          </p:nvPicPr>
          <p:blipFill rotWithShape="1">
            <a:blip r:embed="rId12"/>
            <a:srcRect l="3691" t="-289" r="40807" b="289"/>
            <a:stretch>
              <a:fillRect/>
            </a:stretch>
          </p:blipFill>
          <p:spPr>
            <a:xfrm>
              <a:off x="6164442" y="3057553"/>
              <a:ext cx="2876046" cy="2914806"/>
            </a:xfrm>
            <a:prstGeom prst="rect">
              <a:avLst/>
            </a:prstGeom>
          </p:spPr>
        </p:pic>
      </p:grpSp>
      <p:sp>
        <p:nvSpPr>
          <p:cNvPr id="3" name="TextBox 2">
            <a:extLst>
              <a:ext uri="{FF2B5EF4-FFF2-40B4-BE49-F238E27FC236}">
                <a16:creationId xmlns:a16="http://schemas.microsoft.com/office/drawing/2014/main" id="{9A037878-B0F6-DACA-6282-8293A9E2DD49}"/>
              </a:ext>
            </a:extLst>
          </p:cNvPr>
          <p:cNvSpPr txBox="1"/>
          <p:nvPr/>
        </p:nvSpPr>
        <p:spPr>
          <a:xfrm>
            <a:off x="6164442" y="5477745"/>
            <a:ext cx="2876046" cy="954107"/>
          </a:xfrm>
          <a:prstGeom prst="rect">
            <a:avLst/>
          </a:prstGeom>
          <a:noFill/>
        </p:spPr>
        <p:txBody>
          <a:bodyPr wrap="square" rtlCol="0">
            <a:spAutoFit/>
          </a:bodyPr>
          <a:lstStyle/>
          <a:p>
            <a:pPr lvl="0"/>
            <a:r>
              <a:rPr lang="en-US" sz="1400"/>
              <a:t>ORNL and Gate print molds for Domino Sugar site, the first U.S. building with 3D-printed precast molds. Credit: Gate Precast</a:t>
            </a:r>
          </a:p>
        </p:txBody>
      </p:sp>
    </p:spTree>
    <p:extLst>
      <p:ext uri="{BB962C8B-B14F-4D97-AF65-F5344CB8AC3E}">
        <p14:creationId xmlns:p14="http://schemas.microsoft.com/office/powerpoint/2010/main" val="19185327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2A6ABF4-CA92-FA6E-6890-C69A3515E071}"/>
              </a:ext>
            </a:extLst>
          </p:cNvPr>
          <p:cNvSpPr>
            <a:spLocks noGrp="1"/>
          </p:cNvSpPr>
          <p:nvPr>
            <p:ph type="title"/>
          </p:nvPr>
        </p:nvSpPr>
        <p:spPr/>
        <p:txBody>
          <a:bodyPr/>
          <a:lstStyle/>
          <a:p>
            <a:r>
              <a:rPr lang="en-US" dirty="0"/>
              <a:t>Large-scale polymer printing industry impacts</a:t>
            </a:r>
          </a:p>
        </p:txBody>
      </p:sp>
      <p:pic>
        <p:nvPicPr>
          <p:cNvPr id="21" name="Graphic 20">
            <a:extLst>
              <a:ext uri="{FF2B5EF4-FFF2-40B4-BE49-F238E27FC236}">
                <a16:creationId xmlns:a16="http://schemas.microsoft.com/office/drawing/2014/main" id="{C13FD4D8-16FE-01CC-E7DE-58506E2EE667}"/>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1667345" y="1071178"/>
            <a:ext cx="8857309" cy="5250639"/>
          </a:xfrm>
          <a:prstGeom prst="rect">
            <a:avLst/>
          </a:prstGeom>
        </p:spPr>
      </p:pic>
      <p:sp>
        <p:nvSpPr>
          <p:cNvPr id="2" name="Rectangle 1">
            <a:extLst>
              <a:ext uri="{FF2B5EF4-FFF2-40B4-BE49-F238E27FC236}">
                <a16:creationId xmlns:a16="http://schemas.microsoft.com/office/drawing/2014/main" id="{5896A8F3-C2C8-B7C7-80FC-6F50D16EED22}"/>
              </a:ext>
            </a:extLst>
          </p:cNvPr>
          <p:cNvSpPr/>
          <p:nvPr/>
        </p:nvSpPr>
        <p:spPr>
          <a:xfrm>
            <a:off x="8777594" y="3597392"/>
            <a:ext cx="1371600" cy="969528"/>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Graphic 10">
            <a:extLst>
              <a:ext uri="{FF2B5EF4-FFF2-40B4-BE49-F238E27FC236}">
                <a16:creationId xmlns:a16="http://schemas.microsoft.com/office/drawing/2014/main" id="{4CB4C4AF-1471-B081-C581-0BC4E260C0AC}"/>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966996" y="3717663"/>
            <a:ext cx="977951" cy="434645"/>
          </a:xfrm>
          <a:prstGeom prst="rect">
            <a:avLst/>
          </a:prstGeom>
        </p:spPr>
      </p:pic>
      <p:pic>
        <p:nvPicPr>
          <p:cNvPr id="13" name="Graphic 12">
            <a:extLst>
              <a:ext uri="{FF2B5EF4-FFF2-40B4-BE49-F238E27FC236}">
                <a16:creationId xmlns:a16="http://schemas.microsoft.com/office/drawing/2014/main" id="{057091F4-DC3A-B743-6E88-422EA8C69899}"/>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9133839" y="4235436"/>
            <a:ext cx="745067" cy="248356"/>
          </a:xfrm>
          <a:prstGeom prst="rect">
            <a:avLst/>
          </a:prstGeom>
        </p:spPr>
      </p:pic>
    </p:spTree>
    <p:extLst>
      <p:ext uri="{BB962C8B-B14F-4D97-AF65-F5344CB8AC3E}">
        <p14:creationId xmlns:p14="http://schemas.microsoft.com/office/powerpoint/2010/main" val="1834808581"/>
      </p:ext>
    </p:extLst>
  </p:cSld>
  <p:clrMapOvr>
    <a:masterClrMapping/>
  </p:clrMapOvr>
  <p:extLst>
    <p:ext uri="{6950BFC3-D8DA-4A85-94F7-54DA5524770B}">
      <p188:commentRel xmlns:p188="http://schemas.microsoft.com/office/powerpoint/2018/8/main" r:id="rId3"/>
    </p:ext>
  </p:extLst>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98EA8256-7AFC-0CA9-6E78-D28CF3B08FAE}"/>
            </a:ext>
          </a:extLst>
        </p:cNvPr>
        <p:cNvGrpSpPr/>
        <p:nvPr/>
      </p:nvGrpSpPr>
      <p:grpSpPr>
        <a:xfrm>
          <a:off x="0" y="0"/>
          <a:ext cx="0" cy="0"/>
          <a:chOff x="0" y="0"/>
          <a:chExt cx="0" cy="0"/>
        </a:xfrm>
      </p:grpSpPr>
      <p:pic>
        <p:nvPicPr>
          <p:cNvPr id="3" name="Picture 2" descr="A building with a large structure in the background&#10;&#10;Description automatically generated with medium confidence">
            <a:extLst>
              <a:ext uri="{FF2B5EF4-FFF2-40B4-BE49-F238E27FC236}">
                <a16:creationId xmlns:a16="http://schemas.microsoft.com/office/drawing/2014/main" id="{98B262CC-90FC-C6B2-4BAA-C9D8486BD6A2}"/>
              </a:ext>
            </a:extLst>
          </p:cNvPr>
          <p:cNvPicPr>
            <a:picLocks noChangeAspect="1"/>
          </p:cNvPicPr>
          <p:nvPr/>
        </p:nvPicPr>
        <p:blipFill rotWithShape="1">
          <a:blip r:embed="rId2">
            <a:extLst>
              <a:ext uri="{28A0092B-C50C-407E-A947-70E740481C1C}">
                <a14:useLocalDpi xmlns:a14="http://schemas.microsoft.com/office/drawing/2010/main"/>
              </a:ext>
            </a:extLst>
          </a:blip>
          <a:srcRect/>
          <a:stretch/>
        </p:blipFill>
        <p:spPr>
          <a:xfrm>
            <a:off x="4399005" y="0"/>
            <a:ext cx="7792994" cy="6858000"/>
          </a:xfrm>
          <a:prstGeom prst="rect">
            <a:avLst/>
          </a:prstGeom>
        </p:spPr>
      </p:pic>
      <p:sp>
        <p:nvSpPr>
          <p:cNvPr id="19" name="Rectangle 18">
            <a:extLst>
              <a:ext uri="{FF2B5EF4-FFF2-40B4-BE49-F238E27FC236}">
                <a16:creationId xmlns:a16="http://schemas.microsoft.com/office/drawing/2014/main" id="{5AF3A31F-06F0-95E1-D8E1-1F756638D27E}"/>
              </a:ext>
            </a:extLst>
          </p:cNvPr>
          <p:cNvSpPr>
            <a:spLocks noGrp="1" noRot="1" noMove="1" noResize="1" noEditPoints="1" noAdjustHandles="1" noChangeArrowheads="1" noChangeShapeType="1"/>
          </p:cNvSpPr>
          <p:nvPr/>
        </p:nvSpPr>
        <p:spPr>
          <a:xfrm>
            <a:off x="-3425" y="1306286"/>
            <a:ext cx="4537005" cy="5551714"/>
          </a:xfrm>
          <a:prstGeom prst="rect">
            <a:avLst/>
          </a:prstGeom>
          <a:gradFill>
            <a:gsLst>
              <a:gs pos="0">
                <a:schemeClr val="accent1">
                  <a:lumMod val="0"/>
                  <a:lumOff val="100000"/>
                </a:schemeClr>
              </a:gs>
              <a:gs pos="100000">
                <a:schemeClr val="bg1">
                  <a:lumMod val="85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t>v</a:t>
            </a:r>
          </a:p>
        </p:txBody>
      </p:sp>
      <p:sp>
        <p:nvSpPr>
          <p:cNvPr id="13" name="TextBox 12">
            <a:extLst>
              <a:ext uri="{FF2B5EF4-FFF2-40B4-BE49-F238E27FC236}">
                <a16:creationId xmlns:a16="http://schemas.microsoft.com/office/drawing/2014/main" id="{5D5F0760-6FAB-5983-AA84-9AEC097BBAB9}"/>
              </a:ext>
            </a:extLst>
          </p:cNvPr>
          <p:cNvSpPr txBox="1"/>
          <p:nvPr/>
        </p:nvSpPr>
        <p:spPr>
          <a:xfrm>
            <a:off x="460254" y="2013321"/>
            <a:ext cx="3938752" cy="2862322"/>
          </a:xfrm>
          <a:prstGeom prst="rect">
            <a:avLst/>
          </a:prstGeom>
          <a:noFill/>
        </p:spPr>
        <p:txBody>
          <a:bodyPr wrap="square" rtlCol="0">
            <a:spAutoFit/>
          </a:bodyPr>
          <a:lstStyle/>
          <a:p>
            <a:pPr marL="285750" indent="-285750">
              <a:buFont typeface="Arial" panose="020B0604020202020204" pitchFamily="34" charset="0"/>
              <a:buChar char="•"/>
            </a:pPr>
            <a:r>
              <a:rPr lang="en-US" dirty="0">
                <a:solidFill>
                  <a:srgbClr val="211D1E"/>
                </a:solidFill>
              </a:rPr>
              <a:t>Used ORNL</a:t>
            </a:r>
            <a:r>
              <a:rPr lang="en-US" dirty="0">
                <a:solidFill>
                  <a:srgbClr val="211D1E"/>
                </a:solidFill>
                <a:effectLst/>
              </a:rPr>
              <a:t>-developed polymer material, </a:t>
            </a:r>
            <a:r>
              <a:rPr lang="en-US" b="1" dirty="0">
                <a:solidFill>
                  <a:srgbClr val="211D1E"/>
                </a:solidFill>
                <a:effectLst/>
              </a:rPr>
              <a:t>CF-ABS</a:t>
            </a:r>
          </a:p>
          <a:p>
            <a:pPr marR="0" lvl="0" defTabSz="914400" rtl="0" eaLnBrk="1" fontAlgn="t" latinLnBrk="0" hangingPunct="1">
              <a:lnSpc>
                <a:spcPct val="100000"/>
              </a:lnSpc>
              <a:spcBef>
                <a:spcPct val="0"/>
              </a:spcBef>
              <a:spcAft>
                <a:spcPct val="0"/>
              </a:spcAft>
              <a:buClrTx/>
              <a:buSzTx/>
              <a:tabLst/>
              <a:defRPr/>
            </a:pPr>
            <a:endParaRPr kumimoji="0" lang="en-US" b="0" u="none" strike="noStrike" kern="1200" cap="none" spc="0" normalizeH="0" baseline="0" noProof="0" dirty="0">
              <a:ln>
                <a:noFill/>
              </a:ln>
              <a:effectLst/>
              <a:uLnTx/>
              <a:uFillTx/>
              <a:cs typeface="Arial" charset="0"/>
            </a:endParaRPr>
          </a:p>
          <a:p>
            <a:pPr marL="285750" indent="-285750">
              <a:buFont typeface="Arial" panose="020B0604020202020204" pitchFamily="34" charset="0"/>
              <a:buChar char="•"/>
            </a:pPr>
            <a:r>
              <a:rPr lang="en-US" b="1" dirty="0">
                <a:solidFill>
                  <a:srgbClr val="211D1E"/>
                </a:solidFill>
                <a:effectLst/>
              </a:rPr>
              <a:t>75% manufacturing cost savings </a:t>
            </a:r>
            <a:r>
              <a:rPr lang="en-US" dirty="0">
                <a:solidFill>
                  <a:srgbClr val="211D1E"/>
                </a:solidFill>
                <a:effectLst/>
              </a:rPr>
              <a:t>gained per mold</a:t>
            </a:r>
            <a:br>
              <a:rPr lang="en-US" dirty="0">
                <a:solidFill>
                  <a:srgbClr val="211D1E"/>
                </a:solidFill>
                <a:effectLst/>
              </a:rPr>
            </a:br>
            <a:endParaRPr lang="en-US" dirty="0">
              <a:solidFill>
                <a:srgbClr val="211D1E"/>
              </a:solidFill>
              <a:effectLst/>
            </a:endParaRPr>
          </a:p>
          <a:p>
            <a:pPr marL="285750" indent="-285750">
              <a:buFont typeface="Arial" panose="020B0604020202020204" pitchFamily="34" charset="0"/>
              <a:buChar char="•"/>
            </a:pPr>
            <a:r>
              <a:rPr lang="en-US" dirty="0">
                <a:solidFill>
                  <a:srgbClr val="211D1E"/>
                </a:solidFill>
              </a:rPr>
              <a:t>E</a:t>
            </a:r>
            <a:r>
              <a:rPr lang="en-US" dirty="0">
                <a:solidFill>
                  <a:srgbClr val="211D1E"/>
                </a:solidFill>
                <a:effectLst/>
              </a:rPr>
              <a:t>ach mold produced </a:t>
            </a:r>
            <a:r>
              <a:rPr lang="en-US" b="1" dirty="0">
                <a:solidFill>
                  <a:srgbClr val="211D1E"/>
                </a:solidFill>
                <a:effectLst/>
              </a:rPr>
              <a:t>up to 200 castings </a:t>
            </a:r>
            <a:r>
              <a:rPr lang="en-US" dirty="0">
                <a:solidFill>
                  <a:srgbClr val="211D1E"/>
                </a:solidFill>
                <a:effectLst/>
              </a:rPr>
              <a:t>compared to 3–4 with traditionally manufactured wooden molds</a:t>
            </a:r>
          </a:p>
        </p:txBody>
      </p:sp>
      <p:sp>
        <p:nvSpPr>
          <p:cNvPr id="12" name="TextBox 11">
            <a:extLst>
              <a:ext uri="{FF2B5EF4-FFF2-40B4-BE49-F238E27FC236}">
                <a16:creationId xmlns:a16="http://schemas.microsoft.com/office/drawing/2014/main" id="{E74A19B8-2F8A-FEB3-4B36-12FB7125DA04}"/>
              </a:ext>
            </a:extLst>
          </p:cNvPr>
          <p:cNvSpPr txBox="1"/>
          <p:nvPr/>
        </p:nvSpPr>
        <p:spPr>
          <a:xfrm>
            <a:off x="460254" y="0"/>
            <a:ext cx="10543281" cy="1536807"/>
          </a:xfrm>
          <a:prstGeom prst="rect">
            <a:avLst/>
          </a:prstGeom>
          <a:noFill/>
        </p:spPr>
        <p:txBody>
          <a:bodyPr wrap="square" rtlCol="0" anchor="ctr">
            <a:noAutofit/>
          </a:bodyPr>
          <a:lstStyle/>
          <a:p>
            <a:pPr marL="0" indent="0">
              <a:buNone/>
            </a:pPr>
            <a:r>
              <a:rPr lang="en-US" sz="3200" b="1" dirty="0">
                <a:solidFill>
                  <a:schemeClr val="bg1"/>
                </a:solidFill>
              </a:rPr>
              <a:t>MDF enabled rapid prototyping of complex patterns to make no-waste Al-Ce parts</a:t>
            </a:r>
          </a:p>
        </p:txBody>
      </p:sp>
      <p:pic>
        <p:nvPicPr>
          <p:cNvPr id="4" name="Picture 3">
            <a:extLst>
              <a:ext uri="{FF2B5EF4-FFF2-40B4-BE49-F238E27FC236}">
                <a16:creationId xmlns:a16="http://schemas.microsoft.com/office/drawing/2014/main" id="{2973F1AE-E69E-EBD2-06FE-20D12AB47F41}"/>
              </a:ext>
            </a:extLst>
          </p:cNvPr>
          <p:cNvPicPr>
            <a:picLocks noChangeAspect="1"/>
          </p:cNvPicPr>
          <p:nvPr/>
        </p:nvPicPr>
        <p:blipFill>
          <a:blip r:embed="rId3"/>
          <a:srcRect/>
          <a:stretch/>
        </p:blipFill>
        <p:spPr>
          <a:xfrm>
            <a:off x="-3425" y="-1"/>
            <a:ext cx="12195423" cy="1767637"/>
          </a:xfrm>
          <a:prstGeom prst="rect">
            <a:avLst/>
          </a:prstGeom>
        </p:spPr>
      </p:pic>
      <p:sp>
        <p:nvSpPr>
          <p:cNvPr id="17" name="TextBox 16">
            <a:extLst>
              <a:ext uri="{FF2B5EF4-FFF2-40B4-BE49-F238E27FC236}">
                <a16:creationId xmlns:a16="http://schemas.microsoft.com/office/drawing/2014/main" id="{D59FD708-A40E-0A2D-22BD-E0988116033F}"/>
              </a:ext>
            </a:extLst>
          </p:cNvPr>
          <p:cNvSpPr txBox="1"/>
          <p:nvPr/>
        </p:nvSpPr>
        <p:spPr>
          <a:xfrm>
            <a:off x="612654" y="237745"/>
            <a:ext cx="11188821" cy="1047750"/>
          </a:xfrm>
          <a:prstGeom prst="rect">
            <a:avLst/>
          </a:prstGeom>
          <a:noFill/>
        </p:spPr>
        <p:txBody>
          <a:bodyPr wrap="square" rtlCol="0" anchor="ctr">
            <a:noAutofit/>
          </a:bodyPr>
          <a:lstStyle/>
          <a:p>
            <a:pPr fontAlgn="t"/>
            <a:r>
              <a:rPr lang="en-US" sz="3200" b="1" dirty="0">
                <a:solidFill>
                  <a:schemeClr val="bg1"/>
                </a:solidFill>
                <a:latin typeface="Roboto" panose="02000000000000000000" pitchFamily="2" charset="0"/>
                <a:ea typeface="Roboto" panose="02000000000000000000" pitchFamily="2" charset="0"/>
              </a:rPr>
              <a:t>Reusable 3D-printed molds for pre-cast concrete saves time and costs for construction with complex geometries</a:t>
            </a:r>
          </a:p>
        </p:txBody>
      </p:sp>
      <p:pic>
        <p:nvPicPr>
          <p:cNvPr id="22" name="Picture 21">
            <a:extLst>
              <a:ext uri="{FF2B5EF4-FFF2-40B4-BE49-F238E27FC236}">
                <a16:creationId xmlns:a16="http://schemas.microsoft.com/office/drawing/2014/main" id="{B9108447-75B6-D129-9C9F-E835DB6CBADE}"/>
              </a:ext>
            </a:extLst>
          </p:cNvPr>
          <p:cNvPicPr>
            <a:picLocks noChangeAspect="1"/>
          </p:cNvPicPr>
          <p:nvPr/>
        </p:nvPicPr>
        <p:blipFill>
          <a:blip r:embed="rId4"/>
          <a:srcRect l="17810" t="43305" b="25494"/>
          <a:stretch/>
        </p:blipFill>
        <p:spPr>
          <a:xfrm>
            <a:off x="1733356" y="5077310"/>
            <a:ext cx="3068470" cy="1553177"/>
          </a:xfrm>
          <a:custGeom>
            <a:avLst/>
            <a:gdLst>
              <a:gd name="connsiteX0" fmla="*/ 879373 w 3043980"/>
              <a:gd name="connsiteY0" fmla="*/ 0 h 1540780"/>
              <a:gd name="connsiteX1" fmla="*/ 3043980 w 3043980"/>
              <a:gd name="connsiteY1" fmla="*/ 0 h 1540780"/>
              <a:gd name="connsiteX2" fmla="*/ 2172124 w 3043980"/>
              <a:gd name="connsiteY2" fmla="*/ 1533264 h 1540780"/>
              <a:gd name="connsiteX3" fmla="*/ 1503200 w 3043980"/>
              <a:gd name="connsiteY3" fmla="*/ 1533264 h 1540780"/>
              <a:gd name="connsiteX4" fmla="*/ 1465620 w 3043980"/>
              <a:gd name="connsiteY4" fmla="*/ 1540780 h 1540780"/>
              <a:gd name="connsiteX5" fmla="*/ 0 w 3043980"/>
              <a:gd name="connsiteY5" fmla="*/ 1540780 h 1540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3980" h="1540780">
                <a:moveTo>
                  <a:pt x="879373" y="0"/>
                </a:moveTo>
                <a:lnTo>
                  <a:pt x="3043980" y="0"/>
                </a:lnTo>
                <a:lnTo>
                  <a:pt x="2172124" y="1533264"/>
                </a:lnTo>
                <a:lnTo>
                  <a:pt x="1503200" y="1533264"/>
                </a:lnTo>
                <a:lnTo>
                  <a:pt x="1465620" y="1540780"/>
                </a:lnTo>
                <a:lnTo>
                  <a:pt x="0" y="1540780"/>
                </a:lnTo>
                <a:close/>
              </a:path>
            </a:pathLst>
          </a:custGeom>
          <a:ln w="50800">
            <a:solidFill>
              <a:schemeClr val="accent5">
                <a:lumMod val="75000"/>
                <a:alpha val="62000"/>
              </a:schemeClr>
            </a:solidFill>
          </a:ln>
        </p:spPr>
      </p:pic>
      <p:pic>
        <p:nvPicPr>
          <p:cNvPr id="23" name="Picture 22">
            <a:extLst>
              <a:ext uri="{FF2B5EF4-FFF2-40B4-BE49-F238E27FC236}">
                <a16:creationId xmlns:a16="http://schemas.microsoft.com/office/drawing/2014/main" id="{9908DA8C-3117-36B8-467E-465118F953C6}"/>
              </a:ext>
            </a:extLst>
          </p:cNvPr>
          <p:cNvPicPr>
            <a:picLocks noChangeAspect="1"/>
          </p:cNvPicPr>
          <p:nvPr/>
        </p:nvPicPr>
        <p:blipFill>
          <a:blip r:embed="rId5"/>
          <a:srcRect t="12037" b="12037"/>
          <a:stretch/>
        </p:blipFill>
        <p:spPr>
          <a:xfrm>
            <a:off x="4186625" y="5103915"/>
            <a:ext cx="3068470" cy="1553177"/>
          </a:xfrm>
          <a:custGeom>
            <a:avLst/>
            <a:gdLst>
              <a:gd name="connsiteX0" fmla="*/ 879373 w 3043980"/>
              <a:gd name="connsiteY0" fmla="*/ 0 h 1540780"/>
              <a:gd name="connsiteX1" fmla="*/ 3043980 w 3043980"/>
              <a:gd name="connsiteY1" fmla="*/ 0 h 1540780"/>
              <a:gd name="connsiteX2" fmla="*/ 2172124 w 3043980"/>
              <a:gd name="connsiteY2" fmla="*/ 1533264 h 1540780"/>
              <a:gd name="connsiteX3" fmla="*/ 1503200 w 3043980"/>
              <a:gd name="connsiteY3" fmla="*/ 1533264 h 1540780"/>
              <a:gd name="connsiteX4" fmla="*/ 1465620 w 3043980"/>
              <a:gd name="connsiteY4" fmla="*/ 1540780 h 1540780"/>
              <a:gd name="connsiteX5" fmla="*/ 0 w 3043980"/>
              <a:gd name="connsiteY5" fmla="*/ 1540780 h 1540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3980" h="1540780">
                <a:moveTo>
                  <a:pt x="879373" y="0"/>
                </a:moveTo>
                <a:lnTo>
                  <a:pt x="3043980" y="0"/>
                </a:lnTo>
                <a:lnTo>
                  <a:pt x="2172124" y="1533264"/>
                </a:lnTo>
                <a:lnTo>
                  <a:pt x="1503200" y="1533264"/>
                </a:lnTo>
                <a:lnTo>
                  <a:pt x="1465620" y="1540780"/>
                </a:lnTo>
                <a:lnTo>
                  <a:pt x="0" y="1540780"/>
                </a:lnTo>
                <a:close/>
              </a:path>
            </a:pathLst>
          </a:custGeom>
          <a:ln w="50800">
            <a:solidFill>
              <a:schemeClr val="accent5">
                <a:lumMod val="75000"/>
                <a:alpha val="62000"/>
              </a:schemeClr>
            </a:solidFill>
          </a:ln>
        </p:spPr>
      </p:pic>
      <p:grpSp>
        <p:nvGrpSpPr>
          <p:cNvPr id="6" name="Group 5">
            <a:extLst>
              <a:ext uri="{FF2B5EF4-FFF2-40B4-BE49-F238E27FC236}">
                <a16:creationId xmlns:a16="http://schemas.microsoft.com/office/drawing/2014/main" id="{27E8A2BF-9D37-C393-7B1E-F2FB979F667F}"/>
              </a:ext>
            </a:extLst>
          </p:cNvPr>
          <p:cNvGrpSpPr/>
          <p:nvPr/>
        </p:nvGrpSpPr>
        <p:grpSpPr>
          <a:xfrm>
            <a:off x="6885903" y="5844292"/>
            <a:ext cx="5188554" cy="822406"/>
            <a:chOff x="8043200" y="5844292"/>
            <a:chExt cx="5188554" cy="822406"/>
          </a:xfrm>
        </p:grpSpPr>
        <p:pic>
          <p:nvPicPr>
            <p:cNvPr id="2" name="Graphic 1">
              <a:extLst>
                <a:ext uri="{FF2B5EF4-FFF2-40B4-BE49-F238E27FC236}">
                  <a16:creationId xmlns:a16="http://schemas.microsoft.com/office/drawing/2014/main" id="{F26EF7F9-4D14-D37B-8BDB-83B44A2BED7C}"/>
                </a:ext>
              </a:extLst>
            </p:cNvPr>
            <p:cNvPicPr>
              <a:picLocks noChangeAspect="1"/>
            </p:cNvPicPr>
            <p:nvPr/>
          </p:nvPicPr>
          <p:blipFill>
            <a:blip>
              <a:extLst>
                <a:ext uri="{96DAC541-7B7A-43D3-8B79-37D633B846F1}">
                  <asvg:svgBlip xmlns:asvg="http://schemas.microsoft.com/office/drawing/2016/SVG/main" r:embed="rId6"/>
                </a:ext>
              </a:extLst>
            </a:blip>
            <a:srcRect l="1" r="-37199"/>
            <a:stretch/>
          </p:blipFill>
          <p:spPr>
            <a:xfrm>
              <a:off x="8043200" y="5853898"/>
              <a:ext cx="3868174" cy="812800"/>
            </a:xfrm>
            <a:prstGeom prst="rect">
              <a:avLst/>
            </a:prstGeom>
          </p:spPr>
        </p:pic>
        <p:pic>
          <p:nvPicPr>
            <p:cNvPr id="5" name="Graphic 4">
              <a:extLst>
                <a:ext uri="{FF2B5EF4-FFF2-40B4-BE49-F238E27FC236}">
                  <a16:creationId xmlns:a16="http://schemas.microsoft.com/office/drawing/2014/main" id="{9D0DAAE5-1D83-DF7B-313F-A1D54DDDCD91}"/>
                </a:ext>
              </a:extLst>
            </p:cNvPr>
            <p:cNvPicPr>
              <a:picLocks noChangeAspect="1"/>
            </p:cNvPicPr>
            <p:nvPr/>
          </p:nvPicPr>
          <p:blipFill>
            <a:blip>
              <a:extLst>
                <a:ext uri="{96DAC541-7B7A-43D3-8B79-37D633B846F1}">
                  <asvg:svgBlip xmlns:asvg="http://schemas.microsoft.com/office/drawing/2016/SVG/main" r:embed="rId6"/>
                </a:ext>
              </a:extLst>
            </a:blip>
            <a:srcRect l="53383" r="-37199"/>
            <a:stretch/>
          </p:blipFill>
          <p:spPr>
            <a:xfrm>
              <a:off x="10868627" y="5844292"/>
              <a:ext cx="2363127" cy="812800"/>
            </a:xfrm>
            <a:prstGeom prst="rect">
              <a:avLst/>
            </a:prstGeom>
          </p:spPr>
        </p:pic>
      </p:grpSp>
      <p:pic>
        <p:nvPicPr>
          <p:cNvPr id="10" name="Picture 9" descr="A black and white sign&#10;&#10;AI-generated content may be incorrect.">
            <a:extLst>
              <a:ext uri="{FF2B5EF4-FFF2-40B4-BE49-F238E27FC236}">
                <a16:creationId xmlns:a16="http://schemas.microsoft.com/office/drawing/2014/main" id="{9B15EBD2-D931-C71C-5B05-9B579DFED051}"/>
              </a:ext>
            </a:extLst>
          </p:cNvPr>
          <p:cNvPicPr>
            <a:picLocks noChangeAspect="1"/>
          </p:cNvPicPr>
          <p:nvPr/>
        </p:nvPicPr>
        <p:blipFill>
          <a:blip r:embed="rId7"/>
          <a:stretch>
            <a:fillRect/>
          </a:stretch>
        </p:blipFill>
        <p:spPr>
          <a:xfrm>
            <a:off x="10499873" y="6056885"/>
            <a:ext cx="478527" cy="475941"/>
          </a:xfrm>
          <a:prstGeom prst="rect">
            <a:avLst/>
          </a:prstGeom>
        </p:spPr>
      </p:pic>
      <p:pic>
        <p:nvPicPr>
          <p:cNvPr id="11" name="Picture 10" descr="A green text on a black background&#10;&#10;Description automatically generated">
            <a:extLst>
              <a:ext uri="{FF2B5EF4-FFF2-40B4-BE49-F238E27FC236}">
                <a16:creationId xmlns:a16="http://schemas.microsoft.com/office/drawing/2014/main" id="{071BCFF4-DBA1-995A-326B-853B0AD959C1}"/>
              </a:ext>
            </a:extLst>
          </p:cNvPr>
          <p:cNvPicPr>
            <a:picLocks noChangeAspect="1"/>
          </p:cNvPicPr>
          <p:nvPr/>
        </p:nvPicPr>
        <p:blipFill>
          <a:blip r:embed="rId8" cstate="screen">
            <a:extLst>
              <a:ext uri="{28A0092B-C50C-407E-A947-70E740481C1C}">
                <a14:useLocalDpi xmlns:a14="http://schemas.microsoft.com/office/drawing/2010/main"/>
              </a:ext>
            </a:extLst>
          </a:blip>
          <a:srcRect b="-142"/>
          <a:stretch/>
        </p:blipFill>
        <p:spPr>
          <a:xfrm>
            <a:off x="300349" y="6393183"/>
            <a:ext cx="1215414" cy="336068"/>
          </a:xfrm>
          <a:prstGeom prst="rect">
            <a:avLst/>
          </a:prstGeom>
        </p:spPr>
      </p:pic>
      <p:pic>
        <p:nvPicPr>
          <p:cNvPr id="15" name="Graphic 14">
            <a:extLst>
              <a:ext uri="{FF2B5EF4-FFF2-40B4-BE49-F238E27FC236}">
                <a16:creationId xmlns:a16="http://schemas.microsoft.com/office/drawing/2014/main" id="{DA45E49F-74E1-4740-AD70-29DFF29E8BAD}"/>
              </a:ext>
            </a:extLst>
          </p:cNvPr>
          <p:cNvPicPr>
            <a:picLocks noChangeAspect="1"/>
          </p:cNvPicPr>
          <p:nvPr/>
        </p:nvPicPr>
        <p:blipFill>
          <a:blip>
            <a:extLst>
              <a:ext uri="{96DAC541-7B7A-43D3-8B79-37D633B846F1}">
                <asvg:svgBlip xmlns:asvg="http://schemas.microsoft.com/office/drawing/2016/SVG/main" r:embed="rId6"/>
              </a:ext>
            </a:extLst>
          </a:blip>
          <a:srcRect l="53383" r="5224"/>
          <a:stretch/>
        </p:blipFill>
        <p:spPr>
          <a:xfrm>
            <a:off x="11024957" y="5844658"/>
            <a:ext cx="1167044" cy="812800"/>
          </a:xfrm>
          <a:prstGeom prst="rect">
            <a:avLst/>
          </a:prstGeom>
        </p:spPr>
      </p:pic>
      <p:pic>
        <p:nvPicPr>
          <p:cNvPr id="14" name="Picture 13" descr="A black and white sign&#10;&#10;AI-generated content may be incorrect.">
            <a:extLst>
              <a:ext uri="{FF2B5EF4-FFF2-40B4-BE49-F238E27FC236}">
                <a16:creationId xmlns:a16="http://schemas.microsoft.com/office/drawing/2014/main" id="{88139440-6889-971F-6CAE-46613D7987B5}"/>
              </a:ext>
            </a:extLst>
          </p:cNvPr>
          <p:cNvPicPr>
            <a:picLocks noChangeAspect="1"/>
          </p:cNvPicPr>
          <p:nvPr/>
        </p:nvPicPr>
        <p:blipFill>
          <a:blip r:embed="rId9"/>
          <a:stretch>
            <a:fillRect/>
          </a:stretch>
        </p:blipFill>
        <p:spPr>
          <a:xfrm>
            <a:off x="8568721" y="6105380"/>
            <a:ext cx="1758085" cy="400966"/>
          </a:xfrm>
          <a:prstGeom prst="rect">
            <a:avLst/>
          </a:prstGeom>
        </p:spPr>
      </p:pic>
      <p:pic>
        <p:nvPicPr>
          <p:cNvPr id="8" name="Picture 7" descr="A picture containing text, clock&#10;&#10;AI-generated content may be incorrect.">
            <a:extLst>
              <a:ext uri="{FF2B5EF4-FFF2-40B4-BE49-F238E27FC236}">
                <a16:creationId xmlns:a16="http://schemas.microsoft.com/office/drawing/2014/main" id="{11FD646C-D8DF-75B6-098F-82C1C3808463}"/>
              </a:ext>
            </a:extLst>
          </p:cNvPr>
          <p:cNvPicPr>
            <a:picLocks noChangeAspect="1"/>
          </p:cNvPicPr>
          <p:nvPr/>
        </p:nvPicPr>
        <p:blipFill>
          <a:blip r:embed="rId10"/>
          <a:stretch>
            <a:fillRect/>
          </a:stretch>
        </p:blipFill>
        <p:spPr>
          <a:xfrm>
            <a:off x="11140880" y="6056884"/>
            <a:ext cx="933577" cy="475941"/>
          </a:xfrm>
          <a:prstGeom prst="rect">
            <a:avLst/>
          </a:prstGeom>
        </p:spPr>
      </p:pic>
    </p:spTree>
    <p:extLst>
      <p:ext uri="{BB962C8B-B14F-4D97-AF65-F5344CB8AC3E}">
        <p14:creationId xmlns:p14="http://schemas.microsoft.com/office/powerpoint/2010/main" val="4625059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38B008-DA8A-04DB-F24F-57E374916BF2}"/>
            </a:ext>
          </a:extLst>
        </p:cNvPr>
        <p:cNvGrpSpPr/>
        <p:nvPr/>
      </p:nvGrpSpPr>
      <p:grpSpPr>
        <a:xfrm>
          <a:off x="0" y="0"/>
          <a:ext cx="0" cy="0"/>
          <a:chOff x="0" y="0"/>
          <a:chExt cx="0" cy="0"/>
        </a:xfrm>
      </p:grpSpPr>
      <p:pic>
        <p:nvPicPr>
          <p:cNvPr id="3" name="Picture 2" descr="A building with a large structure in the background&#10;&#10;Description automatically generated with medium confidence">
            <a:extLst>
              <a:ext uri="{FF2B5EF4-FFF2-40B4-BE49-F238E27FC236}">
                <a16:creationId xmlns:a16="http://schemas.microsoft.com/office/drawing/2014/main" id="{C60F14F7-52CA-6318-7BFA-33A24C767C40}"/>
              </a:ext>
            </a:extLst>
          </p:cNvPr>
          <p:cNvPicPr>
            <a:picLocks noChangeAspect="1"/>
          </p:cNvPicPr>
          <p:nvPr/>
        </p:nvPicPr>
        <p:blipFill rotWithShape="1">
          <a:blip r:embed="rId3">
            <a:extLst>
              <a:ext uri="{28A0092B-C50C-407E-A947-70E740481C1C}">
                <a14:useLocalDpi xmlns:a14="http://schemas.microsoft.com/office/drawing/2010/main"/>
              </a:ext>
            </a:extLst>
          </a:blip>
          <a:srcRect l="242" r="23977"/>
          <a:stretch>
            <a:fillRect/>
          </a:stretch>
        </p:blipFill>
        <p:spPr>
          <a:xfrm>
            <a:off x="6429375" y="0"/>
            <a:ext cx="5783456" cy="6858000"/>
          </a:xfrm>
          <a:prstGeom prst="rect">
            <a:avLst/>
          </a:prstGeom>
        </p:spPr>
      </p:pic>
      <p:pic>
        <p:nvPicPr>
          <p:cNvPr id="22" name="Picture 21">
            <a:extLst>
              <a:ext uri="{FF2B5EF4-FFF2-40B4-BE49-F238E27FC236}">
                <a16:creationId xmlns:a16="http://schemas.microsoft.com/office/drawing/2014/main" id="{636E23AA-6B55-CE16-F469-39B31248A0C2}"/>
              </a:ext>
            </a:extLst>
          </p:cNvPr>
          <p:cNvPicPr>
            <a:picLocks noChangeAspect="1"/>
          </p:cNvPicPr>
          <p:nvPr/>
        </p:nvPicPr>
        <p:blipFill>
          <a:blip r:embed="rId4"/>
          <a:srcRect l="31179" t="43305" r="6177" b="25494"/>
          <a:stretch>
            <a:fillRect/>
          </a:stretch>
        </p:blipFill>
        <p:spPr>
          <a:xfrm>
            <a:off x="4673703" y="4061416"/>
            <a:ext cx="2363127" cy="1569393"/>
          </a:xfrm>
          <a:prstGeom prst="rect">
            <a:avLst/>
          </a:prstGeom>
          <a:ln w="57150">
            <a:solidFill>
              <a:schemeClr val="bg1"/>
            </a:solidFill>
          </a:ln>
        </p:spPr>
      </p:pic>
      <p:pic>
        <p:nvPicPr>
          <p:cNvPr id="23" name="Picture 22">
            <a:extLst>
              <a:ext uri="{FF2B5EF4-FFF2-40B4-BE49-F238E27FC236}">
                <a16:creationId xmlns:a16="http://schemas.microsoft.com/office/drawing/2014/main" id="{BDE011DE-1927-DC56-352A-FE97688C46F2}"/>
              </a:ext>
            </a:extLst>
          </p:cNvPr>
          <p:cNvPicPr>
            <a:picLocks noChangeAspect="1"/>
          </p:cNvPicPr>
          <p:nvPr/>
        </p:nvPicPr>
        <p:blipFill>
          <a:blip r:embed="rId5"/>
          <a:srcRect l="16265" t="12037" r="7518" b="12037"/>
          <a:stretch>
            <a:fillRect/>
          </a:stretch>
        </p:blipFill>
        <p:spPr>
          <a:xfrm>
            <a:off x="4673704" y="2177038"/>
            <a:ext cx="2363127" cy="1569393"/>
          </a:xfrm>
          <a:prstGeom prst="rect">
            <a:avLst/>
          </a:prstGeom>
          <a:ln w="57150">
            <a:solidFill>
              <a:schemeClr val="bg1"/>
            </a:solidFill>
          </a:ln>
        </p:spPr>
      </p:pic>
      <p:pic>
        <p:nvPicPr>
          <p:cNvPr id="5" name="Graphic 4">
            <a:extLst>
              <a:ext uri="{FF2B5EF4-FFF2-40B4-BE49-F238E27FC236}">
                <a16:creationId xmlns:a16="http://schemas.microsoft.com/office/drawing/2014/main" id="{11A64C37-9E28-ADB5-85A5-9B970BCD36CB}"/>
              </a:ext>
            </a:extLst>
          </p:cNvPr>
          <p:cNvPicPr>
            <a:picLocks noChangeAspect="1"/>
          </p:cNvPicPr>
          <p:nvPr/>
        </p:nvPicPr>
        <p:blipFill>
          <a:blip>
            <a:extLst>
              <a:ext uri="{96DAC541-7B7A-43D3-8B79-37D633B846F1}">
                <asvg:svgBlip xmlns:asvg="http://schemas.microsoft.com/office/drawing/2016/SVG/main" r:embed="rId6"/>
              </a:ext>
            </a:extLst>
          </a:blip>
          <a:srcRect l="53383" r="-37199"/>
          <a:stretch/>
        </p:blipFill>
        <p:spPr>
          <a:xfrm>
            <a:off x="10557956" y="3248616"/>
            <a:ext cx="2363127" cy="812800"/>
          </a:xfrm>
          <a:prstGeom prst="rect">
            <a:avLst/>
          </a:prstGeom>
        </p:spPr>
      </p:pic>
      <p:pic>
        <p:nvPicPr>
          <p:cNvPr id="10" name="Picture 9" descr="A black and white sign&#10;&#10;AI-generated content may be incorrect.">
            <a:extLst>
              <a:ext uri="{FF2B5EF4-FFF2-40B4-BE49-F238E27FC236}">
                <a16:creationId xmlns:a16="http://schemas.microsoft.com/office/drawing/2014/main" id="{31EAA846-9DEF-20DC-C5D5-7B633E396D25}"/>
              </a:ext>
            </a:extLst>
          </p:cNvPr>
          <p:cNvPicPr>
            <a:picLocks noChangeAspect="1"/>
          </p:cNvPicPr>
          <p:nvPr/>
        </p:nvPicPr>
        <p:blipFill>
          <a:blip r:embed="rId7"/>
          <a:stretch>
            <a:fillRect/>
          </a:stretch>
        </p:blipFill>
        <p:spPr>
          <a:xfrm>
            <a:off x="10399860" y="5849096"/>
            <a:ext cx="478527" cy="475941"/>
          </a:xfrm>
          <a:prstGeom prst="rect">
            <a:avLst/>
          </a:prstGeom>
        </p:spPr>
      </p:pic>
      <p:pic>
        <p:nvPicPr>
          <p:cNvPr id="11" name="Picture 10" descr="A green text on a black background&#10;&#10;Description automatically generated">
            <a:extLst>
              <a:ext uri="{FF2B5EF4-FFF2-40B4-BE49-F238E27FC236}">
                <a16:creationId xmlns:a16="http://schemas.microsoft.com/office/drawing/2014/main" id="{4CE76830-031D-9B99-57A8-0708DED04372}"/>
              </a:ext>
            </a:extLst>
          </p:cNvPr>
          <p:cNvPicPr>
            <a:picLocks noChangeAspect="1"/>
          </p:cNvPicPr>
          <p:nvPr/>
        </p:nvPicPr>
        <p:blipFill>
          <a:blip r:embed="rId8" cstate="screen">
            <a:extLst>
              <a:ext uri="{28A0092B-C50C-407E-A947-70E740481C1C}">
                <a14:useLocalDpi xmlns:a14="http://schemas.microsoft.com/office/drawing/2010/main"/>
              </a:ext>
            </a:extLst>
          </a:blip>
          <a:srcRect b="-142"/>
          <a:stretch/>
        </p:blipFill>
        <p:spPr>
          <a:xfrm>
            <a:off x="300349" y="6393183"/>
            <a:ext cx="1215414" cy="336068"/>
          </a:xfrm>
          <a:prstGeom prst="rect">
            <a:avLst/>
          </a:prstGeom>
        </p:spPr>
      </p:pic>
      <p:pic>
        <p:nvPicPr>
          <p:cNvPr id="14" name="Picture 13" descr="A black and white sign&#10;&#10;AI-generated content may be incorrect.">
            <a:extLst>
              <a:ext uri="{FF2B5EF4-FFF2-40B4-BE49-F238E27FC236}">
                <a16:creationId xmlns:a16="http://schemas.microsoft.com/office/drawing/2014/main" id="{4399ADC9-1BEA-F54F-58E4-E123B8FCE238}"/>
              </a:ext>
            </a:extLst>
          </p:cNvPr>
          <p:cNvPicPr>
            <a:picLocks noChangeAspect="1"/>
          </p:cNvPicPr>
          <p:nvPr/>
        </p:nvPicPr>
        <p:blipFill>
          <a:blip r:embed="rId9"/>
          <a:stretch>
            <a:fillRect/>
          </a:stretch>
        </p:blipFill>
        <p:spPr>
          <a:xfrm>
            <a:off x="8468708" y="5897591"/>
            <a:ext cx="1758085" cy="400966"/>
          </a:xfrm>
          <a:prstGeom prst="rect">
            <a:avLst/>
          </a:prstGeom>
        </p:spPr>
      </p:pic>
      <p:pic>
        <p:nvPicPr>
          <p:cNvPr id="8" name="Picture 7" descr="A picture containing text, clock&#10;&#10;AI-generated content may be incorrect.">
            <a:extLst>
              <a:ext uri="{FF2B5EF4-FFF2-40B4-BE49-F238E27FC236}">
                <a16:creationId xmlns:a16="http://schemas.microsoft.com/office/drawing/2014/main" id="{EB17A7B3-43DB-3194-7D47-66E7AA7486F0}"/>
              </a:ext>
            </a:extLst>
          </p:cNvPr>
          <p:cNvPicPr>
            <a:picLocks noChangeAspect="1"/>
          </p:cNvPicPr>
          <p:nvPr/>
        </p:nvPicPr>
        <p:blipFill>
          <a:blip r:embed="rId10"/>
          <a:stretch>
            <a:fillRect/>
          </a:stretch>
        </p:blipFill>
        <p:spPr>
          <a:xfrm>
            <a:off x="11040867" y="5849095"/>
            <a:ext cx="933577" cy="475941"/>
          </a:xfrm>
          <a:prstGeom prst="rect">
            <a:avLst/>
          </a:prstGeom>
        </p:spPr>
      </p:pic>
      <p:sp>
        <p:nvSpPr>
          <p:cNvPr id="7" name="Title 6">
            <a:extLst>
              <a:ext uri="{FF2B5EF4-FFF2-40B4-BE49-F238E27FC236}">
                <a16:creationId xmlns:a16="http://schemas.microsoft.com/office/drawing/2014/main" id="{D8B81D5D-399E-E534-0298-03A280897BAE}"/>
              </a:ext>
            </a:extLst>
          </p:cNvPr>
          <p:cNvSpPr>
            <a:spLocks noGrp="1"/>
          </p:cNvSpPr>
          <p:nvPr>
            <p:ph type="title"/>
          </p:nvPr>
        </p:nvSpPr>
        <p:spPr>
          <a:xfrm>
            <a:off x="314692" y="365125"/>
            <a:ext cx="5886083" cy="886397"/>
          </a:xfrm>
        </p:spPr>
        <p:txBody>
          <a:bodyPr/>
          <a:lstStyle/>
          <a:p>
            <a:r>
              <a:rPr lang="en-US" dirty="0"/>
              <a:t>Reusable 3D-printed molds for pre-cast concrete saves time and costs for construction with complex geometries</a:t>
            </a:r>
            <a:br>
              <a:rPr lang="en-US" dirty="0"/>
            </a:br>
            <a:endParaRPr lang="en-US" dirty="0"/>
          </a:p>
        </p:txBody>
      </p:sp>
      <p:sp>
        <p:nvSpPr>
          <p:cNvPr id="38" name="TextBox 37">
            <a:extLst>
              <a:ext uri="{FF2B5EF4-FFF2-40B4-BE49-F238E27FC236}">
                <a16:creationId xmlns:a16="http://schemas.microsoft.com/office/drawing/2014/main" id="{1A47F741-49CC-23A6-2B29-D720E0F65092}"/>
              </a:ext>
            </a:extLst>
          </p:cNvPr>
          <p:cNvSpPr txBox="1"/>
          <p:nvPr/>
        </p:nvSpPr>
        <p:spPr>
          <a:xfrm>
            <a:off x="360314" y="2476366"/>
            <a:ext cx="3938752" cy="3170099"/>
          </a:xfrm>
          <a:prstGeom prst="rect">
            <a:avLst/>
          </a:prstGeom>
          <a:noFill/>
        </p:spPr>
        <p:txBody>
          <a:bodyPr wrap="square" rtlCol="0">
            <a:spAutoFit/>
          </a:bodyPr>
          <a:lstStyle/>
          <a:p>
            <a:r>
              <a:rPr lang="en-US" sz="2000" dirty="0">
                <a:solidFill>
                  <a:srgbClr val="211D1E"/>
                </a:solidFill>
              </a:rPr>
              <a:t>Used ORNL</a:t>
            </a:r>
            <a:r>
              <a:rPr lang="en-US" sz="2000" dirty="0">
                <a:solidFill>
                  <a:srgbClr val="211D1E"/>
                </a:solidFill>
                <a:effectLst/>
              </a:rPr>
              <a:t>-developed polymer material, </a:t>
            </a:r>
            <a:r>
              <a:rPr lang="en-US" sz="2000" b="1" dirty="0">
                <a:solidFill>
                  <a:srgbClr val="00662C"/>
                </a:solidFill>
                <a:effectLst/>
              </a:rPr>
              <a:t>CF-ABS</a:t>
            </a:r>
          </a:p>
          <a:p>
            <a:pPr marR="0" lvl="0" defTabSz="914400" rtl="0" eaLnBrk="1" fontAlgn="t" latinLnBrk="0" hangingPunct="1">
              <a:lnSpc>
                <a:spcPct val="100000"/>
              </a:lnSpc>
              <a:spcBef>
                <a:spcPct val="0"/>
              </a:spcBef>
              <a:spcAft>
                <a:spcPct val="0"/>
              </a:spcAft>
              <a:buClrTx/>
              <a:buSzTx/>
              <a:tabLst/>
              <a:defRPr/>
            </a:pPr>
            <a:endParaRPr kumimoji="0" lang="en-US" sz="2000" b="0" u="none" strike="noStrike" kern="1200" cap="none" spc="0" normalizeH="0" baseline="0" noProof="0" dirty="0">
              <a:ln>
                <a:noFill/>
              </a:ln>
              <a:effectLst/>
              <a:uLnTx/>
              <a:uFillTx/>
              <a:cs typeface="Arial" charset="0"/>
            </a:endParaRPr>
          </a:p>
          <a:p>
            <a:r>
              <a:rPr lang="en-US" sz="2000" b="1" dirty="0">
                <a:solidFill>
                  <a:srgbClr val="00662C"/>
                </a:solidFill>
                <a:effectLst/>
              </a:rPr>
              <a:t>75% manufacturing cost savings </a:t>
            </a:r>
            <a:r>
              <a:rPr lang="en-US" sz="2000" dirty="0">
                <a:solidFill>
                  <a:srgbClr val="211D1E"/>
                </a:solidFill>
                <a:effectLst/>
              </a:rPr>
              <a:t>gained per mold</a:t>
            </a:r>
            <a:br>
              <a:rPr lang="en-US" sz="2000" dirty="0">
                <a:solidFill>
                  <a:srgbClr val="211D1E"/>
                </a:solidFill>
                <a:effectLst/>
              </a:rPr>
            </a:br>
            <a:endParaRPr lang="en-US" sz="2000" dirty="0">
              <a:solidFill>
                <a:srgbClr val="211D1E"/>
              </a:solidFill>
              <a:effectLst/>
            </a:endParaRPr>
          </a:p>
          <a:p>
            <a:r>
              <a:rPr lang="en-US" sz="2000" dirty="0">
                <a:solidFill>
                  <a:srgbClr val="211D1E"/>
                </a:solidFill>
              </a:rPr>
              <a:t>E</a:t>
            </a:r>
            <a:r>
              <a:rPr lang="en-US" sz="2000" dirty="0">
                <a:solidFill>
                  <a:srgbClr val="211D1E"/>
                </a:solidFill>
                <a:effectLst/>
              </a:rPr>
              <a:t>ach mold produced </a:t>
            </a:r>
            <a:r>
              <a:rPr lang="en-US" sz="2000" b="1" dirty="0">
                <a:solidFill>
                  <a:srgbClr val="00662C"/>
                </a:solidFill>
                <a:effectLst/>
              </a:rPr>
              <a:t>up to 200 castings </a:t>
            </a:r>
            <a:r>
              <a:rPr lang="en-US" sz="2000" dirty="0">
                <a:solidFill>
                  <a:srgbClr val="211D1E"/>
                </a:solidFill>
                <a:effectLst/>
              </a:rPr>
              <a:t>compared to 3–4 with traditionally manufactured wooden molds</a:t>
            </a:r>
          </a:p>
        </p:txBody>
      </p:sp>
      <p:pic>
        <p:nvPicPr>
          <p:cNvPr id="16" name="Picture 15" descr="Logo&#10;&#10;AI-generated content may be incorrect.">
            <a:extLst>
              <a:ext uri="{FF2B5EF4-FFF2-40B4-BE49-F238E27FC236}">
                <a16:creationId xmlns:a16="http://schemas.microsoft.com/office/drawing/2014/main" id="{3F885C13-2F0D-3B44-47DC-6F8705D89ED3}"/>
              </a:ext>
            </a:extLst>
          </p:cNvPr>
          <p:cNvPicPr>
            <a:picLocks noChangeAspect="1"/>
          </p:cNvPicPr>
          <p:nvPr/>
        </p:nvPicPr>
        <p:blipFill>
          <a:blip r:embed="rId11"/>
          <a:stretch>
            <a:fillRect/>
          </a:stretch>
        </p:blipFill>
        <p:spPr>
          <a:xfrm>
            <a:off x="7036830" y="5842372"/>
            <a:ext cx="1269398" cy="550811"/>
          </a:xfrm>
          <a:prstGeom prst="rect">
            <a:avLst/>
          </a:prstGeom>
        </p:spPr>
      </p:pic>
      <p:sp>
        <p:nvSpPr>
          <p:cNvPr id="2" name="Rectangle 6">
            <a:extLst>
              <a:ext uri="{FF2B5EF4-FFF2-40B4-BE49-F238E27FC236}">
                <a16:creationId xmlns:a16="http://schemas.microsoft.com/office/drawing/2014/main" id="{5A16FED8-5345-4E30-B13E-8E2EC75365E9}"/>
              </a:ext>
            </a:extLst>
          </p:cNvPr>
          <p:cNvSpPr>
            <a:spLocks noChangeArrowheads="1"/>
          </p:cNvSpPr>
          <p:nvPr/>
        </p:nvSpPr>
        <p:spPr bwMode="auto">
          <a:xfrm flipH="1">
            <a:off x="11526723" y="6576851"/>
            <a:ext cx="280401" cy="152400"/>
          </a:xfrm>
          <a:prstGeom prst="rect">
            <a:avLst/>
          </a:prstGeom>
          <a:noFill/>
          <a:ln w="9525">
            <a:noFill/>
            <a:miter lim="800000"/>
            <a:headEnd/>
            <a:tailEnd/>
          </a:ln>
          <a:effectLst/>
        </p:spPr>
        <p:txBody>
          <a:bodyPr lIns="0" tIns="0" rIns="0" bIns="0"/>
          <a:lstStyle/>
          <a:p>
            <a:pPr algn="ctr" defTabSz="173038">
              <a:lnSpc>
                <a:spcPct val="90000"/>
              </a:lnSpc>
              <a:tabLst>
                <a:tab pos="230188" algn="l"/>
              </a:tabLst>
              <a:defRPr/>
            </a:pPr>
            <a:fld id="{040BB257-551A-4736-B50F-DCF1BA034C06}" type="slidenum">
              <a:rPr lang="en-US" sz="1000" smtClean="0">
                <a:solidFill>
                  <a:schemeClr val="bg1"/>
                </a:solidFill>
                <a:latin typeface="Roboto" panose="02000000000000000000" pitchFamily="2" charset="0"/>
                <a:ea typeface="Roboto" panose="02000000000000000000" pitchFamily="2" charset="0"/>
                <a:cs typeface="Times New Roman" panose="02020603050405020304" pitchFamily="18" charset="0"/>
              </a:rPr>
              <a:pPr algn="ctr" defTabSz="173038">
                <a:lnSpc>
                  <a:spcPct val="90000"/>
                </a:lnSpc>
                <a:tabLst>
                  <a:tab pos="230188" algn="l"/>
                </a:tabLst>
                <a:defRPr/>
              </a:pPr>
              <a:t>10</a:t>
            </a:fld>
            <a:endParaRPr lang="en-US" sz="1000" dirty="0">
              <a:solidFill>
                <a:schemeClr val="bg1"/>
              </a:solidFill>
              <a:latin typeface="Roboto" panose="02000000000000000000" pitchFamily="2" charset="0"/>
              <a:ea typeface="Roboto" panose="02000000000000000000" pitchFamily="2" charset="0"/>
              <a:cs typeface="Times New Roman" panose="02020603050405020304" pitchFamily="18" charset="0"/>
            </a:endParaRPr>
          </a:p>
        </p:txBody>
      </p:sp>
    </p:spTree>
    <p:extLst>
      <p:ext uri="{BB962C8B-B14F-4D97-AF65-F5344CB8AC3E}">
        <p14:creationId xmlns:p14="http://schemas.microsoft.com/office/powerpoint/2010/main" val="3402607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6ABE776A-BEAC-F495-2644-1718367C45F6}"/>
            </a:ext>
          </a:extLst>
        </p:cNvPr>
        <p:cNvGrpSpPr/>
        <p:nvPr/>
      </p:nvGrpSpPr>
      <p:grpSpPr>
        <a:xfrm>
          <a:off x="0" y="0"/>
          <a:ext cx="0" cy="0"/>
          <a:chOff x="0" y="0"/>
          <a:chExt cx="0" cy="0"/>
        </a:xfrm>
      </p:grpSpPr>
      <p:sp>
        <p:nvSpPr>
          <p:cNvPr id="19" name="Rectangle 18">
            <a:extLst>
              <a:ext uri="{FF2B5EF4-FFF2-40B4-BE49-F238E27FC236}">
                <a16:creationId xmlns:a16="http://schemas.microsoft.com/office/drawing/2014/main" id="{4235F270-22CF-6BAE-278C-AFC097E0B9E1}"/>
              </a:ext>
            </a:extLst>
          </p:cNvPr>
          <p:cNvSpPr>
            <a:spLocks noGrp="1" noRot="1" noMove="1" noResize="1" noEditPoints="1" noAdjustHandles="1" noChangeArrowheads="1" noChangeShapeType="1"/>
          </p:cNvSpPr>
          <p:nvPr/>
        </p:nvSpPr>
        <p:spPr>
          <a:xfrm>
            <a:off x="-3425" y="1306286"/>
            <a:ext cx="4537005" cy="5551714"/>
          </a:xfrm>
          <a:prstGeom prst="rect">
            <a:avLst/>
          </a:prstGeom>
          <a:gradFill>
            <a:gsLst>
              <a:gs pos="0">
                <a:schemeClr val="accent1">
                  <a:lumMod val="0"/>
                  <a:lumOff val="100000"/>
                </a:schemeClr>
              </a:gs>
              <a:gs pos="100000">
                <a:schemeClr val="bg1">
                  <a:lumMod val="85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t>v</a:t>
            </a:r>
          </a:p>
        </p:txBody>
      </p:sp>
      <p:sp>
        <p:nvSpPr>
          <p:cNvPr id="13" name="TextBox 12">
            <a:extLst>
              <a:ext uri="{FF2B5EF4-FFF2-40B4-BE49-F238E27FC236}">
                <a16:creationId xmlns:a16="http://schemas.microsoft.com/office/drawing/2014/main" id="{78A1417E-AF75-1FC1-E33C-3B6ED0DACDC8}"/>
              </a:ext>
            </a:extLst>
          </p:cNvPr>
          <p:cNvSpPr txBox="1"/>
          <p:nvPr/>
        </p:nvSpPr>
        <p:spPr>
          <a:xfrm>
            <a:off x="228414" y="1818252"/>
            <a:ext cx="3938752" cy="3693319"/>
          </a:xfrm>
          <a:prstGeom prst="rect">
            <a:avLst/>
          </a:prstGeom>
          <a:noFill/>
        </p:spPr>
        <p:txBody>
          <a:bodyPr wrap="square" rtlCol="0">
            <a:spAutoFit/>
          </a:bodyPr>
          <a:lstStyle/>
          <a:p>
            <a:pPr marL="285750" indent="-285750">
              <a:buFont typeface="Arial" panose="020B0604020202020204" pitchFamily="34" charset="0"/>
              <a:buChar char="•"/>
            </a:pPr>
            <a:r>
              <a:rPr lang="en-US" dirty="0">
                <a:solidFill>
                  <a:srgbClr val="211D1E"/>
                </a:solidFill>
              </a:rPr>
              <a:t>Developed and validated large-scale, 3D-printed polymer composite forms for Kairos Power, currently building the Hermes Low-Power Demonstration Reactor</a:t>
            </a:r>
            <a:endParaRPr kumimoji="0" lang="en-US" b="0" u="none" strike="noStrike" kern="1200" cap="none" spc="0" normalizeH="0" baseline="0" noProof="0" dirty="0">
              <a:ln>
                <a:noFill/>
              </a:ln>
              <a:effectLst/>
              <a:uLnTx/>
              <a:uFillTx/>
              <a:cs typeface="Arial" charset="0"/>
            </a:endParaRPr>
          </a:p>
          <a:p>
            <a:pPr marL="285750" indent="-285750">
              <a:buFont typeface="Arial" panose="020B0604020202020204" pitchFamily="34" charset="0"/>
              <a:buChar char="•"/>
            </a:pPr>
            <a:r>
              <a:rPr lang="en-US" dirty="0">
                <a:solidFill>
                  <a:srgbClr val="211D1E"/>
                </a:solidFill>
              </a:rPr>
              <a:t>Production timeline is cut down to days, rather than weeks</a:t>
            </a:r>
          </a:p>
          <a:p>
            <a:pPr marL="285750" indent="-285750">
              <a:buFont typeface="Arial" panose="020B0604020202020204" pitchFamily="34" charset="0"/>
              <a:buChar char="•"/>
            </a:pPr>
            <a:r>
              <a:rPr lang="en-US" dirty="0">
                <a:solidFill>
                  <a:srgbClr val="211D1E"/>
                </a:solidFill>
              </a:rPr>
              <a:t>The molds required mechanical resilience and innovative design and printing strategies, pushing the limits of what additive manufacturing</a:t>
            </a:r>
            <a:endParaRPr lang="en-US" dirty="0">
              <a:solidFill>
                <a:srgbClr val="211D1E"/>
              </a:solidFill>
              <a:effectLst/>
            </a:endParaRPr>
          </a:p>
        </p:txBody>
      </p:sp>
      <p:sp>
        <p:nvSpPr>
          <p:cNvPr id="12" name="TextBox 11">
            <a:extLst>
              <a:ext uri="{FF2B5EF4-FFF2-40B4-BE49-F238E27FC236}">
                <a16:creationId xmlns:a16="http://schemas.microsoft.com/office/drawing/2014/main" id="{C881A915-4B88-562A-2CE2-28536E934BE0}"/>
              </a:ext>
            </a:extLst>
          </p:cNvPr>
          <p:cNvSpPr txBox="1"/>
          <p:nvPr/>
        </p:nvSpPr>
        <p:spPr>
          <a:xfrm>
            <a:off x="460254" y="0"/>
            <a:ext cx="10543281" cy="1536807"/>
          </a:xfrm>
          <a:prstGeom prst="rect">
            <a:avLst/>
          </a:prstGeom>
          <a:noFill/>
        </p:spPr>
        <p:txBody>
          <a:bodyPr wrap="square" rtlCol="0" anchor="ctr">
            <a:noAutofit/>
          </a:bodyPr>
          <a:lstStyle/>
          <a:p>
            <a:pPr marL="0" indent="0">
              <a:buNone/>
            </a:pPr>
            <a:r>
              <a:rPr lang="en-US" sz="3200" b="1" dirty="0">
                <a:solidFill>
                  <a:schemeClr val="bg1"/>
                </a:solidFill>
              </a:rPr>
              <a:t>MDF enabled rapid prototyping of complex patterns to make no-waste Al-Ce parts</a:t>
            </a:r>
          </a:p>
        </p:txBody>
      </p:sp>
      <p:pic>
        <p:nvPicPr>
          <p:cNvPr id="4" name="Picture 3">
            <a:extLst>
              <a:ext uri="{FF2B5EF4-FFF2-40B4-BE49-F238E27FC236}">
                <a16:creationId xmlns:a16="http://schemas.microsoft.com/office/drawing/2014/main" id="{121FC78E-C8AD-693B-D267-43CEFB260299}"/>
              </a:ext>
            </a:extLst>
          </p:cNvPr>
          <p:cNvPicPr>
            <a:picLocks noChangeAspect="1"/>
          </p:cNvPicPr>
          <p:nvPr/>
        </p:nvPicPr>
        <p:blipFill>
          <a:blip r:embed="rId3"/>
          <a:srcRect/>
          <a:stretch/>
        </p:blipFill>
        <p:spPr>
          <a:xfrm>
            <a:off x="-3425" y="-1"/>
            <a:ext cx="12195423" cy="1767637"/>
          </a:xfrm>
          <a:prstGeom prst="rect">
            <a:avLst/>
          </a:prstGeom>
        </p:spPr>
      </p:pic>
      <p:sp>
        <p:nvSpPr>
          <p:cNvPr id="17" name="TextBox 16">
            <a:extLst>
              <a:ext uri="{FF2B5EF4-FFF2-40B4-BE49-F238E27FC236}">
                <a16:creationId xmlns:a16="http://schemas.microsoft.com/office/drawing/2014/main" id="{BBE21B00-35C6-1657-28DF-D4CB3DB9A39C}"/>
              </a:ext>
            </a:extLst>
          </p:cNvPr>
          <p:cNvSpPr txBox="1"/>
          <p:nvPr/>
        </p:nvSpPr>
        <p:spPr>
          <a:xfrm>
            <a:off x="612654" y="237745"/>
            <a:ext cx="11188821" cy="1047750"/>
          </a:xfrm>
          <a:prstGeom prst="rect">
            <a:avLst/>
          </a:prstGeom>
          <a:noFill/>
        </p:spPr>
        <p:txBody>
          <a:bodyPr wrap="square" rtlCol="0" anchor="ctr">
            <a:noAutofit/>
          </a:bodyPr>
          <a:lstStyle/>
          <a:p>
            <a:pPr fontAlgn="t"/>
            <a:r>
              <a:rPr lang="en-US" sz="3200" b="1" dirty="0">
                <a:solidFill>
                  <a:schemeClr val="bg1"/>
                </a:solidFill>
                <a:latin typeface="Roboto" panose="02000000000000000000" pitchFamily="2" charset="0"/>
                <a:ea typeface="Roboto" panose="02000000000000000000" pitchFamily="2" charset="0"/>
              </a:rPr>
              <a:t>KAIROS</a:t>
            </a:r>
          </a:p>
        </p:txBody>
      </p:sp>
      <p:grpSp>
        <p:nvGrpSpPr>
          <p:cNvPr id="6" name="Group 5">
            <a:extLst>
              <a:ext uri="{FF2B5EF4-FFF2-40B4-BE49-F238E27FC236}">
                <a16:creationId xmlns:a16="http://schemas.microsoft.com/office/drawing/2014/main" id="{4B6245DD-EB91-53B0-190D-330739567011}"/>
              </a:ext>
            </a:extLst>
          </p:cNvPr>
          <p:cNvGrpSpPr/>
          <p:nvPr/>
        </p:nvGrpSpPr>
        <p:grpSpPr>
          <a:xfrm>
            <a:off x="6885903" y="5844292"/>
            <a:ext cx="5188554" cy="822406"/>
            <a:chOff x="8043200" y="5844292"/>
            <a:chExt cx="5188554" cy="822406"/>
          </a:xfrm>
        </p:grpSpPr>
        <p:pic>
          <p:nvPicPr>
            <p:cNvPr id="2" name="Graphic 1">
              <a:extLst>
                <a:ext uri="{FF2B5EF4-FFF2-40B4-BE49-F238E27FC236}">
                  <a16:creationId xmlns:a16="http://schemas.microsoft.com/office/drawing/2014/main" id="{BC103344-4A8B-0D3A-D6A2-46A4109F4E60}"/>
                </a:ext>
              </a:extLst>
            </p:cNvPr>
            <p:cNvPicPr>
              <a:picLocks noChangeAspect="1"/>
            </p:cNvPicPr>
            <p:nvPr/>
          </p:nvPicPr>
          <p:blipFill>
            <a:blip>
              <a:extLst>
                <a:ext uri="{96DAC541-7B7A-43D3-8B79-37D633B846F1}">
                  <asvg:svgBlip xmlns:asvg="http://schemas.microsoft.com/office/drawing/2016/SVG/main" r:embed="rId4"/>
                </a:ext>
              </a:extLst>
            </a:blip>
            <a:srcRect l="1" r="-37199"/>
            <a:stretch/>
          </p:blipFill>
          <p:spPr>
            <a:xfrm>
              <a:off x="8043200" y="5853898"/>
              <a:ext cx="3868174" cy="812800"/>
            </a:xfrm>
            <a:prstGeom prst="rect">
              <a:avLst/>
            </a:prstGeom>
          </p:spPr>
        </p:pic>
        <p:pic>
          <p:nvPicPr>
            <p:cNvPr id="5" name="Graphic 4">
              <a:extLst>
                <a:ext uri="{FF2B5EF4-FFF2-40B4-BE49-F238E27FC236}">
                  <a16:creationId xmlns:a16="http://schemas.microsoft.com/office/drawing/2014/main" id="{AD1B5769-1D64-AE98-C5CE-6C5164607742}"/>
                </a:ext>
              </a:extLst>
            </p:cNvPr>
            <p:cNvPicPr>
              <a:picLocks noChangeAspect="1"/>
            </p:cNvPicPr>
            <p:nvPr/>
          </p:nvPicPr>
          <p:blipFill>
            <a:blip>
              <a:extLst>
                <a:ext uri="{96DAC541-7B7A-43D3-8B79-37D633B846F1}">
                  <asvg:svgBlip xmlns:asvg="http://schemas.microsoft.com/office/drawing/2016/SVG/main" r:embed="rId4"/>
                </a:ext>
              </a:extLst>
            </a:blip>
            <a:srcRect l="53383" r="-37199"/>
            <a:stretch/>
          </p:blipFill>
          <p:spPr>
            <a:xfrm>
              <a:off x="10868627" y="5844292"/>
              <a:ext cx="2363127" cy="812800"/>
            </a:xfrm>
            <a:prstGeom prst="rect">
              <a:avLst/>
            </a:prstGeom>
          </p:spPr>
        </p:pic>
      </p:grpSp>
      <p:pic>
        <p:nvPicPr>
          <p:cNvPr id="11" name="Picture 10" descr="A green text on a black background&#10;&#10;Description automatically generated">
            <a:extLst>
              <a:ext uri="{FF2B5EF4-FFF2-40B4-BE49-F238E27FC236}">
                <a16:creationId xmlns:a16="http://schemas.microsoft.com/office/drawing/2014/main" id="{1A609EF1-76A0-A2FA-CF36-4784C2B7886C}"/>
              </a:ext>
            </a:extLst>
          </p:cNvPr>
          <p:cNvPicPr>
            <a:picLocks noChangeAspect="1"/>
          </p:cNvPicPr>
          <p:nvPr/>
        </p:nvPicPr>
        <p:blipFill>
          <a:blip r:embed="rId5" cstate="screen">
            <a:extLst>
              <a:ext uri="{28A0092B-C50C-407E-A947-70E740481C1C}">
                <a14:useLocalDpi xmlns:a14="http://schemas.microsoft.com/office/drawing/2010/main"/>
              </a:ext>
            </a:extLst>
          </a:blip>
          <a:srcRect b="-142"/>
          <a:stretch/>
        </p:blipFill>
        <p:spPr>
          <a:xfrm>
            <a:off x="300349" y="6393183"/>
            <a:ext cx="1215414" cy="336068"/>
          </a:xfrm>
          <a:prstGeom prst="rect">
            <a:avLst/>
          </a:prstGeom>
        </p:spPr>
      </p:pic>
      <p:pic>
        <p:nvPicPr>
          <p:cNvPr id="15" name="Graphic 14">
            <a:extLst>
              <a:ext uri="{FF2B5EF4-FFF2-40B4-BE49-F238E27FC236}">
                <a16:creationId xmlns:a16="http://schemas.microsoft.com/office/drawing/2014/main" id="{A60819A1-27A2-AD14-B5B3-7545BB4EB11E}"/>
              </a:ext>
            </a:extLst>
          </p:cNvPr>
          <p:cNvPicPr>
            <a:picLocks noChangeAspect="1"/>
          </p:cNvPicPr>
          <p:nvPr/>
        </p:nvPicPr>
        <p:blipFill>
          <a:blip>
            <a:extLst>
              <a:ext uri="{96DAC541-7B7A-43D3-8B79-37D633B846F1}">
                <asvg:svgBlip xmlns:asvg="http://schemas.microsoft.com/office/drawing/2016/SVG/main" r:embed="rId4"/>
              </a:ext>
            </a:extLst>
          </a:blip>
          <a:srcRect l="53383" r="5224"/>
          <a:stretch/>
        </p:blipFill>
        <p:spPr>
          <a:xfrm>
            <a:off x="11024957" y="5844658"/>
            <a:ext cx="1167044" cy="812800"/>
          </a:xfrm>
          <a:prstGeom prst="rect">
            <a:avLst/>
          </a:prstGeom>
        </p:spPr>
      </p:pic>
      <p:sp>
        <p:nvSpPr>
          <p:cNvPr id="7" name="TextBox 6">
            <a:extLst>
              <a:ext uri="{FF2B5EF4-FFF2-40B4-BE49-F238E27FC236}">
                <a16:creationId xmlns:a16="http://schemas.microsoft.com/office/drawing/2014/main" id="{590D2B55-08D5-C0F8-AF26-BDD81B45A36A}"/>
              </a:ext>
            </a:extLst>
          </p:cNvPr>
          <p:cNvSpPr txBox="1"/>
          <p:nvPr/>
        </p:nvSpPr>
        <p:spPr>
          <a:xfrm>
            <a:off x="9711330" y="6103277"/>
            <a:ext cx="2878502" cy="646331"/>
          </a:xfrm>
          <a:prstGeom prst="rect">
            <a:avLst/>
          </a:prstGeom>
          <a:noFill/>
        </p:spPr>
        <p:txBody>
          <a:bodyPr wrap="square" rtlCol="0">
            <a:spAutoFit/>
          </a:bodyPr>
          <a:lstStyle/>
          <a:p>
            <a:r>
              <a:rPr lang="en-US" dirty="0">
                <a:highlight>
                  <a:srgbClr val="FFFF00"/>
                </a:highlight>
              </a:rPr>
              <a:t>Add Kairos and Barnard Construction logos</a:t>
            </a:r>
          </a:p>
        </p:txBody>
      </p:sp>
      <p:sp>
        <p:nvSpPr>
          <p:cNvPr id="9" name="TextBox 8">
            <a:extLst>
              <a:ext uri="{FF2B5EF4-FFF2-40B4-BE49-F238E27FC236}">
                <a16:creationId xmlns:a16="http://schemas.microsoft.com/office/drawing/2014/main" id="{46E181F9-308D-85EE-B3A1-36828BACABB8}"/>
              </a:ext>
            </a:extLst>
          </p:cNvPr>
          <p:cNvSpPr txBox="1"/>
          <p:nvPr/>
        </p:nvSpPr>
        <p:spPr>
          <a:xfrm>
            <a:off x="6005945" y="2400300"/>
            <a:ext cx="5143500" cy="1200329"/>
          </a:xfrm>
          <a:prstGeom prst="rect">
            <a:avLst/>
          </a:prstGeom>
          <a:noFill/>
        </p:spPr>
        <p:txBody>
          <a:bodyPr wrap="square" rtlCol="0">
            <a:spAutoFit/>
          </a:bodyPr>
          <a:lstStyle/>
          <a:p>
            <a:r>
              <a:rPr lang="en-US" dirty="0">
                <a:highlight>
                  <a:srgbClr val="FFFF00"/>
                </a:highlight>
              </a:rPr>
              <a:t>Possible images:</a:t>
            </a:r>
            <a:br>
              <a:rPr lang="en-US" dirty="0">
                <a:highlight>
                  <a:srgbClr val="FFFF00"/>
                </a:highlight>
              </a:rPr>
            </a:br>
            <a:endParaRPr lang="en-US" dirty="0">
              <a:highlight>
                <a:srgbClr val="FFFF00"/>
              </a:highlight>
            </a:endParaRPr>
          </a:p>
          <a:p>
            <a:r>
              <a:rPr lang="en-US" dirty="0">
                <a:highlight>
                  <a:srgbClr val="FFFF00"/>
                </a:highlight>
              </a:rPr>
              <a:t>https://</a:t>
            </a:r>
            <a:r>
              <a:rPr lang="en-US" dirty="0" err="1">
                <a:highlight>
                  <a:srgbClr val="FFFF00"/>
                </a:highlight>
              </a:rPr>
              <a:t>www.ornl.gov</a:t>
            </a:r>
            <a:r>
              <a:rPr lang="en-US" dirty="0">
                <a:highlight>
                  <a:srgbClr val="FFFF00"/>
                </a:highlight>
              </a:rPr>
              <a:t>/news/3d-printing-reshapes-construction-nuclear-energy</a:t>
            </a:r>
          </a:p>
        </p:txBody>
      </p:sp>
    </p:spTree>
    <p:extLst>
      <p:ext uri="{BB962C8B-B14F-4D97-AF65-F5344CB8AC3E}">
        <p14:creationId xmlns:p14="http://schemas.microsoft.com/office/powerpoint/2010/main" val="1232957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B9E2102A-7271-F99F-DC9A-687CD005402C}"/>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ACF46501-5B21-893A-12C0-7F4ECC1533F1}"/>
              </a:ext>
            </a:extLst>
          </p:cNvPr>
          <p:cNvPicPr>
            <a:picLocks noChangeAspect="1"/>
          </p:cNvPicPr>
          <p:nvPr/>
        </p:nvPicPr>
        <p:blipFill rotWithShape="1">
          <a:blip r:embed="rId2">
            <a:extLst>
              <a:ext uri="{28A0092B-C50C-407E-A947-70E740481C1C}">
                <a14:useLocalDpi xmlns:a14="http://schemas.microsoft.com/office/drawing/2010/main"/>
              </a:ext>
            </a:extLst>
          </a:blip>
          <a:srcRect/>
          <a:stretch/>
        </p:blipFill>
        <p:spPr>
          <a:xfrm>
            <a:off x="4573308" y="0"/>
            <a:ext cx="7618691" cy="6858000"/>
          </a:xfrm>
          <a:prstGeom prst="rect">
            <a:avLst/>
          </a:prstGeom>
        </p:spPr>
      </p:pic>
      <p:sp>
        <p:nvSpPr>
          <p:cNvPr id="19" name="Rectangle 18">
            <a:extLst>
              <a:ext uri="{FF2B5EF4-FFF2-40B4-BE49-F238E27FC236}">
                <a16:creationId xmlns:a16="http://schemas.microsoft.com/office/drawing/2014/main" id="{48B56A4B-65A7-D705-14DA-77D17F4E7705}"/>
              </a:ext>
            </a:extLst>
          </p:cNvPr>
          <p:cNvSpPr>
            <a:spLocks noGrp="1" noRot="1" noMove="1" noResize="1" noEditPoints="1" noAdjustHandles="1" noChangeArrowheads="1" noChangeShapeType="1"/>
          </p:cNvSpPr>
          <p:nvPr/>
        </p:nvSpPr>
        <p:spPr>
          <a:xfrm>
            <a:off x="-3425" y="1306286"/>
            <a:ext cx="4537005" cy="5551714"/>
          </a:xfrm>
          <a:prstGeom prst="rect">
            <a:avLst/>
          </a:prstGeom>
          <a:gradFill>
            <a:gsLst>
              <a:gs pos="0">
                <a:schemeClr val="accent1">
                  <a:lumMod val="0"/>
                  <a:lumOff val="100000"/>
                </a:schemeClr>
              </a:gs>
              <a:gs pos="100000">
                <a:schemeClr val="bg1">
                  <a:lumMod val="85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dirty="0"/>
          </a:p>
        </p:txBody>
      </p:sp>
      <p:sp>
        <p:nvSpPr>
          <p:cNvPr id="13" name="TextBox 12">
            <a:extLst>
              <a:ext uri="{FF2B5EF4-FFF2-40B4-BE49-F238E27FC236}">
                <a16:creationId xmlns:a16="http://schemas.microsoft.com/office/drawing/2014/main" id="{A8ECE08C-E823-40F0-B434-249CD3C106B9}"/>
              </a:ext>
            </a:extLst>
          </p:cNvPr>
          <p:cNvSpPr txBox="1"/>
          <p:nvPr/>
        </p:nvSpPr>
        <p:spPr>
          <a:xfrm>
            <a:off x="460255" y="2013321"/>
            <a:ext cx="3816470" cy="2185214"/>
          </a:xfrm>
          <a:prstGeom prst="rect">
            <a:avLst/>
          </a:prstGeom>
          <a:noFill/>
        </p:spPr>
        <p:txBody>
          <a:bodyPr wrap="square" rtlCol="0">
            <a:spAutoFit/>
          </a:bodyPr>
          <a:lstStyle/>
          <a:p>
            <a:pPr marL="347472" indent="-285750" fontAlgn="t">
              <a:spcAft>
                <a:spcPts val="400"/>
              </a:spcAft>
              <a:buFont typeface="Arial" panose="020B0604020202020204" pitchFamily="34" charset="0"/>
              <a:buChar char="•"/>
            </a:pPr>
            <a:r>
              <a:rPr lang="en-US" b="0" i="0" dirty="0">
                <a:solidFill>
                  <a:schemeClr val="accent1"/>
                </a:solidFill>
                <a:effectLst/>
              </a:rPr>
              <a:t>A single, continuous print path</a:t>
            </a:r>
          </a:p>
          <a:p>
            <a:pPr marL="347472" indent="-285750" fontAlgn="t">
              <a:spcAft>
                <a:spcPts val="400"/>
              </a:spcAft>
              <a:buFont typeface="Arial" panose="020B0604020202020204" pitchFamily="34" charset="0"/>
              <a:buChar char="•"/>
            </a:pPr>
            <a:r>
              <a:rPr lang="en-US" b="0" i="0" dirty="0">
                <a:solidFill>
                  <a:schemeClr val="accent1"/>
                </a:solidFill>
                <a:effectLst/>
              </a:rPr>
              <a:t>600 sq-ft finished house</a:t>
            </a:r>
          </a:p>
          <a:p>
            <a:pPr marL="347472" indent="-285750" fontAlgn="t">
              <a:spcAft>
                <a:spcPts val="400"/>
              </a:spcAft>
              <a:buFont typeface="Arial" panose="020B0604020202020204" pitchFamily="34" charset="0"/>
              <a:buChar char="•"/>
            </a:pPr>
            <a:r>
              <a:rPr lang="en-US" dirty="0">
                <a:solidFill>
                  <a:schemeClr val="accent1"/>
                </a:solidFill>
              </a:rPr>
              <a:t>Testbed for the material’s performance over 2 years</a:t>
            </a:r>
          </a:p>
          <a:p>
            <a:pPr marL="347472" indent="-285750" fontAlgn="t">
              <a:spcAft>
                <a:spcPts val="400"/>
              </a:spcAft>
              <a:buFont typeface="Arial" panose="020B0604020202020204" pitchFamily="34" charset="0"/>
              <a:buChar char="•"/>
            </a:pPr>
            <a:r>
              <a:rPr lang="en-US" dirty="0">
                <a:solidFill>
                  <a:schemeClr val="accent1"/>
                </a:solidFill>
              </a:rPr>
              <a:t>Potential for energy efficient, economical housing and net-zero communities</a:t>
            </a:r>
          </a:p>
        </p:txBody>
      </p:sp>
      <p:pic>
        <p:nvPicPr>
          <p:cNvPr id="2" name="Picture 1">
            <a:extLst>
              <a:ext uri="{FF2B5EF4-FFF2-40B4-BE49-F238E27FC236}">
                <a16:creationId xmlns:a16="http://schemas.microsoft.com/office/drawing/2014/main" id="{55010D20-E201-C31F-EABF-892310A0739D}"/>
              </a:ext>
            </a:extLst>
          </p:cNvPr>
          <p:cNvPicPr>
            <a:picLocks noChangeAspect="1"/>
          </p:cNvPicPr>
          <p:nvPr/>
        </p:nvPicPr>
        <p:blipFill>
          <a:blip r:embed="rId3"/>
          <a:srcRect/>
          <a:stretch/>
        </p:blipFill>
        <p:spPr>
          <a:xfrm>
            <a:off x="-3425" y="0"/>
            <a:ext cx="12195423" cy="1767637"/>
          </a:xfrm>
          <a:prstGeom prst="rect">
            <a:avLst/>
          </a:prstGeom>
        </p:spPr>
      </p:pic>
      <p:sp>
        <p:nvSpPr>
          <p:cNvPr id="12" name="TextBox 11">
            <a:extLst>
              <a:ext uri="{FF2B5EF4-FFF2-40B4-BE49-F238E27FC236}">
                <a16:creationId xmlns:a16="http://schemas.microsoft.com/office/drawing/2014/main" id="{4354564A-5789-EF17-F16F-84275028E555}"/>
              </a:ext>
            </a:extLst>
          </p:cNvPr>
          <p:cNvSpPr txBox="1"/>
          <p:nvPr/>
        </p:nvSpPr>
        <p:spPr>
          <a:xfrm>
            <a:off x="460254" y="0"/>
            <a:ext cx="11731745" cy="1536807"/>
          </a:xfrm>
          <a:prstGeom prst="rect">
            <a:avLst/>
          </a:prstGeom>
          <a:noFill/>
        </p:spPr>
        <p:txBody>
          <a:bodyPr wrap="square" rtlCol="0" anchor="ctr">
            <a:noAutofit/>
          </a:bodyPr>
          <a:lstStyle/>
          <a:p>
            <a:r>
              <a:rPr lang="en-US" sz="3200" b="1" dirty="0">
                <a:solidFill>
                  <a:schemeClr val="bg1"/>
                </a:solidFill>
              </a:rPr>
              <a:t>ORNL and UMaine print world’s f</a:t>
            </a:r>
            <a:r>
              <a:rPr lang="en-US" sz="3200" b="1" dirty="0">
                <a:solidFill>
                  <a:schemeClr val="bg1"/>
                </a:solidFill>
                <a:latin typeface="+mn-lt"/>
              </a:rPr>
              <a:t>irst 3D-printed, bio-based </a:t>
            </a:r>
            <a:r>
              <a:rPr lang="en-US" sz="3200" b="1" dirty="0">
                <a:solidFill>
                  <a:schemeClr val="bg1"/>
                </a:solidFill>
              </a:rPr>
              <a:t>h</a:t>
            </a:r>
            <a:r>
              <a:rPr lang="en-US" sz="3200" b="1" dirty="0">
                <a:solidFill>
                  <a:schemeClr val="bg1"/>
                </a:solidFill>
                <a:latin typeface="+mn-lt"/>
              </a:rPr>
              <a:t>ouse through SM2ART program</a:t>
            </a:r>
          </a:p>
        </p:txBody>
      </p:sp>
      <p:grpSp>
        <p:nvGrpSpPr>
          <p:cNvPr id="4" name="Group 3">
            <a:extLst>
              <a:ext uri="{FF2B5EF4-FFF2-40B4-BE49-F238E27FC236}">
                <a16:creationId xmlns:a16="http://schemas.microsoft.com/office/drawing/2014/main" id="{76FBD048-0298-C043-BDB4-5B681A2B2FAD}"/>
              </a:ext>
            </a:extLst>
          </p:cNvPr>
          <p:cNvGrpSpPr/>
          <p:nvPr/>
        </p:nvGrpSpPr>
        <p:grpSpPr>
          <a:xfrm>
            <a:off x="8756340" y="5877339"/>
            <a:ext cx="3640622" cy="816151"/>
            <a:chOff x="8760406" y="5886483"/>
            <a:chExt cx="3640622" cy="816151"/>
          </a:xfrm>
        </p:grpSpPr>
        <p:pic>
          <p:nvPicPr>
            <p:cNvPr id="5" name="Graphic 4">
              <a:extLst>
                <a:ext uri="{FF2B5EF4-FFF2-40B4-BE49-F238E27FC236}">
                  <a16:creationId xmlns:a16="http://schemas.microsoft.com/office/drawing/2014/main" id="{C49AE4F8-1970-9D44-97F5-59F3A61AE3E9}"/>
                </a:ext>
              </a:extLst>
            </p:cNvPr>
            <p:cNvPicPr>
              <a:picLocks noChangeAspect="1"/>
            </p:cNvPicPr>
            <p:nvPr/>
          </p:nvPicPr>
          <p:blipFill>
            <a:blip>
              <a:extLst>
                <a:ext uri="{96DAC541-7B7A-43D3-8B79-37D633B846F1}">
                  <asvg:svgBlip xmlns:asvg="http://schemas.microsoft.com/office/drawing/2016/SVG/main" r:embed="rId4"/>
                </a:ext>
              </a:extLst>
            </a:blip>
            <a:srcRect l="1" r="-29128"/>
            <a:stretch/>
          </p:blipFill>
          <p:spPr>
            <a:xfrm>
              <a:off x="8760406" y="5886483"/>
              <a:ext cx="3640622" cy="812800"/>
            </a:xfrm>
            <a:prstGeom prst="rect">
              <a:avLst/>
            </a:prstGeom>
          </p:spPr>
        </p:pic>
        <p:pic>
          <p:nvPicPr>
            <p:cNvPr id="6" name="Graphic 5">
              <a:extLst>
                <a:ext uri="{FF2B5EF4-FFF2-40B4-BE49-F238E27FC236}">
                  <a16:creationId xmlns:a16="http://schemas.microsoft.com/office/drawing/2014/main" id="{060D9931-3438-0466-0FB2-6993F3DB9ABA}"/>
                </a:ext>
              </a:extLst>
            </p:cNvPr>
            <p:cNvPicPr>
              <a:picLocks noChangeAspect="1"/>
            </p:cNvPicPr>
            <p:nvPr/>
          </p:nvPicPr>
          <p:blipFill>
            <a:blip>
              <a:extLst>
                <a:ext uri="{96DAC541-7B7A-43D3-8B79-37D633B846F1}">
                  <asvg:svgBlip xmlns:asvg="http://schemas.microsoft.com/office/drawing/2016/SVG/main" r:embed="rId4"/>
                </a:ext>
              </a:extLst>
            </a:blip>
            <a:srcRect l="56318" r="16493"/>
            <a:stretch/>
          </p:blipFill>
          <p:spPr>
            <a:xfrm>
              <a:off x="11576401" y="5889834"/>
              <a:ext cx="628291" cy="812800"/>
            </a:xfrm>
            <a:prstGeom prst="rect">
              <a:avLst/>
            </a:prstGeom>
          </p:spPr>
        </p:pic>
      </p:grpSp>
      <p:pic>
        <p:nvPicPr>
          <p:cNvPr id="9" name="Picture 8" descr="A green text on a black background&#10;&#10;Description automatically generated">
            <a:extLst>
              <a:ext uri="{FF2B5EF4-FFF2-40B4-BE49-F238E27FC236}">
                <a16:creationId xmlns:a16="http://schemas.microsoft.com/office/drawing/2014/main" id="{E274349C-453E-6DB9-EABD-F580DC20FF14}"/>
              </a:ext>
            </a:extLst>
          </p:cNvPr>
          <p:cNvPicPr>
            <a:picLocks noChangeAspect="1"/>
          </p:cNvPicPr>
          <p:nvPr/>
        </p:nvPicPr>
        <p:blipFill>
          <a:blip r:embed="rId5" cstate="screen">
            <a:extLst>
              <a:ext uri="{28A0092B-C50C-407E-A947-70E740481C1C}">
                <a14:useLocalDpi xmlns:a14="http://schemas.microsoft.com/office/drawing/2010/main"/>
              </a:ext>
            </a:extLst>
          </a:blip>
          <a:srcRect b="-142"/>
          <a:stretch/>
        </p:blipFill>
        <p:spPr>
          <a:xfrm>
            <a:off x="300349" y="6393183"/>
            <a:ext cx="1215414" cy="336068"/>
          </a:xfrm>
          <a:prstGeom prst="rect">
            <a:avLst/>
          </a:prstGeom>
        </p:spPr>
      </p:pic>
      <p:pic>
        <p:nvPicPr>
          <p:cNvPr id="11" name="Picture 10">
            <a:extLst>
              <a:ext uri="{FF2B5EF4-FFF2-40B4-BE49-F238E27FC236}">
                <a16:creationId xmlns:a16="http://schemas.microsoft.com/office/drawing/2014/main" id="{16C5DEC1-572C-0DA7-FC7D-DDD43B85B5E8}"/>
              </a:ext>
            </a:extLst>
          </p:cNvPr>
          <p:cNvPicPr>
            <a:picLocks noChangeAspect="1"/>
          </p:cNvPicPr>
          <p:nvPr/>
        </p:nvPicPr>
        <p:blipFill>
          <a:blip r:embed="rId6"/>
          <a:srcRect l="-1260" t="39999" r="1260" b="26249"/>
          <a:stretch/>
        </p:blipFill>
        <p:spPr>
          <a:xfrm>
            <a:off x="2202277" y="4698026"/>
            <a:ext cx="3640622" cy="1842785"/>
          </a:xfrm>
          <a:custGeom>
            <a:avLst/>
            <a:gdLst>
              <a:gd name="connsiteX0" fmla="*/ 879373 w 3043980"/>
              <a:gd name="connsiteY0" fmla="*/ 0 h 1540780"/>
              <a:gd name="connsiteX1" fmla="*/ 3043980 w 3043980"/>
              <a:gd name="connsiteY1" fmla="*/ 0 h 1540780"/>
              <a:gd name="connsiteX2" fmla="*/ 2172124 w 3043980"/>
              <a:gd name="connsiteY2" fmla="*/ 1533264 h 1540780"/>
              <a:gd name="connsiteX3" fmla="*/ 1503200 w 3043980"/>
              <a:gd name="connsiteY3" fmla="*/ 1533264 h 1540780"/>
              <a:gd name="connsiteX4" fmla="*/ 1465620 w 3043980"/>
              <a:gd name="connsiteY4" fmla="*/ 1540780 h 1540780"/>
              <a:gd name="connsiteX5" fmla="*/ 0 w 3043980"/>
              <a:gd name="connsiteY5" fmla="*/ 1540780 h 1540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3980" h="1540780">
                <a:moveTo>
                  <a:pt x="879373" y="0"/>
                </a:moveTo>
                <a:lnTo>
                  <a:pt x="3043980" y="0"/>
                </a:lnTo>
                <a:lnTo>
                  <a:pt x="2172124" y="1533264"/>
                </a:lnTo>
                <a:lnTo>
                  <a:pt x="1503200" y="1533264"/>
                </a:lnTo>
                <a:lnTo>
                  <a:pt x="1465620" y="1540780"/>
                </a:lnTo>
                <a:lnTo>
                  <a:pt x="0" y="1540780"/>
                </a:lnTo>
                <a:close/>
              </a:path>
            </a:pathLst>
          </a:custGeom>
          <a:ln w="50800">
            <a:solidFill>
              <a:schemeClr val="accent5">
                <a:lumMod val="75000"/>
                <a:alpha val="62000"/>
              </a:schemeClr>
            </a:solidFill>
          </a:ln>
        </p:spPr>
      </p:pic>
      <p:pic>
        <p:nvPicPr>
          <p:cNvPr id="17" name="Picture 16" descr="Text&#10;&#10;AI-generated content may be incorrect.">
            <a:extLst>
              <a:ext uri="{FF2B5EF4-FFF2-40B4-BE49-F238E27FC236}">
                <a16:creationId xmlns:a16="http://schemas.microsoft.com/office/drawing/2014/main" id="{C9DE371F-9538-42B6-C996-0802F3503213}"/>
              </a:ext>
            </a:extLst>
          </p:cNvPr>
          <p:cNvPicPr>
            <a:picLocks noChangeAspect="1"/>
          </p:cNvPicPr>
          <p:nvPr/>
        </p:nvPicPr>
        <p:blipFill>
          <a:blip r:embed="rId7"/>
          <a:stretch>
            <a:fillRect/>
          </a:stretch>
        </p:blipFill>
        <p:spPr>
          <a:xfrm>
            <a:off x="10416527" y="5972173"/>
            <a:ext cx="1673225" cy="717966"/>
          </a:xfrm>
          <a:prstGeom prst="rect">
            <a:avLst/>
          </a:prstGeom>
        </p:spPr>
      </p:pic>
    </p:spTree>
    <p:extLst>
      <p:ext uri="{BB962C8B-B14F-4D97-AF65-F5344CB8AC3E}">
        <p14:creationId xmlns:p14="http://schemas.microsoft.com/office/powerpoint/2010/main" val="16308306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3E7925-F4D4-E4F1-99F3-37BA0FBCC1B0}"/>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B3A1C81F-2495-BFD4-4DB4-792E5473F0CB}"/>
              </a:ext>
            </a:extLst>
          </p:cNvPr>
          <p:cNvPicPr>
            <a:picLocks noChangeAspect="1"/>
          </p:cNvPicPr>
          <p:nvPr/>
        </p:nvPicPr>
        <p:blipFill rotWithShape="1">
          <a:blip r:embed="rId2">
            <a:extLst>
              <a:ext uri="{28A0092B-C50C-407E-A947-70E740481C1C}">
                <a14:useLocalDpi xmlns:a14="http://schemas.microsoft.com/office/drawing/2010/main"/>
              </a:ext>
            </a:extLst>
          </a:blip>
          <a:srcRect l="21956" t="1167" r="6457" b="1167"/>
          <a:stretch>
            <a:fillRect/>
          </a:stretch>
        </p:blipFill>
        <p:spPr>
          <a:xfrm>
            <a:off x="6607713" y="0"/>
            <a:ext cx="5584287" cy="6858000"/>
          </a:xfrm>
          <a:prstGeom prst="rect">
            <a:avLst/>
          </a:prstGeom>
        </p:spPr>
      </p:pic>
      <p:sp>
        <p:nvSpPr>
          <p:cNvPr id="13" name="TextBox 12">
            <a:extLst>
              <a:ext uri="{FF2B5EF4-FFF2-40B4-BE49-F238E27FC236}">
                <a16:creationId xmlns:a16="http://schemas.microsoft.com/office/drawing/2014/main" id="{0D17C643-F944-A032-4437-34F5D3A4000C}"/>
              </a:ext>
            </a:extLst>
          </p:cNvPr>
          <p:cNvSpPr txBox="1"/>
          <p:nvPr/>
        </p:nvSpPr>
        <p:spPr>
          <a:xfrm>
            <a:off x="563331" y="2028854"/>
            <a:ext cx="4345553" cy="2503249"/>
          </a:xfrm>
          <a:prstGeom prst="rect">
            <a:avLst/>
          </a:prstGeom>
          <a:noFill/>
        </p:spPr>
        <p:txBody>
          <a:bodyPr wrap="square" rtlCol="0">
            <a:spAutoFit/>
          </a:bodyPr>
          <a:lstStyle/>
          <a:p>
            <a:pPr marL="61722" fontAlgn="t">
              <a:spcAft>
                <a:spcPts val="400"/>
              </a:spcAft>
            </a:pPr>
            <a:r>
              <a:rPr lang="en-US" sz="2000" b="0" i="0" dirty="0">
                <a:effectLst/>
              </a:rPr>
              <a:t>A single, continuous print path</a:t>
            </a:r>
          </a:p>
          <a:p>
            <a:pPr marL="61722" fontAlgn="t">
              <a:spcAft>
                <a:spcPts val="400"/>
              </a:spcAft>
            </a:pPr>
            <a:endParaRPr lang="en-US" sz="2000" b="0" i="0" dirty="0">
              <a:effectLst/>
            </a:endParaRPr>
          </a:p>
          <a:p>
            <a:pPr marL="61722" fontAlgn="t">
              <a:spcAft>
                <a:spcPts val="400"/>
              </a:spcAft>
            </a:pPr>
            <a:r>
              <a:rPr lang="en-US" sz="2000" b="0" i="0" dirty="0">
                <a:effectLst/>
              </a:rPr>
              <a:t>600 sq-ft finished house</a:t>
            </a:r>
          </a:p>
          <a:p>
            <a:pPr marL="61722" fontAlgn="t">
              <a:spcAft>
                <a:spcPts val="400"/>
              </a:spcAft>
            </a:pPr>
            <a:endParaRPr lang="en-US" sz="2000" b="0" i="0" dirty="0">
              <a:effectLst/>
            </a:endParaRPr>
          </a:p>
          <a:p>
            <a:pPr marL="61722" fontAlgn="t">
              <a:spcAft>
                <a:spcPts val="400"/>
              </a:spcAft>
            </a:pPr>
            <a:r>
              <a:rPr lang="en-US" sz="2000" b="1" dirty="0">
                <a:solidFill>
                  <a:srgbClr val="00662C"/>
                </a:solidFill>
              </a:rPr>
              <a:t>Testbed for the material’s performance over 2 years</a:t>
            </a:r>
          </a:p>
          <a:p>
            <a:pPr marL="61722" fontAlgn="t">
              <a:spcAft>
                <a:spcPts val="400"/>
              </a:spcAft>
            </a:pPr>
            <a:endParaRPr lang="en-US" sz="2000" dirty="0"/>
          </a:p>
        </p:txBody>
      </p:sp>
      <p:pic>
        <p:nvPicPr>
          <p:cNvPr id="9" name="Picture 8" descr="A green text on a black background&#10;&#10;Description automatically generated">
            <a:extLst>
              <a:ext uri="{FF2B5EF4-FFF2-40B4-BE49-F238E27FC236}">
                <a16:creationId xmlns:a16="http://schemas.microsoft.com/office/drawing/2014/main" id="{732C87AD-17AE-20E9-F69C-803BF40FA8D8}"/>
              </a:ext>
            </a:extLst>
          </p:cNvPr>
          <p:cNvPicPr>
            <a:picLocks noChangeAspect="1"/>
          </p:cNvPicPr>
          <p:nvPr/>
        </p:nvPicPr>
        <p:blipFill>
          <a:blip r:embed="rId3" cstate="screen">
            <a:extLst>
              <a:ext uri="{28A0092B-C50C-407E-A947-70E740481C1C}">
                <a14:useLocalDpi xmlns:a14="http://schemas.microsoft.com/office/drawing/2010/main"/>
              </a:ext>
            </a:extLst>
          </a:blip>
          <a:srcRect b="-142"/>
          <a:stretch/>
        </p:blipFill>
        <p:spPr>
          <a:xfrm>
            <a:off x="300349" y="6393183"/>
            <a:ext cx="1215414" cy="336068"/>
          </a:xfrm>
          <a:prstGeom prst="rect">
            <a:avLst/>
          </a:prstGeom>
        </p:spPr>
      </p:pic>
      <p:pic>
        <p:nvPicPr>
          <p:cNvPr id="11" name="Picture 10">
            <a:extLst>
              <a:ext uri="{FF2B5EF4-FFF2-40B4-BE49-F238E27FC236}">
                <a16:creationId xmlns:a16="http://schemas.microsoft.com/office/drawing/2014/main" id="{4D22551F-26B4-A2C1-4BFA-2CA6950EC410}"/>
              </a:ext>
            </a:extLst>
          </p:cNvPr>
          <p:cNvPicPr>
            <a:picLocks noChangeAspect="1"/>
          </p:cNvPicPr>
          <p:nvPr/>
        </p:nvPicPr>
        <p:blipFill>
          <a:blip r:embed="rId4"/>
          <a:srcRect l="-1260" t="39999" r="1260" b="26249"/>
          <a:stretch/>
        </p:blipFill>
        <p:spPr>
          <a:xfrm>
            <a:off x="4787402" y="3843119"/>
            <a:ext cx="3640622" cy="1842785"/>
          </a:xfrm>
          <a:prstGeom prst="rect">
            <a:avLst/>
          </a:prstGeom>
          <a:ln w="57150">
            <a:solidFill>
              <a:schemeClr val="bg1"/>
            </a:solidFill>
          </a:ln>
        </p:spPr>
      </p:pic>
      <p:sp>
        <p:nvSpPr>
          <p:cNvPr id="10" name="Title 9">
            <a:extLst>
              <a:ext uri="{FF2B5EF4-FFF2-40B4-BE49-F238E27FC236}">
                <a16:creationId xmlns:a16="http://schemas.microsoft.com/office/drawing/2014/main" id="{4108A377-7E8B-57AB-0310-79853580548A}"/>
              </a:ext>
            </a:extLst>
          </p:cNvPr>
          <p:cNvSpPr>
            <a:spLocks noGrp="1"/>
          </p:cNvSpPr>
          <p:nvPr>
            <p:ph type="title"/>
          </p:nvPr>
        </p:nvSpPr>
        <p:spPr>
          <a:xfrm>
            <a:off x="314692" y="365125"/>
            <a:ext cx="6365241" cy="886397"/>
          </a:xfrm>
        </p:spPr>
        <p:txBody>
          <a:bodyPr/>
          <a:lstStyle/>
          <a:p>
            <a:r>
              <a:rPr lang="en-US" dirty="0"/>
              <a:t>ORNL and UMaine print world’s first 3D-printed, bio-based house through SM2ART program</a:t>
            </a:r>
            <a:br>
              <a:rPr lang="en-US" dirty="0"/>
            </a:br>
            <a:endParaRPr lang="en-US" dirty="0"/>
          </a:p>
        </p:txBody>
      </p:sp>
      <p:sp>
        <p:nvSpPr>
          <p:cNvPr id="16" name="TextBox 15">
            <a:extLst>
              <a:ext uri="{FF2B5EF4-FFF2-40B4-BE49-F238E27FC236}">
                <a16:creationId xmlns:a16="http://schemas.microsoft.com/office/drawing/2014/main" id="{F2A3332B-0E4F-EB89-E78E-03AF80CEA33B}"/>
              </a:ext>
            </a:extLst>
          </p:cNvPr>
          <p:cNvSpPr txBox="1"/>
          <p:nvPr/>
        </p:nvSpPr>
        <p:spPr>
          <a:xfrm>
            <a:off x="506950" y="4473596"/>
            <a:ext cx="4062695" cy="1015663"/>
          </a:xfrm>
          <a:prstGeom prst="rect">
            <a:avLst/>
          </a:prstGeom>
          <a:noFill/>
        </p:spPr>
        <p:txBody>
          <a:bodyPr wrap="square">
            <a:spAutoFit/>
          </a:bodyPr>
          <a:lstStyle/>
          <a:p>
            <a:pPr marL="61722" fontAlgn="t">
              <a:spcAft>
                <a:spcPts val="400"/>
              </a:spcAft>
            </a:pPr>
            <a:r>
              <a:rPr lang="en-US" sz="2000" dirty="0"/>
              <a:t>Potential for energy efficient, economical housing and net-zero communities</a:t>
            </a:r>
          </a:p>
        </p:txBody>
      </p:sp>
      <p:pic>
        <p:nvPicPr>
          <p:cNvPr id="5" name="Picture 4" descr="Logo&#10;&#10;AI-generated content may be incorrect.">
            <a:extLst>
              <a:ext uri="{FF2B5EF4-FFF2-40B4-BE49-F238E27FC236}">
                <a16:creationId xmlns:a16="http://schemas.microsoft.com/office/drawing/2014/main" id="{16E1C45D-DA34-A86A-2DAF-9EBEB7D3920B}"/>
              </a:ext>
            </a:extLst>
          </p:cNvPr>
          <p:cNvPicPr>
            <a:picLocks noChangeAspect="1"/>
          </p:cNvPicPr>
          <p:nvPr/>
        </p:nvPicPr>
        <p:blipFill>
          <a:blip r:embed="rId5"/>
          <a:stretch>
            <a:fillRect/>
          </a:stretch>
        </p:blipFill>
        <p:spPr>
          <a:xfrm>
            <a:off x="9133854" y="5867056"/>
            <a:ext cx="1269398" cy="550811"/>
          </a:xfrm>
          <a:prstGeom prst="rect">
            <a:avLst/>
          </a:prstGeom>
        </p:spPr>
      </p:pic>
      <p:sp>
        <p:nvSpPr>
          <p:cNvPr id="6" name="Rectangle 6">
            <a:extLst>
              <a:ext uri="{FF2B5EF4-FFF2-40B4-BE49-F238E27FC236}">
                <a16:creationId xmlns:a16="http://schemas.microsoft.com/office/drawing/2014/main" id="{FCF86B84-548A-0E19-E5B7-8B204FEFBFE0}"/>
              </a:ext>
            </a:extLst>
          </p:cNvPr>
          <p:cNvSpPr>
            <a:spLocks noChangeArrowheads="1"/>
          </p:cNvSpPr>
          <p:nvPr/>
        </p:nvSpPr>
        <p:spPr bwMode="auto">
          <a:xfrm flipH="1">
            <a:off x="11526723" y="6576851"/>
            <a:ext cx="280401" cy="152400"/>
          </a:xfrm>
          <a:prstGeom prst="rect">
            <a:avLst/>
          </a:prstGeom>
          <a:noFill/>
          <a:ln w="9525">
            <a:noFill/>
            <a:miter lim="800000"/>
            <a:headEnd/>
            <a:tailEnd/>
          </a:ln>
          <a:effectLst/>
        </p:spPr>
        <p:txBody>
          <a:bodyPr lIns="0" tIns="0" rIns="0" bIns="0"/>
          <a:lstStyle/>
          <a:p>
            <a:pPr algn="ctr" defTabSz="173038">
              <a:lnSpc>
                <a:spcPct val="90000"/>
              </a:lnSpc>
              <a:tabLst>
                <a:tab pos="230188" algn="l"/>
              </a:tabLst>
              <a:defRPr/>
            </a:pPr>
            <a:fld id="{040BB257-551A-4736-B50F-DCF1BA034C06}" type="slidenum">
              <a:rPr lang="en-US" sz="1000" smtClean="0">
                <a:solidFill>
                  <a:schemeClr val="bg1"/>
                </a:solidFill>
                <a:latin typeface="Roboto" panose="02000000000000000000" pitchFamily="2" charset="0"/>
                <a:ea typeface="Roboto" panose="02000000000000000000" pitchFamily="2" charset="0"/>
                <a:cs typeface="Times New Roman" panose="02020603050405020304" pitchFamily="18" charset="0"/>
              </a:rPr>
              <a:pPr algn="ctr" defTabSz="173038">
                <a:lnSpc>
                  <a:spcPct val="90000"/>
                </a:lnSpc>
                <a:tabLst>
                  <a:tab pos="230188" algn="l"/>
                </a:tabLst>
                <a:defRPr/>
              </a:pPr>
              <a:t>13</a:t>
            </a:fld>
            <a:endParaRPr lang="en-US" sz="1000" dirty="0">
              <a:solidFill>
                <a:schemeClr val="bg1"/>
              </a:solidFill>
              <a:latin typeface="Roboto" panose="02000000000000000000" pitchFamily="2" charset="0"/>
              <a:ea typeface="Roboto" panose="02000000000000000000" pitchFamily="2" charset="0"/>
              <a:cs typeface="Times New Roman" panose="02020603050405020304" pitchFamily="18" charset="0"/>
            </a:endParaRPr>
          </a:p>
        </p:txBody>
      </p:sp>
      <p:pic>
        <p:nvPicPr>
          <p:cNvPr id="8" name="Picture 7" descr="Text&#10;&#10;AI-generated content may be incorrect.">
            <a:extLst>
              <a:ext uri="{FF2B5EF4-FFF2-40B4-BE49-F238E27FC236}">
                <a16:creationId xmlns:a16="http://schemas.microsoft.com/office/drawing/2014/main" id="{3140AD45-200A-AF7F-E4A1-87C7AB325F99}"/>
              </a:ext>
            </a:extLst>
          </p:cNvPr>
          <p:cNvPicPr>
            <a:picLocks noChangeAspect="1"/>
          </p:cNvPicPr>
          <p:nvPr/>
        </p:nvPicPr>
        <p:blipFill>
          <a:blip r:embed="rId6"/>
          <a:stretch>
            <a:fillRect/>
          </a:stretch>
        </p:blipFill>
        <p:spPr>
          <a:xfrm>
            <a:off x="10518775" y="5783479"/>
            <a:ext cx="1673225" cy="717966"/>
          </a:xfrm>
          <a:prstGeom prst="rect">
            <a:avLst/>
          </a:prstGeom>
        </p:spPr>
      </p:pic>
    </p:spTree>
    <p:extLst>
      <p:ext uri="{BB962C8B-B14F-4D97-AF65-F5344CB8AC3E}">
        <p14:creationId xmlns:p14="http://schemas.microsoft.com/office/powerpoint/2010/main" val="4270415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52BA5FDF-C11A-46C2-2925-50B15E44FCF6}"/>
            </a:ext>
          </a:extLst>
        </p:cNvPr>
        <p:cNvGrpSpPr/>
        <p:nvPr/>
      </p:nvGrpSpPr>
      <p:grpSpPr>
        <a:xfrm>
          <a:off x="0" y="0"/>
          <a:ext cx="0" cy="0"/>
          <a:chOff x="0" y="0"/>
          <a:chExt cx="0" cy="0"/>
        </a:xfrm>
      </p:grpSpPr>
      <p:sp>
        <p:nvSpPr>
          <p:cNvPr id="19" name="Rectangle 18">
            <a:extLst>
              <a:ext uri="{FF2B5EF4-FFF2-40B4-BE49-F238E27FC236}">
                <a16:creationId xmlns:a16="http://schemas.microsoft.com/office/drawing/2014/main" id="{834E37FB-5682-53E4-2771-7BCF7DE4C94C}"/>
              </a:ext>
            </a:extLst>
          </p:cNvPr>
          <p:cNvSpPr>
            <a:spLocks/>
          </p:cNvSpPr>
          <p:nvPr/>
        </p:nvSpPr>
        <p:spPr>
          <a:xfrm>
            <a:off x="-3426" y="1306286"/>
            <a:ext cx="12195423" cy="5551714"/>
          </a:xfrm>
          <a:prstGeom prst="rect">
            <a:avLst/>
          </a:prstGeom>
          <a:gradFill>
            <a:gsLst>
              <a:gs pos="0">
                <a:schemeClr val="accent1">
                  <a:lumMod val="0"/>
                  <a:lumOff val="100000"/>
                </a:schemeClr>
              </a:gs>
              <a:gs pos="100000">
                <a:schemeClr val="bg1">
                  <a:lumMod val="85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dirty="0"/>
          </a:p>
        </p:txBody>
      </p:sp>
      <p:pic>
        <p:nvPicPr>
          <p:cNvPr id="3" name="Picture 2" descr="A crane and a tall building&#10;&#10;Description automatically generated">
            <a:extLst>
              <a:ext uri="{FF2B5EF4-FFF2-40B4-BE49-F238E27FC236}">
                <a16:creationId xmlns:a16="http://schemas.microsoft.com/office/drawing/2014/main" id="{2845762B-4947-30AF-0F0B-2A5EF17108FC}"/>
              </a:ext>
            </a:extLst>
          </p:cNvPr>
          <p:cNvPicPr>
            <a:picLocks noChangeAspect="1"/>
          </p:cNvPicPr>
          <p:nvPr/>
        </p:nvPicPr>
        <p:blipFill rotWithShape="1">
          <a:blip r:embed="rId3"/>
          <a:srcRect l="6639" t="20306" r="-81" b="20924"/>
          <a:stretch/>
        </p:blipFill>
        <p:spPr>
          <a:xfrm>
            <a:off x="6321287" y="1285495"/>
            <a:ext cx="5906594" cy="5572505"/>
          </a:xfrm>
          <a:prstGeom prst="rect">
            <a:avLst/>
          </a:prstGeom>
        </p:spPr>
      </p:pic>
      <p:sp>
        <p:nvSpPr>
          <p:cNvPr id="13" name="TextBox 12">
            <a:extLst>
              <a:ext uri="{FF2B5EF4-FFF2-40B4-BE49-F238E27FC236}">
                <a16:creationId xmlns:a16="http://schemas.microsoft.com/office/drawing/2014/main" id="{A863C1E4-8CE2-777A-0D27-B64C6FF590CC}"/>
              </a:ext>
            </a:extLst>
          </p:cNvPr>
          <p:cNvSpPr txBox="1"/>
          <p:nvPr/>
        </p:nvSpPr>
        <p:spPr>
          <a:xfrm>
            <a:off x="460254" y="2013320"/>
            <a:ext cx="5500708" cy="3067506"/>
          </a:xfrm>
          <a:prstGeom prst="rect">
            <a:avLst/>
          </a:prstGeom>
          <a:noFill/>
        </p:spPr>
        <p:txBody>
          <a:bodyPr wrap="square" rtlCol="0">
            <a:spAutoFit/>
          </a:bodyPr>
          <a:lstStyle/>
          <a:p>
            <a:pPr marL="347472" indent="-285750">
              <a:spcAft>
                <a:spcPts val="400"/>
              </a:spcAft>
              <a:buFont typeface="Arial" panose="020B0604020202020204" pitchFamily="34" charset="0"/>
              <a:buChar char="•"/>
            </a:pPr>
            <a:r>
              <a:rPr lang="en-US" sz="1800" b="0" i="0" dirty="0">
                <a:solidFill>
                  <a:schemeClr val="accent1"/>
                </a:solidFill>
                <a:effectLst/>
              </a:rPr>
              <a:t>Replaced an assembly made from 31 parts and three materials with a single-material floor panel that is ecologically friendly and has the same strength as traditional steel floor fabrication</a:t>
            </a:r>
            <a:endParaRPr lang="en-US" sz="1800" b="0" i="0" dirty="0">
              <a:solidFill>
                <a:schemeClr val="accent1"/>
              </a:solidFill>
              <a:effectLst/>
              <a:latin typeface="Roboto" panose="02000000000000000000" pitchFamily="2" charset="0"/>
              <a:ea typeface="Roboto" panose="02000000000000000000" pitchFamily="2" charset="0"/>
            </a:endParaRPr>
          </a:p>
          <a:p>
            <a:pPr marL="347472" indent="-285750">
              <a:spcAft>
                <a:spcPts val="400"/>
              </a:spcAft>
              <a:buFont typeface="Arial" panose="020B0604020202020204" pitchFamily="34" charset="0"/>
              <a:buChar char="•"/>
            </a:pPr>
            <a:r>
              <a:rPr lang="en-US" sz="1800" dirty="0">
                <a:solidFill>
                  <a:schemeClr val="accent1"/>
                </a:solidFill>
                <a:effectLst/>
              </a:rPr>
              <a:t>Assembly time reduced by 56%. Labor cost reduced by 25%</a:t>
            </a:r>
          </a:p>
          <a:p>
            <a:pPr marL="347472" indent="-285750">
              <a:spcAft>
                <a:spcPts val="400"/>
              </a:spcAft>
              <a:buFont typeface="Arial" panose="020B0604020202020204" pitchFamily="34" charset="0"/>
              <a:buChar char="•"/>
            </a:pPr>
            <a:r>
              <a:rPr lang="en-US" sz="1800" dirty="0">
                <a:solidFill>
                  <a:schemeClr val="accent1"/>
                </a:solidFill>
                <a:effectLst/>
              </a:rPr>
              <a:t>Removes 53 cubic feet of concrete per floor unit</a:t>
            </a:r>
          </a:p>
          <a:p>
            <a:pPr marL="347472" indent="-285750">
              <a:spcAft>
                <a:spcPts val="400"/>
              </a:spcAft>
              <a:buFont typeface="Arial" panose="020B0604020202020204" pitchFamily="34" charset="0"/>
              <a:buChar char="•"/>
            </a:pPr>
            <a:r>
              <a:rPr lang="en-US" sz="1800" dirty="0">
                <a:solidFill>
                  <a:schemeClr val="accent1"/>
                </a:solidFill>
                <a:effectLst/>
              </a:rPr>
              <a:t>Reduces part count from 39 parts, 3 materials to 1 part with 1 material</a:t>
            </a:r>
          </a:p>
          <a:p>
            <a:pPr marL="347472" indent="-285750">
              <a:spcAft>
                <a:spcPts val="400"/>
              </a:spcAft>
              <a:buFont typeface="Arial" panose="020B0604020202020204" pitchFamily="34" charset="0"/>
              <a:buChar char="•"/>
            </a:pPr>
            <a:endParaRPr lang="en-US" sz="1800" dirty="0">
              <a:solidFill>
                <a:schemeClr val="accent1"/>
              </a:solidFill>
              <a:latin typeface="Roboto" panose="02000000000000000000" pitchFamily="2" charset="0"/>
              <a:ea typeface="Roboto" panose="02000000000000000000" pitchFamily="2" charset="0"/>
            </a:endParaRPr>
          </a:p>
        </p:txBody>
      </p:sp>
      <p:sp>
        <p:nvSpPr>
          <p:cNvPr id="12" name="TextBox 11">
            <a:extLst>
              <a:ext uri="{FF2B5EF4-FFF2-40B4-BE49-F238E27FC236}">
                <a16:creationId xmlns:a16="http://schemas.microsoft.com/office/drawing/2014/main" id="{621C76C2-5862-3AAF-4D89-F958051AC6CB}"/>
              </a:ext>
            </a:extLst>
          </p:cNvPr>
          <p:cNvSpPr txBox="1"/>
          <p:nvPr/>
        </p:nvSpPr>
        <p:spPr>
          <a:xfrm>
            <a:off x="460254" y="0"/>
            <a:ext cx="10543281" cy="1536807"/>
          </a:xfrm>
          <a:prstGeom prst="rect">
            <a:avLst/>
          </a:prstGeom>
          <a:noFill/>
        </p:spPr>
        <p:txBody>
          <a:bodyPr wrap="square" rtlCol="0" anchor="ctr">
            <a:noAutofit/>
          </a:bodyPr>
          <a:lstStyle/>
          <a:p>
            <a:pPr marL="0" indent="0">
              <a:buNone/>
            </a:pPr>
            <a:r>
              <a:rPr lang="en-US" sz="3200" b="1" dirty="0">
                <a:solidFill>
                  <a:schemeClr val="bg1"/>
                </a:solidFill>
              </a:rPr>
              <a:t>MDF enabled rapid prototyping of complex patterns to make no-waste Al-Ce parts</a:t>
            </a:r>
          </a:p>
        </p:txBody>
      </p:sp>
      <p:pic>
        <p:nvPicPr>
          <p:cNvPr id="4" name="Picture 3">
            <a:extLst>
              <a:ext uri="{FF2B5EF4-FFF2-40B4-BE49-F238E27FC236}">
                <a16:creationId xmlns:a16="http://schemas.microsoft.com/office/drawing/2014/main" id="{4ED3B28C-4136-D3B2-C7E6-F961E8785C99}"/>
              </a:ext>
            </a:extLst>
          </p:cNvPr>
          <p:cNvPicPr>
            <a:picLocks noChangeAspect="1"/>
          </p:cNvPicPr>
          <p:nvPr/>
        </p:nvPicPr>
        <p:blipFill>
          <a:blip r:embed="rId4"/>
          <a:srcRect/>
          <a:stretch/>
        </p:blipFill>
        <p:spPr>
          <a:xfrm>
            <a:off x="-3425" y="-1"/>
            <a:ext cx="12195423" cy="1767637"/>
          </a:xfrm>
          <a:prstGeom prst="rect">
            <a:avLst/>
          </a:prstGeom>
        </p:spPr>
      </p:pic>
      <p:sp>
        <p:nvSpPr>
          <p:cNvPr id="17" name="TextBox 16">
            <a:extLst>
              <a:ext uri="{FF2B5EF4-FFF2-40B4-BE49-F238E27FC236}">
                <a16:creationId xmlns:a16="http://schemas.microsoft.com/office/drawing/2014/main" id="{B0DF8669-C8E0-C9BA-81A4-2EA81353DD91}"/>
              </a:ext>
            </a:extLst>
          </p:cNvPr>
          <p:cNvSpPr txBox="1"/>
          <p:nvPr/>
        </p:nvSpPr>
        <p:spPr>
          <a:xfrm>
            <a:off x="612654" y="237745"/>
            <a:ext cx="11188821" cy="1047750"/>
          </a:xfrm>
          <a:prstGeom prst="rect">
            <a:avLst/>
          </a:prstGeom>
          <a:noFill/>
        </p:spPr>
        <p:txBody>
          <a:bodyPr wrap="square" rtlCol="0" anchor="ctr">
            <a:noAutofit/>
          </a:bodyPr>
          <a:lstStyle/>
          <a:p>
            <a:pPr fontAlgn="t"/>
            <a:r>
              <a:rPr lang="en-US" sz="3200" b="1" dirty="0">
                <a:solidFill>
                  <a:schemeClr val="bg1"/>
                </a:solidFill>
                <a:latin typeface="Roboto" panose="02000000000000000000" pitchFamily="2" charset="0"/>
                <a:ea typeface="Roboto" panose="02000000000000000000" pitchFamily="2" charset="0"/>
              </a:rPr>
              <a:t>3D-printed, bioderived multi-story housing cassette reduces materials, waste, and costs</a:t>
            </a:r>
          </a:p>
        </p:txBody>
      </p:sp>
      <p:pic>
        <p:nvPicPr>
          <p:cNvPr id="10" name="Picture 9" descr="A green text on a black background&#10;&#10;Description automatically generated">
            <a:extLst>
              <a:ext uri="{FF2B5EF4-FFF2-40B4-BE49-F238E27FC236}">
                <a16:creationId xmlns:a16="http://schemas.microsoft.com/office/drawing/2014/main" id="{90DA91D4-1B66-A23E-B5AE-B2D4D7D83C66}"/>
              </a:ext>
            </a:extLst>
          </p:cNvPr>
          <p:cNvPicPr>
            <a:picLocks noChangeAspect="1"/>
          </p:cNvPicPr>
          <p:nvPr/>
        </p:nvPicPr>
        <p:blipFill>
          <a:blip r:embed="rId5" cstate="screen">
            <a:extLst>
              <a:ext uri="{28A0092B-C50C-407E-A947-70E740481C1C}">
                <a14:useLocalDpi xmlns:a14="http://schemas.microsoft.com/office/drawing/2010/main"/>
              </a:ext>
            </a:extLst>
          </a:blip>
          <a:srcRect b="-142"/>
          <a:stretch/>
        </p:blipFill>
        <p:spPr>
          <a:xfrm>
            <a:off x="300349" y="6393183"/>
            <a:ext cx="1215414" cy="336068"/>
          </a:xfrm>
          <a:prstGeom prst="rect">
            <a:avLst/>
          </a:prstGeom>
        </p:spPr>
      </p:pic>
      <p:pic>
        <p:nvPicPr>
          <p:cNvPr id="15" name="Picture 14" descr="A large piece of metal in a factory&#10;&#10;Description automatically generated">
            <a:extLst>
              <a:ext uri="{FF2B5EF4-FFF2-40B4-BE49-F238E27FC236}">
                <a16:creationId xmlns:a16="http://schemas.microsoft.com/office/drawing/2014/main" id="{B52AAB99-BCC7-B6A6-781F-2929E25C927A}"/>
              </a:ext>
            </a:extLst>
          </p:cNvPr>
          <p:cNvPicPr>
            <a:picLocks noChangeAspect="1"/>
          </p:cNvPicPr>
          <p:nvPr/>
        </p:nvPicPr>
        <p:blipFill rotWithShape="1">
          <a:blip r:embed="rId6"/>
          <a:srcRect l="6153" t="29941" b="37255"/>
          <a:stretch/>
        </p:blipFill>
        <p:spPr>
          <a:xfrm>
            <a:off x="923454" y="4884904"/>
            <a:ext cx="5087034" cy="1333620"/>
          </a:xfrm>
          <a:prstGeom prst="rect">
            <a:avLst/>
          </a:prstGeom>
          <a:effectLst>
            <a:softEdge rad="0"/>
          </a:effectLst>
        </p:spPr>
      </p:pic>
      <p:grpSp>
        <p:nvGrpSpPr>
          <p:cNvPr id="16" name="Group 15">
            <a:extLst>
              <a:ext uri="{FF2B5EF4-FFF2-40B4-BE49-F238E27FC236}">
                <a16:creationId xmlns:a16="http://schemas.microsoft.com/office/drawing/2014/main" id="{7F8A23A4-7FD1-DB5D-8CC4-35FC129857ED}"/>
              </a:ext>
            </a:extLst>
          </p:cNvPr>
          <p:cNvGrpSpPr/>
          <p:nvPr/>
        </p:nvGrpSpPr>
        <p:grpSpPr>
          <a:xfrm>
            <a:off x="8756340" y="5874903"/>
            <a:ext cx="3640622" cy="815236"/>
            <a:chOff x="8760406" y="5884047"/>
            <a:chExt cx="3640622" cy="815236"/>
          </a:xfrm>
        </p:grpSpPr>
        <p:pic>
          <p:nvPicPr>
            <p:cNvPr id="18" name="Graphic 17">
              <a:extLst>
                <a:ext uri="{FF2B5EF4-FFF2-40B4-BE49-F238E27FC236}">
                  <a16:creationId xmlns:a16="http://schemas.microsoft.com/office/drawing/2014/main" id="{109F04F6-40AF-3351-45E4-EB87AE79038A}"/>
                </a:ext>
              </a:extLst>
            </p:cNvPr>
            <p:cNvPicPr>
              <a:picLocks noChangeAspect="1"/>
            </p:cNvPicPr>
            <p:nvPr/>
          </p:nvPicPr>
          <p:blipFill>
            <a:blip>
              <a:extLst>
                <a:ext uri="{96DAC541-7B7A-43D3-8B79-37D633B846F1}">
                  <asvg:svgBlip xmlns:asvg="http://schemas.microsoft.com/office/drawing/2016/SVG/main" r:embed="rId7"/>
                </a:ext>
              </a:extLst>
            </a:blip>
            <a:srcRect l="1" r="-29128"/>
            <a:stretch/>
          </p:blipFill>
          <p:spPr>
            <a:xfrm>
              <a:off x="8760406" y="5886483"/>
              <a:ext cx="3640622" cy="812800"/>
            </a:xfrm>
            <a:prstGeom prst="rect">
              <a:avLst/>
            </a:prstGeom>
          </p:spPr>
        </p:pic>
        <p:pic>
          <p:nvPicPr>
            <p:cNvPr id="20" name="Graphic 19">
              <a:extLst>
                <a:ext uri="{FF2B5EF4-FFF2-40B4-BE49-F238E27FC236}">
                  <a16:creationId xmlns:a16="http://schemas.microsoft.com/office/drawing/2014/main" id="{08C7725E-F3FA-5313-AFE2-822E70E7C17D}"/>
                </a:ext>
              </a:extLst>
            </p:cNvPr>
            <p:cNvPicPr>
              <a:picLocks noChangeAspect="1"/>
            </p:cNvPicPr>
            <p:nvPr/>
          </p:nvPicPr>
          <p:blipFill>
            <a:blip>
              <a:extLst>
                <a:ext uri="{96DAC541-7B7A-43D3-8B79-37D633B846F1}">
                  <asvg:svgBlip xmlns:asvg="http://schemas.microsoft.com/office/drawing/2016/SVG/main" r:embed="rId7"/>
                </a:ext>
              </a:extLst>
            </a:blip>
            <a:srcRect l="56318" r="16493"/>
            <a:stretch/>
          </p:blipFill>
          <p:spPr>
            <a:xfrm>
              <a:off x="11576401" y="5884047"/>
              <a:ext cx="628291" cy="812800"/>
            </a:xfrm>
            <a:prstGeom prst="rect">
              <a:avLst/>
            </a:prstGeom>
          </p:spPr>
        </p:pic>
      </p:grpSp>
      <p:pic>
        <p:nvPicPr>
          <p:cNvPr id="21" name="Picture 20" descr="Text&#10;&#10;AI-generated content may be incorrect.">
            <a:extLst>
              <a:ext uri="{FF2B5EF4-FFF2-40B4-BE49-F238E27FC236}">
                <a16:creationId xmlns:a16="http://schemas.microsoft.com/office/drawing/2014/main" id="{BE20FFBF-FE66-1974-BFF4-B4818B774D0B}"/>
              </a:ext>
            </a:extLst>
          </p:cNvPr>
          <p:cNvPicPr>
            <a:picLocks noChangeAspect="1"/>
          </p:cNvPicPr>
          <p:nvPr/>
        </p:nvPicPr>
        <p:blipFill>
          <a:blip r:embed="rId8"/>
          <a:stretch>
            <a:fillRect/>
          </a:stretch>
        </p:blipFill>
        <p:spPr>
          <a:xfrm>
            <a:off x="10416527" y="5972173"/>
            <a:ext cx="1673225" cy="717966"/>
          </a:xfrm>
          <a:prstGeom prst="rect">
            <a:avLst/>
          </a:prstGeom>
        </p:spPr>
      </p:pic>
    </p:spTree>
    <p:extLst>
      <p:ext uri="{BB962C8B-B14F-4D97-AF65-F5344CB8AC3E}">
        <p14:creationId xmlns:p14="http://schemas.microsoft.com/office/powerpoint/2010/main" val="16988527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662654-F6B2-6C11-E499-23A79CC9B1F1}"/>
            </a:ext>
          </a:extLst>
        </p:cNvPr>
        <p:cNvGrpSpPr/>
        <p:nvPr/>
      </p:nvGrpSpPr>
      <p:grpSpPr>
        <a:xfrm>
          <a:off x="0" y="0"/>
          <a:ext cx="0" cy="0"/>
          <a:chOff x="0" y="0"/>
          <a:chExt cx="0" cy="0"/>
        </a:xfrm>
      </p:grpSpPr>
      <p:pic>
        <p:nvPicPr>
          <p:cNvPr id="3" name="Picture 2" descr="A crane and a tall building&#10;&#10;Description automatically generated">
            <a:extLst>
              <a:ext uri="{FF2B5EF4-FFF2-40B4-BE49-F238E27FC236}">
                <a16:creationId xmlns:a16="http://schemas.microsoft.com/office/drawing/2014/main" id="{A19B6D00-914F-881A-5861-A93ACDFAFB13}"/>
              </a:ext>
            </a:extLst>
          </p:cNvPr>
          <p:cNvPicPr>
            <a:picLocks noChangeAspect="1"/>
          </p:cNvPicPr>
          <p:nvPr/>
        </p:nvPicPr>
        <p:blipFill rotWithShape="1">
          <a:blip r:embed="rId3"/>
          <a:srcRect l="4734" t="5017" r="4734" b="17875"/>
          <a:stretch>
            <a:fillRect/>
          </a:stretch>
        </p:blipFill>
        <p:spPr>
          <a:xfrm>
            <a:off x="6824312" y="0"/>
            <a:ext cx="5367687" cy="6858000"/>
          </a:xfrm>
          <a:prstGeom prst="rect">
            <a:avLst/>
          </a:prstGeom>
        </p:spPr>
      </p:pic>
      <p:sp>
        <p:nvSpPr>
          <p:cNvPr id="13" name="TextBox 12">
            <a:extLst>
              <a:ext uri="{FF2B5EF4-FFF2-40B4-BE49-F238E27FC236}">
                <a16:creationId xmlns:a16="http://schemas.microsoft.com/office/drawing/2014/main" id="{2DDABDAA-87FF-7321-B499-76472C623BB2}"/>
              </a:ext>
            </a:extLst>
          </p:cNvPr>
          <p:cNvSpPr txBox="1"/>
          <p:nvPr/>
        </p:nvSpPr>
        <p:spPr>
          <a:xfrm>
            <a:off x="460254" y="1774552"/>
            <a:ext cx="6013645" cy="4452501"/>
          </a:xfrm>
          <a:prstGeom prst="rect">
            <a:avLst/>
          </a:prstGeom>
          <a:noFill/>
        </p:spPr>
        <p:txBody>
          <a:bodyPr wrap="square" rtlCol="0">
            <a:spAutoFit/>
          </a:bodyPr>
          <a:lstStyle/>
          <a:p>
            <a:pPr marL="61722">
              <a:spcAft>
                <a:spcPts val="400"/>
              </a:spcAft>
            </a:pPr>
            <a:r>
              <a:rPr lang="en-US" sz="2000" b="0" i="0" dirty="0">
                <a:effectLst/>
              </a:rPr>
              <a:t>Replaced an assembly made from </a:t>
            </a:r>
            <a:r>
              <a:rPr lang="en-US" sz="2000" b="1" i="0" dirty="0">
                <a:solidFill>
                  <a:srgbClr val="00662C"/>
                </a:solidFill>
                <a:effectLst/>
              </a:rPr>
              <a:t>31 parts and three materials </a:t>
            </a:r>
            <a:r>
              <a:rPr lang="en-US" sz="2000" b="0" i="0" dirty="0">
                <a:effectLst/>
              </a:rPr>
              <a:t>with a single-material floor panel that is ecologically friendly and has the same strength as traditional steel floor fabrication</a:t>
            </a:r>
          </a:p>
          <a:p>
            <a:pPr marL="61722">
              <a:spcAft>
                <a:spcPts val="400"/>
              </a:spcAft>
            </a:pPr>
            <a:endParaRPr lang="en-US" sz="2000" b="0" i="0" dirty="0">
              <a:effectLst/>
              <a:ea typeface="Roboto" panose="02000000000000000000" pitchFamily="2" charset="0"/>
            </a:endParaRPr>
          </a:p>
          <a:p>
            <a:pPr marL="61722">
              <a:spcAft>
                <a:spcPts val="400"/>
              </a:spcAft>
            </a:pPr>
            <a:r>
              <a:rPr lang="en-US" sz="2000" dirty="0">
                <a:effectLst/>
              </a:rPr>
              <a:t>Assembly time </a:t>
            </a:r>
            <a:r>
              <a:rPr lang="en-US" sz="2000" b="1" dirty="0">
                <a:solidFill>
                  <a:srgbClr val="00662C"/>
                </a:solidFill>
                <a:effectLst/>
              </a:rPr>
              <a:t>reduced by 56%. </a:t>
            </a:r>
            <a:r>
              <a:rPr lang="en-US" sz="2000" dirty="0">
                <a:effectLst/>
              </a:rPr>
              <a:t>Labor cost </a:t>
            </a:r>
            <a:r>
              <a:rPr lang="en-US" sz="2000" b="1" dirty="0">
                <a:solidFill>
                  <a:srgbClr val="00662C"/>
                </a:solidFill>
                <a:effectLst/>
              </a:rPr>
              <a:t>reduced by 25%</a:t>
            </a:r>
          </a:p>
          <a:p>
            <a:pPr marL="61722">
              <a:spcAft>
                <a:spcPts val="400"/>
              </a:spcAft>
            </a:pPr>
            <a:endParaRPr lang="en-US" sz="2000" dirty="0">
              <a:effectLst/>
            </a:endParaRPr>
          </a:p>
          <a:p>
            <a:pPr marL="61722">
              <a:spcAft>
                <a:spcPts val="400"/>
              </a:spcAft>
            </a:pPr>
            <a:r>
              <a:rPr lang="en-US" sz="2000" b="1" dirty="0">
                <a:solidFill>
                  <a:srgbClr val="00662C"/>
                </a:solidFill>
                <a:effectLst/>
              </a:rPr>
              <a:t>Removes 53 cubic feet </a:t>
            </a:r>
            <a:r>
              <a:rPr lang="en-US" sz="2000" dirty="0">
                <a:effectLst/>
              </a:rPr>
              <a:t>of concrete per floor unit</a:t>
            </a:r>
          </a:p>
          <a:p>
            <a:pPr marL="61722">
              <a:spcAft>
                <a:spcPts val="400"/>
              </a:spcAft>
            </a:pPr>
            <a:endParaRPr lang="en-US" sz="2000" dirty="0">
              <a:effectLst/>
            </a:endParaRPr>
          </a:p>
          <a:p>
            <a:pPr marL="61722">
              <a:spcAft>
                <a:spcPts val="400"/>
              </a:spcAft>
            </a:pPr>
            <a:r>
              <a:rPr lang="en-US" sz="2000" b="1" dirty="0">
                <a:solidFill>
                  <a:srgbClr val="00662C"/>
                </a:solidFill>
                <a:effectLst/>
              </a:rPr>
              <a:t>Reduces part count </a:t>
            </a:r>
            <a:r>
              <a:rPr lang="en-US" sz="2000" dirty="0">
                <a:effectLst/>
              </a:rPr>
              <a:t>from 39 parts, 3 materials to 1 part with 1 material</a:t>
            </a:r>
          </a:p>
          <a:p>
            <a:pPr marL="61722">
              <a:spcAft>
                <a:spcPts val="400"/>
              </a:spcAft>
            </a:pPr>
            <a:endParaRPr lang="en-US" sz="2000" dirty="0">
              <a:ea typeface="Roboto" panose="02000000000000000000" pitchFamily="2" charset="0"/>
            </a:endParaRPr>
          </a:p>
        </p:txBody>
      </p:sp>
      <p:pic>
        <p:nvPicPr>
          <p:cNvPr id="10" name="Picture 9" descr="A green text on a black background&#10;&#10;Description automatically generated">
            <a:extLst>
              <a:ext uri="{FF2B5EF4-FFF2-40B4-BE49-F238E27FC236}">
                <a16:creationId xmlns:a16="http://schemas.microsoft.com/office/drawing/2014/main" id="{16F1EB09-2D6F-675D-7680-7789E098C8DB}"/>
              </a:ext>
            </a:extLst>
          </p:cNvPr>
          <p:cNvPicPr>
            <a:picLocks noChangeAspect="1"/>
          </p:cNvPicPr>
          <p:nvPr/>
        </p:nvPicPr>
        <p:blipFill>
          <a:blip r:embed="rId4" cstate="screen">
            <a:extLst>
              <a:ext uri="{28A0092B-C50C-407E-A947-70E740481C1C}">
                <a14:useLocalDpi xmlns:a14="http://schemas.microsoft.com/office/drawing/2010/main"/>
              </a:ext>
            </a:extLst>
          </a:blip>
          <a:srcRect b="-142"/>
          <a:stretch/>
        </p:blipFill>
        <p:spPr>
          <a:xfrm>
            <a:off x="300349" y="6393183"/>
            <a:ext cx="1215414" cy="336068"/>
          </a:xfrm>
          <a:prstGeom prst="rect">
            <a:avLst/>
          </a:prstGeom>
        </p:spPr>
      </p:pic>
      <p:pic>
        <p:nvPicPr>
          <p:cNvPr id="15" name="Picture 14" descr="A large piece of metal in a factory&#10;&#10;Description automatically generated">
            <a:extLst>
              <a:ext uri="{FF2B5EF4-FFF2-40B4-BE49-F238E27FC236}">
                <a16:creationId xmlns:a16="http://schemas.microsoft.com/office/drawing/2014/main" id="{4F39B129-0D46-F5CE-B859-7BA9DEA6AB69}"/>
              </a:ext>
            </a:extLst>
          </p:cNvPr>
          <p:cNvPicPr>
            <a:picLocks noChangeAspect="1"/>
          </p:cNvPicPr>
          <p:nvPr/>
        </p:nvPicPr>
        <p:blipFill rotWithShape="1">
          <a:blip r:embed="rId5"/>
          <a:srcRect l="25763" t="13853" r="22224" b="37255"/>
          <a:stretch>
            <a:fillRect/>
          </a:stretch>
        </p:blipFill>
        <p:spPr>
          <a:xfrm>
            <a:off x="6320400" y="1557361"/>
            <a:ext cx="2361588" cy="1664933"/>
          </a:xfrm>
          <a:prstGeom prst="rect">
            <a:avLst/>
          </a:prstGeom>
          <a:ln w="57150">
            <a:solidFill>
              <a:schemeClr val="bg1"/>
            </a:solidFill>
          </a:ln>
          <a:effectLst>
            <a:softEdge rad="0"/>
          </a:effectLst>
        </p:spPr>
      </p:pic>
      <p:sp>
        <p:nvSpPr>
          <p:cNvPr id="6" name="Title 5">
            <a:extLst>
              <a:ext uri="{FF2B5EF4-FFF2-40B4-BE49-F238E27FC236}">
                <a16:creationId xmlns:a16="http://schemas.microsoft.com/office/drawing/2014/main" id="{16D2E514-7EB9-BFB1-AE52-D8ADB5330CEA}"/>
              </a:ext>
            </a:extLst>
          </p:cNvPr>
          <p:cNvSpPr>
            <a:spLocks noGrp="1"/>
          </p:cNvSpPr>
          <p:nvPr>
            <p:ph type="title"/>
          </p:nvPr>
        </p:nvSpPr>
        <p:spPr>
          <a:xfrm>
            <a:off x="314692" y="365125"/>
            <a:ext cx="6596247" cy="886397"/>
          </a:xfrm>
        </p:spPr>
        <p:txBody>
          <a:bodyPr/>
          <a:lstStyle/>
          <a:p>
            <a:r>
              <a:rPr lang="en-US" dirty="0"/>
              <a:t>3D-printed, bioderived multi-story housing cassette reduces materials, waste, and costs</a:t>
            </a:r>
            <a:br>
              <a:rPr lang="en-US" dirty="0"/>
            </a:br>
            <a:endParaRPr lang="en-US" dirty="0"/>
          </a:p>
        </p:txBody>
      </p:sp>
      <p:pic>
        <p:nvPicPr>
          <p:cNvPr id="7" name="Picture 6" descr="Logo&#10;&#10;AI-generated content may be incorrect.">
            <a:extLst>
              <a:ext uri="{FF2B5EF4-FFF2-40B4-BE49-F238E27FC236}">
                <a16:creationId xmlns:a16="http://schemas.microsoft.com/office/drawing/2014/main" id="{132530F6-07A9-683E-6A9D-9C17A7D85688}"/>
              </a:ext>
            </a:extLst>
          </p:cNvPr>
          <p:cNvPicPr>
            <a:picLocks noChangeAspect="1"/>
          </p:cNvPicPr>
          <p:nvPr/>
        </p:nvPicPr>
        <p:blipFill>
          <a:blip r:embed="rId6"/>
          <a:stretch>
            <a:fillRect/>
          </a:stretch>
        </p:blipFill>
        <p:spPr>
          <a:xfrm>
            <a:off x="8971923" y="6139328"/>
            <a:ext cx="1269398" cy="550811"/>
          </a:xfrm>
          <a:prstGeom prst="rect">
            <a:avLst/>
          </a:prstGeom>
        </p:spPr>
      </p:pic>
      <p:sp>
        <p:nvSpPr>
          <p:cNvPr id="8" name="Rectangle 6">
            <a:extLst>
              <a:ext uri="{FF2B5EF4-FFF2-40B4-BE49-F238E27FC236}">
                <a16:creationId xmlns:a16="http://schemas.microsoft.com/office/drawing/2014/main" id="{000FBF88-7760-BDF8-5AB5-8232C1E23BC2}"/>
              </a:ext>
            </a:extLst>
          </p:cNvPr>
          <p:cNvSpPr>
            <a:spLocks noChangeArrowheads="1"/>
          </p:cNvSpPr>
          <p:nvPr/>
        </p:nvSpPr>
        <p:spPr bwMode="auto">
          <a:xfrm flipH="1">
            <a:off x="11526723" y="6576851"/>
            <a:ext cx="280401" cy="152400"/>
          </a:xfrm>
          <a:prstGeom prst="rect">
            <a:avLst/>
          </a:prstGeom>
          <a:noFill/>
          <a:ln w="9525">
            <a:noFill/>
            <a:miter lim="800000"/>
            <a:headEnd/>
            <a:tailEnd/>
          </a:ln>
          <a:effectLst/>
        </p:spPr>
        <p:txBody>
          <a:bodyPr lIns="0" tIns="0" rIns="0" bIns="0"/>
          <a:lstStyle/>
          <a:p>
            <a:pPr algn="ctr" defTabSz="173038">
              <a:lnSpc>
                <a:spcPct val="90000"/>
              </a:lnSpc>
              <a:tabLst>
                <a:tab pos="230188" algn="l"/>
              </a:tabLst>
              <a:defRPr/>
            </a:pPr>
            <a:fld id="{040BB257-551A-4736-B50F-DCF1BA034C06}" type="slidenum">
              <a:rPr lang="en-US" sz="1000" smtClean="0">
                <a:solidFill>
                  <a:schemeClr val="bg1"/>
                </a:solidFill>
                <a:latin typeface="Roboto" panose="02000000000000000000" pitchFamily="2" charset="0"/>
                <a:ea typeface="Roboto" panose="02000000000000000000" pitchFamily="2" charset="0"/>
                <a:cs typeface="Times New Roman" panose="02020603050405020304" pitchFamily="18" charset="0"/>
              </a:rPr>
              <a:pPr algn="ctr" defTabSz="173038">
                <a:lnSpc>
                  <a:spcPct val="90000"/>
                </a:lnSpc>
                <a:tabLst>
                  <a:tab pos="230188" algn="l"/>
                </a:tabLst>
                <a:defRPr/>
              </a:pPr>
              <a:t>15</a:t>
            </a:fld>
            <a:endParaRPr lang="en-US" sz="1000" dirty="0">
              <a:solidFill>
                <a:schemeClr val="bg1"/>
              </a:solidFill>
              <a:latin typeface="Roboto" panose="02000000000000000000" pitchFamily="2" charset="0"/>
              <a:ea typeface="Roboto" panose="02000000000000000000" pitchFamily="2" charset="0"/>
              <a:cs typeface="Times New Roman" panose="02020603050405020304" pitchFamily="18" charset="0"/>
            </a:endParaRPr>
          </a:p>
        </p:txBody>
      </p:sp>
      <p:pic>
        <p:nvPicPr>
          <p:cNvPr id="9" name="Picture 8" descr="Text&#10;&#10;AI-generated content may be incorrect.">
            <a:extLst>
              <a:ext uri="{FF2B5EF4-FFF2-40B4-BE49-F238E27FC236}">
                <a16:creationId xmlns:a16="http://schemas.microsoft.com/office/drawing/2014/main" id="{69B99199-43B9-DF06-E526-1BA0AD3B296F}"/>
              </a:ext>
            </a:extLst>
          </p:cNvPr>
          <p:cNvPicPr>
            <a:picLocks noChangeAspect="1"/>
          </p:cNvPicPr>
          <p:nvPr/>
        </p:nvPicPr>
        <p:blipFill>
          <a:blip r:embed="rId7"/>
          <a:stretch>
            <a:fillRect/>
          </a:stretch>
        </p:blipFill>
        <p:spPr>
          <a:xfrm>
            <a:off x="10416527" y="5972173"/>
            <a:ext cx="1673225" cy="717966"/>
          </a:xfrm>
          <a:prstGeom prst="rect">
            <a:avLst/>
          </a:prstGeom>
        </p:spPr>
      </p:pic>
    </p:spTree>
    <p:extLst>
      <p:ext uri="{BB962C8B-B14F-4D97-AF65-F5344CB8AC3E}">
        <p14:creationId xmlns:p14="http://schemas.microsoft.com/office/powerpoint/2010/main" val="26697006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EFE6A4-63FD-0552-FB11-E2EE43838D34}"/>
            </a:ext>
          </a:extLst>
        </p:cNvPr>
        <p:cNvGrpSpPr/>
        <p:nvPr/>
      </p:nvGrpSpPr>
      <p:grpSpPr>
        <a:xfrm>
          <a:off x="0" y="0"/>
          <a:ext cx="0" cy="0"/>
          <a:chOff x="0" y="0"/>
          <a:chExt cx="0" cy="0"/>
        </a:xfrm>
      </p:grpSpPr>
      <p:sp>
        <p:nvSpPr>
          <p:cNvPr id="13" name="TextBox 12">
            <a:extLst>
              <a:ext uri="{FF2B5EF4-FFF2-40B4-BE49-F238E27FC236}">
                <a16:creationId xmlns:a16="http://schemas.microsoft.com/office/drawing/2014/main" id="{0D70291D-CD60-B61A-62B4-0F16E2736417}"/>
              </a:ext>
            </a:extLst>
          </p:cNvPr>
          <p:cNvSpPr txBox="1"/>
          <p:nvPr/>
        </p:nvSpPr>
        <p:spPr>
          <a:xfrm>
            <a:off x="612654" y="1536807"/>
            <a:ext cx="4645146" cy="4093428"/>
          </a:xfrm>
          <a:prstGeom prst="rect">
            <a:avLst/>
          </a:prstGeom>
          <a:noFill/>
        </p:spPr>
        <p:txBody>
          <a:bodyPr wrap="square" rtlCol="0">
            <a:spAutoFit/>
          </a:bodyPr>
          <a:lstStyle/>
          <a:p>
            <a:r>
              <a:rPr lang="en-US" sz="2000" dirty="0">
                <a:solidFill>
                  <a:srgbClr val="211D1E"/>
                </a:solidFill>
              </a:rPr>
              <a:t>Developed and validated large-scale, 3D-printed polymer composite forms for Kairos Power, currently building the Hermes </a:t>
            </a:r>
            <a:r>
              <a:rPr lang="en-US" sz="2000" b="1" dirty="0">
                <a:solidFill>
                  <a:srgbClr val="00662C"/>
                </a:solidFill>
              </a:rPr>
              <a:t>Low-Power Demonstration Reactor</a:t>
            </a:r>
          </a:p>
          <a:p>
            <a:endParaRPr kumimoji="0" lang="en-US" sz="2000" b="0" u="none" strike="noStrike" kern="1200" cap="none" spc="0" normalizeH="0" baseline="0" noProof="0" dirty="0">
              <a:ln>
                <a:noFill/>
              </a:ln>
              <a:effectLst/>
              <a:uLnTx/>
              <a:uFillTx/>
              <a:cs typeface="Arial" charset="0"/>
            </a:endParaRPr>
          </a:p>
          <a:p>
            <a:r>
              <a:rPr lang="en-US" sz="2000" dirty="0">
                <a:solidFill>
                  <a:srgbClr val="211D1E"/>
                </a:solidFill>
              </a:rPr>
              <a:t>Production timeline is cut down to days, rather than weeks</a:t>
            </a:r>
          </a:p>
          <a:p>
            <a:endParaRPr lang="en-US" sz="2000" dirty="0">
              <a:solidFill>
                <a:srgbClr val="211D1E"/>
              </a:solidFill>
            </a:endParaRPr>
          </a:p>
          <a:p>
            <a:r>
              <a:rPr lang="en-US" sz="2000" dirty="0">
                <a:solidFill>
                  <a:srgbClr val="211D1E"/>
                </a:solidFill>
              </a:rPr>
              <a:t>The molds required mechanical resilience and innovative design and printing strategies, pushing the limits of additive manufacturing</a:t>
            </a:r>
            <a:endParaRPr lang="en-US" sz="2000" dirty="0">
              <a:solidFill>
                <a:srgbClr val="211D1E"/>
              </a:solidFill>
              <a:effectLst/>
            </a:endParaRPr>
          </a:p>
        </p:txBody>
      </p:sp>
      <p:pic>
        <p:nvPicPr>
          <p:cNvPr id="11" name="Picture 10" descr="A green text on a black background&#10;&#10;Description automatically generated">
            <a:extLst>
              <a:ext uri="{FF2B5EF4-FFF2-40B4-BE49-F238E27FC236}">
                <a16:creationId xmlns:a16="http://schemas.microsoft.com/office/drawing/2014/main" id="{C7A9D423-9532-4A2D-C72D-AA1CBF33E200}"/>
              </a:ext>
            </a:extLst>
          </p:cNvPr>
          <p:cNvPicPr>
            <a:picLocks noChangeAspect="1"/>
          </p:cNvPicPr>
          <p:nvPr/>
        </p:nvPicPr>
        <p:blipFill>
          <a:blip r:embed="rId3" cstate="screen">
            <a:extLst>
              <a:ext uri="{28A0092B-C50C-407E-A947-70E740481C1C}">
                <a14:useLocalDpi xmlns:a14="http://schemas.microsoft.com/office/drawing/2010/main"/>
              </a:ext>
            </a:extLst>
          </a:blip>
          <a:srcRect b="-142"/>
          <a:stretch/>
        </p:blipFill>
        <p:spPr>
          <a:xfrm>
            <a:off x="300349" y="6393183"/>
            <a:ext cx="1215414" cy="336068"/>
          </a:xfrm>
          <a:prstGeom prst="rect">
            <a:avLst/>
          </a:prstGeom>
        </p:spPr>
      </p:pic>
      <p:sp>
        <p:nvSpPr>
          <p:cNvPr id="7" name="TextBox 6">
            <a:extLst>
              <a:ext uri="{FF2B5EF4-FFF2-40B4-BE49-F238E27FC236}">
                <a16:creationId xmlns:a16="http://schemas.microsoft.com/office/drawing/2014/main" id="{37F3F8CA-F4B8-DE52-D0A3-E637CF919609}"/>
              </a:ext>
            </a:extLst>
          </p:cNvPr>
          <p:cNvSpPr txBox="1"/>
          <p:nvPr/>
        </p:nvSpPr>
        <p:spPr>
          <a:xfrm>
            <a:off x="9710194" y="6960527"/>
            <a:ext cx="2878502" cy="646331"/>
          </a:xfrm>
          <a:prstGeom prst="rect">
            <a:avLst/>
          </a:prstGeom>
          <a:noFill/>
        </p:spPr>
        <p:txBody>
          <a:bodyPr wrap="square" rtlCol="0">
            <a:spAutoFit/>
          </a:bodyPr>
          <a:lstStyle/>
          <a:p>
            <a:r>
              <a:rPr lang="en-US" dirty="0">
                <a:highlight>
                  <a:srgbClr val="FFFF00"/>
                </a:highlight>
              </a:rPr>
              <a:t>Add Kairos and Barnard Construction logos</a:t>
            </a:r>
          </a:p>
        </p:txBody>
      </p:sp>
      <p:sp>
        <p:nvSpPr>
          <p:cNvPr id="3" name="Title 2">
            <a:extLst>
              <a:ext uri="{FF2B5EF4-FFF2-40B4-BE49-F238E27FC236}">
                <a16:creationId xmlns:a16="http://schemas.microsoft.com/office/drawing/2014/main" id="{90C2D452-F313-B7A6-D7AD-39C18B2340BF}"/>
              </a:ext>
            </a:extLst>
          </p:cNvPr>
          <p:cNvSpPr>
            <a:spLocks noGrp="1"/>
          </p:cNvSpPr>
          <p:nvPr>
            <p:ph type="title"/>
          </p:nvPr>
        </p:nvSpPr>
        <p:spPr>
          <a:xfrm>
            <a:off x="314692" y="365125"/>
            <a:ext cx="11492432" cy="886397"/>
          </a:xfrm>
        </p:spPr>
        <p:txBody>
          <a:bodyPr/>
          <a:lstStyle/>
          <a:p>
            <a:r>
              <a:rPr lang="en-US" dirty="0"/>
              <a:t>KAIROS</a:t>
            </a:r>
          </a:p>
        </p:txBody>
      </p:sp>
      <p:pic>
        <p:nvPicPr>
          <p:cNvPr id="14" name="Picture 13" descr="A picture containing sky, outdoor, boat, dock&#10;&#10;AI-generated content may be incorrect.">
            <a:extLst>
              <a:ext uri="{FF2B5EF4-FFF2-40B4-BE49-F238E27FC236}">
                <a16:creationId xmlns:a16="http://schemas.microsoft.com/office/drawing/2014/main" id="{B7B2D948-7FD1-9E54-09F0-1EA1F2D57671}"/>
              </a:ext>
            </a:extLst>
          </p:cNvPr>
          <p:cNvPicPr>
            <a:picLocks noChangeAspect="1"/>
          </p:cNvPicPr>
          <p:nvPr/>
        </p:nvPicPr>
        <p:blipFill>
          <a:blip r:embed="rId4"/>
          <a:srcRect l="15803" t="-2" r="30897"/>
          <a:stretch>
            <a:fillRect/>
          </a:stretch>
        </p:blipFill>
        <p:spPr>
          <a:xfrm>
            <a:off x="6708808" y="0"/>
            <a:ext cx="5483193" cy="6858000"/>
          </a:xfrm>
          <a:prstGeom prst="rect">
            <a:avLst/>
          </a:prstGeom>
        </p:spPr>
      </p:pic>
      <p:pic>
        <p:nvPicPr>
          <p:cNvPr id="21" name="Picture 20" descr="A picture containing sky, outdoor, ground, person&#10;&#10;AI-generated content may be incorrect.">
            <a:extLst>
              <a:ext uri="{FF2B5EF4-FFF2-40B4-BE49-F238E27FC236}">
                <a16:creationId xmlns:a16="http://schemas.microsoft.com/office/drawing/2014/main" id="{A516A240-46A6-3090-CB6C-648C64D789BA}"/>
              </a:ext>
            </a:extLst>
          </p:cNvPr>
          <p:cNvPicPr>
            <a:picLocks noChangeAspect="1"/>
          </p:cNvPicPr>
          <p:nvPr/>
        </p:nvPicPr>
        <p:blipFill>
          <a:blip r:embed="rId5"/>
          <a:srcRect l="15519" t="30833" r="26880" b="6777"/>
          <a:stretch>
            <a:fillRect/>
          </a:stretch>
        </p:blipFill>
        <p:spPr>
          <a:xfrm>
            <a:off x="5257800" y="2112282"/>
            <a:ext cx="2533652" cy="3161436"/>
          </a:xfrm>
          <a:prstGeom prst="rect">
            <a:avLst/>
          </a:prstGeom>
          <a:ln w="57150">
            <a:solidFill>
              <a:schemeClr val="bg1"/>
            </a:solidFill>
          </a:ln>
        </p:spPr>
      </p:pic>
      <p:sp>
        <p:nvSpPr>
          <p:cNvPr id="8" name="Rectangle 6">
            <a:extLst>
              <a:ext uri="{FF2B5EF4-FFF2-40B4-BE49-F238E27FC236}">
                <a16:creationId xmlns:a16="http://schemas.microsoft.com/office/drawing/2014/main" id="{D5267237-7091-14B6-83AA-315C6FEFFAD8}"/>
              </a:ext>
            </a:extLst>
          </p:cNvPr>
          <p:cNvSpPr>
            <a:spLocks noChangeArrowheads="1"/>
          </p:cNvSpPr>
          <p:nvPr/>
        </p:nvSpPr>
        <p:spPr bwMode="auto">
          <a:xfrm flipH="1">
            <a:off x="11526723" y="6576851"/>
            <a:ext cx="280401" cy="152400"/>
          </a:xfrm>
          <a:prstGeom prst="rect">
            <a:avLst/>
          </a:prstGeom>
          <a:noFill/>
          <a:ln w="9525">
            <a:noFill/>
            <a:miter lim="800000"/>
            <a:headEnd/>
            <a:tailEnd/>
          </a:ln>
          <a:effectLst/>
        </p:spPr>
        <p:txBody>
          <a:bodyPr lIns="0" tIns="0" rIns="0" bIns="0"/>
          <a:lstStyle/>
          <a:p>
            <a:pPr algn="ctr" defTabSz="173038">
              <a:lnSpc>
                <a:spcPct val="90000"/>
              </a:lnSpc>
              <a:tabLst>
                <a:tab pos="230188" algn="l"/>
              </a:tabLst>
              <a:defRPr/>
            </a:pPr>
            <a:fld id="{040BB257-551A-4736-B50F-DCF1BA034C06}" type="slidenum">
              <a:rPr lang="en-US" sz="1000" smtClean="0">
                <a:solidFill>
                  <a:schemeClr val="bg1"/>
                </a:solidFill>
                <a:latin typeface="Roboto" panose="02000000000000000000" pitchFamily="2" charset="0"/>
                <a:ea typeface="Roboto" panose="02000000000000000000" pitchFamily="2" charset="0"/>
                <a:cs typeface="Times New Roman" panose="02020603050405020304" pitchFamily="18" charset="0"/>
              </a:rPr>
              <a:pPr algn="ctr" defTabSz="173038">
                <a:lnSpc>
                  <a:spcPct val="90000"/>
                </a:lnSpc>
                <a:tabLst>
                  <a:tab pos="230188" algn="l"/>
                </a:tabLst>
                <a:defRPr/>
              </a:pPr>
              <a:t>16</a:t>
            </a:fld>
            <a:endParaRPr lang="en-US" sz="1000" dirty="0">
              <a:solidFill>
                <a:schemeClr val="bg1"/>
              </a:solidFill>
              <a:latin typeface="Roboto" panose="02000000000000000000" pitchFamily="2" charset="0"/>
              <a:ea typeface="Roboto" panose="02000000000000000000" pitchFamily="2" charset="0"/>
              <a:cs typeface="Times New Roman" panose="02020603050405020304" pitchFamily="18" charset="0"/>
            </a:endParaRPr>
          </a:p>
        </p:txBody>
      </p:sp>
    </p:spTree>
    <p:extLst>
      <p:ext uri="{BB962C8B-B14F-4D97-AF65-F5344CB8AC3E}">
        <p14:creationId xmlns:p14="http://schemas.microsoft.com/office/powerpoint/2010/main" val="2184439434"/>
      </p:ext>
    </p:extLst>
  </p:cSld>
  <p:clrMapOvr>
    <a:masterClrMapping/>
  </p:clrMapOvr>
</p:sld>
</file>

<file path=ppt/theme/theme1.xml><?xml version="1.0" encoding="utf-8"?>
<a:theme xmlns:a="http://schemas.openxmlformats.org/drawingml/2006/main" name="ORNL Presentation">
  <a:themeElements>
    <a:clrScheme name="ORNL Color TEST">
      <a:dk1>
        <a:srgbClr val="373A36"/>
      </a:dk1>
      <a:lt1>
        <a:srgbClr val="FFFFFF"/>
      </a:lt1>
      <a:dk2>
        <a:srgbClr val="00662C"/>
      </a:dk2>
      <a:lt2>
        <a:srgbClr val="DBDCDB"/>
      </a:lt2>
      <a:accent1>
        <a:srgbClr val="00454D"/>
      </a:accent1>
      <a:accent2>
        <a:srgbClr val="006BA6"/>
      </a:accent2>
      <a:accent3>
        <a:srgbClr val="00B38F"/>
      </a:accent3>
      <a:accent4>
        <a:srgbClr val="7DBA00"/>
      </a:accent4>
      <a:accent5>
        <a:srgbClr val="FF9E1B"/>
      </a:accent5>
      <a:accent6>
        <a:srgbClr val="B50093"/>
      </a:accent6>
      <a:hlink>
        <a:srgbClr val="00BDB5"/>
      </a:hlink>
      <a:folHlink>
        <a:srgbClr val="00662C"/>
      </a:folHlink>
    </a:clrScheme>
    <a:fontScheme name="ORNL">
      <a:majorFont>
        <a:latin typeface="Roboto Black"/>
        <a:ea typeface=""/>
        <a:cs typeface=""/>
      </a:majorFont>
      <a:minorFont>
        <a:latin typeface="Robo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ORNL Green">
      <a:srgbClr val="00662C"/>
    </a:custClr>
    <a:custClr name="Hale Navy">
      <a:srgbClr val="00454D"/>
    </a:custClr>
    <a:custClr name="Graphite">
      <a:srgbClr val="DBDCDB"/>
    </a:custClr>
    <a:custClr name="Polar">
      <a:srgbClr val="FFFFFF"/>
    </a:custClr>
    <a:custClr name="Dark Matter">
      <a:srgbClr val="373A36"/>
    </a:custClr>
    <a:custClr name="Energy">
      <a:srgbClr val="7DBA00"/>
    </a:custClr>
    <a:custClr name="Mist">
      <a:srgbClr val="8BFEBF"/>
    </a:custClr>
    <a:custClr name="Biome">
      <a:srgbClr val="00B38F"/>
    </a:custClr>
    <a:custClr name="Aqua">
      <a:srgbClr val="00BDB5"/>
    </a:custClr>
    <a:custClr name="Infinity">
      <a:srgbClr val="006BA6"/>
    </a:custClr>
    <a:custClr name="Hydro">
      <a:srgbClr val="005776"/>
    </a:custClr>
    <a:custClr name="Solar">
      <a:srgbClr val="FF9E1B"/>
    </a:custClr>
    <a:custClr name="Spark">
      <a:srgbClr val="FE5000"/>
    </a:custClr>
    <a:custClr name="Plasma">
      <a:srgbClr val="B50094"/>
    </a:custClr>
    <a:custClr name="Pulsar">
      <a:srgbClr val="4E008E"/>
    </a:custClr>
  </a:custClrLst>
  <a:extLst>
    <a:ext uri="{05A4C25C-085E-4340-85A3-A5531E510DB2}">
      <thm15:themeFamily xmlns:thm15="http://schemas.microsoft.com/office/thememl/2012/main" name="ORNL Presentation 16x9 Template" id="{15F1EDB1-644E-C748-8245-FEA8598B5561}" vid="{8418BCC7-4D0A-BF43-99D3-2FD175AA12C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db3dbd43-4c4b-4544-9f8a-0553f9f5f25e}" enabled="0" method="" siteId="{db3dbd43-4c4b-4544-9f8a-0553f9f5f25e}" removed="1"/>
</clbl:labelList>
</file>

<file path=docProps/app.xml><?xml version="1.0" encoding="utf-8"?>
<Properties xmlns="http://schemas.openxmlformats.org/officeDocument/2006/extended-properties" xmlns:vt="http://schemas.openxmlformats.org/officeDocument/2006/docPropsVTypes">
  <Template>ORNL Presentation</Template>
  <TotalTime>20891</TotalTime>
  <Words>2017</Words>
  <Application>Microsoft Macintosh PowerPoint</Application>
  <PresentationFormat>Widescreen</PresentationFormat>
  <Paragraphs>192</Paragraphs>
  <Slides>16</Slides>
  <Notes>11</Notes>
  <HiddenSlides>5</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Aptos</vt:lpstr>
      <vt:lpstr>Arial</vt:lpstr>
      <vt:lpstr>Calibri</vt:lpstr>
      <vt:lpstr>Roboto</vt:lpstr>
      <vt:lpstr>Roboto Light</vt:lpstr>
      <vt:lpstr>Verdana</vt:lpstr>
      <vt:lpstr>ORNL Presentation</vt:lpstr>
      <vt:lpstr>Big Area Additive Manufacturing – from Concept to Commercialization</vt:lpstr>
      <vt:lpstr>LDRD connected ORNL strengths into the MDF</vt:lpstr>
      <vt:lpstr>ORNL’s Big Area Additive Manufacturing grew from a lab idea to a national supply chain</vt:lpstr>
      <vt:lpstr>ORNL’s Big Area Additive Manufacturing grew from a lab idea to a national supply chain</vt:lpstr>
      <vt:lpstr>LDRD Investments in BAAM</vt:lpstr>
      <vt:lpstr>LDRD-supported project enabled key contributions to Large Scale Polymer 3D printing</vt:lpstr>
      <vt:lpstr>BAAM projects forged supply chains spanning automotive, construction, and nuclear sectors</vt:lpstr>
      <vt:lpstr>Large-scale polymer printing industry impacts</vt:lpstr>
      <vt:lpstr>PowerPoint Presentation</vt:lpstr>
      <vt:lpstr>Reusable 3D-printed molds for pre-cast concrete saves time and costs for construction with complex geometries </vt:lpstr>
      <vt:lpstr>PowerPoint Presentation</vt:lpstr>
      <vt:lpstr>PowerPoint Presentation</vt:lpstr>
      <vt:lpstr>ORNL and UMaine print world’s first 3D-printed, bio-based house through SM2ART program </vt:lpstr>
      <vt:lpstr>PowerPoint Presentation</vt:lpstr>
      <vt:lpstr>3D-printed, bioderived multi-story housing cassette reduces materials, waste, and costs </vt:lpstr>
      <vt:lpstr>KAIROS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Downing, Brynn</dc:creator>
  <cp:lastModifiedBy>Polsky, Yarom</cp:lastModifiedBy>
  <cp:revision>19</cp:revision>
  <dcterms:created xsi:type="dcterms:W3CDTF">2025-05-14T19:43:06Z</dcterms:created>
  <dcterms:modified xsi:type="dcterms:W3CDTF">2026-09-15T15:20:27Z</dcterms:modified>
</cp:coreProperties>
</file>