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7FFFF715_13278C68.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60" r:id="rId4"/>
    <p:sldMasterId id="2147483994" r:id="rId5"/>
  </p:sldMasterIdLst>
  <p:notesMasterIdLst>
    <p:notesMasterId r:id="rId13"/>
  </p:notesMasterIdLst>
  <p:handoutMasterIdLst>
    <p:handoutMasterId r:id="rId14"/>
  </p:handoutMasterIdLst>
  <p:sldIdLst>
    <p:sldId id="2147481366" r:id="rId6"/>
    <p:sldId id="2147481367" r:id="rId7"/>
    <p:sldId id="2147481357" r:id="rId8"/>
    <p:sldId id="2147481338" r:id="rId9"/>
    <p:sldId id="2147481365" r:id="rId10"/>
    <p:sldId id="2147481368" r:id="rId11"/>
    <p:sldId id="214748136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956311-092D-F8D8-6A8D-AB57E9D5AD46}" name="McHale, Mimi" initials="MM" userId="S::81i@ornl.gov::e8c5c023-e0ec-433a-a37c-bffbcf493e5d" providerId="AD"/>
  <p188:author id="{04309F13-7E1A-1E41-032A-20372EEB3FFB}" name="Downing, Brynn" initials="DB" userId="S::hcd@ornl.gov::b479b1d6-23c3-455f-94d7-f7dcb969cf32" providerId="AD"/>
  <p188:author id="{0C476F3E-2B2C-D02E-A927-755D46376812}" name="Elicia Ferrer" initials="EF" userId="ac7d01b8666ae590" providerId="Windows Live"/>
  <p188:author id="{BEF8CA72-6AE8-8AD8-5B9A-8F576BAC3FD5}" name="Janiga, Jaimee" initials="JJ" userId="S::7nj@ornl.gov::c06abe94-9752-4f8c-96a2-49efdf1f636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C397"/>
    <a:srgbClr val="7DBA00"/>
    <a:srgbClr val="FF9E1B"/>
    <a:srgbClr val="ECECEC"/>
    <a:srgbClr val="4E008E"/>
    <a:srgbClr val="B50094"/>
    <a:srgbClr val="FE5000"/>
    <a:srgbClr val="ED9634"/>
    <a:srgbClr val="005776"/>
    <a:srgbClr val="006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610892-E46F-4D19-8C13-20ADFA7D43FB}" v="1" dt="2026-09-15T19:25:56.230"/>
  </p1510:revLst>
</p1510:revInfo>
</file>

<file path=ppt/tableStyles.xml><?xml version="1.0" encoding="utf-8"?>
<a:tblStyleLst xmlns:a="http://schemas.openxmlformats.org/drawingml/2006/main" def="{5C22544A-7EE6-4342-B048-85BDC9FD1C3A}">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07" autoAdjust="0"/>
    <p:restoredTop sz="80884"/>
  </p:normalViewPr>
  <p:slideViewPr>
    <p:cSldViewPr snapToGrid="0">
      <p:cViewPr varScale="1">
        <p:scale>
          <a:sx n="136" d="100"/>
          <a:sy n="136" d="100"/>
        </p:scale>
        <p:origin x="1032" y="126"/>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05" d="100"/>
          <a:sy n="105" d="100"/>
        </p:scale>
        <p:origin x="4152"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handoutMaster" Target="handoutMasters/handoutMaster1.xml"/></Relationships>
</file>

<file path=ppt/comments/modernComment_7FFFF715_13278C68.xml><?xml version="1.0" encoding="utf-8"?>
<p188:cmLst xmlns:a="http://schemas.openxmlformats.org/drawingml/2006/main" xmlns:r="http://schemas.openxmlformats.org/officeDocument/2006/relationships" xmlns:p188="http://schemas.microsoft.com/office/powerpoint/2018/8/main">
  <p188:cm id="{3AF695C1-C781-4D1D-AE04-253CC6081797}" authorId="{7D956311-092D-F8D8-6A8D-AB57E9D5AD46}" status="resolved" created="2026-08-18T12:45:35.050" complete="100000">
    <pc:sldMkLst xmlns:pc="http://schemas.microsoft.com/office/powerpoint/2013/main/command">
      <pc:docMk/>
      <pc:sldMk cId="1985093450" sldId="2147481342"/>
    </pc:sldMkLst>
    <p188:txBody>
      <a:bodyPr/>
      <a:lstStyle/>
      <a:p>
        <a:r>
          <a:rPr lang="en-US"/>
          <a:t>Since the bullets appear in the Notes for you, I edited them on the screen for the audience, and place a person image in for visual interest. We can change the photo out.</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2F454D-A2FB-E28F-62C2-050A837E17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ptos" panose="020B0004020202020204" pitchFamily="34" charset="0"/>
            </a:endParaRPr>
          </a:p>
        </p:txBody>
      </p:sp>
      <p:sp>
        <p:nvSpPr>
          <p:cNvPr id="3" name="Date Placeholder 2">
            <a:extLst>
              <a:ext uri="{FF2B5EF4-FFF2-40B4-BE49-F238E27FC236}">
                <a16:creationId xmlns:a16="http://schemas.microsoft.com/office/drawing/2014/main" id="{BA896BDF-7ADA-716C-F5CA-D157A094BBB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A614C3F-0AF5-DA4C-84F9-3990FF0B58A5}" type="datetimeFigureOut">
              <a:rPr lang="en-US" smtClean="0">
                <a:latin typeface="Aptos" panose="020B0004020202020204" pitchFamily="34" charset="0"/>
              </a:rPr>
              <a:t>9/15/2026</a:t>
            </a:fld>
            <a:endParaRPr lang="en-US" dirty="0">
              <a:latin typeface="Aptos" panose="020B0004020202020204" pitchFamily="34" charset="0"/>
            </a:endParaRPr>
          </a:p>
        </p:txBody>
      </p:sp>
      <p:sp>
        <p:nvSpPr>
          <p:cNvPr id="4" name="Footer Placeholder 3">
            <a:extLst>
              <a:ext uri="{FF2B5EF4-FFF2-40B4-BE49-F238E27FC236}">
                <a16:creationId xmlns:a16="http://schemas.microsoft.com/office/drawing/2014/main" id="{72677AF2-C6EF-69B3-EBC0-F3BECE6632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ptos" panose="020B0004020202020204" pitchFamily="34" charset="0"/>
            </a:endParaRPr>
          </a:p>
        </p:txBody>
      </p:sp>
      <p:sp>
        <p:nvSpPr>
          <p:cNvPr id="5" name="Slide Number Placeholder 4">
            <a:extLst>
              <a:ext uri="{FF2B5EF4-FFF2-40B4-BE49-F238E27FC236}">
                <a16:creationId xmlns:a16="http://schemas.microsoft.com/office/drawing/2014/main" id="{E24AEBCA-6ABE-1DFD-7AA8-A3B2F1B63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7AB913-EDAA-C746-870D-9B7877FA5A85}" type="slidenum">
              <a:rPr lang="en-US" smtClean="0">
                <a:latin typeface="Aptos" panose="020B0004020202020204" pitchFamily="34" charset="0"/>
              </a:rPr>
              <a:t>‹#›</a:t>
            </a:fld>
            <a:endParaRPr lang="en-US" dirty="0">
              <a:latin typeface="Aptos" panose="020B0004020202020204" pitchFamily="34" charset="0"/>
            </a:endParaRPr>
          </a:p>
        </p:txBody>
      </p:sp>
    </p:spTree>
    <p:extLst>
      <p:ext uri="{BB962C8B-B14F-4D97-AF65-F5344CB8AC3E}">
        <p14:creationId xmlns:p14="http://schemas.microsoft.com/office/powerpoint/2010/main" val="10056905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ptos" panose="020B00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ptos" panose="020B0004020202020204" pitchFamily="34" charset="0"/>
              </a:defRPr>
            </a:lvl1pPr>
          </a:lstStyle>
          <a:p>
            <a:fld id="{9F2D4C33-E834-184F-A85B-4B1A7D742F82}" type="datetimeFigureOut">
              <a:rPr lang="en-US" smtClean="0"/>
              <a:pPr/>
              <a:t>9/15/2026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ptos" panose="020B00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ptos" panose="020B0004020202020204" pitchFamily="34" charset="0"/>
              </a:defRPr>
            </a:lvl1pPr>
          </a:lstStyle>
          <a:p>
            <a:fld id="{CEEA2CD3-FB95-D94F-9F04-F9F995EAB822}" type="slidenum">
              <a:rPr lang="en-US" smtClean="0"/>
              <a:pPr/>
              <a:t>‹#›</a:t>
            </a:fld>
            <a:endParaRPr lang="en-US" dirty="0"/>
          </a:p>
        </p:txBody>
      </p:sp>
    </p:spTree>
    <p:extLst>
      <p:ext uri="{BB962C8B-B14F-4D97-AF65-F5344CB8AC3E}">
        <p14:creationId xmlns:p14="http://schemas.microsoft.com/office/powerpoint/2010/main" val="1818331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ptos" panose="020B00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BFF095A-F86B-4B29-8A9F-DF3D3D1F3E2A}" type="slidenum">
              <a:rPr kumimoji="0" lang="en-US" sz="1200" b="0" i="0" u="none" strike="noStrike" kern="1200" cap="none" spc="0" normalizeH="0" baseline="0" noProof="0" smtClean="0">
                <a:ln>
                  <a:noFill/>
                </a:ln>
                <a:solidFill>
                  <a:prstClr val="black"/>
                </a:solidFill>
                <a:effectLst/>
                <a:uLnTx/>
                <a:uFillTx/>
                <a:latin typeface="Century Gothic" panose="020F0302020204030204"/>
                <a:ea typeface="+mn-ea"/>
                <a:cs typeface="Arial" charset="0"/>
              </a:rPr>
              <a:pPr marL="0" marR="0" lvl="0" indent="0" algn="l"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entury Gothic" panose="020F0302020204030204"/>
              <a:ea typeface="+mn-ea"/>
              <a:cs typeface="Arial" charset="0"/>
            </a:endParaRPr>
          </a:p>
        </p:txBody>
      </p:sp>
    </p:spTree>
    <p:extLst>
      <p:ext uri="{BB962C8B-B14F-4D97-AF65-F5344CB8AC3E}">
        <p14:creationId xmlns:p14="http://schemas.microsoft.com/office/powerpoint/2010/main" val="2187447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10E03-5E30-2FF0-DBF9-22691BFDAA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7C9156-FC55-C818-D832-2263591732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F22F0E-22B5-FFB7-5949-5AEBDCF330F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E6975C-F2DE-9853-0D43-D03D2524937F}"/>
              </a:ext>
            </a:extLst>
          </p:cNvPr>
          <p:cNvSpPr>
            <a:spLocks noGrp="1"/>
          </p:cNvSpPr>
          <p:nvPr>
            <p:ph type="sldNum" sz="quarter" idx="5"/>
          </p:nvPr>
        </p:nvSpPr>
        <p:spPr/>
        <p:txBody>
          <a:bodyPr/>
          <a:lstStyle/>
          <a:p>
            <a:pPr marL="0" marR="0" lvl="0" indent="0" algn="r" defTabSz="913668" rtl="0" eaLnBrk="1" fontAlgn="auto" latinLnBrk="0" hangingPunct="1">
              <a:lnSpc>
                <a:spcPct val="100000"/>
              </a:lnSpc>
              <a:spcBef>
                <a:spcPts val="0"/>
              </a:spcBef>
              <a:spcAft>
                <a:spcPts val="0"/>
              </a:spcAft>
              <a:buClrTx/>
              <a:buSzTx/>
              <a:buFontTx/>
              <a:buNone/>
              <a:tabLst/>
              <a:defRPr/>
            </a:pPr>
            <a:fld id="{DBFF095A-F86B-4B29-8A9F-DF3D3D1F3E2A}"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Arial" charset="0"/>
              </a:rPr>
              <a:pPr marL="0" marR="0" lvl="0" indent="0" algn="r" defTabSz="913668"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682781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 2015, the LDRD funds were a great idea, but did not work. However, the post-doc was shown to be a good fit for the Lab and went on to lead the EMIS R&amp;D group.</a:t>
            </a:r>
          </a:p>
          <a:p>
            <a:endParaRPr lang="en-US" b="1" dirty="0"/>
          </a:p>
          <a:p>
            <a:r>
              <a:rPr lang="en-US" dirty="0"/>
              <a:t>To dos: </a:t>
            </a:r>
          </a:p>
          <a:p>
            <a:pPr marL="171450" indent="-171450">
              <a:buFontTx/>
              <a:buChar char="-"/>
            </a:pPr>
            <a:r>
              <a:rPr lang="en-US" dirty="0"/>
              <a:t>Verify exact amount of 2025 investment to list</a:t>
            </a:r>
          </a:p>
          <a:p>
            <a:pPr marL="171450" indent="-171450">
              <a:buFontTx/>
              <a:buChar char="-"/>
            </a:pPr>
            <a:r>
              <a:rPr lang="en-US" dirty="0"/>
              <a:t>Verify 2015 date of LDRD and amount of Weinberg and LDRD funding</a:t>
            </a:r>
          </a:p>
          <a:p>
            <a:pPr marL="171450" indent="-171450">
              <a:buFontTx/>
              <a:buChar char="-"/>
            </a:pPr>
            <a:r>
              <a:rPr lang="en-US" dirty="0"/>
              <a:t>Get approval from DOE-IP (via Alan Tatum) for use of E1 picture</a:t>
            </a:r>
          </a:p>
          <a:p>
            <a:pPr marL="171450" indent="-171450">
              <a:buFontTx/>
              <a:buChar char="-"/>
            </a:pPr>
            <a:r>
              <a:rPr lang="en-US" dirty="0"/>
              <a:t>Find picture of Yb-176 shipment </a:t>
            </a:r>
          </a:p>
          <a:p>
            <a:pPr marL="171450" indent="-171450">
              <a:buFontTx/>
              <a:buChar char="-"/>
            </a:pPr>
            <a:endParaRPr lang="en-US" dirty="0"/>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EA2CD3-FB95-D94F-9F04-F9F995EAB8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7508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B0C5D-5C57-114C-06B8-4E8D163709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A6D995-D287-B20B-54D5-653BEE1B44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DCB922-8C53-1347-373C-5C8C1F7123D3}"/>
              </a:ext>
            </a:extLst>
          </p:cNvPr>
          <p:cNvSpPr>
            <a:spLocks noGrp="1"/>
          </p:cNvSpPr>
          <p:nvPr>
            <p:ph type="body" idx="1"/>
          </p:nvPr>
        </p:nvSpPr>
        <p:spPr/>
        <p:txBody>
          <a:bodyPr/>
          <a:lstStyle/>
          <a:p>
            <a:pPr marL="171450" indent="-171450">
              <a:buFont typeface="Arial" panose="020B0604020202020204" pitchFamily="34" charset="0"/>
              <a:buChar char="•"/>
            </a:pPr>
            <a:r>
              <a:rPr lang="en-US" sz="1200" dirty="0"/>
              <a:t>The long-established Wiegner Fellowship fully funded fellows for two years and experienced a large number of fellows leaving ORNL at the end of the fellowship. </a:t>
            </a:r>
          </a:p>
          <a:p>
            <a:pPr marL="171450" indent="-171450">
              <a:buFont typeface="Arial" panose="020B0604020202020204" pitchFamily="34" charset="0"/>
              <a:buChar char="•"/>
            </a:pPr>
            <a:r>
              <a:rPr lang="en-US" sz="1200" dirty="0"/>
              <a:t>The first cohort of ORNL Weinberg Fellows was hired in 2009. </a:t>
            </a:r>
          </a:p>
          <a:p>
            <a:pPr marL="171450" indent="-171450">
              <a:buFont typeface="Arial" panose="020B0604020202020204" pitchFamily="34" charset="0"/>
              <a:buChar char="•"/>
            </a:pPr>
            <a:r>
              <a:rPr lang="en-US" sz="1200" dirty="0"/>
              <a:t>By design, this new fellowship did not provide full funding, thus ensuring program investment in developing the Fellow.</a:t>
            </a:r>
          </a:p>
          <a:p>
            <a:pPr marL="171450" indent="-171450">
              <a:buFont typeface="Arial" panose="020B0604020202020204" pitchFamily="34" charset="0"/>
              <a:buChar char="•"/>
            </a:pPr>
            <a:r>
              <a:rPr lang="en-US" sz="1200" dirty="0"/>
              <a:t>LDRD and Program funds cannot mix; however, successful LDRDs must understand the needs of the programs and align with future funding opportunities.</a:t>
            </a:r>
          </a:p>
          <a:p>
            <a:pPr marL="171450" indent="-171450">
              <a:buFont typeface="Arial" panose="020B0604020202020204" pitchFamily="34" charset="0"/>
              <a:buChar char="•"/>
            </a:pPr>
            <a:r>
              <a:rPr lang="en-US" sz="1200" dirty="0"/>
              <a:t>The Weinberg hiring community emphasized leadership skills.</a:t>
            </a:r>
          </a:p>
          <a:p>
            <a:pPr marL="171450" indent="-171450">
              <a:buFont typeface="Arial" panose="020B0604020202020204" pitchFamily="34" charset="0"/>
              <a:buChar char="•"/>
            </a:pPr>
            <a:r>
              <a:rPr lang="en-US" sz="1200" dirty="0"/>
              <a:t>We typically hire early career staff for exceptional technical skills – then promote them into project, program, and line management roles. </a:t>
            </a:r>
          </a:p>
          <a:p>
            <a:pPr marL="171450" indent="-171450">
              <a:buFont typeface="Arial" panose="020B0604020202020204" pitchFamily="34" charset="0"/>
              <a:buChar char="•"/>
            </a:pPr>
            <a:r>
              <a:rPr lang="en-US" sz="1200" b="1" dirty="0"/>
              <a:t>Photo: </a:t>
            </a:r>
            <a:r>
              <a:rPr lang="en-US" sz="1200" b="0" i="0" kern="1200" dirty="0">
                <a:solidFill>
                  <a:schemeClr val="tx1"/>
                </a:solidFill>
                <a:effectLst/>
                <a:latin typeface="Aptos" panose="020B0004020202020204" pitchFamily="34" charset="0"/>
                <a:ea typeface="+mn-ea"/>
                <a:cs typeface="+mn-cs"/>
              </a:rPr>
              <a:t>Dr. Stephen Taller from the Nuclear Energy and Fuel Cycle Division mentors Alec </a:t>
            </a:r>
            <a:r>
              <a:rPr lang="en-US" sz="1200" b="0" i="0" kern="1200" dirty="0" err="1">
                <a:solidFill>
                  <a:schemeClr val="tx1"/>
                </a:solidFill>
                <a:effectLst/>
                <a:latin typeface="Aptos" panose="020B0004020202020204" pitchFamily="34" charset="0"/>
                <a:ea typeface="+mn-ea"/>
                <a:cs typeface="+mn-cs"/>
              </a:rPr>
              <a:t>Pfundheller</a:t>
            </a:r>
            <a:r>
              <a:rPr lang="en-US" sz="1200" b="0" i="0" kern="1200" dirty="0">
                <a:solidFill>
                  <a:schemeClr val="tx1"/>
                </a:solidFill>
                <a:effectLst/>
                <a:latin typeface="Aptos" panose="020B0004020202020204" pitchFamily="34" charset="0"/>
                <a:ea typeface="+mn-ea"/>
                <a:cs typeface="+mn-cs"/>
              </a:rPr>
              <a:t>, a graduate student intern from Texas A&amp;M University, to perform transmission electron microscopy to investigate radiation damage in additively manufactured type 316 stainless steels. These investigations are routinely performed at ORNL’s Low Activation Materials Development and Analysis (LAMDA) laboratory on irradiated materials. Taller’s current DSF project is entitled: “Improving Nuclear Materials Development Cycle with  High Throughput Microscopy and Machine Learning.”</a:t>
            </a:r>
            <a:endParaRPr lang="en-US" sz="1200" dirty="0"/>
          </a:p>
          <a:p>
            <a:pPr marL="171450" indent="-171450">
              <a:buFont typeface="Arial" panose="020B0604020202020204" pitchFamily="34" charset="0"/>
              <a:buChar char="•"/>
            </a:pPr>
            <a:endParaRPr lang="en-US" sz="1200" dirty="0"/>
          </a:p>
          <a:p>
            <a:pPr marL="0" indent="0">
              <a:buFont typeface="Arial" panose="020B0604020202020204" pitchFamily="34" charset="0"/>
              <a:buNone/>
            </a:pPr>
            <a:endParaRPr lang="en-US" sz="1200" dirty="0"/>
          </a:p>
          <a:p>
            <a:endParaRPr lang="en-US" dirty="0"/>
          </a:p>
        </p:txBody>
      </p:sp>
      <p:sp>
        <p:nvSpPr>
          <p:cNvPr id="4" name="Slide Number Placeholder 3">
            <a:extLst>
              <a:ext uri="{FF2B5EF4-FFF2-40B4-BE49-F238E27FC236}">
                <a16:creationId xmlns:a16="http://schemas.microsoft.com/office/drawing/2014/main" id="{9C33BE82-CC1E-F818-805A-9BD940D816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EA2CD3-FB95-D94F-9F04-F9F995EAB8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7336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6</a:t>
            </a:fld>
            <a:endParaRPr lang="en-US" dirty="0"/>
          </a:p>
        </p:txBody>
      </p:sp>
    </p:spTree>
    <p:extLst>
      <p:ext uri="{BB962C8B-B14F-4D97-AF65-F5344CB8AC3E}">
        <p14:creationId xmlns:p14="http://schemas.microsoft.com/office/powerpoint/2010/main" val="2827771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pPr/>
              <a:t>7</a:t>
            </a:fld>
            <a:endParaRPr lang="en-US" dirty="0"/>
          </a:p>
        </p:txBody>
      </p:sp>
    </p:spTree>
    <p:extLst>
      <p:ext uri="{BB962C8B-B14F-4D97-AF65-F5344CB8AC3E}">
        <p14:creationId xmlns:p14="http://schemas.microsoft.com/office/powerpoint/2010/main" val="8735876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5.jp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pic>
        <p:nvPicPr>
          <p:cNvPr id="2" name="Picture 1" descr="2025-P07743 - Edited by Laddy Fields&#10;&#10;Drone Mission - Aerial view of ORNL's east Campus Quad facing southwest.&#10;&#10;This image has been reviewed by an ORNL Releasing Official and is approved for public release, May 19, 2025.">
            <a:extLst>
              <a:ext uri="{FF2B5EF4-FFF2-40B4-BE49-F238E27FC236}">
                <a16:creationId xmlns:a16="http://schemas.microsoft.com/office/drawing/2014/main" id="{01F17512-BEEB-E940-3B9F-9FDBDB21217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5199385"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a typeface="Roboto"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defRPr>
            </a:lvl1pPr>
          </a:lstStyle>
          <a:p>
            <a:r>
              <a:rPr lang="en-US" dirty="0"/>
              <a:t>Presentation Title (Text size no larger than 32pt)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74748"/>
              </a:solidFill>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dirty="0"/>
              <a:t>Presenter Affiliation</a:t>
            </a:r>
          </a:p>
        </p:txBody>
      </p:sp>
      <p:pic>
        <p:nvPicPr>
          <p:cNvPr id="5" name="Graphic 4">
            <a:extLst>
              <a:ext uri="{FF2B5EF4-FFF2-40B4-BE49-F238E27FC236}">
                <a16:creationId xmlns:a16="http://schemas.microsoft.com/office/drawing/2014/main" id="{31D47623-818A-705B-B821-F058B0BC952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28108" y="1141396"/>
            <a:ext cx="1780479" cy="428014"/>
          </a:xfrm>
          <a:prstGeom prst="rect">
            <a:avLst/>
          </a:prstGeom>
        </p:spPr>
      </p:pic>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dirty="0">
                  <a:solidFill>
                    <a:schemeClr val="tx1"/>
                  </a:solidFill>
                  <a:latin typeface="Roboto" panose="02000000000000000000" pitchFamily="2" charset="0"/>
                  <a:ea typeface="Roboto" panose="02000000000000000000" pitchFamily="2" charset="0"/>
                </a:rPr>
                <a:t>ORNL IS MANAGED BY UT-BATTELLE LLC </a:t>
              </a:r>
              <a:br>
                <a:rPr lang="en-US" sz="900" b="0" dirty="0">
                  <a:solidFill>
                    <a:schemeClr val="tx1"/>
                  </a:solidFill>
                  <a:latin typeface="Roboto" panose="02000000000000000000" pitchFamily="2" charset="0"/>
                  <a:ea typeface="Roboto" panose="02000000000000000000" pitchFamily="2" charset="0"/>
                </a:rPr>
              </a:br>
              <a:r>
                <a:rPr lang="en-US" sz="900" b="0" dirty="0">
                  <a:solidFill>
                    <a:schemeClr val="tx1"/>
                  </a:solidFill>
                  <a:latin typeface="Roboto" panose="02000000000000000000" pitchFamily="2" charset="0"/>
                  <a:ea typeface="Roboto"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3386044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Custom Image">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25B3089-0A48-0AC4-08EB-C9D35463AC28}"/>
              </a:ext>
            </a:extLst>
          </p:cNvPr>
          <p:cNvSpPr/>
          <p:nvPr userDrawn="1"/>
        </p:nvSpPr>
        <p:spPr>
          <a:xfrm>
            <a:off x="385763" y="6015038"/>
            <a:ext cx="6899620" cy="575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a:extLst>
              <a:ext uri="{FF2B5EF4-FFF2-40B4-BE49-F238E27FC236}">
                <a16:creationId xmlns:a16="http://schemas.microsoft.com/office/drawing/2014/main" id="{98CF54AA-7F0F-038A-AAAF-AD02F6AA5ACA}"/>
              </a:ext>
            </a:extLst>
          </p:cNvPr>
          <p:cNvSpPr>
            <a:spLocks noGrp="1"/>
          </p:cNvSpPr>
          <p:nvPr>
            <p:ph type="pic" sz="quarter" idx="21"/>
          </p:nvPr>
        </p:nvSpPr>
        <p:spPr>
          <a:xfrm>
            <a:off x="0" y="0"/>
            <a:ext cx="12192000" cy="6858000"/>
          </a:xfrm>
          <a:custGeom>
            <a:avLst/>
            <a:gdLst>
              <a:gd name="connsiteX0" fmla="*/ 896615 w 12192000"/>
              <a:gd name="connsiteY0" fmla="*/ 829307 h 6858000"/>
              <a:gd name="connsiteX1" fmla="*/ 896615 w 12192000"/>
              <a:gd name="connsiteY1" fmla="*/ 6028692 h 6858000"/>
              <a:gd name="connsiteX2" fmla="*/ 6096000 w 12192000"/>
              <a:gd name="connsiteY2" fmla="*/ 6028692 h 6858000"/>
              <a:gd name="connsiteX3" fmla="*/ 6096000 w 12192000"/>
              <a:gd name="connsiteY3" fmla="*/ 82930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896615" y="829307"/>
                </a:moveTo>
                <a:lnTo>
                  <a:pt x="896615" y="6028692"/>
                </a:lnTo>
                <a:lnTo>
                  <a:pt x="6096000" y="6028692"/>
                </a:lnTo>
                <a:lnTo>
                  <a:pt x="6096000" y="829307"/>
                </a:lnTo>
                <a:close/>
                <a:moveTo>
                  <a:pt x="0" y="0"/>
                </a:moveTo>
                <a:lnTo>
                  <a:pt x="12192000" y="0"/>
                </a:lnTo>
                <a:lnTo>
                  <a:pt x="12192000" y="6858000"/>
                </a:lnTo>
                <a:lnTo>
                  <a:pt x="0" y="6858000"/>
                </a:lnTo>
                <a:close/>
              </a:path>
            </a:pathLst>
          </a:custGeom>
          <a:solidFill>
            <a:schemeClr val="bg1">
              <a:lumMod val="95000"/>
            </a:schemeClr>
          </a:solidFill>
        </p:spPr>
        <p:txBody>
          <a:bodyPr wrap="square">
            <a:noAutofit/>
          </a:bodyPr>
          <a:lstStyle/>
          <a:p>
            <a:r>
              <a:rPr lang="en-US"/>
              <a:t>Click icon to add picture</a:t>
            </a:r>
            <a:endParaRPr lang="en-US" dirty="0"/>
          </a:p>
        </p:txBody>
      </p:sp>
      <p:sp>
        <p:nvSpPr>
          <p:cNvPr id="41" name="Title 1">
            <a:extLst>
              <a:ext uri="{FF2B5EF4-FFF2-40B4-BE49-F238E27FC236}">
                <a16:creationId xmlns:a16="http://schemas.microsoft.com/office/drawing/2014/main" id="{2B6A4265-6FDC-7301-BD87-6CE0C2335A99}"/>
              </a:ext>
            </a:extLst>
          </p:cNvPr>
          <p:cNvSpPr>
            <a:spLocks noGrp="1"/>
          </p:cNvSpPr>
          <p:nvPr>
            <p:ph type="ctrTitle" hasCustomPrompt="1"/>
          </p:nvPr>
        </p:nvSpPr>
        <p:spPr>
          <a:xfrm>
            <a:off x="1215450" y="2254309"/>
            <a:ext cx="4518085" cy="997196"/>
          </a:xfrm>
        </p:spPr>
        <p:txBody>
          <a:bodyPr wrap="square" anchor="t" anchorCtr="0">
            <a:noAutofit/>
          </a:bodyPr>
          <a:lstStyle>
            <a:lvl1pPr algn="l">
              <a:spcBef>
                <a:spcPts val="1200"/>
              </a:spcBef>
              <a:spcAft>
                <a:spcPts val="60"/>
              </a:spcAft>
              <a:defRPr sz="3600" b="1">
                <a:solidFill>
                  <a:schemeClr val="tx1"/>
                </a:solidFill>
              </a:defRPr>
            </a:lvl1pPr>
          </a:lstStyle>
          <a:p>
            <a:r>
              <a:rPr lang="en-US" dirty="0"/>
              <a:t>Presentation Title (Text size no larger than 32pt)</a:t>
            </a:r>
          </a:p>
        </p:txBody>
      </p:sp>
      <p:sp>
        <p:nvSpPr>
          <p:cNvPr id="43" name="Text Placeholder 1961">
            <a:extLst>
              <a:ext uri="{FF2B5EF4-FFF2-40B4-BE49-F238E27FC236}">
                <a16:creationId xmlns:a16="http://schemas.microsoft.com/office/drawing/2014/main" id="{1061D354-0A2B-B951-F1BE-22D610DF35A9}"/>
              </a:ext>
            </a:extLst>
          </p:cNvPr>
          <p:cNvSpPr>
            <a:spLocks noGrp="1"/>
          </p:cNvSpPr>
          <p:nvPr>
            <p:ph type="body" sz="quarter" idx="14" hasCustomPrompt="1"/>
          </p:nvPr>
        </p:nvSpPr>
        <p:spPr>
          <a:xfrm>
            <a:off x="1215450" y="1934670"/>
            <a:ext cx="4518085"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pic>
        <p:nvPicPr>
          <p:cNvPr id="31" name="Graphic 30">
            <a:extLst>
              <a:ext uri="{FF2B5EF4-FFF2-40B4-BE49-F238E27FC236}">
                <a16:creationId xmlns:a16="http://schemas.microsoft.com/office/drawing/2014/main" id="{767997A1-375F-1726-DF9D-576251F05B3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28108" y="1141396"/>
            <a:ext cx="1780479" cy="428014"/>
          </a:xfrm>
          <a:prstGeom prst="rect">
            <a:avLst/>
          </a:prstGeom>
        </p:spPr>
      </p:pic>
      <p:sp>
        <p:nvSpPr>
          <p:cNvPr id="7" name="Text Placeholder 1963">
            <a:extLst>
              <a:ext uri="{FF2B5EF4-FFF2-40B4-BE49-F238E27FC236}">
                <a16:creationId xmlns:a16="http://schemas.microsoft.com/office/drawing/2014/main" id="{3B1CF4E8-BDC8-B225-DB1D-63D508EC3889}"/>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10" name="Text Placeholder 47">
            <a:extLst>
              <a:ext uri="{FF2B5EF4-FFF2-40B4-BE49-F238E27FC236}">
                <a16:creationId xmlns:a16="http://schemas.microsoft.com/office/drawing/2014/main" id="{67FCB669-B9C0-1E9C-516B-D8A804C4C36C}"/>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dirty="0"/>
              <a:t>Presenter Affiliation</a:t>
            </a:r>
          </a:p>
        </p:txBody>
      </p:sp>
      <p:sp>
        <p:nvSpPr>
          <p:cNvPr id="12" name="Subtitle 2">
            <a:extLst>
              <a:ext uri="{FF2B5EF4-FFF2-40B4-BE49-F238E27FC236}">
                <a16:creationId xmlns:a16="http://schemas.microsoft.com/office/drawing/2014/main" id="{9A6F6DA4-481A-E606-D7BA-9C2165FE3EB8}"/>
              </a:ext>
            </a:extLst>
          </p:cNvPr>
          <p:cNvSpPr>
            <a:spLocks noGrp="1"/>
          </p:cNvSpPr>
          <p:nvPr>
            <p:ph type="subTitle" idx="1" hasCustomPrompt="1"/>
          </p:nvPr>
        </p:nvSpPr>
        <p:spPr>
          <a:xfrm>
            <a:off x="1215450" y="4031052"/>
            <a:ext cx="4517136" cy="180049"/>
          </a:xfrm>
        </p:spPr>
        <p:txBody>
          <a:bodyPr wrap="square" anchor="t" anchorCtr="0">
            <a:noAutofit/>
          </a:bodyPr>
          <a:lstStyle>
            <a:lvl1pPr marL="0" indent="0" algn="l">
              <a:spcBef>
                <a:spcPts val="1200"/>
              </a:spcBef>
              <a:spcAft>
                <a:spcPts val="60"/>
              </a:spcAft>
              <a:buNone/>
              <a:defRPr sz="1300" b="1" spc="3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3" name="Rectangle 12">
            <a:extLst>
              <a:ext uri="{FF2B5EF4-FFF2-40B4-BE49-F238E27FC236}">
                <a16:creationId xmlns:a16="http://schemas.microsoft.com/office/drawing/2014/main" id="{8D17B51F-DF85-E9E0-712B-297B83E802F9}"/>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74748"/>
              </a:solidFill>
            </a:endParaRPr>
          </a:p>
        </p:txBody>
      </p:sp>
      <p:grpSp>
        <p:nvGrpSpPr>
          <p:cNvPr id="2" name="Group 1">
            <a:extLst>
              <a:ext uri="{FF2B5EF4-FFF2-40B4-BE49-F238E27FC236}">
                <a16:creationId xmlns:a16="http://schemas.microsoft.com/office/drawing/2014/main" id="{69BE50A6-F625-0BB9-2DA3-BD2A1D5A1C99}"/>
              </a:ext>
            </a:extLst>
          </p:cNvPr>
          <p:cNvGrpSpPr/>
          <p:nvPr userDrawn="1"/>
        </p:nvGrpSpPr>
        <p:grpSpPr>
          <a:xfrm>
            <a:off x="1177351" y="5301081"/>
            <a:ext cx="4558967" cy="438406"/>
            <a:chOff x="1177351" y="5301081"/>
            <a:chExt cx="4558967" cy="438406"/>
          </a:xfrm>
        </p:grpSpPr>
        <p:sp>
          <p:nvSpPr>
            <p:cNvPr id="3" name="TextBox 2">
              <a:extLst>
                <a:ext uri="{FF2B5EF4-FFF2-40B4-BE49-F238E27FC236}">
                  <a16:creationId xmlns:a16="http://schemas.microsoft.com/office/drawing/2014/main" id="{F46153C1-920A-60DA-AB29-D732EC8AD9DD}"/>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dirty="0">
                  <a:solidFill>
                    <a:schemeClr val="tx1"/>
                  </a:solidFill>
                  <a:latin typeface="Roboto" panose="02000000000000000000" pitchFamily="2" charset="0"/>
                  <a:ea typeface="Roboto" panose="02000000000000000000" pitchFamily="2" charset="0"/>
                </a:rPr>
                <a:t>ORNL IS MANAGED BY UT-BATTELLE LLC </a:t>
              </a:r>
              <a:br>
                <a:rPr lang="en-US" sz="900" b="0" dirty="0">
                  <a:solidFill>
                    <a:schemeClr val="tx1"/>
                  </a:solidFill>
                  <a:latin typeface="Roboto" panose="02000000000000000000" pitchFamily="2" charset="0"/>
                  <a:ea typeface="Roboto" panose="02000000000000000000" pitchFamily="2" charset="0"/>
                </a:rPr>
              </a:br>
              <a:r>
                <a:rPr lang="en-US" sz="900" b="0" dirty="0">
                  <a:solidFill>
                    <a:schemeClr val="tx1"/>
                  </a:solidFill>
                  <a:latin typeface="Roboto" panose="02000000000000000000" pitchFamily="2" charset="0"/>
                  <a:ea typeface="Roboto" panose="02000000000000000000" pitchFamily="2" charset="0"/>
                </a:rPr>
                <a:t>FOR THE US DEPARTMENT OF ENERGY</a:t>
              </a:r>
            </a:p>
          </p:txBody>
        </p:sp>
        <p:pic>
          <p:nvPicPr>
            <p:cNvPr id="4" name="Picture 3" descr="Shape&#10;&#10;AI-generated content may be incorrect.">
              <a:extLst>
                <a:ext uri="{FF2B5EF4-FFF2-40B4-BE49-F238E27FC236}">
                  <a16:creationId xmlns:a16="http://schemas.microsoft.com/office/drawing/2014/main" id="{2B8A78FF-CBBF-0925-0C04-834044AF1A8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813788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ustom Portrait Image">
    <p:spTree>
      <p:nvGrpSpPr>
        <p:cNvPr id="1" name=""/>
        <p:cNvGrpSpPr/>
        <p:nvPr/>
      </p:nvGrpSpPr>
      <p:grpSpPr>
        <a:xfrm>
          <a:off x="0" y="0"/>
          <a:ext cx="0" cy="0"/>
          <a:chOff x="0" y="0"/>
          <a:chExt cx="0" cy="0"/>
        </a:xfrm>
      </p:grpSpPr>
      <p:pic>
        <p:nvPicPr>
          <p:cNvPr id="7" name="Graphic 285">
            <a:extLst>
              <a:ext uri="{FF2B5EF4-FFF2-40B4-BE49-F238E27FC236}">
                <a16:creationId xmlns:a16="http://schemas.microsoft.com/office/drawing/2014/main" id="{B10B79AB-DA35-C9D9-2529-6A8AA0E5020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rot="10800000">
            <a:off x="-1" y="0"/>
            <a:ext cx="6045200" cy="6858000"/>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7" y="2292076"/>
            <a:ext cx="4465176" cy="997196"/>
          </a:xfrm>
        </p:spPr>
        <p:txBody>
          <a:bodyPr wrap="square" anchor="t" anchorCtr="0">
            <a:noAutofit/>
          </a:bodyPr>
          <a:lstStyle>
            <a:lvl1pPr algn="l">
              <a:spcBef>
                <a:spcPts val="1200"/>
              </a:spcBef>
              <a:spcAft>
                <a:spcPts val="60"/>
              </a:spcAft>
              <a:defRPr sz="3600" b="1">
                <a:solidFill>
                  <a:schemeClr val="bg1"/>
                </a:solidFill>
              </a:defRPr>
            </a:lvl1pPr>
          </a:lstStyle>
          <a:p>
            <a:r>
              <a:rPr lang="en-US" dirty="0"/>
              <a:t>Presentation Title (Text size no larger than 32pt)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7" y="4019391"/>
            <a:ext cx="4465176" cy="193899"/>
          </a:xfrm>
        </p:spPr>
        <p:txBody>
          <a:bodyPr wrap="square" anchor="t" anchorCtr="0">
            <a:noAutofit/>
          </a:bodyPr>
          <a:lstStyle>
            <a:lvl1pPr marL="0" indent="0" algn="l">
              <a:spcBef>
                <a:spcPts val="1200"/>
              </a:spcBef>
              <a:spcAft>
                <a:spcPts val="60"/>
              </a:spcAft>
              <a:buNone/>
              <a:defRPr sz="1400" b="1" spc="1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7" y="1880997"/>
            <a:ext cx="4465176"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7" y="4371534"/>
            <a:ext cx="4465176" cy="332399"/>
          </a:xfrm>
        </p:spPr>
        <p:txBody>
          <a:bodyPr wrap="square" anchor="t" anchorCtr="0">
            <a:noAutofit/>
          </a:bodyPr>
          <a:lstStyle>
            <a:lvl1pPr marL="0" indent="0" algn="l">
              <a:spcBef>
                <a:spcPts val="1200"/>
              </a:spcBef>
              <a:spcAft>
                <a:spcPts val="60"/>
              </a:spcAft>
              <a:buNone/>
              <a:defRPr sz="2400" b="0" i="0">
                <a:solidFill>
                  <a:schemeClr val="bg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7" y="4881013"/>
            <a:ext cx="4465176"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dirty="0"/>
              <a:t>Presenter Affiliation</a:t>
            </a:r>
          </a:p>
        </p:txBody>
      </p:sp>
      <p:sp>
        <p:nvSpPr>
          <p:cNvPr id="9" name="Picture Placeholder 8">
            <a:extLst>
              <a:ext uri="{FF2B5EF4-FFF2-40B4-BE49-F238E27FC236}">
                <a16:creationId xmlns:a16="http://schemas.microsoft.com/office/drawing/2014/main" id="{63D2D23A-F403-7E2C-7D24-BA0C3B867C3E}"/>
              </a:ext>
            </a:extLst>
          </p:cNvPr>
          <p:cNvSpPr>
            <a:spLocks noGrp="1"/>
          </p:cNvSpPr>
          <p:nvPr>
            <p:ph type="pic" sz="quarter" idx="18"/>
          </p:nvPr>
        </p:nvSpPr>
        <p:spPr>
          <a:xfrm>
            <a:off x="6045200" y="0"/>
            <a:ext cx="6146800" cy="6858000"/>
          </a:xfrm>
        </p:spPr>
        <p:txBody>
          <a:bodyPr/>
          <a:lstStyle/>
          <a:p>
            <a:r>
              <a:rPr lang="en-US"/>
              <a:t>Click icon to add picture</a:t>
            </a:r>
          </a:p>
        </p:txBody>
      </p:sp>
      <p:pic>
        <p:nvPicPr>
          <p:cNvPr id="4" name="Graphic 3">
            <a:extLst>
              <a:ext uri="{FF2B5EF4-FFF2-40B4-BE49-F238E27FC236}">
                <a16:creationId xmlns:a16="http://schemas.microsoft.com/office/drawing/2014/main" id="{D32A73F0-167E-610D-E038-566618F01F9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28070" y="783630"/>
            <a:ext cx="1780479" cy="428014"/>
          </a:xfrm>
          <a:prstGeom prst="rect">
            <a:avLst/>
          </a:prstGeom>
        </p:spPr>
      </p:pic>
      <p:grpSp>
        <p:nvGrpSpPr>
          <p:cNvPr id="5" name="Group 4">
            <a:extLst>
              <a:ext uri="{FF2B5EF4-FFF2-40B4-BE49-F238E27FC236}">
                <a16:creationId xmlns:a16="http://schemas.microsoft.com/office/drawing/2014/main" id="{5F2EFFC1-8D00-2422-39D7-701FD30A5CDF}"/>
              </a:ext>
            </a:extLst>
          </p:cNvPr>
          <p:cNvGrpSpPr/>
          <p:nvPr userDrawn="1"/>
        </p:nvGrpSpPr>
        <p:grpSpPr>
          <a:xfrm>
            <a:off x="859536" y="6108192"/>
            <a:ext cx="4556510" cy="438912"/>
            <a:chOff x="859536" y="6108192"/>
            <a:chExt cx="4556510" cy="438912"/>
          </a:xfrm>
        </p:grpSpPr>
        <p:sp>
          <p:nvSpPr>
            <p:cNvPr id="6" name="TextBox 5">
              <a:extLst>
                <a:ext uri="{FF2B5EF4-FFF2-40B4-BE49-F238E27FC236}">
                  <a16:creationId xmlns:a16="http://schemas.microsoft.com/office/drawing/2014/main" id="{A97F60E2-2A56-9EB3-6B56-9299A963E1AB}"/>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dirty="0">
                  <a:solidFill>
                    <a:schemeClr val="bg1"/>
                  </a:solidFill>
                  <a:latin typeface="Roboto" panose="02000000000000000000" pitchFamily="2" charset="0"/>
                  <a:ea typeface="Roboto" panose="02000000000000000000" pitchFamily="2" charset="0"/>
                </a:rPr>
                <a:t>ORNL IS MANAGED BY UT-BATTELLE LLC </a:t>
              </a:r>
              <a:br>
                <a:rPr lang="en-US" sz="900" b="0" dirty="0">
                  <a:solidFill>
                    <a:schemeClr val="bg1"/>
                  </a:solidFill>
                  <a:latin typeface="Roboto" panose="02000000000000000000" pitchFamily="2" charset="0"/>
                  <a:ea typeface="Roboto" panose="02000000000000000000" pitchFamily="2" charset="0"/>
                </a:rPr>
              </a:br>
              <a:r>
                <a:rPr lang="en-US" sz="900" b="0" dirty="0">
                  <a:solidFill>
                    <a:schemeClr val="bg1"/>
                  </a:solidFill>
                  <a:latin typeface="Roboto" panose="02000000000000000000" pitchFamily="2" charset="0"/>
                  <a:ea typeface="Roboto" panose="02000000000000000000" pitchFamily="2" charset="0"/>
                </a:rPr>
                <a:t>FOR THE US DEPARTMENT OF ENERGY</a:t>
              </a:r>
            </a:p>
          </p:txBody>
        </p:sp>
        <p:pic>
          <p:nvPicPr>
            <p:cNvPr id="10" name="Picture 9" descr="Text&#10;&#10;AI-generated content may be incorrect.">
              <a:extLst>
                <a:ext uri="{FF2B5EF4-FFF2-40B4-BE49-F238E27FC236}">
                  <a16:creationId xmlns:a16="http://schemas.microsoft.com/office/drawing/2014/main" id="{E05B343D-85E7-C42A-D96E-37A8AB109C5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3009279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ustom Landscape Image">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0FE843FE-B2D6-28A8-6229-2F4F14E7EA05}"/>
              </a:ext>
            </a:extLst>
          </p:cNvPr>
          <p:cNvSpPr/>
          <p:nvPr userDrawn="1"/>
        </p:nvSpPr>
        <p:spPr>
          <a:xfrm>
            <a:off x="-1"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5609063 w 12192000"/>
              <a:gd name="connsiteY5" fmla="*/ 1505414 h 6858000"/>
              <a:gd name="connsiteX6" fmla="*/ 5609063 w 12192000"/>
              <a:gd name="connsiteY6" fmla="*/ 5352586 h 6858000"/>
              <a:gd name="connsiteX7" fmla="*/ 11452302 w 12192000"/>
              <a:gd name="connsiteY7" fmla="*/ 5352586 h 6858000"/>
              <a:gd name="connsiteX8" fmla="*/ 11452302 w 12192000"/>
              <a:gd name="connsiteY8" fmla="*/ 1505414 h 6858000"/>
              <a:gd name="connsiteX9" fmla="*/ 5609063 w 12192000"/>
              <a:gd name="connsiteY9" fmla="*/ 15054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5609063" y="1505414"/>
                </a:moveTo>
                <a:lnTo>
                  <a:pt x="5609063" y="5352586"/>
                </a:lnTo>
                <a:lnTo>
                  <a:pt x="11452302" y="5352586"/>
                </a:lnTo>
                <a:lnTo>
                  <a:pt x="11452302" y="1505414"/>
                </a:lnTo>
                <a:lnTo>
                  <a:pt x="5609063" y="1505414"/>
                </a:lnTo>
                <a:close/>
              </a:path>
            </a:pathLst>
          </a:cu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7" y="2292076"/>
            <a:ext cx="4465176" cy="997196"/>
          </a:xfrm>
        </p:spPr>
        <p:txBody>
          <a:bodyPr wrap="square" anchor="t" anchorCtr="0">
            <a:noAutofit/>
          </a:bodyPr>
          <a:lstStyle>
            <a:lvl1pPr algn="l">
              <a:spcBef>
                <a:spcPts val="1200"/>
              </a:spcBef>
              <a:spcAft>
                <a:spcPts val="60"/>
              </a:spcAft>
              <a:defRPr sz="3600" b="1">
                <a:solidFill>
                  <a:schemeClr val="bg1"/>
                </a:solidFill>
              </a:defRPr>
            </a:lvl1pPr>
          </a:lstStyle>
          <a:p>
            <a:r>
              <a:rPr lang="en-US" dirty="0"/>
              <a:t>Presentation Title (Text size no larger than 32pt)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7" y="4019391"/>
            <a:ext cx="4465176" cy="193899"/>
          </a:xfrm>
        </p:spPr>
        <p:txBody>
          <a:bodyPr wrap="square" anchor="t" anchorCtr="0">
            <a:noAutofit/>
          </a:bodyPr>
          <a:lstStyle>
            <a:lvl1pPr marL="0" indent="0" algn="l">
              <a:spcBef>
                <a:spcPts val="1200"/>
              </a:spcBef>
              <a:spcAft>
                <a:spcPts val="60"/>
              </a:spcAft>
              <a:buNone/>
              <a:defRPr sz="1400" b="1" spc="1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7" y="1880997"/>
            <a:ext cx="4465176"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7" y="4371534"/>
            <a:ext cx="4465176" cy="332399"/>
          </a:xfrm>
        </p:spPr>
        <p:txBody>
          <a:bodyPr wrap="square" anchor="t" anchorCtr="0">
            <a:noAutofit/>
          </a:bodyPr>
          <a:lstStyle>
            <a:lvl1pPr marL="0" indent="0" algn="l">
              <a:spcBef>
                <a:spcPts val="1200"/>
              </a:spcBef>
              <a:spcAft>
                <a:spcPts val="60"/>
              </a:spcAft>
              <a:buNone/>
              <a:defRPr sz="2400" b="0" i="0">
                <a:solidFill>
                  <a:schemeClr val="bg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7" y="4881013"/>
            <a:ext cx="4465176"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dirty="0"/>
              <a:t>Presenter Affiliation</a:t>
            </a:r>
          </a:p>
        </p:txBody>
      </p:sp>
      <p:sp>
        <p:nvSpPr>
          <p:cNvPr id="9" name="Picture Placeholder 8">
            <a:extLst>
              <a:ext uri="{FF2B5EF4-FFF2-40B4-BE49-F238E27FC236}">
                <a16:creationId xmlns:a16="http://schemas.microsoft.com/office/drawing/2014/main" id="{63D2D23A-F403-7E2C-7D24-BA0C3B867C3E}"/>
              </a:ext>
            </a:extLst>
          </p:cNvPr>
          <p:cNvSpPr>
            <a:spLocks noGrp="1"/>
          </p:cNvSpPr>
          <p:nvPr>
            <p:ph type="pic" sz="quarter" idx="18"/>
          </p:nvPr>
        </p:nvSpPr>
        <p:spPr>
          <a:xfrm>
            <a:off x="5609063" y="1481958"/>
            <a:ext cx="5843239" cy="3891648"/>
          </a:xfrm>
        </p:spPr>
        <p:txBody>
          <a:bodyPr/>
          <a:lstStyle/>
          <a:p>
            <a:r>
              <a:rPr lang="en-US"/>
              <a:t>Click icon to add picture</a:t>
            </a:r>
            <a:endParaRPr lang="en-US" dirty="0"/>
          </a:p>
        </p:txBody>
      </p:sp>
      <p:pic>
        <p:nvPicPr>
          <p:cNvPr id="4" name="Graphic 3">
            <a:extLst>
              <a:ext uri="{FF2B5EF4-FFF2-40B4-BE49-F238E27FC236}">
                <a16:creationId xmlns:a16="http://schemas.microsoft.com/office/drawing/2014/main" id="{D32A73F0-167E-610D-E038-566618F01F9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28070" y="783630"/>
            <a:ext cx="1780479" cy="428014"/>
          </a:xfrm>
          <a:prstGeom prst="rect">
            <a:avLst/>
          </a:prstGeom>
        </p:spPr>
      </p:pic>
      <p:grpSp>
        <p:nvGrpSpPr>
          <p:cNvPr id="5" name="Group 4">
            <a:extLst>
              <a:ext uri="{FF2B5EF4-FFF2-40B4-BE49-F238E27FC236}">
                <a16:creationId xmlns:a16="http://schemas.microsoft.com/office/drawing/2014/main" id="{C8EA40F8-43C7-91B8-DB7E-DDD5E2408A38}"/>
              </a:ext>
            </a:extLst>
          </p:cNvPr>
          <p:cNvGrpSpPr/>
          <p:nvPr userDrawn="1"/>
        </p:nvGrpSpPr>
        <p:grpSpPr>
          <a:xfrm>
            <a:off x="859536" y="6108192"/>
            <a:ext cx="4556510" cy="438912"/>
            <a:chOff x="859536" y="6108192"/>
            <a:chExt cx="4556510" cy="438912"/>
          </a:xfrm>
        </p:grpSpPr>
        <p:sp>
          <p:nvSpPr>
            <p:cNvPr id="6" name="TextBox 5">
              <a:extLst>
                <a:ext uri="{FF2B5EF4-FFF2-40B4-BE49-F238E27FC236}">
                  <a16:creationId xmlns:a16="http://schemas.microsoft.com/office/drawing/2014/main" id="{5252F9E3-A27C-53E8-B52E-49794F69B0DB}"/>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dirty="0">
                  <a:solidFill>
                    <a:schemeClr val="bg1"/>
                  </a:solidFill>
                  <a:latin typeface="Roboto" panose="02000000000000000000" pitchFamily="2" charset="0"/>
                  <a:ea typeface="Roboto" panose="02000000000000000000" pitchFamily="2" charset="0"/>
                </a:rPr>
                <a:t>ORNL IS MANAGED BY UT-BATTELLE LLC </a:t>
              </a:r>
              <a:br>
                <a:rPr lang="en-US" sz="900" b="0" dirty="0">
                  <a:solidFill>
                    <a:schemeClr val="bg1"/>
                  </a:solidFill>
                  <a:latin typeface="Roboto" panose="02000000000000000000" pitchFamily="2" charset="0"/>
                  <a:ea typeface="Roboto" panose="02000000000000000000" pitchFamily="2" charset="0"/>
                </a:rPr>
              </a:br>
              <a:r>
                <a:rPr lang="en-US" sz="900" b="0" dirty="0">
                  <a:solidFill>
                    <a:schemeClr val="bg1"/>
                  </a:solidFill>
                  <a:latin typeface="Roboto" panose="02000000000000000000" pitchFamily="2" charset="0"/>
                  <a:ea typeface="Roboto" panose="02000000000000000000" pitchFamily="2" charset="0"/>
                </a:rPr>
                <a:t>FOR THE US DEPARTMENT OF ENERGY</a:t>
              </a:r>
            </a:p>
          </p:txBody>
        </p:sp>
        <p:pic>
          <p:nvPicPr>
            <p:cNvPr id="7" name="Picture 6" descr="Text&#10;&#10;AI-generated content may be incorrect.">
              <a:extLst>
                <a:ext uri="{FF2B5EF4-FFF2-40B4-BE49-F238E27FC236}">
                  <a16:creationId xmlns:a16="http://schemas.microsoft.com/office/drawing/2014/main" id="{DB53C206-3DA3-C765-EB66-A35BBF70542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3930548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tandard Text-only">
    <p:spTree>
      <p:nvGrpSpPr>
        <p:cNvPr id="1" name=""/>
        <p:cNvGrpSpPr/>
        <p:nvPr/>
      </p:nvGrpSpPr>
      <p:grpSpPr>
        <a:xfrm>
          <a:off x="0" y="0"/>
          <a:ext cx="0" cy="0"/>
          <a:chOff x="0" y="0"/>
          <a:chExt cx="0" cy="0"/>
        </a:xfrm>
      </p:grpSpPr>
      <p:pic>
        <p:nvPicPr>
          <p:cNvPr id="5" name="Graphic 285">
            <a:extLst>
              <a:ext uri="{FF2B5EF4-FFF2-40B4-BE49-F238E27FC236}">
                <a16:creationId xmlns:a16="http://schemas.microsoft.com/office/drawing/2014/main" id="{A95873F9-24C5-691B-E0D0-B31D39B7FBB2}"/>
              </a:ext>
            </a:extLst>
          </p:cNvPr>
          <p:cNvPicPr>
            <a:picLocks noChangeAspect="1"/>
          </p:cNvPicPr>
          <p:nvPr userDrawn="1"/>
        </p:nvPicPr>
        <p:blipFill>
          <a:blip r:embed="rId2"/>
          <a:srcRect/>
          <a:stretch/>
        </p:blipFill>
        <p:spPr>
          <a:xfrm rot="10800000">
            <a:off x="0" y="0"/>
            <a:ext cx="12192000" cy="6858000"/>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6" y="2292076"/>
            <a:ext cx="10396685" cy="997196"/>
          </a:xfrm>
        </p:spPr>
        <p:txBody>
          <a:bodyPr wrap="square" anchor="t" anchorCtr="0">
            <a:noAutofit/>
          </a:bodyPr>
          <a:lstStyle>
            <a:lvl1pPr algn="l">
              <a:spcBef>
                <a:spcPts val="1200"/>
              </a:spcBef>
              <a:spcAft>
                <a:spcPts val="60"/>
              </a:spcAft>
              <a:defRPr sz="3600" b="1">
                <a:solidFill>
                  <a:schemeClr val="bg1"/>
                </a:solidFill>
              </a:defRPr>
            </a:lvl1pPr>
          </a:lstStyle>
          <a:p>
            <a:r>
              <a:rPr lang="en-US" dirty="0"/>
              <a:t>Presentation Title: Best Title Option for Longer Presentation Titles (Text Size no larger than 32 pt and no smaller than 20pt) </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6" y="4019391"/>
            <a:ext cx="10396685" cy="193899"/>
          </a:xfrm>
        </p:spPr>
        <p:txBody>
          <a:bodyPr wrap="square" anchor="t" anchorCtr="0">
            <a:noAutofit/>
          </a:bodyPr>
          <a:lstStyle>
            <a:lvl1pPr marL="0" indent="0" algn="l">
              <a:spcBef>
                <a:spcPts val="1200"/>
              </a:spcBef>
              <a:spcAft>
                <a:spcPts val="60"/>
              </a:spcAft>
              <a:buNone/>
              <a:defRPr sz="1400" b="1" spc="1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6" y="1880997"/>
            <a:ext cx="10396685"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6" y="4371534"/>
            <a:ext cx="10396685" cy="332399"/>
          </a:xfrm>
        </p:spPr>
        <p:txBody>
          <a:bodyPr wrap="square" anchor="t" anchorCtr="0">
            <a:noAutofit/>
          </a:bodyPr>
          <a:lstStyle>
            <a:lvl1pPr marL="0" indent="0" algn="l">
              <a:spcBef>
                <a:spcPts val="1200"/>
              </a:spcBef>
              <a:spcAft>
                <a:spcPts val="60"/>
              </a:spcAft>
              <a:buNone/>
              <a:defRPr sz="2400" b="0" i="0">
                <a:solidFill>
                  <a:schemeClr val="bg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6" y="4881013"/>
            <a:ext cx="10396685"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dirty="0"/>
              <a:t>Presenter Affiliation</a:t>
            </a:r>
          </a:p>
        </p:txBody>
      </p:sp>
      <p:pic>
        <p:nvPicPr>
          <p:cNvPr id="4" name="Graphic 3">
            <a:extLst>
              <a:ext uri="{FF2B5EF4-FFF2-40B4-BE49-F238E27FC236}">
                <a16:creationId xmlns:a16="http://schemas.microsoft.com/office/drawing/2014/main" id="{D32A73F0-167E-610D-E038-566618F01F9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28070" y="783630"/>
            <a:ext cx="1780479" cy="428014"/>
          </a:xfrm>
          <a:prstGeom prst="rect">
            <a:avLst/>
          </a:prstGeom>
        </p:spPr>
      </p:pic>
      <p:grpSp>
        <p:nvGrpSpPr>
          <p:cNvPr id="6" name="Group 5">
            <a:extLst>
              <a:ext uri="{FF2B5EF4-FFF2-40B4-BE49-F238E27FC236}">
                <a16:creationId xmlns:a16="http://schemas.microsoft.com/office/drawing/2014/main" id="{68B2AD18-B7D9-77F5-D220-3EDA560B2C83}"/>
              </a:ext>
            </a:extLst>
          </p:cNvPr>
          <p:cNvGrpSpPr/>
          <p:nvPr userDrawn="1"/>
        </p:nvGrpSpPr>
        <p:grpSpPr>
          <a:xfrm>
            <a:off x="859536" y="6108192"/>
            <a:ext cx="4556510" cy="438912"/>
            <a:chOff x="859536" y="6108192"/>
            <a:chExt cx="4556510" cy="438912"/>
          </a:xfrm>
        </p:grpSpPr>
        <p:sp>
          <p:nvSpPr>
            <p:cNvPr id="7" name="TextBox 6">
              <a:extLst>
                <a:ext uri="{FF2B5EF4-FFF2-40B4-BE49-F238E27FC236}">
                  <a16:creationId xmlns:a16="http://schemas.microsoft.com/office/drawing/2014/main" id="{66E0B571-503C-1E4E-4585-513FD2198B27}"/>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dirty="0">
                  <a:solidFill>
                    <a:schemeClr val="bg1"/>
                  </a:solidFill>
                  <a:latin typeface="Roboto" panose="02000000000000000000" pitchFamily="2" charset="0"/>
                  <a:ea typeface="Roboto" panose="02000000000000000000" pitchFamily="2" charset="0"/>
                </a:rPr>
                <a:t>ORNL IS MANAGED BY UT-BATTELLE LLC </a:t>
              </a:r>
              <a:br>
                <a:rPr lang="en-US" sz="900" b="0" dirty="0">
                  <a:solidFill>
                    <a:schemeClr val="bg1"/>
                  </a:solidFill>
                  <a:latin typeface="Roboto" panose="02000000000000000000" pitchFamily="2" charset="0"/>
                  <a:ea typeface="Roboto" panose="02000000000000000000" pitchFamily="2" charset="0"/>
                </a:rPr>
              </a:br>
              <a:r>
                <a:rPr lang="en-US" sz="900" b="0" dirty="0">
                  <a:solidFill>
                    <a:schemeClr val="bg1"/>
                  </a:solidFill>
                  <a:latin typeface="Roboto" panose="02000000000000000000" pitchFamily="2" charset="0"/>
                  <a:ea typeface="Roboto" panose="02000000000000000000" pitchFamily="2" charset="0"/>
                </a:rPr>
                <a:t>FOR THE US DEPARTMENT OF ENERGY</a:t>
              </a:r>
            </a:p>
          </p:txBody>
        </p:sp>
        <p:pic>
          <p:nvPicPr>
            <p:cNvPr id="9" name="Picture 8" descr="Text&#10;&#10;AI-generated content may be incorrect.">
              <a:extLst>
                <a:ext uri="{FF2B5EF4-FFF2-40B4-BE49-F238E27FC236}">
                  <a16:creationId xmlns:a16="http://schemas.microsoft.com/office/drawing/2014/main" id="{2FD5B24E-06B1-CD75-BC26-A89AA432FAC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1178378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05791-4F91-34B2-5F77-014A7A421E14}"/>
              </a:ext>
            </a:extLst>
          </p:cNvPr>
          <p:cNvSpPr>
            <a:spLocks noGrp="1"/>
          </p:cNvSpPr>
          <p:nvPr>
            <p:ph type="title" hasCustomPrompt="1"/>
          </p:nvPr>
        </p:nvSpPr>
        <p:spPr>
          <a:xfrm>
            <a:off x="314692" y="365125"/>
            <a:ext cx="11492432" cy="886397"/>
          </a:xfrm>
        </p:spPr>
        <p:txBody>
          <a:body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1268E7B4-2380-B18C-C8C1-09BD437D6B16}"/>
              </a:ext>
            </a:extLst>
          </p:cNvPr>
          <p:cNvSpPr>
            <a:spLocks noGrp="1"/>
          </p:cNvSpPr>
          <p:nvPr>
            <p:ph idx="1" hasCustomPrompt="1"/>
          </p:nvPr>
        </p:nvSpPr>
        <p:spPr>
          <a:xfrm>
            <a:off x="314692" y="1825625"/>
            <a:ext cx="11492432" cy="4061829"/>
          </a:xfrm>
        </p:spPr>
        <p:txBody>
          <a:bodyPr/>
          <a:lstStyle>
            <a:lvl1pPr marL="0" indent="0">
              <a:spcBef>
                <a:spcPts val="1200"/>
              </a:spcBef>
              <a:buNone/>
              <a:defRPr sz="1800"/>
            </a:lvl1pPr>
          </a:lstStyle>
          <a:p>
            <a:r>
              <a:rPr lang="en-US" dirty="0"/>
              <a:t>Place content here</a:t>
            </a:r>
          </a:p>
        </p:txBody>
      </p:sp>
    </p:spTree>
    <p:extLst>
      <p:ext uri="{BB962C8B-B14F-4D97-AF65-F5344CB8AC3E}">
        <p14:creationId xmlns:p14="http://schemas.microsoft.com/office/powerpoint/2010/main" val="317355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Column Key Ima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5F232B-0EDE-9AF7-8505-73A82A1D984A}"/>
              </a:ext>
            </a:extLst>
          </p:cNvPr>
          <p:cNvSpPr/>
          <p:nvPr userDrawn="1"/>
        </p:nvSpPr>
        <p:spPr>
          <a:xfrm>
            <a:off x="0" y="0"/>
            <a:ext cx="467885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3899310" cy="1900997"/>
          </a:xfrm>
        </p:spPr>
        <p:txBody>
          <a:body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631247"/>
            <a:ext cx="3899310" cy="3511136"/>
          </a:xfrm>
        </p:spPr>
        <p:txBody>
          <a:bodyPr/>
          <a:lstStyle>
            <a:lvl1pPr marL="0" indent="0">
              <a:buNone/>
              <a:defRPr sz="1800"/>
            </a:lvl1pPr>
          </a:lstStyle>
          <a:p>
            <a:r>
              <a:rPr lang="en-US" dirty="0"/>
              <a:t>Place content here</a:t>
            </a:r>
          </a:p>
        </p:txBody>
      </p:sp>
      <p:sp>
        <p:nvSpPr>
          <p:cNvPr id="5" name="Picture Placeholder 4">
            <a:extLst>
              <a:ext uri="{FF2B5EF4-FFF2-40B4-BE49-F238E27FC236}">
                <a16:creationId xmlns:a16="http://schemas.microsoft.com/office/drawing/2014/main" id="{A40400C1-7283-FABD-80B9-45AEE1D1F5D9}"/>
              </a:ext>
            </a:extLst>
          </p:cNvPr>
          <p:cNvSpPr>
            <a:spLocks noGrp="1"/>
          </p:cNvSpPr>
          <p:nvPr>
            <p:ph type="pic" sz="quarter" idx="10"/>
          </p:nvPr>
        </p:nvSpPr>
        <p:spPr>
          <a:xfrm>
            <a:off x="4678363" y="0"/>
            <a:ext cx="7513637" cy="6858000"/>
          </a:xfrm>
        </p:spPr>
        <p:txBody>
          <a:bodyPr/>
          <a:lstStyle/>
          <a:p>
            <a:r>
              <a:rPr lang="en-US"/>
              <a:t>Click icon to add picture</a:t>
            </a:r>
          </a:p>
        </p:txBody>
      </p:sp>
      <p:pic>
        <p:nvPicPr>
          <p:cNvPr id="4" name="Graphic 3">
            <a:extLst>
              <a:ext uri="{FF2B5EF4-FFF2-40B4-BE49-F238E27FC236}">
                <a16:creationId xmlns:a16="http://schemas.microsoft.com/office/drawing/2014/main" id="{2059A002-CFDF-58EF-945F-28E943618A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3054450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Column Hexagon Cut-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AAFC910-D2D4-C5E3-4A8E-DB371D1637FC}"/>
              </a:ext>
            </a:extLst>
          </p:cNvPr>
          <p:cNvSpPr>
            <a:spLocks noGrp="1"/>
          </p:cNvSpPr>
          <p:nvPr>
            <p:ph type="pic" sz="quarter" idx="13"/>
          </p:nvPr>
        </p:nvSpPr>
        <p:spPr>
          <a:xfrm>
            <a:off x="5139371" y="-23484"/>
            <a:ext cx="6737350" cy="6865418"/>
          </a:xfrm>
          <a:custGeom>
            <a:avLst/>
            <a:gdLst>
              <a:gd name="connsiteX0" fmla="*/ 4765422 w 6737350"/>
              <a:gd name="connsiteY0" fmla="*/ 5955463 h 6865418"/>
              <a:gd name="connsiteX1" fmla="*/ 6080062 w 6737350"/>
              <a:gd name="connsiteY1" fmla="*/ 5955463 h 6865418"/>
              <a:gd name="connsiteX2" fmla="*/ 6604382 w 6737350"/>
              <a:gd name="connsiteY2" fmla="*/ 6863640 h 6865418"/>
              <a:gd name="connsiteX3" fmla="*/ 4240721 w 6737350"/>
              <a:gd name="connsiteY3" fmla="*/ 6864212 h 6865418"/>
              <a:gd name="connsiteX4" fmla="*/ 2712846 w 6737350"/>
              <a:gd name="connsiteY4" fmla="*/ 4762425 h 6865418"/>
              <a:gd name="connsiteX5" fmla="*/ 4027487 w 6737350"/>
              <a:gd name="connsiteY5" fmla="*/ 4762425 h 6865418"/>
              <a:gd name="connsiteX6" fmla="*/ 4684776 w 6737350"/>
              <a:gd name="connsiteY6" fmla="*/ 5900917 h 6865418"/>
              <a:gd name="connsiteX7" fmla="*/ 4128579 w 6737350"/>
              <a:gd name="connsiteY7" fmla="*/ 6864339 h 6865418"/>
              <a:gd name="connsiteX8" fmla="*/ 2612326 w 6737350"/>
              <a:gd name="connsiteY8" fmla="*/ 6865418 h 6865418"/>
              <a:gd name="connsiteX9" fmla="*/ 2055495 w 6737350"/>
              <a:gd name="connsiteY9" fmla="*/ 5900917 h 6865418"/>
              <a:gd name="connsiteX10" fmla="*/ 4765421 w 6737350"/>
              <a:gd name="connsiteY10" fmla="*/ 3584563 h 6865418"/>
              <a:gd name="connsiteX11" fmla="*/ 6080061 w 6737350"/>
              <a:gd name="connsiteY11" fmla="*/ 3584563 h 6865418"/>
              <a:gd name="connsiteX12" fmla="*/ 6737350 w 6737350"/>
              <a:gd name="connsiteY12" fmla="*/ 4723055 h 6865418"/>
              <a:gd name="connsiteX13" fmla="*/ 6080061 w 6737350"/>
              <a:gd name="connsiteY13" fmla="*/ 5861546 h 6865418"/>
              <a:gd name="connsiteX14" fmla="*/ 4765421 w 6737350"/>
              <a:gd name="connsiteY14" fmla="*/ 5861546 h 6865418"/>
              <a:gd name="connsiteX15" fmla="*/ 4108069 w 6737350"/>
              <a:gd name="connsiteY15" fmla="*/ 4723055 h 6865418"/>
              <a:gd name="connsiteX16" fmla="*/ 2712846 w 6737350"/>
              <a:gd name="connsiteY16" fmla="*/ 2395463 h 6865418"/>
              <a:gd name="connsiteX17" fmla="*/ 4027487 w 6737350"/>
              <a:gd name="connsiteY17" fmla="*/ 2395463 h 6865418"/>
              <a:gd name="connsiteX18" fmla="*/ 4684776 w 6737350"/>
              <a:gd name="connsiteY18" fmla="*/ 3533955 h 6865418"/>
              <a:gd name="connsiteX19" fmla="*/ 4027487 w 6737350"/>
              <a:gd name="connsiteY19" fmla="*/ 4672446 h 6865418"/>
              <a:gd name="connsiteX20" fmla="*/ 2712846 w 6737350"/>
              <a:gd name="connsiteY20" fmla="*/ 4672446 h 6865418"/>
              <a:gd name="connsiteX21" fmla="*/ 2055495 w 6737350"/>
              <a:gd name="connsiteY21" fmla="*/ 3533955 h 6865418"/>
              <a:gd name="connsiteX22" fmla="*/ 657289 w 6737350"/>
              <a:gd name="connsiteY22" fmla="*/ 1217538 h 6865418"/>
              <a:gd name="connsiteX23" fmla="*/ 1971929 w 6737350"/>
              <a:gd name="connsiteY23" fmla="*/ 1217538 h 6865418"/>
              <a:gd name="connsiteX24" fmla="*/ 2629281 w 6737350"/>
              <a:gd name="connsiteY24" fmla="*/ 2356092 h 6865418"/>
              <a:gd name="connsiteX25" fmla="*/ 1971929 w 6737350"/>
              <a:gd name="connsiteY25" fmla="*/ 3494584 h 6865418"/>
              <a:gd name="connsiteX26" fmla="*/ 657289 w 6737350"/>
              <a:gd name="connsiteY26" fmla="*/ 3494584 h 6865418"/>
              <a:gd name="connsiteX27" fmla="*/ 0 w 6737350"/>
              <a:gd name="connsiteY27" fmla="*/ 2356092 h 6865418"/>
              <a:gd name="connsiteX28" fmla="*/ 4765421 w 6737350"/>
              <a:gd name="connsiteY28" fmla="*/ 1217537 h 6865418"/>
              <a:gd name="connsiteX29" fmla="*/ 6080061 w 6737350"/>
              <a:gd name="connsiteY29" fmla="*/ 1217537 h 6865418"/>
              <a:gd name="connsiteX30" fmla="*/ 6737350 w 6737350"/>
              <a:gd name="connsiteY30" fmla="*/ 2356092 h 6865418"/>
              <a:gd name="connsiteX31" fmla="*/ 6080061 w 6737350"/>
              <a:gd name="connsiteY31" fmla="*/ 3494584 h 6865418"/>
              <a:gd name="connsiteX32" fmla="*/ 4765421 w 6737350"/>
              <a:gd name="connsiteY32" fmla="*/ 3494584 h 6865418"/>
              <a:gd name="connsiteX33" fmla="*/ 4108069 w 6737350"/>
              <a:gd name="connsiteY33" fmla="*/ 2356092 h 6865418"/>
              <a:gd name="connsiteX34" fmla="*/ 2712846 w 6737350"/>
              <a:gd name="connsiteY34" fmla="*/ 39549 h 6865418"/>
              <a:gd name="connsiteX35" fmla="*/ 4027487 w 6737350"/>
              <a:gd name="connsiteY35" fmla="*/ 39549 h 6865418"/>
              <a:gd name="connsiteX36" fmla="*/ 4684776 w 6737350"/>
              <a:gd name="connsiteY36" fmla="*/ 1178041 h 6865418"/>
              <a:gd name="connsiteX37" fmla="*/ 4027487 w 6737350"/>
              <a:gd name="connsiteY37" fmla="*/ 2316532 h 6865418"/>
              <a:gd name="connsiteX38" fmla="*/ 2712846 w 6737350"/>
              <a:gd name="connsiteY38" fmla="*/ 2316532 h 6865418"/>
              <a:gd name="connsiteX39" fmla="*/ 2055495 w 6737350"/>
              <a:gd name="connsiteY39" fmla="*/ 1178041 h 6865418"/>
              <a:gd name="connsiteX40" fmla="*/ 13492 w 6737350"/>
              <a:gd name="connsiteY40" fmla="*/ 0 h 6865418"/>
              <a:gd name="connsiteX41" fmla="*/ 2631396 w 6737350"/>
              <a:gd name="connsiteY41" fmla="*/ 13447 h 6865418"/>
              <a:gd name="connsiteX42" fmla="*/ 1973010 w 6737350"/>
              <a:gd name="connsiteY42" fmla="*/ 1137655 h 6865418"/>
              <a:gd name="connsiteX43" fmla="*/ 658369 w 6737350"/>
              <a:gd name="connsiteY43" fmla="*/ 1137655 h 68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737350" h="6865418">
                <a:moveTo>
                  <a:pt x="4765422" y="5955463"/>
                </a:moveTo>
                <a:lnTo>
                  <a:pt x="6080062" y="5955463"/>
                </a:lnTo>
                <a:lnTo>
                  <a:pt x="6604382" y="6863640"/>
                </a:lnTo>
                <a:lnTo>
                  <a:pt x="4240721" y="6864212"/>
                </a:lnTo>
                <a:close/>
                <a:moveTo>
                  <a:pt x="2712846" y="4762425"/>
                </a:moveTo>
                <a:lnTo>
                  <a:pt x="4027487" y="4762425"/>
                </a:lnTo>
                <a:lnTo>
                  <a:pt x="4684776" y="5900917"/>
                </a:lnTo>
                <a:lnTo>
                  <a:pt x="4128579" y="6864339"/>
                </a:lnTo>
                <a:lnTo>
                  <a:pt x="2612326" y="6865418"/>
                </a:lnTo>
                <a:lnTo>
                  <a:pt x="2055495" y="5900917"/>
                </a:lnTo>
                <a:close/>
                <a:moveTo>
                  <a:pt x="4765421" y="3584563"/>
                </a:moveTo>
                <a:lnTo>
                  <a:pt x="6080061" y="3584563"/>
                </a:lnTo>
                <a:lnTo>
                  <a:pt x="6737350" y="4723055"/>
                </a:lnTo>
                <a:lnTo>
                  <a:pt x="6080061" y="5861546"/>
                </a:lnTo>
                <a:lnTo>
                  <a:pt x="4765421" y="5861546"/>
                </a:lnTo>
                <a:lnTo>
                  <a:pt x="4108069" y="4723055"/>
                </a:lnTo>
                <a:close/>
                <a:moveTo>
                  <a:pt x="2712846" y="2395463"/>
                </a:moveTo>
                <a:lnTo>
                  <a:pt x="4027487" y="2395463"/>
                </a:lnTo>
                <a:lnTo>
                  <a:pt x="4684776" y="3533955"/>
                </a:lnTo>
                <a:lnTo>
                  <a:pt x="4027487" y="4672446"/>
                </a:lnTo>
                <a:lnTo>
                  <a:pt x="2712846" y="4672446"/>
                </a:lnTo>
                <a:lnTo>
                  <a:pt x="2055495" y="3533955"/>
                </a:lnTo>
                <a:close/>
                <a:moveTo>
                  <a:pt x="657289" y="1217538"/>
                </a:moveTo>
                <a:lnTo>
                  <a:pt x="1971929" y="1217538"/>
                </a:lnTo>
                <a:lnTo>
                  <a:pt x="2629281" y="2356092"/>
                </a:lnTo>
                <a:lnTo>
                  <a:pt x="1971929" y="3494584"/>
                </a:lnTo>
                <a:lnTo>
                  <a:pt x="657289" y="3494584"/>
                </a:lnTo>
                <a:lnTo>
                  <a:pt x="0" y="2356092"/>
                </a:lnTo>
                <a:close/>
                <a:moveTo>
                  <a:pt x="4765421" y="1217537"/>
                </a:moveTo>
                <a:lnTo>
                  <a:pt x="6080061" y="1217537"/>
                </a:lnTo>
                <a:lnTo>
                  <a:pt x="6737350" y="2356092"/>
                </a:lnTo>
                <a:lnTo>
                  <a:pt x="6080061" y="3494584"/>
                </a:lnTo>
                <a:lnTo>
                  <a:pt x="4765421" y="3494584"/>
                </a:lnTo>
                <a:lnTo>
                  <a:pt x="4108069" y="2356092"/>
                </a:lnTo>
                <a:close/>
                <a:moveTo>
                  <a:pt x="2712846" y="39549"/>
                </a:moveTo>
                <a:lnTo>
                  <a:pt x="4027487" y="39549"/>
                </a:lnTo>
                <a:lnTo>
                  <a:pt x="4684776" y="1178041"/>
                </a:lnTo>
                <a:lnTo>
                  <a:pt x="4027487" y="2316532"/>
                </a:lnTo>
                <a:lnTo>
                  <a:pt x="2712846" y="2316532"/>
                </a:lnTo>
                <a:lnTo>
                  <a:pt x="2055495" y="1178041"/>
                </a:lnTo>
                <a:close/>
                <a:moveTo>
                  <a:pt x="13492" y="0"/>
                </a:moveTo>
                <a:lnTo>
                  <a:pt x="2631396" y="13447"/>
                </a:lnTo>
                <a:lnTo>
                  <a:pt x="1973010" y="1137655"/>
                </a:lnTo>
                <a:lnTo>
                  <a:pt x="658369" y="1137655"/>
                </a:lnTo>
                <a:close/>
              </a:path>
            </a:pathLst>
          </a:custGeom>
        </p:spPr>
        <p:txBody>
          <a:bodyPr wrap="square">
            <a:noAutofit/>
          </a:bodyPr>
          <a:lstStyle/>
          <a:p>
            <a:r>
              <a:rPr lang="en-US"/>
              <a:t>Click icon to add picture</a:t>
            </a:r>
          </a:p>
        </p:txBody>
      </p:sp>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3" y="365125"/>
            <a:ext cx="4412934" cy="1772793"/>
          </a:xfrm>
        </p:spPr>
        <p:txBody>
          <a:bodyPr anchor="t" anchorCtr="0">
            <a:noAutofit/>
          </a:body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3" y="2514601"/>
            <a:ext cx="4412934" cy="3756990"/>
          </a:xfrm>
        </p:spPr>
        <p:txBody>
          <a:bodyPr anchor="t" anchorCtr="0">
            <a:noAutofit/>
          </a:bodyPr>
          <a:lstStyle>
            <a:lvl1pPr marL="0" indent="0">
              <a:buNone/>
              <a:defRPr sz="1800"/>
            </a:lvl1pPr>
          </a:lstStyle>
          <a:p>
            <a:r>
              <a:rPr lang="en-US" dirty="0"/>
              <a:t>Place content here</a:t>
            </a:r>
          </a:p>
        </p:txBody>
      </p:sp>
    </p:spTree>
    <p:extLst>
      <p:ext uri="{BB962C8B-B14F-4D97-AF65-F5344CB8AC3E}">
        <p14:creationId xmlns:p14="http://schemas.microsoft.com/office/powerpoint/2010/main" val="1026446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Column Stacked Image Series">
    <p:spTree>
      <p:nvGrpSpPr>
        <p:cNvPr id="1" name=""/>
        <p:cNvGrpSpPr/>
        <p:nvPr/>
      </p:nvGrpSpPr>
      <p:grpSpPr>
        <a:xfrm>
          <a:off x="0" y="0"/>
          <a:ext cx="0" cy="0"/>
          <a:chOff x="0" y="0"/>
          <a:chExt cx="0" cy="0"/>
        </a:xfrm>
      </p:grpSpPr>
      <p:sp>
        <p:nvSpPr>
          <p:cNvPr id="118" name="Picture Placeholder 117">
            <a:extLst>
              <a:ext uri="{FF2B5EF4-FFF2-40B4-BE49-F238E27FC236}">
                <a16:creationId xmlns:a16="http://schemas.microsoft.com/office/drawing/2014/main" id="{FCAA6D76-9D9F-EEEC-3A19-B8672A58A5A7}"/>
              </a:ext>
            </a:extLst>
          </p:cNvPr>
          <p:cNvSpPr>
            <a:spLocks noGrp="1"/>
          </p:cNvSpPr>
          <p:nvPr>
            <p:ph type="pic" sz="quarter" idx="13"/>
          </p:nvPr>
        </p:nvSpPr>
        <p:spPr>
          <a:xfrm>
            <a:off x="7645400" y="-6350"/>
            <a:ext cx="4546600" cy="2155825"/>
          </a:xfrm>
          <a:solidFill>
            <a:schemeClr val="bg2"/>
          </a:solidFill>
        </p:spPr>
        <p:txBody>
          <a:bodyPr/>
          <a:lstStyle/>
          <a:p>
            <a:r>
              <a:rPr lang="en-US"/>
              <a:t>Click icon to add picture</a:t>
            </a:r>
          </a:p>
        </p:txBody>
      </p:sp>
      <p:sp>
        <p:nvSpPr>
          <p:cNvPr id="121" name="Picture Placeholder 120">
            <a:extLst>
              <a:ext uri="{FF2B5EF4-FFF2-40B4-BE49-F238E27FC236}">
                <a16:creationId xmlns:a16="http://schemas.microsoft.com/office/drawing/2014/main" id="{374474B3-1A16-3799-2DA6-5E1F9B62F1F2}"/>
              </a:ext>
            </a:extLst>
          </p:cNvPr>
          <p:cNvSpPr>
            <a:spLocks noGrp="1"/>
          </p:cNvSpPr>
          <p:nvPr>
            <p:ph type="pic" sz="quarter" idx="14"/>
          </p:nvPr>
        </p:nvSpPr>
        <p:spPr>
          <a:xfrm>
            <a:off x="7645400" y="2352675"/>
            <a:ext cx="4546600" cy="2149475"/>
          </a:xfrm>
          <a:solidFill>
            <a:schemeClr val="bg2"/>
          </a:solidFill>
        </p:spPr>
        <p:txBody>
          <a:bodyPr/>
          <a:lstStyle/>
          <a:p>
            <a:r>
              <a:rPr lang="en-US"/>
              <a:t>Click icon to add picture</a:t>
            </a:r>
          </a:p>
        </p:txBody>
      </p:sp>
      <p:sp>
        <p:nvSpPr>
          <p:cNvPr id="123" name="Picture Placeholder 122">
            <a:extLst>
              <a:ext uri="{FF2B5EF4-FFF2-40B4-BE49-F238E27FC236}">
                <a16:creationId xmlns:a16="http://schemas.microsoft.com/office/drawing/2014/main" id="{0285EA67-185C-FA9B-F112-0DEA71BAF9A1}"/>
              </a:ext>
            </a:extLst>
          </p:cNvPr>
          <p:cNvSpPr>
            <a:spLocks noGrp="1"/>
          </p:cNvSpPr>
          <p:nvPr>
            <p:ph type="pic" sz="quarter" idx="15"/>
          </p:nvPr>
        </p:nvSpPr>
        <p:spPr>
          <a:xfrm>
            <a:off x="7645400" y="4703763"/>
            <a:ext cx="4546600" cy="2154237"/>
          </a:xfrm>
          <a:solidFill>
            <a:schemeClr val="bg2"/>
          </a:solidFill>
        </p:spPr>
        <p:txBody>
          <a:bodyPr/>
          <a:lstStyle/>
          <a:p>
            <a:r>
              <a:rPr lang="en-US"/>
              <a:t>Click icon to add picture</a:t>
            </a:r>
          </a:p>
        </p:txBody>
      </p:sp>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3" y="365125"/>
            <a:ext cx="6736022" cy="1006475"/>
          </a:xfrm>
        </p:spPr>
        <p:txBody>
          <a:bodyPr>
            <a:noAutofit/>
          </a:bodyPr>
          <a:lstStyle>
            <a:lvl1pPr>
              <a:defRPr b="1">
                <a:solidFill>
                  <a:schemeClr val="tx1"/>
                </a:solidFill>
              </a:defRPr>
            </a:lvl1pPr>
          </a:lstStyle>
          <a:p>
            <a:r>
              <a:rPr lang="en-US" dirty="0"/>
              <a:t>One-sentence headline stating the main takeaway message</a:t>
            </a:r>
          </a:p>
        </p:txBody>
      </p:sp>
      <p:sp>
        <p:nvSpPr>
          <p:cNvPr id="113" name="Text Placeholder 112">
            <a:extLst>
              <a:ext uri="{FF2B5EF4-FFF2-40B4-BE49-F238E27FC236}">
                <a16:creationId xmlns:a16="http://schemas.microsoft.com/office/drawing/2014/main" id="{561B3BD0-8400-FE4A-5A3F-210329D8A10F}"/>
              </a:ext>
            </a:extLst>
          </p:cNvPr>
          <p:cNvSpPr>
            <a:spLocks noGrp="1"/>
          </p:cNvSpPr>
          <p:nvPr>
            <p:ph type="body" sz="quarter" idx="12" hasCustomPrompt="1"/>
          </p:nvPr>
        </p:nvSpPr>
        <p:spPr>
          <a:xfrm>
            <a:off x="314693" y="1817559"/>
            <a:ext cx="6763894" cy="4324823"/>
          </a:xfrm>
        </p:spPr>
        <p:txBody>
          <a:bodyPr>
            <a:noAutofit/>
          </a:bodyPr>
          <a:lstStyle>
            <a:lvl1pPr marL="0" indent="0">
              <a:buNone/>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dirty="0"/>
              <a:t>Place content here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1167949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Column 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825625"/>
            <a:ext cx="5563532" cy="4131422"/>
          </a:xfrm>
        </p:spPr>
        <p:txBody>
          <a:bodyPr/>
          <a:lstStyle>
            <a:lvl1pPr marL="0" indent="0">
              <a:spcBef>
                <a:spcPts val="1200"/>
              </a:spcBef>
              <a:buNone/>
              <a:defRPr sz="1800"/>
            </a:lvl1pPr>
          </a:lstStyle>
          <a:p>
            <a:r>
              <a:rPr lang="en-US" dirty="0"/>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43592" y="1825625"/>
            <a:ext cx="5563532" cy="4131422"/>
          </a:xfrm>
        </p:spPr>
        <p:txBody>
          <a:bodyPr/>
          <a:lstStyle>
            <a:lvl1pPr marL="0" indent="0">
              <a:spcBef>
                <a:spcPts val="1200"/>
              </a:spcBef>
              <a:buNone/>
              <a:defRPr sz="1800"/>
            </a:lvl1pPr>
          </a:lstStyle>
          <a:p>
            <a:r>
              <a:rPr lang="en-US" dirty="0"/>
              <a:t>Place content here</a:t>
            </a: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p>
            <a:r>
              <a:rPr lang="en-US" dirty="0"/>
              <a:t>One-sentence headline stating the main takeaway message</a:t>
            </a:r>
          </a:p>
        </p:txBody>
      </p:sp>
    </p:spTree>
    <p:extLst>
      <p:ext uri="{BB962C8B-B14F-4D97-AF65-F5344CB8AC3E}">
        <p14:creationId xmlns:p14="http://schemas.microsoft.com/office/powerpoint/2010/main" val="1828990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7" name="Graphic 6">
            <a:extLst>
              <a:ext uri="{FF2B5EF4-FFF2-40B4-BE49-F238E27FC236}">
                <a16:creationId xmlns:a16="http://schemas.microsoft.com/office/drawing/2014/main" id="{3B2F52CC-99F4-74FB-3BF5-8DD70D4268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825625"/>
            <a:ext cx="5563532" cy="4131422"/>
          </a:xfrm>
        </p:spPr>
        <p:txBody>
          <a:bodyPr/>
          <a:lstStyle>
            <a:lvl1pPr marL="0" indent="0">
              <a:spcBef>
                <a:spcPts val="1200"/>
              </a:spcBef>
              <a:buNone/>
              <a:defRPr sz="1800">
                <a:solidFill>
                  <a:schemeClr val="bg1"/>
                </a:solidFill>
              </a:defRPr>
            </a:lvl1pPr>
          </a:lstStyle>
          <a:p>
            <a:r>
              <a:rPr lang="en-US" dirty="0"/>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43592" y="1825625"/>
            <a:ext cx="5563532" cy="4131422"/>
          </a:xfrm>
        </p:spPr>
        <p:txBody>
          <a:bodyPr/>
          <a:lstStyle>
            <a:lvl1pPr marL="0" indent="0">
              <a:spcBef>
                <a:spcPts val="1200"/>
              </a:spcBef>
              <a:buNone/>
              <a:defRPr sz="1800">
                <a:solidFill>
                  <a:schemeClr val="bg1"/>
                </a:solidFill>
              </a:defRPr>
            </a:lvl1pPr>
          </a:lstStyle>
          <a:p>
            <a:r>
              <a:rPr lang="en-US" dirty="0"/>
              <a:t>Place content here</a:t>
            </a: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defRPr>
            </a:lvl1pPr>
          </a:lstStyle>
          <a:p>
            <a:r>
              <a:rPr lang="en-US" dirty="0"/>
              <a:t>One-sentence headline stating the main takeaway message</a:t>
            </a:r>
          </a:p>
        </p:txBody>
      </p:sp>
    </p:spTree>
    <p:extLst>
      <p:ext uri="{BB962C8B-B14F-4D97-AF65-F5344CB8AC3E}">
        <p14:creationId xmlns:p14="http://schemas.microsoft.com/office/powerpoint/2010/main" val="20064650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Column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652954"/>
            <a:ext cx="3650690"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4228076" y="1652954"/>
            <a:ext cx="3646421"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8156060" y="1652954"/>
            <a:ext cx="3647391"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Tree>
    <p:extLst>
      <p:ext uri="{BB962C8B-B14F-4D97-AF65-F5344CB8AC3E}">
        <p14:creationId xmlns:p14="http://schemas.microsoft.com/office/powerpoint/2010/main" val="2941739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7" name="Graphic 6">
            <a:extLst>
              <a:ext uri="{FF2B5EF4-FFF2-40B4-BE49-F238E27FC236}">
                <a16:creationId xmlns:a16="http://schemas.microsoft.com/office/drawing/2014/main" id="{3B2F52CC-99F4-74FB-3BF5-8DD70D4268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defRPr>
            </a:lvl1pPr>
          </a:lstStyle>
          <a:p>
            <a:r>
              <a:rPr lang="en-US" dirty="0"/>
              <a:t>One-sentence headline stating the main takeaway message</a:t>
            </a:r>
          </a:p>
        </p:txBody>
      </p:sp>
      <p:sp>
        <p:nvSpPr>
          <p:cNvPr id="2" name="Content Placeholder 2">
            <a:extLst>
              <a:ext uri="{FF2B5EF4-FFF2-40B4-BE49-F238E27FC236}">
                <a16:creationId xmlns:a16="http://schemas.microsoft.com/office/drawing/2014/main" id="{7C908273-EAF5-86C7-7DA1-4B3A63FA40AD}"/>
              </a:ext>
            </a:extLst>
          </p:cNvPr>
          <p:cNvSpPr>
            <a:spLocks noGrp="1"/>
          </p:cNvSpPr>
          <p:nvPr>
            <p:ph sz="half" idx="1" hasCustomPrompt="1"/>
          </p:nvPr>
        </p:nvSpPr>
        <p:spPr>
          <a:xfrm>
            <a:off x="314692" y="1652954"/>
            <a:ext cx="3650690"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9" name="Content Placeholder 2">
            <a:extLst>
              <a:ext uri="{FF2B5EF4-FFF2-40B4-BE49-F238E27FC236}">
                <a16:creationId xmlns:a16="http://schemas.microsoft.com/office/drawing/2014/main" id="{328AC23A-F6F3-1406-A41C-A53D31762F5B}"/>
              </a:ext>
            </a:extLst>
          </p:cNvPr>
          <p:cNvSpPr>
            <a:spLocks noGrp="1"/>
          </p:cNvSpPr>
          <p:nvPr>
            <p:ph sz="half" idx="14" hasCustomPrompt="1"/>
          </p:nvPr>
        </p:nvSpPr>
        <p:spPr>
          <a:xfrm>
            <a:off x="4228076" y="1652954"/>
            <a:ext cx="3646421"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10" name="Content Placeholder 2">
            <a:extLst>
              <a:ext uri="{FF2B5EF4-FFF2-40B4-BE49-F238E27FC236}">
                <a16:creationId xmlns:a16="http://schemas.microsoft.com/office/drawing/2014/main" id="{08990C39-D2EB-2C24-D563-540A447C8980}"/>
              </a:ext>
            </a:extLst>
          </p:cNvPr>
          <p:cNvSpPr>
            <a:spLocks noGrp="1"/>
          </p:cNvSpPr>
          <p:nvPr>
            <p:ph sz="half" idx="16" hasCustomPrompt="1"/>
          </p:nvPr>
        </p:nvSpPr>
        <p:spPr>
          <a:xfrm>
            <a:off x="8156060" y="1652954"/>
            <a:ext cx="3647391"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Tree>
    <p:extLst>
      <p:ext uri="{BB962C8B-B14F-4D97-AF65-F5344CB8AC3E}">
        <p14:creationId xmlns:p14="http://schemas.microsoft.com/office/powerpoint/2010/main" val="22079078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Column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629508"/>
            <a:ext cx="2743968"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3237701" y="1629508"/>
            <a:ext cx="2740760"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6144032" y="1629508"/>
            <a:ext cx="2741489"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2" name="Content Placeholder 2">
            <a:extLst>
              <a:ext uri="{FF2B5EF4-FFF2-40B4-BE49-F238E27FC236}">
                <a16:creationId xmlns:a16="http://schemas.microsoft.com/office/drawing/2014/main" id="{13E0DCF4-21AE-4C71-696D-13E98DC66059}"/>
              </a:ext>
            </a:extLst>
          </p:cNvPr>
          <p:cNvSpPr>
            <a:spLocks noGrp="1"/>
          </p:cNvSpPr>
          <p:nvPr>
            <p:ph sz="half" idx="18" hasCustomPrompt="1"/>
          </p:nvPr>
        </p:nvSpPr>
        <p:spPr>
          <a:xfrm>
            <a:off x="9069571" y="1629508"/>
            <a:ext cx="2737553"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Tree>
    <p:extLst>
      <p:ext uri="{BB962C8B-B14F-4D97-AF65-F5344CB8AC3E}">
        <p14:creationId xmlns:p14="http://schemas.microsoft.com/office/powerpoint/2010/main" val="128382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7" name="Graphic 6">
            <a:extLst>
              <a:ext uri="{FF2B5EF4-FFF2-40B4-BE49-F238E27FC236}">
                <a16:creationId xmlns:a16="http://schemas.microsoft.com/office/drawing/2014/main" id="{3B2F52CC-99F4-74FB-3BF5-8DD70D4268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4E3954A7-39D8-F93F-8AB5-8AFDA80ABC34}"/>
              </a:ext>
            </a:extLst>
          </p:cNvPr>
          <p:cNvSpPr>
            <a:spLocks noGrp="1"/>
          </p:cNvSpPr>
          <p:nvPr>
            <p:ph sz="half" idx="1" hasCustomPrompt="1"/>
          </p:nvPr>
        </p:nvSpPr>
        <p:spPr>
          <a:xfrm>
            <a:off x="314692" y="1629508"/>
            <a:ext cx="2743968"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4" name="Content Placeholder 2">
            <a:extLst>
              <a:ext uri="{FF2B5EF4-FFF2-40B4-BE49-F238E27FC236}">
                <a16:creationId xmlns:a16="http://schemas.microsoft.com/office/drawing/2014/main" id="{E933C006-27BF-E46C-6464-DF2AED8EF3CF}"/>
              </a:ext>
            </a:extLst>
          </p:cNvPr>
          <p:cNvSpPr>
            <a:spLocks noGrp="1"/>
          </p:cNvSpPr>
          <p:nvPr>
            <p:ph sz="half" idx="14" hasCustomPrompt="1"/>
          </p:nvPr>
        </p:nvSpPr>
        <p:spPr>
          <a:xfrm>
            <a:off x="3237701" y="1629508"/>
            <a:ext cx="2740760"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11" name="Content Placeholder 2">
            <a:extLst>
              <a:ext uri="{FF2B5EF4-FFF2-40B4-BE49-F238E27FC236}">
                <a16:creationId xmlns:a16="http://schemas.microsoft.com/office/drawing/2014/main" id="{372DE149-7914-DD03-AF2A-717A4DBC4C42}"/>
              </a:ext>
            </a:extLst>
          </p:cNvPr>
          <p:cNvSpPr>
            <a:spLocks noGrp="1"/>
          </p:cNvSpPr>
          <p:nvPr>
            <p:ph sz="half" idx="16" hasCustomPrompt="1"/>
          </p:nvPr>
        </p:nvSpPr>
        <p:spPr>
          <a:xfrm>
            <a:off x="6144032" y="1629508"/>
            <a:ext cx="2741489"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12" name="Content Placeholder 2">
            <a:extLst>
              <a:ext uri="{FF2B5EF4-FFF2-40B4-BE49-F238E27FC236}">
                <a16:creationId xmlns:a16="http://schemas.microsoft.com/office/drawing/2014/main" id="{C563E755-9A43-BCF9-FC26-D2B9312D44A8}"/>
              </a:ext>
            </a:extLst>
          </p:cNvPr>
          <p:cNvSpPr>
            <a:spLocks noGrp="1"/>
          </p:cNvSpPr>
          <p:nvPr>
            <p:ph sz="half" idx="18" hasCustomPrompt="1"/>
          </p:nvPr>
        </p:nvSpPr>
        <p:spPr>
          <a:xfrm>
            <a:off x="9069571" y="1629508"/>
            <a:ext cx="2737553"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Tree>
    <p:extLst>
      <p:ext uri="{BB962C8B-B14F-4D97-AF65-F5344CB8AC3E}">
        <p14:creationId xmlns:p14="http://schemas.microsoft.com/office/powerpoint/2010/main" val="2464541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Column 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51529"/>
            <a:ext cx="5528426" cy="3805518"/>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solidFill>
                  <a:schemeClr val="tx1"/>
                </a:solidFill>
              </a:defRPr>
            </a:lvl5pPr>
          </a:lstStyle>
          <a:p>
            <a:r>
              <a:rPr lang="en-US" dirty="0"/>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37905" y="2151529"/>
            <a:ext cx="5534113" cy="3805518"/>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solidFill>
                  <a:schemeClr val="tx1"/>
                </a:solidFill>
              </a:defRPr>
            </a:lvl5pPr>
          </a:lstStyle>
          <a:p>
            <a:r>
              <a:rPr lang="en-US" dirty="0"/>
              <a:t>Place content here</a:t>
            </a:r>
          </a:p>
        </p:txBody>
      </p:sp>
      <p:sp>
        <p:nvSpPr>
          <p:cNvPr id="5" name="Text Placeholder 212">
            <a:extLst>
              <a:ext uri="{FF2B5EF4-FFF2-40B4-BE49-F238E27FC236}">
                <a16:creationId xmlns:a16="http://schemas.microsoft.com/office/drawing/2014/main" id="{E5D92591-51DF-3209-1704-154E381BA6FD}"/>
              </a:ext>
            </a:extLst>
          </p:cNvPr>
          <p:cNvSpPr>
            <a:spLocks noGrp="1"/>
          </p:cNvSpPr>
          <p:nvPr>
            <p:ph type="body" sz="quarter" idx="13" hasCustomPrompt="1"/>
          </p:nvPr>
        </p:nvSpPr>
        <p:spPr>
          <a:xfrm>
            <a:off x="314691" y="1636713"/>
            <a:ext cx="5534113"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6" name="Text Placeholder 212">
            <a:extLst>
              <a:ext uri="{FF2B5EF4-FFF2-40B4-BE49-F238E27FC236}">
                <a16:creationId xmlns:a16="http://schemas.microsoft.com/office/drawing/2014/main" id="{1322623F-B85A-91ED-9131-7E60FBA08AAC}"/>
              </a:ext>
            </a:extLst>
          </p:cNvPr>
          <p:cNvSpPr>
            <a:spLocks noGrp="1"/>
          </p:cNvSpPr>
          <p:nvPr>
            <p:ph type="body" sz="quarter" idx="14" hasCustomPrompt="1"/>
          </p:nvPr>
        </p:nvSpPr>
        <p:spPr>
          <a:xfrm>
            <a:off x="6238429" y="1636672"/>
            <a:ext cx="5534113"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Tree>
    <p:extLst>
      <p:ext uri="{BB962C8B-B14F-4D97-AF65-F5344CB8AC3E}">
        <p14:creationId xmlns:p14="http://schemas.microsoft.com/office/powerpoint/2010/main" val="403544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Column 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91870"/>
            <a:ext cx="3650690"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4228076" y="2191870"/>
            <a:ext cx="3646421"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8156060" y="2191870"/>
            <a:ext cx="3647391"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4" name="Text Placeholder 212">
            <a:extLst>
              <a:ext uri="{FF2B5EF4-FFF2-40B4-BE49-F238E27FC236}">
                <a16:creationId xmlns:a16="http://schemas.microsoft.com/office/drawing/2014/main" id="{0EDE83FF-6880-0C2B-F666-A52972148FBD}"/>
              </a:ext>
            </a:extLst>
          </p:cNvPr>
          <p:cNvSpPr>
            <a:spLocks noGrp="1"/>
          </p:cNvSpPr>
          <p:nvPr>
            <p:ph type="body" sz="quarter" idx="13" hasCustomPrompt="1"/>
          </p:nvPr>
        </p:nvSpPr>
        <p:spPr>
          <a:xfrm>
            <a:off x="314691" y="1636713"/>
            <a:ext cx="3646421"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5" name="Text Placeholder 212">
            <a:extLst>
              <a:ext uri="{FF2B5EF4-FFF2-40B4-BE49-F238E27FC236}">
                <a16:creationId xmlns:a16="http://schemas.microsoft.com/office/drawing/2014/main" id="{8CEEB1B0-74A1-A9A5-0E01-2E2E2380F2DF}"/>
              </a:ext>
            </a:extLst>
          </p:cNvPr>
          <p:cNvSpPr>
            <a:spLocks noGrp="1"/>
          </p:cNvSpPr>
          <p:nvPr>
            <p:ph type="body" sz="quarter" idx="15" hasCustomPrompt="1"/>
          </p:nvPr>
        </p:nvSpPr>
        <p:spPr>
          <a:xfrm>
            <a:off x="4231283" y="1636713"/>
            <a:ext cx="3646421"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6" name="Text Placeholder 212">
            <a:extLst>
              <a:ext uri="{FF2B5EF4-FFF2-40B4-BE49-F238E27FC236}">
                <a16:creationId xmlns:a16="http://schemas.microsoft.com/office/drawing/2014/main" id="{1B1FC136-726A-E90A-AA01-55CC4CA7F5C6}"/>
              </a:ext>
            </a:extLst>
          </p:cNvPr>
          <p:cNvSpPr>
            <a:spLocks noGrp="1"/>
          </p:cNvSpPr>
          <p:nvPr>
            <p:ph type="body" sz="quarter" idx="17" hasCustomPrompt="1"/>
          </p:nvPr>
        </p:nvSpPr>
        <p:spPr>
          <a:xfrm>
            <a:off x="8159995" y="1636713"/>
            <a:ext cx="3646421"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Tree>
    <p:extLst>
      <p:ext uri="{BB962C8B-B14F-4D97-AF65-F5344CB8AC3E}">
        <p14:creationId xmlns:p14="http://schemas.microsoft.com/office/powerpoint/2010/main" val="91699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Column 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dirty="0"/>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91870"/>
            <a:ext cx="2743968"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3237701" y="2191870"/>
            <a:ext cx="2740760"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6144032" y="2191870"/>
            <a:ext cx="2741489"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3432" name="Content Placeholder 2">
            <a:extLst>
              <a:ext uri="{FF2B5EF4-FFF2-40B4-BE49-F238E27FC236}">
                <a16:creationId xmlns:a16="http://schemas.microsoft.com/office/drawing/2014/main" id="{13E0DCF4-21AE-4C71-696D-13E98DC66059}"/>
              </a:ext>
            </a:extLst>
          </p:cNvPr>
          <p:cNvSpPr>
            <a:spLocks noGrp="1"/>
          </p:cNvSpPr>
          <p:nvPr>
            <p:ph sz="half" idx="18" hasCustomPrompt="1"/>
          </p:nvPr>
        </p:nvSpPr>
        <p:spPr>
          <a:xfrm>
            <a:off x="9069571" y="2191870"/>
            <a:ext cx="2737553"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dirty="0"/>
              <a:t>Place content here</a:t>
            </a:r>
          </a:p>
        </p:txBody>
      </p:sp>
      <p:sp>
        <p:nvSpPr>
          <p:cNvPr id="4" name="Text Placeholder 212">
            <a:extLst>
              <a:ext uri="{FF2B5EF4-FFF2-40B4-BE49-F238E27FC236}">
                <a16:creationId xmlns:a16="http://schemas.microsoft.com/office/drawing/2014/main" id="{A8FB3702-489D-7133-5029-0EED83D74255}"/>
              </a:ext>
            </a:extLst>
          </p:cNvPr>
          <p:cNvSpPr>
            <a:spLocks noGrp="1"/>
          </p:cNvSpPr>
          <p:nvPr>
            <p:ph type="body" sz="quarter" idx="13" hasCustomPrompt="1"/>
          </p:nvPr>
        </p:nvSpPr>
        <p:spPr>
          <a:xfrm>
            <a:off x="314692" y="1636713"/>
            <a:ext cx="2740760" cy="433965"/>
          </a:xfrm>
          <a:solidFill>
            <a:schemeClr val="tx2"/>
          </a:solidFill>
        </p:spPr>
        <p:txBody>
          <a:bodyPr wrap="square" lIns="182880" tIns="91440" rIns="91440" bIns="91440">
            <a:sp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5" name="Text Placeholder 212">
            <a:extLst>
              <a:ext uri="{FF2B5EF4-FFF2-40B4-BE49-F238E27FC236}">
                <a16:creationId xmlns:a16="http://schemas.microsoft.com/office/drawing/2014/main" id="{A472ABD6-D4AF-51A3-D274-EB02E1F7D698}"/>
              </a:ext>
            </a:extLst>
          </p:cNvPr>
          <p:cNvSpPr>
            <a:spLocks noGrp="1"/>
          </p:cNvSpPr>
          <p:nvPr>
            <p:ph type="body" sz="quarter" idx="15" hasCustomPrompt="1"/>
          </p:nvPr>
        </p:nvSpPr>
        <p:spPr>
          <a:xfrm>
            <a:off x="3237701" y="1636713"/>
            <a:ext cx="2740760"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6" name="Text Placeholder 212">
            <a:extLst>
              <a:ext uri="{FF2B5EF4-FFF2-40B4-BE49-F238E27FC236}">
                <a16:creationId xmlns:a16="http://schemas.microsoft.com/office/drawing/2014/main" id="{9B2846D9-98D8-E207-8370-E81B28729B49}"/>
              </a:ext>
            </a:extLst>
          </p:cNvPr>
          <p:cNvSpPr>
            <a:spLocks noGrp="1"/>
          </p:cNvSpPr>
          <p:nvPr>
            <p:ph type="body" sz="quarter" idx="17" hasCustomPrompt="1"/>
          </p:nvPr>
        </p:nvSpPr>
        <p:spPr>
          <a:xfrm>
            <a:off x="6144761" y="1636713"/>
            <a:ext cx="2740760"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
        <p:nvSpPr>
          <p:cNvPr id="7" name="Text Placeholder 212">
            <a:extLst>
              <a:ext uri="{FF2B5EF4-FFF2-40B4-BE49-F238E27FC236}">
                <a16:creationId xmlns:a16="http://schemas.microsoft.com/office/drawing/2014/main" id="{5A4E93FB-938D-13A6-A78B-46943641C35D}"/>
              </a:ext>
            </a:extLst>
          </p:cNvPr>
          <p:cNvSpPr>
            <a:spLocks noGrp="1"/>
          </p:cNvSpPr>
          <p:nvPr>
            <p:ph type="body" sz="quarter" idx="19" hasCustomPrompt="1"/>
          </p:nvPr>
        </p:nvSpPr>
        <p:spPr>
          <a:xfrm>
            <a:off x="9069571" y="1636713"/>
            <a:ext cx="2740760"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dirty="0"/>
              <a:t>Place content here</a:t>
            </a:r>
          </a:p>
        </p:txBody>
      </p:sp>
    </p:spTree>
    <p:extLst>
      <p:ext uri="{BB962C8B-B14F-4D97-AF65-F5344CB8AC3E}">
        <p14:creationId xmlns:p14="http://schemas.microsoft.com/office/powerpoint/2010/main" val="39604023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Image Series A">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0731A8F-A5F9-DD23-C897-CABCBA301C32}"/>
              </a:ext>
            </a:extLst>
          </p:cNvPr>
          <p:cNvSpPr/>
          <p:nvPr userDrawn="1"/>
        </p:nvSpPr>
        <p:spPr>
          <a:xfrm>
            <a:off x="0" y="2874040"/>
            <a:ext cx="12192000" cy="3983959"/>
          </a:xfrm>
          <a:custGeom>
            <a:avLst/>
            <a:gdLst>
              <a:gd name="connsiteX0" fmla="*/ 0 w 12192000"/>
              <a:gd name="connsiteY0" fmla="*/ 0 h 3728466"/>
              <a:gd name="connsiteX1" fmla="*/ 12192000 w 12192000"/>
              <a:gd name="connsiteY1" fmla="*/ 0 h 3728466"/>
              <a:gd name="connsiteX2" fmla="*/ 12192000 w 12192000"/>
              <a:gd name="connsiteY2" fmla="*/ 3728466 h 3728466"/>
              <a:gd name="connsiteX3" fmla="*/ 0 w 12192000"/>
              <a:gd name="connsiteY3" fmla="*/ 3728466 h 3728466"/>
            </a:gdLst>
            <a:ahLst/>
            <a:cxnLst>
              <a:cxn ang="0">
                <a:pos x="connsiteX0" y="connsiteY0"/>
              </a:cxn>
              <a:cxn ang="0">
                <a:pos x="connsiteX1" y="connsiteY1"/>
              </a:cxn>
              <a:cxn ang="0">
                <a:pos x="connsiteX2" y="connsiteY2"/>
              </a:cxn>
              <a:cxn ang="0">
                <a:pos x="connsiteX3" y="connsiteY3"/>
              </a:cxn>
            </a:cxnLst>
            <a:rect l="l" t="t" r="r" b="b"/>
            <a:pathLst>
              <a:path w="12192000" h="3728466">
                <a:moveTo>
                  <a:pt x="0" y="0"/>
                </a:moveTo>
                <a:lnTo>
                  <a:pt x="12192000" y="0"/>
                </a:lnTo>
                <a:lnTo>
                  <a:pt x="12192000" y="3728466"/>
                </a:lnTo>
                <a:lnTo>
                  <a:pt x="0" y="3728466"/>
                </a:lnTo>
                <a:close/>
              </a:path>
            </a:pathLst>
          </a:custGeom>
          <a:solidFill>
            <a:schemeClr val="tx2"/>
          </a:solidFill>
          <a:ln w="0" cap="flat">
            <a:noFill/>
            <a:prstDash val="solid"/>
            <a:miter/>
          </a:ln>
        </p:spPr>
        <p:txBody>
          <a:bodyPr rtlCol="0" anchor="ctr"/>
          <a:lstStyle/>
          <a:p>
            <a:endParaRPr lang="en-US" dirty="0"/>
          </a:p>
        </p:txBody>
      </p:sp>
      <p:sp>
        <p:nvSpPr>
          <p:cNvPr id="361" name="Picture Placeholder 360">
            <a:extLst>
              <a:ext uri="{FF2B5EF4-FFF2-40B4-BE49-F238E27FC236}">
                <a16:creationId xmlns:a16="http://schemas.microsoft.com/office/drawing/2014/main" id="{BDA3E75D-82B9-D08B-2F03-A683518AC717}"/>
              </a:ext>
            </a:extLst>
          </p:cNvPr>
          <p:cNvSpPr>
            <a:spLocks noGrp="1"/>
          </p:cNvSpPr>
          <p:nvPr>
            <p:ph type="pic" sz="quarter" idx="12"/>
          </p:nvPr>
        </p:nvSpPr>
        <p:spPr>
          <a:xfrm>
            <a:off x="1728968" y="1647919"/>
            <a:ext cx="2393950" cy="2393950"/>
          </a:xfrm>
          <a:solidFill>
            <a:schemeClr val="bg2"/>
          </a:solidFill>
        </p:spPr>
        <p:txBody>
          <a:bodyPr/>
          <a:lstStyle/>
          <a:p>
            <a:r>
              <a:rPr lang="en-US"/>
              <a:t>Click icon to add picture</a:t>
            </a:r>
            <a:endParaRPr lang="en-US" dirty="0"/>
          </a:p>
        </p:txBody>
      </p:sp>
      <p:sp>
        <p:nvSpPr>
          <p:cNvPr id="362" name="Picture Placeholder 360">
            <a:extLst>
              <a:ext uri="{FF2B5EF4-FFF2-40B4-BE49-F238E27FC236}">
                <a16:creationId xmlns:a16="http://schemas.microsoft.com/office/drawing/2014/main" id="{B61B4DFE-D0E9-B57A-176A-09A1C664C95C}"/>
              </a:ext>
            </a:extLst>
          </p:cNvPr>
          <p:cNvSpPr>
            <a:spLocks noGrp="1"/>
          </p:cNvSpPr>
          <p:nvPr>
            <p:ph type="pic" sz="quarter" idx="13"/>
          </p:nvPr>
        </p:nvSpPr>
        <p:spPr>
          <a:xfrm>
            <a:off x="4899025" y="1654993"/>
            <a:ext cx="2393950" cy="2393950"/>
          </a:xfrm>
          <a:solidFill>
            <a:schemeClr val="bg2"/>
          </a:solidFill>
        </p:spPr>
        <p:txBody>
          <a:bodyPr/>
          <a:lstStyle/>
          <a:p>
            <a:r>
              <a:rPr lang="en-US"/>
              <a:t>Click icon to add picture</a:t>
            </a:r>
          </a:p>
        </p:txBody>
      </p:sp>
      <p:sp>
        <p:nvSpPr>
          <p:cNvPr id="363" name="Picture Placeholder 360">
            <a:extLst>
              <a:ext uri="{FF2B5EF4-FFF2-40B4-BE49-F238E27FC236}">
                <a16:creationId xmlns:a16="http://schemas.microsoft.com/office/drawing/2014/main" id="{174E554B-4BD8-EF29-58CE-4FB93A18B3CF}"/>
              </a:ext>
            </a:extLst>
          </p:cNvPr>
          <p:cNvSpPr>
            <a:spLocks noGrp="1"/>
          </p:cNvSpPr>
          <p:nvPr>
            <p:ph type="pic" sz="quarter" idx="14"/>
          </p:nvPr>
        </p:nvSpPr>
        <p:spPr>
          <a:xfrm>
            <a:off x="8058997" y="1677066"/>
            <a:ext cx="2393950" cy="2393950"/>
          </a:xfrm>
          <a:solidFill>
            <a:schemeClr val="bg2"/>
          </a:solidFill>
        </p:spPr>
        <p:txBody>
          <a:bodyPr/>
          <a:lstStyle/>
          <a:p>
            <a:r>
              <a:rPr lang="en-US"/>
              <a:t>Click icon to add picture</a:t>
            </a:r>
            <a:endParaRPr lang="en-US" dirty="0"/>
          </a:p>
        </p:txBody>
      </p:sp>
      <p:sp>
        <p:nvSpPr>
          <p:cNvPr id="7" name="Title 6">
            <a:extLst>
              <a:ext uri="{FF2B5EF4-FFF2-40B4-BE49-F238E27FC236}">
                <a16:creationId xmlns:a16="http://schemas.microsoft.com/office/drawing/2014/main" id="{6E6634D6-1ACC-26AC-A117-291B7F184582}"/>
              </a:ext>
            </a:extLst>
          </p:cNvPr>
          <p:cNvSpPr>
            <a:spLocks noGrp="1"/>
          </p:cNvSpPr>
          <p:nvPr>
            <p:ph type="title" hasCustomPrompt="1"/>
          </p:nvPr>
        </p:nvSpPr>
        <p:spPr>
          <a:xfrm>
            <a:off x="314692" y="365125"/>
            <a:ext cx="11492432" cy="886397"/>
          </a:xfrm>
        </p:spPr>
        <p:txBody>
          <a:bodyPr>
            <a:noAutofit/>
          </a:bodyPr>
          <a:lstStyle/>
          <a:p>
            <a:r>
              <a:rPr lang="en-US" dirty="0"/>
              <a:t>One-sentence headline stating the main takeaway message</a:t>
            </a:r>
          </a:p>
        </p:txBody>
      </p:sp>
      <p:sp>
        <p:nvSpPr>
          <p:cNvPr id="3" name="Rectangle 6">
            <a:extLst>
              <a:ext uri="{FF2B5EF4-FFF2-40B4-BE49-F238E27FC236}">
                <a16:creationId xmlns:a16="http://schemas.microsoft.com/office/drawing/2014/main" id="{AB6D4833-11C2-F073-A788-EE5CF0875463}"/>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2" name="Graphic 1">
            <a:extLst>
              <a:ext uri="{FF2B5EF4-FFF2-40B4-BE49-F238E27FC236}">
                <a16:creationId xmlns:a16="http://schemas.microsoft.com/office/drawing/2014/main" id="{9839855A-2E65-D041-0145-9228A25DEC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9" name="Text Placeholder 364">
            <a:extLst>
              <a:ext uri="{FF2B5EF4-FFF2-40B4-BE49-F238E27FC236}">
                <a16:creationId xmlns:a16="http://schemas.microsoft.com/office/drawing/2014/main" id="{87DB2D28-593F-795D-4528-4F36687F3FCB}"/>
              </a:ext>
            </a:extLst>
          </p:cNvPr>
          <p:cNvSpPr>
            <a:spLocks noGrp="1"/>
          </p:cNvSpPr>
          <p:nvPr>
            <p:ph type="body" sz="quarter" idx="18" hasCustomPrompt="1"/>
          </p:nvPr>
        </p:nvSpPr>
        <p:spPr>
          <a:xfrm>
            <a:off x="1730374"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0" name="Text Placeholder 364">
            <a:extLst>
              <a:ext uri="{FF2B5EF4-FFF2-40B4-BE49-F238E27FC236}">
                <a16:creationId xmlns:a16="http://schemas.microsoft.com/office/drawing/2014/main" id="{7376F770-679C-5A79-745B-C16311760FBF}"/>
              </a:ext>
            </a:extLst>
          </p:cNvPr>
          <p:cNvSpPr>
            <a:spLocks noGrp="1"/>
          </p:cNvSpPr>
          <p:nvPr>
            <p:ph type="body" sz="quarter" idx="19" hasCustomPrompt="1"/>
          </p:nvPr>
        </p:nvSpPr>
        <p:spPr>
          <a:xfrm>
            <a:off x="4906516"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1" name="Text Placeholder 364">
            <a:extLst>
              <a:ext uri="{FF2B5EF4-FFF2-40B4-BE49-F238E27FC236}">
                <a16:creationId xmlns:a16="http://schemas.microsoft.com/office/drawing/2014/main" id="{BE984742-C45A-DB0D-15F8-E82D7B9C2FC6}"/>
              </a:ext>
            </a:extLst>
          </p:cNvPr>
          <p:cNvSpPr>
            <a:spLocks noGrp="1"/>
          </p:cNvSpPr>
          <p:nvPr>
            <p:ph type="body" sz="quarter" idx="20" hasCustomPrompt="1"/>
          </p:nvPr>
        </p:nvSpPr>
        <p:spPr>
          <a:xfrm>
            <a:off x="8083421"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Tree>
    <p:extLst>
      <p:ext uri="{BB962C8B-B14F-4D97-AF65-F5344CB8AC3E}">
        <p14:creationId xmlns:p14="http://schemas.microsoft.com/office/powerpoint/2010/main" val="10036585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Image Series B">
    <p:spTree>
      <p:nvGrpSpPr>
        <p:cNvPr id="1" name=""/>
        <p:cNvGrpSpPr/>
        <p:nvPr/>
      </p:nvGrpSpPr>
      <p:grpSpPr>
        <a:xfrm>
          <a:off x="0" y="0"/>
          <a:ext cx="0" cy="0"/>
          <a:chOff x="0" y="0"/>
          <a:chExt cx="0" cy="0"/>
        </a:xfrm>
      </p:grpSpPr>
      <p:pic>
        <p:nvPicPr>
          <p:cNvPr id="17" name="Graphic 285">
            <a:extLst>
              <a:ext uri="{FF2B5EF4-FFF2-40B4-BE49-F238E27FC236}">
                <a16:creationId xmlns:a16="http://schemas.microsoft.com/office/drawing/2014/main" id="{33C27B49-A27E-0D8E-47DA-07C46ED6F87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2" y="365125"/>
            <a:ext cx="11685523" cy="886397"/>
          </a:xfrm>
        </p:spPr>
        <p:txBody>
          <a:bodyPr>
            <a:noAutofit/>
          </a:bodyPr>
          <a:lstStyle>
            <a:lvl1pPr>
              <a:defRPr b="1">
                <a:solidFill>
                  <a:schemeClr val="bg1"/>
                </a:solidFill>
              </a:defRPr>
            </a:lvl1pPr>
          </a:lstStyle>
          <a:p>
            <a:r>
              <a:rPr lang="en-US" dirty="0"/>
              <a:t>One-sentence headline stating the main takeaway message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3" name="Graphic 2">
            <a:extLst>
              <a:ext uri="{FF2B5EF4-FFF2-40B4-BE49-F238E27FC236}">
                <a16:creationId xmlns:a16="http://schemas.microsoft.com/office/drawing/2014/main" id="{0FD5FAFE-F099-74C8-600F-3FEE5ACA26C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4693" y="6431818"/>
            <a:ext cx="1188988" cy="285824"/>
          </a:xfrm>
          <a:prstGeom prst="rect">
            <a:avLst/>
          </a:prstGeom>
        </p:spPr>
      </p:pic>
      <p:sp>
        <p:nvSpPr>
          <p:cNvPr id="6" name="Picture Placeholder 360">
            <a:extLst>
              <a:ext uri="{FF2B5EF4-FFF2-40B4-BE49-F238E27FC236}">
                <a16:creationId xmlns:a16="http://schemas.microsoft.com/office/drawing/2014/main" id="{22CDA623-F17D-C055-60D8-139C9924BE30}"/>
              </a:ext>
            </a:extLst>
          </p:cNvPr>
          <p:cNvSpPr>
            <a:spLocks noGrp="1"/>
          </p:cNvSpPr>
          <p:nvPr>
            <p:ph type="pic" sz="quarter" idx="12"/>
          </p:nvPr>
        </p:nvSpPr>
        <p:spPr>
          <a:xfrm>
            <a:off x="1773908" y="1647919"/>
            <a:ext cx="2393950" cy="2393950"/>
          </a:xfrm>
          <a:solidFill>
            <a:schemeClr val="bg2"/>
          </a:solidFill>
        </p:spPr>
        <p:txBody>
          <a:bodyPr/>
          <a:lstStyle/>
          <a:p>
            <a:r>
              <a:rPr lang="en-US"/>
              <a:t>Click icon to add picture</a:t>
            </a:r>
            <a:endParaRPr lang="en-US" dirty="0"/>
          </a:p>
        </p:txBody>
      </p:sp>
      <p:sp>
        <p:nvSpPr>
          <p:cNvPr id="7" name="Picture Placeholder 360">
            <a:extLst>
              <a:ext uri="{FF2B5EF4-FFF2-40B4-BE49-F238E27FC236}">
                <a16:creationId xmlns:a16="http://schemas.microsoft.com/office/drawing/2014/main" id="{3347E071-335C-4249-3E65-B4125AADA3C2}"/>
              </a:ext>
            </a:extLst>
          </p:cNvPr>
          <p:cNvSpPr>
            <a:spLocks noGrp="1"/>
          </p:cNvSpPr>
          <p:nvPr>
            <p:ph type="pic" sz="quarter" idx="13"/>
          </p:nvPr>
        </p:nvSpPr>
        <p:spPr>
          <a:xfrm>
            <a:off x="4949380" y="1654993"/>
            <a:ext cx="2393950" cy="2393950"/>
          </a:xfrm>
          <a:solidFill>
            <a:schemeClr val="bg2"/>
          </a:solidFill>
        </p:spPr>
        <p:txBody>
          <a:bodyPr/>
          <a:lstStyle/>
          <a:p>
            <a:r>
              <a:rPr lang="en-US"/>
              <a:t>Click icon to add picture</a:t>
            </a:r>
          </a:p>
        </p:txBody>
      </p:sp>
      <p:sp>
        <p:nvSpPr>
          <p:cNvPr id="8" name="Picture Placeholder 360">
            <a:extLst>
              <a:ext uri="{FF2B5EF4-FFF2-40B4-BE49-F238E27FC236}">
                <a16:creationId xmlns:a16="http://schemas.microsoft.com/office/drawing/2014/main" id="{3FE91602-2738-A673-EBF8-A0ACA14E6531}"/>
              </a:ext>
            </a:extLst>
          </p:cNvPr>
          <p:cNvSpPr>
            <a:spLocks noGrp="1"/>
          </p:cNvSpPr>
          <p:nvPr>
            <p:ph type="pic" sz="quarter" idx="14"/>
          </p:nvPr>
        </p:nvSpPr>
        <p:spPr>
          <a:xfrm>
            <a:off x="8126285" y="1677066"/>
            <a:ext cx="2393950" cy="2393950"/>
          </a:xfrm>
          <a:solidFill>
            <a:schemeClr val="bg2"/>
          </a:solidFill>
        </p:spPr>
        <p:txBody>
          <a:bodyPr/>
          <a:lstStyle/>
          <a:p>
            <a:r>
              <a:rPr lang="en-US"/>
              <a:t>Click icon to add picture</a:t>
            </a:r>
          </a:p>
        </p:txBody>
      </p:sp>
      <p:sp>
        <p:nvSpPr>
          <p:cNvPr id="9" name="Text Placeholder 364">
            <a:extLst>
              <a:ext uri="{FF2B5EF4-FFF2-40B4-BE49-F238E27FC236}">
                <a16:creationId xmlns:a16="http://schemas.microsoft.com/office/drawing/2014/main" id="{9403276D-5FB8-BD3C-65B5-24E0F431ACF3}"/>
              </a:ext>
            </a:extLst>
          </p:cNvPr>
          <p:cNvSpPr>
            <a:spLocks noGrp="1"/>
          </p:cNvSpPr>
          <p:nvPr>
            <p:ph type="body" sz="quarter" idx="15" hasCustomPrompt="1"/>
          </p:nvPr>
        </p:nvSpPr>
        <p:spPr>
          <a:xfrm>
            <a:off x="1773238"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0" name="Text Placeholder 364">
            <a:extLst>
              <a:ext uri="{FF2B5EF4-FFF2-40B4-BE49-F238E27FC236}">
                <a16:creationId xmlns:a16="http://schemas.microsoft.com/office/drawing/2014/main" id="{DEAD8E05-AA79-AD7E-E31D-26EE870F8371}"/>
              </a:ext>
            </a:extLst>
          </p:cNvPr>
          <p:cNvSpPr>
            <a:spLocks noGrp="1"/>
          </p:cNvSpPr>
          <p:nvPr>
            <p:ph type="body" sz="quarter" idx="16" hasCustomPrompt="1"/>
          </p:nvPr>
        </p:nvSpPr>
        <p:spPr>
          <a:xfrm>
            <a:off x="4949380"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1" name="Text Placeholder 364">
            <a:extLst>
              <a:ext uri="{FF2B5EF4-FFF2-40B4-BE49-F238E27FC236}">
                <a16:creationId xmlns:a16="http://schemas.microsoft.com/office/drawing/2014/main" id="{A7759041-293D-A1CE-7012-E2391337B1E4}"/>
              </a:ext>
            </a:extLst>
          </p:cNvPr>
          <p:cNvSpPr>
            <a:spLocks noGrp="1"/>
          </p:cNvSpPr>
          <p:nvPr>
            <p:ph type="body" sz="quarter" idx="17" hasCustomPrompt="1"/>
          </p:nvPr>
        </p:nvSpPr>
        <p:spPr>
          <a:xfrm>
            <a:off x="8126285"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Tree>
    <p:extLst>
      <p:ext uri="{BB962C8B-B14F-4D97-AF65-F5344CB8AC3E}">
        <p14:creationId xmlns:p14="http://schemas.microsoft.com/office/powerpoint/2010/main" val="3515192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Image Series C">
    <p:spTree>
      <p:nvGrpSpPr>
        <p:cNvPr id="1" name=""/>
        <p:cNvGrpSpPr/>
        <p:nvPr/>
      </p:nvGrpSpPr>
      <p:grpSpPr>
        <a:xfrm>
          <a:off x="0" y="0"/>
          <a:ext cx="0" cy="0"/>
          <a:chOff x="0" y="0"/>
          <a:chExt cx="0" cy="0"/>
        </a:xfrm>
      </p:grpSpPr>
      <p:sp>
        <p:nvSpPr>
          <p:cNvPr id="124" name="Freeform 123">
            <a:extLst>
              <a:ext uri="{FF2B5EF4-FFF2-40B4-BE49-F238E27FC236}">
                <a16:creationId xmlns:a16="http://schemas.microsoft.com/office/drawing/2014/main" id="{14819B2D-3933-9761-A0E0-F8A47EFAE83C}"/>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2" y="365125"/>
            <a:ext cx="11685523" cy="917575"/>
          </a:xfrm>
        </p:spPr>
        <p:txBody>
          <a:bodyPr>
            <a:noAutofit/>
          </a:bodyPr>
          <a:lstStyle>
            <a:lvl1pPr>
              <a:defRPr b="1">
                <a:solidFill>
                  <a:schemeClr val="bg1"/>
                </a:solidFill>
              </a:defRPr>
            </a:lvl1pPr>
          </a:lstStyle>
          <a:p>
            <a:r>
              <a:rPr lang="en-US" dirty="0"/>
              <a:t>One-sentence headline stating the main takeaway message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3" name="Graphic 2">
            <a:extLst>
              <a:ext uri="{FF2B5EF4-FFF2-40B4-BE49-F238E27FC236}">
                <a16:creationId xmlns:a16="http://schemas.microsoft.com/office/drawing/2014/main" id="{0FD5FAFE-F099-74C8-600F-3FEE5ACA26C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6" name="Picture Placeholder 360">
            <a:extLst>
              <a:ext uri="{FF2B5EF4-FFF2-40B4-BE49-F238E27FC236}">
                <a16:creationId xmlns:a16="http://schemas.microsoft.com/office/drawing/2014/main" id="{22CDA623-F17D-C055-60D8-139C9924BE30}"/>
              </a:ext>
            </a:extLst>
          </p:cNvPr>
          <p:cNvSpPr>
            <a:spLocks noGrp="1"/>
          </p:cNvSpPr>
          <p:nvPr>
            <p:ph type="pic" sz="quarter" idx="12"/>
          </p:nvPr>
        </p:nvSpPr>
        <p:spPr>
          <a:xfrm>
            <a:off x="1773908" y="1647919"/>
            <a:ext cx="2393950" cy="2393950"/>
          </a:xfrm>
          <a:solidFill>
            <a:schemeClr val="bg2"/>
          </a:solidFill>
        </p:spPr>
        <p:txBody>
          <a:bodyPr/>
          <a:lstStyle/>
          <a:p>
            <a:r>
              <a:rPr lang="en-US"/>
              <a:t>Click icon to add picture</a:t>
            </a:r>
            <a:endParaRPr lang="en-US" dirty="0"/>
          </a:p>
        </p:txBody>
      </p:sp>
      <p:sp>
        <p:nvSpPr>
          <p:cNvPr id="7" name="Picture Placeholder 360">
            <a:extLst>
              <a:ext uri="{FF2B5EF4-FFF2-40B4-BE49-F238E27FC236}">
                <a16:creationId xmlns:a16="http://schemas.microsoft.com/office/drawing/2014/main" id="{3347E071-335C-4249-3E65-B4125AADA3C2}"/>
              </a:ext>
            </a:extLst>
          </p:cNvPr>
          <p:cNvSpPr>
            <a:spLocks noGrp="1"/>
          </p:cNvSpPr>
          <p:nvPr>
            <p:ph type="pic" sz="quarter" idx="13"/>
          </p:nvPr>
        </p:nvSpPr>
        <p:spPr>
          <a:xfrm>
            <a:off x="4949380" y="1654993"/>
            <a:ext cx="2393950" cy="2393950"/>
          </a:xfrm>
          <a:solidFill>
            <a:schemeClr val="bg2"/>
          </a:solidFill>
        </p:spPr>
        <p:txBody>
          <a:bodyPr/>
          <a:lstStyle/>
          <a:p>
            <a:r>
              <a:rPr lang="en-US"/>
              <a:t>Click icon to add picture</a:t>
            </a:r>
          </a:p>
        </p:txBody>
      </p:sp>
      <p:sp>
        <p:nvSpPr>
          <p:cNvPr id="8" name="Picture Placeholder 360">
            <a:extLst>
              <a:ext uri="{FF2B5EF4-FFF2-40B4-BE49-F238E27FC236}">
                <a16:creationId xmlns:a16="http://schemas.microsoft.com/office/drawing/2014/main" id="{3FE91602-2738-A673-EBF8-A0ACA14E6531}"/>
              </a:ext>
            </a:extLst>
          </p:cNvPr>
          <p:cNvSpPr>
            <a:spLocks noGrp="1"/>
          </p:cNvSpPr>
          <p:nvPr>
            <p:ph type="pic" sz="quarter" idx="14"/>
          </p:nvPr>
        </p:nvSpPr>
        <p:spPr>
          <a:xfrm>
            <a:off x="8126285" y="1677066"/>
            <a:ext cx="2393950" cy="2393950"/>
          </a:xfrm>
          <a:solidFill>
            <a:schemeClr val="bg2"/>
          </a:solidFill>
        </p:spPr>
        <p:txBody>
          <a:bodyPr/>
          <a:lstStyle/>
          <a:p>
            <a:r>
              <a:rPr lang="en-US"/>
              <a:t>Click icon to add picture</a:t>
            </a:r>
          </a:p>
        </p:txBody>
      </p:sp>
      <p:sp>
        <p:nvSpPr>
          <p:cNvPr id="9" name="Text Placeholder 364">
            <a:extLst>
              <a:ext uri="{FF2B5EF4-FFF2-40B4-BE49-F238E27FC236}">
                <a16:creationId xmlns:a16="http://schemas.microsoft.com/office/drawing/2014/main" id="{9403276D-5FB8-BD3C-65B5-24E0F431ACF3}"/>
              </a:ext>
            </a:extLst>
          </p:cNvPr>
          <p:cNvSpPr>
            <a:spLocks noGrp="1"/>
          </p:cNvSpPr>
          <p:nvPr>
            <p:ph type="body" sz="quarter" idx="15" hasCustomPrompt="1"/>
          </p:nvPr>
        </p:nvSpPr>
        <p:spPr>
          <a:xfrm>
            <a:off x="1773238"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0" name="Text Placeholder 364">
            <a:extLst>
              <a:ext uri="{FF2B5EF4-FFF2-40B4-BE49-F238E27FC236}">
                <a16:creationId xmlns:a16="http://schemas.microsoft.com/office/drawing/2014/main" id="{DEAD8E05-AA79-AD7E-E31D-26EE870F8371}"/>
              </a:ext>
            </a:extLst>
          </p:cNvPr>
          <p:cNvSpPr>
            <a:spLocks noGrp="1"/>
          </p:cNvSpPr>
          <p:nvPr>
            <p:ph type="body" sz="quarter" idx="16" hasCustomPrompt="1"/>
          </p:nvPr>
        </p:nvSpPr>
        <p:spPr>
          <a:xfrm>
            <a:off x="4949380"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
        <p:nvSpPr>
          <p:cNvPr id="11" name="Text Placeholder 364">
            <a:extLst>
              <a:ext uri="{FF2B5EF4-FFF2-40B4-BE49-F238E27FC236}">
                <a16:creationId xmlns:a16="http://schemas.microsoft.com/office/drawing/2014/main" id="{A7759041-293D-A1CE-7012-E2391337B1E4}"/>
              </a:ext>
            </a:extLst>
          </p:cNvPr>
          <p:cNvSpPr>
            <a:spLocks noGrp="1"/>
          </p:cNvSpPr>
          <p:nvPr>
            <p:ph type="body" sz="quarter" idx="17" hasCustomPrompt="1"/>
          </p:nvPr>
        </p:nvSpPr>
        <p:spPr>
          <a:xfrm>
            <a:off x="8126285"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dirty="0"/>
              <a:t>Place content here</a:t>
            </a:r>
          </a:p>
        </p:txBody>
      </p:sp>
    </p:spTree>
    <p:extLst>
      <p:ext uri="{BB962C8B-B14F-4D97-AF65-F5344CB8AC3E}">
        <p14:creationId xmlns:p14="http://schemas.microsoft.com/office/powerpoint/2010/main" val="31236301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Image Series Stacked">
    <p:spTree>
      <p:nvGrpSpPr>
        <p:cNvPr id="1" name=""/>
        <p:cNvGrpSpPr/>
        <p:nvPr/>
      </p:nvGrpSpPr>
      <p:grpSpPr>
        <a:xfrm>
          <a:off x="0" y="0"/>
          <a:ext cx="0" cy="0"/>
          <a:chOff x="0" y="0"/>
          <a:chExt cx="0" cy="0"/>
        </a:xfrm>
      </p:grpSpPr>
      <p:sp>
        <p:nvSpPr>
          <p:cNvPr id="124" name="Freeform 123">
            <a:extLst>
              <a:ext uri="{FF2B5EF4-FFF2-40B4-BE49-F238E27FC236}">
                <a16:creationId xmlns:a16="http://schemas.microsoft.com/office/drawing/2014/main" id="{14819B2D-3933-9761-A0E0-F8A47EFAE83C}"/>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3" name="Graphic 2">
            <a:extLst>
              <a:ext uri="{FF2B5EF4-FFF2-40B4-BE49-F238E27FC236}">
                <a16:creationId xmlns:a16="http://schemas.microsoft.com/office/drawing/2014/main" id="{0FD5FAFE-F099-74C8-600F-3FEE5ACA26C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9" name="Title 1">
            <a:extLst>
              <a:ext uri="{FF2B5EF4-FFF2-40B4-BE49-F238E27FC236}">
                <a16:creationId xmlns:a16="http://schemas.microsoft.com/office/drawing/2014/main" id="{F127BAF7-7A03-B6B3-4688-2EC146E8747D}"/>
              </a:ext>
            </a:extLst>
          </p:cNvPr>
          <p:cNvSpPr>
            <a:spLocks noGrp="1"/>
          </p:cNvSpPr>
          <p:nvPr>
            <p:ph type="title" hasCustomPrompt="1"/>
          </p:nvPr>
        </p:nvSpPr>
        <p:spPr>
          <a:xfrm>
            <a:off x="314692" y="365125"/>
            <a:ext cx="11492432" cy="886397"/>
          </a:xfrm>
        </p:spPr>
        <p:txBody>
          <a:bodyPr>
            <a:noAutofit/>
          </a:bodyPr>
          <a:lstStyle>
            <a:lvl1pPr>
              <a:defRPr>
                <a:solidFill>
                  <a:schemeClr val="bg1"/>
                </a:solidFill>
              </a:defRPr>
            </a:lvl1pPr>
          </a:lstStyle>
          <a:p>
            <a:r>
              <a:rPr lang="en-US" dirty="0"/>
              <a:t>One-sentence headline stating the main takeaway message</a:t>
            </a:r>
          </a:p>
        </p:txBody>
      </p:sp>
      <p:sp>
        <p:nvSpPr>
          <p:cNvPr id="17" name="Picture Placeholder 122">
            <a:extLst>
              <a:ext uri="{FF2B5EF4-FFF2-40B4-BE49-F238E27FC236}">
                <a16:creationId xmlns:a16="http://schemas.microsoft.com/office/drawing/2014/main" id="{87D78755-2DCD-D8CC-0E1B-26B8798C9E36}"/>
              </a:ext>
            </a:extLst>
          </p:cNvPr>
          <p:cNvSpPr>
            <a:spLocks noGrp="1"/>
          </p:cNvSpPr>
          <p:nvPr>
            <p:ph type="pic" sz="quarter" idx="15"/>
          </p:nvPr>
        </p:nvSpPr>
        <p:spPr>
          <a:xfrm>
            <a:off x="3707498" y="1371574"/>
            <a:ext cx="3075236" cy="1490472"/>
          </a:xfrm>
          <a:solidFill>
            <a:schemeClr val="bg2"/>
          </a:solidFill>
        </p:spPr>
        <p:txBody>
          <a:bodyPr/>
          <a:lstStyle/>
          <a:p>
            <a:r>
              <a:rPr lang="en-US"/>
              <a:t>Click icon to add picture</a:t>
            </a:r>
            <a:endParaRPr lang="en-US" dirty="0"/>
          </a:p>
        </p:txBody>
      </p:sp>
      <p:sp>
        <p:nvSpPr>
          <p:cNvPr id="32" name="Picture Placeholder 122">
            <a:extLst>
              <a:ext uri="{FF2B5EF4-FFF2-40B4-BE49-F238E27FC236}">
                <a16:creationId xmlns:a16="http://schemas.microsoft.com/office/drawing/2014/main" id="{A646BC9C-4F8B-B5BA-4137-4E5CE8FA2E83}"/>
              </a:ext>
            </a:extLst>
          </p:cNvPr>
          <p:cNvSpPr>
            <a:spLocks noGrp="1"/>
          </p:cNvSpPr>
          <p:nvPr>
            <p:ph type="pic" sz="quarter" idx="23"/>
          </p:nvPr>
        </p:nvSpPr>
        <p:spPr>
          <a:xfrm>
            <a:off x="5451474" y="3039052"/>
            <a:ext cx="3075236" cy="1490472"/>
          </a:xfrm>
          <a:solidFill>
            <a:schemeClr val="bg2"/>
          </a:solidFill>
        </p:spPr>
        <p:txBody>
          <a:bodyPr/>
          <a:lstStyle/>
          <a:p>
            <a:r>
              <a:rPr lang="en-US"/>
              <a:t>Click icon to add picture</a:t>
            </a:r>
            <a:endParaRPr lang="en-US" dirty="0"/>
          </a:p>
        </p:txBody>
      </p:sp>
      <p:sp>
        <p:nvSpPr>
          <p:cNvPr id="33" name="Picture Placeholder 122">
            <a:extLst>
              <a:ext uri="{FF2B5EF4-FFF2-40B4-BE49-F238E27FC236}">
                <a16:creationId xmlns:a16="http://schemas.microsoft.com/office/drawing/2014/main" id="{30C68DC1-70B2-C7B0-A2FE-80122E4F85AF}"/>
              </a:ext>
            </a:extLst>
          </p:cNvPr>
          <p:cNvSpPr>
            <a:spLocks noGrp="1"/>
          </p:cNvSpPr>
          <p:nvPr>
            <p:ph type="pic" sz="quarter" idx="24"/>
          </p:nvPr>
        </p:nvSpPr>
        <p:spPr>
          <a:xfrm>
            <a:off x="7196136" y="4707798"/>
            <a:ext cx="3075236" cy="1490472"/>
          </a:xfrm>
          <a:solidFill>
            <a:schemeClr val="bg2"/>
          </a:solidFill>
        </p:spPr>
        <p:txBody>
          <a:bodyPr/>
          <a:lstStyle/>
          <a:p>
            <a:r>
              <a:rPr lang="en-US"/>
              <a:t>Click icon to add picture</a:t>
            </a:r>
            <a:endParaRPr lang="en-US" dirty="0"/>
          </a:p>
        </p:txBody>
      </p:sp>
      <p:sp>
        <p:nvSpPr>
          <p:cNvPr id="2" name="Text Placeholder 21">
            <a:extLst>
              <a:ext uri="{FF2B5EF4-FFF2-40B4-BE49-F238E27FC236}">
                <a16:creationId xmlns:a16="http://schemas.microsoft.com/office/drawing/2014/main" id="{46ACBB2B-C7F0-E810-9B2C-BD70D1820D4F}"/>
              </a:ext>
            </a:extLst>
          </p:cNvPr>
          <p:cNvSpPr>
            <a:spLocks noGrp="1"/>
          </p:cNvSpPr>
          <p:nvPr>
            <p:ph type="body" sz="quarter" idx="20" hasCustomPrompt="1"/>
          </p:nvPr>
        </p:nvSpPr>
        <p:spPr>
          <a:xfrm>
            <a:off x="1962830" y="1376146"/>
            <a:ext cx="1744662" cy="1485900"/>
          </a:xfrm>
          <a:solidFill>
            <a:schemeClr val="accent5"/>
          </a:solidFill>
        </p:spPr>
        <p:txBody>
          <a:bodyPr lIns="91440" tIns="182880" rIns="91440" bIns="182880">
            <a:noAutofit/>
          </a:bodyPr>
          <a:lstStyle>
            <a:lvl1pPr marL="0" indent="0" algn="l">
              <a:buNone/>
              <a:defRPr sz="1800" b="1">
                <a:solidFill>
                  <a:schemeClr val="tx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dirty="0"/>
              <a:t>Place content here</a:t>
            </a:r>
          </a:p>
        </p:txBody>
      </p:sp>
      <p:sp>
        <p:nvSpPr>
          <p:cNvPr id="6" name="Text Placeholder 21">
            <a:extLst>
              <a:ext uri="{FF2B5EF4-FFF2-40B4-BE49-F238E27FC236}">
                <a16:creationId xmlns:a16="http://schemas.microsoft.com/office/drawing/2014/main" id="{A5AB8117-0D0B-F4A2-5D9D-8D07A6153612}"/>
              </a:ext>
            </a:extLst>
          </p:cNvPr>
          <p:cNvSpPr>
            <a:spLocks noGrp="1"/>
          </p:cNvSpPr>
          <p:nvPr>
            <p:ph type="body" sz="quarter" idx="21" hasCustomPrompt="1"/>
          </p:nvPr>
        </p:nvSpPr>
        <p:spPr>
          <a:xfrm>
            <a:off x="3707492" y="3043624"/>
            <a:ext cx="1744662" cy="1485900"/>
          </a:xfrm>
          <a:solidFill>
            <a:schemeClr val="accent4"/>
          </a:solidFill>
        </p:spPr>
        <p:txBody>
          <a:bodyPr lIns="91440" tIns="182880" rIns="91440" bIns="182880">
            <a:noAutofit/>
          </a:bodyPr>
          <a:lstStyle>
            <a:lvl1pPr marL="0" indent="0" algn="l">
              <a:buNone/>
              <a:defRPr sz="1800" b="1">
                <a:solidFill>
                  <a:schemeClr val="tx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dirty="0"/>
              <a:t>Place content here</a:t>
            </a:r>
          </a:p>
        </p:txBody>
      </p:sp>
      <p:sp>
        <p:nvSpPr>
          <p:cNvPr id="8" name="Text Placeholder 21">
            <a:extLst>
              <a:ext uri="{FF2B5EF4-FFF2-40B4-BE49-F238E27FC236}">
                <a16:creationId xmlns:a16="http://schemas.microsoft.com/office/drawing/2014/main" id="{269DCCB0-CA4C-C341-313C-4C6AB851C3F8}"/>
              </a:ext>
            </a:extLst>
          </p:cNvPr>
          <p:cNvSpPr>
            <a:spLocks noGrp="1"/>
          </p:cNvSpPr>
          <p:nvPr>
            <p:ph type="body" sz="quarter" idx="22" hasCustomPrompt="1"/>
          </p:nvPr>
        </p:nvSpPr>
        <p:spPr>
          <a:xfrm>
            <a:off x="5451474" y="4712370"/>
            <a:ext cx="1744662" cy="1485900"/>
          </a:xfrm>
          <a:solidFill>
            <a:schemeClr val="accent3"/>
          </a:solidFill>
        </p:spPr>
        <p:txBody>
          <a:bodyPr lIns="91440" tIns="182880" rIns="91440" bIns="182880">
            <a:noAutofit/>
          </a:bodyPr>
          <a:lstStyle>
            <a:lvl1pPr marL="0" indent="0" algn="l">
              <a:buNone/>
              <a:defRPr sz="1800" b="1">
                <a:solidFill>
                  <a:schemeClr val="tx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dirty="0"/>
              <a:t>Place content here</a:t>
            </a:r>
          </a:p>
        </p:txBody>
      </p:sp>
    </p:spTree>
    <p:extLst>
      <p:ext uri="{BB962C8B-B14F-4D97-AF65-F5344CB8AC3E}">
        <p14:creationId xmlns:p14="http://schemas.microsoft.com/office/powerpoint/2010/main" val="22697328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Image Series Color Box">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3580965" y="1758896"/>
            <a:ext cx="2194560" cy="1874520"/>
          </a:xfrm>
          <a:solidFill>
            <a:schemeClr val="bg2"/>
          </a:solidFill>
        </p:spPr>
        <p:txBody>
          <a:bodyPr/>
          <a:lstStyle/>
          <a:p>
            <a:r>
              <a:rPr lang="en-US"/>
              <a:t>Click icon to add picture</a:t>
            </a:r>
            <a:endParaRPr lang="en-US" dirty="0"/>
          </a:p>
        </p:txBody>
      </p:sp>
      <p:sp>
        <p:nvSpPr>
          <p:cNvPr id="13" name="Picture Placeholder 360">
            <a:extLst>
              <a:ext uri="{FF2B5EF4-FFF2-40B4-BE49-F238E27FC236}">
                <a16:creationId xmlns:a16="http://schemas.microsoft.com/office/drawing/2014/main" id="{939E5704-91D7-1C33-1BB9-D89551BB48DB}"/>
              </a:ext>
            </a:extLst>
          </p:cNvPr>
          <p:cNvSpPr>
            <a:spLocks noGrp="1"/>
          </p:cNvSpPr>
          <p:nvPr>
            <p:ph type="pic" sz="quarter" idx="13"/>
          </p:nvPr>
        </p:nvSpPr>
        <p:spPr>
          <a:xfrm>
            <a:off x="3580965" y="3911299"/>
            <a:ext cx="2194560" cy="1874520"/>
          </a:xfrm>
          <a:solidFill>
            <a:schemeClr val="bg2"/>
          </a:solidFill>
        </p:spPr>
        <p:txBody>
          <a:bodyPr/>
          <a:lstStyle/>
          <a:p>
            <a:r>
              <a:rPr lang="en-US"/>
              <a:t>Click icon to add picture</a:t>
            </a:r>
            <a:endParaRPr lang="en-US" dirty="0"/>
          </a:p>
        </p:txBody>
      </p:sp>
      <p:sp>
        <p:nvSpPr>
          <p:cNvPr id="14" name="Picture Placeholder 360">
            <a:extLst>
              <a:ext uri="{FF2B5EF4-FFF2-40B4-BE49-F238E27FC236}">
                <a16:creationId xmlns:a16="http://schemas.microsoft.com/office/drawing/2014/main" id="{18357D60-C329-E014-7EC4-02AD7930A529}"/>
              </a:ext>
            </a:extLst>
          </p:cNvPr>
          <p:cNvSpPr>
            <a:spLocks noGrp="1"/>
          </p:cNvSpPr>
          <p:nvPr>
            <p:ph type="pic" sz="quarter" idx="14"/>
          </p:nvPr>
        </p:nvSpPr>
        <p:spPr>
          <a:xfrm>
            <a:off x="8521865" y="1758896"/>
            <a:ext cx="2194560" cy="1874520"/>
          </a:xfrm>
          <a:solidFill>
            <a:schemeClr val="bg2"/>
          </a:solidFill>
        </p:spPr>
        <p:txBody>
          <a:bodyPr/>
          <a:lstStyle/>
          <a:p>
            <a:r>
              <a:rPr lang="en-US"/>
              <a:t>Click icon to add picture</a:t>
            </a:r>
            <a:endParaRPr lang="en-US" dirty="0"/>
          </a:p>
        </p:txBody>
      </p:sp>
      <p:sp>
        <p:nvSpPr>
          <p:cNvPr id="15" name="Picture Placeholder 360">
            <a:extLst>
              <a:ext uri="{FF2B5EF4-FFF2-40B4-BE49-F238E27FC236}">
                <a16:creationId xmlns:a16="http://schemas.microsoft.com/office/drawing/2014/main" id="{1823B7A0-FA70-81A4-C409-2C310328D23B}"/>
              </a:ext>
            </a:extLst>
          </p:cNvPr>
          <p:cNvSpPr>
            <a:spLocks noGrp="1"/>
          </p:cNvSpPr>
          <p:nvPr>
            <p:ph type="pic" sz="quarter" idx="15"/>
          </p:nvPr>
        </p:nvSpPr>
        <p:spPr>
          <a:xfrm>
            <a:off x="8521865" y="3911299"/>
            <a:ext cx="2194560" cy="1874520"/>
          </a:xfrm>
          <a:solidFill>
            <a:schemeClr val="bg2"/>
          </a:solidFill>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p>
            <a:r>
              <a:rPr lang="en-US" dirty="0"/>
              <a:t>One-sentence headline stating the main takeaway message</a:t>
            </a:r>
          </a:p>
        </p:txBody>
      </p:sp>
      <p:sp>
        <p:nvSpPr>
          <p:cNvPr id="24" name="Text Placeholder 22">
            <a:extLst>
              <a:ext uri="{FF2B5EF4-FFF2-40B4-BE49-F238E27FC236}">
                <a16:creationId xmlns:a16="http://schemas.microsoft.com/office/drawing/2014/main" id="{84D16B10-4114-3D13-50FC-848A8724398C}"/>
              </a:ext>
            </a:extLst>
          </p:cNvPr>
          <p:cNvSpPr>
            <a:spLocks noGrp="1"/>
          </p:cNvSpPr>
          <p:nvPr>
            <p:ph type="body" sz="quarter" idx="17" hasCustomPrompt="1"/>
          </p:nvPr>
        </p:nvSpPr>
        <p:spPr>
          <a:xfrm>
            <a:off x="1384410" y="3911299"/>
            <a:ext cx="2192338" cy="1873250"/>
          </a:xfrm>
          <a:solidFill>
            <a:schemeClr val="accent6"/>
          </a:solidFill>
        </p:spPr>
        <p:txBody>
          <a:bodyPr lIns="182880" tIns="182880" rIns="182880"/>
          <a:lstStyle>
            <a:lvl1pPr marL="0" indent="0">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7" name="Text Placeholder 22">
            <a:extLst>
              <a:ext uri="{FF2B5EF4-FFF2-40B4-BE49-F238E27FC236}">
                <a16:creationId xmlns:a16="http://schemas.microsoft.com/office/drawing/2014/main" id="{069C9FFD-3BEB-F410-9877-CC941D3224B1}"/>
              </a:ext>
            </a:extLst>
          </p:cNvPr>
          <p:cNvSpPr>
            <a:spLocks noGrp="1"/>
          </p:cNvSpPr>
          <p:nvPr>
            <p:ph type="body" sz="quarter" idx="18" hasCustomPrompt="1"/>
          </p:nvPr>
        </p:nvSpPr>
        <p:spPr>
          <a:xfrm>
            <a:off x="6329527" y="1758896"/>
            <a:ext cx="2192338" cy="1873250"/>
          </a:xfrm>
          <a:solidFill>
            <a:schemeClr val="accent2"/>
          </a:solidFill>
        </p:spPr>
        <p:txBody>
          <a:bodyPr lIns="182880" tIns="182880" rIns="182880"/>
          <a:lstStyle>
            <a:lvl1pPr marL="0" indent="0">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8" name="Text Placeholder 22">
            <a:extLst>
              <a:ext uri="{FF2B5EF4-FFF2-40B4-BE49-F238E27FC236}">
                <a16:creationId xmlns:a16="http://schemas.microsoft.com/office/drawing/2014/main" id="{C39CDA33-6D16-DEAF-0280-749663549D57}"/>
              </a:ext>
            </a:extLst>
          </p:cNvPr>
          <p:cNvSpPr>
            <a:spLocks noGrp="1"/>
          </p:cNvSpPr>
          <p:nvPr>
            <p:ph type="body" sz="quarter" idx="19" hasCustomPrompt="1"/>
          </p:nvPr>
        </p:nvSpPr>
        <p:spPr>
          <a:xfrm>
            <a:off x="6329527" y="3911299"/>
            <a:ext cx="2192338" cy="1873250"/>
          </a:xfrm>
          <a:solidFill>
            <a:schemeClr val="accent4"/>
          </a:solidFill>
        </p:spPr>
        <p:txBody>
          <a:bodyPr lIns="182880" tIns="182880" rIns="182880"/>
          <a:lstStyle>
            <a:lvl1pPr marL="0" indent="0">
              <a:buNone/>
              <a:defRPr sz="1800" b="1">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3" name="Text Placeholder 22">
            <a:extLst>
              <a:ext uri="{FF2B5EF4-FFF2-40B4-BE49-F238E27FC236}">
                <a16:creationId xmlns:a16="http://schemas.microsoft.com/office/drawing/2014/main" id="{FD3A4D06-1EC0-67D1-BF1F-4A91D1E34147}"/>
              </a:ext>
            </a:extLst>
          </p:cNvPr>
          <p:cNvSpPr>
            <a:spLocks noGrp="1"/>
          </p:cNvSpPr>
          <p:nvPr>
            <p:ph type="body" sz="quarter" idx="16" hasCustomPrompt="1"/>
          </p:nvPr>
        </p:nvSpPr>
        <p:spPr>
          <a:xfrm>
            <a:off x="1384410" y="1758896"/>
            <a:ext cx="2192338" cy="1873250"/>
          </a:xfrm>
          <a:solidFill>
            <a:schemeClr val="tx2"/>
          </a:solidFill>
        </p:spPr>
        <p:txBody>
          <a:bodyPr lIns="182880" tIns="182880" rIns="182880"/>
          <a:lstStyle>
            <a:lvl1pPr marL="0" indent="0">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Tree>
    <p:extLst>
      <p:ext uri="{BB962C8B-B14F-4D97-AF65-F5344CB8AC3E}">
        <p14:creationId xmlns:p14="http://schemas.microsoft.com/office/powerpoint/2010/main" val="22095057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Image Series Color Bar">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1468099" y="1465385"/>
            <a:ext cx="2658427" cy="1547446"/>
          </a:xfrm>
          <a:solidFill>
            <a:schemeClr val="bg2"/>
          </a:solidFill>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p>
            <a:r>
              <a:rPr lang="en-US" dirty="0"/>
              <a:t>One-sentence headline stating the main takeaway message</a:t>
            </a:r>
          </a:p>
        </p:txBody>
      </p:sp>
      <p:sp>
        <p:nvSpPr>
          <p:cNvPr id="9" name="Text Placeholder 22">
            <a:extLst>
              <a:ext uri="{FF2B5EF4-FFF2-40B4-BE49-F238E27FC236}">
                <a16:creationId xmlns:a16="http://schemas.microsoft.com/office/drawing/2014/main" id="{26F353B8-FF4B-42ED-1CE7-EDC4F7EF61D1}"/>
              </a:ext>
            </a:extLst>
          </p:cNvPr>
          <p:cNvSpPr>
            <a:spLocks noGrp="1"/>
          </p:cNvSpPr>
          <p:nvPr>
            <p:ph type="body" sz="quarter" idx="18" hasCustomPrompt="1"/>
          </p:nvPr>
        </p:nvSpPr>
        <p:spPr>
          <a:xfrm>
            <a:off x="1468099" y="3012831"/>
            <a:ext cx="2658427" cy="656942"/>
          </a:xfrm>
          <a:solidFill>
            <a:schemeClr val="tx2"/>
          </a:solidFill>
        </p:spPr>
        <p:txBody>
          <a:bodyPr lIns="91440" tIns="91440" rIns="91440" bIns="91440"/>
          <a:lstStyle>
            <a:lvl1pPr marL="0" indent="0" algn="ctr">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11" name="Picture Placeholder 360">
            <a:extLst>
              <a:ext uri="{FF2B5EF4-FFF2-40B4-BE49-F238E27FC236}">
                <a16:creationId xmlns:a16="http://schemas.microsoft.com/office/drawing/2014/main" id="{6E81FCDA-4DA3-AB4A-5D95-88A3FEFC3A25}"/>
              </a:ext>
            </a:extLst>
          </p:cNvPr>
          <p:cNvSpPr>
            <a:spLocks noGrp="1"/>
          </p:cNvSpPr>
          <p:nvPr>
            <p:ph type="pic" sz="quarter" idx="19"/>
          </p:nvPr>
        </p:nvSpPr>
        <p:spPr>
          <a:xfrm>
            <a:off x="1468099" y="3960136"/>
            <a:ext cx="2658427" cy="1547446"/>
          </a:xfrm>
          <a:solidFill>
            <a:schemeClr val="bg2"/>
          </a:solidFill>
        </p:spPr>
        <p:txBody>
          <a:bodyPr/>
          <a:lstStyle/>
          <a:p>
            <a:r>
              <a:rPr lang="en-US"/>
              <a:t>Click icon to add picture</a:t>
            </a:r>
            <a:endParaRPr lang="en-US" dirty="0"/>
          </a:p>
        </p:txBody>
      </p:sp>
      <p:sp>
        <p:nvSpPr>
          <p:cNvPr id="16" name="Text Placeholder 22">
            <a:extLst>
              <a:ext uri="{FF2B5EF4-FFF2-40B4-BE49-F238E27FC236}">
                <a16:creationId xmlns:a16="http://schemas.microsoft.com/office/drawing/2014/main" id="{3F669257-B949-89C3-AFAB-C056282DB494}"/>
              </a:ext>
            </a:extLst>
          </p:cNvPr>
          <p:cNvSpPr>
            <a:spLocks noGrp="1"/>
          </p:cNvSpPr>
          <p:nvPr>
            <p:ph type="body" sz="quarter" idx="20" hasCustomPrompt="1"/>
          </p:nvPr>
        </p:nvSpPr>
        <p:spPr>
          <a:xfrm>
            <a:off x="1468099" y="5507582"/>
            <a:ext cx="2658427" cy="656942"/>
          </a:xfrm>
          <a:solidFill>
            <a:schemeClr val="accent5"/>
          </a:solidFill>
        </p:spPr>
        <p:txBody>
          <a:bodyPr lIns="91440" tIns="91440" rIns="91440" bIns="91440"/>
          <a:lstStyle>
            <a:lvl1pPr marL="0" indent="0" algn="ctr">
              <a:buNone/>
              <a:defRPr sz="1800" b="1">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17" name="Picture Placeholder 360">
            <a:extLst>
              <a:ext uri="{FF2B5EF4-FFF2-40B4-BE49-F238E27FC236}">
                <a16:creationId xmlns:a16="http://schemas.microsoft.com/office/drawing/2014/main" id="{13D2DA25-934B-21FF-2966-29EF546C487A}"/>
              </a:ext>
            </a:extLst>
          </p:cNvPr>
          <p:cNvSpPr>
            <a:spLocks noGrp="1"/>
          </p:cNvSpPr>
          <p:nvPr>
            <p:ph type="pic" sz="quarter" idx="21"/>
          </p:nvPr>
        </p:nvSpPr>
        <p:spPr>
          <a:xfrm>
            <a:off x="4766787" y="1465385"/>
            <a:ext cx="2658427" cy="1547446"/>
          </a:xfrm>
          <a:solidFill>
            <a:schemeClr val="bg2"/>
          </a:solidFill>
        </p:spPr>
        <p:txBody>
          <a:bodyPr/>
          <a:lstStyle/>
          <a:p>
            <a:r>
              <a:rPr lang="en-US"/>
              <a:t>Click icon to add picture</a:t>
            </a:r>
            <a:endParaRPr lang="en-US" dirty="0"/>
          </a:p>
        </p:txBody>
      </p:sp>
      <p:sp>
        <p:nvSpPr>
          <p:cNvPr id="18" name="Text Placeholder 22">
            <a:extLst>
              <a:ext uri="{FF2B5EF4-FFF2-40B4-BE49-F238E27FC236}">
                <a16:creationId xmlns:a16="http://schemas.microsoft.com/office/drawing/2014/main" id="{17D533C8-B6CD-B35B-9678-CFA2D4FF71A7}"/>
              </a:ext>
            </a:extLst>
          </p:cNvPr>
          <p:cNvSpPr>
            <a:spLocks noGrp="1"/>
          </p:cNvSpPr>
          <p:nvPr>
            <p:ph type="body" sz="quarter" idx="22" hasCustomPrompt="1"/>
          </p:nvPr>
        </p:nvSpPr>
        <p:spPr>
          <a:xfrm>
            <a:off x="4766787" y="3012831"/>
            <a:ext cx="2658427" cy="656942"/>
          </a:xfrm>
          <a:solidFill>
            <a:schemeClr val="accent3"/>
          </a:solidFill>
        </p:spPr>
        <p:txBody>
          <a:bodyPr lIns="91440" tIns="91440" rIns="91440" bIns="91440"/>
          <a:lstStyle>
            <a:lvl1pPr marL="0" indent="0" algn="ctr">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19" name="Picture Placeholder 360">
            <a:extLst>
              <a:ext uri="{FF2B5EF4-FFF2-40B4-BE49-F238E27FC236}">
                <a16:creationId xmlns:a16="http://schemas.microsoft.com/office/drawing/2014/main" id="{FFFA52E8-8238-7D32-74C3-C442340BACDD}"/>
              </a:ext>
            </a:extLst>
          </p:cNvPr>
          <p:cNvSpPr>
            <a:spLocks noGrp="1"/>
          </p:cNvSpPr>
          <p:nvPr>
            <p:ph type="pic" sz="quarter" idx="23"/>
          </p:nvPr>
        </p:nvSpPr>
        <p:spPr>
          <a:xfrm>
            <a:off x="4766787" y="3960136"/>
            <a:ext cx="2658427" cy="1547446"/>
          </a:xfrm>
          <a:solidFill>
            <a:schemeClr val="bg2"/>
          </a:solidFill>
        </p:spPr>
        <p:txBody>
          <a:bodyPr/>
          <a:lstStyle/>
          <a:p>
            <a:r>
              <a:rPr lang="en-US"/>
              <a:t>Click icon to add picture</a:t>
            </a:r>
            <a:endParaRPr lang="en-US" dirty="0"/>
          </a:p>
        </p:txBody>
      </p:sp>
      <p:sp>
        <p:nvSpPr>
          <p:cNvPr id="20" name="Text Placeholder 22">
            <a:extLst>
              <a:ext uri="{FF2B5EF4-FFF2-40B4-BE49-F238E27FC236}">
                <a16:creationId xmlns:a16="http://schemas.microsoft.com/office/drawing/2014/main" id="{EAA931B9-F65E-5FA9-1A52-F298BEA03A31}"/>
              </a:ext>
            </a:extLst>
          </p:cNvPr>
          <p:cNvSpPr>
            <a:spLocks noGrp="1"/>
          </p:cNvSpPr>
          <p:nvPr>
            <p:ph type="body" sz="quarter" idx="24" hasCustomPrompt="1"/>
          </p:nvPr>
        </p:nvSpPr>
        <p:spPr>
          <a:xfrm>
            <a:off x="4766787" y="5507582"/>
            <a:ext cx="2658427" cy="656942"/>
          </a:xfrm>
          <a:solidFill>
            <a:schemeClr val="accent4"/>
          </a:solidFill>
        </p:spPr>
        <p:txBody>
          <a:bodyPr lIns="91440" tIns="91440" rIns="91440" bIns="91440"/>
          <a:lstStyle>
            <a:lvl1pPr marL="0" indent="0" algn="ctr">
              <a:buNone/>
              <a:defRPr sz="1800" b="1">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1" name="Picture Placeholder 360">
            <a:extLst>
              <a:ext uri="{FF2B5EF4-FFF2-40B4-BE49-F238E27FC236}">
                <a16:creationId xmlns:a16="http://schemas.microsoft.com/office/drawing/2014/main" id="{E2163388-A63C-577D-E1F5-098DA5ECC07B}"/>
              </a:ext>
            </a:extLst>
          </p:cNvPr>
          <p:cNvSpPr>
            <a:spLocks noGrp="1"/>
          </p:cNvSpPr>
          <p:nvPr>
            <p:ph type="pic" sz="quarter" idx="25"/>
          </p:nvPr>
        </p:nvSpPr>
        <p:spPr>
          <a:xfrm>
            <a:off x="8065474" y="1465385"/>
            <a:ext cx="2658427" cy="1547446"/>
          </a:xfrm>
          <a:solidFill>
            <a:schemeClr val="bg2"/>
          </a:solidFill>
        </p:spPr>
        <p:txBody>
          <a:bodyPr/>
          <a:lstStyle/>
          <a:p>
            <a:r>
              <a:rPr lang="en-US"/>
              <a:t>Click icon to add picture</a:t>
            </a:r>
            <a:endParaRPr lang="en-US" dirty="0"/>
          </a:p>
        </p:txBody>
      </p:sp>
      <p:sp>
        <p:nvSpPr>
          <p:cNvPr id="22" name="Text Placeholder 22">
            <a:extLst>
              <a:ext uri="{FF2B5EF4-FFF2-40B4-BE49-F238E27FC236}">
                <a16:creationId xmlns:a16="http://schemas.microsoft.com/office/drawing/2014/main" id="{6A354D75-2850-EFEF-9B6E-16282EFCDE4B}"/>
              </a:ext>
            </a:extLst>
          </p:cNvPr>
          <p:cNvSpPr>
            <a:spLocks noGrp="1"/>
          </p:cNvSpPr>
          <p:nvPr>
            <p:ph type="body" sz="quarter" idx="26" hasCustomPrompt="1"/>
          </p:nvPr>
        </p:nvSpPr>
        <p:spPr>
          <a:xfrm>
            <a:off x="8065474" y="3012831"/>
            <a:ext cx="2658427" cy="656942"/>
          </a:xfrm>
          <a:solidFill>
            <a:schemeClr val="accent6"/>
          </a:solidFill>
        </p:spPr>
        <p:txBody>
          <a:bodyPr lIns="91440" tIns="91440" rIns="91440" bIns="91440"/>
          <a:lstStyle>
            <a:lvl1pPr marL="0" indent="0" algn="ctr">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
        <p:nvSpPr>
          <p:cNvPr id="23" name="Picture Placeholder 360">
            <a:extLst>
              <a:ext uri="{FF2B5EF4-FFF2-40B4-BE49-F238E27FC236}">
                <a16:creationId xmlns:a16="http://schemas.microsoft.com/office/drawing/2014/main" id="{FBABECBC-CDDA-6887-FB75-25BC231CEC93}"/>
              </a:ext>
            </a:extLst>
          </p:cNvPr>
          <p:cNvSpPr>
            <a:spLocks noGrp="1"/>
          </p:cNvSpPr>
          <p:nvPr>
            <p:ph type="pic" sz="quarter" idx="27"/>
          </p:nvPr>
        </p:nvSpPr>
        <p:spPr>
          <a:xfrm>
            <a:off x="8065474" y="3960136"/>
            <a:ext cx="2658427" cy="1547446"/>
          </a:xfrm>
          <a:solidFill>
            <a:schemeClr val="bg2"/>
          </a:solidFill>
        </p:spPr>
        <p:txBody>
          <a:bodyPr/>
          <a:lstStyle/>
          <a:p>
            <a:r>
              <a:rPr lang="en-US"/>
              <a:t>Click icon to add picture</a:t>
            </a:r>
            <a:endParaRPr lang="en-US" dirty="0"/>
          </a:p>
        </p:txBody>
      </p:sp>
      <p:sp>
        <p:nvSpPr>
          <p:cNvPr id="25" name="Text Placeholder 22">
            <a:extLst>
              <a:ext uri="{FF2B5EF4-FFF2-40B4-BE49-F238E27FC236}">
                <a16:creationId xmlns:a16="http://schemas.microsoft.com/office/drawing/2014/main" id="{AA63FF33-3432-1D2E-53DE-B6F0895069F1}"/>
              </a:ext>
            </a:extLst>
          </p:cNvPr>
          <p:cNvSpPr>
            <a:spLocks noGrp="1"/>
          </p:cNvSpPr>
          <p:nvPr>
            <p:ph type="body" sz="quarter" idx="28" hasCustomPrompt="1"/>
          </p:nvPr>
        </p:nvSpPr>
        <p:spPr>
          <a:xfrm>
            <a:off x="8065474" y="5507582"/>
            <a:ext cx="2658427" cy="656942"/>
          </a:xfrm>
          <a:solidFill>
            <a:schemeClr val="tx1"/>
          </a:solidFill>
        </p:spPr>
        <p:txBody>
          <a:bodyPr lIns="91440" tIns="91440" rIns="91440" bIns="91440"/>
          <a:lstStyle>
            <a:lvl1pPr marL="0" indent="0" algn="ctr">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dirty="0"/>
              <a:t>Place content here</a:t>
            </a:r>
          </a:p>
        </p:txBody>
      </p:sp>
    </p:spTree>
    <p:extLst>
      <p:ext uri="{BB962C8B-B14F-4D97-AF65-F5344CB8AC3E}">
        <p14:creationId xmlns:p14="http://schemas.microsoft.com/office/powerpoint/2010/main" val="28490565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Portrait Series">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1510445" y="1682263"/>
            <a:ext cx="1411061" cy="1408177"/>
          </a:xfrm>
          <a:solidFill>
            <a:schemeClr val="bg2"/>
          </a:solidFill>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p>
            <a:r>
              <a:rPr lang="en-US" dirty="0"/>
              <a:t>One-sentence headline stating the main takeaway message</a:t>
            </a:r>
          </a:p>
        </p:txBody>
      </p:sp>
      <p:sp>
        <p:nvSpPr>
          <p:cNvPr id="5" name="Text Placeholder 4">
            <a:extLst>
              <a:ext uri="{FF2B5EF4-FFF2-40B4-BE49-F238E27FC236}">
                <a16:creationId xmlns:a16="http://schemas.microsoft.com/office/drawing/2014/main" id="{7454D37D-9760-333D-5D98-7361CD68B949}"/>
              </a:ext>
            </a:extLst>
          </p:cNvPr>
          <p:cNvSpPr>
            <a:spLocks noGrp="1"/>
          </p:cNvSpPr>
          <p:nvPr>
            <p:ph type="body" sz="quarter" idx="14" hasCustomPrompt="1"/>
          </p:nvPr>
        </p:nvSpPr>
        <p:spPr>
          <a:xfrm>
            <a:off x="1510079"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7" name="Picture Placeholder 360">
            <a:extLst>
              <a:ext uri="{FF2B5EF4-FFF2-40B4-BE49-F238E27FC236}">
                <a16:creationId xmlns:a16="http://schemas.microsoft.com/office/drawing/2014/main" id="{25194CC7-DFDD-41E3-3F16-A4BAED70D310}"/>
              </a:ext>
            </a:extLst>
          </p:cNvPr>
          <p:cNvSpPr>
            <a:spLocks noGrp="1"/>
          </p:cNvSpPr>
          <p:nvPr>
            <p:ph type="pic" sz="quarter" idx="15"/>
          </p:nvPr>
        </p:nvSpPr>
        <p:spPr>
          <a:xfrm>
            <a:off x="3409584" y="1682263"/>
            <a:ext cx="1411061" cy="1408177"/>
          </a:xfrm>
          <a:solidFill>
            <a:schemeClr val="bg2"/>
          </a:solidFill>
        </p:spPr>
        <p:txBody>
          <a:bodyPr/>
          <a:lstStyle/>
          <a:p>
            <a:r>
              <a:rPr lang="en-US"/>
              <a:t>Click icon to add picture</a:t>
            </a:r>
            <a:endParaRPr lang="en-US" dirty="0"/>
          </a:p>
        </p:txBody>
      </p:sp>
      <p:sp>
        <p:nvSpPr>
          <p:cNvPr id="8" name="Text Placeholder 4">
            <a:extLst>
              <a:ext uri="{FF2B5EF4-FFF2-40B4-BE49-F238E27FC236}">
                <a16:creationId xmlns:a16="http://schemas.microsoft.com/office/drawing/2014/main" id="{259FEBC2-FFA2-F082-C0B4-490D9C6E3682}"/>
              </a:ext>
            </a:extLst>
          </p:cNvPr>
          <p:cNvSpPr>
            <a:spLocks noGrp="1"/>
          </p:cNvSpPr>
          <p:nvPr>
            <p:ph type="body" sz="quarter" idx="16" hasCustomPrompt="1"/>
          </p:nvPr>
        </p:nvSpPr>
        <p:spPr>
          <a:xfrm>
            <a:off x="3409218"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0" name="Picture Placeholder 360">
            <a:extLst>
              <a:ext uri="{FF2B5EF4-FFF2-40B4-BE49-F238E27FC236}">
                <a16:creationId xmlns:a16="http://schemas.microsoft.com/office/drawing/2014/main" id="{9E7760E5-8579-2ACD-19F1-A979EC595A81}"/>
              </a:ext>
            </a:extLst>
          </p:cNvPr>
          <p:cNvSpPr>
            <a:spLocks noGrp="1"/>
          </p:cNvSpPr>
          <p:nvPr>
            <p:ph type="pic" sz="quarter" idx="17"/>
          </p:nvPr>
        </p:nvSpPr>
        <p:spPr>
          <a:xfrm>
            <a:off x="5308182" y="1682263"/>
            <a:ext cx="1411061" cy="1408177"/>
          </a:xfrm>
          <a:solidFill>
            <a:schemeClr val="bg2"/>
          </a:solidFill>
        </p:spPr>
        <p:txBody>
          <a:bodyPr/>
          <a:lstStyle/>
          <a:p>
            <a:r>
              <a:rPr lang="en-US"/>
              <a:t>Click icon to add picture</a:t>
            </a:r>
            <a:endParaRPr lang="en-US" dirty="0"/>
          </a:p>
        </p:txBody>
      </p:sp>
      <p:sp>
        <p:nvSpPr>
          <p:cNvPr id="13" name="Text Placeholder 4">
            <a:extLst>
              <a:ext uri="{FF2B5EF4-FFF2-40B4-BE49-F238E27FC236}">
                <a16:creationId xmlns:a16="http://schemas.microsoft.com/office/drawing/2014/main" id="{121DEBE6-249D-E1B1-4B52-A019B44949CF}"/>
              </a:ext>
            </a:extLst>
          </p:cNvPr>
          <p:cNvSpPr>
            <a:spLocks noGrp="1"/>
          </p:cNvSpPr>
          <p:nvPr>
            <p:ph type="body" sz="quarter" idx="18" hasCustomPrompt="1"/>
          </p:nvPr>
        </p:nvSpPr>
        <p:spPr>
          <a:xfrm>
            <a:off x="5307640"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4" name="Picture Placeholder 360">
            <a:extLst>
              <a:ext uri="{FF2B5EF4-FFF2-40B4-BE49-F238E27FC236}">
                <a16:creationId xmlns:a16="http://schemas.microsoft.com/office/drawing/2014/main" id="{EB7AC011-2F57-EC56-91F9-A965565A4061}"/>
              </a:ext>
            </a:extLst>
          </p:cNvPr>
          <p:cNvSpPr>
            <a:spLocks noGrp="1"/>
          </p:cNvSpPr>
          <p:nvPr>
            <p:ph type="pic" sz="quarter" idx="19"/>
          </p:nvPr>
        </p:nvSpPr>
        <p:spPr>
          <a:xfrm>
            <a:off x="7206077" y="1682263"/>
            <a:ext cx="1411061" cy="1408177"/>
          </a:xfrm>
          <a:solidFill>
            <a:schemeClr val="bg2"/>
          </a:solidFill>
        </p:spPr>
        <p:txBody>
          <a:bodyPr/>
          <a:lstStyle/>
          <a:p>
            <a:r>
              <a:rPr lang="en-US"/>
              <a:t>Click icon to add picture</a:t>
            </a:r>
            <a:endParaRPr lang="en-US" dirty="0"/>
          </a:p>
        </p:txBody>
      </p:sp>
      <p:sp>
        <p:nvSpPr>
          <p:cNvPr id="15" name="Text Placeholder 4">
            <a:extLst>
              <a:ext uri="{FF2B5EF4-FFF2-40B4-BE49-F238E27FC236}">
                <a16:creationId xmlns:a16="http://schemas.microsoft.com/office/drawing/2014/main" id="{D59762E5-F688-DBA8-4C37-B3A3C58F18B9}"/>
              </a:ext>
            </a:extLst>
          </p:cNvPr>
          <p:cNvSpPr>
            <a:spLocks noGrp="1"/>
          </p:cNvSpPr>
          <p:nvPr>
            <p:ph type="body" sz="quarter" idx="20" hasCustomPrompt="1"/>
          </p:nvPr>
        </p:nvSpPr>
        <p:spPr>
          <a:xfrm>
            <a:off x="7205711"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24" name="Picture Placeholder 360">
            <a:extLst>
              <a:ext uri="{FF2B5EF4-FFF2-40B4-BE49-F238E27FC236}">
                <a16:creationId xmlns:a16="http://schemas.microsoft.com/office/drawing/2014/main" id="{8A47F1D3-73AD-F467-48EE-D2074775291F}"/>
              </a:ext>
            </a:extLst>
          </p:cNvPr>
          <p:cNvSpPr>
            <a:spLocks noGrp="1"/>
          </p:cNvSpPr>
          <p:nvPr>
            <p:ph type="pic" sz="quarter" idx="21"/>
          </p:nvPr>
        </p:nvSpPr>
        <p:spPr>
          <a:xfrm>
            <a:off x="9103782" y="1682263"/>
            <a:ext cx="1411061" cy="1408177"/>
          </a:xfrm>
          <a:solidFill>
            <a:schemeClr val="bg2"/>
          </a:solidFill>
        </p:spPr>
        <p:txBody>
          <a:bodyPr/>
          <a:lstStyle/>
          <a:p>
            <a:r>
              <a:rPr lang="en-US"/>
              <a:t>Click icon to add picture</a:t>
            </a:r>
            <a:endParaRPr lang="en-US" dirty="0"/>
          </a:p>
        </p:txBody>
      </p:sp>
      <p:sp>
        <p:nvSpPr>
          <p:cNvPr id="26" name="Text Placeholder 4">
            <a:extLst>
              <a:ext uri="{FF2B5EF4-FFF2-40B4-BE49-F238E27FC236}">
                <a16:creationId xmlns:a16="http://schemas.microsoft.com/office/drawing/2014/main" id="{B4A73141-DACC-B694-EAA5-D499AAA41AA2}"/>
              </a:ext>
            </a:extLst>
          </p:cNvPr>
          <p:cNvSpPr>
            <a:spLocks noGrp="1"/>
          </p:cNvSpPr>
          <p:nvPr>
            <p:ph type="body" sz="quarter" idx="22" hasCustomPrompt="1"/>
          </p:nvPr>
        </p:nvSpPr>
        <p:spPr>
          <a:xfrm>
            <a:off x="9103416"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 name="Picture Placeholder 360">
            <a:extLst>
              <a:ext uri="{FF2B5EF4-FFF2-40B4-BE49-F238E27FC236}">
                <a16:creationId xmlns:a16="http://schemas.microsoft.com/office/drawing/2014/main" id="{50C0265D-4C37-A6EB-018A-088C3665D77B}"/>
              </a:ext>
            </a:extLst>
          </p:cNvPr>
          <p:cNvSpPr>
            <a:spLocks noGrp="1"/>
          </p:cNvSpPr>
          <p:nvPr>
            <p:ph type="pic" sz="quarter" idx="23"/>
          </p:nvPr>
        </p:nvSpPr>
        <p:spPr>
          <a:xfrm>
            <a:off x="1510079" y="3970677"/>
            <a:ext cx="1411061" cy="1408177"/>
          </a:xfrm>
          <a:solidFill>
            <a:schemeClr val="bg2"/>
          </a:solidFill>
        </p:spPr>
        <p:txBody>
          <a:bodyPr/>
          <a:lstStyle/>
          <a:p>
            <a:r>
              <a:rPr lang="en-US"/>
              <a:t>Click icon to add picture</a:t>
            </a:r>
            <a:endParaRPr lang="en-US" dirty="0"/>
          </a:p>
        </p:txBody>
      </p:sp>
      <p:sp>
        <p:nvSpPr>
          <p:cNvPr id="4" name="Text Placeholder 4">
            <a:extLst>
              <a:ext uri="{FF2B5EF4-FFF2-40B4-BE49-F238E27FC236}">
                <a16:creationId xmlns:a16="http://schemas.microsoft.com/office/drawing/2014/main" id="{3171DB7C-B77B-BA2F-D42D-E70799E1CF45}"/>
              </a:ext>
            </a:extLst>
          </p:cNvPr>
          <p:cNvSpPr>
            <a:spLocks noGrp="1"/>
          </p:cNvSpPr>
          <p:nvPr>
            <p:ph type="body" sz="quarter" idx="24" hasCustomPrompt="1"/>
          </p:nvPr>
        </p:nvSpPr>
        <p:spPr>
          <a:xfrm>
            <a:off x="1509713"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6" name="Picture Placeholder 360">
            <a:extLst>
              <a:ext uri="{FF2B5EF4-FFF2-40B4-BE49-F238E27FC236}">
                <a16:creationId xmlns:a16="http://schemas.microsoft.com/office/drawing/2014/main" id="{54228786-C065-7CF8-8C9C-C9622BDB5F7E}"/>
              </a:ext>
            </a:extLst>
          </p:cNvPr>
          <p:cNvSpPr>
            <a:spLocks noGrp="1"/>
          </p:cNvSpPr>
          <p:nvPr>
            <p:ph type="pic" sz="quarter" idx="25"/>
          </p:nvPr>
        </p:nvSpPr>
        <p:spPr>
          <a:xfrm>
            <a:off x="3409218" y="3970677"/>
            <a:ext cx="1411061" cy="1408177"/>
          </a:xfrm>
          <a:solidFill>
            <a:schemeClr val="bg2"/>
          </a:solidFill>
        </p:spPr>
        <p:txBody>
          <a:bodyPr/>
          <a:lstStyle/>
          <a:p>
            <a:r>
              <a:rPr lang="en-US"/>
              <a:t>Click icon to add picture</a:t>
            </a:r>
            <a:endParaRPr lang="en-US" dirty="0"/>
          </a:p>
        </p:txBody>
      </p:sp>
      <p:sp>
        <p:nvSpPr>
          <p:cNvPr id="9" name="Text Placeholder 4">
            <a:extLst>
              <a:ext uri="{FF2B5EF4-FFF2-40B4-BE49-F238E27FC236}">
                <a16:creationId xmlns:a16="http://schemas.microsoft.com/office/drawing/2014/main" id="{9C03BA11-280F-ED2F-8FE5-AD08B0D44816}"/>
              </a:ext>
            </a:extLst>
          </p:cNvPr>
          <p:cNvSpPr>
            <a:spLocks noGrp="1"/>
          </p:cNvSpPr>
          <p:nvPr>
            <p:ph type="body" sz="quarter" idx="26" hasCustomPrompt="1"/>
          </p:nvPr>
        </p:nvSpPr>
        <p:spPr>
          <a:xfrm>
            <a:off x="3408852"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1" name="Picture Placeholder 360">
            <a:extLst>
              <a:ext uri="{FF2B5EF4-FFF2-40B4-BE49-F238E27FC236}">
                <a16:creationId xmlns:a16="http://schemas.microsoft.com/office/drawing/2014/main" id="{D0FFE670-33BD-AB72-DB9E-26A7E5785E56}"/>
              </a:ext>
            </a:extLst>
          </p:cNvPr>
          <p:cNvSpPr>
            <a:spLocks noGrp="1"/>
          </p:cNvSpPr>
          <p:nvPr>
            <p:ph type="pic" sz="quarter" idx="27"/>
          </p:nvPr>
        </p:nvSpPr>
        <p:spPr>
          <a:xfrm>
            <a:off x="5307816" y="3970677"/>
            <a:ext cx="1411061" cy="1408177"/>
          </a:xfrm>
          <a:solidFill>
            <a:schemeClr val="bg2"/>
          </a:solidFill>
        </p:spPr>
        <p:txBody>
          <a:bodyPr/>
          <a:lstStyle/>
          <a:p>
            <a:r>
              <a:rPr lang="en-US"/>
              <a:t>Click icon to add picture</a:t>
            </a:r>
            <a:endParaRPr lang="en-US" dirty="0"/>
          </a:p>
        </p:txBody>
      </p:sp>
      <p:sp>
        <p:nvSpPr>
          <p:cNvPr id="16" name="Text Placeholder 4">
            <a:extLst>
              <a:ext uri="{FF2B5EF4-FFF2-40B4-BE49-F238E27FC236}">
                <a16:creationId xmlns:a16="http://schemas.microsoft.com/office/drawing/2014/main" id="{36FD3033-3412-943B-9B60-3555F20EAC66}"/>
              </a:ext>
            </a:extLst>
          </p:cNvPr>
          <p:cNvSpPr>
            <a:spLocks noGrp="1"/>
          </p:cNvSpPr>
          <p:nvPr>
            <p:ph type="body" sz="quarter" idx="28" hasCustomPrompt="1"/>
          </p:nvPr>
        </p:nvSpPr>
        <p:spPr>
          <a:xfrm>
            <a:off x="5307274"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7" name="Picture Placeholder 360">
            <a:extLst>
              <a:ext uri="{FF2B5EF4-FFF2-40B4-BE49-F238E27FC236}">
                <a16:creationId xmlns:a16="http://schemas.microsoft.com/office/drawing/2014/main" id="{D90F4C59-A65F-7802-34A6-70D69C5041A5}"/>
              </a:ext>
            </a:extLst>
          </p:cNvPr>
          <p:cNvSpPr>
            <a:spLocks noGrp="1"/>
          </p:cNvSpPr>
          <p:nvPr>
            <p:ph type="pic" sz="quarter" idx="29"/>
          </p:nvPr>
        </p:nvSpPr>
        <p:spPr>
          <a:xfrm>
            <a:off x="7205711" y="3970677"/>
            <a:ext cx="1411061" cy="1408177"/>
          </a:xfrm>
          <a:solidFill>
            <a:schemeClr val="bg2"/>
          </a:solidFill>
        </p:spPr>
        <p:txBody>
          <a:bodyPr/>
          <a:lstStyle/>
          <a:p>
            <a:r>
              <a:rPr lang="en-US"/>
              <a:t>Click icon to add picture</a:t>
            </a:r>
            <a:endParaRPr lang="en-US" dirty="0"/>
          </a:p>
        </p:txBody>
      </p:sp>
      <p:sp>
        <p:nvSpPr>
          <p:cNvPr id="18" name="Text Placeholder 4">
            <a:extLst>
              <a:ext uri="{FF2B5EF4-FFF2-40B4-BE49-F238E27FC236}">
                <a16:creationId xmlns:a16="http://schemas.microsoft.com/office/drawing/2014/main" id="{134846F9-F8EB-3656-08DF-03E1A00CD633}"/>
              </a:ext>
            </a:extLst>
          </p:cNvPr>
          <p:cNvSpPr>
            <a:spLocks noGrp="1"/>
          </p:cNvSpPr>
          <p:nvPr>
            <p:ph type="body" sz="quarter" idx="30" hasCustomPrompt="1"/>
          </p:nvPr>
        </p:nvSpPr>
        <p:spPr>
          <a:xfrm>
            <a:off x="7205345"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9" name="Picture Placeholder 360">
            <a:extLst>
              <a:ext uri="{FF2B5EF4-FFF2-40B4-BE49-F238E27FC236}">
                <a16:creationId xmlns:a16="http://schemas.microsoft.com/office/drawing/2014/main" id="{9694CBBD-6AE6-ADDC-80FB-FDFA2458BCB3}"/>
              </a:ext>
            </a:extLst>
          </p:cNvPr>
          <p:cNvSpPr>
            <a:spLocks noGrp="1"/>
          </p:cNvSpPr>
          <p:nvPr>
            <p:ph type="pic" sz="quarter" idx="31"/>
          </p:nvPr>
        </p:nvSpPr>
        <p:spPr>
          <a:xfrm>
            <a:off x="9103416" y="3970677"/>
            <a:ext cx="1411061" cy="1408177"/>
          </a:xfrm>
          <a:solidFill>
            <a:schemeClr val="bg2"/>
          </a:solidFill>
        </p:spPr>
        <p:txBody>
          <a:bodyPr/>
          <a:lstStyle/>
          <a:p>
            <a:r>
              <a:rPr lang="en-US"/>
              <a:t>Click icon to add picture</a:t>
            </a:r>
            <a:endParaRPr lang="en-US" dirty="0"/>
          </a:p>
        </p:txBody>
      </p:sp>
      <p:sp>
        <p:nvSpPr>
          <p:cNvPr id="20" name="Text Placeholder 4">
            <a:extLst>
              <a:ext uri="{FF2B5EF4-FFF2-40B4-BE49-F238E27FC236}">
                <a16:creationId xmlns:a16="http://schemas.microsoft.com/office/drawing/2014/main" id="{4DB0CCF3-7E0B-FACF-F244-CCF6EC2D9306}"/>
              </a:ext>
            </a:extLst>
          </p:cNvPr>
          <p:cNvSpPr>
            <a:spLocks noGrp="1"/>
          </p:cNvSpPr>
          <p:nvPr>
            <p:ph type="body" sz="quarter" idx="32" hasCustomPrompt="1"/>
          </p:nvPr>
        </p:nvSpPr>
        <p:spPr>
          <a:xfrm>
            <a:off x="9103050"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Tree>
    <p:extLst>
      <p:ext uri="{BB962C8B-B14F-4D97-AF65-F5344CB8AC3E}">
        <p14:creationId xmlns:p14="http://schemas.microsoft.com/office/powerpoint/2010/main" val="5456497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Portrait Series">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314691" y="1676401"/>
            <a:ext cx="1411061" cy="1408177"/>
          </a:xfrm>
          <a:solidFill>
            <a:schemeClr val="bg2"/>
          </a:solidFill>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p>
            <a:r>
              <a:rPr lang="en-US" dirty="0"/>
              <a:t>One-sentence headline stating the main takeaway message</a:t>
            </a:r>
          </a:p>
        </p:txBody>
      </p:sp>
      <p:sp>
        <p:nvSpPr>
          <p:cNvPr id="5" name="Text Placeholder 4">
            <a:extLst>
              <a:ext uri="{FF2B5EF4-FFF2-40B4-BE49-F238E27FC236}">
                <a16:creationId xmlns:a16="http://schemas.microsoft.com/office/drawing/2014/main" id="{7454D37D-9760-333D-5D98-7361CD68B949}"/>
              </a:ext>
            </a:extLst>
          </p:cNvPr>
          <p:cNvSpPr>
            <a:spLocks noGrp="1"/>
          </p:cNvSpPr>
          <p:nvPr>
            <p:ph type="body" sz="quarter" idx="14" hasCustomPrompt="1"/>
          </p:nvPr>
        </p:nvSpPr>
        <p:spPr>
          <a:xfrm>
            <a:off x="3143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7" name="Picture Placeholder 360">
            <a:extLst>
              <a:ext uri="{FF2B5EF4-FFF2-40B4-BE49-F238E27FC236}">
                <a16:creationId xmlns:a16="http://schemas.microsoft.com/office/drawing/2014/main" id="{25194CC7-DFDD-41E3-3F16-A4BAED70D310}"/>
              </a:ext>
            </a:extLst>
          </p:cNvPr>
          <p:cNvSpPr>
            <a:spLocks noGrp="1"/>
          </p:cNvSpPr>
          <p:nvPr>
            <p:ph type="pic" sz="quarter" idx="15"/>
          </p:nvPr>
        </p:nvSpPr>
        <p:spPr>
          <a:xfrm>
            <a:off x="1991091" y="1676401"/>
            <a:ext cx="1411061" cy="1408177"/>
          </a:xfrm>
          <a:solidFill>
            <a:schemeClr val="bg2"/>
          </a:solidFill>
        </p:spPr>
        <p:txBody>
          <a:bodyPr/>
          <a:lstStyle/>
          <a:p>
            <a:r>
              <a:rPr lang="en-US"/>
              <a:t>Click icon to add picture</a:t>
            </a:r>
            <a:endParaRPr lang="en-US" dirty="0"/>
          </a:p>
        </p:txBody>
      </p:sp>
      <p:sp>
        <p:nvSpPr>
          <p:cNvPr id="8" name="Text Placeholder 4">
            <a:extLst>
              <a:ext uri="{FF2B5EF4-FFF2-40B4-BE49-F238E27FC236}">
                <a16:creationId xmlns:a16="http://schemas.microsoft.com/office/drawing/2014/main" id="{259FEBC2-FFA2-F082-C0B4-490D9C6E3682}"/>
              </a:ext>
            </a:extLst>
          </p:cNvPr>
          <p:cNvSpPr>
            <a:spLocks noGrp="1"/>
          </p:cNvSpPr>
          <p:nvPr>
            <p:ph type="body" sz="quarter" idx="16" hasCustomPrompt="1"/>
          </p:nvPr>
        </p:nvSpPr>
        <p:spPr>
          <a:xfrm>
            <a:off x="19907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0" name="Picture Placeholder 360">
            <a:extLst>
              <a:ext uri="{FF2B5EF4-FFF2-40B4-BE49-F238E27FC236}">
                <a16:creationId xmlns:a16="http://schemas.microsoft.com/office/drawing/2014/main" id="{9E7760E5-8579-2ACD-19F1-A979EC595A81}"/>
              </a:ext>
            </a:extLst>
          </p:cNvPr>
          <p:cNvSpPr>
            <a:spLocks noGrp="1"/>
          </p:cNvSpPr>
          <p:nvPr>
            <p:ph type="pic" sz="quarter" idx="17"/>
          </p:nvPr>
        </p:nvSpPr>
        <p:spPr>
          <a:xfrm>
            <a:off x="3667491" y="1676401"/>
            <a:ext cx="1411061" cy="1408177"/>
          </a:xfrm>
          <a:solidFill>
            <a:schemeClr val="bg2"/>
          </a:solidFill>
        </p:spPr>
        <p:txBody>
          <a:bodyPr/>
          <a:lstStyle/>
          <a:p>
            <a:r>
              <a:rPr lang="en-US"/>
              <a:t>Click icon to add picture</a:t>
            </a:r>
            <a:endParaRPr lang="en-US" dirty="0"/>
          </a:p>
        </p:txBody>
      </p:sp>
      <p:sp>
        <p:nvSpPr>
          <p:cNvPr id="13" name="Text Placeholder 4">
            <a:extLst>
              <a:ext uri="{FF2B5EF4-FFF2-40B4-BE49-F238E27FC236}">
                <a16:creationId xmlns:a16="http://schemas.microsoft.com/office/drawing/2014/main" id="{121DEBE6-249D-E1B1-4B52-A019B44949CF}"/>
              </a:ext>
            </a:extLst>
          </p:cNvPr>
          <p:cNvSpPr>
            <a:spLocks noGrp="1"/>
          </p:cNvSpPr>
          <p:nvPr>
            <p:ph type="body" sz="quarter" idx="18" hasCustomPrompt="1"/>
          </p:nvPr>
        </p:nvSpPr>
        <p:spPr>
          <a:xfrm>
            <a:off x="36671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14" name="Picture Placeholder 360">
            <a:extLst>
              <a:ext uri="{FF2B5EF4-FFF2-40B4-BE49-F238E27FC236}">
                <a16:creationId xmlns:a16="http://schemas.microsoft.com/office/drawing/2014/main" id="{EB7AC011-2F57-EC56-91F9-A965565A4061}"/>
              </a:ext>
            </a:extLst>
          </p:cNvPr>
          <p:cNvSpPr>
            <a:spLocks noGrp="1"/>
          </p:cNvSpPr>
          <p:nvPr>
            <p:ph type="pic" sz="quarter" idx="19"/>
          </p:nvPr>
        </p:nvSpPr>
        <p:spPr>
          <a:xfrm>
            <a:off x="5343891" y="1676401"/>
            <a:ext cx="1411061" cy="1408177"/>
          </a:xfrm>
          <a:solidFill>
            <a:schemeClr val="bg2"/>
          </a:solidFill>
        </p:spPr>
        <p:txBody>
          <a:bodyPr/>
          <a:lstStyle/>
          <a:p>
            <a:r>
              <a:rPr lang="en-US"/>
              <a:t>Click icon to add picture</a:t>
            </a:r>
            <a:endParaRPr lang="en-US" dirty="0"/>
          </a:p>
        </p:txBody>
      </p:sp>
      <p:sp>
        <p:nvSpPr>
          <p:cNvPr id="15" name="Text Placeholder 4">
            <a:extLst>
              <a:ext uri="{FF2B5EF4-FFF2-40B4-BE49-F238E27FC236}">
                <a16:creationId xmlns:a16="http://schemas.microsoft.com/office/drawing/2014/main" id="{D59762E5-F688-DBA8-4C37-B3A3C58F18B9}"/>
              </a:ext>
            </a:extLst>
          </p:cNvPr>
          <p:cNvSpPr>
            <a:spLocks noGrp="1"/>
          </p:cNvSpPr>
          <p:nvPr>
            <p:ph type="body" sz="quarter" idx="20" hasCustomPrompt="1"/>
          </p:nvPr>
        </p:nvSpPr>
        <p:spPr>
          <a:xfrm>
            <a:off x="53435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24" name="Picture Placeholder 360">
            <a:extLst>
              <a:ext uri="{FF2B5EF4-FFF2-40B4-BE49-F238E27FC236}">
                <a16:creationId xmlns:a16="http://schemas.microsoft.com/office/drawing/2014/main" id="{8A47F1D3-73AD-F467-48EE-D2074775291F}"/>
              </a:ext>
            </a:extLst>
          </p:cNvPr>
          <p:cNvSpPr>
            <a:spLocks noGrp="1"/>
          </p:cNvSpPr>
          <p:nvPr>
            <p:ph type="pic" sz="quarter" idx="21"/>
          </p:nvPr>
        </p:nvSpPr>
        <p:spPr>
          <a:xfrm>
            <a:off x="7020291" y="1676401"/>
            <a:ext cx="1411061" cy="1408177"/>
          </a:xfrm>
          <a:solidFill>
            <a:schemeClr val="bg2"/>
          </a:solidFill>
        </p:spPr>
        <p:txBody>
          <a:bodyPr/>
          <a:lstStyle/>
          <a:p>
            <a:r>
              <a:rPr lang="en-US"/>
              <a:t>Click icon to add picture</a:t>
            </a:r>
            <a:endParaRPr lang="en-US" dirty="0"/>
          </a:p>
        </p:txBody>
      </p:sp>
      <p:sp>
        <p:nvSpPr>
          <p:cNvPr id="26" name="Text Placeholder 4">
            <a:extLst>
              <a:ext uri="{FF2B5EF4-FFF2-40B4-BE49-F238E27FC236}">
                <a16:creationId xmlns:a16="http://schemas.microsoft.com/office/drawing/2014/main" id="{B4A73141-DACC-B694-EAA5-D499AAA41AA2}"/>
              </a:ext>
            </a:extLst>
          </p:cNvPr>
          <p:cNvSpPr>
            <a:spLocks noGrp="1"/>
          </p:cNvSpPr>
          <p:nvPr>
            <p:ph type="body" sz="quarter" idx="22" hasCustomPrompt="1"/>
          </p:nvPr>
        </p:nvSpPr>
        <p:spPr>
          <a:xfrm>
            <a:off x="70199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27" name="Picture Placeholder 360">
            <a:extLst>
              <a:ext uri="{FF2B5EF4-FFF2-40B4-BE49-F238E27FC236}">
                <a16:creationId xmlns:a16="http://schemas.microsoft.com/office/drawing/2014/main" id="{7EDA5855-F73F-935A-1566-720D38EC07DF}"/>
              </a:ext>
            </a:extLst>
          </p:cNvPr>
          <p:cNvSpPr>
            <a:spLocks noGrp="1"/>
          </p:cNvSpPr>
          <p:nvPr>
            <p:ph type="pic" sz="quarter" idx="23"/>
          </p:nvPr>
        </p:nvSpPr>
        <p:spPr>
          <a:xfrm>
            <a:off x="8696325" y="1676401"/>
            <a:ext cx="1411061" cy="1408177"/>
          </a:xfrm>
          <a:solidFill>
            <a:schemeClr val="bg2"/>
          </a:solidFill>
        </p:spPr>
        <p:txBody>
          <a:bodyPr/>
          <a:lstStyle/>
          <a:p>
            <a:r>
              <a:rPr lang="en-US"/>
              <a:t>Click icon to add picture</a:t>
            </a:r>
            <a:endParaRPr lang="en-US" dirty="0"/>
          </a:p>
        </p:txBody>
      </p:sp>
      <p:sp>
        <p:nvSpPr>
          <p:cNvPr id="28" name="Text Placeholder 4">
            <a:extLst>
              <a:ext uri="{FF2B5EF4-FFF2-40B4-BE49-F238E27FC236}">
                <a16:creationId xmlns:a16="http://schemas.microsoft.com/office/drawing/2014/main" id="{CA7A6897-50BB-69EA-CE0D-8428224909F6}"/>
              </a:ext>
            </a:extLst>
          </p:cNvPr>
          <p:cNvSpPr>
            <a:spLocks noGrp="1"/>
          </p:cNvSpPr>
          <p:nvPr>
            <p:ph type="body" sz="quarter" idx="24" hasCustomPrompt="1"/>
          </p:nvPr>
        </p:nvSpPr>
        <p:spPr>
          <a:xfrm>
            <a:off x="8695959"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29" name="Picture Placeholder 360">
            <a:extLst>
              <a:ext uri="{FF2B5EF4-FFF2-40B4-BE49-F238E27FC236}">
                <a16:creationId xmlns:a16="http://schemas.microsoft.com/office/drawing/2014/main" id="{D09EF4CE-B526-1CEA-9EDD-34A61A70EE7C}"/>
              </a:ext>
            </a:extLst>
          </p:cNvPr>
          <p:cNvSpPr>
            <a:spLocks noGrp="1"/>
          </p:cNvSpPr>
          <p:nvPr>
            <p:ph type="pic" sz="quarter" idx="25"/>
          </p:nvPr>
        </p:nvSpPr>
        <p:spPr>
          <a:xfrm>
            <a:off x="10371993" y="1676401"/>
            <a:ext cx="1411061" cy="1408177"/>
          </a:xfrm>
          <a:solidFill>
            <a:schemeClr val="bg2"/>
          </a:solidFill>
        </p:spPr>
        <p:txBody>
          <a:bodyPr/>
          <a:lstStyle/>
          <a:p>
            <a:r>
              <a:rPr lang="en-US"/>
              <a:t>Click icon to add picture</a:t>
            </a:r>
            <a:endParaRPr lang="en-US" dirty="0"/>
          </a:p>
        </p:txBody>
      </p:sp>
      <p:sp>
        <p:nvSpPr>
          <p:cNvPr id="30" name="Text Placeholder 4">
            <a:extLst>
              <a:ext uri="{FF2B5EF4-FFF2-40B4-BE49-F238E27FC236}">
                <a16:creationId xmlns:a16="http://schemas.microsoft.com/office/drawing/2014/main" id="{993FC27B-1624-B783-DF96-5521C31FB6AD}"/>
              </a:ext>
            </a:extLst>
          </p:cNvPr>
          <p:cNvSpPr>
            <a:spLocks noGrp="1"/>
          </p:cNvSpPr>
          <p:nvPr>
            <p:ph type="body" sz="quarter" idx="26" hasCustomPrompt="1"/>
          </p:nvPr>
        </p:nvSpPr>
        <p:spPr>
          <a:xfrm>
            <a:off x="10371627"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1" name="Picture Placeholder 360">
            <a:extLst>
              <a:ext uri="{FF2B5EF4-FFF2-40B4-BE49-F238E27FC236}">
                <a16:creationId xmlns:a16="http://schemas.microsoft.com/office/drawing/2014/main" id="{5A8BA158-C0D0-7A81-D0D2-8428A63A3D75}"/>
              </a:ext>
            </a:extLst>
          </p:cNvPr>
          <p:cNvSpPr>
            <a:spLocks noGrp="1"/>
          </p:cNvSpPr>
          <p:nvPr>
            <p:ph type="pic" sz="quarter" idx="27"/>
          </p:nvPr>
        </p:nvSpPr>
        <p:spPr>
          <a:xfrm>
            <a:off x="317151" y="3962401"/>
            <a:ext cx="1411061" cy="1408177"/>
          </a:xfrm>
          <a:solidFill>
            <a:schemeClr val="bg2"/>
          </a:solidFill>
        </p:spPr>
        <p:txBody>
          <a:bodyPr/>
          <a:lstStyle/>
          <a:p>
            <a:r>
              <a:rPr lang="en-US"/>
              <a:t>Click icon to add picture</a:t>
            </a:r>
            <a:endParaRPr lang="en-US" dirty="0"/>
          </a:p>
        </p:txBody>
      </p:sp>
      <p:sp>
        <p:nvSpPr>
          <p:cNvPr id="32" name="Text Placeholder 4">
            <a:extLst>
              <a:ext uri="{FF2B5EF4-FFF2-40B4-BE49-F238E27FC236}">
                <a16:creationId xmlns:a16="http://schemas.microsoft.com/office/drawing/2014/main" id="{39D4BA50-34B9-66B8-EAF5-82AF534969D1}"/>
              </a:ext>
            </a:extLst>
          </p:cNvPr>
          <p:cNvSpPr>
            <a:spLocks noGrp="1"/>
          </p:cNvSpPr>
          <p:nvPr>
            <p:ph type="body" sz="quarter" idx="28" hasCustomPrompt="1"/>
          </p:nvPr>
        </p:nvSpPr>
        <p:spPr>
          <a:xfrm>
            <a:off x="3167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3" name="Picture Placeholder 360">
            <a:extLst>
              <a:ext uri="{FF2B5EF4-FFF2-40B4-BE49-F238E27FC236}">
                <a16:creationId xmlns:a16="http://schemas.microsoft.com/office/drawing/2014/main" id="{9764F327-567A-B4BD-324B-5E6E4A38AE8A}"/>
              </a:ext>
            </a:extLst>
          </p:cNvPr>
          <p:cNvSpPr>
            <a:spLocks noGrp="1"/>
          </p:cNvSpPr>
          <p:nvPr>
            <p:ph type="pic" sz="quarter" idx="29"/>
          </p:nvPr>
        </p:nvSpPr>
        <p:spPr>
          <a:xfrm>
            <a:off x="1993551" y="3962401"/>
            <a:ext cx="1411061" cy="1408177"/>
          </a:xfrm>
          <a:solidFill>
            <a:schemeClr val="bg2"/>
          </a:solidFill>
        </p:spPr>
        <p:txBody>
          <a:bodyPr/>
          <a:lstStyle/>
          <a:p>
            <a:r>
              <a:rPr lang="en-US"/>
              <a:t>Click icon to add picture</a:t>
            </a:r>
            <a:endParaRPr lang="en-US" dirty="0"/>
          </a:p>
        </p:txBody>
      </p:sp>
      <p:sp>
        <p:nvSpPr>
          <p:cNvPr id="34" name="Text Placeholder 4">
            <a:extLst>
              <a:ext uri="{FF2B5EF4-FFF2-40B4-BE49-F238E27FC236}">
                <a16:creationId xmlns:a16="http://schemas.microsoft.com/office/drawing/2014/main" id="{81407771-83D8-01C3-0563-CE45ADD67E2A}"/>
              </a:ext>
            </a:extLst>
          </p:cNvPr>
          <p:cNvSpPr>
            <a:spLocks noGrp="1"/>
          </p:cNvSpPr>
          <p:nvPr>
            <p:ph type="body" sz="quarter" idx="30" hasCustomPrompt="1"/>
          </p:nvPr>
        </p:nvSpPr>
        <p:spPr>
          <a:xfrm>
            <a:off x="19931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5" name="Picture Placeholder 360">
            <a:extLst>
              <a:ext uri="{FF2B5EF4-FFF2-40B4-BE49-F238E27FC236}">
                <a16:creationId xmlns:a16="http://schemas.microsoft.com/office/drawing/2014/main" id="{053F6908-A1A4-51D5-C068-74AE8BBE8575}"/>
              </a:ext>
            </a:extLst>
          </p:cNvPr>
          <p:cNvSpPr>
            <a:spLocks noGrp="1"/>
          </p:cNvSpPr>
          <p:nvPr>
            <p:ph type="pic" sz="quarter" idx="31"/>
          </p:nvPr>
        </p:nvSpPr>
        <p:spPr>
          <a:xfrm>
            <a:off x="3669951" y="3962401"/>
            <a:ext cx="1411061" cy="1408177"/>
          </a:xfrm>
          <a:solidFill>
            <a:schemeClr val="bg2"/>
          </a:solidFill>
        </p:spPr>
        <p:txBody>
          <a:bodyPr/>
          <a:lstStyle/>
          <a:p>
            <a:r>
              <a:rPr lang="en-US"/>
              <a:t>Click icon to add picture</a:t>
            </a:r>
            <a:endParaRPr lang="en-US" dirty="0"/>
          </a:p>
        </p:txBody>
      </p:sp>
      <p:sp>
        <p:nvSpPr>
          <p:cNvPr id="36" name="Text Placeholder 4">
            <a:extLst>
              <a:ext uri="{FF2B5EF4-FFF2-40B4-BE49-F238E27FC236}">
                <a16:creationId xmlns:a16="http://schemas.microsoft.com/office/drawing/2014/main" id="{0159B219-D993-9F5C-A25E-271704131301}"/>
              </a:ext>
            </a:extLst>
          </p:cNvPr>
          <p:cNvSpPr>
            <a:spLocks noGrp="1"/>
          </p:cNvSpPr>
          <p:nvPr>
            <p:ph type="body" sz="quarter" idx="32" hasCustomPrompt="1"/>
          </p:nvPr>
        </p:nvSpPr>
        <p:spPr>
          <a:xfrm>
            <a:off x="36695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7" name="Picture Placeholder 360">
            <a:extLst>
              <a:ext uri="{FF2B5EF4-FFF2-40B4-BE49-F238E27FC236}">
                <a16:creationId xmlns:a16="http://schemas.microsoft.com/office/drawing/2014/main" id="{3B1CFCF1-1BBA-A77B-07C5-CE89C6D37D8E}"/>
              </a:ext>
            </a:extLst>
          </p:cNvPr>
          <p:cNvSpPr>
            <a:spLocks noGrp="1"/>
          </p:cNvSpPr>
          <p:nvPr>
            <p:ph type="pic" sz="quarter" idx="33"/>
          </p:nvPr>
        </p:nvSpPr>
        <p:spPr>
          <a:xfrm>
            <a:off x="5346351" y="3962401"/>
            <a:ext cx="1411061" cy="1408177"/>
          </a:xfrm>
          <a:solidFill>
            <a:schemeClr val="bg2"/>
          </a:solidFill>
        </p:spPr>
        <p:txBody>
          <a:bodyPr/>
          <a:lstStyle/>
          <a:p>
            <a:r>
              <a:rPr lang="en-US"/>
              <a:t>Click icon to add picture</a:t>
            </a:r>
            <a:endParaRPr lang="en-US" dirty="0"/>
          </a:p>
        </p:txBody>
      </p:sp>
      <p:sp>
        <p:nvSpPr>
          <p:cNvPr id="38" name="Text Placeholder 4">
            <a:extLst>
              <a:ext uri="{FF2B5EF4-FFF2-40B4-BE49-F238E27FC236}">
                <a16:creationId xmlns:a16="http://schemas.microsoft.com/office/drawing/2014/main" id="{924D5DB3-FDA3-34E1-683B-AF880C6B5647}"/>
              </a:ext>
            </a:extLst>
          </p:cNvPr>
          <p:cNvSpPr>
            <a:spLocks noGrp="1"/>
          </p:cNvSpPr>
          <p:nvPr>
            <p:ph type="body" sz="quarter" idx="34" hasCustomPrompt="1"/>
          </p:nvPr>
        </p:nvSpPr>
        <p:spPr>
          <a:xfrm>
            <a:off x="53459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39" name="Picture Placeholder 360">
            <a:extLst>
              <a:ext uri="{FF2B5EF4-FFF2-40B4-BE49-F238E27FC236}">
                <a16:creationId xmlns:a16="http://schemas.microsoft.com/office/drawing/2014/main" id="{CD18FDA3-0BAD-70CF-4A1C-E0AC365F43EC}"/>
              </a:ext>
            </a:extLst>
          </p:cNvPr>
          <p:cNvSpPr>
            <a:spLocks noGrp="1"/>
          </p:cNvSpPr>
          <p:nvPr>
            <p:ph type="pic" sz="quarter" idx="35"/>
          </p:nvPr>
        </p:nvSpPr>
        <p:spPr>
          <a:xfrm>
            <a:off x="7022751" y="3962401"/>
            <a:ext cx="1411061" cy="1408177"/>
          </a:xfrm>
          <a:solidFill>
            <a:schemeClr val="bg2"/>
          </a:solidFill>
        </p:spPr>
        <p:txBody>
          <a:bodyPr/>
          <a:lstStyle/>
          <a:p>
            <a:r>
              <a:rPr lang="en-US"/>
              <a:t>Click icon to add picture</a:t>
            </a:r>
            <a:endParaRPr lang="en-US" dirty="0"/>
          </a:p>
        </p:txBody>
      </p:sp>
      <p:sp>
        <p:nvSpPr>
          <p:cNvPr id="40" name="Text Placeholder 4">
            <a:extLst>
              <a:ext uri="{FF2B5EF4-FFF2-40B4-BE49-F238E27FC236}">
                <a16:creationId xmlns:a16="http://schemas.microsoft.com/office/drawing/2014/main" id="{BC7D472D-B446-D4C9-7FEA-8337576DA47E}"/>
              </a:ext>
            </a:extLst>
          </p:cNvPr>
          <p:cNvSpPr>
            <a:spLocks noGrp="1"/>
          </p:cNvSpPr>
          <p:nvPr>
            <p:ph type="body" sz="quarter" idx="36" hasCustomPrompt="1"/>
          </p:nvPr>
        </p:nvSpPr>
        <p:spPr>
          <a:xfrm>
            <a:off x="70223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41" name="Picture Placeholder 360">
            <a:extLst>
              <a:ext uri="{FF2B5EF4-FFF2-40B4-BE49-F238E27FC236}">
                <a16:creationId xmlns:a16="http://schemas.microsoft.com/office/drawing/2014/main" id="{00CD14FC-B345-724A-1702-9ECB7309E7BA}"/>
              </a:ext>
            </a:extLst>
          </p:cNvPr>
          <p:cNvSpPr>
            <a:spLocks noGrp="1"/>
          </p:cNvSpPr>
          <p:nvPr>
            <p:ph type="pic" sz="quarter" idx="37"/>
          </p:nvPr>
        </p:nvSpPr>
        <p:spPr>
          <a:xfrm>
            <a:off x="8698785" y="3962401"/>
            <a:ext cx="1411061" cy="1408177"/>
          </a:xfrm>
          <a:solidFill>
            <a:schemeClr val="bg2"/>
          </a:solidFill>
        </p:spPr>
        <p:txBody>
          <a:bodyPr/>
          <a:lstStyle/>
          <a:p>
            <a:r>
              <a:rPr lang="en-US"/>
              <a:t>Click icon to add picture</a:t>
            </a:r>
            <a:endParaRPr lang="en-US" dirty="0"/>
          </a:p>
        </p:txBody>
      </p:sp>
      <p:sp>
        <p:nvSpPr>
          <p:cNvPr id="42" name="Text Placeholder 4">
            <a:extLst>
              <a:ext uri="{FF2B5EF4-FFF2-40B4-BE49-F238E27FC236}">
                <a16:creationId xmlns:a16="http://schemas.microsoft.com/office/drawing/2014/main" id="{A39A6918-941C-CFDA-46B7-7B3F5821B260}"/>
              </a:ext>
            </a:extLst>
          </p:cNvPr>
          <p:cNvSpPr>
            <a:spLocks noGrp="1"/>
          </p:cNvSpPr>
          <p:nvPr>
            <p:ph type="body" sz="quarter" idx="38" hasCustomPrompt="1"/>
          </p:nvPr>
        </p:nvSpPr>
        <p:spPr>
          <a:xfrm>
            <a:off x="8698419"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
        <p:nvSpPr>
          <p:cNvPr id="43" name="Picture Placeholder 360">
            <a:extLst>
              <a:ext uri="{FF2B5EF4-FFF2-40B4-BE49-F238E27FC236}">
                <a16:creationId xmlns:a16="http://schemas.microsoft.com/office/drawing/2014/main" id="{13F06704-FC82-77D6-CD12-259FDE55A8D4}"/>
              </a:ext>
            </a:extLst>
          </p:cNvPr>
          <p:cNvSpPr>
            <a:spLocks noGrp="1"/>
          </p:cNvSpPr>
          <p:nvPr>
            <p:ph type="pic" sz="quarter" idx="39"/>
          </p:nvPr>
        </p:nvSpPr>
        <p:spPr>
          <a:xfrm>
            <a:off x="10374453" y="3962401"/>
            <a:ext cx="1411061" cy="1408177"/>
          </a:xfrm>
          <a:solidFill>
            <a:schemeClr val="bg2"/>
          </a:solidFill>
        </p:spPr>
        <p:txBody>
          <a:bodyPr/>
          <a:lstStyle/>
          <a:p>
            <a:r>
              <a:rPr lang="en-US"/>
              <a:t>Click icon to add picture</a:t>
            </a:r>
            <a:endParaRPr lang="en-US" dirty="0"/>
          </a:p>
        </p:txBody>
      </p:sp>
      <p:sp>
        <p:nvSpPr>
          <p:cNvPr id="44" name="Text Placeholder 4">
            <a:extLst>
              <a:ext uri="{FF2B5EF4-FFF2-40B4-BE49-F238E27FC236}">
                <a16:creationId xmlns:a16="http://schemas.microsoft.com/office/drawing/2014/main" id="{DAE33098-4EF0-1E1A-7F23-76F0D50AACBE}"/>
              </a:ext>
            </a:extLst>
          </p:cNvPr>
          <p:cNvSpPr>
            <a:spLocks noGrp="1"/>
          </p:cNvSpPr>
          <p:nvPr>
            <p:ph type="body" sz="quarter" idx="40" hasCustomPrompt="1"/>
          </p:nvPr>
        </p:nvSpPr>
        <p:spPr>
          <a:xfrm>
            <a:off x="10374087"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dirty="0"/>
              <a:t>First Name, Last Name</a:t>
            </a:r>
          </a:p>
        </p:txBody>
      </p:sp>
    </p:spTree>
    <p:extLst>
      <p:ext uri="{BB962C8B-B14F-4D97-AF65-F5344CB8AC3E}">
        <p14:creationId xmlns:p14="http://schemas.microsoft.com/office/powerpoint/2010/main" val="9671295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clusion | Aerial">
    <p:spTree>
      <p:nvGrpSpPr>
        <p:cNvPr id="1" name=""/>
        <p:cNvGrpSpPr/>
        <p:nvPr/>
      </p:nvGrpSpPr>
      <p:grpSpPr>
        <a:xfrm>
          <a:off x="0" y="0"/>
          <a:ext cx="0" cy="0"/>
          <a:chOff x="0" y="0"/>
          <a:chExt cx="0" cy="0"/>
        </a:xfrm>
      </p:grpSpPr>
      <p:pic>
        <p:nvPicPr>
          <p:cNvPr id="4" name="Picture 3" descr="2023-P05692: Jaimee edited &#10;&#10;Drone Mission - Aerial of ORNL East Campus facing west. May 9, 2023.&#10;">
            <a:extLst>
              <a:ext uri="{FF2B5EF4-FFF2-40B4-BE49-F238E27FC236}">
                <a16:creationId xmlns:a16="http://schemas.microsoft.com/office/drawing/2014/main" id="{29026065-7CE6-26BF-5E11-E2573F33EF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414"/>
            <a:ext cx="12192000" cy="6857172"/>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55388" y="2258209"/>
            <a:ext cx="12081224" cy="664797"/>
          </a:xfrm>
        </p:spPr>
        <p:txBody>
          <a:bodyPr anchor="t" anchorCtr="0">
            <a:noAutofit/>
          </a:bodyPr>
          <a:lstStyle>
            <a:lvl1pPr algn="ctr">
              <a:spcBef>
                <a:spcPts val="1200"/>
              </a:spcBef>
              <a:spcAft>
                <a:spcPts val="60"/>
              </a:spcAft>
              <a:defRPr sz="4800" b="1">
                <a:solidFill>
                  <a:schemeClr val="tx1"/>
                </a:solidFill>
              </a:defRPr>
            </a:lvl1pPr>
          </a:lstStyle>
          <a:p>
            <a:r>
              <a:rPr lang="en-US" dirty="0"/>
              <a:t>One-sentence statement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64437" y="2922742"/>
            <a:ext cx="12063127" cy="397032"/>
          </a:xfrm>
        </p:spPr>
        <p:txBody>
          <a:bodyPr tIns="91440" anchor="t" anchorCtr="0">
            <a:noAutofit/>
          </a:bodyPr>
          <a:lstStyle>
            <a:lvl1pPr marL="0" indent="0" algn="ctr">
              <a:spcBef>
                <a:spcPts val="1200"/>
              </a:spcBef>
              <a:spcAft>
                <a:spcPts val="60"/>
              </a:spcAft>
              <a:buNone/>
              <a:defRPr sz="2200" b="1" spc="3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PLACE CONTENT HERE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5668818" y="3468601"/>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58593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clusion | Hexagon">
    <p:spTree>
      <p:nvGrpSpPr>
        <p:cNvPr id="1" name=""/>
        <p:cNvGrpSpPr/>
        <p:nvPr/>
      </p:nvGrpSpPr>
      <p:grpSpPr>
        <a:xfrm>
          <a:off x="0" y="0"/>
          <a:ext cx="0" cy="0"/>
          <a:chOff x="0" y="0"/>
          <a:chExt cx="0" cy="0"/>
        </a:xfrm>
      </p:grpSpPr>
      <p:pic>
        <p:nvPicPr>
          <p:cNvPr id="286" name="Graphic 285">
            <a:extLst>
              <a:ext uri="{FF2B5EF4-FFF2-40B4-BE49-F238E27FC236}">
                <a16:creationId xmlns:a16="http://schemas.microsoft.com/office/drawing/2014/main" id="{4013C738-DD97-6098-5C6E-69C6DA8745C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B71230B-9536-B5A5-160D-DBECD2D263EE}"/>
              </a:ext>
            </a:extLst>
          </p:cNvPr>
          <p:cNvSpPr>
            <a:spLocks noGrp="1"/>
          </p:cNvSpPr>
          <p:nvPr>
            <p:ph type="title" hasCustomPrompt="1"/>
          </p:nvPr>
        </p:nvSpPr>
        <p:spPr>
          <a:xfrm>
            <a:off x="573157" y="2624569"/>
            <a:ext cx="11045686" cy="498598"/>
          </a:xfrm>
        </p:spPr>
        <p:txBody>
          <a:bodyPr anchor="t" anchorCtr="0">
            <a:noAutofit/>
          </a:bodyPr>
          <a:lstStyle>
            <a:lvl1pPr algn="ctr">
              <a:defRPr sz="3600">
                <a:solidFill>
                  <a:schemeClr val="bg1"/>
                </a:solidFill>
              </a:defRPr>
            </a:lvl1pPr>
          </a:lstStyle>
          <a:p>
            <a:r>
              <a:rPr lang="en-US" dirty="0"/>
              <a:t>One-sentence headline stating the main takeaway</a:t>
            </a:r>
          </a:p>
        </p:txBody>
      </p:sp>
      <p:sp>
        <p:nvSpPr>
          <p:cNvPr id="320" name="Text Placeholder 368">
            <a:extLst>
              <a:ext uri="{FF2B5EF4-FFF2-40B4-BE49-F238E27FC236}">
                <a16:creationId xmlns:a16="http://schemas.microsoft.com/office/drawing/2014/main" id="{EE706859-C661-2A5C-56D3-6BE7DBBC71DD}"/>
              </a:ext>
            </a:extLst>
          </p:cNvPr>
          <p:cNvSpPr>
            <a:spLocks noGrp="1"/>
          </p:cNvSpPr>
          <p:nvPr>
            <p:ph type="body" sz="quarter" idx="18" hasCustomPrompt="1"/>
          </p:nvPr>
        </p:nvSpPr>
        <p:spPr>
          <a:xfrm>
            <a:off x="556069" y="3774422"/>
            <a:ext cx="11062774" cy="249299"/>
          </a:xfrm>
        </p:spPr>
        <p:txBody>
          <a:bodyPr anchor="t" anchorCtr="0">
            <a:noAutofit/>
          </a:bodyPr>
          <a:lstStyle>
            <a:lvl1pPr marL="0" indent="0" algn="ctr">
              <a:spcBef>
                <a:spcPts val="1200"/>
              </a:spcBef>
              <a:spcAft>
                <a:spcPts val="60"/>
              </a:spcAft>
              <a:buNone/>
              <a:defRPr sz="1800" b="0" i="0">
                <a:solidFill>
                  <a:schemeClr val="bg1"/>
                </a:solidFill>
                <a:latin typeface="Roboto Light" panose="02000000000000000000" pitchFamily="2" charset="0"/>
                <a:ea typeface="Roboto Light" panose="02000000000000000000" pitchFamily="2" charset="0"/>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dirty="0"/>
              <a:t>Place content here</a:t>
            </a:r>
          </a:p>
        </p:txBody>
      </p:sp>
      <p:sp>
        <p:nvSpPr>
          <p:cNvPr id="3" name="Rectangle 2">
            <a:extLst>
              <a:ext uri="{FF2B5EF4-FFF2-40B4-BE49-F238E27FC236}">
                <a16:creationId xmlns:a16="http://schemas.microsoft.com/office/drawing/2014/main" id="{297D526D-05AB-C716-46F5-6CDC1D14E2ED}"/>
              </a:ext>
            </a:extLst>
          </p:cNvPr>
          <p:cNvSpPr/>
          <p:nvPr userDrawn="1"/>
        </p:nvSpPr>
        <p:spPr>
          <a:xfrm>
            <a:off x="5668818" y="3393042"/>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a:p>
        </p:txBody>
      </p:sp>
      <p:sp>
        <p:nvSpPr>
          <p:cNvPr id="6" name="Rectangle 6">
            <a:extLst>
              <a:ext uri="{FF2B5EF4-FFF2-40B4-BE49-F238E27FC236}">
                <a16:creationId xmlns:a16="http://schemas.microsoft.com/office/drawing/2014/main" id="{A6C5D6D4-E7B7-6C45-59D0-554A5C06715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dirty="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4" name="Graphic 3">
            <a:extLst>
              <a:ext uri="{FF2B5EF4-FFF2-40B4-BE49-F238E27FC236}">
                <a16:creationId xmlns:a16="http://schemas.microsoft.com/office/drawing/2014/main" id="{1790CAB2-9585-BA89-5C2E-B28EE49E995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16087391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clusion | Aerial + Social">
    <p:spTree>
      <p:nvGrpSpPr>
        <p:cNvPr id="1" name=""/>
        <p:cNvGrpSpPr/>
        <p:nvPr/>
      </p:nvGrpSpPr>
      <p:grpSpPr>
        <a:xfrm>
          <a:off x="0" y="0"/>
          <a:ext cx="0" cy="0"/>
          <a:chOff x="0" y="0"/>
          <a:chExt cx="0" cy="0"/>
        </a:xfrm>
      </p:grpSpPr>
      <p:pic>
        <p:nvPicPr>
          <p:cNvPr id="6" name="Picture 5" descr="2025-P08154: Drone Mission - Aerial of sunrise over ORNL east campus, April 3, 2023.  &#10;&#10;Electronic Reference Image – For more images in this series, please contact, creativeservices@ornl.gov&#10;This image has been reviewed by an ORNL Releasing Official and is approved for public release, January 4, 2023.">
            <a:extLst>
              <a:ext uri="{FF2B5EF4-FFF2-40B4-BE49-F238E27FC236}">
                <a16:creationId xmlns:a16="http://schemas.microsoft.com/office/drawing/2014/main" id="{23DA0192-253A-9416-8E30-B9B66EED54F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414"/>
            <a:ext cx="12192000" cy="6857172"/>
          </a:xfrm>
          <a:prstGeom prst="rect">
            <a:avLst/>
          </a:prstGeom>
        </p:spPr>
      </p:pic>
      <p:grpSp>
        <p:nvGrpSpPr>
          <p:cNvPr id="147" name="Group 146">
            <a:extLst>
              <a:ext uri="{FF2B5EF4-FFF2-40B4-BE49-F238E27FC236}">
                <a16:creationId xmlns:a16="http://schemas.microsoft.com/office/drawing/2014/main" id="{0E904804-90C2-92CD-EBBE-DEE84A1EF57E}"/>
              </a:ext>
            </a:extLst>
          </p:cNvPr>
          <p:cNvGrpSpPr/>
          <p:nvPr userDrawn="1"/>
        </p:nvGrpSpPr>
        <p:grpSpPr>
          <a:xfrm>
            <a:off x="2230425" y="1950223"/>
            <a:ext cx="7731150" cy="1180116"/>
            <a:chOff x="2419238" y="1689595"/>
            <a:chExt cx="7333183" cy="1119369"/>
          </a:xfrm>
        </p:grpSpPr>
        <p:sp>
          <p:nvSpPr>
            <p:cNvPr id="120" name="Freeform 119">
              <a:extLst>
                <a:ext uri="{FF2B5EF4-FFF2-40B4-BE49-F238E27FC236}">
                  <a16:creationId xmlns:a16="http://schemas.microsoft.com/office/drawing/2014/main" id="{B35B19EB-28CC-5046-67D8-0AC0F092D8F9}"/>
                </a:ext>
              </a:extLst>
            </p:cNvPr>
            <p:cNvSpPr/>
            <p:nvPr userDrawn="1"/>
          </p:nvSpPr>
          <p:spPr>
            <a:xfrm>
              <a:off x="6151118" y="1690962"/>
              <a:ext cx="1113318" cy="1113317"/>
            </a:xfrm>
            <a:custGeom>
              <a:avLst/>
              <a:gdLst>
                <a:gd name="connsiteX0" fmla="*/ 0 w 543306"/>
                <a:gd name="connsiteY0" fmla="*/ 0 h 543305"/>
                <a:gd name="connsiteX1" fmla="*/ 543306 w 543306"/>
                <a:gd name="connsiteY1" fmla="*/ 0 h 543305"/>
                <a:gd name="connsiteX2" fmla="*/ 543306 w 543306"/>
                <a:gd name="connsiteY2" fmla="*/ 543306 h 543305"/>
                <a:gd name="connsiteX3" fmla="*/ 0 w 543306"/>
                <a:gd name="connsiteY3" fmla="*/ 543306 h 543305"/>
              </a:gdLst>
              <a:ahLst/>
              <a:cxnLst>
                <a:cxn ang="0">
                  <a:pos x="connsiteX0" y="connsiteY0"/>
                </a:cxn>
                <a:cxn ang="0">
                  <a:pos x="connsiteX1" y="connsiteY1"/>
                </a:cxn>
                <a:cxn ang="0">
                  <a:pos x="connsiteX2" y="connsiteY2"/>
                </a:cxn>
                <a:cxn ang="0">
                  <a:pos x="connsiteX3" y="connsiteY3"/>
                </a:cxn>
              </a:cxnLst>
              <a:rect l="l" t="t" r="r" b="b"/>
              <a:pathLst>
                <a:path w="543306" h="543305">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9F8B7F74-14E3-0359-48F7-8887F481B3F3}"/>
                </a:ext>
              </a:extLst>
            </p:cNvPr>
            <p:cNvSpPr/>
            <p:nvPr userDrawn="1"/>
          </p:nvSpPr>
          <p:spPr>
            <a:xfrm>
              <a:off x="6531907" y="1870334"/>
              <a:ext cx="352119" cy="754014"/>
            </a:xfrm>
            <a:custGeom>
              <a:avLst/>
              <a:gdLst>
                <a:gd name="connsiteX0" fmla="*/ 136975 w 171836"/>
                <a:gd name="connsiteY0" fmla="*/ 62674 h 367963"/>
                <a:gd name="connsiteX1" fmla="*/ 167646 w 171836"/>
                <a:gd name="connsiteY1" fmla="*/ 62674 h 367963"/>
                <a:gd name="connsiteX2" fmla="*/ 171837 w 171836"/>
                <a:gd name="connsiteY2" fmla="*/ 58483 h 367963"/>
                <a:gd name="connsiteX3" fmla="*/ 171837 w 171836"/>
                <a:gd name="connsiteY3" fmla="*/ 3905 h 367963"/>
                <a:gd name="connsiteX4" fmla="*/ 168027 w 171836"/>
                <a:gd name="connsiteY4" fmla="*/ 0 h 367963"/>
                <a:gd name="connsiteX5" fmla="*/ 104305 w 171836"/>
                <a:gd name="connsiteY5" fmla="*/ 667 h 367963"/>
                <a:gd name="connsiteX6" fmla="*/ 53156 w 171836"/>
                <a:gd name="connsiteY6" fmla="*/ 26670 h 367963"/>
                <a:gd name="connsiteX7" fmla="*/ 38392 w 171836"/>
                <a:gd name="connsiteY7" fmla="*/ 72580 h 367963"/>
                <a:gd name="connsiteX8" fmla="*/ 38392 w 171836"/>
                <a:gd name="connsiteY8" fmla="*/ 113633 h 367963"/>
                <a:gd name="connsiteX9" fmla="*/ 32105 w 171836"/>
                <a:gd name="connsiteY9" fmla="*/ 120205 h 367963"/>
                <a:gd name="connsiteX10" fmla="*/ 4483 w 171836"/>
                <a:gd name="connsiteY10" fmla="*/ 120015 h 367963"/>
                <a:gd name="connsiteX11" fmla="*/ 6 w 171836"/>
                <a:gd name="connsiteY11" fmla="*/ 124492 h 367963"/>
                <a:gd name="connsiteX12" fmla="*/ 6 w 171836"/>
                <a:gd name="connsiteY12" fmla="*/ 178403 h 367963"/>
                <a:gd name="connsiteX13" fmla="*/ 4959 w 171836"/>
                <a:gd name="connsiteY13" fmla="*/ 183166 h 367963"/>
                <a:gd name="connsiteX14" fmla="*/ 31915 w 171836"/>
                <a:gd name="connsiteY14" fmla="*/ 182975 h 367963"/>
                <a:gd name="connsiteX15" fmla="*/ 38106 w 171836"/>
                <a:gd name="connsiteY15" fmla="*/ 189167 h 367963"/>
                <a:gd name="connsiteX16" fmla="*/ 38011 w 171836"/>
                <a:gd name="connsiteY16" fmla="*/ 275558 h 367963"/>
                <a:gd name="connsiteX17" fmla="*/ 37915 w 171836"/>
                <a:gd name="connsiteY17" fmla="*/ 360807 h 367963"/>
                <a:gd name="connsiteX18" fmla="*/ 44773 w 171836"/>
                <a:gd name="connsiteY18" fmla="*/ 367951 h 367963"/>
                <a:gd name="connsiteX19" fmla="*/ 107924 w 171836"/>
                <a:gd name="connsiteY19" fmla="*/ 367951 h 367963"/>
                <a:gd name="connsiteX20" fmla="*/ 115354 w 171836"/>
                <a:gd name="connsiteY20" fmla="*/ 360617 h 367963"/>
                <a:gd name="connsiteX21" fmla="*/ 115258 w 171836"/>
                <a:gd name="connsiteY21" fmla="*/ 191452 h 367963"/>
                <a:gd name="connsiteX22" fmla="*/ 123164 w 171836"/>
                <a:gd name="connsiteY22" fmla="*/ 183737 h 367963"/>
                <a:gd name="connsiteX23" fmla="*/ 159931 w 171836"/>
                <a:gd name="connsiteY23" fmla="*/ 183737 h 367963"/>
                <a:gd name="connsiteX24" fmla="*/ 165836 w 171836"/>
                <a:gd name="connsiteY24" fmla="*/ 178975 h 367963"/>
                <a:gd name="connsiteX25" fmla="*/ 170980 w 171836"/>
                <a:gd name="connsiteY25" fmla="*/ 124682 h 367963"/>
                <a:gd name="connsiteX26" fmla="*/ 165455 w 171836"/>
                <a:gd name="connsiteY26" fmla="*/ 118872 h 367963"/>
                <a:gd name="connsiteX27" fmla="*/ 118878 w 171836"/>
                <a:gd name="connsiteY27" fmla="*/ 118967 h 367963"/>
                <a:gd name="connsiteX28" fmla="*/ 114115 w 171836"/>
                <a:gd name="connsiteY28" fmla="*/ 115348 h 367963"/>
                <a:gd name="connsiteX29" fmla="*/ 114592 w 171836"/>
                <a:gd name="connsiteY29" fmla="*/ 82867 h 367963"/>
                <a:gd name="connsiteX30" fmla="*/ 137166 w 171836"/>
                <a:gd name="connsiteY30" fmla="*/ 62389 h 36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1836" h="367963">
                  <a:moveTo>
                    <a:pt x="136975" y="62674"/>
                  </a:moveTo>
                  <a:cubicBezTo>
                    <a:pt x="147167" y="62674"/>
                    <a:pt x="157454" y="62579"/>
                    <a:pt x="167646" y="62674"/>
                  </a:cubicBezTo>
                  <a:cubicBezTo>
                    <a:pt x="170789" y="62674"/>
                    <a:pt x="171837" y="61722"/>
                    <a:pt x="171837" y="58483"/>
                  </a:cubicBezTo>
                  <a:cubicBezTo>
                    <a:pt x="171742" y="40291"/>
                    <a:pt x="171742" y="22098"/>
                    <a:pt x="171837" y="3905"/>
                  </a:cubicBezTo>
                  <a:cubicBezTo>
                    <a:pt x="171837" y="1048"/>
                    <a:pt x="170980" y="0"/>
                    <a:pt x="168027" y="0"/>
                  </a:cubicBezTo>
                  <a:cubicBezTo>
                    <a:pt x="146786" y="190"/>
                    <a:pt x="125546" y="-286"/>
                    <a:pt x="104305" y="667"/>
                  </a:cubicBezTo>
                  <a:cubicBezTo>
                    <a:pt x="83635" y="1619"/>
                    <a:pt x="65729" y="9430"/>
                    <a:pt x="53156" y="26670"/>
                  </a:cubicBezTo>
                  <a:cubicBezTo>
                    <a:pt x="43154" y="40291"/>
                    <a:pt x="38677" y="55817"/>
                    <a:pt x="38392" y="72580"/>
                  </a:cubicBezTo>
                  <a:cubicBezTo>
                    <a:pt x="38106" y="86296"/>
                    <a:pt x="38106" y="100013"/>
                    <a:pt x="38392" y="113633"/>
                  </a:cubicBezTo>
                  <a:cubicBezTo>
                    <a:pt x="38487" y="118586"/>
                    <a:pt x="37439" y="120491"/>
                    <a:pt x="32105" y="120205"/>
                  </a:cubicBezTo>
                  <a:cubicBezTo>
                    <a:pt x="22961" y="119729"/>
                    <a:pt x="13722" y="120205"/>
                    <a:pt x="4483" y="120015"/>
                  </a:cubicBezTo>
                  <a:cubicBezTo>
                    <a:pt x="958" y="120015"/>
                    <a:pt x="-89" y="121063"/>
                    <a:pt x="6" y="124492"/>
                  </a:cubicBezTo>
                  <a:cubicBezTo>
                    <a:pt x="197" y="142494"/>
                    <a:pt x="197" y="160496"/>
                    <a:pt x="6" y="178403"/>
                  </a:cubicBezTo>
                  <a:cubicBezTo>
                    <a:pt x="6" y="182213"/>
                    <a:pt x="1339" y="183261"/>
                    <a:pt x="4959" y="183166"/>
                  </a:cubicBezTo>
                  <a:cubicBezTo>
                    <a:pt x="13913" y="182975"/>
                    <a:pt x="22961" y="183356"/>
                    <a:pt x="31915" y="182975"/>
                  </a:cubicBezTo>
                  <a:cubicBezTo>
                    <a:pt x="36772" y="182785"/>
                    <a:pt x="38106" y="184309"/>
                    <a:pt x="38106" y="189167"/>
                  </a:cubicBezTo>
                  <a:cubicBezTo>
                    <a:pt x="37915" y="217932"/>
                    <a:pt x="38011" y="246793"/>
                    <a:pt x="38011" y="275558"/>
                  </a:cubicBezTo>
                  <a:cubicBezTo>
                    <a:pt x="38011" y="304324"/>
                    <a:pt x="38106" y="332327"/>
                    <a:pt x="37915" y="360807"/>
                  </a:cubicBezTo>
                  <a:cubicBezTo>
                    <a:pt x="37915" y="366141"/>
                    <a:pt x="38868" y="368141"/>
                    <a:pt x="44773" y="367951"/>
                  </a:cubicBezTo>
                  <a:cubicBezTo>
                    <a:pt x="65824" y="367570"/>
                    <a:pt x="86874" y="367570"/>
                    <a:pt x="107924" y="367951"/>
                  </a:cubicBezTo>
                  <a:cubicBezTo>
                    <a:pt x="113830" y="368046"/>
                    <a:pt x="115354" y="366617"/>
                    <a:pt x="115354" y="360617"/>
                  </a:cubicBezTo>
                  <a:cubicBezTo>
                    <a:pt x="115068" y="304229"/>
                    <a:pt x="115163" y="247841"/>
                    <a:pt x="115258" y="191452"/>
                  </a:cubicBezTo>
                  <a:cubicBezTo>
                    <a:pt x="115258" y="182499"/>
                    <a:pt x="114401" y="183833"/>
                    <a:pt x="123164" y="183737"/>
                  </a:cubicBezTo>
                  <a:cubicBezTo>
                    <a:pt x="135451" y="183737"/>
                    <a:pt x="147643" y="183642"/>
                    <a:pt x="159931" y="183737"/>
                  </a:cubicBezTo>
                  <a:cubicBezTo>
                    <a:pt x="163646" y="183737"/>
                    <a:pt x="165455" y="182975"/>
                    <a:pt x="165836" y="178975"/>
                  </a:cubicBezTo>
                  <a:cubicBezTo>
                    <a:pt x="167360" y="160877"/>
                    <a:pt x="169075" y="142780"/>
                    <a:pt x="170980" y="124682"/>
                  </a:cubicBezTo>
                  <a:cubicBezTo>
                    <a:pt x="171456" y="119920"/>
                    <a:pt x="170027" y="118872"/>
                    <a:pt x="165455" y="118872"/>
                  </a:cubicBezTo>
                  <a:cubicBezTo>
                    <a:pt x="149930" y="119158"/>
                    <a:pt x="134404" y="118872"/>
                    <a:pt x="118878" y="118967"/>
                  </a:cubicBezTo>
                  <a:cubicBezTo>
                    <a:pt x="116306" y="118967"/>
                    <a:pt x="114020" y="119253"/>
                    <a:pt x="114115" y="115348"/>
                  </a:cubicBezTo>
                  <a:cubicBezTo>
                    <a:pt x="114401" y="104489"/>
                    <a:pt x="113830" y="93631"/>
                    <a:pt x="114592" y="82867"/>
                  </a:cubicBezTo>
                  <a:cubicBezTo>
                    <a:pt x="115449" y="69437"/>
                    <a:pt x="123545" y="62389"/>
                    <a:pt x="137166" y="62389"/>
                  </a:cubicBezTo>
                  <a:close/>
                </a:path>
              </a:pathLst>
            </a:custGeom>
            <a:solidFill>
              <a:srgbClr val="FFFFFF"/>
            </a:solidFill>
            <a:ln w="9525"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C1A6707B-2CA3-3F65-45C2-727FD45B5C49}"/>
                </a:ext>
              </a:extLst>
            </p:cNvPr>
            <p:cNvSpPr/>
            <p:nvPr userDrawn="1"/>
          </p:nvSpPr>
          <p:spPr>
            <a:xfrm>
              <a:off x="4907224" y="1690572"/>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D4C61578-C993-8405-291A-DEF5EE57846B}"/>
                </a:ext>
              </a:extLst>
            </p:cNvPr>
            <p:cNvSpPr/>
            <p:nvPr userDrawn="1"/>
          </p:nvSpPr>
          <p:spPr>
            <a:xfrm>
              <a:off x="5613002" y="2009890"/>
              <a:ext cx="88611" cy="88611"/>
            </a:xfrm>
            <a:custGeom>
              <a:avLst/>
              <a:gdLst>
                <a:gd name="connsiteX0" fmla="*/ 21622 w 43243"/>
                <a:gd name="connsiteY0" fmla="*/ 0 h 43243"/>
                <a:gd name="connsiteX1" fmla="*/ 0 w 43243"/>
                <a:gd name="connsiteY1" fmla="*/ 21622 h 43243"/>
                <a:gd name="connsiteX2" fmla="*/ 21622 w 43243"/>
                <a:gd name="connsiteY2" fmla="*/ 43244 h 43243"/>
                <a:gd name="connsiteX3" fmla="*/ 43244 w 43243"/>
                <a:gd name="connsiteY3" fmla="*/ 21622 h 43243"/>
                <a:gd name="connsiteX4" fmla="*/ 21622 w 43243"/>
                <a:gd name="connsiteY4" fmla="*/ 0 h 43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43" h="43243">
                  <a:moveTo>
                    <a:pt x="21622" y="0"/>
                  </a:moveTo>
                  <a:cubicBezTo>
                    <a:pt x="9715" y="0"/>
                    <a:pt x="0" y="9716"/>
                    <a:pt x="0" y="21622"/>
                  </a:cubicBezTo>
                  <a:cubicBezTo>
                    <a:pt x="0" y="33528"/>
                    <a:pt x="9715" y="43244"/>
                    <a:pt x="21622" y="43244"/>
                  </a:cubicBezTo>
                  <a:cubicBezTo>
                    <a:pt x="33528" y="43244"/>
                    <a:pt x="43244" y="33528"/>
                    <a:pt x="43244" y="21622"/>
                  </a:cubicBezTo>
                  <a:cubicBezTo>
                    <a:pt x="43244" y="9716"/>
                    <a:pt x="33528" y="0"/>
                    <a:pt x="21622" y="0"/>
                  </a:cubicBezTo>
                  <a:close/>
                </a:path>
              </a:pathLst>
            </a:custGeom>
            <a:solidFill>
              <a:srgbClr val="FFFFFF"/>
            </a:solidFill>
            <a:ln w="9525"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74412687-F6B8-FF14-A681-2E7D9389F291}"/>
                </a:ext>
              </a:extLst>
            </p:cNvPr>
            <p:cNvSpPr/>
            <p:nvPr userDrawn="1"/>
          </p:nvSpPr>
          <p:spPr>
            <a:xfrm>
              <a:off x="5100064" y="1883412"/>
              <a:ext cx="727442" cy="727442"/>
            </a:xfrm>
            <a:custGeom>
              <a:avLst/>
              <a:gdLst>
                <a:gd name="connsiteX0" fmla="*/ 265462 w 354996"/>
                <a:gd name="connsiteY0" fmla="*/ 0 h 354996"/>
                <a:gd name="connsiteX1" fmla="*/ 89535 w 354996"/>
                <a:gd name="connsiteY1" fmla="*/ 0 h 354996"/>
                <a:gd name="connsiteX2" fmla="*/ 0 w 354996"/>
                <a:gd name="connsiteY2" fmla="*/ 89535 h 354996"/>
                <a:gd name="connsiteX3" fmla="*/ 0 w 354996"/>
                <a:gd name="connsiteY3" fmla="*/ 265462 h 354996"/>
                <a:gd name="connsiteX4" fmla="*/ 89535 w 354996"/>
                <a:gd name="connsiteY4" fmla="*/ 354997 h 354996"/>
                <a:gd name="connsiteX5" fmla="*/ 265462 w 354996"/>
                <a:gd name="connsiteY5" fmla="*/ 354997 h 354996"/>
                <a:gd name="connsiteX6" fmla="*/ 354997 w 354996"/>
                <a:gd name="connsiteY6" fmla="*/ 265462 h 354996"/>
                <a:gd name="connsiteX7" fmla="*/ 354997 w 354996"/>
                <a:gd name="connsiteY7" fmla="*/ 89535 h 354996"/>
                <a:gd name="connsiteX8" fmla="*/ 265462 w 354996"/>
                <a:gd name="connsiteY8" fmla="*/ 0 h 354996"/>
                <a:gd name="connsiteX9" fmla="*/ 316421 w 354996"/>
                <a:gd name="connsiteY9" fmla="*/ 265462 h 354996"/>
                <a:gd name="connsiteX10" fmla="*/ 265462 w 354996"/>
                <a:gd name="connsiteY10" fmla="*/ 316421 h 354996"/>
                <a:gd name="connsiteX11" fmla="*/ 89535 w 354996"/>
                <a:gd name="connsiteY11" fmla="*/ 316421 h 354996"/>
                <a:gd name="connsiteX12" fmla="*/ 38576 w 354996"/>
                <a:gd name="connsiteY12" fmla="*/ 265462 h 354996"/>
                <a:gd name="connsiteX13" fmla="*/ 38576 w 354996"/>
                <a:gd name="connsiteY13" fmla="*/ 89535 h 354996"/>
                <a:gd name="connsiteX14" fmla="*/ 89535 w 354996"/>
                <a:gd name="connsiteY14" fmla="*/ 38576 h 354996"/>
                <a:gd name="connsiteX15" fmla="*/ 265462 w 354996"/>
                <a:gd name="connsiteY15" fmla="*/ 38576 h 354996"/>
                <a:gd name="connsiteX16" fmla="*/ 316421 w 354996"/>
                <a:gd name="connsiteY16" fmla="*/ 89535 h 354996"/>
                <a:gd name="connsiteX17" fmla="*/ 316421 w 354996"/>
                <a:gd name="connsiteY17" fmla="*/ 265462 h 354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996" h="354996">
                  <a:moveTo>
                    <a:pt x="265462" y="0"/>
                  </a:moveTo>
                  <a:lnTo>
                    <a:pt x="89535" y="0"/>
                  </a:lnTo>
                  <a:cubicBezTo>
                    <a:pt x="40196" y="0"/>
                    <a:pt x="0" y="40196"/>
                    <a:pt x="0" y="89535"/>
                  </a:cubicBezTo>
                  <a:lnTo>
                    <a:pt x="0" y="265462"/>
                  </a:lnTo>
                  <a:cubicBezTo>
                    <a:pt x="0" y="314896"/>
                    <a:pt x="40196" y="354997"/>
                    <a:pt x="89535" y="354997"/>
                  </a:cubicBezTo>
                  <a:lnTo>
                    <a:pt x="265462" y="354997"/>
                  </a:lnTo>
                  <a:cubicBezTo>
                    <a:pt x="314801" y="354997"/>
                    <a:pt x="354997" y="314801"/>
                    <a:pt x="354997" y="265462"/>
                  </a:cubicBezTo>
                  <a:lnTo>
                    <a:pt x="354997" y="89535"/>
                  </a:lnTo>
                  <a:cubicBezTo>
                    <a:pt x="354997" y="40196"/>
                    <a:pt x="314801" y="0"/>
                    <a:pt x="265462" y="0"/>
                  </a:cubicBezTo>
                  <a:close/>
                  <a:moveTo>
                    <a:pt x="316421" y="265462"/>
                  </a:moveTo>
                  <a:cubicBezTo>
                    <a:pt x="316421" y="293560"/>
                    <a:pt x="293561" y="316421"/>
                    <a:pt x="265462" y="316421"/>
                  </a:cubicBezTo>
                  <a:lnTo>
                    <a:pt x="89535" y="316421"/>
                  </a:lnTo>
                  <a:cubicBezTo>
                    <a:pt x="61436" y="316421"/>
                    <a:pt x="38576" y="293560"/>
                    <a:pt x="38576" y="265462"/>
                  </a:cubicBezTo>
                  <a:lnTo>
                    <a:pt x="38576" y="89535"/>
                  </a:lnTo>
                  <a:cubicBezTo>
                    <a:pt x="38576" y="61436"/>
                    <a:pt x="61436" y="38576"/>
                    <a:pt x="89535" y="38576"/>
                  </a:cubicBezTo>
                  <a:lnTo>
                    <a:pt x="265462" y="38576"/>
                  </a:lnTo>
                  <a:cubicBezTo>
                    <a:pt x="293561" y="38576"/>
                    <a:pt x="316421" y="61436"/>
                    <a:pt x="316421" y="89535"/>
                  </a:cubicBezTo>
                  <a:lnTo>
                    <a:pt x="316421" y="265462"/>
                  </a:lnTo>
                  <a:close/>
                </a:path>
              </a:pathLst>
            </a:custGeom>
            <a:solidFill>
              <a:srgbClr val="FFFFFF"/>
            </a:solidFill>
            <a:ln w="9525"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611DCFC7-265A-A74C-9128-D2C19FEB1FE1}"/>
                </a:ext>
              </a:extLst>
            </p:cNvPr>
            <p:cNvSpPr/>
            <p:nvPr userDrawn="1"/>
          </p:nvSpPr>
          <p:spPr>
            <a:xfrm>
              <a:off x="5276508" y="2059857"/>
              <a:ext cx="374747" cy="374750"/>
            </a:xfrm>
            <a:custGeom>
              <a:avLst/>
              <a:gdLst>
                <a:gd name="connsiteX0" fmla="*/ 91440 w 182879"/>
                <a:gd name="connsiteY0" fmla="*/ 0 h 182880"/>
                <a:gd name="connsiteX1" fmla="*/ 0 w 182879"/>
                <a:gd name="connsiteY1" fmla="*/ 91440 h 182880"/>
                <a:gd name="connsiteX2" fmla="*/ 91440 w 182879"/>
                <a:gd name="connsiteY2" fmla="*/ 182880 h 182880"/>
                <a:gd name="connsiteX3" fmla="*/ 182880 w 182879"/>
                <a:gd name="connsiteY3" fmla="*/ 91440 h 182880"/>
                <a:gd name="connsiteX4" fmla="*/ 91440 w 182879"/>
                <a:gd name="connsiteY4" fmla="*/ 0 h 182880"/>
                <a:gd name="connsiteX5" fmla="*/ 91440 w 182879"/>
                <a:gd name="connsiteY5" fmla="*/ 144209 h 182880"/>
                <a:gd name="connsiteX6" fmla="*/ 38671 w 182879"/>
                <a:gd name="connsiteY6" fmla="*/ 91440 h 182880"/>
                <a:gd name="connsiteX7" fmla="*/ 91440 w 182879"/>
                <a:gd name="connsiteY7" fmla="*/ 38672 h 182880"/>
                <a:gd name="connsiteX8" fmla="*/ 144304 w 182879"/>
                <a:gd name="connsiteY8" fmla="*/ 91440 h 182880"/>
                <a:gd name="connsiteX9" fmla="*/ 91440 w 182879"/>
                <a:gd name="connsiteY9" fmla="*/ 144209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79" h="182880">
                  <a:moveTo>
                    <a:pt x="91440" y="0"/>
                  </a:moveTo>
                  <a:cubicBezTo>
                    <a:pt x="41053" y="0"/>
                    <a:pt x="0" y="41053"/>
                    <a:pt x="0" y="91440"/>
                  </a:cubicBezTo>
                  <a:cubicBezTo>
                    <a:pt x="0" y="141827"/>
                    <a:pt x="41053" y="182880"/>
                    <a:pt x="91440" y="182880"/>
                  </a:cubicBezTo>
                  <a:cubicBezTo>
                    <a:pt x="141827" y="182880"/>
                    <a:pt x="182880" y="141827"/>
                    <a:pt x="182880" y="91440"/>
                  </a:cubicBezTo>
                  <a:cubicBezTo>
                    <a:pt x="182880" y="41053"/>
                    <a:pt x="141922" y="0"/>
                    <a:pt x="91440" y="0"/>
                  </a:cubicBezTo>
                  <a:close/>
                  <a:moveTo>
                    <a:pt x="91440" y="144209"/>
                  </a:moveTo>
                  <a:cubicBezTo>
                    <a:pt x="62389" y="144209"/>
                    <a:pt x="38671" y="120491"/>
                    <a:pt x="38671" y="91440"/>
                  </a:cubicBezTo>
                  <a:cubicBezTo>
                    <a:pt x="38671" y="62389"/>
                    <a:pt x="62389" y="38672"/>
                    <a:pt x="91440" y="38672"/>
                  </a:cubicBezTo>
                  <a:cubicBezTo>
                    <a:pt x="120491" y="38672"/>
                    <a:pt x="144304" y="62389"/>
                    <a:pt x="144304" y="91440"/>
                  </a:cubicBezTo>
                  <a:cubicBezTo>
                    <a:pt x="144304" y="120491"/>
                    <a:pt x="120586" y="144209"/>
                    <a:pt x="91440" y="144209"/>
                  </a:cubicBezTo>
                  <a:close/>
                </a:path>
              </a:pathLst>
            </a:custGeom>
            <a:solidFill>
              <a:srgbClr val="FFFFFF"/>
            </a:solidFill>
            <a:ln w="9525"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CF71412B-57D0-8C3F-863B-747D72482FB6}"/>
                </a:ext>
              </a:extLst>
            </p:cNvPr>
            <p:cNvSpPr/>
            <p:nvPr userDrawn="1"/>
          </p:nvSpPr>
          <p:spPr>
            <a:xfrm>
              <a:off x="7395013" y="1695646"/>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432E9776-B6B4-0737-83B3-225F4D4AE1BF}"/>
                </a:ext>
              </a:extLst>
            </p:cNvPr>
            <p:cNvSpPr/>
            <p:nvPr userDrawn="1"/>
          </p:nvSpPr>
          <p:spPr>
            <a:xfrm>
              <a:off x="7581999" y="1991739"/>
              <a:ext cx="739350" cy="521135"/>
            </a:xfrm>
            <a:custGeom>
              <a:avLst/>
              <a:gdLst>
                <a:gd name="connsiteX0" fmla="*/ 353282 w 360807"/>
                <a:gd name="connsiteY0" fmla="*/ 39719 h 254317"/>
                <a:gd name="connsiteX1" fmla="*/ 321373 w 360807"/>
                <a:gd name="connsiteY1" fmla="*/ 7620 h 254317"/>
                <a:gd name="connsiteX2" fmla="*/ 180404 w 360807"/>
                <a:gd name="connsiteY2" fmla="*/ 0 h 254317"/>
                <a:gd name="connsiteX3" fmla="*/ 39433 w 360807"/>
                <a:gd name="connsiteY3" fmla="*/ 7620 h 254317"/>
                <a:gd name="connsiteX4" fmla="*/ 7525 w 360807"/>
                <a:gd name="connsiteY4" fmla="*/ 39719 h 254317"/>
                <a:gd name="connsiteX5" fmla="*/ 0 w 360807"/>
                <a:gd name="connsiteY5" fmla="*/ 127159 h 254317"/>
                <a:gd name="connsiteX6" fmla="*/ 7525 w 360807"/>
                <a:gd name="connsiteY6" fmla="*/ 214598 h 254317"/>
                <a:gd name="connsiteX7" fmla="*/ 39433 w 360807"/>
                <a:gd name="connsiteY7" fmla="*/ 246697 h 254317"/>
                <a:gd name="connsiteX8" fmla="*/ 180404 w 360807"/>
                <a:gd name="connsiteY8" fmla="*/ 254317 h 254317"/>
                <a:gd name="connsiteX9" fmla="*/ 321373 w 360807"/>
                <a:gd name="connsiteY9" fmla="*/ 246697 h 254317"/>
                <a:gd name="connsiteX10" fmla="*/ 353282 w 360807"/>
                <a:gd name="connsiteY10" fmla="*/ 214598 h 254317"/>
                <a:gd name="connsiteX11" fmla="*/ 360807 w 360807"/>
                <a:gd name="connsiteY11" fmla="*/ 127159 h 254317"/>
                <a:gd name="connsiteX12" fmla="*/ 353282 w 360807"/>
                <a:gd name="connsiteY12" fmla="*/ 39719 h 254317"/>
                <a:gd name="connsiteX13" fmla="*/ 143542 w 360807"/>
                <a:gd name="connsiteY13" fmla="*/ 180784 h 254317"/>
                <a:gd name="connsiteX14" fmla="*/ 143542 w 360807"/>
                <a:gd name="connsiteY14" fmla="*/ 73533 h 254317"/>
                <a:gd name="connsiteX15" fmla="*/ 237839 w 360807"/>
                <a:gd name="connsiteY15" fmla="*/ 127159 h 254317"/>
                <a:gd name="connsiteX16" fmla="*/ 143542 w 360807"/>
                <a:gd name="connsiteY16" fmla="*/ 180784 h 254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807" h="254317">
                  <a:moveTo>
                    <a:pt x="353282" y="39719"/>
                  </a:moveTo>
                  <a:cubicBezTo>
                    <a:pt x="349091" y="24098"/>
                    <a:pt x="336899" y="11811"/>
                    <a:pt x="321373" y="7620"/>
                  </a:cubicBezTo>
                  <a:cubicBezTo>
                    <a:pt x="293275" y="0"/>
                    <a:pt x="180404" y="0"/>
                    <a:pt x="180404" y="0"/>
                  </a:cubicBezTo>
                  <a:cubicBezTo>
                    <a:pt x="180404" y="0"/>
                    <a:pt x="67532" y="0"/>
                    <a:pt x="39433" y="7620"/>
                  </a:cubicBezTo>
                  <a:cubicBezTo>
                    <a:pt x="23908" y="11811"/>
                    <a:pt x="11716" y="24098"/>
                    <a:pt x="7525" y="39719"/>
                  </a:cubicBezTo>
                  <a:cubicBezTo>
                    <a:pt x="0" y="68008"/>
                    <a:pt x="0" y="127159"/>
                    <a:pt x="0" y="127159"/>
                  </a:cubicBezTo>
                  <a:cubicBezTo>
                    <a:pt x="0" y="127159"/>
                    <a:pt x="0" y="186214"/>
                    <a:pt x="7525" y="214598"/>
                  </a:cubicBezTo>
                  <a:cubicBezTo>
                    <a:pt x="11716" y="230219"/>
                    <a:pt x="23908" y="242506"/>
                    <a:pt x="39433" y="246697"/>
                  </a:cubicBezTo>
                  <a:cubicBezTo>
                    <a:pt x="67532" y="254317"/>
                    <a:pt x="180404" y="254317"/>
                    <a:pt x="180404" y="254317"/>
                  </a:cubicBezTo>
                  <a:cubicBezTo>
                    <a:pt x="180404" y="254317"/>
                    <a:pt x="293275" y="254317"/>
                    <a:pt x="321373" y="246697"/>
                  </a:cubicBezTo>
                  <a:cubicBezTo>
                    <a:pt x="336899" y="242506"/>
                    <a:pt x="349091" y="230219"/>
                    <a:pt x="353282" y="214598"/>
                  </a:cubicBezTo>
                  <a:cubicBezTo>
                    <a:pt x="360807" y="186309"/>
                    <a:pt x="360807" y="127159"/>
                    <a:pt x="360807" y="127159"/>
                  </a:cubicBezTo>
                  <a:cubicBezTo>
                    <a:pt x="360807" y="127159"/>
                    <a:pt x="360807" y="68104"/>
                    <a:pt x="353282" y="39719"/>
                  </a:cubicBezTo>
                  <a:close/>
                  <a:moveTo>
                    <a:pt x="143542" y="180784"/>
                  </a:moveTo>
                  <a:lnTo>
                    <a:pt x="143542" y="73533"/>
                  </a:lnTo>
                  <a:lnTo>
                    <a:pt x="237839" y="127159"/>
                  </a:lnTo>
                  <a:lnTo>
                    <a:pt x="143542" y="180784"/>
                  </a:lnTo>
                  <a:close/>
                </a:path>
              </a:pathLst>
            </a:custGeom>
            <a:solidFill>
              <a:srgbClr val="FFFFFF"/>
            </a:solidFill>
            <a:ln w="952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46B36695-9D44-CF4A-14FC-6D97E6B5EEB6}"/>
                </a:ext>
              </a:extLst>
            </p:cNvPr>
            <p:cNvSpPr/>
            <p:nvPr userDrawn="1"/>
          </p:nvSpPr>
          <p:spPr>
            <a:xfrm>
              <a:off x="2419238" y="1689595"/>
              <a:ext cx="1113317" cy="1113317"/>
            </a:xfrm>
            <a:custGeom>
              <a:avLst/>
              <a:gdLst>
                <a:gd name="connsiteX0" fmla="*/ 0 w 543305"/>
                <a:gd name="connsiteY0" fmla="*/ 0 h 543305"/>
                <a:gd name="connsiteX1" fmla="*/ 543306 w 543305"/>
                <a:gd name="connsiteY1" fmla="*/ 0 h 543305"/>
                <a:gd name="connsiteX2" fmla="*/ 543306 w 543305"/>
                <a:gd name="connsiteY2" fmla="*/ 543306 h 543305"/>
                <a:gd name="connsiteX3" fmla="*/ 0 w 543305"/>
                <a:gd name="connsiteY3" fmla="*/ 543306 h 543305"/>
              </a:gdLst>
              <a:ahLst/>
              <a:cxnLst>
                <a:cxn ang="0">
                  <a:pos x="connsiteX0" y="connsiteY0"/>
                </a:cxn>
                <a:cxn ang="0">
                  <a:pos x="connsiteX1" y="connsiteY1"/>
                </a:cxn>
                <a:cxn ang="0">
                  <a:pos x="connsiteX2" y="connsiteY2"/>
                </a:cxn>
                <a:cxn ang="0">
                  <a:pos x="connsiteX3" y="connsiteY3"/>
                </a:cxn>
              </a:cxnLst>
              <a:rect l="l" t="t" r="r" b="b"/>
              <a:pathLst>
                <a:path w="543305" h="543305">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E46E7525-5FF1-8346-5B8E-E85830C2BFE2}"/>
                </a:ext>
              </a:extLst>
            </p:cNvPr>
            <p:cNvSpPr/>
            <p:nvPr userDrawn="1"/>
          </p:nvSpPr>
          <p:spPr>
            <a:xfrm>
              <a:off x="2628279" y="2125633"/>
              <a:ext cx="149117" cy="479562"/>
            </a:xfrm>
            <a:custGeom>
              <a:avLst/>
              <a:gdLst>
                <a:gd name="connsiteX0" fmla="*/ 0 w 72770"/>
                <a:gd name="connsiteY0" fmla="*/ 0 h 234029"/>
                <a:gd name="connsiteX1" fmla="*/ 72771 w 72770"/>
                <a:gd name="connsiteY1" fmla="*/ 0 h 234029"/>
                <a:gd name="connsiteX2" fmla="*/ 72771 w 72770"/>
                <a:gd name="connsiteY2" fmla="*/ 234029 h 234029"/>
                <a:gd name="connsiteX3" fmla="*/ 0 w 72770"/>
                <a:gd name="connsiteY3" fmla="*/ 234029 h 234029"/>
              </a:gdLst>
              <a:ahLst/>
              <a:cxnLst>
                <a:cxn ang="0">
                  <a:pos x="connsiteX0" y="connsiteY0"/>
                </a:cxn>
                <a:cxn ang="0">
                  <a:pos x="connsiteX1" y="connsiteY1"/>
                </a:cxn>
                <a:cxn ang="0">
                  <a:pos x="connsiteX2" y="connsiteY2"/>
                </a:cxn>
                <a:cxn ang="0">
                  <a:pos x="connsiteX3" y="connsiteY3"/>
                </a:cxn>
              </a:cxnLst>
              <a:rect l="l" t="t" r="r" b="b"/>
              <a:pathLst>
                <a:path w="72770" h="234029">
                  <a:moveTo>
                    <a:pt x="0" y="0"/>
                  </a:moveTo>
                  <a:lnTo>
                    <a:pt x="72771" y="0"/>
                  </a:lnTo>
                  <a:lnTo>
                    <a:pt x="72771" y="234029"/>
                  </a:lnTo>
                  <a:lnTo>
                    <a:pt x="0" y="234029"/>
                  </a:lnTo>
                  <a:close/>
                </a:path>
              </a:pathLst>
            </a:custGeom>
            <a:solidFill>
              <a:srgbClr val="FFFFFF"/>
            </a:solidFill>
            <a:ln w="9525"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E2643B9D-593C-28B6-33C7-94AC849E27E6}"/>
                </a:ext>
              </a:extLst>
            </p:cNvPr>
            <p:cNvSpPr/>
            <p:nvPr userDrawn="1"/>
          </p:nvSpPr>
          <p:spPr>
            <a:xfrm>
              <a:off x="2616371" y="1887316"/>
              <a:ext cx="172539" cy="172930"/>
            </a:xfrm>
            <a:custGeom>
              <a:avLst/>
              <a:gdLst>
                <a:gd name="connsiteX0" fmla="*/ 42100 w 84200"/>
                <a:gd name="connsiteY0" fmla="*/ 0 h 84391"/>
                <a:gd name="connsiteX1" fmla="*/ 0 w 84200"/>
                <a:gd name="connsiteY1" fmla="*/ 42196 h 84391"/>
                <a:gd name="connsiteX2" fmla="*/ 42100 w 84200"/>
                <a:gd name="connsiteY2" fmla="*/ 84392 h 84391"/>
                <a:gd name="connsiteX3" fmla="*/ 84201 w 84200"/>
                <a:gd name="connsiteY3" fmla="*/ 42196 h 84391"/>
                <a:gd name="connsiteX4" fmla="*/ 42100 w 84200"/>
                <a:gd name="connsiteY4" fmla="*/ 0 h 84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00" h="84391">
                  <a:moveTo>
                    <a:pt x="42100" y="0"/>
                  </a:moveTo>
                  <a:cubicBezTo>
                    <a:pt x="18764" y="0"/>
                    <a:pt x="0" y="18860"/>
                    <a:pt x="0" y="42196"/>
                  </a:cubicBezTo>
                  <a:cubicBezTo>
                    <a:pt x="0" y="65532"/>
                    <a:pt x="18859" y="84392"/>
                    <a:pt x="42100" y="84392"/>
                  </a:cubicBezTo>
                  <a:cubicBezTo>
                    <a:pt x="65342" y="84392"/>
                    <a:pt x="84201" y="65532"/>
                    <a:pt x="84201" y="42196"/>
                  </a:cubicBezTo>
                  <a:cubicBezTo>
                    <a:pt x="84201" y="18860"/>
                    <a:pt x="65342" y="0"/>
                    <a:pt x="42100" y="0"/>
                  </a:cubicBezTo>
                  <a:close/>
                </a:path>
              </a:pathLst>
            </a:custGeom>
            <a:solidFill>
              <a:srgbClr val="FFFFFF"/>
            </a:solidFill>
            <a:ln w="952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DA44CA4D-A7B1-8C2B-5E9A-F02818DF16DD}"/>
                </a:ext>
              </a:extLst>
            </p:cNvPr>
            <p:cNvSpPr/>
            <p:nvPr userDrawn="1"/>
          </p:nvSpPr>
          <p:spPr>
            <a:xfrm>
              <a:off x="2870888" y="2113727"/>
              <a:ext cx="464728" cy="491467"/>
            </a:xfrm>
            <a:custGeom>
              <a:avLst/>
              <a:gdLst>
                <a:gd name="connsiteX0" fmla="*/ 139446 w 226790"/>
                <a:gd name="connsiteY0" fmla="*/ 0 h 239839"/>
                <a:gd name="connsiteX1" fmla="*/ 70675 w 226790"/>
                <a:gd name="connsiteY1" fmla="*/ 37814 h 239839"/>
                <a:gd name="connsiteX2" fmla="*/ 69723 w 226790"/>
                <a:gd name="connsiteY2" fmla="*/ 37814 h 239839"/>
                <a:gd name="connsiteX3" fmla="*/ 69723 w 226790"/>
                <a:gd name="connsiteY3" fmla="*/ 5810 h 239839"/>
                <a:gd name="connsiteX4" fmla="*/ 0 w 226790"/>
                <a:gd name="connsiteY4" fmla="*/ 5810 h 239839"/>
                <a:gd name="connsiteX5" fmla="*/ 0 w 226790"/>
                <a:gd name="connsiteY5" fmla="*/ 239839 h 239839"/>
                <a:gd name="connsiteX6" fmla="*/ 72676 w 226790"/>
                <a:gd name="connsiteY6" fmla="*/ 239839 h 239839"/>
                <a:gd name="connsiteX7" fmla="*/ 72676 w 226790"/>
                <a:gd name="connsiteY7" fmla="*/ 124111 h 239839"/>
                <a:gd name="connsiteX8" fmla="*/ 116300 w 226790"/>
                <a:gd name="connsiteY8" fmla="*/ 64008 h 239839"/>
                <a:gd name="connsiteX9" fmla="*/ 154115 w 226790"/>
                <a:gd name="connsiteY9" fmla="*/ 126016 h 239839"/>
                <a:gd name="connsiteX10" fmla="*/ 154115 w 226790"/>
                <a:gd name="connsiteY10" fmla="*/ 239839 h 239839"/>
                <a:gd name="connsiteX11" fmla="*/ 226790 w 226790"/>
                <a:gd name="connsiteY11" fmla="*/ 239839 h 239839"/>
                <a:gd name="connsiteX12" fmla="*/ 226790 w 226790"/>
                <a:gd name="connsiteY12" fmla="*/ 111538 h 239839"/>
                <a:gd name="connsiteX13" fmla="*/ 139541 w 226790"/>
                <a:gd name="connsiteY13" fmla="*/ 95 h 23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6790" h="239839">
                  <a:moveTo>
                    <a:pt x="139446" y="0"/>
                  </a:moveTo>
                  <a:cubicBezTo>
                    <a:pt x="104108" y="0"/>
                    <a:pt x="80391" y="19431"/>
                    <a:pt x="70675" y="37814"/>
                  </a:cubicBezTo>
                  <a:lnTo>
                    <a:pt x="69723" y="37814"/>
                  </a:lnTo>
                  <a:lnTo>
                    <a:pt x="69723" y="5810"/>
                  </a:lnTo>
                  <a:lnTo>
                    <a:pt x="0" y="5810"/>
                  </a:lnTo>
                  <a:lnTo>
                    <a:pt x="0" y="239839"/>
                  </a:lnTo>
                  <a:lnTo>
                    <a:pt x="72676" y="239839"/>
                  </a:lnTo>
                  <a:lnTo>
                    <a:pt x="72676" y="124111"/>
                  </a:lnTo>
                  <a:cubicBezTo>
                    <a:pt x="72676" y="93631"/>
                    <a:pt x="78486" y="64008"/>
                    <a:pt x="116300" y="64008"/>
                  </a:cubicBezTo>
                  <a:cubicBezTo>
                    <a:pt x="154115" y="64008"/>
                    <a:pt x="154115" y="98869"/>
                    <a:pt x="154115" y="126016"/>
                  </a:cubicBezTo>
                  <a:lnTo>
                    <a:pt x="154115" y="239839"/>
                  </a:lnTo>
                  <a:lnTo>
                    <a:pt x="226790" y="239839"/>
                  </a:lnTo>
                  <a:lnTo>
                    <a:pt x="226790" y="111538"/>
                  </a:lnTo>
                  <a:cubicBezTo>
                    <a:pt x="226790" y="48577"/>
                    <a:pt x="213170" y="95"/>
                    <a:pt x="139541" y="95"/>
                  </a:cubicBezTo>
                  <a:close/>
                </a:path>
              </a:pathLst>
            </a:custGeom>
            <a:solidFill>
              <a:srgbClr val="FFFFFF"/>
            </a:solidFill>
            <a:ln w="9525"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D7235AA9-6C56-4AF4-5D5D-249E43C4A4B9}"/>
                </a:ext>
              </a:extLst>
            </p:cNvPr>
            <p:cNvSpPr/>
            <p:nvPr userDrawn="1"/>
          </p:nvSpPr>
          <p:spPr>
            <a:xfrm>
              <a:off x="8639104" y="1690572"/>
              <a:ext cx="1113317" cy="1113318"/>
            </a:xfrm>
            <a:custGeom>
              <a:avLst/>
              <a:gdLst>
                <a:gd name="connsiteX0" fmla="*/ 0 w 543305"/>
                <a:gd name="connsiteY0" fmla="*/ 0 h 543306"/>
                <a:gd name="connsiteX1" fmla="*/ 543306 w 543305"/>
                <a:gd name="connsiteY1" fmla="*/ 0 h 543306"/>
                <a:gd name="connsiteX2" fmla="*/ 543306 w 543305"/>
                <a:gd name="connsiteY2" fmla="*/ 543306 h 543306"/>
                <a:gd name="connsiteX3" fmla="*/ 0 w 543305"/>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5"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79F594E5-39F7-5122-ACD7-B01BB6AD6085}"/>
                </a:ext>
              </a:extLst>
            </p:cNvPr>
            <p:cNvSpPr/>
            <p:nvPr userDrawn="1"/>
          </p:nvSpPr>
          <p:spPr>
            <a:xfrm>
              <a:off x="9250999" y="2079375"/>
              <a:ext cx="335713" cy="335714"/>
            </a:xfrm>
            <a:custGeom>
              <a:avLst/>
              <a:gdLst>
                <a:gd name="connsiteX0" fmla="*/ 81915 w 163830"/>
                <a:gd name="connsiteY0" fmla="*/ 0 h 163830"/>
                <a:gd name="connsiteX1" fmla="*/ 0 w 163830"/>
                <a:gd name="connsiteY1" fmla="*/ 81915 h 163830"/>
                <a:gd name="connsiteX2" fmla="*/ 81915 w 163830"/>
                <a:gd name="connsiteY2" fmla="*/ 163830 h 163830"/>
                <a:gd name="connsiteX3" fmla="*/ 163830 w 163830"/>
                <a:gd name="connsiteY3" fmla="*/ 81915 h 163830"/>
                <a:gd name="connsiteX4" fmla="*/ 81915 w 163830"/>
                <a:gd name="connsiteY4" fmla="*/ 0 h 163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 h="163830">
                  <a:moveTo>
                    <a:pt x="81915" y="0"/>
                  </a:moveTo>
                  <a:cubicBezTo>
                    <a:pt x="36672" y="0"/>
                    <a:pt x="0" y="36671"/>
                    <a:pt x="0" y="81915"/>
                  </a:cubicBezTo>
                  <a:cubicBezTo>
                    <a:pt x="0" y="127159"/>
                    <a:pt x="36672" y="163830"/>
                    <a:pt x="81915" y="163830"/>
                  </a:cubicBezTo>
                  <a:cubicBezTo>
                    <a:pt x="127159" y="163830"/>
                    <a:pt x="163830" y="127159"/>
                    <a:pt x="163830" y="81915"/>
                  </a:cubicBezTo>
                  <a:cubicBezTo>
                    <a:pt x="163830" y="36671"/>
                    <a:pt x="127159" y="0"/>
                    <a:pt x="81915" y="0"/>
                  </a:cubicBezTo>
                  <a:close/>
                </a:path>
              </a:pathLst>
            </a:custGeom>
            <a:solidFill>
              <a:srgbClr val="FFFFFF"/>
            </a:solidFill>
            <a:ln w="9525"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9221A9C7-C6AD-0626-16DC-BE6C6F74C19B}"/>
                </a:ext>
              </a:extLst>
            </p:cNvPr>
            <p:cNvSpPr/>
            <p:nvPr userDrawn="1"/>
          </p:nvSpPr>
          <p:spPr>
            <a:xfrm>
              <a:off x="8804617" y="2079375"/>
              <a:ext cx="335713" cy="335711"/>
            </a:xfrm>
            <a:custGeom>
              <a:avLst/>
              <a:gdLst>
                <a:gd name="connsiteX0" fmla="*/ 163830 w 163830"/>
                <a:gd name="connsiteY0" fmla="*/ 81915 h 163829"/>
                <a:gd name="connsiteX1" fmla="*/ 81915 w 163830"/>
                <a:gd name="connsiteY1" fmla="*/ 163830 h 163829"/>
                <a:gd name="connsiteX2" fmla="*/ 1 w 163830"/>
                <a:gd name="connsiteY2" fmla="*/ 81915 h 163829"/>
                <a:gd name="connsiteX3" fmla="*/ 81915 w 163830"/>
                <a:gd name="connsiteY3" fmla="*/ 0 h 163829"/>
                <a:gd name="connsiteX4" fmla="*/ 163830 w 163830"/>
                <a:gd name="connsiteY4" fmla="*/ 81915 h 163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 h="163829">
                  <a:moveTo>
                    <a:pt x="163830" y="81915"/>
                  </a:moveTo>
                  <a:cubicBezTo>
                    <a:pt x="163830" y="127155"/>
                    <a:pt x="127156" y="163830"/>
                    <a:pt x="81915" y="163830"/>
                  </a:cubicBezTo>
                  <a:cubicBezTo>
                    <a:pt x="36675" y="163830"/>
                    <a:pt x="1" y="127155"/>
                    <a:pt x="1" y="81915"/>
                  </a:cubicBezTo>
                  <a:cubicBezTo>
                    <a:pt x="1" y="36675"/>
                    <a:pt x="36675" y="0"/>
                    <a:pt x="81915" y="0"/>
                  </a:cubicBezTo>
                  <a:cubicBezTo>
                    <a:pt x="127156" y="0"/>
                    <a:pt x="163830" y="36675"/>
                    <a:pt x="163830" y="81915"/>
                  </a:cubicBezTo>
                  <a:close/>
                </a:path>
              </a:pathLst>
            </a:custGeom>
            <a:solidFill>
              <a:srgbClr val="FFFFFF"/>
            </a:solidFill>
            <a:ln w="9525"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2857E51B-0F39-5587-5067-B466AAFF56CC}"/>
                </a:ext>
              </a:extLst>
            </p:cNvPr>
            <p:cNvSpPr/>
            <p:nvPr userDrawn="1"/>
          </p:nvSpPr>
          <p:spPr>
            <a:xfrm>
              <a:off x="3663327" y="1692523"/>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B9A5378C-3AD2-2975-4FF4-12CED3D169DD}"/>
                </a:ext>
              </a:extLst>
            </p:cNvPr>
            <p:cNvSpPr/>
            <p:nvPr userDrawn="1"/>
          </p:nvSpPr>
          <p:spPr>
            <a:xfrm>
              <a:off x="3867878" y="1889462"/>
              <a:ext cx="703825" cy="719246"/>
            </a:xfrm>
            <a:custGeom>
              <a:avLst/>
              <a:gdLst>
                <a:gd name="connsiteX0" fmla="*/ 204406 w 343471"/>
                <a:gd name="connsiteY0" fmla="*/ 148685 h 350996"/>
                <a:gd name="connsiteX1" fmla="*/ 332327 w 343471"/>
                <a:gd name="connsiteY1" fmla="*/ 0 h 350996"/>
                <a:gd name="connsiteX2" fmla="*/ 302038 w 343471"/>
                <a:gd name="connsiteY2" fmla="*/ 0 h 350996"/>
                <a:gd name="connsiteX3" fmla="*/ 190976 w 343471"/>
                <a:gd name="connsiteY3" fmla="*/ 129064 h 350996"/>
                <a:gd name="connsiteX4" fmla="*/ 102298 w 343471"/>
                <a:gd name="connsiteY4" fmla="*/ 0 h 350996"/>
                <a:gd name="connsiteX5" fmla="*/ 0 w 343471"/>
                <a:gd name="connsiteY5" fmla="*/ 0 h 350996"/>
                <a:gd name="connsiteX6" fmla="*/ 134112 w 343471"/>
                <a:gd name="connsiteY6" fmla="*/ 195167 h 350996"/>
                <a:gd name="connsiteX7" fmla="*/ 0 w 343471"/>
                <a:gd name="connsiteY7" fmla="*/ 350996 h 350996"/>
                <a:gd name="connsiteX8" fmla="*/ 30289 w 343471"/>
                <a:gd name="connsiteY8" fmla="*/ 350996 h 350996"/>
                <a:gd name="connsiteX9" fmla="*/ 147542 w 343471"/>
                <a:gd name="connsiteY9" fmla="*/ 214694 h 350996"/>
                <a:gd name="connsiteX10" fmla="*/ 241173 w 343471"/>
                <a:gd name="connsiteY10" fmla="*/ 350996 h 350996"/>
                <a:gd name="connsiteX11" fmla="*/ 343471 w 343471"/>
                <a:gd name="connsiteY11" fmla="*/ 350996 h 350996"/>
                <a:gd name="connsiteX12" fmla="*/ 204406 w 343471"/>
                <a:gd name="connsiteY12" fmla="*/ 148590 h 350996"/>
                <a:gd name="connsiteX13" fmla="*/ 204406 w 343471"/>
                <a:gd name="connsiteY13" fmla="*/ 148590 h 350996"/>
                <a:gd name="connsiteX14" fmla="*/ 162973 w 343471"/>
                <a:gd name="connsiteY14" fmla="*/ 196882 h 350996"/>
                <a:gd name="connsiteX15" fmla="*/ 149352 w 343471"/>
                <a:gd name="connsiteY15" fmla="*/ 177451 h 350996"/>
                <a:gd name="connsiteX16" fmla="*/ 41243 w 343471"/>
                <a:gd name="connsiteY16" fmla="*/ 22765 h 350996"/>
                <a:gd name="connsiteX17" fmla="*/ 87821 w 343471"/>
                <a:gd name="connsiteY17" fmla="*/ 22765 h 350996"/>
                <a:gd name="connsiteX18" fmla="*/ 175070 w 343471"/>
                <a:gd name="connsiteY18" fmla="*/ 147542 h 350996"/>
                <a:gd name="connsiteX19" fmla="*/ 188690 w 343471"/>
                <a:gd name="connsiteY19" fmla="*/ 166973 h 350996"/>
                <a:gd name="connsiteX20" fmla="*/ 302133 w 343471"/>
                <a:gd name="connsiteY20" fmla="*/ 329184 h 350996"/>
                <a:gd name="connsiteX21" fmla="*/ 255556 w 343471"/>
                <a:gd name="connsiteY21" fmla="*/ 329184 h 350996"/>
                <a:gd name="connsiteX22" fmla="*/ 162973 w 343471"/>
                <a:gd name="connsiteY22" fmla="*/ 196787 h 350996"/>
                <a:gd name="connsiteX23" fmla="*/ 162973 w 343471"/>
                <a:gd name="connsiteY23" fmla="*/ 196787 h 350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3471" h="350996">
                  <a:moveTo>
                    <a:pt x="204406" y="148685"/>
                  </a:moveTo>
                  <a:lnTo>
                    <a:pt x="332327" y="0"/>
                  </a:lnTo>
                  <a:lnTo>
                    <a:pt x="302038" y="0"/>
                  </a:lnTo>
                  <a:lnTo>
                    <a:pt x="190976" y="129064"/>
                  </a:lnTo>
                  <a:lnTo>
                    <a:pt x="102298" y="0"/>
                  </a:lnTo>
                  <a:lnTo>
                    <a:pt x="0" y="0"/>
                  </a:lnTo>
                  <a:lnTo>
                    <a:pt x="134112" y="195167"/>
                  </a:lnTo>
                  <a:lnTo>
                    <a:pt x="0" y="350996"/>
                  </a:lnTo>
                  <a:lnTo>
                    <a:pt x="30289" y="350996"/>
                  </a:lnTo>
                  <a:lnTo>
                    <a:pt x="147542" y="214694"/>
                  </a:lnTo>
                  <a:lnTo>
                    <a:pt x="241173" y="350996"/>
                  </a:lnTo>
                  <a:lnTo>
                    <a:pt x="343471" y="350996"/>
                  </a:lnTo>
                  <a:lnTo>
                    <a:pt x="204406" y="148590"/>
                  </a:lnTo>
                  <a:lnTo>
                    <a:pt x="204406" y="148590"/>
                  </a:lnTo>
                  <a:close/>
                  <a:moveTo>
                    <a:pt x="162973" y="196882"/>
                  </a:moveTo>
                  <a:lnTo>
                    <a:pt x="149352" y="177451"/>
                  </a:lnTo>
                  <a:lnTo>
                    <a:pt x="41243" y="22765"/>
                  </a:lnTo>
                  <a:lnTo>
                    <a:pt x="87821" y="22765"/>
                  </a:lnTo>
                  <a:lnTo>
                    <a:pt x="175070" y="147542"/>
                  </a:lnTo>
                  <a:lnTo>
                    <a:pt x="188690" y="166973"/>
                  </a:lnTo>
                  <a:lnTo>
                    <a:pt x="302133" y="329184"/>
                  </a:lnTo>
                  <a:lnTo>
                    <a:pt x="255556" y="329184"/>
                  </a:lnTo>
                  <a:lnTo>
                    <a:pt x="162973" y="196787"/>
                  </a:lnTo>
                  <a:lnTo>
                    <a:pt x="162973" y="196787"/>
                  </a:lnTo>
                  <a:close/>
                </a:path>
              </a:pathLst>
            </a:custGeom>
            <a:solidFill>
              <a:srgbClr val="FFFFFF"/>
            </a:solidFill>
            <a:ln w="9525" cap="flat">
              <a:noFill/>
              <a:prstDash val="solid"/>
              <a:miter/>
            </a:ln>
          </p:spPr>
          <p:txBody>
            <a:bodyPr rtlCol="0" anchor="ctr"/>
            <a:lstStyle/>
            <a:p>
              <a:endParaRPr lang="en-US"/>
            </a:p>
          </p:txBody>
        </p:sp>
      </p:grpSp>
      <p:sp>
        <p:nvSpPr>
          <p:cNvPr id="2" name="Title 7">
            <a:extLst>
              <a:ext uri="{FF2B5EF4-FFF2-40B4-BE49-F238E27FC236}">
                <a16:creationId xmlns:a16="http://schemas.microsoft.com/office/drawing/2014/main" id="{DAE593DB-8ADA-2B81-0837-94D520E6318E}"/>
              </a:ext>
            </a:extLst>
          </p:cNvPr>
          <p:cNvSpPr>
            <a:spLocks noGrp="1"/>
          </p:cNvSpPr>
          <p:nvPr>
            <p:ph type="title" hasCustomPrompt="1"/>
          </p:nvPr>
        </p:nvSpPr>
        <p:spPr>
          <a:xfrm>
            <a:off x="314692" y="365125"/>
            <a:ext cx="11492432" cy="886397"/>
          </a:xfrm>
        </p:spPr>
        <p:txBody>
          <a:bodyPr/>
          <a:lstStyle/>
          <a:p>
            <a:r>
              <a:rPr lang="en-US" dirty="0"/>
              <a:t>Keep up with ORNL’s latest scientific discoveries, economic impacts, and solutions for energy and national security</a:t>
            </a:r>
          </a:p>
        </p:txBody>
      </p:sp>
    </p:spTree>
    <p:extLst>
      <p:ext uri="{BB962C8B-B14F-4D97-AF65-F5344CB8AC3E}">
        <p14:creationId xmlns:p14="http://schemas.microsoft.com/office/powerpoint/2010/main" val="337822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clusion | Logo">
    <p:spTree>
      <p:nvGrpSpPr>
        <p:cNvPr id="1" name=""/>
        <p:cNvGrpSpPr/>
        <p:nvPr/>
      </p:nvGrpSpPr>
      <p:grpSpPr>
        <a:xfrm>
          <a:off x="0" y="0"/>
          <a:ext cx="0" cy="0"/>
          <a:chOff x="0" y="0"/>
          <a:chExt cx="0" cy="0"/>
        </a:xfrm>
      </p:grpSpPr>
      <p:pic>
        <p:nvPicPr>
          <p:cNvPr id="3" name="Graphic 285">
            <a:extLst>
              <a:ext uri="{FF2B5EF4-FFF2-40B4-BE49-F238E27FC236}">
                <a16:creationId xmlns:a16="http://schemas.microsoft.com/office/drawing/2014/main" id="{89B1F087-DF83-09A8-95A1-156B3E903116}"/>
              </a:ext>
            </a:extLst>
          </p:cNvPr>
          <p:cNvPicPr>
            <a:picLocks noChangeAspect="1"/>
          </p:cNvPicPr>
          <p:nvPr userDrawn="1"/>
        </p:nvPicPr>
        <p:blipFill>
          <a:blip r:embed="rId2"/>
          <a:srcRect/>
          <a:stretch/>
        </p:blipFill>
        <p:spPr>
          <a:xfrm>
            <a:off x="0" y="0"/>
            <a:ext cx="12192000" cy="6858000"/>
          </a:xfrm>
          <a:prstGeom prst="rect">
            <a:avLst/>
          </a:prstGeom>
        </p:spPr>
      </p:pic>
      <p:pic>
        <p:nvPicPr>
          <p:cNvPr id="37" name="Graphic 36">
            <a:extLst>
              <a:ext uri="{FF2B5EF4-FFF2-40B4-BE49-F238E27FC236}">
                <a16:creationId xmlns:a16="http://schemas.microsoft.com/office/drawing/2014/main" id="{5CAC3282-DC62-4A2A-767F-48373E113E9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209255" y="2735048"/>
            <a:ext cx="5773490" cy="1387904"/>
          </a:xfrm>
          <a:prstGeom prst="rect">
            <a:avLst/>
          </a:prstGeom>
        </p:spPr>
      </p:pic>
      <p:grpSp>
        <p:nvGrpSpPr>
          <p:cNvPr id="4" name="Group 3">
            <a:extLst>
              <a:ext uri="{FF2B5EF4-FFF2-40B4-BE49-F238E27FC236}">
                <a16:creationId xmlns:a16="http://schemas.microsoft.com/office/drawing/2014/main" id="{3CBD199E-AAB8-C86C-7065-B0DAAC996DDA}"/>
              </a:ext>
            </a:extLst>
          </p:cNvPr>
          <p:cNvGrpSpPr/>
          <p:nvPr userDrawn="1"/>
        </p:nvGrpSpPr>
        <p:grpSpPr>
          <a:xfrm>
            <a:off x="4217981" y="6109219"/>
            <a:ext cx="4556510" cy="438912"/>
            <a:chOff x="859536" y="6108192"/>
            <a:chExt cx="4556510" cy="438912"/>
          </a:xfrm>
        </p:grpSpPr>
        <p:sp>
          <p:nvSpPr>
            <p:cNvPr id="7" name="TextBox 6">
              <a:extLst>
                <a:ext uri="{FF2B5EF4-FFF2-40B4-BE49-F238E27FC236}">
                  <a16:creationId xmlns:a16="http://schemas.microsoft.com/office/drawing/2014/main" id="{97197F97-DD05-46DC-A43C-9A85A489A4DD}"/>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dirty="0">
                  <a:solidFill>
                    <a:schemeClr val="bg1"/>
                  </a:solidFill>
                  <a:latin typeface="Roboto" panose="02000000000000000000" pitchFamily="2" charset="0"/>
                  <a:ea typeface="Roboto" panose="02000000000000000000" pitchFamily="2" charset="0"/>
                </a:rPr>
                <a:t>ORNL IS MANAGED BY UT-BATTELLE LLC </a:t>
              </a:r>
              <a:br>
                <a:rPr lang="en-US" sz="900" b="0" dirty="0">
                  <a:solidFill>
                    <a:schemeClr val="bg1"/>
                  </a:solidFill>
                  <a:latin typeface="Roboto" panose="02000000000000000000" pitchFamily="2" charset="0"/>
                  <a:ea typeface="Roboto" panose="02000000000000000000" pitchFamily="2" charset="0"/>
                </a:rPr>
              </a:br>
              <a:r>
                <a:rPr lang="en-US" sz="900" b="0" dirty="0">
                  <a:solidFill>
                    <a:schemeClr val="bg1"/>
                  </a:solidFill>
                  <a:latin typeface="Roboto" panose="02000000000000000000" pitchFamily="2" charset="0"/>
                  <a:ea typeface="Roboto" panose="02000000000000000000" pitchFamily="2" charset="0"/>
                </a:rPr>
                <a:t>FOR THE US DEPARTMENT OF ENERGY</a:t>
              </a:r>
            </a:p>
          </p:txBody>
        </p:sp>
        <p:pic>
          <p:nvPicPr>
            <p:cNvPr id="8" name="Picture 7" descr="Text&#10;&#10;AI-generated content may be incorrect.">
              <a:extLst>
                <a:ext uri="{FF2B5EF4-FFF2-40B4-BE49-F238E27FC236}">
                  <a16:creationId xmlns:a16="http://schemas.microsoft.com/office/drawing/2014/main" id="{CCDFDBFA-B5E9-EA5B-FE47-B868EED9A8D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6732007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Full picture layout ">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81066A-C24A-4E74-9351-F12B6561E2D3}"/>
              </a:ext>
            </a:extLst>
          </p:cNvPr>
          <p:cNvSpPr>
            <a:spLocks noGrp="1"/>
          </p:cNvSpPr>
          <p:nvPr>
            <p:ph type="pic" sz="quarter" idx="10"/>
          </p:nvPr>
        </p:nvSpPr>
        <p:spPr>
          <a:xfrm>
            <a:off x="274320" y="2381"/>
            <a:ext cx="11312843" cy="6342021"/>
          </a:xfrm>
          <a:noFill/>
          <a:ln>
            <a:noFill/>
          </a:ln>
        </p:spPr>
        <p:txBody>
          <a:bodyPr/>
          <a:lstStyle>
            <a:lvl1pPr marL="0" indent="0">
              <a:buFont typeface="Century Gothic" panose="020B0502020202020204" pitchFamily="34" charset="0"/>
              <a:buNone/>
              <a:defRPr/>
            </a:lvl1pPr>
          </a:lstStyle>
          <a:p>
            <a:r>
              <a:rPr lang="en-US" dirty="0"/>
              <a:t>Click icon to add picture</a:t>
            </a:r>
          </a:p>
        </p:txBody>
      </p:sp>
      <p:sp>
        <p:nvSpPr>
          <p:cNvPr id="2" name="Title 1"/>
          <p:cNvSpPr>
            <a:spLocks noGrp="1"/>
          </p:cNvSpPr>
          <p:nvPr>
            <p:ph type="title"/>
          </p:nvPr>
        </p:nvSpPr>
        <p:spPr>
          <a:xfrm>
            <a:off x="429769" y="274320"/>
            <a:ext cx="11000232" cy="535531"/>
          </a:xfrm>
        </p:spPr>
        <p:txBody>
          <a:bodyPr/>
          <a:lstStyle>
            <a:lvl1pPr>
              <a:lnSpc>
                <a:spcPct val="90000"/>
              </a:lnSpc>
              <a:defRPr sz="3200" b="0">
                <a:solidFill>
                  <a:schemeClr val="tx1"/>
                </a:solidFill>
                <a:effectLst/>
                <a:latin typeface="Century Gothic" panose="020B0502020202020204" pitchFamily="34" charset="0"/>
              </a:defRPr>
            </a:lvl1pPr>
          </a:lstStyle>
          <a:p>
            <a:r>
              <a:rPr lang="en-US"/>
              <a:t>Click to edit Master title style</a:t>
            </a:r>
            <a:endParaRPr lang="en-US" dirty="0"/>
          </a:p>
        </p:txBody>
      </p:sp>
      <p:sp>
        <p:nvSpPr>
          <p:cNvPr id="17" name="Rectangle 256">
            <a:extLst>
              <a:ext uri="{FF2B5EF4-FFF2-40B4-BE49-F238E27FC236}">
                <a16:creationId xmlns:a16="http://schemas.microsoft.com/office/drawing/2014/main" id="{50787286-CD5D-43D9-B8DA-70C3358DC829}"/>
              </a:ext>
            </a:extLst>
          </p:cNvPr>
          <p:cNvSpPr txBox="1">
            <a:spLocks noChangeArrowheads="1"/>
          </p:cNvSpPr>
          <p:nvPr userDrawn="1"/>
        </p:nvSpPr>
        <p:spPr>
          <a:xfrm>
            <a:off x="8010283" y="6477000"/>
            <a:ext cx="3860800" cy="182562"/>
          </a:xfrm>
          <a:prstGeom prst="rect">
            <a:avLst/>
          </a:prstGeom>
          <a:ln/>
        </p:spPr>
        <p:txBody>
          <a:bodyPr anchor="ctr"/>
          <a:lstStyle/>
          <a:p>
            <a:pPr algn="r"/>
            <a:r>
              <a:rPr lang="en-US" sz="1000" dirty="0">
                <a:solidFill>
                  <a:schemeClr val="bg1"/>
                </a:solidFill>
                <a:latin typeface="Century Gothic" panose="020B0502020202020204" pitchFamily="34" charset="0"/>
                <a:cs typeface="Arial" pitchFamily="34" charset="0"/>
              </a:rPr>
              <a:t> </a:t>
            </a:r>
          </a:p>
        </p:txBody>
      </p:sp>
      <p:sp>
        <p:nvSpPr>
          <p:cNvPr id="16" name="Freeform 9">
            <a:extLst>
              <a:ext uri="{FF2B5EF4-FFF2-40B4-BE49-F238E27FC236}">
                <a16:creationId xmlns:a16="http://schemas.microsoft.com/office/drawing/2014/main" id="{D938724D-E109-43B4-9560-1552E26DB04A}"/>
              </a:ext>
            </a:extLst>
          </p:cNvPr>
          <p:cNvSpPr>
            <a:spLocks/>
          </p:cNvSpPr>
          <p:nvPr userDrawn="1"/>
        </p:nvSpPr>
        <p:spPr bwMode="auto">
          <a:xfrm>
            <a:off x="6026150" y="0"/>
            <a:ext cx="6165850" cy="6858000"/>
          </a:xfrm>
          <a:custGeom>
            <a:avLst/>
            <a:gdLst>
              <a:gd name="T0" fmla="*/ 3502 w 3884"/>
              <a:gd name="T1" fmla="*/ 0 h 4320"/>
              <a:gd name="T2" fmla="*/ 3502 w 3884"/>
              <a:gd name="T3" fmla="*/ 3998 h 4320"/>
              <a:gd name="T4" fmla="*/ 0 w 3884"/>
              <a:gd name="T5" fmla="*/ 3998 h 4320"/>
              <a:gd name="T6" fmla="*/ 0 w 3884"/>
              <a:gd name="T7" fmla="*/ 4320 h 4320"/>
              <a:gd name="T8" fmla="*/ 3502 w 3884"/>
              <a:gd name="T9" fmla="*/ 4320 h 4320"/>
              <a:gd name="T10" fmla="*/ 3884 w 3884"/>
              <a:gd name="T11" fmla="*/ 4320 h 4320"/>
              <a:gd name="T12" fmla="*/ 3884 w 3884"/>
              <a:gd name="T13" fmla="*/ 3998 h 4320"/>
              <a:gd name="T14" fmla="*/ 3884 w 3884"/>
              <a:gd name="T15" fmla="*/ 0 h 4320"/>
              <a:gd name="T16" fmla="*/ 3502 w 3884"/>
              <a:gd name="T17" fmla="*/ 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84" h="4320">
                <a:moveTo>
                  <a:pt x="3502" y="0"/>
                </a:moveTo>
                <a:lnTo>
                  <a:pt x="3502" y="3998"/>
                </a:lnTo>
                <a:lnTo>
                  <a:pt x="0" y="3998"/>
                </a:lnTo>
                <a:lnTo>
                  <a:pt x="0" y="4320"/>
                </a:lnTo>
                <a:lnTo>
                  <a:pt x="3502" y="4320"/>
                </a:lnTo>
                <a:lnTo>
                  <a:pt x="3884" y="4320"/>
                </a:lnTo>
                <a:lnTo>
                  <a:pt x="3884" y="3998"/>
                </a:lnTo>
                <a:lnTo>
                  <a:pt x="3884" y="0"/>
                </a:lnTo>
                <a:lnTo>
                  <a:pt x="3502" y="0"/>
                </a:lnTo>
                <a:close/>
              </a:path>
            </a:pathLst>
          </a:custGeom>
          <a:solidFill>
            <a:srgbClr val="4087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entury Gothic" panose="020B0502020202020204" pitchFamily="34" charset="0"/>
            </a:endParaRPr>
          </a:p>
        </p:txBody>
      </p:sp>
      <p:sp>
        <p:nvSpPr>
          <p:cNvPr id="18" name="Rectangle 17">
            <a:extLst>
              <a:ext uri="{FF2B5EF4-FFF2-40B4-BE49-F238E27FC236}">
                <a16:creationId xmlns:a16="http://schemas.microsoft.com/office/drawing/2014/main" id="{7900E375-D0D6-466C-A383-E914B5C8AE5A}"/>
              </a:ext>
            </a:extLst>
          </p:cNvPr>
          <p:cNvSpPr/>
          <p:nvPr userDrawn="1"/>
        </p:nvSpPr>
        <p:spPr>
          <a:xfrm>
            <a:off x="0" y="6344402"/>
            <a:ext cx="274320" cy="510909"/>
          </a:xfrm>
          <a:prstGeom prst="rect">
            <a:avLst/>
          </a:prstGeom>
          <a:solidFill>
            <a:srgbClr val="397D5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dirty="0">
              <a:solidFill>
                <a:schemeClr val="tx1"/>
              </a:solidFill>
            </a:endParaRPr>
          </a:p>
        </p:txBody>
      </p:sp>
      <p:sp>
        <p:nvSpPr>
          <p:cNvPr id="19" name="Rectangle 6">
            <a:extLst>
              <a:ext uri="{FF2B5EF4-FFF2-40B4-BE49-F238E27FC236}">
                <a16:creationId xmlns:a16="http://schemas.microsoft.com/office/drawing/2014/main" id="{D090841D-81E2-4E83-8067-E18C5C3AF8FF}"/>
              </a:ext>
            </a:extLst>
          </p:cNvPr>
          <p:cNvSpPr>
            <a:spLocks noChangeArrowheads="1"/>
          </p:cNvSpPr>
          <p:nvPr userDrawn="1"/>
        </p:nvSpPr>
        <p:spPr bwMode="auto">
          <a:xfrm flipH="1">
            <a:off x="-4391" y="6626132"/>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900" smtClean="0">
                <a:solidFill>
                  <a:schemeClr val="tx1"/>
                </a:solidFill>
                <a:latin typeface="+mn-lt"/>
                <a:cs typeface="Times New Roman" panose="02020603050405020304" pitchFamily="18" charset="0"/>
              </a:rPr>
              <a:pPr algn="ctr" defTabSz="173038">
                <a:lnSpc>
                  <a:spcPct val="90000"/>
                </a:lnSpc>
                <a:tabLst>
                  <a:tab pos="230188" algn="l"/>
                </a:tabLst>
                <a:defRPr/>
              </a:pPr>
              <a:t>‹#›</a:t>
            </a:fld>
            <a:endParaRPr lang="en-US" sz="900" dirty="0">
              <a:solidFill>
                <a:schemeClr val="tx1"/>
              </a:solidFill>
              <a:latin typeface="+mn-lt"/>
              <a:cs typeface="Times New Roman" panose="02020603050405020304" pitchFamily="18" charset="0"/>
            </a:endParaRPr>
          </a:p>
        </p:txBody>
      </p:sp>
      <p:pic>
        <p:nvPicPr>
          <p:cNvPr id="10" name="Picture 9">
            <a:extLst>
              <a:ext uri="{FF2B5EF4-FFF2-40B4-BE49-F238E27FC236}">
                <a16:creationId xmlns:a16="http://schemas.microsoft.com/office/drawing/2014/main" id="{BD3AC615-0875-4C80-B019-11A28EDCB6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3129" y="6477000"/>
            <a:ext cx="1088136" cy="261860"/>
          </a:xfrm>
          <a:prstGeom prst="rect">
            <a:avLst/>
          </a:prstGeom>
        </p:spPr>
      </p:pic>
    </p:spTree>
    <p:extLst>
      <p:ext uri="{BB962C8B-B14F-4D97-AF65-F5344CB8AC3E}">
        <p14:creationId xmlns:p14="http://schemas.microsoft.com/office/powerpoint/2010/main" val="36633792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9768" y="274320"/>
            <a:ext cx="11504904" cy="535531"/>
          </a:xfrm>
        </p:spPr>
        <p:txBody>
          <a:bodyPr/>
          <a:lstStyle>
            <a:lvl1pPr>
              <a:lnSpc>
                <a:spcPct val="90000"/>
              </a:lnSpc>
              <a:defRPr sz="3200">
                <a:solidFill>
                  <a:schemeClr val="tx1"/>
                </a:solidFill>
              </a:defRPr>
            </a:lvl1pPr>
          </a:lstStyle>
          <a:p>
            <a:r>
              <a:rPr lang="en-US"/>
              <a:t>Click to edit Master title style</a:t>
            </a:r>
            <a:endParaRPr lang="en-US" dirty="0"/>
          </a:p>
        </p:txBody>
      </p:sp>
      <p:sp>
        <p:nvSpPr>
          <p:cNvPr id="4" name="Content Placeholder 3"/>
          <p:cNvSpPr>
            <a:spLocks noGrp="1"/>
          </p:cNvSpPr>
          <p:nvPr>
            <p:ph sz="half" idx="2"/>
          </p:nvPr>
        </p:nvSpPr>
        <p:spPr>
          <a:xfrm>
            <a:off x="465135" y="1444753"/>
            <a:ext cx="5507832" cy="4203944"/>
          </a:xfrm>
        </p:spPr>
        <p:txBody>
          <a:bodyPr/>
          <a:lstStyle>
            <a:lvl1pPr marL="230188" indent="-230188">
              <a:buClr>
                <a:schemeClr val="tx1"/>
              </a:buClr>
              <a:buFont typeface="Century Gothic" panose="020B0502020202020204" pitchFamily="34" charset="0"/>
              <a:buChar char="•"/>
              <a:defRPr sz="2000" baseline="0">
                <a:latin typeface="Century Gothic" panose="020B0502020202020204" pitchFamily="34" charset="0"/>
              </a:defRPr>
            </a:lvl1pPr>
            <a:lvl2pPr marL="625475" indent="-279400">
              <a:buClr>
                <a:schemeClr val="tx1"/>
              </a:buClr>
              <a:buSzPct val="90000"/>
              <a:buFont typeface="Century Gothic" panose="020B0502020202020204" pitchFamily="34" charset="0"/>
              <a:buChar char="–"/>
              <a:defRPr sz="1800">
                <a:latin typeface="+mn-lt"/>
              </a:defRPr>
            </a:lvl2pPr>
            <a:lvl3pPr marL="914400" indent="-230188">
              <a:buClr>
                <a:schemeClr val="tx1"/>
              </a:buClr>
              <a:buFont typeface="Century Gothic" panose="020B0502020202020204" pitchFamily="34" charset="0"/>
              <a:buChar char="•"/>
              <a:defRPr sz="1600" baseline="0">
                <a:latin typeface="Century Gothic" panose="020B0502020202020204" pitchFamily="34" charset="0"/>
              </a:defRPr>
            </a:lvl3pPr>
            <a:lvl4pPr marL="971550" indent="0">
              <a:buClr>
                <a:schemeClr val="tx1"/>
              </a:buClr>
              <a:buFont typeface="Century Gothic" panose="020B0502020202020204" pitchFamily="34" charset="0"/>
              <a:buNone/>
              <a:defRPr sz="1400">
                <a:latin typeface="+mn-lt"/>
              </a:defRPr>
            </a:lvl4pPr>
            <a:lvl5pPr marL="1482725" indent="-222250">
              <a:buClr>
                <a:schemeClr val="tx1"/>
              </a:buClr>
              <a:buFont typeface="Century Gothic" panose="020B0502020202020204" pitchFamily="34" charset="0"/>
              <a:buChar char="•"/>
              <a:defRPr sz="16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6" name="Content Placeholder 5"/>
          <p:cNvSpPr>
            <a:spLocks noGrp="1"/>
          </p:cNvSpPr>
          <p:nvPr>
            <p:ph sz="quarter" idx="4"/>
          </p:nvPr>
        </p:nvSpPr>
        <p:spPr>
          <a:xfrm>
            <a:off x="6241493" y="1444753"/>
            <a:ext cx="5504688" cy="4203944"/>
          </a:xfrm>
        </p:spPr>
        <p:txBody>
          <a:bodyPr/>
          <a:lstStyle>
            <a:lvl1pPr marL="287338" indent="-287338">
              <a:buClr>
                <a:schemeClr val="tx1"/>
              </a:buClr>
              <a:buFont typeface="Century Gothic" panose="020B0502020202020204" pitchFamily="34" charset="0"/>
              <a:buChar char="•"/>
              <a:defRPr sz="2000" baseline="0">
                <a:latin typeface="Century Gothic" panose="020B0502020202020204" pitchFamily="34" charset="0"/>
              </a:defRPr>
            </a:lvl1pPr>
            <a:lvl2pPr marL="625475" indent="-279400">
              <a:buClr>
                <a:schemeClr val="tx1"/>
              </a:buClr>
              <a:buSzPct val="90000"/>
              <a:buFont typeface="Century Gothic" panose="020B0502020202020204" pitchFamily="34" charset="0"/>
              <a:buChar char="–"/>
              <a:defRPr sz="1800" baseline="0">
                <a:latin typeface="Century Gothic" panose="020B0502020202020204" pitchFamily="34" charset="0"/>
              </a:defRPr>
            </a:lvl2pPr>
            <a:lvl3pPr marL="914400" indent="-230188">
              <a:buClr>
                <a:schemeClr val="tx1"/>
              </a:buClr>
              <a:buFont typeface="Century Gothic" panose="020B0502020202020204" pitchFamily="34" charset="0"/>
              <a:buChar char="•"/>
              <a:defRPr sz="1600">
                <a:latin typeface="+mn-lt"/>
              </a:defRPr>
            </a:lvl3pPr>
            <a:lvl4pPr marL="1144588" indent="-173038">
              <a:buClr>
                <a:schemeClr val="tx1"/>
              </a:buClr>
              <a:buFont typeface="Century Gothic" panose="020B0502020202020204" pitchFamily="34" charset="0"/>
              <a:buChar char="•"/>
              <a:defRPr sz="1400">
                <a:latin typeface="+mn-lt"/>
              </a:defRPr>
            </a:lvl4pPr>
            <a:lvl5pPr marL="1482725" indent="-222250">
              <a:buClr>
                <a:schemeClr val="tx1"/>
              </a:buClr>
              <a:defRPr lang="en-US" sz="16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12" name="Rectangle 256">
            <a:extLst>
              <a:ext uri="{FF2B5EF4-FFF2-40B4-BE49-F238E27FC236}">
                <a16:creationId xmlns:a16="http://schemas.microsoft.com/office/drawing/2014/main" id="{0ED8B866-A29F-4437-842E-6B7908B2FB7D}"/>
              </a:ext>
            </a:extLst>
          </p:cNvPr>
          <p:cNvSpPr txBox="1">
            <a:spLocks noChangeArrowheads="1"/>
          </p:cNvSpPr>
          <p:nvPr userDrawn="1"/>
        </p:nvSpPr>
        <p:spPr>
          <a:xfrm>
            <a:off x="8010282" y="6583680"/>
            <a:ext cx="3860800" cy="182562"/>
          </a:xfrm>
          <a:prstGeom prst="rect">
            <a:avLst/>
          </a:prstGeom>
          <a:ln/>
        </p:spPr>
        <p:txBody>
          <a:bodyPr anchor="ctr"/>
          <a:lstStyle/>
          <a:p>
            <a:pPr algn="r"/>
            <a:r>
              <a:rPr lang="en-US" sz="1000" dirty="0">
                <a:solidFill>
                  <a:srgbClr val="BFBFBF"/>
                </a:solidFill>
                <a:latin typeface="+mn-lt"/>
                <a:cs typeface="Arial" pitchFamily="34" charset="0"/>
              </a:rPr>
              <a:t> </a:t>
            </a:r>
          </a:p>
        </p:txBody>
      </p:sp>
    </p:spTree>
    <p:extLst>
      <p:ext uri="{BB962C8B-B14F-4D97-AF65-F5344CB8AC3E}">
        <p14:creationId xmlns:p14="http://schemas.microsoft.com/office/powerpoint/2010/main" val="23322285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29767" y="274320"/>
            <a:ext cx="11430000" cy="539496"/>
          </a:xfrm>
        </p:spPr>
        <p:txBody>
          <a:bodyPr/>
          <a:lstStyle>
            <a:lvl1pPr>
              <a:lnSpc>
                <a:spcPct val="90000"/>
              </a:lnSpc>
              <a:defRPr sz="3200"/>
            </a:lvl1pPr>
          </a:lstStyle>
          <a:p>
            <a:r>
              <a:rPr lang="en-US"/>
              <a:t>Click to edit Master title style</a:t>
            </a:r>
          </a:p>
        </p:txBody>
      </p:sp>
      <p:sp>
        <p:nvSpPr>
          <p:cNvPr id="3" name="Content Placeholder 2"/>
          <p:cNvSpPr>
            <a:spLocks noGrp="1"/>
          </p:cNvSpPr>
          <p:nvPr>
            <p:ph idx="1"/>
          </p:nvPr>
        </p:nvSpPr>
        <p:spPr>
          <a:xfrm>
            <a:off x="448055" y="1653735"/>
            <a:ext cx="11430000" cy="4047778"/>
          </a:xfrm>
        </p:spPr>
        <p:txBody>
          <a:bodyPr/>
          <a:lstStyle>
            <a:lvl1pPr marL="288925" indent="-288925">
              <a:spcBef>
                <a:spcPts val="1800"/>
              </a:spcBef>
              <a:buClr>
                <a:schemeClr val="tx1"/>
              </a:buClr>
              <a:buSzPct val="90000"/>
              <a:buFont typeface="Century Gothic" panose="020B0502020202020204" pitchFamily="34" charset="0"/>
              <a:buChar char="•"/>
              <a:defRPr lang="en-US" sz="2800" kern="1200" dirty="0">
                <a:solidFill>
                  <a:schemeClr val="tx1"/>
                </a:solidFill>
                <a:latin typeface="Century Gothic" panose="020B0502020202020204" pitchFamily="34" charset="0"/>
                <a:ea typeface="+mn-ea"/>
                <a:cs typeface="+mn-cs"/>
              </a:defRPr>
            </a:lvl1pPr>
            <a:lvl2pPr marL="687388" indent="-288925">
              <a:buClr>
                <a:schemeClr val="tx1"/>
              </a:buClr>
              <a:buSzPct val="90000"/>
              <a:buFont typeface="Century Gothic" panose="020B0502020202020204" pitchFamily="34" charset="0"/>
              <a:buChar char="–"/>
              <a:defRPr>
                <a:latin typeface="+mn-lt"/>
                <a:cs typeface="Arial" panose="020B0604020202020204" pitchFamily="34" charset="0"/>
              </a:defRPr>
            </a:lvl2pPr>
            <a:lvl3pPr marL="1031875" indent="-288925">
              <a:buClr>
                <a:schemeClr val="tx1"/>
              </a:buClr>
              <a:buSzPct val="90000"/>
              <a:buFont typeface="Century Gothic" panose="020B0502020202020204" pitchFamily="34" charset="0"/>
              <a:buChar char="•"/>
              <a:defRPr>
                <a:latin typeface="+mn-lt"/>
                <a:cs typeface="Arial" panose="020B0604020202020204" pitchFamily="34" charset="0"/>
              </a:defRPr>
            </a:lvl3pPr>
            <a:lvl4pPr>
              <a:buClr>
                <a:schemeClr val="tx1"/>
              </a:buClr>
              <a:defRPr>
                <a:latin typeface="+mn-lt"/>
                <a:cs typeface="Arial" panose="020B0604020202020204" pitchFamily="34" charset="0"/>
              </a:defRPr>
            </a:lvl4pPr>
            <a:lvl5pPr marL="1482725" indent="-222250">
              <a:buClr>
                <a:schemeClr val="tx1"/>
              </a:buClr>
              <a:buFont typeface="Arial" panose="020B0604020202020204" pitchFamily="34" charset="0"/>
              <a:buChar char="•"/>
              <a:defRPr>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8830578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6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A5D040-4FD6-4BA1-AC81-B5CFF26CC67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74321" y="1074420"/>
            <a:ext cx="11334582" cy="4233245"/>
          </a:xfrm>
          <a:prstGeom prst="rect">
            <a:avLst/>
          </a:prstGeom>
        </p:spPr>
      </p:pic>
      <p:sp>
        <p:nvSpPr>
          <p:cNvPr id="15" name="Freeform 7">
            <a:extLst>
              <a:ext uri="{FF2B5EF4-FFF2-40B4-BE49-F238E27FC236}">
                <a16:creationId xmlns:a16="http://schemas.microsoft.com/office/drawing/2014/main" id="{454A96CC-B6D3-471D-892D-1DBFEFBD0D12}"/>
              </a:ext>
            </a:extLst>
          </p:cNvPr>
          <p:cNvSpPr>
            <a:spLocks/>
          </p:cNvSpPr>
          <p:nvPr userDrawn="1"/>
        </p:nvSpPr>
        <p:spPr bwMode="auto">
          <a:xfrm>
            <a:off x="6096000" y="0"/>
            <a:ext cx="6096000" cy="6858000"/>
          </a:xfrm>
          <a:custGeom>
            <a:avLst/>
            <a:gdLst>
              <a:gd name="T0" fmla="*/ 3049 w 3388"/>
              <a:gd name="T1" fmla="*/ 0 h 3815"/>
              <a:gd name="T2" fmla="*/ 3049 w 3388"/>
              <a:gd name="T3" fmla="*/ 2951 h 3815"/>
              <a:gd name="T4" fmla="*/ 0 w 3388"/>
              <a:gd name="T5" fmla="*/ 2951 h 3815"/>
              <a:gd name="T6" fmla="*/ 0 w 3388"/>
              <a:gd name="T7" fmla="*/ 3815 h 3815"/>
              <a:gd name="T8" fmla="*/ 3388 w 3388"/>
              <a:gd name="T9" fmla="*/ 3815 h 3815"/>
              <a:gd name="T10" fmla="*/ 3388 w 3388"/>
              <a:gd name="T11" fmla="*/ 2969 h 3815"/>
              <a:gd name="T12" fmla="*/ 3388 w 3388"/>
              <a:gd name="T13" fmla="*/ 2951 h 3815"/>
              <a:gd name="T14" fmla="*/ 3388 w 3388"/>
              <a:gd name="T15" fmla="*/ 0 h 3815"/>
              <a:gd name="T16" fmla="*/ 3049 w 3388"/>
              <a:gd name="T17" fmla="*/ 0 h 3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8" h="3815">
                <a:moveTo>
                  <a:pt x="3049" y="0"/>
                </a:moveTo>
                <a:lnTo>
                  <a:pt x="3049" y="2951"/>
                </a:lnTo>
                <a:lnTo>
                  <a:pt x="0" y="2951"/>
                </a:lnTo>
                <a:lnTo>
                  <a:pt x="0" y="3815"/>
                </a:lnTo>
                <a:lnTo>
                  <a:pt x="3388" y="3815"/>
                </a:lnTo>
                <a:lnTo>
                  <a:pt x="3388" y="2969"/>
                </a:lnTo>
                <a:lnTo>
                  <a:pt x="3388" y="2951"/>
                </a:lnTo>
                <a:lnTo>
                  <a:pt x="3388" y="0"/>
                </a:lnTo>
                <a:lnTo>
                  <a:pt x="3049" y="0"/>
                </a:lnTo>
                <a:close/>
              </a:path>
            </a:pathLst>
          </a:custGeom>
          <a:solidFill>
            <a:srgbClr val="BFBFBF"/>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dirty="0">
              <a:latin typeface="+mn-lt"/>
              <a:cs typeface="+mn-cs"/>
            </a:endParaRPr>
          </a:p>
        </p:txBody>
      </p:sp>
      <p:pic>
        <p:nvPicPr>
          <p:cNvPr id="16" name="Picture 15">
            <a:extLst>
              <a:ext uri="{FF2B5EF4-FFF2-40B4-BE49-F238E27FC236}">
                <a16:creationId xmlns:a16="http://schemas.microsoft.com/office/drawing/2014/main" id="{70494F7A-66DD-4829-9AF4-30A3A0F2418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34576" y="5392850"/>
            <a:ext cx="1644776" cy="402635"/>
          </a:xfrm>
          <a:prstGeom prst="rect">
            <a:avLst/>
          </a:prstGeom>
        </p:spPr>
      </p:pic>
      <p:sp>
        <p:nvSpPr>
          <p:cNvPr id="11" name="Rectangle 10">
            <a:extLst>
              <a:ext uri="{FF2B5EF4-FFF2-40B4-BE49-F238E27FC236}">
                <a16:creationId xmlns:a16="http://schemas.microsoft.com/office/drawing/2014/main" id="{6337BA4A-B024-42C0-AEE3-721B228F8259}"/>
              </a:ext>
            </a:extLst>
          </p:cNvPr>
          <p:cNvSpPr/>
          <p:nvPr userDrawn="1"/>
        </p:nvSpPr>
        <p:spPr>
          <a:xfrm>
            <a:off x="0" y="320040"/>
            <a:ext cx="274320" cy="510909"/>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dirty="0">
              <a:solidFill>
                <a:schemeClr val="tx1"/>
              </a:solidFill>
            </a:endParaRPr>
          </a:p>
        </p:txBody>
      </p:sp>
      <p:sp>
        <p:nvSpPr>
          <p:cNvPr id="12" name="Rectangle 11">
            <a:extLst>
              <a:ext uri="{FF2B5EF4-FFF2-40B4-BE49-F238E27FC236}">
                <a16:creationId xmlns:a16="http://schemas.microsoft.com/office/drawing/2014/main" id="{C29E6EA7-E7F1-42F0-95B8-1B1A5A465AF6}"/>
              </a:ext>
            </a:extLst>
          </p:cNvPr>
          <p:cNvSpPr/>
          <p:nvPr userDrawn="1"/>
        </p:nvSpPr>
        <p:spPr>
          <a:xfrm>
            <a:off x="274320" y="320040"/>
            <a:ext cx="1412673" cy="510909"/>
          </a:xfrm>
          <a:prstGeom prst="rect">
            <a:avLst/>
          </a:prstGeom>
          <a:solidFill>
            <a:schemeClr val="bg2">
              <a:lumMod val="85000"/>
            </a:schemeClr>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10" name="TextBox 9"/>
          <p:cNvSpPr txBox="1"/>
          <p:nvPr userDrawn="1"/>
        </p:nvSpPr>
        <p:spPr>
          <a:xfrm>
            <a:off x="267160" y="5343835"/>
            <a:ext cx="5384807" cy="276999"/>
          </a:xfrm>
          <a:prstGeom prst="rect">
            <a:avLst/>
          </a:prstGeom>
          <a:noFill/>
        </p:spPr>
        <p:txBody>
          <a:bodyPr wrap="square" rtlCol="0">
            <a:spAutoFit/>
          </a:bodyPr>
          <a:lstStyle/>
          <a:p>
            <a:r>
              <a:rPr lang="en-US" sz="1200" b="0" dirty="0">
                <a:solidFill>
                  <a:schemeClr val="tx1"/>
                </a:solidFill>
                <a:latin typeface="Century Gothic" panose="020B0502020202020204" pitchFamily="34" charset="0"/>
              </a:rPr>
              <a:t>ORNL is managed by UT-Battelle LLC for the US Department of Energy</a:t>
            </a:r>
          </a:p>
        </p:txBody>
      </p:sp>
      <p:sp>
        <p:nvSpPr>
          <p:cNvPr id="2" name="Title 1"/>
          <p:cNvSpPr>
            <a:spLocks noGrp="1"/>
          </p:cNvSpPr>
          <p:nvPr userDrawn="1">
            <p:ph type="ctrTitle" hasCustomPrompt="1"/>
          </p:nvPr>
        </p:nvSpPr>
        <p:spPr>
          <a:xfrm>
            <a:off x="428736" y="1388962"/>
            <a:ext cx="8678194" cy="978729"/>
          </a:xfrm>
        </p:spPr>
        <p:txBody>
          <a:bodyPr/>
          <a:lstStyle>
            <a:lvl1pPr algn="l">
              <a:defRPr sz="3200" b="0" baseline="0">
                <a:solidFill>
                  <a:schemeClr val="bg1"/>
                </a:solidFill>
                <a:latin typeface="Century Gothic" panose="020B0502020202020204" pitchFamily="34" charset="0"/>
              </a:defRPr>
            </a:lvl1pPr>
          </a:lstStyle>
          <a:p>
            <a:r>
              <a:rPr lang="en-US" dirty="0"/>
              <a:t>Click to edit Master </a:t>
            </a:r>
            <a:br>
              <a:rPr lang="en-US" dirty="0"/>
            </a:br>
            <a:r>
              <a:rPr lang="en-US" dirty="0"/>
              <a:t>title style</a:t>
            </a:r>
          </a:p>
        </p:txBody>
      </p:sp>
      <p:sp>
        <p:nvSpPr>
          <p:cNvPr id="3" name="Subtitle 2"/>
          <p:cNvSpPr>
            <a:spLocks noGrp="1"/>
          </p:cNvSpPr>
          <p:nvPr userDrawn="1">
            <p:ph type="subTitle" idx="1"/>
          </p:nvPr>
        </p:nvSpPr>
        <p:spPr>
          <a:xfrm>
            <a:off x="447481" y="3013455"/>
            <a:ext cx="5440514" cy="2028101"/>
          </a:xfrm>
        </p:spPr>
        <p:txBody>
          <a:bodyPr/>
          <a:lstStyle>
            <a:lvl1pPr marL="0" indent="0" algn="l">
              <a:buNone/>
              <a:defRPr sz="2000" baseline="0">
                <a:solidFill>
                  <a:schemeClr val="bg1"/>
                </a:solidFill>
                <a:latin typeface="Century Gothic" panose="020B0502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3" name="Picture 12">
            <a:extLst>
              <a:ext uri="{FF2B5EF4-FFF2-40B4-BE49-F238E27FC236}">
                <a16:creationId xmlns:a16="http://schemas.microsoft.com/office/drawing/2014/main" id="{05E99884-2636-4794-A093-0F9256951E0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13129" y="456244"/>
            <a:ext cx="1088136" cy="261860"/>
          </a:xfrm>
          <a:prstGeom prst="rect">
            <a:avLst/>
          </a:prstGeom>
        </p:spPr>
      </p:pic>
    </p:spTree>
    <p:extLst>
      <p:ext uri="{BB962C8B-B14F-4D97-AF65-F5344CB8AC3E}">
        <p14:creationId xmlns:p14="http://schemas.microsoft.com/office/powerpoint/2010/main" val="2563564652"/>
      </p:ext>
    </p:extLst>
  </p:cSld>
  <p:clrMapOvr>
    <a:masterClrMapping/>
  </p:clrMapOvr>
  <p:extLst>
    <p:ext uri="{DCECCB84-F9BA-43D5-87BE-67443E8EF086}">
      <p15:sldGuideLst xmlns:p15="http://schemas.microsoft.com/office/powerpoint/2012/main">
        <p15:guide id="1" pos="216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29767" y="274320"/>
            <a:ext cx="11430000" cy="539496"/>
          </a:xfrm>
        </p:spPr>
        <p:txBody>
          <a:bodyPr/>
          <a:lstStyle>
            <a:lvl1pPr>
              <a:lnSpc>
                <a:spcPct val="90000"/>
              </a:lnSpc>
              <a:defRPr sz="3200"/>
            </a:lvl1pPr>
          </a:lstStyle>
          <a:p>
            <a:r>
              <a:rPr lang="en-US"/>
              <a:t>Click to edit Master title style</a:t>
            </a:r>
            <a:endParaRPr lang="en-US" dirty="0"/>
          </a:p>
        </p:txBody>
      </p:sp>
      <p:sp>
        <p:nvSpPr>
          <p:cNvPr id="3" name="Content Placeholder 2"/>
          <p:cNvSpPr>
            <a:spLocks noGrp="1"/>
          </p:cNvSpPr>
          <p:nvPr>
            <p:ph idx="1"/>
          </p:nvPr>
        </p:nvSpPr>
        <p:spPr>
          <a:xfrm>
            <a:off x="448055" y="1653735"/>
            <a:ext cx="11430000" cy="4047778"/>
          </a:xfrm>
        </p:spPr>
        <p:txBody>
          <a:bodyPr/>
          <a:lstStyle>
            <a:lvl1pPr marL="288925" indent="-288925">
              <a:spcBef>
                <a:spcPts val="1800"/>
              </a:spcBef>
              <a:buClr>
                <a:schemeClr val="tx1"/>
              </a:buClr>
              <a:buSzPct val="90000"/>
              <a:buFont typeface="Century Gothic" panose="020B0502020202020204" pitchFamily="34" charset="0"/>
              <a:buChar char="•"/>
              <a:defRPr lang="en-US" sz="2800" kern="1200" dirty="0">
                <a:solidFill>
                  <a:schemeClr val="tx1"/>
                </a:solidFill>
                <a:latin typeface="Century Gothic" panose="020B0502020202020204" pitchFamily="34" charset="0"/>
                <a:ea typeface="+mn-ea"/>
                <a:cs typeface="+mn-cs"/>
              </a:defRPr>
            </a:lvl1pPr>
            <a:lvl2pPr marL="687388" indent="-288925">
              <a:buClr>
                <a:schemeClr val="tx1"/>
              </a:buClr>
              <a:buSzPct val="90000"/>
              <a:buFont typeface="Century Gothic" panose="020B0502020202020204" pitchFamily="34" charset="0"/>
              <a:buChar char="–"/>
              <a:defRPr>
                <a:latin typeface="+mn-lt"/>
                <a:cs typeface="Arial" panose="020B0604020202020204" pitchFamily="34" charset="0"/>
              </a:defRPr>
            </a:lvl2pPr>
            <a:lvl3pPr marL="1031875" indent="-288925">
              <a:buClr>
                <a:schemeClr val="tx1"/>
              </a:buClr>
              <a:buSzPct val="90000"/>
              <a:buFont typeface="Century Gothic" panose="020B0502020202020204" pitchFamily="34" charset="0"/>
              <a:buChar char="•"/>
              <a:defRPr>
                <a:latin typeface="+mn-lt"/>
                <a:cs typeface="Arial" panose="020B0604020202020204" pitchFamily="34" charset="0"/>
              </a:defRPr>
            </a:lvl3pPr>
            <a:lvl4pPr>
              <a:buClr>
                <a:schemeClr val="tx1"/>
              </a:buClr>
              <a:defRPr>
                <a:latin typeface="+mn-lt"/>
                <a:cs typeface="Arial" panose="020B0604020202020204" pitchFamily="34" charset="0"/>
              </a:defRPr>
            </a:lvl4pPr>
            <a:lvl5pPr marL="1482725" indent="-222250">
              <a:buClr>
                <a:schemeClr val="tx1"/>
              </a:buClr>
              <a:buFont typeface="Arial" panose="020B0604020202020204" pitchFamily="34" charset="0"/>
              <a:buChar char="•"/>
              <a:defRPr>
                <a:latin typeface="+mn-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886531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9768" y="274320"/>
            <a:ext cx="11504904" cy="535531"/>
          </a:xfrm>
        </p:spPr>
        <p:txBody>
          <a:bodyPr/>
          <a:lstStyle>
            <a:lvl1pPr>
              <a:lnSpc>
                <a:spcPct val="90000"/>
              </a:lnSpc>
              <a:defRPr sz="32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65135" y="1444752"/>
            <a:ext cx="5507832" cy="821190"/>
          </a:xfrm>
        </p:spPr>
        <p:txBody>
          <a:bodyPr anchor="b"/>
          <a:lstStyle>
            <a:lvl1pPr marL="0" indent="0">
              <a:buNone/>
              <a:defRPr sz="2400" b="0" baseline="0">
                <a:solidFill>
                  <a:schemeClr val="tx1"/>
                </a:solidFill>
                <a:latin typeface="Century Gothic" panose="020B0502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65135" y="2275467"/>
            <a:ext cx="5507832" cy="3373229"/>
          </a:xfrm>
        </p:spPr>
        <p:txBody>
          <a:bodyPr/>
          <a:lstStyle>
            <a:lvl1pPr marL="230188" indent="-230188">
              <a:buClr>
                <a:schemeClr val="tx1"/>
              </a:buClr>
              <a:buFont typeface="Century Gothic" panose="020B0502020202020204" pitchFamily="34" charset="0"/>
              <a:buChar char="•"/>
              <a:defRPr sz="2000" baseline="0">
                <a:latin typeface="Century Gothic" panose="020B0502020202020204" pitchFamily="34" charset="0"/>
              </a:defRPr>
            </a:lvl1pPr>
            <a:lvl2pPr marL="625475" indent="-279400">
              <a:buClr>
                <a:schemeClr val="tx1"/>
              </a:buClr>
              <a:buSzPct val="90000"/>
              <a:buFont typeface="Century Gothic" panose="020B0502020202020204" pitchFamily="34" charset="0"/>
              <a:buChar char="–"/>
              <a:defRPr sz="1800">
                <a:latin typeface="+mn-lt"/>
              </a:defRPr>
            </a:lvl2pPr>
            <a:lvl3pPr marL="914400" indent="-230188">
              <a:buClr>
                <a:schemeClr val="tx1"/>
              </a:buClr>
              <a:buFont typeface="Century Gothic" panose="020B0502020202020204" pitchFamily="34" charset="0"/>
              <a:buChar char="•"/>
              <a:defRPr sz="1600" baseline="0">
                <a:latin typeface="Century Gothic" panose="020B0502020202020204" pitchFamily="34" charset="0"/>
              </a:defRPr>
            </a:lvl3pPr>
            <a:lvl4pPr marL="971550" indent="0">
              <a:buClr>
                <a:schemeClr val="tx1"/>
              </a:buClr>
              <a:buFont typeface="Century Gothic" panose="020B0502020202020204" pitchFamily="34" charset="0"/>
              <a:buNone/>
              <a:defRPr sz="1400">
                <a:latin typeface="+mn-lt"/>
              </a:defRPr>
            </a:lvl4pPr>
            <a:lvl5pPr marL="1482725" indent="-222250">
              <a:buClr>
                <a:schemeClr val="tx1"/>
              </a:buClr>
              <a:buFont typeface="Century Gothic" panose="020B0502020202020204" pitchFamily="34" charset="0"/>
              <a:buChar char="•"/>
              <a:defRPr sz="16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6241493" y="1444752"/>
            <a:ext cx="5504688" cy="821190"/>
          </a:xfrm>
        </p:spPr>
        <p:txBody>
          <a:bodyPr anchor="b"/>
          <a:lstStyle>
            <a:lvl1pPr marL="0" indent="0">
              <a:buNone/>
              <a:defRPr sz="2400" b="0" baseline="0">
                <a:solidFill>
                  <a:schemeClr val="tx1"/>
                </a:solidFill>
                <a:latin typeface="Century Gothic" panose="020B0502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1493" y="2275467"/>
            <a:ext cx="5504688" cy="3373229"/>
          </a:xfrm>
        </p:spPr>
        <p:txBody>
          <a:bodyPr/>
          <a:lstStyle>
            <a:lvl1pPr marL="287338" indent="-287338">
              <a:buClr>
                <a:schemeClr val="tx1"/>
              </a:buClr>
              <a:buFont typeface="Century Gothic" panose="020B0502020202020204" pitchFamily="34" charset="0"/>
              <a:buChar char="•"/>
              <a:defRPr sz="2000" baseline="0">
                <a:latin typeface="Century Gothic" panose="020B0502020202020204" pitchFamily="34" charset="0"/>
              </a:defRPr>
            </a:lvl1pPr>
            <a:lvl2pPr marL="625475" indent="-279400">
              <a:buClr>
                <a:schemeClr val="tx1"/>
              </a:buClr>
              <a:buSzPct val="90000"/>
              <a:buFont typeface="Century Gothic" panose="020B0502020202020204" pitchFamily="34" charset="0"/>
              <a:buChar char="–"/>
              <a:defRPr sz="1800" baseline="0">
                <a:latin typeface="Century Gothic" panose="020B0502020202020204" pitchFamily="34" charset="0"/>
              </a:defRPr>
            </a:lvl2pPr>
            <a:lvl3pPr marL="914400" indent="-230188">
              <a:buClr>
                <a:schemeClr val="tx1"/>
              </a:buClr>
              <a:buFont typeface="Century Gothic" panose="020B0502020202020204" pitchFamily="34" charset="0"/>
              <a:buChar char="•"/>
              <a:defRPr sz="1600">
                <a:latin typeface="+mn-lt"/>
              </a:defRPr>
            </a:lvl3pPr>
            <a:lvl4pPr marL="1144588" indent="-173038">
              <a:buClr>
                <a:schemeClr val="tx1"/>
              </a:buClr>
              <a:buFont typeface="Century Gothic" panose="020B0502020202020204" pitchFamily="34" charset="0"/>
              <a:buChar char="•"/>
              <a:defRPr sz="1400">
                <a:latin typeface="+mn-lt"/>
              </a:defRPr>
            </a:lvl4pPr>
            <a:lvl5pPr marL="1482725" indent="-222250">
              <a:buClr>
                <a:schemeClr val="tx1"/>
              </a:buClr>
              <a:defRPr lang="en-US" sz="16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857927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29768" y="274320"/>
            <a:ext cx="11425236" cy="535531"/>
          </a:xfrm>
        </p:spPr>
        <p:txBody>
          <a:bodyPr/>
          <a:lstStyle>
            <a:lvl1pPr>
              <a:lnSpc>
                <a:spcPct val="90000"/>
              </a:lnSpc>
              <a:defRPr sz="3200" baseline="0"/>
            </a:lvl1pPr>
          </a:lstStyle>
          <a:p>
            <a:r>
              <a:rPr lang="en-US"/>
              <a:t>Click to edit Master title style</a:t>
            </a:r>
            <a:endParaRPr lang="en-US" dirty="0"/>
          </a:p>
        </p:txBody>
      </p:sp>
    </p:spTree>
    <p:extLst>
      <p:ext uri="{BB962C8B-B14F-4D97-AF65-F5344CB8AC3E}">
        <p14:creationId xmlns:p14="http://schemas.microsoft.com/office/powerpoint/2010/main" val="36442200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Sidebar and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6393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Full picture layout ">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81066A-C24A-4E74-9351-F12B6561E2D3}"/>
              </a:ext>
            </a:extLst>
          </p:cNvPr>
          <p:cNvSpPr>
            <a:spLocks noGrp="1"/>
          </p:cNvSpPr>
          <p:nvPr>
            <p:ph type="pic" sz="quarter" idx="10"/>
          </p:nvPr>
        </p:nvSpPr>
        <p:spPr>
          <a:xfrm>
            <a:off x="274320" y="2381"/>
            <a:ext cx="11312843" cy="6342021"/>
          </a:xfrm>
          <a:noFill/>
          <a:ln>
            <a:noFill/>
          </a:ln>
        </p:spPr>
        <p:txBody>
          <a:bodyPr/>
          <a:lstStyle>
            <a:lvl1pPr marL="0" indent="0">
              <a:buFont typeface="Century Gothic" panose="020B0502020202020204" pitchFamily="34" charset="0"/>
              <a:buNone/>
              <a:defRPr/>
            </a:lvl1pPr>
          </a:lstStyle>
          <a:p>
            <a:r>
              <a:rPr lang="en-US" dirty="0"/>
              <a:t>Click icon to add picture</a:t>
            </a:r>
          </a:p>
        </p:txBody>
      </p:sp>
      <p:sp>
        <p:nvSpPr>
          <p:cNvPr id="2" name="Title 1"/>
          <p:cNvSpPr>
            <a:spLocks noGrp="1"/>
          </p:cNvSpPr>
          <p:nvPr>
            <p:ph type="title"/>
          </p:nvPr>
        </p:nvSpPr>
        <p:spPr>
          <a:xfrm>
            <a:off x="429769" y="274320"/>
            <a:ext cx="11000232" cy="535531"/>
          </a:xfrm>
        </p:spPr>
        <p:txBody>
          <a:bodyPr/>
          <a:lstStyle>
            <a:lvl1pPr>
              <a:lnSpc>
                <a:spcPct val="90000"/>
              </a:lnSpc>
              <a:defRPr sz="3200" b="0">
                <a:solidFill>
                  <a:schemeClr val="tx1"/>
                </a:solidFill>
                <a:effectLst/>
                <a:latin typeface="Century Gothic" panose="020B0502020202020204" pitchFamily="34" charset="0"/>
              </a:defRPr>
            </a:lvl1pPr>
          </a:lstStyle>
          <a:p>
            <a:r>
              <a:rPr lang="en-US"/>
              <a:t>Click to edit Master title style</a:t>
            </a:r>
            <a:endParaRPr lang="en-US" dirty="0"/>
          </a:p>
        </p:txBody>
      </p:sp>
      <p:sp>
        <p:nvSpPr>
          <p:cNvPr id="17" name="Rectangle 256">
            <a:extLst>
              <a:ext uri="{FF2B5EF4-FFF2-40B4-BE49-F238E27FC236}">
                <a16:creationId xmlns:a16="http://schemas.microsoft.com/office/drawing/2014/main" id="{50787286-CD5D-43D9-B8DA-70C3358DC829}"/>
              </a:ext>
            </a:extLst>
          </p:cNvPr>
          <p:cNvSpPr txBox="1">
            <a:spLocks noChangeArrowheads="1"/>
          </p:cNvSpPr>
          <p:nvPr userDrawn="1"/>
        </p:nvSpPr>
        <p:spPr>
          <a:xfrm>
            <a:off x="8010283" y="6477000"/>
            <a:ext cx="3860800" cy="182562"/>
          </a:xfrm>
          <a:prstGeom prst="rect">
            <a:avLst/>
          </a:prstGeom>
          <a:ln/>
        </p:spPr>
        <p:txBody>
          <a:bodyPr anchor="ctr"/>
          <a:lstStyle/>
          <a:p>
            <a:pPr algn="r"/>
            <a:r>
              <a:rPr lang="en-US" sz="1000" dirty="0">
                <a:solidFill>
                  <a:schemeClr val="bg1"/>
                </a:solidFill>
                <a:latin typeface="Century Gothic" panose="020B0502020202020204" pitchFamily="34" charset="0"/>
                <a:cs typeface="Arial" pitchFamily="34" charset="0"/>
              </a:rPr>
              <a:t> </a:t>
            </a:r>
          </a:p>
        </p:txBody>
      </p:sp>
      <p:sp>
        <p:nvSpPr>
          <p:cNvPr id="16" name="Freeform 9">
            <a:extLst>
              <a:ext uri="{FF2B5EF4-FFF2-40B4-BE49-F238E27FC236}">
                <a16:creationId xmlns:a16="http://schemas.microsoft.com/office/drawing/2014/main" id="{D938724D-E109-43B4-9560-1552E26DB04A}"/>
              </a:ext>
            </a:extLst>
          </p:cNvPr>
          <p:cNvSpPr>
            <a:spLocks/>
          </p:cNvSpPr>
          <p:nvPr userDrawn="1"/>
        </p:nvSpPr>
        <p:spPr bwMode="auto">
          <a:xfrm>
            <a:off x="6026150" y="0"/>
            <a:ext cx="6165850" cy="6858000"/>
          </a:xfrm>
          <a:custGeom>
            <a:avLst/>
            <a:gdLst>
              <a:gd name="T0" fmla="*/ 3502 w 3884"/>
              <a:gd name="T1" fmla="*/ 0 h 4320"/>
              <a:gd name="T2" fmla="*/ 3502 w 3884"/>
              <a:gd name="T3" fmla="*/ 3998 h 4320"/>
              <a:gd name="T4" fmla="*/ 0 w 3884"/>
              <a:gd name="T5" fmla="*/ 3998 h 4320"/>
              <a:gd name="T6" fmla="*/ 0 w 3884"/>
              <a:gd name="T7" fmla="*/ 4320 h 4320"/>
              <a:gd name="T8" fmla="*/ 3502 w 3884"/>
              <a:gd name="T9" fmla="*/ 4320 h 4320"/>
              <a:gd name="T10" fmla="*/ 3884 w 3884"/>
              <a:gd name="T11" fmla="*/ 4320 h 4320"/>
              <a:gd name="T12" fmla="*/ 3884 w 3884"/>
              <a:gd name="T13" fmla="*/ 3998 h 4320"/>
              <a:gd name="T14" fmla="*/ 3884 w 3884"/>
              <a:gd name="T15" fmla="*/ 0 h 4320"/>
              <a:gd name="T16" fmla="*/ 3502 w 3884"/>
              <a:gd name="T17" fmla="*/ 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84" h="4320">
                <a:moveTo>
                  <a:pt x="3502" y="0"/>
                </a:moveTo>
                <a:lnTo>
                  <a:pt x="3502" y="3998"/>
                </a:lnTo>
                <a:lnTo>
                  <a:pt x="0" y="3998"/>
                </a:lnTo>
                <a:lnTo>
                  <a:pt x="0" y="4320"/>
                </a:lnTo>
                <a:lnTo>
                  <a:pt x="3502" y="4320"/>
                </a:lnTo>
                <a:lnTo>
                  <a:pt x="3884" y="4320"/>
                </a:lnTo>
                <a:lnTo>
                  <a:pt x="3884" y="3998"/>
                </a:lnTo>
                <a:lnTo>
                  <a:pt x="3884" y="0"/>
                </a:lnTo>
                <a:lnTo>
                  <a:pt x="3502" y="0"/>
                </a:lnTo>
                <a:close/>
              </a:path>
            </a:pathLst>
          </a:custGeom>
          <a:solidFill>
            <a:srgbClr val="4087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entury Gothic" panose="020B0502020202020204" pitchFamily="34" charset="0"/>
            </a:endParaRPr>
          </a:p>
        </p:txBody>
      </p:sp>
      <p:sp>
        <p:nvSpPr>
          <p:cNvPr id="18" name="Rectangle 17">
            <a:extLst>
              <a:ext uri="{FF2B5EF4-FFF2-40B4-BE49-F238E27FC236}">
                <a16:creationId xmlns:a16="http://schemas.microsoft.com/office/drawing/2014/main" id="{7900E375-D0D6-466C-A383-E914B5C8AE5A}"/>
              </a:ext>
            </a:extLst>
          </p:cNvPr>
          <p:cNvSpPr/>
          <p:nvPr userDrawn="1"/>
        </p:nvSpPr>
        <p:spPr>
          <a:xfrm>
            <a:off x="0" y="6344402"/>
            <a:ext cx="274320" cy="510909"/>
          </a:xfrm>
          <a:prstGeom prst="rect">
            <a:avLst/>
          </a:prstGeom>
          <a:solidFill>
            <a:srgbClr val="397D5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dirty="0">
              <a:solidFill>
                <a:schemeClr val="tx1"/>
              </a:solidFill>
            </a:endParaRPr>
          </a:p>
        </p:txBody>
      </p:sp>
      <p:sp>
        <p:nvSpPr>
          <p:cNvPr id="19" name="Rectangle 6">
            <a:extLst>
              <a:ext uri="{FF2B5EF4-FFF2-40B4-BE49-F238E27FC236}">
                <a16:creationId xmlns:a16="http://schemas.microsoft.com/office/drawing/2014/main" id="{D090841D-81E2-4E83-8067-E18C5C3AF8FF}"/>
              </a:ext>
            </a:extLst>
          </p:cNvPr>
          <p:cNvSpPr>
            <a:spLocks noChangeArrowheads="1"/>
          </p:cNvSpPr>
          <p:nvPr userDrawn="1"/>
        </p:nvSpPr>
        <p:spPr bwMode="auto">
          <a:xfrm flipH="1">
            <a:off x="-4391" y="6626132"/>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900" smtClean="0">
                <a:solidFill>
                  <a:schemeClr val="tx1"/>
                </a:solidFill>
                <a:latin typeface="+mn-lt"/>
                <a:cs typeface="Times New Roman" panose="02020603050405020304" pitchFamily="18" charset="0"/>
              </a:rPr>
              <a:pPr algn="ctr" defTabSz="173038">
                <a:lnSpc>
                  <a:spcPct val="90000"/>
                </a:lnSpc>
                <a:tabLst>
                  <a:tab pos="230188" algn="l"/>
                </a:tabLst>
                <a:defRPr/>
              </a:pPr>
              <a:t>‹#›</a:t>
            </a:fld>
            <a:endParaRPr lang="en-US" sz="900" dirty="0">
              <a:solidFill>
                <a:schemeClr val="tx1"/>
              </a:solidFill>
              <a:latin typeface="+mn-lt"/>
              <a:cs typeface="Times New Roman" panose="02020603050405020304" pitchFamily="18" charset="0"/>
            </a:endParaRPr>
          </a:p>
        </p:txBody>
      </p:sp>
      <p:pic>
        <p:nvPicPr>
          <p:cNvPr id="10" name="Picture 9">
            <a:extLst>
              <a:ext uri="{FF2B5EF4-FFF2-40B4-BE49-F238E27FC236}">
                <a16:creationId xmlns:a16="http://schemas.microsoft.com/office/drawing/2014/main" id="{BD3AC615-0875-4C80-B019-11A28EDCB6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3129" y="6477000"/>
            <a:ext cx="1088136" cy="261860"/>
          </a:xfrm>
          <a:prstGeom prst="rect">
            <a:avLst/>
          </a:prstGeom>
        </p:spPr>
      </p:pic>
    </p:spTree>
    <p:extLst>
      <p:ext uri="{BB962C8B-B14F-4D97-AF65-F5344CB8AC3E}">
        <p14:creationId xmlns:p14="http://schemas.microsoft.com/office/powerpoint/2010/main" val="9673142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_3 section science highlight">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1DC80716-D7F2-40BD-B894-87B7C5521D93}"/>
              </a:ext>
            </a:extLst>
          </p:cNvPr>
          <p:cNvSpPr/>
          <p:nvPr userDrawn="1"/>
        </p:nvSpPr>
        <p:spPr>
          <a:xfrm>
            <a:off x="274320" y="1412106"/>
            <a:ext cx="3868138" cy="5224413"/>
          </a:xfrm>
          <a:prstGeom prst="rect">
            <a:avLst/>
          </a:prstGeom>
          <a:gradFill flip="none" rotWithShape="1">
            <a:gsLst>
              <a:gs pos="52000">
                <a:schemeClr val="bg1">
                  <a:lumMod val="95000"/>
                </a:schemeClr>
              </a:gs>
              <a:gs pos="0">
                <a:schemeClr val="bg2">
                  <a:alpha val="0"/>
                </a:schemeClr>
              </a:gs>
              <a:gs pos="100000">
                <a:srgbClr val="CFCFCF"/>
              </a:gs>
            </a:gsLst>
            <a:lin ang="16200000" scaled="1"/>
            <a:tileRect/>
          </a:gra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39" name="Rectangle 38">
            <a:extLst>
              <a:ext uri="{FF2B5EF4-FFF2-40B4-BE49-F238E27FC236}">
                <a16:creationId xmlns:a16="http://schemas.microsoft.com/office/drawing/2014/main" id="{9772E6C0-3363-4678-BD7B-839981CFEC1B}"/>
              </a:ext>
            </a:extLst>
          </p:cNvPr>
          <p:cNvSpPr/>
          <p:nvPr userDrawn="1"/>
        </p:nvSpPr>
        <p:spPr>
          <a:xfrm>
            <a:off x="4299090" y="1412106"/>
            <a:ext cx="3867912" cy="5224413"/>
          </a:xfrm>
          <a:prstGeom prst="rect">
            <a:avLst/>
          </a:prstGeom>
          <a:gradFill flip="none" rotWithShape="1">
            <a:gsLst>
              <a:gs pos="52000">
                <a:schemeClr val="bg1">
                  <a:lumMod val="95000"/>
                </a:schemeClr>
              </a:gs>
              <a:gs pos="0">
                <a:schemeClr val="bg2">
                  <a:alpha val="0"/>
                </a:schemeClr>
              </a:gs>
              <a:gs pos="100000">
                <a:srgbClr val="CFCFCF"/>
              </a:gs>
            </a:gsLst>
            <a:lin ang="16200000" scaled="1"/>
            <a:tileRect/>
          </a:gra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40" name="Rectangle 39">
            <a:extLst>
              <a:ext uri="{FF2B5EF4-FFF2-40B4-BE49-F238E27FC236}">
                <a16:creationId xmlns:a16="http://schemas.microsoft.com/office/drawing/2014/main" id="{104C995C-9C57-406C-A69D-7613F8F47165}"/>
              </a:ext>
            </a:extLst>
          </p:cNvPr>
          <p:cNvSpPr/>
          <p:nvPr userDrawn="1"/>
        </p:nvSpPr>
        <p:spPr>
          <a:xfrm>
            <a:off x="8323860" y="1412106"/>
            <a:ext cx="3868138" cy="5224413"/>
          </a:xfrm>
          <a:prstGeom prst="rect">
            <a:avLst/>
          </a:prstGeom>
          <a:gradFill flip="none" rotWithShape="1">
            <a:gsLst>
              <a:gs pos="52000">
                <a:schemeClr val="bg1">
                  <a:lumMod val="95000"/>
                </a:schemeClr>
              </a:gs>
              <a:gs pos="0">
                <a:schemeClr val="bg2">
                  <a:alpha val="0"/>
                </a:schemeClr>
              </a:gs>
              <a:gs pos="100000">
                <a:srgbClr val="CFCFCF"/>
              </a:gs>
            </a:gsLst>
            <a:lin ang="16200000" scaled="1"/>
            <a:tileRect/>
          </a:gra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13" name="Rectangle 12">
            <a:extLst>
              <a:ext uri="{FF2B5EF4-FFF2-40B4-BE49-F238E27FC236}">
                <a16:creationId xmlns:a16="http://schemas.microsoft.com/office/drawing/2014/main" id="{DD431D86-B4F2-4178-9479-C223044E67E1}"/>
              </a:ext>
            </a:extLst>
          </p:cNvPr>
          <p:cNvSpPr/>
          <p:nvPr userDrawn="1"/>
        </p:nvSpPr>
        <p:spPr>
          <a:xfrm>
            <a:off x="274320" y="948037"/>
            <a:ext cx="3866758" cy="486888"/>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16" name="Rectangle 15">
            <a:extLst>
              <a:ext uri="{FF2B5EF4-FFF2-40B4-BE49-F238E27FC236}">
                <a16:creationId xmlns:a16="http://schemas.microsoft.com/office/drawing/2014/main" id="{7881C044-83B1-4BEC-A2A0-51CA4BF72CE4}"/>
              </a:ext>
            </a:extLst>
          </p:cNvPr>
          <p:cNvSpPr/>
          <p:nvPr userDrawn="1"/>
        </p:nvSpPr>
        <p:spPr>
          <a:xfrm>
            <a:off x="4299089" y="948037"/>
            <a:ext cx="3867912" cy="486888"/>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22" name="Rectangle 21">
            <a:extLst>
              <a:ext uri="{FF2B5EF4-FFF2-40B4-BE49-F238E27FC236}">
                <a16:creationId xmlns:a16="http://schemas.microsoft.com/office/drawing/2014/main" id="{A526A7F5-6E08-49A4-A894-85B35B49A075}"/>
              </a:ext>
            </a:extLst>
          </p:cNvPr>
          <p:cNvSpPr/>
          <p:nvPr userDrawn="1"/>
        </p:nvSpPr>
        <p:spPr>
          <a:xfrm>
            <a:off x="8323860" y="948037"/>
            <a:ext cx="3885931" cy="486888"/>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14" name="Text Placeholder 2">
            <a:extLst>
              <a:ext uri="{FF2B5EF4-FFF2-40B4-BE49-F238E27FC236}">
                <a16:creationId xmlns:a16="http://schemas.microsoft.com/office/drawing/2014/main" id="{A568B759-9EAF-4F57-B09C-A71D9D5B516C}"/>
              </a:ext>
            </a:extLst>
          </p:cNvPr>
          <p:cNvSpPr>
            <a:spLocks noGrp="1"/>
          </p:cNvSpPr>
          <p:nvPr userDrawn="1">
            <p:ph type="body" idx="1"/>
          </p:nvPr>
        </p:nvSpPr>
        <p:spPr>
          <a:xfrm>
            <a:off x="270178" y="1005840"/>
            <a:ext cx="3870672" cy="406266"/>
          </a:xfrm>
          <a:noFill/>
          <a:ln w="12700">
            <a:noFill/>
          </a:ln>
        </p:spPr>
        <p:txBody>
          <a:bodyPr tIns="91440" bIns="91440" anchor="ct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a:extLst>
              <a:ext uri="{FF2B5EF4-FFF2-40B4-BE49-F238E27FC236}">
                <a16:creationId xmlns:a16="http://schemas.microsoft.com/office/drawing/2014/main" id="{62AD586E-7375-402D-9BA8-7C07EB8240E8}"/>
              </a:ext>
            </a:extLst>
          </p:cNvPr>
          <p:cNvSpPr>
            <a:spLocks noGrp="1"/>
          </p:cNvSpPr>
          <p:nvPr userDrawn="1">
            <p:ph sz="half" idx="2"/>
          </p:nvPr>
        </p:nvSpPr>
        <p:spPr>
          <a:xfrm>
            <a:off x="312234" y="1527048"/>
            <a:ext cx="3791415" cy="4110352"/>
          </a:xfrm>
          <a:ln w="12700">
            <a:noFill/>
          </a:ln>
        </p:spPr>
        <p:txBody>
          <a:bodyPr tIns="45720" bIns="91440"/>
          <a:lstStyle>
            <a:lvl1pPr>
              <a:defRPr sz="1800"/>
            </a:lvl1pPr>
            <a:lvl2pPr>
              <a:defRPr sz="1600"/>
            </a:lvl2pPr>
            <a:lvl3pPr>
              <a:defRPr sz="1400"/>
            </a:lvl3pPr>
            <a:lvl4pPr>
              <a:defRPr sz="1200"/>
            </a:lvl4pPr>
            <a:lvl5pPr marL="1482725" indent="-222250">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4">
            <a:extLst>
              <a:ext uri="{FF2B5EF4-FFF2-40B4-BE49-F238E27FC236}">
                <a16:creationId xmlns:a16="http://schemas.microsoft.com/office/drawing/2014/main" id="{2A49DFE2-905F-42AB-9CE1-CCCD2BB9576B}"/>
              </a:ext>
            </a:extLst>
          </p:cNvPr>
          <p:cNvSpPr>
            <a:spLocks noGrp="1"/>
          </p:cNvSpPr>
          <p:nvPr userDrawn="1">
            <p:ph type="body" sz="quarter" idx="3"/>
          </p:nvPr>
        </p:nvSpPr>
        <p:spPr>
          <a:xfrm>
            <a:off x="4297709" y="1005840"/>
            <a:ext cx="3866758" cy="406266"/>
          </a:xfrm>
          <a:noFill/>
          <a:ln w="12700">
            <a:noFill/>
          </a:ln>
        </p:spPr>
        <p:txBody>
          <a:bodyPr tIns="91440" bIns="91440" anchor="ct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5">
            <a:extLst>
              <a:ext uri="{FF2B5EF4-FFF2-40B4-BE49-F238E27FC236}">
                <a16:creationId xmlns:a16="http://schemas.microsoft.com/office/drawing/2014/main" id="{AF1555CB-15BC-4181-B741-965A19E6BA91}"/>
              </a:ext>
            </a:extLst>
          </p:cNvPr>
          <p:cNvSpPr>
            <a:spLocks noGrp="1"/>
          </p:cNvSpPr>
          <p:nvPr userDrawn="1">
            <p:ph sz="quarter" idx="4"/>
          </p:nvPr>
        </p:nvSpPr>
        <p:spPr>
          <a:xfrm>
            <a:off x="4295175" y="1527048"/>
            <a:ext cx="3860800" cy="4110352"/>
          </a:xfrm>
          <a:ln w="12700">
            <a:noFill/>
          </a:ln>
        </p:spPr>
        <p:txBody>
          <a:bodyPr tIns="45720" bIns="91440"/>
          <a:lstStyle>
            <a:lvl1pPr>
              <a:defRPr sz="1800"/>
            </a:lvl1pPr>
            <a:lvl2pPr>
              <a:defRPr sz="1600"/>
            </a:lvl2pPr>
            <a:lvl3pPr>
              <a:defRPr sz="1400"/>
            </a:lvl3pPr>
            <a:lvl4pPr>
              <a:defRPr sz="1200"/>
            </a:lvl4pPr>
            <a:lvl5pPr marL="1482725" indent="-222250">
              <a:defRPr lang="en-US" sz="14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4">
            <a:extLst>
              <a:ext uri="{FF2B5EF4-FFF2-40B4-BE49-F238E27FC236}">
                <a16:creationId xmlns:a16="http://schemas.microsoft.com/office/drawing/2014/main" id="{21FF3A3E-474D-4F1F-9B01-4428215B857D}"/>
              </a:ext>
            </a:extLst>
          </p:cNvPr>
          <p:cNvSpPr>
            <a:spLocks noGrp="1"/>
          </p:cNvSpPr>
          <p:nvPr userDrawn="1">
            <p:ph type="body" sz="quarter" idx="10"/>
          </p:nvPr>
        </p:nvSpPr>
        <p:spPr>
          <a:xfrm>
            <a:off x="8319718" y="1005840"/>
            <a:ext cx="3885931" cy="406266"/>
          </a:xfrm>
          <a:noFill/>
          <a:ln w="12700">
            <a:noFill/>
          </a:ln>
        </p:spPr>
        <p:txBody>
          <a:bodyPr tIns="91440" bIns="91440" anchor="ct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Content Placeholder 5">
            <a:extLst>
              <a:ext uri="{FF2B5EF4-FFF2-40B4-BE49-F238E27FC236}">
                <a16:creationId xmlns:a16="http://schemas.microsoft.com/office/drawing/2014/main" id="{EDB166DE-69D8-4E82-A304-FF11CEBD23D7}"/>
              </a:ext>
            </a:extLst>
          </p:cNvPr>
          <p:cNvSpPr>
            <a:spLocks noGrp="1"/>
          </p:cNvSpPr>
          <p:nvPr userDrawn="1">
            <p:ph sz="quarter" idx="11"/>
          </p:nvPr>
        </p:nvSpPr>
        <p:spPr>
          <a:xfrm>
            <a:off x="8319719" y="1527048"/>
            <a:ext cx="3768204" cy="4110352"/>
          </a:xfrm>
          <a:ln w="12700">
            <a:noFill/>
          </a:ln>
        </p:spPr>
        <p:txBody>
          <a:bodyPr tIns="45720" bIns="91440"/>
          <a:lstStyle>
            <a:lvl1pPr>
              <a:defRPr sz="1800"/>
            </a:lvl1pPr>
            <a:lvl2pPr>
              <a:defRPr sz="1600"/>
            </a:lvl2pPr>
            <a:lvl3pPr>
              <a:defRPr sz="1400"/>
            </a:lvl3pPr>
            <a:lvl4pPr>
              <a:defRPr sz="1200"/>
            </a:lvl4pPr>
            <a:lvl5pPr marL="1482725" indent="-222250">
              <a:defRPr lang="en-US" sz="14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2" name="Rectangle 31">
            <a:extLst>
              <a:ext uri="{FF2B5EF4-FFF2-40B4-BE49-F238E27FC236}">
                <a16:creationId xmlns:a16="http://schemas.microsoft.com/office/drawing/2014/main" id="{4A1CB721-FBCB-4DC7-9C2A-15C90E984F90}"/>
              </a:ext>
            </a:extLst>
          </p:cNvPr>
          <p:cNvSpPr/>
          <p:nvPr userDrawn="1"/>
        </p:nvSpPr>
        <p:spPr>
          <a:xfrm>
            <a:off x="1773669" y="320040"/>
            <a:ext cx="10418331" cy="510909"/>
          </a:xfrm>
          <a:prstGeom prst="rect">
            <a:avLst/>
          </a:prstGeom>
          <a:solidFill>
            <a:schemeClr val="bg2">
              <a:lumMod val="85000"/>
            </a:schemeClr>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33" name="Title 1">
            <a:extLst>
              <a:ext uri="{FF2B5EF4-FFF2-40B4-BE49-F238E27FC236}">
                <a16:creationId xmlns:a16="http://schemas.microsoft.com/office/drawing/2014/main" id="{9FDFB4D2-95C3-44FB-85E0-FB87B96D0DC8}"/>
              </a:ext>
            </a:extLst>
          </p:cNvPr>
          <p:cNvSpPr>
            <a:spLocks noGrp="1"/>
          </p:cNvSpPr>
          <p:nvPr userDrawn="1">
            <p:ph type="title"/>
          </p:nvPr>
        </p:nvSpPr>
        <p:spPr>
          <a:xfrm>
            <a:off x="1773668" y="365857"/>
            <a:ext cx="10418329" cy="406265"/>
          </a:xfrm>
        </p:spPr>
        <p:txBody>
          <a:bodyPr/>
          <a:lstStyle>
            <a:lvl1pPr>
              <a:defRPr sz="2400" b="0">
                <a:solidFill>
                  <a:schemeClr val="tx1"/>
                </a:solidFill>
                <a:latin typeface="Century Gothic" panose="020B0502020202020204" pitchFamily="34" charset="0"/>
              </a:defRPr>
            </a:lvl1pPr>
          </a:lstStyle>
          <a:p>
            <a:r>
              <a:rPr lang="en-US"/>
              <a:t>Click to edit Master title style</a:t>
            </a:r>
            <a:endParaRPr lang="en-US" dirty="0"/>
          </a:p>
        </p:txBody>
      </p:sp>
      <p:sp>
        <p:nvSpPr>
          <p:cNvPr id="23" name="Rectangle 22">
            <a:extLst>
              <a:ext uri="{FF2B5EF4-FFF2-40B4-BE49-F238E27FC236}">
                <a16:creationId xmlns:a16="http://schemas.microsoft.com/office/drawing/2014/main" id="{8E38BD24-68BF-4642-BFC4-180B70D413B8}"/>
              </a:ext>
            </a:extLst>
          </p:cNvPr>
          <p:cNvSpPr/>
          <p:nvPr userDrawn="1"/>
        </p:nvSpPr>
        <p:spPr>
          <a:xfrm>
            <a:off x="0" y="320040"/>
            <a:ext cx="274320" cy="510909"/>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dirty="0">
              <a:solidFill>
                <a:schemeClr val="tx1"/>
              </a:solidFill>
            </a:endParaRPr>
          </a:p>
        </p:txBody>
      </p:sp>
      <p:sp>
        <p:nvSpPr>
          <p:cNvPr id="24" name="Rectangle 23">
            <a:extLst>
              <a:ext uri="{FF2B5EF4-FFF2-40B4-BE49-F238E27FC236}">
                <a16:creationId xmlns:a16="http://schemas.microsoft.com/office/drawing/2014/main" id="{6CDDBDFD-39A6-0043-BAD4-065FAFF6A9DA}"/>
              </a:ext>
            </a:extLst>
          </p:cNvPr>
          <p:cNvSpPr/>
          <p:nvPr userDrawn="1"/>
        </p:nvSpPr>
        <p:spPr>
          <a:xfrm>
            <a:off x="274320" y="320040"/>
            <a:ext cx="1412673" cy="510909"/>
          </a:xfrm>
          <a:prstGeom prst="rect">
            <a:avLst/>
          </a:prstGeom>
          <a:solidFill>
            <a:schemeClr val="bg2">
              <a:lumMod val="85000"/>
            </a:schemeClr>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21" name="Rectangle 6">
            <a:extLst>
              <a:ext uri="{FF2B5EF4-FFF2-40B4-BE49-F238E27FC236}">
                <a16:creationId xmlns:a16="http://schemas.microsoft.com/office/drawing/2014/main" id="{F20E070A-FF02-490F-91F7-767E82133AD8}"/>
              </a:ext>
            </a:extLst>
          </p:cNvPr>
          <p:cNvSpPr>
            <a:spLocks noChangeArrowheads="1"/>
          </p:cNvSpPr>
          <p:nvPr userDrawn="1"/>
        </p:nvSpPr>
        <p:spPr bwMode="auto">
          <a:xfrm flipH="1">
            <a:off x="-4391" y="6626132"/>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900" smtClean="0">
                <a:solidFill>
                  <a:schemeClr val="tx1"/>
                </a:solidFill>
                <a:latin typeface="+mn-lt"/>
                <a:cs typeface="Times New Roman" panose="02020603050405020304" pitchFamily="18" charset="0"/>
              </a:rPr>
              <a:pPr algn="ctr" defTabSz="173038">
                <a:lnSpc>
                  <a:spcPct val="90000"/>
                </a:lnSpc>
                <a:tabLst>
                  <a:tab pos="230188" algn="l"/>
                </a:tabLst>
                <a:defRPr/>
              </a:pPr>
              <a:t>‹#›</a:t>
            </a:fld>
            <a:endParaRPr lang="en-US" sz="900" dirty="0">
              <a:solidFill>
                <a:schemeClr val="tx1"/>
              </a:solidFill>
              <a:latin typeface="+mn-lt"/>
              <a:cs typeface="Times New Roman" panose="02020603050405020304" pitchFamily="18" charset="0"/>
            </a:endParaRPr>
          </a:p>
        </p:txBody>
      </p:sp>
      <p:pic>
        <p:nvPicPr>
          <p:cNvPr id="25" name="Picture 24">
            <a:extLst>
              <a:ext uri="{FF2B5EF4-FFF2-40B4-BE49-F238E27FC236}">
                <a16:creationId xmlns:a16="http://schemas.microsoft.com/office/drawing/2014/main" id="{03BD6692-283A-4A7F-AE4C-0175D48F79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3129" y="456244"/>
            <a:ext cx="1088136" cy="261860"/>
          </a:xfrm>
          <a:prstGeom prst="rect">
            <a:avLst/>
          </a:prstGeom>
        </p:spPr>
      </p:pic>
      <p:sp>
        <p:nvSpPr>
          <p:cNvPr id="26" name="Rectangle 256">
            <a:extLst>
              <a:ext uri="{FF2B5EF4-FFF2-40B4-BE49-F238E27FC236}">
                <a16:creationId xmlns:a16="http://schemas.microsoft.com/office/drawing/2014/main" id="{7312AC61-61BF-4F96-99DC-555BD73A05FA}"/>
              </a:ext>
            </a:extLst>
          </p:cNvPr>
          <p:cNvSpPr txBox="1">
            <a:spLocks noChangeArrowheads="1"/>
          </p:cNvSpPr>
          <p:nvPr userDrawn="1"/>
        </p:nvSpPr>
        <p:spPr>
          <a:xfrm>
            <a:off x="8010282" y="6583680"/>
            <a:ext cx="3860800" cy="182562"/>
          </a:xfrm>
          <a:prstGeom prst="rect">
            <a:avLst/>
          </a:prstGeom>
          <a:ln/>
        </p:spPr>
        <p:txBody>
          <a:bodyPr anchor="ctr"/>
          <a:lstStyle/>
          <a:p>
            <a:pPr algn="r"/>
            <a:r>
              <a:rPr lang="en-US" sz="1000" dirty="0">
                <a:solidFill>
                  <a:srgbClr val="BFBFBF"/>
                </a:solidFill>
                <a:latin typeface="+mn-lt"/>
                <a:cs typeface="Arial" pitchFamily="34" charset="0"/>
              </a:rPr>
              <a:t> </a:t>
            </a:r>
          </a:p>
        </p:txBody>
      </p:sp>
    </p:spTree>
    <p:extLst>
      <p:ext uri="{BB962C8B-B14F-4D97-AF65-F5344CB8AC3E}">
        <p14:creationId xmlns:p14="http://schemas.microsoft.com/office/powerpoint/2010/main" val="26063963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5_3 section science highlight">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1DC80716-D7F2-40BD-B894-87B7C5521D93}"/>
              </a:ext>
            </a:extLst>
          </p:cNvPr>
          <p:cNvSpPr/>
          <p:nvPr userDrawn="1"/>
        </p:nvSpPr>
        <p:spPr>
          <a:xfrm>
            <a:off x="274319" y="1434925"/>
            <a:ext cx="2874807" cy="5201594"/>
          </a:xfrm>
          <a:prstGeom prst="rect">
            <a:avLst/>
          </a:prstGeom>
          <a:gradFill flip="none" rotWithShape="1">
            <a:gsLst>
              <a:gs pos="52000">
                <a:schemeClr val="bg1">
                  <a:lumMod val="95000"/>
                </a:schemeClr>
              </a:gs>
              <a:gs pos="0">
                <a:schemeClr val="bg2">
                  <a:alpha val="0"/>
                </a:schemeClr>
              </a:gs>
              <a:gs pos="100000">
                <a:srgbClr val="CFCFCF"/>
              </a:gs>
            </a:gsLst>
            <a:lin ang="16200000" scaled="1"/>
            <a:tileRect/>
          </a:gra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dirty="0">
              <a:solidFill>
                <a:schemeClr val="tx1"/>
              </a:solidFill>
            </a:endParaRPr>
          </a:p>
        </p:txBody>
      </p:sp>
      <p:sp>
        <p:nvSpPr>
          <p:cNvPr id="13" name="Rectangle 12">
            <a:extLst>
              <a:ext uri="{FF2B5EF4-FFF2-40B4-BE49-F238E27FC236}">
                <a16:creationId xmlns:a16="http://schemas.microsoft.com/office/drawing/2014/main" id="{DD431D86-B4F2-4178-9479-C223044E67E1}"/>
              </a:ext>
            </a:extLst>
          </p:cNvPr>
          <p:cNvSpPr/>
          <p:nvPr userDrawn="1"/>
        </p:nvSpPr>
        <p:spPr>
          <a:xfrm>
            <a:off x="274320" y="948037"/>
            <a:ext cx="2874807" cy="486888"/>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39" name="Rectangle 38">
            <a:extLst>
              <a:ext uri="{FF2B5EF4-FFF2-40B4-BE49-F238E27FC236}">
                <a16:creationId xmlns:a16="http://schemas.microsoft.com/office/drawing/2014/main" id="{9772E6C0-3363-4678-BD7B-839981CFEC1B}"/>
              </a:ext>
            </a:extLst>
          </p:cNvPr>
          <p:cNvSpPr/>
          <p:nvPr userDrawn="1"/>
        </p:nvSpPr>
        <p:spPr>
          <a:xfrm>
            <a:off x="3288610" y="1434925"/>
            <a:ext cx="2874807" cy="5201594"/>
          </a:xfrm>
          <a:prstGeom prst="rect">
            <a:avLst/>
          </a:prstGeom>
          <a:gradFill flip="none" rotWithShape="1">
            <a:gsLst>
              <a:gs pos="52000">
                <a:schemeClr val="bg1">
                  <a:lumMod val="95000"/>
                </a:schemeClr>
              </a:gs>
              <a:gs pos="0">
                <a:schemeClr val="bg2">
                  <a:alpha val="0"/>
                </a:schemeClr>
              </a:gs>
              <a:gs pos="100000">
                <a:srgbClr val="CFCFCF"/>
              </a:gs>
            </a:gsLst>
            <a:lin ang="16200000" scaled="1"/>
            <a:tileRect/>
          </a:gra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dirty="0">
              <a:solidFill>
                <a:schemeClr val="tx1"/>
              </a:solidFill>
            </a:endParaRPr>
          </a:p>
        </p:txBody>
      </p:sp>
      <p:sp>
        <p:nvSpPr>
          <p:cNvPr id="16" name="Rectangle 15">
            <a:extLst>
              <a:ext uri="{FF2B5EF4-FFF2-40B4-BE49-F238E27FC236}">
                <a16:creationId xmlns:a16="http://schemas.microsoft.com/office/drawing/2014/main" id="{7881C044-83B1-4BEC-A2A0-51CA4BF72CE4}"/>
              </a:ext>
            </a:extLst>
          </p:cNvPr>
          <p:cNvSpPr/>
          <p:nvPr userDrawn="1"/>
        </p:nvSpPr>
        <p:spPr>
          <a:xfrm>
            <a:off x="3288610" y="948037"/>
            <a:ext cx="2874807" cy="486888"/>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40" name="Rectangle 39">
            <a:extLst>
              <a:ext uri="{FF2B5EF4-FFF2-40B4-BE49-F238E27FC236}">
                <a16:creationId xmlns:a16="http://schemas.microsoft.com/office/drawing/2014/main" id="{104C995C-9C57-406C-A69D-7613F8F47165}"/>
              </a:ext>
            </a:extLst>
          </p:cNvPr>
          <p:cNvSpPr/>
          <p:nvPr userDrawn="1"/>
        </p:nvSpPr>
        <p:spPr>
          <a:xfrm>
            <a:off x="6302900" y="1434925"/>
            <a:ext cx="2874807" cy="5201594"/>
          </a:xfrm>
          <a:prstGeom prst="rect">
            <a:avLst/>
          </a:prstGeom>
          <a:gradFill flip="none" rotWithShape="1">
            <a:gsLst>
              <a:gs pos="52000">
                <a:schemeClr val="bg1">
                  <a:lumMod val="95000"/>
                </a:schemeClr>
              </a:gs>
              <a:gs pos="0">
                <a:schemeClr val="bg2">
                  <a:alpha val="0"/>
                </a:schemeClr>
              </a:gs>
              <a:gs pos="100000">
                <a:srgbClr val="CFCFCF"/>
              </a:gs>
            </a:gsLst>
            <a:lin ang="16200000" scaled="1"/>
            <a:tileRect/>
          </a:gra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dirty="0">
              <a:solidFill>
                <a:schemeClr val="tx1"/>
              </a:solidFill>
            </a:endParaRPr>
          </a:p>
        </p:txBody>
      </p:sp>
      <p:sp>
        <p:nvSpPr>
          <p:cNvPr id="22" name="Rectangle 21">
            <a:extLst>
              <a:ext uri="{FF2B5EF4-FFF2-40B4-BE49-F238E27FC236}">
                <a16:creationId xmlns:a16="http://schemas.microsoft.com/office/drawing/2014/main" id="{A526A7F5-6E08-49A4-A894-85B35B49A075}"/>
              </a:ext>
            </a:extLst>
          </p:cNvPr>
          <p:cNvSpPr/>
          <p:nvPr userDrawn="1"/>
        </p:nvSpPr>
        <p:spPr>
          <a:xfrm>
            <a:off x="6302901" y="948037"/>
            <a:ext cx="2874807" cy="486888"/>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26" name="Rectangle 25">
            <a:extLst>
              <a:ext uri="{FF2B5EF4-FFF2-40B4-BE49-F238E27FC236}">
                <a16:creationId xmlns:a16="http://schemas.microsoft.com/office/drawing/2014/main" id="{925F09E4-91A6-437A-BED4-ED7995D473E7}"/>
              </a:ext>
            </a:extLst>
          </p:cNvPr>
          <p:cNvSpPr/>
          <p:nvPr userDrawn="1"/>
        </p:nvSpPr>
        <p:spPr>
          <a:xfrm>
            <a:off x="9317192" y="1434925"/>
            <a:ext cx="2874807" cy="5201594"/>
          </a:xfrm>
          <a:prstGeom prst="rect">
            <a:avLst/>
          </a:prstGeom>
          <a:gradFill flip="none" rotWithShape="1">
            <a:gsLst>
              <a:gs pos="52000">
                <a:schemeClr val="bg1">
                  <a:lumMod val="95000"/>
                </a:schemeClr>
              </a:gs>
              <a:gs pos="0">
                <a:schemeClr val="bg2">
                  <a:alpha val="0"/>
                </a:schemeClr>
              </a:gs>
              <a:gs pos="100000">
                <a:srgbClr val="CFCFCF"/>
              </a:gs>
            </a:gsLst>
            <a:lin ang="16200000" scaled="1"/>
            <a:tileRect/>
          </a:gra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dirty="0">
              <a:solidFill>
                <a:schemeClr val="tx1"/>
              </a:solidFill>
            </a:endParaRPr>
          </a:p>
        </p:txBody>
      </p:sp>
      <p:sp>
        <p:nvSpPr>
          <p:cNvPr id="27" name="Rectangle 26">
            <a:extLst>
              <a:ext uri="{FF2B5EF4-FFF2-40B4-BE49-F238E27FC236}">
                <a16:creationId xmlns:a16="http://schemas.microsoft.com/office/drawing/2014/main" id="{6192D3D3-2A2D-4482-B3F5-B0CBCD39D93A}"/>
              </a:ext>
            </a:extLst>
          </p:cNvPr>
          <p:cNvSpPr/>
          <p:nvPr userDrawn="1"/>
        </p:nvSpPr>
        <p:spPr>
          <a:xfrm>
            <a:off x="9317193" y="948037"/>
            <a:ext cx="2874807" cy="486888"/>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14" name="Text Placeholder 2">
            <a:extLst>
              <a:ext uri="{FF2B5EF4-FFF2-40B4-BE49-F238E27FC236}">
                <a16:creationId xmlns:a16="http://schemas.microsoft.com/office/drawing/2014/main" id="{A568B759-9EAF-4F57-B09C-A71D9D5B516C}"/>
              </a:ext>
            </a:extLst>
          </p:cNvPr>
          <p:cNvSpPr>
            <a:spLocks noGrp="1"/>
          </p:cNvSpPr>
          <p:nvPr userDrawn="1">
            <p:ph type="body" idx="1"/>
          </p:nvPr>
        </p:nvSpPr>
        <p:spPr>
          <a:xfrm>
            <a:off x="274319" y="1005840"/>
            <a:ext cx="2861458" cy="406266"/>
          </a:xfrm>
          <a:noFill/>
          <a:ln w="12700">
            <a:noFill/>
          </a:ln>
        </p:spPr>
        <p:txBody>
          <a:bodyPr tIns="91440" bIns="91440" anchor="ct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a:extLst>
              <a:ext uri="{FF2B5EF4-FFF2-40B4-BE49-F238E27FC236}">
                <a16:creationId xmlns:a16="http://schemas.microsoft.com/office/drawing/2014/main" id="{62AD586E-7375-402D-9BA8-7C07EB8240E8}"/>
              </a:ext>
            </a:extLst>
          </p:cNvPr>
          <p:cNvSpPr>
            <a:spLocks noGrp="1"/>
          </p:cNvSpPr>
          <p:nvPr userDrawn="1">
            <p:ph sz="half" idx="2"/>
          </p:nvPr>
        </p:nvSpPr>
        <p:spPr>
          <a:xfrm>
            <a:off x="274318" y="1527048"/>
            <a:ext cx="2861459" cy="5010912"/>
          </a:xfrm>
          <a:ln w="12700">
            <a:noFill/>
          </a:ln>
        </p:spPr>
        <p:txBody>
          <a:bodyPr tIns="45720" bIns="91440"/>
          <a:lstStyle>
            <a:lvl1pPr>
              <a:defRPr sz="1800"/>
            </a:lvl1pPr>
            <a:lvl2pPr>
              <a:defRPr sz="1600"/>
            </a:lvl2pPr>
            <a:lvl3pPr>
              <a:defRPr sz="1400"/>
            </a:lvl3pPr>
            <a:lvl4pPr>
              <a:defRPr sz="1200"/>
            </a:lvl4pPr>
            <a:lvl5pPr marL="1482725" indent="-222250">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4">
            <a:extLst>
              <a:ext uri="{FF2B5EF4-FFF2-40B4-BE49-F238E27FC236}">
                <a16:creationId xmlns:a16="http://schemas.microsoft.com/office/drawing/2014/main" id="{2A49DFE2-905F-42AB-9CE1-CCCD2BB9576B}"/>
              </a:ext>
            </a:extLst>
          </p:cNvPr>
          <p:cNvSpPr>
            <a:spLocks noGrp="1"/>
          </p:cNvSpPr>
          <p:nvPr userDrawn="1">
            <p:ph type="body" sz="quarter" idx="3"/>
          </p:nvPr>
        </p:nvSpPr>
        <p:spPr>
          <a:xfrm>
            <a:off x="3288609" y="1005840"/>
            <a:ext cx="2874807" cy="406266"/>
          </a:xfrm>
          <a:noFill/>
          <a:ln w="12700">
            <a:noFill/>
          </a:ln>
        </p:spPr>
        <p:txBody>
          <a:bodyPr tIns="91440" bIns="91440" anchor="ct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5">
            <a:extLst>
              <a:ext uri="{FF2B5EF4-FFF2-40B4-BE49-F238E27FC236}">
                <a16:creationId xmlns:a16="http://schemas.microsoft.com/office/drawing/2014/main" id="{AF1555CB-15BC-4181-B741-965A19E6BA91}"/>
              </a:ext>
            </a:extLst>
          </p:cNvPr>
          <p:cNvSpPr>
            <a:spLocks noGrp="1"/>
          </p:cNvSpPr>
          <p:nvPr userDrawn="1">
            <p:ph sz="quarter" idx="4"/>
          </p:nvPr>
        </p:nvSpPr>
        <p:spPr>
          <a:xfrm>
            <a:off x="3288609" y="1527048"/>
            <a:ext cx="2874807" cy="5010912"/>
          </a:xfrm>
          <a:ln w="12700">
            <a:noFill/>
          </a:ln>
        </p:spPr>
        <p:txBody>
          <a:bodyPr tIns="45720" bIns="91440"/>
          <a:lstStyle>
            <a:lvl1pPr>
              <a:defRPr sz="1800"/>
            </a:lvl1pPr>
            <a:lvl2pPr>
              <a:defRPr sz="1600"/>
            </a:lvl2pPr>
            <a:lvl3pPr>
              <a:defRPr sz="1400"/>
            </a:lvl3pPr>
            <a:lvl4pPr>
              <a:defRPr sz="1200"/>
            </a:lvl4pPr>
            <a:lvl5pPr marL="1482725" indent="-222250">
              <a:defRPr lang="en-US" sz="14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4">
            <a:extLst>
              <a:ext uri="{FF2B5EF4-FFF2-40B4-BE49-F238E27FC236}">
                <a16:creationId xmlns:a16="http://schemas.microsoft.com/office/drawing/2014/main" id="{21FF3A3E-474D-4F1F-9B01-4428215B857D}"/>
              </a:ext>
            </a:extLst>
          </p:cNvPr>
          <p:cNvSpPr>
            <a:spLocks noGrp="1"/>
          </p:cNvSpPr>
          <p:nvPr userDrawn="1">
            <p:ph type="body" sz="quarter" idx="10"/>
          </p:nvPr>
        </p:nvSpPr>
        <p:spPr>
          <a:xfrm>
            <a:off x="6312952" y="1005840"/>
            <a:ext cx="2864755" cy="406266"/>
          </a:xfrm>
          <a:noFill/>
          <a:ln w="12700">
            <a:noFill/>
          </a:ln>
        </p:spPr>
        <p:txBody>
          <a:bodyPr tIns="91440" bIns="91440" anchor="ct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Content Placeholder 5">
            <a:extLst>
              <a:ext uri="{FF2B5EF4-FFF2-40B4-BE49-F238E27FC236}">
                <a16:creationId xmlns:a16="http://schemas.microsoft.com/office/drawing/2014/main" id="{EDB166DE-69D8-4E82-A304-FF11CEBD23D7}"/>
              </a:ext>
            </a:extLst>
          </p:cNvPr>
          <p:cNvSpPr>
            <a:spLocks noGrp="1"/>
          </p:cNvSpPr>
          <p:nvPr userDrawn="1">
            <p:ph sz="quarter" idx="11"/>
          </p:nvPr>
        </p:nvSpPr>
        <p:spPr>
          <a:xfrm>
            <a:off x="6312952" y="1527048"/>
            <a:ext cx="2864755" cy="5010912"/>
          </a:xfrm>
          <a:ln w="12700">
            <a:noFill/>
          </a:ln>
        </p:spPr>
        <p:txBody>
          <a:bodyPr tIns="45720" bIns="91440"/>
          <a:lstStyle>
            <a:lvl1pPr>
              <a:defRPr sz="1800"/>
            </a:lvl1pPr>
            <a:lvl2pPr>
              <a:defRPr sz="1600"/>
            </a:lvl2pPr>
            <a:lvl3pPr>
              <a:defRPr sz="1400"/>
            </a:lvl3pPr>
            <a:lvl4pPr>
              <a:defRPr sz="1200"/>
            </a:lvl4pPr>
            <a:lvl5pPr marL="1482725" indent="-222250">
              <a:defRPr lang="en-US" sz="14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2" name="Rectangle 31">
            <a:extLst>
              <a:ext uri="{FF2B5EF4-FFF2-40B4-BE49-F238E27FC236}">
                <a16:creationId xmlns:a16="http://schemas.microsoft.com/office/drawing/2014/main" id="{4A1CB721-FBCB-4DC7-9C2A-15C90E984F90}"/>
              </a:ext>
            </a:extLst>
          </p:cNvPr>
          <p:cNvSpPr/>
          <p:nvPr userDrawn="1"/>
        </p:nvSpPr>
        <p:spPr>
          <a:xfrm>
            <a:off x="1773669" y="320040"/>
            <a:ext cx="10418331" cy="510909"/>
          </a:xfrm>
          <a:prstGeom prst="rect">
            <a:avLst/>
          </a:prstGeom>
          <a:solidFill>
            <a:schemeClr val="bg2">
              <a:lumMod val="85000"/>
            </a:schemeClr>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33" name="Title 1">
            <a:extLst>
              <a:ext uri="{FF2B5EF4-FFF2-40B4-BE49-F238E27FC236}">
                <a16:creationId xmlns:a16="http://schemas.microsoft.com/office/drawing/2014/main" id="{9FDFB4D2-95C3-44FB-85E0-FB87B96D0DC8}"/>
              </a:ext>
            </a:extLst>
          </p:cNvPr>
          <p:cNvSpPr>
            <a:spLocks noGrp="1"/>
          </p:cNvSpPr>
          <p:nvPr userDrawn="1">
            <p:ph type="title"/>
          </p:nvPr>
        </p:nvSpPr>
        <p:spPr>
          <a:xfrm>
            <a:off x="1773669" y="365857"/>
            <a:ext cx="10418330" cy="406265"/>
          </a:xfrm>
        </p:spPr>
        <p:txBody>
          <a:bodyPr/>
          <a:lstStyle>
            <a:lvl1pPr>
              <a:defRPr sz="2400" b="0">
                <a:solidFill>
                  <a:schemeClr val="tx1"/>
                </a:solidFill>
                <a:latin typeface="Century Gothic" panose="020B0502020202020204" pitchFamily="34" charset="0"/>
              </a:defRPr>
            </a:lvl1pPr>
          </a:lstStyle>
          <a:p>
            <a:r>
              <a:rPr lang="en-US"/>
              <a:t>Click to edit Master title style</a:t>
            </a:r>
            <a:endParaRPr lang="en-US" dirty="0"/>
          </a:p>
        </p:txBody>
      </p:sp>
      <p:sp>
        <p:nvSpPr>
          <p:cNvPr id="23" name="Rectangle 22">
            <a:extLst>
              <a:ext uri="{FF2B5EF4-FFF2-40B4-BE49-F238E27FC236}">
                <a16:creationId xmlns:a16="http://schemas.microsoft.com/office/drawing/2014/main" id="{8E38BD24-68BF-4642-BFC4-180B70D413B8}"/>
              </a:ext>
            </a:extLst>
          </p:cNvPr>
          <p:cNvSpPr/>
          <p:nvPr userDrawn="1"/>
        </p:nvSpPr>
        <p:spPr>
          <a:xfrm>
            <a:off x="0" y="320040"/>
            <a:ext cx="274320" cy="510909"/>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dirty="0">
              <a:solidFill>
                <a:schemeClr val="tx1"/>
              </a:solidFill>
            </a:endParaRPr>
          </a:p>
        </p:txBody>
      </p:sp>
      <p:sp>
        <p:nvSpPr>
          <p:cNvPr id="24" name="Rectangle 23">
            <a:extLst>
              <a:ext uri="{FF2B5EF4-FFF2-40B4-BE49-F238E27FC236}">
                <a16:creationId xmlns:a16="http://schemas.microsoft.com/office/drawing/2014/main" id="{6CDDBDFD-39A6-0043-BAD4-065FAFF6A9DA}"/>
              </a:ext>
            </a:extLst>
          </p:cNvPr>
          <p:cNvSpPr/>
          <p:nvPr userDrawn="1"/>
        </p:nvSpPr>
        <p:spPr>
          <a:xfrm>
            <a:off x="274320" y="320040"/>
            <a:ext cx="1412673" cy="510909"/>
          </a:xfrm>
          <a:prstGeom prst="rect">
            <a:avLst/>
          </a:prstGeom>
          <a:solidFill>
            <a:schemeClr val="bg2">
              <a:lumMod val="85000"/>
            </a:schemeClr>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21" name="Rectangle 6">
            <a:extLst>
              <a:ext uri="{FF2B5EF4-FFF2-40B4-BE49-F238E27FC236}">
                <a16:creationId xmlns:a16="http://schemas.microsoft.com/office/drawing/2014/main" id="{F20E070A-FF02-490F-91F7-767E82133AD8}"/>
              </a:ext>
            </a:extLst>
          </p:cNvPr>
          <p:cNvSpPr>
            <a:spLocks noChangeArrowheads="1"/>
          </p:cNvSpPr>
          <p:nvPr userDrawn="1"/>
        </p:nvSpPr>
        <p:spPr bwMode="auto">
          <a:xfrm flipH="1">
            <a:off x="-4391" y="6626132"/>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900" smtClean="0">
                <a:solidFill>
                  <a:schemeClr val="tx1"/>
                </a:solidFill>
                <a:latin typeface="+mn-lt"/>
                <a:cs typeface="Times New Roman" panose="02020603050405020304" pitchFamily="18" charset="0"/>
              </a:rPr>
              <a:pPr algn="ctr" defTabSz="173038">
                <a:lnSpc>
                  <a:spcPct val="90000"/>
                </a:lnSpc>
                <a:tabLst>
                  <a:tab pos="230188" algn="l"/>
                </a:tabLst>
                <a:defRPr/>
              </a:pPr>
              <a:t>‹#›</a:t>
            </a:fld>
            <a:endParaRPr lang="en-US" sz="900" dirty="0">
              <a:solidFill>
                <a:schemeClr val="tx1"/>
              </a:solidFill>
              <a:latin typeface="+mn-lt"/>
              <a:cs typeface="Times New Roman" panose="02020603050405020304" pitchFamily="18" charset="0"/>
            </a:endParaRPr>
          </a:p>
        </p:txBody>
      </p:sp>
      <p:sp>
        <p:nvSpPr>
          <p:cNvPr id="29" name="Text Placeholder 4">
            <a:extLst>
              <a:ext uri="{FF2B5EF4-FFF2-40B4-BE49-F238E27FC236}">
                <a16:creationId xmlns:a16="http://schemas.microsoft.com/office/drawing/2014/main" id="{757D323C-D2DD-42C4-81D6-6224EE035EE4}"/>
              </a:ext>
            </a:extLst>
          </p:cNvPr>
          <p:cNvSpPr>
            <a:spLocks noGrp="1"/>
          </p:cNvSpPr>
          <p:nvPr userDrawn="1">
            <p:ph type="body" sz="quarter" idx="12"/>
          </p:nvPr>
        </p:nvSpPr>
        <p:spPr>
          <a:xfrm>
            <a:off x="9317190" y="1005840"/>
            <a:ext cx="2864755" cy="406266"/>
          </a:xfrm>
          <a:noFill/>
          <a:ln w="12700">
            <a:noFill/>
          </a:ln>
        </p:spPr>
        <p:txBody>
          <a:bodyPr tIns="91440" bIns="91440" anchor="ct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Content Placeholder 5">
            <a:extLst>
              <a:ext uri="{FF2B5EF4-FFF2-40B4-BE49-F238E27FC236}">
                <a16:creationId xmlns:a16="http://schemas.microsoft.com/office/drawing/2014/main" id="{6D6262AB-5413-4C3B-B769-39B07A6E5626}"/>
              </a:ext>
            </a:extLst>
          </p:cNvPr>
          <p:cNvSpPr>
            <a:spLocks noGrp="1"/>
          </p:cNvSpPr>
          <p:nvPr userDrawn="1">
            <p:ph sz="quarter" idx="13"/>
          </p:nvPr>
        </p:nvSpPr>
        <p:spPr>
          <a:xfrm>
            <a:off x="9317190" y="1527048"/>
            <a:ext cx="2864755" cy="5010912"/>
          </a:xfrm>
          <a:ln w="12700">
            <a:noFill/>
          </a:ln>
        </p:spPr>
        <p:txBody>
          <a:bodyPr tIns="45720" bIns="91440"/>
          <a:lstStyle>
            <a:lvl1pPr>
              <a:defRPr sz="1800"/>
            </a:lvl1pPr>
            <a:lvl2pPr>
              <a:defRPr sz="1600"/>
            </a:lvl2pPr>
            <a:lvl3pPr>
              <a:defRPr sz="1400"/>
            </a:lvl3pPr>
            <a:lvl4pPr>
              <a:defRPr sz="1200"/>
            </a:lvl4pPr>
            <a:lvl5pPr marL="1482725" indent="-222250">
              <a:defRPr lang="en-US" sz="14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5" name="Picture 24">
            <a:extLst>
              <a:ext uri="{FF2B5EF4-FFF2-40B4-BE49-F238E27FC236}">
                <a16:creationId xmlns:a16="http://schemas.microsoft.com/office/drawing/2014/main" id="{F5E4A85E-2D34-4FC1-90CE-1459D5681FC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7604" y="441571"/>
            <a:ext cx="1093661" cy="265176"/>
          </a:xfrm>
          <a:prstGeom prst="rect">
            <a:avLst/>
          </a:prstGeom>
        </p:spPr>
      </p:pic>
    </p:spTree>
    <p:extLst>
      <p:ext uri="{BB962C8B-B14F-4D97-AF65-F5344CB8AC3E}">
        <p14:creationId xmlns:p14="http://schemas.microsoft.com/office/powerpoint/2010/main" val="28906170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3593" y="320041"/>
            <a:ext cx="11504904" cy="424732"/>
          </a:xfrm>
        </p:spPr>
        <p:txBody>
          <a:bodyPr/>
          <a:lstStyle/>
          <a:p>
            <a:r>
              <a:rPr lang="en-US"/>
              <a:t>Click to edit Master title style</a:t>
            </a:r>
            <a:endParaRPr lang="en-US" dirty="0"/>
          </a:p>
        </p:txBody>
      </p:sp>
    </p:spTree>
    <p:extLst>
      <p:ext uri="{BB962C8B-B14F-4D97-AF65-F5344CB8AC3E}">
        <p14:creationId xmlns:p14="http://schemas.microsoft.com/office/powerpoint/2010/main" val="14049619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 Standard">
    <p:spTree>
      <p:nvGrpSpPr>
        <p:cNvPr id="1" name=""/>
        <p:cNvGrpSpPr/>
        <p:nvPr/>
      </p:nvGrpSpPr>
      <p:grpSpPr>
        <a:xfrm>
          <a:off x="0" y="0"/>
          <a:ext cx="0" cy="0"/>
          <a:chOff x="0" y="0"/>
          <a:chExt cx="0" cy="0"/>
        </a:xfrm>
      </p:grpSpPr>
      <p:pic>
        <p:nvPicPr>
          <p:cNvPr id="2" name="Picture 1" descr="A high angle view of a city&#10;&#10;Description automatically generated">
            <a:extLst>
              <a:ext uri="{FF2B5EF4-FFF2-40B4-BE49-F238E27FC236}">
                <a16:creationId xmlns:a16="http://schemas.microsoft.com/office/drawing/2014/main" id="{01F17512-BEEB-E940-3B9F-9FDBDB21217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428530" y="829307"/>
            <a:ext cx="4517136"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a typeface="Roboto"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747364" y="2239838"/>
            <a:ext cx="4517136" cy="997196"/>
          </a:xfrm>
        </p:spPr>
        <p:txBody>
          <a:bodyPr wrap="square" anchor="t" anchorCtr="0">
            <a:noAutofit/>
          </a:bodyPr>
          <a:lstStyle>
            <a:lvl1pPr algn="l">
              <a:spcBef>
                <a:spcPts val="1200"/>
              </a:spcBef>
              <a:spcAft>
                <a:spcPts val="60"/>
              </a:spcAft>
              <a:defRPr sz="3600" b="1">
                <a:solidFill>
                  <a:schemeClr val="tx1"/>
                </a:solidFill>
              </a:defRPr>
            </a:lvl1pPr>
          </a:lstStyle>
          <a:p>
            <a:r>
              <a:rPr lang="en-US" dirty="0"/>
              <a:t>Presentation Title (Text size no larger than 32pt)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747364" y="4016581"/>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747364" y="1920199"/>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dirty="0"/>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747364" y="4368724"/>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dirty="0"/>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747364" y="3766321"/>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74748"/>
              </a:solidFill>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747364" y="4784447"/>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dirty="0"/>
              <a:t>Presenter Affiliation</a:t>
            </a:r>
          </a:p>
        </p:txBody>
      </p:sp>
      <p:pic>
        <p:nvPicPr>
          <p:cNvPr id="5" name="Graphic 4">
            <a:extLst>
              <a:ext uri="{FF2B5EF4-FFF2-40B4-BE49-F238E27FC236}">
                <a16:creationId xmlns:a16="http://schemas.microsoft.com/office/drawing/2014/main" id="{31D47623-818A-705B-B821-F058B0BC952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022" y="1126925"/>
            <a:ext cx="1780479" cy="428014"/>
          </a:xfrm>
          <a:prstGeom prst="rect">
            <a:avLst/>
          </a:prstGeom>
        </p:spPr>
      </p:pic>
      <p:grpSp>
        <p:nvGrpSpPr>
          <p:cNvPr id="4" name="Group 3">
            <a:extLst>
              <a:ext uri="{FF2B5EF4-FFF2-40B4-BE49-F238E27FC236}">
                <a16:creationId xmlns:a16="http://schemas.microsoft.com/office/drawing/2014/main" id="{989A2CD0-329A-AD66-9E82-A1DB6C6F93A4}"/>
              </a:ext>
            </a:extLst>
          </p:cNvPr>
          <p:cNvGrpSpPr/>
          <p:nvPr userDrawn="1"/>
        </p:nvGrpSpPr>
        <p:grpSpPr>
          <a:xfrm>
            <a:off x="709265" y="5286610"/>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dirty="0">
                  <a:solidFill>
                    <a:schemeClr val="tx1"/>
                  </a:solidFill>
                  <a:latin typeface="Roboto" panose="02000000000000000000" pitchFamily="2" charset="0"/>
                  <a:ea typeface="Roboto" panose="02000000000000000000" pitchFamily="2" charset="0"/>
                </a:rPr>
                <a:t>ORNL IS MANAGED BY UT-BATTELLE LLC </a:t>
              </a:r>
              <a:br>
                <a:rPr lang="en-US" sz="900" b="0" dirty="0">
                  <a:solidFill>
                    <a:schemeClr val="tx1"/>
                  </a:solidFill>
                  <a:latin typeface="Roboto" panose="02000000000000000000" pitchFamily="2" charset="0"/>
                  <a:ea typeface="Roboto" panose="02000000000000000000" pitchFamily="2" charset="0"/>
                </a:rPr>
              </a:br>
              <a:r>
                <a:rPr lang="en-US" sz="900" b="0" dirty="0">
                  <a:solidFill>
                    <a:schemeClr val="tx1"/>
                  </a:solidFill>
                  <a:latin typeface="Roboto" panose="02000000000000000000" pitchFamily="2" charset="0"/>
                  <a:ea typeface="Roboto"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8394186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cSld name="8_Full picture layout ">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7CA3CE4-DC5B-AD42-B43F-546C9895E996}"/>
              </a:ext>
            </a:extLst>
          </p:cNvPr>
          <p:cNvGrpSpPr/>
          <p:nvPr/>
        </p:nvGrpSpPr>
        <p:grpSpPr>
          <a:xfrm>
            <a:off x="274320" y="0"/>
            <a:ext cx="11343255" cy="6345938"/>
            <a:chOff x="262594" y="-3"/>
            <a:chExt cx="11343255" cy="6345938"/>
          </a:xfrm>
        </p:grpSpPr>
        <p:pic>
          <p:nvPicPr>
            <p:cNvPr id="14" name="Picture Placeholder 7">
              <a:extLst>
                <a:ext uri="{FF2B5EF4-FFF2-40B4-BE49-F238E27FC236}">
                  <a16:creationId xmlns:a16="http://schemas.microsoft.com/office/drawing/2014/main" id="{86C62154-C4A8-C94E-9B5B-E35A227DCC8E}"/>
                </a:ext>
              </a:extLst>
            </p:cNvPr>
            <p:cNvPicPr>
              <a:picLocks noChangeAspect="1"/>
            </p:cNvPicPr>
            <p:nvPr userDrawn="1"/>
          </p:nvPicPr>
          <p:blipFill rotWithShape="1">
            <a:blip r:embed="rId2" cstate="hqprint">
              <a:grayscl/>
              <a:extLst>
                <a:ext uri="{BEBA8EAE-BF5A-486C-A8C5-ECC9F3942E4B}">
                  <a14:imgProps xmlns:a14="http://schemas.microsoft.com/office/drawing/2010/main">
                    <a14:imgLayer r:embed="rId3">
                      <a14:imgEffect>
                        <a14:saturation sat="0"/>
                      </a14:imgEffect>
                      <a14:imgEffect>
                        <a14:brightnessContrast bright="-20000"/>
                      </a14:imgEffect>
                    </a14:imgLayer>
                  </a14:imgProps>
                </a:ext>
                <a:ext uri="{28A0092B-C50C-407E-A947-70E740481C1C}">
                  <a14:useLocalDpi xmlns:a14="http://schemas.microsoft.com/office/drawing/2010/main"/>
                </a:ext>
              </a:extLst>
            </a:blip>
            <a:srcRect l="-144"/>
            <a:stretch/>
          </p:blipFill>
          <p:spPr>
            <a:xfrm>
              <a:off x="262594" y="0"/>
              <a:ext cx="11319448" cy="6344402"/>
            </a:xfrm>
            <a:prstGeom prst="rect">
              <a:avLst/>
            </a:prstGeom>
          </p:spPr>
        </p:pic>
        <p:sp>
          <p:nvSpPr>
            <p:cNvPr id="20" name="Rectangle 19">
              <a:extLst>
                <a:ext uri="{FF2B5EF4-FFF2-40B4-BE49-F238E27FC236}">
                  <a16:creationId xmlns:a16="http://schemas.microsoft.com/office/drawing/2014/main" id="{C5094555-4333-BC4B-B9CB-8996434B3530}"/>
                </a:ext>
              </a:extLst>
            </p:cNvPr>
            <p:cNvSpPr/>
            <p:nvPr userDrawn="1"/>
          </p:nvSpPr>
          <p:spPr>
            <a:xfrm rot="10800000">
              <a:off x="279429" y="-3"/>
              <a:ext cx="11302612" cy="6342021"/>
            </a:xfrm>
            <a:prstGeom prst="rect">
              <a:avLst/>
            </a:prstGeom>
            <a:gradFill>
              <a:gsLst>
                <a:gs pos="0">
                  <a:schemeClr val="tx1">
                    <a:lumMod val="50000"/>
                    <a:lumOff val="50000"/>
                    <a:alpha val="0"/>
                  </a:schemeClr>
                </a:gs>
                <a:gs pos="25000">
                  <a:schemeClr val="tx1">
                    <a:lumMod val="50000"/>
                    <a:lumOff val="50000"/>
                    <a:alpha val="52000"/>
                  </a:schemeClr>
                </a:gs>
                <a:gs pos="74000">
                  <a:schemeClr val="tx1">
                    <a:lumMod val="50000"/>
                    <a:lumOff val="50000"/>
                    <a:alpha val="74000"/>
                  </a:schemeClr>
                </a:gs>
              </a:gsLst>
              <a:lin ang="10800000" scaled="0"/>
            </a:gradFill>
            <a:ln w="1905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F0302020204030204"/>
                <a:ea typeface="+mn-ea"/>
                <a:cs typeface="+mn-cs"/>
              </a:endParaRPr>
            </a:p>
          </p:txBody>
        </p:sp>
        <p:pic>
          <p:nvPicPr>
            <p:cNvPr id="21" name="object 8">
              <a:extLst>
                <a:ext uri="{FF2B5EF4-FFF2-40B4-BE49-F238E27FC236}">
                  <a16:creationId xmlns:a16="http://schemas.microsoft.com/office/drawing/2014/main" id="{EA0FB969-20FC-084E-9B94-5CEBB5819EA8}"/>
                </a:ext>
              </a:extLst>
            </p:cNvPr>
            <p:cNvPicPr/>
            <p:nvPr userDrawn="1"/>
          </p:nvPicPr>
          <p:blipFill>
            <a:blip r:embed="rId4" cstate="print"/>
            <a:stretch>
              <a:fillRect/>
            </a:stretch>
          </p:blipFill>
          <p:spPr>
            <a:xfrm rot="16200000">
              <a:off x="3880959" y="-3602070"/>
              <a:ext cx="4122822" cy="11326959"/>
            </a:xfrm>
            <a:prstGeom prst="rect">
              <a:avLst/>
            </a:prstGeom>
            <a:gradFill>
              <a:gsLst>
                <a:gs pos="34000">
                  <a:schemeClr val="bg1">
                    <a:alpha val="81000"/>
                  </a:schemeClr>
                </a:gs>
                <a:gs pos="65000">
                  <a:schemeClr val="bg1">
                    <a:alpha val="45000"/>
                  </a:schemeClr>
                </a:gs>
                <a:gs pos="52000">
                  <a:schemeClr val="bg1">
                    <a:alpha val="74000"/>
                  </a:schemeClr>
                </a:gs>
                <a:gs pos="100000">
                  <a:schemeClr val="bg1">
                    <a:alpha val="0"/>
                  </a:schemeClr>
                </a:gs>
              </a:gsLst>
              <a:lin ang="10800000" scaled="0"/>
            </a:gradFill>
            <a:effectLst/>
          </p:spPr>
        </p:pic>
        <p:pic>
          <p:nvPicPr>
            <p:cNvPr id="22" name="Picture 21" descr="Background pattern&#10;&#10;Description automatically generated">
              <a:extLst>
                <a:ext uri="{FF2B5EF4-FFF2-40B4-BE49-F238E27FC236}">
                  <a16:creationId xmlns:a16="http://schemas.microsoft.com/office/drawing/2014/main" id="{9D6D5E25-5C09-8440-A6B9-7F4F6390E4DF}"/>
                </a:ext>
              </a:extLst>
            </p:cNvPr>
            <p:cNvPicPr>
              <a:picLocks noChangeAspect="1"/>
            </p:cNvPicPr>
            <p:nvPr userDrawn="1"/>
          </p:nvPicPr>
          <p:blipFill rotWithShape="1">
            <a:blip r:embed="rId5" cstate="email">
              <a:alphaModFix amt="35000"/>
              <a:extLst>
                <a:ext uri="{28A0092B-C50C-407E-A947-70E740481C1C}">
                  <a14:useLocalDpi xmlns:a14="http://schemas.microsoft.com/office/drawing/2010/main"/>
                </a:ext>
              </a:extLst>
            </a:blip>
            <a:srcRect/>
            <a:stretch/>
          </p:blipFill>
          <p:spPr>
            <a:xfrm>
              <a:off x="269198" y="-1"/>
              <a:ext cx="11319827" cy="6345936"/>
            </a:xfrm>
            <a:prstGeom prst="rect">
              <a:avLst/>
            </a:prstGeom>
          </p:spPr>
        </p:pic>
      </p:grpSp>
      <p:sp>
        <p:nvSpPr>
          <p:cNvPr id="17" name="Rectangle 256">
            <a:extLst>
              <a:ext uri="{FF2B5EF4-FFF2-40B4-BE49-F238E27FC236}">
                <a16:creationId xmlns:a16="http://schemas.microsoft.com/office/drawing/2014/main" id="{50787286-CD5D-43D9-B8DA-70C3358DC829}"/>
              </a:ext>
            </a:extLst>
          </p:cNvPr>
          <p:cNvSpPr txBox="1">
            <a:spLocks noChangeArrowheads="1"/>
          </p:cNvSpPr>
          <p:nvPr/>
        </p:nvSpPr>
        <p:spPr>
          <a:xfrm>
            <a:off x="8010283" y="6477000"/>
            <a:ext cx="3860800" cy="182562"/>
          </a:xfrm>
          <a:prstGeom prst="rect">
            <a:avLst/>
          </a:prstGeom>
          <a:ln/>
        </p:spPr>
        <p:txBody>
          <a:bodyPr anchor="ctr"/>
          <a:lstStyle/>
          <a:p>
            <a:pPr algn="r"/>
            <a:r>
              <a:rPr lang="en-US" sz="1000" dirty="0">
                <a:solidFill>
                  <a:schemeClr val="bg1"/>
                </a:solidFill>
                <a:latin typeface="Century Gothic" panose="020B0502020202020204" pitchFamily="34" charset="0"/>
                <a:cs typeface="Arial" pitchFamily="34" charset="0"/>
              </a:rPr>
              <a:t> </a:t>
            </a:r>
          </a:p>
        </p:txBody>
      </p:sp>
      <p:sp>
        <p:nvSpPr>
          <p:cNvPr id="16" name="Freeform 9">
            <a:extLst>
              <a:ext uri="{FF2B5EF4-FFF2-40B4-BE49-F238E27FC236}">
                <a16:creationId xmlns:a16="http://schemas.microsoft.com/office/drawing/2014/main" id="{D938724D-E109-43B4-9560-1552E26DB04A}"/>
              </a:ext>
            </a:extLst>
          </p:cNvPr>
          <p:cNvSpPr>
            <a:spLocks/>
          </p:cNvSpPr>
          <p:nvPr/>
        </p:nvSpPr>
        <p:spPr bwMode="auto">
          <a:xfrm>
            <a:off x="6026150" y="0"/>
            <a:ext cx="6165850" cy="6858000"/>
          </a:xfrm>
          <a:custGeom>
            <a:avLst/>
            <a:gdLst>
              <a:gd name="T0" fmla="*/ 3502 w 3884"/>
              <a:gd name="T1" fmla="*/ 0 h 4320"/>
              <a:gd name="T2" fmla="*/ 3502 w 3884"/>
              <a:gd name="T3" fmla="*/ 3998 h 4320"/>
              <a:gd name="T4" fmla="*/ 0 w 3884"/>
              <a:gd name="T5" fmla="*/ 3998 h 4320"/>
              <a:gd name="T6" fmla="*/ 0 w 3884"/>
              <a:gd name="T7" fmla="*/ 4320 h 4320"/>
              <a:gd name="T8" fmla="*/ 3502 w 3884"/>
              <a:gd name="T9" fmla="*/ 4320 h 4320"/>
              <a:gd name="T10" fmla="*/ 3884 w 3884"/>
              <a:gd name="T11" fmla="*/ 4320 h 4320"/>
              <a:gd name="T12" fmla="*/ 3884 w 3884"/>
              <a:gd name="T13" fmla="*/ 3998 h 4320"/>
              <a:gd name="T14" fmla="*/ 3884 w 3884"/>
              <a:gd name="T15" fmla="*/ 0 h 4320"/>
              <a:gd name="T16" fmla="*/ 3502 w 3884"/>
              <a:gd name="T17" fmla="*/ 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84" h="4320">
                <a:moveTo>
                  <a:pt x="3502" y="0"/>
                </a:moveTo>
                <a:lnTo>
                  <a:pt x="3502" y="3998"/>
                </a:lnTo>
                <a:lnTo>
                  <a:pt x="0" y="3998"/>
                </a:lnTo>
                <a:lnTo>
                  <a:pt x="0" y="4320"/>
                </a:lnTo>
                <a:lnTo>
                  <a:pt x="3502" y="4320"/>
                </a:lnTo>
                <a:lnTo>
                  <a:pt x="3884" y="4320"/>
                </a:lnTo>
                <a:lnTo>
                  <a:pt x="3884" y="3998"/>
                </a:lnTo>
                <a:lnTo>
                  <a:pt x="3884" y="0"/>
                </a:lnTo>
                <a:lnTo>
                  <a:pt x="3502" y="0"/>
                </a:lnTo>
                <a:close/>
              </a:path>
            </a:pathLst>
          </a:custGeom>
          <a:solidFill>
            <a:srgbClr val="4087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entury Gothic" panose="020B0502020202020204" pitchFamily="34" charset="0"/>
            </a:endParaRPr>
          </a:p>
        </p:txBody>
      </p:sp>
      <p:sp>
        <p:nvSpPr>
          <p:cNvPr id="18" name="Rectangle 17">
            <a:extLst>
              <a:ext uri="{FF2B5EF4-FFF2-40B4-BE49-F238E27FC236}">
                <a16:creationId xmlns:a16="http://schemas.microsoft.com/office/drawing/2014/main" id="{7900E375-D0D6-466C-A383-E914B5C8AE5A}"/>
              </a:ext>
            </a:extLst>
          </p:cNvPr>
          <p:cNvSpPr/>
          <p:nvPr/>
        </p:nvSpPr>
        <p:spPr>
          <a:xfrm>
            <a:off x="0" y="6344402"/>
            <a:ext cx="274320" cy="510909"/>
          </a:xfrm>
          <a:prstGeom prst="rect">
            <a:avLst/>
          </a:prstGeom>
          <a:solidFill>
            <a:srgbClr val="397D5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19" name="Rectangle 6">
            <a:extLst>
              <a:ext uri="{FF2B5EF4-FFF2-40B4-BE49-F238E27FC236}">
                <a16:creationId xmlns:a16="http://schemas.microsoft.com/office/drawing/2014/main" id="{D090841D-81E2-4E83-8067-E18C5C3AF8FF}"/>
              </a:ext>
            </a:extLst>
          </p:cNvPr>
          <p:cNvSpPr>
            <a:spLocks noChangeArrowheads="1"/>
          </p:cNvSpPr>
          <p:nvPr/>
        </p:nvSpPr>
        <p:spPr bwMode="auto">
          <a:xfrm flipH="1">
            <a:off x="-4391" y="6626132"/>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900" smtClean="0">
                <a:solidFill>
                  <a:schemeClr val="tx1"/>
                </a:solidFill>
                <a:latin typeface="+mn-lt"/>
                <a:cs typeface="Times New Roman" panose="02020603050405020304" pitchFamily="18" charset="0"/>
              </a:rPr>
              <a:pPr algn="ctr" defTabSz="173038">
                <a:lnSpc>
                  <a:spcPct val="90000"/>
                </a:lnSpc>
                <a:tabLst>
                  <a:tab pos="230188" algn="l"/>
                </a:tabLst>
                <a:defRPr/>
              </a:pPr>
              <a:t>‹#›</a:t>
            </a:fld>
            <a:endParaRPr lang="en-US" sz="900">
              <a:solidFill>
                <a:schemeClr val="tx1"/>
              </a:solidFill>
              <a:latin typeface="+mn-lt"/>
              <a:cs typeface="Times New Roman" panose="02020603050405020304" pitchFamily="18" charset="0"/>
            </a:endParaRPr>
          </a:p>
        </p:txBody>
      </p:sp>
      <p:pic>
        <p:nvPicPr>
          <p:cNvPr id="10" name="Picture 9">
            <a:extLst>
              <a:ext uri="{FF2B5EF4-FFF2-40B4-BE49-F238E27FC236}">
                <a16:creationId xmlns:a16="http://schemas.microsoft.com/office/drawing/2014/main" id="{BD3AC615-0875-4C80-B019-11A28EDCB63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3129" y="6477000"/>
            <a:ext cx="1088136" cy="261860"/>
          </a:xfrm>
          <a:prstGeom prst="rect">
            <a:avLst/>
          </a:prstGeom>
        </p:spPr>
      </p:pic>
      <p:sp>
        <p:nvSpPr>
          <p:cNvPr id="15" name="Rectangle 14">
            <a:extLst>
              <a:ext uri="{FF2B5EF4-FFF2-40B4-BE49-F238E27FC236}">
                <a16:creationId xmlns:a16="http://schemas.microsoft.com/office/drawing/2014/main" id="{604BEFB8-1E4E-8F42-A3D8-5A7EEDD764DE}"/>
              </a:ext>
            </a:extLst>
          </p:cNvPr>
          <p:cNvSpPr/>
          <p:nvPr/>
        </p:nvSpPr>
        <p:spPr>
          <a:xfrm>
            <a:off x="531130" y="-31201"/>
            <a:ext cx="4200668" cy="6356657"/>
          </a:xfrm>
          <a:prstGeom prst="rect">
            <a:avLst/>
          </a:prstGeom>
          <a:gradFill>
            <a:gsLst>
              <a:gs pos="0">
                <a:srgbClr val="FAFDFD">
                  <a:alpha val="0"/>
                </a:srgbClr>
              </a:gs>
              <a:gs pos="6000">
                <a:srgbClr val="FAFDFD">
                  <a:alpha val="64000"/>
                </a:srgbClr>
              </a:gs>
              <a:gs pos="33000">
                <a:schemeClr val="accent1">
                  <a:lumMod val="5000"/>
                  <a:lumOff val="95000"/>
                </a:schemeClr>
              </a:gs>
              <a:gs pos="83000">
                <a:schemeClr val="bg1">
                  <a:alpha val="57965"/>
                </a:schemeClr>
              </a:gs>
              <a:gs pos="100000">
                <a:schemeClr val="bg1">
                  <a:alpha val="0"/>
                </a:schemeClr>
              </a:gs>
            </a:gsLst>
            <a:lin ang="5400000" scaled="0"/>
          </a:gradFill>
          <a:ln w="1905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marL="182880">
              <a:lnSpc>
                <a:spcPct val="90000"/>
              </a:lnSpc>
              <a:spcBef>
                <a:spcPts val="1200"/>
              </a:spcBef>
              <a:spcAft>
                <a:spcPts val="60"/>
              </a:spcAft>
            </a:pPr>
            <a:endParaRPr lang="en-US" sz="2200" b="1" dirty="0">
              <a:solidFill>
                <a:schemeClr val="tx1"/>
              </a:solidFill>
            </a:endParaRPr>
          </a:p>
          <a:p>
            <a:pPr marL="182880">
              <a:lnSpc>
                <a:spcPct val="90000"/>
              </a:lnSpc>
              <a:spcBef>
                <a:spcPts val="1200"/>
              </a:spcBef>
              <a:spcAft>
                <a:spcPts val="60"/>
              </a:spcAft>
            </a:pPr>
            <a:endParaRPr lang="en-US" sz="2400" b="1" dirty="0">
              <a:solidFill>
                <a:schemeClr val="tx1"/>
              </a:solidFill>
            </a:endParaRPr>
          </a:p>
          <a:p>
            <a:pPr marL="182880">
              <a:lnSpc>
                <a:spcPct val="90000"/>
              </a:lnSpc>
              <a:spcBef>
                <a:spcPts val="1200"/>
              </a:spcBef>
              <a:spcAft>
                <a:spcPts val="60"/>
              </a:spcAft>
            </a:pPr>
            <a:endParaRPr lang="en-US" sz="2400" b="1" dirty="0">
              <a:solidFill>
                <a:schemeClr val="tx1"/>
              </a:solidFill>
            </a:endParaRPr>
          </a:p>
          <a:p>
            <a:pPr marL="182880">
              <a:lnSpc>
                <a:spcPct val="90000"/>
              </a:lnSpc>
              <a:spcBef>
                <a:spcPts val="1200"/>
              </a:spcBef>
              <a:spcAft>
                <a:spcPts val="60"/>
              </a:spcAft>
            </a:pPr>
            <a:endParaRPr lang="en-US" sz="2400" b="1" dirty="0">
              <a:solidFill>
                <a:schemeClr val="tx1"/>
              </a:solidFill>
            </a:endParaRPr>
          </a:p>
          <a:p>
            <a:pPr marL="182880">
              <a:lnSpc>
                <a:spcPct val="90000"/>
              </a:lnSpc>
              <a:spcBef>
                <a:spcPts val="0"/>
              </a:spcBef>
              <a:spcAft>
                <a:spcPts val="60"/>
              </a:spcAft>
            </a:pPr>
            <a:endParaRPr lang="en-US" sz="2400" b="1" dirty="0">
              <a:solidFill>
                <a:schemeClr val="tx1"/>
              </a:solidFill>
            </a:endParaRPr>
          </a:p>
          <a:p>
            <a:pPr marL="182880">
              <a:lnSpc>
                <a:spcPct val="90000"/>
              </a:lnSpc>
              <a:spcBef>
                <a:spcPts val="0"/>
              </a:spcBef>
              <a:spcAft>
                <a:spcPts val="60"/>
              </a:spcAft>
            </a:pPr>
            <a:endParaRPr lang="en-US" sz="2400" b="1" dirty="0">
              <a:solidFill>
                <a:schemeClr val="tx1"/>
              </a:solidFill>
            </a:endParaRPr>
          </a:p>
          <a:p>
            <a:pPr marL="182880">
              <a:lnSpc>
                <a:spcPct val="90000"/>
              </a:lnSpc>
              <a:spcBef>
                <a:spcPts val="0"/>
              </a:spcBef>
              <a:spcAft>
                <a:spcPts val="60"/>
              </a:spcAft>
            </a:pPr>
            <a:endParaRPr lang="en-US" sz="2400" b="1" dirty="0">
              <a:solidFill>
                <a:schemeClr val="tx1"/>
              </a:solidFill>
            </a:endParaRPr>
          </a:p>
          <a:p>
            <a:pPr marL="182880">
              <a:lnSpc>
                <a:spcPct val="90000"/>
              </a:lnSpc>
              <a:spcBef>
                <a:spcPts val="0"/>
              </a:spcBef>
              <a:spcAft>
                <a:spcPts val="60"/>
              </a:spcAft>
            </a:pPr>
            <a:endParaRPr lang="en-US" sz="2400" b="1" dirty="0">
              <a:solidFill>
                <a:schemeClr val="tx1"/>
              </a:solidFill>
            </a:endParaRPr>
          </a:p>
          <a:p>
            <a:pPr marL="182880">
              <a:lnSpc>
                <a:spcPct val="90000"/>
              </a:lnSpc>
              <a:spcBef>
                <a:spcPts val="0"/>
              </a:spcBef>
              <a:spcAft>
                <a:spcPts val="60"/>
              </a:spcAft>
            </a:pPr>
            <a:endParaRPr lang="en-US" sz="2400" b="1" dirty="0">
              <a:solidFill>
                <a:schemeClr val="tx1"/>
              </a:solidFill>
            </a:endParaRPr>
          </a:p>
          <a:p>
            <a:pPr marL="182880">
              <a:lnSpc>
                <a:spcPct val="90000"/>
              </a:lnSpc>
              <a:spcBef>
                <a:spcPts val="0"/>
              </a:spcBef>
              <a:spcAft>
                <a:spcPts val="60"/>
              </a:spcAft>
            </a:pPr>
            <a:endParaRPr lang="en-US" sz="2400" b="1" dirty="0">
              <a:solidFill>
                <a:schemeClr val="tx1"/>
              </a:solidFill>
            </a:endParaRPr>
          </a:p>
          <a:p>
            <a:pPr marL="182880">
              <a:lnSpc>
                <a:spcPct val="90000"/>
              </a:lnSpc>
              <a:spcBef>
                <a:spcPts val="0"/>
              </a:spcBef>
              <a:spcAft>
                <a:spcPts val="60"/>
              </a:spcAft>
            </a:pPr>
            <a:endParaRPr lang="en-US" sz="2400" b="1" dirty="0">
              <a:solidFill>
                <a:schemeClr val="tx1"/>
              </a:solidFill>
            </a:endParaRPr>
          </a:p>
          <a:p>
            <a:pPr marL="182880">
              <a:lnSpc>
                <a:spcPct val="90000"/>
              </a:lnSpc>
              <a:spcBef>
                <a:spcPts val="0"/>
              </a:spcBef>
              <a:spcAft>
                <a:spcPts val="60"/>
              </a:spcAft>
            </a:pPr>
            <a:endParaRPr lang="en-US" sz="2400" b="1" dirty="0">
              <a:solidFill>
                <a:schemeClr val="tx1"/>
              </a:solidFill>
            </a:endParaRPr>
          </a:p>
          <a:p>
            <a:pPr marL="182880">
              <a:lnSpc>
                <a:spcPct val="90000"/>
              </a:lnSpc>
              <a:spcBef>
                <a:spcPts val="0"/>
              </a:spcBef>
              <a:spcAft>
                <a:spcPts val="60"/>
              </a:spcAft>
            </a:pPr>
            <a:endParaRPr lang="en-US" sz="2400" b="1" dirty="0">
              <a:solidFill>
                <a:schemeClr val="tx1"/>
              </a:solidFill>
            </a:endParaRPr>
          </a:p>
          <a:p>
            <a:pPr marL="182880">
              <a:lnSpc>
                <a:spcPct val="90000"/>
              </a:lnSpc>
              <a:spcBef>
                <a:spcPts val="0"/>
              </a:spcBef>
              <a:spcAft>
                <a:spcPts val="60"/>
              </a:spcAft>
            </a:pPr>
            <a:endParaRPr lang="en-US" sz="2400" b="1" dirty="0">
              <a:solidFill>
                <a:schemeClr val="tx1"/>
              </a:solidFill>
            </a:endParaRPr>
          </a:p>
          <a:p>
            <a:pPr marL="182880">
              <a:lnSpc>
                <a:spcPct val="90000"/>
              </a:lnSpc>
              <a:spcBef>
                <a:spcPts val="1200"/>
              </a:spcBef>
              <a:spcAft>
                <a:spcPts val="60"/>
              </a:spcAft>
            </a:pPr>
            <a:endParaRPr lang="en-US" sz="2400" b="1" dirty="0">
              <a:solidFill>
                <a:schemeClr val="tx1"/>
              </a:solidFill>
            </a:endParaRPr>
          </a:p>
          <a:p>
            <a:pPr marL="182880">
              <a:lnSpc>
                <a:spcPct val="90000"/>
              </a:lnSpc>
              <a:spcBef>
                <a:spcPts val="1200"/>
              </a:spcBef>
              <a:spcAft>
                <a:spcPts val="60"/>
              </a:spcAft>
            </a:pPr>
            <a:endParaRPr lang="en-US" sz="2400" b="1" dirty="0">
              <a:solidFill>
                <a:schemeClr val="tx1"/>
              </a:solidFill>
            </a:endParaRPr>
          </a:p>
          <a:p>
            <a:pPr marL="182880">
              <a:lnSpc>
                <a:spcPct val="90000"/>
              </a:lnSpc>
              <a:spcBef>
                <a:spcPts val="1200"/>
              </a:spcBef>
              <a:spcAft>
                <a:spcPts val="60"/>
              </a:spcAft>
            </a:pPr>
            <a:endParaRPr lang="en-US" sz="2400" b="1" dirty="0">
              <a:solidFill>
                <a:schemeClr val="tx1"/>
              </a:solidFill>
            </a:endParaRPr>
          </a:p>
          <a:p>
            <a:pPr marL="182880">
              <a:lnSpc>
                <a:spcPct val="90000"/>
              </a:lnSpc>
              <a:spcBef>
                <a:spcPts val="1200"/>
              </a:spcBef>
              <a:spcAft>
                <a:spcPts val="60"/>
              </a:spcAft>
            </a:pPr>
            <a:endParaRPr lang="en-US" sz="2400" b="1" dirty="0">
              <a:solidFill>
                <a:schemeClr val="tx1"/>
              </a:solidFill>
            </a:endParaRPr>
          </a:p>
          <a:p>
            <a:pPr marL="182880">
              <a:lnSpc>
                <a:spcPct val="90000"/>
              </a:lnSpc>
              <a:spcBef>
                <a:spcPts val="1200"/>
              </a:spcBef>
              <a:spcAft>
                <a:spcPts val="60"/>
              </a:spcAft>
            </a:pPr>
            <a:endParaRPr lang="en-US" sz="2400" b="1" dirty="0">
              <a:solidFill>
                <a:schemeClr val="tx1"/>
              </a:solidFill>
            </a:endParaRPr>
          </a:p>
          <a:p>
            <a:pPr marL="182880">
              <a:lnSpc>
                <a:spcPct val="90000"/>
              </a:lnSpc>
              <a:spcBef>
                <a:spcPts val="1200"/>
              </a:spcBef>
              <a:spcAft>
                <a:spcPts val="60"/>
              </a:spcAft>
            </a:pPr>
            <a:endParaRPr lang="en-US" sz="1600" dirty="0">
              <a:solidFill>
                <a:schemeClr val="tx1"/>
              </a:solidFill>
            </a:endParaRPr>
          </a:p>
        </p:txBody>
      </p:sp>
      <p:sp>
        <p:nvSpPr>
          <p:cNvPr id="25" name="Content Placeholder 2">
            <a:extLst>
              <a:ext uri="{FF2B5EF4-FFF2-40B4-BE49-F238E27FC236}">
                <a16:creationId xmlns:a16="http://schemas.microsoft.com/office/drawing/2014/main" id="{6FD6D9C6-0EF5-7647-BB7B-6D8DF7CCB6B2}"/>
              </a:ext>
            </a:extLst>
          </p:cNvPr>
          <p:cNvSpPr>
            <a:spLocks noGrp="1"/>
          </p:cNvSpPr>
          <p:nvPr>
            <p:ph idx="1"/>
          </p:nvPr>
        </p:nvSpPr>
        <p:spPr>
          <a:xfrm>
            <a:off x="656767" y="1391111"/>
            <a:ext cx="3977377" cy="4572000"/>
          </a:xfrm>
        </p:spPr>
        <p:txBody>
          <a:bodyPr/>
          <a:lstStyle>
            <a:lvl1pPr marL="288925" indent="-288925">
              <a:spcBef>
                <a:spcPts val="1800"/>
              </a:spcBef>
              <a:buClr>
                <a:schemeClr val="tx1"/>
              </a:buClr>
              <a:buSzPct val="90000"/>
              <a:buFont typeface="Century Gothic" panose="020B0502020202020204" pitchFamily="34" charset="0"/>
              <a:buChar char="•"/>
              <a:defRPr lang="en-US" sz="2800" kern="1200" dirty="0">
                <a:solidFill>
                  <a:schemeClr val="tx1"/>
                </a:solidFill>
                <a:latin typeface="Century Gothic" panose="020B0502020202020204" pitchFamily="34" charset="0"/>
                <a:ea typeface="+mn-ea"/>
                <a:cs typeface="+mn-cs"/>
              </a:defRPr>
            </a:lvl1pPr>
            <a:lvl2pPr marL="687388" indent="-288925">
              <a:buClr>
                <a:schemeClr val="tx1"/>
              </a:buClr>
              <a:buSzPct val="90000"/>
              <a:buFont typeface="Century Gothic" panose="020B0502020202020204" pitchFamily="34" charset="0"/>
              <a:buChar char="–"/>
              <a:defRPr>
                <a:latin typeface="+mn-lt"/>
                <a:cs typeface="Arial" panose="020B0604020202020204" pitchFamily="34" charset="0"/>
              </a:defRPr>
            </a:lvl2pPr>
            <a:lvl3pPr marL="1031875" indent="-288925">
              <a:buClr>
                <a:schemeClr val="tx1"/>
              </a:buClr>
              <a:buSzPct val="90000"/>
              <a:buFont typeface="Century Gothic" panose="020B0502020202020204" pitchFamily="34" charset="0"/>
              <a:buChar char="•"/>
              <a:defRPr>
                <a:latin typeface="+mn-lt"/>
                <a:cs typeface="Arial" panose="020B0604020202020204" pitchFamily="34" charset="0"/>
              </a:defRPr>
            </a:lvl3pPr>
            <a:lvl4pPr>
              <a:buClr>
                <a:schemeClr val="tx1"/>
              </a:buClr>
              <a:defRPr>
                <a:latin typeface="+mn-lt"/>
                <a:cs typeface="Arial" panose="020B0604020202020204" pitchFamily="34" charset="0"/>
              </a:defRPr>
            </a:lvl4pPr>
            <a:lvl5pPr marL="1482725" indent="-222250">
              <a:buClr>
                <a:schemeClr val="tx1"/>
              </a:buClr>
              <a:buFont typeface="Arial" panose="020B0604020202020204" pitchFamily="34" charset="0"/>
              <a:buChar char="•"/>
              <a:defRPr>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368989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6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29768" y="274320"/>
            <a:ext cx="11425236" cy="535531"/>
          </a:xfrm>
        </p:spPr>
        <p:txBody>
          <a:bodyPr/>
          <a:lstStyle>
            <a:lvl1pPr>
              <a:lnSpc>
                <a:spcPct val="90000"/>
              </a:lnSpc>
              <a:defRPr sz="3200" baseline="0"/>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41885E9D-048D-4D44-B15C-C292D21D2C33}"/>
              </a:ext>
            </a:extLst>
          </p:cNvPr>
          <p:cNvSpPr txBox="1">
            <a:spLocks/>
          </p:cNvSpPr>
          <p:nvPr userDrawn="1"/>
        </p:nvSpPr>
        <p:spPr bwMode="auto">
          <a:xfrm>
            <a:off x="521550" y="1598855"/>
            <a:ext cx="3653244" cy="3586604"/>
          </a:xfrm>
          <a:prstGeom prst="rect">
            <a:avLst/>
          </a:prstGeom>
          <a:gradFill>
            <a:gsLst>
              <a:gs pos="0">
                <a:schemeClr val="tx1">
                  <a:alpha val="0"/>
                </a:schemeClr>
              </a:gs>
              <a:gs pos="74000">
                <a:schemeClr val="tx1">
                  <a:alpha val="11717"/>
                </a:schemeClr>
              </a:gs>
              <a:gs pos="83000">
                <a:schemeClr val="tx1">
                  <a:alpha val="11893"/>
                </a:schemeClr>
              </a:gs>
              <a:gs pos="99000">
                <a:schemeClr val="tx1">
                  <a:alpha val="0"/>
                </a:schemeClr>
              </a:gs>
            </a:gsLst>
            <a:lin ang="16200000" scaled="0"/>
          </a:gradFill>
          <a:ln w="9525">
            <a:noFill/>
            <a:miter lim="800000"/>
            <a:headEnd/>
            <a:tailEnd/>
          </a:ln>
        </p:spPr>
        <p:txBody>
          <a:bodyPr vert="horz" wrap="square" lIns="91440" tIns="45720" rIns="91440" bIns="45720" numCol="1" anchor="t" anchorCtr="0" compatLnSpc="1">
            <a:prstTxWarp prst="textNoShape">
              <a:avLst/>
            </a:prstTxWarp>
            <a:noAutofit/>
          </a:bodyPr>
          <a:lstStyle>
            <a:lvl1pPr marL="230188" indent="-230188" algn="l" rtl="0" eaLnBrk="1" fontAlgn="base" hangingPunct="1">
              <a:lnSpc>
                <a:spcPct val="90000"/>
              </a:lnSpc>
              <a:spcBef>
                <a:spcPts val="1400"/>
              </a:spcBef>
              <a:spcAft>
                <a:spcPct val="0"/>
              </a:spcAft>
              <a:buClr>
                <a:schemeClr val="tx1"/>
              </a:buClr>
              <a:buSzPct val="90000"/>
              <a:buFont typeface="Century Gothic" panose="020B0502020202020204" pitchFamily="34" charset="0"/>
              <a:buChar char="•"/>
              <a:defRPr sz="2000" kern="1200" baseline="0">
                <a:solidFill>
                  <a:schemeClr val="tx1"/>
                </a:solidFill>
                <a:latin typeface="Century Gothic" panose="020B0502020202020204" pitchFamily="34" charset="0"/>
                <a:ea typeface="+mn-ea"/>
                <a:cs typeface="+mn-cs"/>
              </a:defRPr>
            </a:lvl1pPr>
            <a:lvl2pPr marL="625475" indent="-279400" algn="l" rtl="0" eaLnBrk="1" fontAlgn="base" hangingPunct="1">
              <a:lnSpc>
                <a:spcPct val="90000"/>
              </a:lnSpc>
              <a:spcBef>
                <a:spcPts val="800"/>
              </a:spcBef>
              <a:spcAft>
                <a:spcPct val="0"/>
              </a:spcAft>
              <a:buClr>
                <a:schemeClr val="tx1"/>
              </a:buClr>
              <a:buSzPct val="90000"/>
              <a:buFont typeface="Century Gothic" panose="020B0502020202020204" pitchFamily="34" charset="0"/>
              <a:buChar char="–"/>
              <a:defRPr sz="1800" kern="1200">
                <a:solidFill>
                  <a:schemeClr val="tx1"/>
                </a:solidFill>
                <a:latin typeface="+mn-lt"/>
                <a:ea typeface="+mn-ea"/>
                <a:cs typeface="+mn-cs"/>
              </a:defRPr>
            </a:lvl2pPr>
            <a:lvl3pPr marL="914400" indent="-230188" algn="l" rtl="0" eaLnBrk="1" fontAlgn="base" hangingPunct="1">
              <a:lnSpc>
                <a:spcPct val="90000"/>
              </a:lnSpc>
              <a:spcBef>
                <a:spcPts val="800"/>
              </a:spcBef>
              <a:spcAft>
                <a:spcPct val="0"/>
              </a:spcAft>
              <a:buClr>
                <a:schemeClr val="tx1"/>
              </a:buClr>
              <a:buSzPct val="90000"/>
              <a:buFont typeface="Century Gothic" panose="020B0502020202020204" pitchFamily="34" charset="0"/>
              <a:buChar char="•"/>
              <a:defRPr sz="1600" kern="1200" baseline="0">
                <a:solidFill>
                  <a:schemeClr val="tx1"/>
                </a:solidFill>
                <a:latin typeface="Century Gothic" panose="020B0502020202020204" pitchFamily="34" charset="0"/>
                <a:ea typeface="+mn-ea"/>
                <a:cs typeface="+mn-cs"/>
              </a:defRPr>
            </a:lvl3pPr>
            <a:lvl4pPr marL="971550" indent="0" algn="l" rtl="0" eaLnBrk="1" fontAlgn="base" hangingPunct="1">
              <a:lnSpc>
                <a:spcPct val="90000"/>
              </a:lnSpc>
              <a:spcBef>
                <a:spcPts val="800"/>
              </a:spcBef>
              <a:spcAft>
                <a:spcPct val="0"/>
              </a:spcAft>
              <a:buClr>
                <a:schemeClr val="tx1"/>
              </a:buClr>
              <a:buFont typeface="Century Gothic" panose="020B0502020202020204" pitchFamily="34" charset="0"/>
              <a:buNone/>
              <a:defRPr sz="1400" kern="1200">
                <a:solidFill>
                  <a:schemeClr val="tx1"/>
                </a:solidFill>
                <a:latin typeface="+mn-lt"/>
                <a:ea typeface="+mn-ea"/>
                <a:cs typeface="+mn-cs"/>
              </a:defRPr>
            </a:lvl4pPr>
            <a:lvl5pPr marL="1482725" indent="-222250" algn="l" rtl="0" eaLnBrk="1" fontAlgn="base" hangingPunct="1">
              <a:lnSpc>
                <a:spcPct val="90000"/>
              </a:lnSpc>
              <a:spcBef>
                <a:spcPts val="600"/>
              </a:spcBef>
              <a:spcAft>
                <a:spcPct val="0"/>
              </a:spcAft>
              <a:buClr>
                <a:schemeClr val="tx1"/>
              </a:buClr>
              <a:buFont typeface="Century Gothic" panose="020B0502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173355" indent="-173355">
              <a:spcBef>
                <a:spcPts val="1800"/>
              </a:spcBef>
              <a:spcAft>
                <a:spcPts val="60"/>
              </a:spcAft>
              <a:buFont typeface="Arial" panose="020B0604020202020204" pitchFamily="34" charset="0"/>
              <a:buChar char="•"/>
              <a:defRPr/>
            </a:pPr>
            <a:endParaRPr lang="en-US" sz="1600" dirty="0">
              <a:latin typeface="Century Gothic"/>
              <a:cs typeface="Calibri"/>
            </a:endParaRPr>
          </a:p>
          <a:p>
            <a:pPr marL="173355" indent="-173355">
              <a:spcBef>
                <a:spcPts val="1800"/>
              </a:spcBef>
              <a:spcAft>
                <a:spcPts val="60"/>
              </a:spcAft>
              <a:buFont typeface="Arial" panose="020B0604020202020204" pitchFamily="34" charset="0"/>
              <a:buChar char="•"/>
              <a:defRPr/>
            </a:pPr>
            <a:endParaRPr lang="en-US" sz="1600" dirty="0">
              <a:latin typeface="Century Gothic"/>
              <a:cs typeface="Calibri"/>
            </a:endParaRPr>
          </a:p>
          <a:p>
            <a:pPr marL="173355" indent="-173355">
              <a:spcBef>
                <a:spcPts val="1800"/>
              </a:spcBef>
              <a:spcAft>
                <a:spcPts val="60"/>
              </a:spcAft>
              <a:buFont typeface="Arial" panose="020B0604020202020204" pitchFamily="34" charset="0"/>
              <a:buChar char="•"/>
              <a:defRPr/>
            </a:pPr>
            <a:endParaRPr lang="en-US" sz="1600" dirty="0">
              <a:latin typeface="Century Gothic"/>
              <a:cs typeface="Calibri"/>
            </a:endParaRPr>
          </a:p>
        </p:txBody>
      </p:sp>
      <p:sp>
        <p:nvSpPr>
          <p:cNvPr id="9" name="Content Placeholder 2">
            <a:extLst>
              <a:ext uri="{FF2B5EF4-FFF2-40B4-BE49-F238E27FC236}">
                <a16:creationId xmlns:a16="http://schemas.microsoft.com/office/drawing/2014/main" id="{B5821CC0-8F71-DE4C-B402-687C2C6967B0}"/>
              </a:ext>
            </a:extLst>
          </p:cNvPr>
          <p:cNvSpPr txBox="1">
            <a:spLocks/>
          </p:cNvSpPr>
          <p:nvPr userDrawn="1"/>
        </p:nvSpPr>
        <p:spPr bwMode="auto">
          <a:xfrm>
            <a:off x="4385554" y="1598855"/>
            <a:ext cx="3653244" cy="3586604"/>
          </a:xfrm>
          <a:prstGeom prst="rect">
            <a:avLst/>
          </a:prstGeom>
          <a:gradFill>
            <a:gsLst>
              <a:gs pos="0">
                <a:schemeClr val="tx1">
                  <a:alpha val="0"/>
                </a:schemeClr>
              </a:gs>
              <a:gs pos="74000">
                <a:schemeClr val="tx1">
                  <a:alpha val="11717"/>
                </a:schemeClr>
              </a:gs>
              <a:gs pos="83000">
                <a:schemeClr val="tx1">
                  <a:alpha val="11893"/>
                </a:schemeClr>
              </a:gs>
              <a:gs pos="99000">
                <a:schemeClr val="tx1">
                  <a:alpha val="0"/>
                </a:schemeClr>
              </a:gs>
            </a:gsLst>
            <a:lin ang="16200000" scaled="0"/>
          </a:gradFill>
          <a:ln w="9525">
            <a:noFill/>
            <a:miter lim="800000"/>
            <a:headEnd/>
            <a:tailEnd/>
          </a:ln>
        </p:spPr>
        <p:txBody>
          <a:bodyPr vert="horz" wrap="square" lIns="91440" tIns="45720" rIns="91440" bIns="45720" numCol="1" anchor="t" anchorCtr="0" compatLnSpc="1">
            <a:prstTxWarp prst="textNoShape">
              <a:avLst/>
            </a:prstTxWarp>
            <a:noAutofit/>
          </a:bodyPr>
          <a:lstStyle>
            <a:lvl1pPr marL="230188" indent="-230188" algn="l" rtl="0" eaLnBrk="1" fontAlgn="base" hangingPunct="1">
              <a:lnSpc>
                <a:spcPct val="90000"/>
              </a:lnSpc>
              <a:spcBef>
                <a:spcPts val="1400"/>
              </a:spcBef>
              <a:spcAft>
                <a:spcPct val="0"/>
              </a:spcAft>
              <a:buClr>
                <a:schemeClr val="tx1"/>
              </a:buClr>
              <a:buSzPct val="90000"/>
              <a:buFont typeface="Century Gothic" panose="020B0502020202020204" pitchFamily="34" charset="0"/>
              <a:buChar char="•"/>
              <a:defRPr sz="2000" kern="1200" baseline="0">
                <a:solidFill>
                  <a:schemeClr val="tx1"/>
                </a:solidFill>
                <a:latin typeface="Century Gothic" panose="020B0502020202020204" pitchFamily="34" charset="0"/>
                <a:ea typeface="+mn-ea"/>
                <a:cs typeface="+mn-cs"/>
              </a:defRPr>
            </a:lvl1pPr>
            <a:lvl2pPr marL="625475" indent="-279400" algn="l" rtl="0" eaLnBrk="1" fontAlgn="base" hangingPunct="1">
              <a:lnSpc>
                <a:spcPct val="90000"/>
              </a:lnSpc>
              <a:spcBef>
                <a:spcPts val="800"/>
              </a:spcBef>
              <a:spcAft>
                <a:spcPct val="0"/>
              </a:spcAft>
              <a:buClr>
                <a:schemeClr val="tx1"/>
              </a:buClr>
              <a:buSzPct val="90000"/>
              <a:buFont typeface="Century Gothic" panose="020B0502020202020204" pitchFamily="34" charset="0"/>
              <a:buChar char="–"/>
              <a:defRPr sz="1800" kern="1200">
                <a:solidFill>
                  <a:schemeClr val="tx1"/>
                </a:solidFill>
                <a:latin typeface="+mn-lt"/>
                <a:ea typeface="+mn-ea"/>
                <a:cs typeface="+mn-cs"/>
              </a:defRPr>
            </a:lvl2pPr>
            <a:lvl3pPr marL="914400" indent="-230188" algn="l" rtl="0" eaLnBrk="1" fontAlgn="base" hangingPunct="1">
              <a:lnSpc>
                <a:spcPct val="90000"/>
              </a:lnSpc>
              <a:spcBef>
                <a:spcPts val="800"/>
              </a:spcBef>
              <a:spcAft>
                <a:spcPct val="0"/>
              </a:spcAft>
              <a:buClr>
                <a:schemeClr val="tx1"/>
              </a:buClr>
              <a:buSzPct val="90000"/>
              <a:buFont typeface="Century Gothic" panose="020B0502020202020204" pitchFamily="34" charset="0"/>
              <a:buChar char="•"/>
              <a:defRPr sz="1600" kern="1200" baseline="0">
                <a:solidFill>
                  <a:schemeClr val="tx1"/>
                </a:solidFill>
                <a:latin typeface="Century Gothic" panose="020B0502020202020204" pitchFamily="34" charset="0"/>
                <a:ea typeface="+mn-ea"/>
                <a:cs typeface="+mn-cs"/>
              </a:defRPr>
            </a:lvl3pPr>
            <a:lvl4pPr marL="971550" indent="0" algn="l" rtl="0" eaLnBrk="1" fontAlgn="base" hangingPunct="1">
              <a:lnSpc>
                <a:spcPct val="90000"/>
              </a:lnSpc>
              <a:spcBef>
                <a:spcPts val="800"/>
              </a:spcBef>
              <a:spcAft>
                <a:spcPct val="0"/>
              </a:spcAft>
              <a:buClr>
                <a:schemeClr val="tx1"/>
              </a:buClr>
              <a:buFont typeface="Century Gothic" panose="020B0502020202020204" pitchFamily="34" charset="0"/>
              <a:buNone/>
              <a:defRPr sz="1400" kern="1200">
                <a:solidFill>
                  <a:schemeClr val="tx1"/>
                </a:solidFill>
                <a:latin typeface="+mn-lt"/>
                <a:ea typeface="+mn-ea"/>
                <a:cs typeface="+mn-cs"/>
              </a:defRPr>
            </a:lvl4pPr>
            <a:lvl5pPr marL="1482725" indent="-222250" algn="l" rtl="0" eaLnBrk="1" fontAlgn="base" hangingPunct="1">
              <a:lnSpc>
                <a:spcPct val="90000"/>
              </a:lnSpc>
              <a:spcBef>
                <a:spcPts val="600"/>
              </a:spcBef>
              <a:spcAft>
                <a:spcPct val="0"/>
              </a:spcAft>
              <a:buClr>
                <a:schemeClr val="tx1"/>
              </a:buClr>
              <a:buFont typeface="Century Gothic" panose="020B0502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177800" indent="-177800">
              <a:spcBef>
                <a:spcPts val="1200"/>
              </a:spcBef>
              <a:spcAft>
                <a:spcPts val="60"/>
              </a:spcAft>
              <a:buFont typeface="Arial" panose="020B0604020202020204" pitchFamily="34" charset="0"/>
              <a:buChar char="•"/>
              <a:defRPr/>
            </a:pPr>
            <a:endParaRPr lang="en-US" sz="1600" dirty="0">
              <a:latin typeface="Century Gothic"/>
              <a:cs typeface="Calibri"/>
            </a:endParaRPr>
          </a:p>
          <a:p>
            <a:pPr marL="177800" indent="-177800">
              <a:spcBef>
                <a:spcPts val="1200"/>
              </a:spcBef>
              <a:spcAft>
                <a:spcPts val="60"/>
              </a:spcAft>
              <a:buFont typeface="Arial" panose="020B0604020202020204" pitchFamily="34" charset="0"/>
              <a:buChar char="•"/>
              <a:defRPr/>
            </a:pPr>
            <a:endParaRPr lang="en-US" sz="1600" dirty="0">
              <a:latin typeface="Century Gothic"/>
              <a:cs typeface="Calibri"/>
            </a:endParaRPr>
          </a:p>
          <a:p>
            <a:pPr marL="0" indent="0">
              <a:spcBef>
                <a:spcPts val="1200"/>
              </a:spcBef>
              <a:spcAft>
                <a:spcPts val="60"/>
              </a:spcAft>
              <a:buNone/>
              <a:defRPr/>
            </a:pPr>
            <a:endParaRPr lang="en-US" sz="1600" dirty="0">
              <a:latin typeface="Century Gothic"/>
              <a:cs typeface="Calibri"/>
            </a:endParaRPr>
          </a:p>
          <a:p>
            <a:pPr marL="177800" indent="-177800">
              <a:spcBef>
                <a:spcPts val="1200"/>
              </a:spcBef>
              <a:spcAft>
                <a:spcPts val="60"/>
              </a:spcAft>
              <a:buFont typeface="Arial" panose="020B0604020202020204" pitchFamily="34" charset="0"/>
              <a:buChar char="•"/>
              <a:defRPr/>
            </a:pPr>
            <a:endParaRPr lang="en-US" sz="1600" dirty="0">
              <a:cs typeface="Calibri" panose="020F0502020204030204" pitchFamily="34" charset="0"/>
            </a:endParaRPr>
          </a:p>
        </p:txBody>
      </p:sp>
      <p:sp>
        <p:nvSpPr>
          <p:cNvPr id="10" name="Content Placeholder 2">
            <a:extLst>
              <a:ext uri="{FF2B5EF4-FFF2-40B4-BE49-F238E27FC236}">
                <a16:creationId xmlns:a16="http://schemas.microsoft.com/office/drawing/2014/main" id="{5516913D-0EAC-D749-BB9B-B6609DF05E0D}"/>
              </a:ext>
            </a:extLst>
          </p:cNvPr>
          <p:cNvSpPr txBox="1">
            <a:spLocks/>
          </p:cNvSpPr>
          <p:nvPr userDrawn="1"/>
        </p:nvSpPr>
        <p:spPr bwMode="auto">
          <a:xfrm>
            <a:off x="8264815" y="1598855"/>
            <a:ext cx="3653244" cy="3586604"/>
          </a:xfrm>
          <a:prstGeom prst="rect">
            <a:avLst/>
          </a:prstGeom>
          <a:gradFill>
            <a:gsLst>
              <a:gs pos="0">
                <a:schemeClr val="tx1">
                  <a:alpha val="0"/>
                </a:schemeClr>
              </a:gs>
              <a:gs pos="74000">
                <a:schemeClr val="tx1">
                  <a:alpha val="11717"/>
                </a:schemeClr>
              </a:gs>
              <a:gs pos="83000">
                <a:schemeClr val="tx1">
                  <a:alpha val="11893"/>
                </a:schemeClr>
              </a:gs>
              <a:gs pos="99000">
                <a:schemeClr val="tx1">
                  <a:alpha val="0"/>
                </a:schemeClr>
              </a:gs>
            </a:gsLst>
            <a:lin ang="16200000" scaled="0"/>
          </a:gradFill>
          <a:ln w="9525">
            <a:noFill/>
            <a:miter lim="800000"/>
            <a:headEnd/>
            <a:tailEnd/>
          </a:ln>
        </p:spPr>
        <p:txBody>
          <a:bodyPr vert="horz" wrap="square" lIns="91440" tIns="45720" rIns="91440" bIns="45720" numCol="1" anchor="t" anchorCtr="0" compatLnSpc="1">
            <a:prstTxWarp prst="textNoShape">
              <a:avLst/>
            </a:prstTxWarp>
            <a:noAutofit/>
          </a:bodyPr>
          <a:lstStyle>
            <a:lvl1pPr marL="230188" indent="-230188" algn="l" rtl="0" eaLnBrk="1" fontAlgn="base" hangingPunct="1">
              <a:lnSpc>
                <a:spcPct val="90000"/>
              </a:lnSpc>
              <a:spcBef>
                <a:spcPts val="1400"/>
              </a:spcBef>
              <a:spcAft>
                <a:spcPct val="0"/>
              </a:spcAft>
              <a:buClr>
                <a:schemeClr val="tx1"/>
              </a:buClr>
              <a:buSzPct val="90000"/>
              <a:buFont typeface="Century Gothic" panose="020B0502020202020204" pitchFamily="34" charset="0"/>
              <a:buChar char="•"/>
              <a:defRPr sz="2000" kern="1200" baseline="0">
                <a:solidFill>
                  <a:schemeClr val="tx1"/>
                </a:solidFill>
                <a:latin typeface="Century Gothic" panose="020B0502020202020204" pitchFamily="34" charset="0"/>
                <a:ea typeface="+mn-ea"/>
                <a:cs typeface="+mn-cs"/>
              </a:defRPr>
            </a:lvl1pPr>
            <a:lvl2pPr marL="625475" indent="-279400" algn="l" rtl="0" eaLnBrk="1" fontAlgn="base" hangingPunct="1">
              <a:lnSpc>
                <a:spcPct val="90000"/>
              </a:lnSpc>
              <a:spcBef>
                <a:spcPts val="800"/>
              </a:spcBef>
              <a:spcAft>
                <a:spcPct val="0"/>
              </a:spcAft>
              <a:buClr>
                <a:schemeClr val="tx1"/>
              </a:buClr>
              <a:buSzPct val="90000"/>
              <a:buFont typeface="Century Gothic" panose="020B0502020202020204" pitchFamily="34" charset="0"/>
              <a:buChar char="–"/>
              <a:defRPr sz="1800" kern="1200">
                <a:solidFill>
                  <a:schemeClr val="tx1"/>
                </a:solidFill>
                <a:latin typeface="+mn-lt"/>
                <a:ea typeface="+mn-ea"/>
                <a:cs typeface="+mn-cs"/>
              </a:defRPr>
            </a:lvl2pPr>
            <a:lvl3pPr marL="914400" indent="-230188" algn="l" rtl="0" eaLnBrk="1" fontAlgn="base" hangingPunct="1">
              <a:lnSpc>
                <a:spcPct val="90000"/>
              </a:lnSpc>
              <a:spcBef>
                <a:spcPts val="800"/>
              </a:spcBef>
              <a:spcAft>
                <a:spcPct val="0"/>
              </a:spcAft>
              <a:buClr>
                <a:schemeClr val="tx1"/>
              </a:buClr>
              <a:buSzPct val="90000"/>
              <a:buFont typeface="Century Gothic" panose="020B0502020202020204" pitchFamily="34" charset="0"/>
              <a:buChar char="•"/>
              <a:defRPr sz="1600" kern="1200" baseline="0">
                <a:solidFill>
                  <a:schemeClr val="tx1"/>
                </a:solidFill>
                <a:latin typeface="Century Gothic" panose="020B0502020202020204" pitchFamily="34" charset="0"/>
                <a:ea typeface="+mn-ea"/>
                <a:cs typeface="+mn-cs"/>
              </a:defRPr>
            </a:lvl3pPr>
            <a:lvl4pPr marL="971550" indent="0" algn="l" rtl="0" eaLnBrk="1" fontAlgn="base" hangingPunct="1">
              <a:lnSpc>
                <a:spcPct val="90000"/>
              </a:lnSpc>
              <a:spcBef>
                <a:spcPts val="800"/>
              </a:spcBef>
              <a:spcAft>
                <a:spcPct val="0"/>
              </a:spcAft>
              <a:buClr>
                <a:schemeClr val="tx1"/>
              </a:buClr>
              <a:buFont typeface="Century Gothic" panose="020B0502020202020204" pitchFamily="34" charset="0"/>
              <a:buNone/>
              <a:defRPr sz="1400" kern="1200">
                <a:solidFill>
                  <a:schemeClr val="tx1"/>
                </a:solidFill>
                <a:latin typeface="+mn-lt"/>
                <a:ea typeface="+mn-ea"/>
                <a:cs typeface="+mn-cs"/>
              </a:defRPr>
            </a:lvl4pPr>
            <a:lvl5pPr marL="1482725" indent="-222250" algn="l" rtl="0" eaLnBrk="1" fontAlgn="base" hangingPunct="1">
              <a:lnSpc>
                <a:spcPct val="90000"/>
              </a:lnSpc>
              <a:spcBef>
                <a:spcPts val="600"/>
              </a:spcBef>
              <a:spcAft>
                <a:spcPct val="0"/>
              </a:spcAft>
              <a:buClr>
                <a:schemeClr val="tx1"/>
              </a:buClr>
              <a:buFont typeface="Century Gothic" panose="020B0502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177800" indent="-177800">
              <a:spcBef>
                <a:spcPts val="1200"/>
              </a:spcBef>
              <a:spcAft>
                <a:spcPts val="60"/>
              </a:spcAft>
              <a:buFont typeface="Arial" panose="020B0604020202020204" pitchFamily="34" charset="0"/>
              <a:buChar char="•"/>
              <a:defRPr/>
            </a:pPr>
            <a:endParaRPr lang="en-US" sz="1600" dirty="0">
              <a:latin typeface="Century Gothic"/>
              <a:cs typeface="Calibri"/>
            </a:endParaRPr>
          </a:p>
          <a:p>
            <a:pPr marL="177800" indent="-177800">
              <a:spcBef>
                <a:spcPts val="1200"/>
              </a:spcBef>
              <a:spcAft>
                <a:spcPts val="60"/>
              </a:spcAft>
              <a:buFont typeface="Arial" panose="020B0604020202020204" pitchFamily="34" charset="0"/>
              <a:buChar char="•"/>
              <a:defRPr/>
            </a:pPr>
            <a:endParaRPr lang="en-US" sz="1600" dirty="0">
              <a:latin typeface="Century Gothic"/>
              <a:cs typeface="Calibri"/>
            </a:endParaRPr>
          </a:p>
          <a:p>
            <a:pPr marL="0" indent="0">
              <a:spcBef>
                <a:spcPts val="1200"/>
              </a:spcBef>
              <a:spcAft>
                <a:spcPts val="60"/>
              </a:spcAft>
              <a:buNone/>
              <a:defRPr/>
            </a:pPr>
            <a:endParaRPr lang="en-US" sz="1600" dirty="0">
              <a:latin typeface="Century Gothic"/>
              <a:cs typeface="Calibri"/>
            </a:endParaRPr>
          </a:p>
          <a:p>
            <a:pPr marL="177800" indent="-177800">
              <a:spcBef>
                <a:spcPts val="1200"/>
              </a:spcBef>
              <a:spcAft>
                <a:spcPts val="60"/>
              </a:spcAft>
              <a:buClr>
                <a:srgbClr val="000000"/>
              </a:buClr>
              <a:buFont typeface="Arial" panose="020B0604020202020204" pitchFamily="34" charset="0"/>
              <a:buChar char="•"/>
              <a:defRPr/>
            </a:pPr>
            <a:endParaRPr lang="en-US" sz="1600" dirty="0">
              <a:latin typeface="Century Gothic"/>
              <a:cs typeface="Calibri"/>
            </a:endParaRPr>
          </a:p>
        </p:txBody>
      </p:sp>
      <p:sp>
        <p:nvSpPr>
          <p:cNvPr id="11" name="Hexagon 10">
            <a:extLst>
              <a:ext uri="{FF2B5EF4-FFF2-40B4-BE49-F238E27FC236}">
                <a16:creationId xmlns:a16="http://schemas.microsoft.com/office/drawing/2014/main" id="{DAE5B37F-B52D-624B-82B2-D5FDF6BD3B4E}"/>
              </a:ext>
            </a:extLst>
          </p:cNvPr>
          <p:cNvSpPr/>
          <p:nvPr userDrawn="1"/>
        </p:nvSpPr>
        <p:spPr>
          <a:xfrm>
            <a:off x="6492481" y="5095841"/>
            <a:ext cx="207881" cy="149768"/>
          </a:xfrm>
          <a:prstGeom prst="hexagon">
            <a:avLst>
              <a:gd name="adj" fmla="val 25000"/>
              <a:gd name="vf" fmla="val 115470"/>
            </a:avLst>
          </a:prstGeom>
          <a:no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2" name="Hexagon 11">
            <a:extLst>
              <a:ext uri="{FF2B5EF4-FFF2-40B4-BE49-F238E27FC236}">
                <a16:creationId xmlns:a16="http://schemas.microsoft.com/office/drawing/2014/main" id="{E9FF7AAA-E976-DC4E-B7A3-F2750271FD8A}"/>
              </a:ext>
            </a:extLst>
          </p:cNvPr>
          <p:cNvSpPr/>
          <p:nvPr userDrawn="1"/>
        </p:nvSpPr>
        <p:spPr>
          <a:xfrm>
            <a:off x="6183424" y="4928149"/>
            <a:ext cx="207881" cy="149768"/>
          </a:xfrm>
          <a:prstGeom prst="hexagon">
            <a:avLst>
              <a:gd name="adj" fmla="val 25000"/>
              <a:gd name="vf" fmla="val 115470"/>
            </a:avLst>
          </a:prstGeom>
          <a:no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4" name="Hexagon 13">
            <a:extLst>
              <a:ext uri="{FF2B5EF4-FFF2-40B4-BE49-F238E27FC236}">
                <a16:creationId xmlns:a16="http://schemas.microsoft.com/office/drawing/2014/main" id="{62979E18-52A0-B343-BB51-4886F160B549}"/>
              </a:ext>
            </a:extLst>
          </p:cNvPr>
          <p:cNvSpPr/>
          <p:nvPr userDrawn="1"/>
        </p:nvSpPr>
        <p:spPr>
          <a:xfrm>
            <a:off x="10273986" y="5079728"/>
            <a:ext cx="207881" cy="149768"/>
          </a:xfrm>
          <a:prstGeom prst="hexagon">
            <a:avLst>
              <a:gd name="adj" fmla="val 25000"/>
              <a:gd name="vf" fmla="val 115470"/>
            </a:avLst>
          </a:prstGeom>
          <a:no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5" name="Hexagon 14">
            <a:extLst>
              <a:ext uri="{FF2B5EF4-FFF2-40B4-BE49-F238E27FC236}">
                <a16:creationId xmlns:a16="http://schemas.microsoft.com/office/drawing/2014/main" id="{0DCC8984-5E37-A240-BB83-7B52395B85FF}"/>
              </a:ext>
            </a:extLst>
          </p:cNvPr>
          <p:cNvSpPr/>
          <p:nvPr userDrawn="1"/>
        </p:nvSpPr>
        <p:spPr>
          <a:xfrm>
            <a:off x="9964929" y="4912036"/>
            <a:ext cx="207881" cy="149768"/>
          </a:xfrm>
          <a:prstGeom prst="hexagon">
            <a:avLst>
              <a:gd name="adj" fmla="val 25000"/>
              <a:gd name="vf" fmla="val 115470"/>
            </a:avLst>
          </a:prstGeom>
          <a:no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0" name="Content Placeholder 2">
            <a:extLst>
              <a:ext uri="{FF2B5EF4-FFF2-40B4-BE49-F238E27FC236}">
                <a16:creationId xmlns:a16="http://schemas.microsoft.com/office/drawing/2014/main" id="{BD0B5F34-FD0B-8345-B271-2DB7B6F201DF}"/>
              </a:ext>
            </a:extLst>
          </p:cNvPr>
          <p:cNvSpPr>
            <a:spLocks noGrp="1"/>
          </p:cNvSpPr>
          <p:nvPr>
            <p:ph idx="1"/>
          </p:nvPr>
        </p:nvSpPr>
        <p:spPr>
          <a:xfrm>
            <a:off x="550442" y="992525"/>
            <a:ext cx="3547523" cy="5216889"/>
          </a:xfrm>
        </p:spPr>
        <p:txBody>
          <a:bodyPr/>
          <a:lstStyle>
            <a:lvl1pPr marL="0" indent="0">
              <a:spcBef>
                <a:spcPts val="1800"/>
              </a:spcBef>
              <a:buClr>
                <a:schemeClr val="tx1"/>
              </a:buClr>
              <a:buSzPct val="90000"/>
              <a:buFont typeface="Century Gothic" panose="020B0502020202020204" pitchFamily="34" charset="0"/>
              <a:buNone/>
              <a:defRPr lang="en-US" sz="2800" b="1" kern="1200" dirty="0">
                <a:solidFill>
                  <a:schemeClr val="tx1"/>
                </a:solidFill>
                <a:latin typeface="Century Gothic" panose="020B0502020202020204" pitchFamily="34" charset="0"/>
                <a:ea typeface="+mn-ea"/>
                <a:cs typeface="+mn-cs"/>
              </a:defRPr>
            </a:lvl1pPr>
            <a:lvl2pPr marL="687388" indent="-288925">
              <a:buClr>
                <a:schemeClr val="tx1"/>
              </a:buClr>
              <a:buSzPct val="90000"/>
              <a:buFont typeface="Century Gothic" panose="020B0502020202020204" pitchFamily="34" charset="0"/>
              <a:buChar char="–"/>
              <a:defRPr>
                <a:latin typeface="+mn-lt"/>
                <a:cs typeface="Arial" panose="020B0604020202020204" pitchFamily="34" charset="0"/>
              </a:defRPr>
            </a:lvl2pPr>
            <a:lvl3pPr marL="1031875" indent="-288925">
              <a:buClr>
                <a:schemeClr val="tx1"/>
              </a:buClr>
              <a:buSzPct val="90000"/>
              <a:buFont typeface="Century Gothic" panose="020B0502020202020204" pitchFamily="34" charset="0"/>
              <a:buChar char="•"/>
              <a:defRPr>
                <a:latin typeface="+mn-lt"/>
                <a:cs typeface="Arial" panose="020B0604020202020204" pitchFamily="34" charset="0"/>
              </a:defRPr>
            </a:lvl3pPr>
            <a:lvl4pPr>
              <a:buClr>
                <a:schemeClr val="tx1"/>
              </a:buClr>
              <a:defRPr>
                <a:latin typeface="+mn-lt"/>
                <a:cs typeface="Arial" panose="020B0604020202020204" pitchFamily="34" charset="0"/>
              </a:defRPr>
            </a:lvl4pPr>
            <a:lvl5pPr marL="1482725" indent="-222250">
              <a:buClr>
                <a:schemeClr val="tx1"/>
              </a:buClr>
              <a:buFont typeface="Arial" panose="020B0604020202020204" pitchFamily="34" charset="0"/>
              <a:buChar char="•"/>
              <a:defRPr>
                <a:latin typeface="+mn-lt"/>
                <a:cs typeface="Arial" panose="020B0604020202020204" pitchFamily="34" charset="0"/>
              </a:defRPr>
            </a:lvl5pPr>
          </a:lstStyle>
          <a:p>
            <a:pPr lvl="0"/>
            <a:r>
              <a:rPr lang="en-US" dirty="0"/>
              <a:t>Click to edit</a:t>
            </a:r>
          </a:p>
          <a:p>
            <a:pPr lvl="0"/>
            <a:endParaRPr lang="en-US" dirty="0"/>
          </a:p>
          <a:p>
            <a:pPr lvl="1"/>
            <a:r>
              <a:rPr lang="en-US" dirty="0"/>
              <a:t>Second level</a:t>
            </a:r>
          </a:p>
          <a:p>
            <a:pPr lvl="2"/>
            <a:r>
              <a:rPr lang="en-US" dirty="0"/>
              <a:t>Third level</a:t>
            </a:r>
          </a:p>
        </p:txBody>
      </p:sp>
      <p:sp>
        <p:nvSpPr>
          <p:cNvPr id="21" name="Content Placeholder 2">
            <a:extLst>
              <a:ext uri="{FF2B5EF4-FFF2-40B4-BE49-F238E27FC236}">
                <a16:creationId xmlns:a16="http://schemas.microsoft.com/office/drawing/2014/main" id="{49356E0A-C8BF-CC45-AD9C-D45FF4405F28}"/>
              </a:ext>
            </a:extLst>
          </p:cNvPr>
          <p:cNvSpPr>
            <a:spLocks noGrp="1"/>
          </p:cNvSpPr>
          <p:nvPr>
            <p:ph idx="10"/>
          </p:nvPr>
        </p:nvSpPr>
        <p:spPr>
          <a:xfrm>
            <a:off x="4448745" y="992525"/>
            <a:ext cx="3547523" cy="5216889"/>
          </a:xfrm>
        </p:spPr>
        <p:txBody>
          <a:bodyPr/>
          <a:lstStyle>
            <a:lvl1pPr marL="0" indent="0">
              <a:spcBef>
                <a:spcPts val="1800"/>
              </a:spcBef>
              <a:buClr>
                <a:schemeClr val="tx1"/>
              </a:buClr>
              <a:buSzPct val="90000"/>
              <a:buFont typeface="Century Gothic" panose="020B0502020202020204" pitchFamily="34" charset="0"/>
              <a:buNone/>
              <a:defRPr lang="en-US" sz="2800" b="1" kern="1200" dirty="0">
                <a:solidFill>
                  <a:schemeClr val="tx1"/>
                </a:solidFill>
                <a:latin typeface="Century Gothic" panose="020B0502020202020204" pitchFamily="34" charset="0"/>
                <a:ea typeface="+mn-ea"/>
                <a:cs typeface="+mn-cs"/>
              </a:defRPr>
            </a:lvl1pPr>
            <a:lvl2pPr marL="687388" indent="-288925">
              <a:buClr>
                <a:schemeClr val="tx1"/>
              </a:buClr>
              <a:buSzPct val="90000"/>
              <a:buFont typeface="Century Gothic" panose="020B0502020202020204" pitchFamily="34" charset="0"/>
              <a:buChar char="–"/>
              <a:defRPr>
                <a:latin typeface="+mn-lt"/>
                <a:cs typeface="Arial" panose="020B0604020202020204" pitchFamily="34" charset="0"/>
              </a:defRPr>
            </a:lvl2pPr>
            <a:lvl3pPr marL="1031875" indent="-288925">
              <a:buClr>
                <a:schemeClr val="tx1"/>
              </a:buClr>
              <a:buSzPct val="90000"/>
              <a:buFont typeface="Century Gothic" panose="020B0502020202020204" pitchFamily="34" charset="0"/>
              <a:buChar char="•"/>
              <a:defRPr>
                <a:latin typeface="+mn-lt"/>
                <a:cs typeface="Arial" panose="020B0604020202020204" pitchFamily="34" charset="0"/>
              </a:defRPr>
            </a:lvl3pPr>
            <a:lvl4pPr>
              <a:buClr>
                <a:schemeClr val="tx1"/>
              </a:buClr>
              <a:defRPr>
                <a:latin typeface="+mn-lt"/>
                <a:cs typeface="Arial" panose="020B0604020202020204" pitchFamily="34" charset="0"/>
              </a:defRPr>
            </a:lvl4pPr>
            <a:lvl5pPr marL="1482725" indent="-222250">
              <a:buClr>
                <a:schemeClr val="tx1"/>
              </a:buClr>
              <a:buFont typeface="Arial" panose="020B0604020202020204" pitchFamily="34" charset="0"/>
              <a:buChar char="•"/>
              <a:defRPr>
                <a:latin typeface="+mn-lt"/>
                <a:cs typeface="Arial" panose="020B0604020202020204" pitchFamily="34" charset="0"/>
              </a:defRPr>
            </a:lvl5pPr>
          </a:lstStyle>
          <a:p>
            <a:pPr lvl="0"/>
            <a:r>
              <a:rPr lang="en-US" dirty="0"/>
              <a:t>Click to edit</a:t>
            </a:r>
          </a:p>
          <a:p>
            <a:pPr lvl="0"/>
            <a:endParaRPr lang="en-US" dirty="0"/>
          </a:p>
          <a:p>
            <a:pPr lvl="1"/>
            <a:r>
              <a:rPr lang="en-US" dirty="0"/>
              <a:t>Second level</a:t>
            </a:r>
          </a:p>
          <a:p>
            <a:pPr lvl="2"/>
            <a:r>
              <a:rPr lang="en-US" dirty="0"/>
              <a:t>Third level</a:t>
            </a:r>
          </a:p>
        </p:txBody>
      </p:sp>
      <p:sp>
        <p:nvSpPr>
          <p:cNvPr id="22" name="Content Placeholder 2">
            <a:extLst>
              <a:ext uri="{FF2B5EF4-FFF2-40B4-BE49-F238E27FC236}">
                <a16:creationId xmlns:a16="http://schemas.microsoft.com/office/drawing/2014/main" id="{B68214E9-F9C5-7F49-A8FF-51256A5BE9C7}"/>
              </a:ext>
            </a:extLst>
          </p:cNvPr>
          <p:cNvSpPr>
            <a:spLocks noGrp="1"/>
          </p:cNvSpPr>
          <p:nvPr>
            <p:ph idx="11"/>
          </p:nvPr>
        </p:nvSpPr>
        <p:spPr>
          <a:xfrm>
            <a:off x="8326367" y="992525"/>
            <a:ext cx="3547523" cy="5216889"/>
          </a:xfrm>
        </p:spPr>
        <p:txBody>
          <a:bodyPr/>
          <a:lstStyle>
            <a:lvl1pPr marL="0" indent="0">
              <a:spcBef>
                <a:spcPts val="1800"/>
              </a:spcBef>
              <a:buClr>
                <a:schemeClr val="tx1"/>
              </a:buClr>
              <a:buSzPct val="90000"/>
              <a:buFont typeface="Century Gothic" panose="020B0502020202020204" pitchFamily="34" charset="0"/>
              <a:buNone/>
              <a:defRPr lang="en-US" sz="2800" b="1" kern="1200" dirty="0">
                <a:solidFill>
                  <a:schemeClr val="tx1"/>
                </a:solidFill>
                <a:latin typeface="Century Gothic" panose="020B0502020202020204" pitchFamily="34" charset="0"/>
                <a:ea typeface="+mn-ea"/>
                <a:cs typeface="+mn-cs"/>
              </a:defRPr>
            </a:lvl1pPr>
            <a:lvl2pPr marL="687388" indent="-288925">
              <a:buClr>
                <a:schemeClr val="tx1"/>
              </a:buClr>
              <a:buSzPct val="90000"/>
              <a:buFont typeface="Century Gothic" panose="020B0502020202020204" pitchFamily="34" charset="0"/>
              <a:buChar char="–"/>
              <a:defRPr>
                <a:latin typeface="+mn-lt"/>
                <a:cs typeface="Arial" panose="020B0604020202020204" pitchFamily="34" charset="0"/>
              </a:defRPr>
            </a:lvl2pPr>
            <a:lvl3pPr marL="1031875" indent="-288925">
              <a:buClr>
                <a:schemeClr val="tx1"/>
              </a:buClr>
              <a:buSzPct val="90000"/>
              <a:buFont typeface="Century Gothic" panose="020B0502020202020204" pitchFamily="34" charset="0"/>
              <a:buChar char="•"/>
              <a:defRPr>
                <a:latin typeface="+mn-lt"/>
                <a:cs typeface="Arial" panose="020B0604020202020204" pitchFamily="34" charset="0"/>
              </a:defRPr>
            </a:lvl3pPr>
            <a:lvl4pPr>
              <a:buClr>
                <a:schemeClr val="tx1"/>
              </a:buClr>
              <a:defRPr>
                <a:latin typeface="+mn-lt"/>
                <a:cs typeface="Arial" panose="020B0604020202020204" pitchFamily="34" charset="0"/>
              </a:defRPr>
            </a:lvl4pPr>
            <a:lvl5pPr marL="1482725" indent="-222250">
              <a:buClr>
                <a:schemeClr val="tx1"/>
              </a:buClr>
              <a:buFont typeface="Arial" panose="020B0604020202020204" pitchFamily="34" charset="0"/>
              <a:buChar char="•"/>
              <a:defRPr>
                <a:latin typeface="+mn-lt"/>
                <a:cs typeface="Arial" panose="020B0604020202020204" pitchFamily="34" charset="0"/>
              </a:defRPr>
            </a:lvl5pPr>
          </a:lstStyle>
          <a:p>
            <a:pPr lvl="0"/>
            <a:r>
              <a:rPr lang="en-US" dirty="0"/>
              <a:t>Click to edit</a:t>
            </a:r>
          </a:p>
          <a:p>
            <a:pPr lvl="0"/>
            <a:endParaRPr lang="en-US" dirty="0"/>
          </a:p>
          <a:p>
            <a:pPr lvl="1"/>
            <a:r>
              <a:rPr lang="en-US" dirty="0"/>
              <a:t>Second level</a:t>
            </a:r>
          </a:p>
          <a:p>
            <a:pPr lvl="2"/>
            <a:r>
              <a:rPr lang="en-US" dirty="0"/>
              <a:t>Third level</a:t>
            </a:r>
          </a:p>
        </p:txBody>
      </p:sp>
    </p:spTree>
    <p:extLst>
      <p:ext uri="{BB962C8B-B14F-4D97-AF65-F5344CB8AC3E}">
        <p14:creationId xmlns:p14="http://schemas.microsoft.com/office/powerpoint/2010/main" val="3373668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171C17-0024-2DA7-37B1-DFD1BC29FCD4}"/>
              </a:ext>
            </a:extLst>
          </p:cNvPr>
          <p:cNvSpPr>
            <a:spLocks noGrp="1"/>
          </p:cNvSpPr>
          <p:nvPr>
            <p:ph type="dt" sz="half" idx="10"/>
          </p:nvPr>
        </p:nvSpPr>
        <p:spPr/>
        <p:txBody>
          <a:bodyPr/>
          <a:lstStyle/>
          <a:p>
            <a:fld id="{DA283CB7-EEF4-44CC-89C3-30C354BDAECF}" type="datetimeFigureOut">
              <a:rPr lang="en-US" smtClean="0"/>
              <a:t>9/15/2026</a:t>
            </a:fld>
            <a:endParaRPr lang="en-US"/>
          </a:p>
        </p:txBody>
      </p:sp>
      <p:sp>
        <p:nvSpPr>
          <p:cNvPr id="3" name="Footer Placeholder 2">
            <a:extLst>
              <a:ext uri="{FF2B5EF4-FFF2-40B4-BE49-F238E27FC236}">
                <a16:creationId xmlns:a16="http://schemas.microsoft.com/office/drawing/2014/main" id="{DCF71951-447B-E8B1-5740-2BBCD104A5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09EE494-A692-9606-C37D-7CB2E3C855D7}"/>
              </a:ext>
            </a:extLst>
          </p:cNvPr>
          <p:cNvSpPr>
            <a:spLocks noGrp="1"/>
          </p:cNvSpPr>
          <p:nvPr>
            <p:ph type="sldNum" sz="quarter" idx="12"/>
          </p:nvPr>
        </p:nvSpPr>
        <p:spPr/>
        <p:txBody>
          <a:bodyPr/>
          <a:lstStyle/>
          <a:p>
            <a:fld id="{B49FFB77-62C8-4369-AE80-EDFA643BD5B3}" type="slidenum">
              <a:rPr lang="en-US" smtClean="0"/>
              <a:t>‹#›</a:t>
            </a:fld>
            <a:endParaRPr lang="en-US"/>
          </a:p>
        </p:txBody>
      </p:sp>
    </p:spTree>
    <p:extLst>
      <p:ext uri="{BB962C8B-B14F-4D97-AF65-F5344CB8AC3E}">
        <p14:creationId xmlns:p14="http://schemas.microsoft.com/office/powerpoint/2010/main" val="2582952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0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29768" y="274320"/>
            <a:ext cx="11425236" cy="535531"/>
          </a:xfrm>
        </p:spPr>
        <p:txBody>
          <a:bodyPr/>
          <a:lstStyle>
            <a:lvl1pPr>
              <a:lnSpc>
                <a:spcPct val="90000"/>
              </a:lnSpc>
              <a:defRPr sz="3200" baseline="0"/>
            </a:lvl1pPr>
          </a:lstStyle>
          <a:p>
            <a:r>
              <a:rPr lang="en-US"/>
              <a:t>Click to edit Master title style</a:t>
            </a:r>
          </a:p>
        </p:txBody>
      </p:sp>
      <p:sp>
        <p:nvSpPr>
          <p:cNvPr id="3" name="Rectangle 2">
            <a:extLst>
              <a:ext uri="{FF2B5EF4-FFF2-40B4-BE49-F238E27FC236}">
                <a16:creationId xmlns:a16="http://schemas.microsoft.com/office/drawing/2014/main" id="{F731B609-9D29-1742-8CF0-0141DD302CF0}"/>
              </a:ext>
            </a:extLst>
          </p:cNvPr>
          <p:cNvSpPr/>
          <p:nvPr userDrawn="1"/>
        </p:nvSpPr>
        <p:spPr>
          <a:xfrm>
            <a:off x="8360155" y="-139485"/>
            <a:ext cx="3831844" cy="6997485"/>
          </a:xfrm>
          <a:prstGeom prst="rect">
            <a:avLst/>
          </a:prstGeom>
          <a:gradFill>
            <a:gsLst>
              <a:gs pos="19000">
                <a:schemeClr val="tx1">
                  <a:alpha val="0"/>
                </a:schemeClr>
              </a:gs>
              <a:gs pos="79000">
                <a:schemeClr val="tx1">
                  <a:alpha val="18429"/>
                </a:schemeClr>
              </a:gs>
              <a:gs pos="91000">
                <a:schemeClr val="tx1">
                  <a:alpha val="18000"/>
                </a:schemeClr>
              </a:gs>
              <a:gs pos="100000">
                <a:schemeClr val="tx1">
                  <a:alpha val="22000"/>
                </a:schemeClr>
              </a:gs>
            </a:gsLst>
            <a:lin ang="5400000" scaled="1"/>
          </a:gradFill>
          <a:ln w="1905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marL="566928" lvl="0">
              <a:lnSpc>
                <a:spcPct val="90000"/>
              </a:lnSpc>
              <a:spcBef>
                <a:spcPts val="1200"/>
              </a:spcBef>
              <a:spcAft>
                <a:spcPts val="60"/>
              </a:spcAft>
            </a:pPr>
            <a:endParaRPr lang="en-US">
              <a:solidFill>
                <a:schemeClr val="tx1"/>
              </a:solidFill>
            </a:endParaRPr>
          </a:p>
          <a:p>
            <a:pPr marL="566928" lvl="0" indent="-274320">
              <a:lnSpc>
                <a:spcPct val="90000"/>
              </a:lnSpc>
              <a:spcBef>
                <a:spcPts val="1200"/>
              </a:spcBef>
              <a:spcAft>
                <a:spcPts val="60"/>
              </a:spcAft>
            </a:pPr>
            <a:endParaRPr lang="en-US">
              <a:solidFill>
                <a:schemeClr val="tx1"/>
              </a:solidFill>
            </a:endParaRPr>
          </a:p>
          <a:p>
            <a:pPr marL="274320" lvl="0">
              <a:lnSpc>
                <a:spcPct val="90000"/>
              </a:lnSpc>
              <a:spcBef>
                <a:spcPts val="1200"/>
              </a:spcBef>
              <a:spcAft>
                <a:spcPts val="60"/>
              </a:spcAft>
            </a:pPr>
            <a:endParaRPr lang="en-US">
              <a:solidFill>
                <a:schemeClr val="tx1"/>
              </a:solidFill>
            </a:endParaRPr>
          </a:p>
        </p:txBody>
      </p:sp>
      <p:sp>
        <p:nvSpPr>
          <p:cNvPr id="5" name="Content Placeholder 2">
            <a:extLst>
              <a:ext uri="{FF2B5EF4-FFF2-40B4-BE49-F238E27FC236}">
                <a16:creationId xmlns:a16="http://schemas.microsoft.com/office/drawing/2014/main" id="{38E7F251-D596-6E48-8DBF-FA7F9B92770E}"/>
              </a:ext>
            </a:extLst>
          </p:cNvPr>
          <p:cNvSpPr>
            <a:spLocks noGrp="1"/>
          </p:cNvSpPr>
          <p:nvPr>
            <p:ph sz="half" idx="17"/>
          </p:nvPr>
        </p:nvSpPr>
        <p:spPr>
          <a:xfrm>
            <a:off x="7315201" y="962471"/>
            <a:ext cx="4448698" cy="5293950"/>
          </a:xfrm>
        </p:spPr>
        <p:txBody>
          <a:bodyPr/>
          <a:lstStyle/>
          <a:p>
            <a:pPr marL="0" indent="0" fontAlgn="t">
              <a:spcBef>
                <a:spcPts val="1200"/>
              </a:spcBef>
              <a:spcAft>
                <a:spcPts val="60"/>
              </a:spcAft>
              <a:buNone/>
            </a:pPr>
            <a:endParaRPr lang="en-US"/>
          </a:p>
          <a:p>
            <a:pPr marL="229870" indent="-229870">
              <a:spcBef>
                <a:spcPts val="1200"/>
              </a:spcBef>
              <a:spcAft>
                <a:spcPts val="60"/>
              </a:spcAft>
            </a:pPr>
            <a:endParaRPr lang="en-US" sz="1800"/>
          </a:p>
        </p:txBody>
      </p:sp>
      <p:sp>
        <p:nvSpPr>
          <p:cNvPr id="6" name="Content Placeholder 2">
            <a:extLst>
              <a:ext uri="{FF2B5EF4-FFF2-40B4-BE49-F238E27FC236}">
                <a16:creationId xmlns:a16="http://schemas.microsoft.com/office/drawing/2014/main" id="{4CED61BD-8ED7-7F4F-8B76-A37C6A6C93B8}"/>
              </a:ext>
            </a:extLst>
          </p:cNvPr>
          <p:cNvSpPr>
            <a:spLocks noGrp="1"/>
          </p:cNvSpPr>
          <p:nvPr>
            <p:ph idx="20"/>
          </p:nvPr>
        </p:nvSpPr>
        <p:spPr>
          <a:xfrm>
            <a:off x="428101" y="1208917"/>
            <a:ext cx="6459000" cy="4809111"/>
          </a:xfrm>
        </p:spPr>
        <p:txBody>
          <a:bodyPr/>
          <a:lstStyle>
            <a:lvl1pPr marL="288925" indent="-288925">
              <a:spcBef>
                <a:spcPts val="1800"/>
              </a:spcBef>
              <a:buClr>
                <a:schemeClr val="tx1"/>
              </a:buClr>
              <a:buSzPct val="90000"/>
              <a:buFont typeface="Century Gothic" panose="020B0502020202020204" pitchFamily="34" charset="0"/>
              <a:buChar char="•"/>
              <a:defRPr lang="en-US" sz="2800" kern="1200" dirty="0">
                <a:solidFill>
                  <a:schemeClr val="tx1"/>
                </a:solidFill>
                <a:latin typeface="Century Gothic" panose="020B0502020202020204" pitchFamily="34" charset="0"/>
                <a:ea typeface="+mn-ea"/>
                <a:cs typeface="+mn-cs"/>
              </a:defRPr>
            </a:lvl1pPr>
            <a:lvl2pPr marL="687388" indent="-288925">
              <a:buClr>
                <a:schemeClr val="tx1"/>
              </a:buClr>
              <a:buSzPct val="90000"/>
              <a:buFont typeface="Century Gothic" panose="020B0502020202020204" pitchFamily="34" charset="0"/>
              <a:buChar char="–"/>
              <a:defRPr>
                <a:latin typeface="+mn-lt"/>
                <a:cs typeface="Arial" panose="020B0604020202020204" pitchFamily="34" charset="0"/>
              </a:defRPr>
            </a:lvl2pPr>
            <a:lvl3pPr marL="1031875" indent="-288925">
              <a:buClr>
                <a:schemeClr val="tx1"/>
              </a:buClr>
              <a:buSzPct val="90000"/>
              <a:buFont typeface="Century Gothic" panose="020B0502020202020204" pitchFamily="34" charset="0"/>
              <a:buChar char="•"/>
              <a:defRPr>
                <a:latin typeface="+mn-lt"/>
                <a:cs typeface="Arial" panose="020B0604020202020204" pitchFamily="34" charset="0"/>
              </a:defRPr>
            </a:lvl3pPr>
            <a:lvl4pPr>
              <a:buClr>
                <a:schemeClr val="tx1"/>
              </a:buClr>
              <a:defRPr>
                <a:latin typeface="+mn-lt"/>
                <a:cs typeface="Arial" panose="020B0604020202020204" pitchFamily="34" charset="0"/>
              </a:defRPr>
            </a:lvl4pPr>
            <a:lvl5pPr marL="1482725" indent="-222250">
              <a:buClr>
                <a:schemeClr val="tx1"/>
              </a:buClr>
              <a:buFont typeface="Arial" panose="020B0604020202020204" pitchFamily="34" charset="0"/>
              <a:buChar char="•"/>
              <a:defRPr>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628501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Key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0E70EA2-280C-A2B3-2BE1-F4A921FA5406}"/>
              </a:ext>
            </a:extLst>
          </p:cNvPr>
          <p:cNvSpPr/>
          <p:nvPr userDrawn="1"/>
        </p:nvSpPr>
        <p:spPr>
          <a:xfrm>
            <a:off x="4588330" y="0"/>
            <a:ext cx="2890158" cy="2775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55F232B-0EDE-9AF7-8505-73A82A1D984A}"/>
              </a:ext>
            </a:extLst>
          </p:cNvPr>
          <p:cNvSpPr/>
          <p:nvPr userDrawn="1"/>
        </p:nvSpPr>
        <p:spPr>
          <a:xfrm>
            <a:off x="0" y="0"/>
            <a:ext cx="467885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3899310" cy="1900997"/>
          </a:xfrm>
        </p:spPr>
        <p:txBody>
          <a:bodyPr/>
          <a:lstStyle/>
          <a:p>
            <a:r>
              <a:rPr lang="en-US" dirty="0"/>
              <a:t>One-sentence headline stating </a:t>
            </a:r>
            <a:br>
              <a:rPr lang="en-US" dirty="0"/>
            </a:br>
            <a:r>
              <a:rPr lang="en-US" dirty="0"/>
              <a:t>the main takeaway message </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631247"/>
            <a:ext cx="3899310" cy="3511136"/>
          </a:xfrm>
        </p:spPr>
        <p:txBody>
          <a:bodyPr/>
          <a:lstStyle>
            <a:lvl1pPr marL="0" indent="0">
              <a:buNone/>
              <a:defRPr sz="2000"/>
            </a:lvl1pPr>
          </a:lstStyle>
          <a:p>
            <a:r>
              <a:rPr lang="en-US" dirty="0"/>
              <a:t>Supporting point 1</a:t>
            </a:r>
            <a:br>
              <a:rPr lang="en-US" dirty="0"/>
            </a:br>
            <a:r>
              <a:rPr lang="en-US" dirty="0"/>
              <a:t>Supporting point 2</a:t>
            </a:r>
            <a:br>
              <a:rPr lang="en-US" dirty="0"/>
            </a:br>
            <a:r>
              <a:rPr lang="en-US" dirty="0"/>
              <a:t>Supporting point 3</a:t>
            </a:r>
          </a:p>
        </p:txBody>
      </p:sp>
      <p:sp>
        <p:nvSpPr>
          <p:cNvPr id="5" name="Picture Placeholder 4">
            <a:extLst>
              <a:ext uri="{FF2B5EF4-FFF2-40B4-BE49-F238E27FC236}">
                <a16:creationId xmlns:a16="http://schemas.microsoft.com/office/drawing/2014/main" id="{A40400C1-7283-FABD-80B9-45AEE1D1F5D9}"/>
              </a:ext>
            </a:extLst>
          </p:cNvPr>
          <p:cNvSpPr>
            <a:spLocks noGrp="1"/>
          </p:cNvSpPr>
          <p:nvPr>
            <p:ph type="pic" sz="quarter" idx="10"/>
          </p:nvPr>
        </p:nvSpPr>
        <p:spPr>
          <a:xfrm>
            <a:off x="4678363" y="0"/>
            <a:ext cx="7513637" cy="6858000"/>
          </a:xfrm>
        </p:spPr>
        <p:txBody>
          <a:bodyPr/>
          <a:lstStyle/>
          <a:p>
            <a:r>
              <a:rPr lang="en-US"/>
              <a:t>Click icon to add picture</a:t>
            </a:r>
          </a:p>
        </p:txBody>
      </p:sp>
      <p:pic>
        <p:nvPicPr>
          <p:cNvPr id="4" name="Graphic 3">
            <a:extLst>
              <a:ext uri="{FF2B5EF4-FFF2-40B4-BE49-F238E27FC236}">
                <a16:creationId xmlns:a16="http://schemas.microsoft.com/office/drawing/2014/main" id="{2059A002-CFDF-58EF-945F-28E943618A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155769125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svg"/><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image" Target="../media/image11.png"/><Relationship Id="rId2" Type="http://schemas.openxmlformats.org/officeDocument/2006/relationships/slideLayout" Target="../slideLayouts/slideLayout35.xml"/><Relationship Id="rId16" Type="http://schemas.openxmlformats.org/officeDocument/2006/relationships/theme" Target="../theme/theme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4753CB-6476-BF2C-3CDC-FAB102C713EC}"/>
              </a:ext>
            </a:extLst>
          </p:cNvPr>
          <p:cNvSpPr>
            <a:spLocks noGrp="1"/>
          </p:cNvSpPr>
          <p:nvPr>
            <p:ph type="title"/>
          </p:nvPr>
        </p:nvSpPr>
        <p:spPr>
          <a:xfrm>
            <a:off x="314692" y="365125"/>
            <a:ext cx="11492432" cy="443198"/>
          </a:xfrm>
          <a:prstGeom prst="rect">
            <a:avLst/>
          </a:prstGeom>
        </p:spPr>
        <p:txBody>
          <a:bodyPr vert="horz" wrap="square" lIns="0" tIns="0" rIns="0" bIns="0" rtlCol="0" anchor="t" anchorCtr="0">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933DD6-9940-13F2-ECB0-187773310927}"/>
              </a:ext>
            </a:extLst>
          </p:cNvPr>
          <p:cNvSpPr>
            <a:spLocks noGrp="1"/>
          </p:cNvSpPr>
          <p:nvPr>
            <p:ph type="body" idx="1"/>
          </p:nvPr>
        </p:nvSpPr>
        <p:spPr>
          <a:xfrm>
            <a:off x="314692" y="1817556"/>
            <a:ext cx="11492432" cy="402055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0" name="Rectangle 6">
            <a:extLst>
              <a:ext uri="{FF2B5EF4-FFF2-40B4-BE49-F238E27FC236}">
                <a16:creationId xmlns:a16="http://schemas.microsoft.com/office/drawing/2014/main" id="{25FC33D5-6A3D-626E-929B-EDEF84A7F09B}"/>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100" b="1" smtClean="0">
                <a:solidFill>
                  <a:schemeClr val="bg2"/>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100" b="1" dirty="0">
              <a:solidFill>
                <a:schemeClr val="bg2"/>
              </a:solidFill>
              <a:latin typeface="Roboto" panose="02000000000000000000" pitchFamily="2" charset="0"/>
              <a:ea typeface="Roboto" panose="02000000000000000000" pitchFamily="2" charset="0"/>
              <a:cs typeface="Times New Roman" panose="02020603050405020304" pitchFamily="18" charset="0"/>
            </a:endParaRPr>
          </a:p>
        </p:txBody>
      </p:sp>
      <p:sp>
        <p:nvSpPr>
          <p:cNvPr id="41" name="Rectangle 256">
            <a:extLst>
              <a:ext uri="{FF2B5EF4-FFF2-40B4-BE49-F238E27FC236}">
                <a16:creationId xmlns:a16="http://schemas.microsoft.com/office/drawing/2014/main" id="{DF5E4726-94A1-FED7-677B-96B372546603}"/>
              </a:ext>
            </a:extLst>
          </p:cNvPr>
          <p:cNvSpPr txBox="1">
            <a:spLocks noChangeArrowheads="1"/>
          </p:cNvSpPr>
          <p:nvPr userDrawn="1"/>
        </p:nvSpPr>
        <p:spPr>
          <a:xfrm>
            <a:off x="7599464" y="6576851"/>
            <a:ext cx="3860800" cy="152400"/>
          </a:xfrm>
          <a:prstGeom prst="rect">
            <a:avLst/>
          </a:prstGeom>
          <a:ln/>
        </p:spPr>
        <p:txBody>
          <a:bodyPr anchor="ctr"/>
          <a:lstStyle/>
          <a:p>
            <a:pPr algn="r"/>
            <a:r>
              <a:rPr lang="en-US" sz="1000" dirty="0">
                <a:solidFill>
                  <a:schemeClr val="bg2"/>
                </a:solidFill>
                <a:latin typeface="Roboto" panose="02000000000000000000" pitchFamily="2" charset="0"/>
                <a:ea typeface="Roboto" panose="02000000000000000000" pitchFamily="2" charset="0"/>
                <a:cs typeface="Arial" pitchFamily="34" charset="0"/>
              </a:rPr>
              <a:t> </a:t>
            </a:r>
          </a:p>
        </p:txBody>
      </p:sp>
      <p:pic>
        <p:nvPicPr>
          <p:cNvPr id="4" name="Graphic 3">
            <a:extLst>
              <a:ext uri="{FF2B5EF4-FFF2-40B4-BE49-F238E27FC236}">
                <a16:creationId xmlns:a16="http://schemas.microsoft.com/office/drawing/2014/main" id="{54E8AFC4-0CE6-E93B-9E8C-DB368BD3C3DA}"/>
              </a:ext>
            </a:extLst>
          </p:cNvPr>
          <p:cNvPicPr>
            <a:picLocks noChangeAspect="1"/>
          </p:cNvPicPr>
          <p:nvPr userDrawn="1"/>
        </p:nvPicPr>
        <p:blipFill>
          <a:blip>
            <a:extLst>
              <a:ext uri="{96DAC541-7B7A-43D3-8B79-37D633B846F1}">
                <asvg:svgBlip xmlns:asvg="http://schemas.microsoft.com/office/drawing/2016/SVG/main" r:embed="rId35"/>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1595057219"/>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5" r:id="rId15"/>
    <p:sldLayoutId id="2147483976" r:id="rId16"/>
    <p:sldLayoutId id="2147483977" r:id="rId17"/>
    <p:sldLayoutId id="2147483978" r:id="rId18"/>
    <p:sldLayoutId id="2147483979" r:id="rId19"/>
    <p:sldLayoutId id="2147483980" r:id="rId20"/>
    <p:sldLayoutId id="2147483981" r:id="rId21"/>
    <p:sldLayoutId id="2147483982" r:id="rId22"/>
    <p:sldLayoutId id="2147483983" r:id="rId23"/>
    <p:sldLayoutId id="2147483984" r:id="rId24"/>
    <p:sldLayoutId id="2147483985" r:id="rId25"/>
    <p:sldLayoutId id="2147483986" r:id="rId26"/>
    <p:sldLayoutId id="2147483987" r:id="rId27"/>
    <p:sldLayoutId id="2147483988" r:id="rId28"/>
    <p:sldLayoutId id="2147483989" r:id="rId29"/>
    <p:sldLayoutId id="2147483990" r:id="rId30"/>
    <p:sldLayoutId id="2147483991" r:id="rId31"/>
    <p:sldLayoutId id="2147483992" r:id="rId32"/>
    <p:sldLayoutId id="2147483993" r:id="rId33"/>
  </p:sldLayoutIdLst>
  <p:hf hdr="0" dt="0"/>
  <p:txStyles>
    <p:titleStyle>
      <a:lvl1pPr algn="l" defTabSz="914400" rtl="0" eaLnBrk="1" latinLnBrk="0" hangingPunct="1">
        <a:lnSpc>
          <a:spcPct val="90000"/>
        </a:lnSpc>
        <a:spcBef>
          <a:spcPct val="0"/>
        </a:spcBef>
        <a:buNone/>
        <a:defRPr sz="3200" b="1" kern="1200">
          <a:solidFill>
            <a:schemeClr val="tx1"/>
          </a:solidFill>
          <a:latin typeface="Roboto" panose="02000000000000000000" pitchFamily="2" charset="0"/>
          <a:ea typeface="Roboto" panose="02000000000000000000" pitchFamily="2" charset="0"/>
          <a:cs typeface="+mj-cs"/>
        </a:defRPr>
      </a:lvl1pPr>
    </p:titleStyle>
    <p:bodyStyle>
      <a:lvl1pPr marL="0" indent="0" algn="l" defTabSz="914400" rtl="0" eaLnBrk="1" latinLnBrk="0" hangingPunct="1">
        <a:lnSpc>
          <a:spcPct val="90000"/>
        </a:lnSpc>
        <a:spcBef>
          <a:spcPts val="1200"/>
        </a:spcBef>
        <a:spcAft>
          <a:spcPts val="60"/>
        </a:spcAft>
        <a:buFont typeface="Arial" panose="020B0604020202020204" pitchFamily="34" charset="0"/>
        <a:buNone/>
        <a:defRPr sz="22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1200"/>
        </a:spcBef>
        <a:spcAft>
          <a:spcPts val="60"/>
        </a:spcAft>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29768" y="274320"/>
            <a:ext cx="11430000" cy="535531"/>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a:t>Click to edit Master title style</a:t>
            </a:r>
            <a:endParaRPr lang="en-US" dirty="0"/>
          </a:p>
        </p:txBody>
      </p:sp>
      <p:sp>
        <p:nvSpPr>
          <p:cNvPr id="1027" name="Text Placeholder 2"/>
          <p:cNvSpPr>
            <a:spLocks noGrp="1"/>
          </p:cNvSpPr>
          <p:nvPr>
            <p:ph type="body" idx="1"/>
          </p:nvPr>
        </p:nvSpPr>
        <p:spPr bwMode="auto">
          <a:xfrm>
            <a:off x="451614" y="1650029"/>
            <a:ext cx="11419468" cy="40409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lvl="0"/>
            <a:r>
              <a:rPr lang="en-US" dirty="0"/>
              <a:t>Edit Master text styles</a:t>
            </a:r>
          </a:p>
          <a:p>
            <a:pPr lvl="1"/>
            <a:r>
              <a:rPr lang="en-US" dirty="0"/>
              <a:t>Second level</a:t>
            </a:r>
          </a:p>
          <a:p>
            <a:pPr lvl="2"/>
            <a:r>
              <a:rPr lang="en-US" dirty="0"/>
              <a:t>Third level</a:t>
            </a:r>
          </a:p>
        </p:txBody>
      </p:sp>
      <p:sp>
        <p:nvSpPr>
          <p:cNvPr id="8" name="Rectangle 6"/>
          <p:cNvSpPr>
            <a:spLocks noChangeArrowheads="1"/>
          </p:cNvSpPr>
          <p:nvPr/>
        </p:nvSpPr>
        <p:spPr bwMode="auto">
          <a:xfrm flipH="1">
            <a:off x="-4391" y="6626132"/>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900" smtClean="0">
                <a:solidFill>
                  <a:schemeClr val="tx1"/>
                </a:solidFill>
                <a:latin typeface="+mn-lt"/>
                <a:cs typeface="Times New Roman" panose="02020603050405020304" pitchFamily="18" charset="0"/>
              </a:rPr>
              <a:pPr algn="ctr" defTabSz="173038">
                <a:lnSpc>
                  <a:spcPct val="90000"/>
                </a:lnSpc>
                <a:tabLst>
                  <a:tab pos="230188" algn="l"/>
                </a:tabLst>
                <a:defRPr/>
              </a:pPr>
              <a:t>‹#›</a:t>
            </a:fld>
            <a:endParaRPr lang="en-US" sz="900" dirty="0">
              <a:solidFill>
                <a:schemeClr val="tx1"/>
              </a:solidFill>
              <a:latin typeface="+mn-lt"/>
              <a:cs typeface="Times New Roman" panose="02020603050405020304" pitchFamily="18" charset="0"/>
            </a:endParaRPr>
          </a:p>
        </p:txBody>
      </p:sp>
      <p:sp>
        <p:nvSpPr>
          <p:cNvPr id="12" name="Rectangle 11">
            <a:extLst>
              <a:ext uri="{FF2B5EF4-FFF2-40B4-BE49-F238E27FC236}">
                <a16:creationId xmlns:a16="http://schemas.microsoft.com/office/drawing/2014/main" id="{4D3B0D07-6BED-A646-84B4-4749F06D6579}"/>
              </a:ext>
            </a:extLst>
          </p:cNvPr>
          <p:cNvSpPr/>
          <p:nvPr userDrawn="1"/>
        </p:nvSpPr>
        <p:spPr>
          <a:xfrm>
            <a:off x="0" y="320040"/>
            <a:ext cx="274320" cy="6537959"/>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13" name="Rectangle 6">
            <a:extLst>
              <a:ext uri="{FF2B5EF4-FFF2-40B4-BE49-F238E27FC236}">
                <a16:creationId xmlns:a16="http://schemas.microsoft.com/office/drawing/2014/main" id="{5832D77F-AA48-5846-ACCE-C0EB6A92350A}"/>
              </a:ext>
            </a:extLst>
          </p:cNvPr>
          <p:cNvSpPr>
            <a:spLocks noChangeArrowheads="1"/>
          </p:cNvSpPr>
          <p:nvPr userDrawn="1"/>
        </p:nvSpPr>
        <p:spPr bwMode="auto">
          <a:xfrm flipH="1">
            <a:off x="-4391" y="6616607"/>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900" smtClean="0">
                <a:solidFill>
                  <a:schemeClr val="tx1"/>
                </a:solidFill>
                <a:latin typeface="+mn-lt"/>
                <a:cs typeface="Times New Roman" panose="02020603050405020304" pitchFamily="18" charset="0"/>
              </a:rPr>
              <a:pPr algn="ctr" defTabSz="173038">
                <a:lnSpc>
                  <a:spcPct val="90000"/>
                </a:lnSpc>
                <a:tabLst>
                  <a:tab pos="230188" algn="l"/>
                </a:tabLst>
                <a:defRPr/>
              </a:pPr>
              <a:t>‹#›</a:t>
            </a:fld>
            <a:endParaRPr lang="en-US" sz="900" dirty="0">
              <a:solidFill>
                <a:schemeClr val="tx1"/>
              </a:solidFill>
              <a:latin typeface="+mn-lt"/>
              <a:cs typeface="Times New Roman" panose="02020603050405020304" pitchFamily="18" charset="0"/>
            </a:endParaRPr>
          </a:p>
        </p:txBody>
      </p:sp>
      <p:pic>
        <p:nvPicPr>
          <p:cNvPr id="9" name="Picture 8">
            <a:extLst>
              <a:ext uri="{FF2B5EF4-FFF2-40B4-BE49-F238E27FC236}">
                <a16:creationId xmlns:a16="http://schemas.microsoft.com/office/drawing/2014/main" id="{49AC3F58-DA01-43AC-9BFD-B0FCF242EE72}"/>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413129" y="6477000"/>
            <a:ext cx="1088136" cy="261860"/>
          </a:xfrm>
          <a:prstGeom prst="rect">
            <a:avLst/>
          </a:prstGeom>
        </p:spPr>
      </p:pic>
    </p:spTree>
    <p:extLst>
      <p:ext uri="{BB962C8B-B14F-4D97-AF65-F5344CB8AC3E}">
        <p14:creationId xmlns:p14="http://schemas.microsoft.com/office/powerpoint/2010/main" val="854016074"/>
      </p:ext>
    </p:extLst>
  </p:cSld>
  <p:clrMap bg1="lt1" tx1="dk1" bg2="lt2" tx2="dk2" accent1="accent1" accent2="accent2" accent3="accent3" accent4="accent4" accent5="accent5" accent6="accent6" hlink="hlink" folHlink="folHlink"/>
  <p:sldLayoutIdLst>
    <p:sldLayoutId id="2147483995" r:id="rId1"/>
    <p:sldLayoutId id="2147483996" r:id="rId2"/>
    <p:sldLayoutId id="2147483997" r:id="rId3"/>
    <p:sldLayoutId id="2147483998" r:id="rId4"/>
    <p:sldLayoutId id="2147483999" r:id="rId5"/>
    <p:sldLayoutId id="2147484000" r:id="rId6"/>
    <p:sldLayoutId id="2147484001" r:id="rId7"/>
    <p:sldLayoutId id="2147484002" r:id="rId8"/>
    <p:sldLayoutId id="2147484003" r:id="rId9"/>
    <p:sldLayoutId id="2147484004" r:id="rId10"/>
    <p:sldLayoutId id="2147484005" r:id="rId11"/>
    <p:sldLayoutId id="2147484006" r:id="rId12"/>
    <p:sldLayoutId id="2147484007" r:id="rId13"/>
    <p:sldLayoutId id="2147484008" r:id="rId14"/>
    <p:sldLayoutId id="2147484009" r:id="rId15"/>
  </p:sldLayoutIdLst>
  <p:txStyles>
    <p:titleStyle>
      <a:lvl1pPr algn="l" rtl="0" eaLnBrk="1" fontAlgn="base" hangingPunct="1">
        <a:lnSpc>
          <a:spcPct val="90000"/>
        </a:lnSpc>
        <a:spcBef>
          <a:spcPct val="0"/>
        </a:spcBef>
        <a:spcAft>
          <a:spcPct val="0"/>
        </a:spcAft>
        <a:defRPr sz="3200" b="0" kern="1200">
          <a:solidFill>
            <a:schemeClr val="tx1"/>
          </a:solidFill>
          <a:latin typeface="Century Gothic" panose="020B0502020202020204" pitchFamily="34" charset="0"/>
          <a:ea typeface="+mj-ea"/>
          <a:cs typeface="+mj-cs"/>
        </a:defRPr>
      </a:lvl1pPr>
      <a:lvl2pPr algn="l" rtl="0" eaLnBrk="1" fontAlgn="base" hangingPunct="1">
        <a:lnSpc>
          <a:spcPct val="85000"/>
        </a:lnSpc>
        <a:spcBef>
          <a:spcPct val="0"/>
        </a:spcBef>
        <a:spcAft>
          <a:spcPct val="0"/>
        </a:spcAft>
        <a:defRPr sz="3000">
          <a:solidFill>
            <a:srgbClr val="006C3A"/>
          </a:solidFill>
          <a:latin typeface="Arial Black" pitchFamily="34" charset="0"/>
        </a:defRPr>
      </a:lvl2pPr>
      <a:lvl3pPr algn="l" rtl="0" eaLnBrk="1" fontAlgn="base" hangingPunct="1">
        <a:lnSpc>
          <a:spcPct val="85000"/>
        </a:lnSpc>
        <a:spcBef>
          <a:spcPct val="0"/>
        </a:spcBef>
        <a:spcAft>
          <a:spcPct val="0"/>
        </a:spcAft>
        <a:defRPr sz="3000">
          <a:solidFill>
            <a:srgbClr val="006C3A"/>
          </a:solidFill>
          <a:latin typeface="Arial Black" pitchFamily="34" charset="0"/>
        </a:defRPr>
      </a:lvl3pPr>
      <a:lvl4pPr algn="l" rtl="0" eaLnBrk="1" fontAlgn="base" hangingPunct="1">
        <a:lnSpc>
          <a:spcPct val="85000"/>
        </a:lnSpc>
        <a:spcBef>
          <a:spcPct val="0"/>
        </a:spcBef>
        <a:spcAft>
          <a:spcPct val="0"/>
        </a:spcAft>
        <a:defRPr sz="3000">
          <a:solidFill>
            <a:srgbClr val="006C3A"/>
          </a:solidFill>
          <a:latin typeface="Arial Black" pitchFamily="34" charset="0"/>
        </a:defRPr>
      </a:lvl4pPr>
      <a:lvl5pPr algn="l" rtl="0" eaLnBrk="1" fontAlgn="base" hangingPunct="1">
        <a:lnSpc>
          <a:spcPct val="85000"/>
        </a:lnSpc>
        <a:spcBef>
          <a:spcPct val="0"/>
        </a:spcBef>
        <a:spcAft>
          <a:spcPct val="0"/>
        </a:spcAft>
        <a:defRPr sz="3000">
          <a:solidFill>
            <a:srgbClr val="006C3A"/>
          </a:solidFill>
          <a:latin typeface="Arial Black" pitchFamily="34" charset="0"/>
        </a:defRPr>
      </a:lvl5pPr>
      <a:lvl6pPr marL="457200" algn="l" rtl="0" eaLnBrk="1" fontAlgn="base" hangingPunct="1">
        <a:lnSpc>
          <a:spcPct val="85000"/>
        </a:lnSpc>
        <a:spcBef>
          <a:spcPct val="0"/>
        </a:spcBef>
        <a:spcAft>
          <a:spcPct val="0"/>
        </a:spcAft>
        <a:defRPr sz="3000">
          <a:solidFill>
            <a:srgbClr val="006C3A"/>
          </a:solidFill>
          <a:latin typeface="Arial Black" pitchFamily="34" charset="0"/>
        </a:defRPr>
      </a:lvl6pPr>
      <a:lvl7pPr marL="914400" algn="l" rtl="0" eaLnBrk="1" fontAlgn="base" hangingPunct="1">
        <a:lnSpc>
          <a:spcPct val="85000"/>
        </a:lnSpc>
        <a:spcBef>
          <a:spcPct val="0"/>
        </a:spcBef>
        <a:spcAft>
          <a:spcPct val="0"/>
        </a:spcAft>
        <a:defRPr sz="3000">
          <a:solidFill>
            <a:srgbClr val="006C3A"/>
          </a:solidFill>
          <a:latin typeface="Arial Black" pitchFamily="34" charset="0"/>
        </a:defRPr>
      </a:lvl7pPr>
      <a:lvl8pPr marL="1371600" algn="l" rtl="0" eaLnBrk="1" fontAlgn="base" hangingPunct="1">
        <a:lnSpc>
          <a:spcPct val="85000"/>
        </a:lnSpc>
        <a:spcBef>
          <a:spcPct val="0"/>
        </a:spcBef>
        <a:spcAft>
          <a:spcPct val="0"/>
        </a:spcAft>
        <a:defRPr sz="3000">
          <a:solidFill>
            <a:srgbClr val="006C3A"/>
          </a:solidFill>
          <a:latin typeface="Arial Black" pitchFamily="34" charset="0"/>
        </a:defRPr>
      </a:lvl8pPr>
      <a:lvl9pPr marL="1828800" algn="l" rtl="0" eaLnBrk="1" fontAlgn="base" hangingPunct="1">
        <a:lnSpc>
          <a:spcPct val="85000"/>
        </a:lnSpc>
        <a:spcBef>
          <a:spcPct val="0"/>
        </a:spcBef>
        <a:spcAft>
          <a:spcPct val="0"/>
        </a:spcAft>
        <a:defRPr sz="3000">
          <a:solidFill>
            <a:srgbClr val="006C3A"/>
          </a:solidFill>
          <a:latin typeface="Arial Black" pitchFamily="34" charset="0"/>
        </a:defRPr>
      </a:lvl9pPr>
    </p:titleStyle>
    <p:bodyStyle>
      <a:lvl1pPr marL="287338" indent="-287338" algn="l" rtl="0" eaLnBrk="1" fontAlgn="base" hangingPunct="1">
        <a:lnSpc>
          <a:spcPct val="90000"/>
        </a:lnSpc>
        <a:spcBef>
          <a:spcPts val="1400"/>
        </a:spcBef>
        <a:spcAft>
          <a:spcPct val="0"/>
        </a:spcAft>
        <a:buClr>
          <a:schemeClr val="tx1"/>
        </a:buClr>
        <a:buSzPct val="90000"/>
        <a:buFont typeface="Century Gothic" panose="020B0502020202020204" pitchFamily="34" charset="0"/>
        <a:buChar char="•"/>
        <a:defRPr sz="2800" kern="1200">
          <a:solidFill>
            <a:schemeClr val="tx1"/>
          </a:solidFill>
          <a:latin typeface="Century Gothic" panose="020B0502020202020204" pitchFamily="34" charset="0"/>
          <a:ea typeface="+mn-ea"/>
          <a:cs typeface="+mn-cs"/>
        </a:defRPr>
      </a:lvl1pPr>
      <a:lvl2pPr marL="688975" indent="-285750" algn="l" rtl="0" eaLnBrk="1" fontAlgn="base" hangingPunct="1">
        <a:lnSpc>
          <a:spcPct val="90000"/>
        </a:lnSpc>
        <a:spcBef>
          <a:spcPts val="800"/>
        </a:spcBef>
        <a:spcAft>
          <a:spcPct val="0"/>
        </a:spcAft>
        <a:buClr>
          <a:schemeClr val="tx1"/>
        </a:buClr>
        <a:buSzPct val="90000"/>
        <a:buFont typeface="Century Gothic" panose="020B0502020202020204" pitchFamily="34" charset="0"/>
        <a:buChar char="–"/>
        <a:defRPr sz="2400" kern="1200">
          <a:solidFill>
            <a:schemeClr val="tx1"/>
          </a:solidFill>
          <a:latin typeface="Century Gothic" panose="020B0502020202020204" pitchFamily="34" charset="0"/>
          <a:ea typeface="+mn-ea"/>
          <a:cs typeface="+mn-cs"/>
        </a:defRPr>
      </a:lvl2pPr>
      <a:lvl3pPr marL="1030288" indent="-285750" algn="l" rtl="0" eaLnBrk="1" fontAlgn="base" hangingPunct="1">
        <a:lnSpc>
          <a:spcPct val="90000"/>
        </a:lnSpc>
        <a:spcBef>
          <a:spcPts val="800"/>
        </a:spcBef>
        <a:spcAft>
          <a:spcPct val="0"/>
        </a:spcAft>
        <a:buClr>
          <a:schemeClr val="tx1"/>
        </a:buClr>
        <a:buSzPct val="90000"/>
        <a:buFont typeface="Century Gothic" panose="020B0502020202020204" pitchFamily="34" charset="0"/>
        <a:buChar char="•"/>
        <a:defRPr sz="2000" kern="1200">
          <a:solidFill>
            <a:schemeClr val="tx1"/>
          </a:solidFill>
          <a:latin typeface="Century Gothic" panose="020B0502020202020204" pitchFamily="34" charset="0"/>
          <a:ea typeface="+mn-ea"/>
          <a:cs typeface="+mn-cs"/>
        </a:defRPr>
      </a:lvl3pPr>
      <a:lvl4pPr marL="1144588" indent="-173038" algn="l" rtl="0" eaLnBrk="1" fontAlgn="base" hangingPunct="1">
        <a:lnSpc>
          <a:spcPct val="90000"/>
        </a:lnSpc>
        <a:spcBef>
          <a:spcPts val="800"/>
        </a:spcBef>
        <a:spcAft>
          <a:spcPct val="0"/>
        </a:spcAft>
        <a:buClr>
          <a:schemeClr val="tx1"/>
        </a:buClr>
        <a:buFont typeface="Arial" charset="0"/>
        <a:buChar char="–"/>
        <a:defRPr sz="1800" kern="1200">
          <a:solidFill>
            <a:schemeClr val="tx1"/>
          </a:solidFill>
          <a:latin typeface="Century Gothic" panose="020B0502020202020204" pitchFamily="34" charset="0"/>
          <a:ea typeface="+mn-ea"/>
          <a:cs typeface="+mn-cs"/>
        </a:defRPr>
      </a:lvl4pPr>
      <a:lvl5pPr marL="1482725" indent="-222250" algn="l" rtl="0" eaLnBrk="1" fontAlgn="base" hangingPunct="1">
        <a:lnSpc>
          <a:spcPct val="90000"/>
        </a:lnSpc>
        <a:spcBef>
          <a:spcPts val="600"/>
        </a:spcBef>
        <a:spcAft>
          <a:spcPct val="0"/>
        </a:spcAft>
        <a:buClr>
          <a:schemeClr val="tx1"/>
        </a:buClr>
        <a:buFont typeface="Arial"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4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9.jpeg"/><Relationship Id="rId5" Type="http://schemas.openxmlformats.org/officeDocument/2006/relationships/image" Target="../media/image28.jpeg"/><Relationship Id="rId4" Type="http://schemas.microsoft.com/office/2007/relationships/hdphoto" Target="../media/hdphoto2.wdp"/><Relationship Id="rId9" Type="http://schemas.openxmlformats.org/officeDocument/2006/relationships/image" Target="../media/image32.emf"/></Relationships>
</file>

<file path=ppt/slides/_rels/slide5.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18/10/relationships/comments" Target="../comments/modernComment_7FFFF715_13278C68.xml"/><Relationship Id="rId7" Type="http://schemas.openxmlformats.org/officeDocument/2006/relationships/image" Target="../media/image35.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34.png"/><Relationship Id="rId5" Type="http://schemas.microsoft.com/office/2007/relationships/hdphoto" Target="../media/hdphoto3.wdp"/><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xml"/><Relationship Id="rId1" Type="http://schemas.openxmlformats.org/officeDocument/2006/relationships/slideLayout" Target="../slideLayouts/slideLayout35.xml"/><Relationship Id="rId5" Type="http://schemas.openxmlformats.org/officeDocument/2006/relationships/image" Target="../media/image39.jpeg"/><Relationship Id="rId4" Type="http://schemas.openxmlformats.org/officeDocument/2006/relationships/image" Target="../media/image3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8B1F-BFB1-CC50-2580-E2ADE95FF0A0}"/>
              </a:ext>
            </a:extLst>
          </p:cNvPr>
          <p:cNvSpPr>
            <a:spLocks noGrp="1"/>
          </p:cNvSpPr>
          <p:nvPr>
            <p:ph type="ctrTitle"/>
          </p:nvPr>
        </p:nvSpPr>
        <p:spPr>
          <a:xfrm>
            <a:off x="482016" y="2234209"/>
            <a:ext cx="4517136" cy="997196"/>
          </a:xfrm>
        </p:spPr>
        <p:txBody>
          <a:bodyPr/>
          <a:lstStyle/>
          <a:p>
            <a:r>
              <a:rPr lang="en-US" sz="2400" dirty="0">
                <a:latin typeface="Aptos" panose="020B0004020202020204" pitchFamily="34" charset="0"/>
              </a:rPr>
              <a:t>From Weinberg Fellowship to the Reestablishment of U.S.  Stable Isotope Enrichment</a:t>
            </a:r>
            <a:endParaRPr lang="en-US" sz="2800" dirty="0">
              <a:latin typeface="Aptos" panose="020B0004020202020204" pitchFamily="34" charset="0"/>
            </a:endParaRPr>
          </a:p>
        </p:txBody>
      </p:sp>
      <p:sp>
        <p:nvSpPr>
          <p:cNvPr id="4" name="Text Placeholder 3">
            <a:extLst>
              <a:ext uri="{FF2B5EF4-FFF2-40B4-BE49-F238E27FC236}">
                <a16:creationId xmlns:a16="http://schemas.microsoft.com/office/drawing/2014/main" id="{A80AB052-C5ED-4604-BB32-C7CFB365406D}"/>
              </a:ext>
            </a:extLst>
          </p:cNvPr>
          <p:cNvSpPr>
            <a:spLocks noGrp="1"/>
          </p:cNvSpPr>
          <p:nvPr>
            <p:ph type="body" sz="quarter" idx="14"/>
          </p:nvPr>
        </p:nvSpPr>
        <p:spPr>
          <a:xfrm>
            <a:off x="631371" y="1815495"/>
            <a:ext cx="4517136" cy="193899"/>
          </a:xfrm>
        </p:spPr>
        <p:txBody>
          <a:bodyPr/>
          <a:lstStyle/>
          <a:p>
            <a:r>
              <a:rPr lang="en-US" dirty="0">
                <a:latin typeface="Aptos" panose="020B0004020202020204" pitchFamily="34" charset="0"/>
              </a:rPr>
              <a:t>September 16, 2026 | Jefferson Lab</a:t>
            </a:r>
          </a:p>
        </p:txBody>
      </p:sp>
      <p:sp>
        <p:nvSpPr>
          <p:cNvPr id="5" name="Text Placeholder 4">
            <a:extLst>
              <a:ext uri="{FF2B5EF4-FFF2-40B4-BE49-F238E27FC236}">
                <a16:creationId xmlns:a16="http://schemas.microsoft.com/office/drawing/2014/main" id="{36169892-B8FD-9314-2137-FD44D1A12AD5}"/>
              </a:ext>
            </a:extLst>
          </p:cNvPr>
          <p:cNvSpPr>
            <a:spLocks noGrp="1"/>
          </p:cNvSpPr>
          <p:nvPr>
            <p:ph type="body" sz="quarter" idx="15"/>
          </p:nvPr>
        </p:nvSpPr>
        <p:spPr>
          <a:xfrm>
            <a:off x="631371" y="4039947"/>
            <a:ext cx="4517136" cy="332399"/>
          </a:xfrm>
        </p:spPr>
        <p:txBody>
          <a:bodyPr/>
          <a:lstStyle/>
          <a:p>
            <a:r>
              <a:rPr lang="en-US" b="1" dirty="0">
                <a:latin typeface="Aptos" panose="020B0004020202020204" pitchFamily="34" charset="0"/>
              </a:rPr>
              <a:t>Brian Egle, PhD</a:t>
            </a:r>
            <a:r>
              <a:rPr lang="en-US" dirty="0">
                <a:latin typeface="Aptos" panose="020B0004020202020204" pitchFamily="34" charset="0"/>
              </a:rPr>
              <a:t>	</a:t>
            </a:r>
          </a:p>
        </p:txBody>
      </p:sp>
      <p:sp>
        <p:nvSpPr>
          <p:cNvPr id="10" name="TextBox 9">
            <a:extLst>
              <a:ext uri="{FF2B5EF4-FFF2-40B4-BE49-F238E27FC236}">
                <a16:creationId xmlns:a16="http://schemas.microsoft.com/office/drawing/2014/main" id="{434566BC-63E4-4998-6A4F-7C4FAAC34E1D}"/>
              </a:ext>
            </a:extLst>
          </p:cNvPr>
          <p:cNvSpPr txBox="1"/>
          <p:nvPr/>
        </p:nvSpPr>
        <p:spPr>
          <a:xfrm>
            <a:off x="5446939" y="825909"/>
            <a:ext cx="6113690" cy="4247317"/>
          </a:xfrm>
          <a:prstGeom prst="rect">
            <a:avLst/>
          </a:prstGeom>
          <a:solidFill>
            <a:srgbClr val="EFF5F9">
              <a:alpha val="85098"/>
            </a:srgbClr>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Arial" charset="0"/>
              </a:rPr>
              <a:t>PhD in Nuclear Engineering &amp; Engineering Physics from University of Wisconsin Madison (2010) with a focus on plasma physics and fusion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Arial" charset="0"/>
              </a:rPr>
              <a:t>BS in Manufacturing Engineering - 2000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Arial" charset="0"/>
              </a:rPr>
              <a:t>Section Head for Plasma Enrichment Science and Engineering at Oak Ridge National Laboratory (ORNL)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Arial" charset="0"/>
              </a:rPr>
              <a:t>DOE Oppenheimer Fellow (2022) and ORNL Weinberg Fellow (2010)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Arial" charset="0"/>
              </a:rPr>
              <a:t>Leading research, development and deployment of Electromagnetic Isotope Separation (EMIS) technology since 2010</a:t>
            </a:r>
          </a:p>
        </p:txBody>
      </p:sp>
      <p:sp>
        <p:nvSpPr>
          <p:cNvPr id="6" name="TextBox 5">
            <a:extLst>
              <a:ext uri="{FF2B5EF4-FFF2-40B4-BE49-F238E27FC236}">
                <a16:creationId xmlns:a16="http://schemas.microsoft.com/office/drawing/2014/main" id="{6F29EA70-B8D0-068E-13DA-EBE254E2F6FD}"/>
              </a:ext>
            </a:extLst>
          </p:cNvPr>
          <p:cNvSpPr txBox="1"/>
          <p:nvPr/>
        </p:nvSpPr>
        <p:spPr>
          <a:xfrm>
            <a:off x="631371" y="4508390"/>
            <a:ext cx="3919993" cy="341632"/>
          </a:xfrm>
          <a:prstGeom prst="rect">
            <a:avLst/>
          </a:prstGeom>
          <a:noFill/>
        </p:spPr>
        <p:txBody>
          <a:bodyPr wrap="square" rtlCol="0">
            <a:spAutoFit/>
          </a:bodyPr>
          <a:lstStyle/>
          <a:p>
            <a:pPr algn="l">
              <a:lnSpc>
                <a:spcPct val="90000"/>
              </a:lnSpc>
            </a:pPr>
            <a:r>
              <a:rPr lang="en-US" dirty="0">
                <a:latin typeface="Aptos" panose="020B0004020202020204" pitchFamily="34" charset="0"/>
              </a:rPr>
              <a:t>Oak Ridge National Laboratory</a:t>
            </a:r>
          </a:p>
        </p:txBody>
      </p:sp>
    </p:spTree>
    <p:extLst>
      <p:ext uri="{BB962C8B-B14F-4D97-AF65-F5344CB8AC3E}">
        <p14:creationId xmlns:p14="http://schemas.microsoft.com/office/powerpoint/2010/main" val="1681971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group of people posing for the camera&#10;&#10;AI-generated content may be incorrect.">
            <a:extLst>
              <a:ext uri="{FF2B5EF4-FFF2-40B4-BE49-F238E27FC236}">
                <a16:creationId xmlns:a16="http://schemas.microsoft.com/office/drawing/2014/main" id="{F7170164-C179-2BCF-605E-5AC49E6ACD2B}"/>
              </a:ext>
            </a:extLst>
          </p:cNvPr>
          <p:cNvPicPr>
            <a:picLocks noGrp="1" noChangeAspect="1"/>
          </p:cNvPicPr>
          <p:nvPr>
            <p:ph type="pic" sz="quarter" idx="10"/>
          </p:nvPr>
        </p:nvPicPr>
        <p:blipFill>
          <a:blip r:embed="rId2" cstate="hqprint">
            <a:extLst>
              <a:ext uri="{28A0092B-C50C-407E-A947-70E740481C1C}">
                <a14:useLocalDpi xmlns:a14="http://schemas.microsoft.com/office/drawing/2010/main"/>
              </a:ext>
            </a:extLst>
          </a:blip>
          <a:srcRect/>
          <a:stretch>
            <a:fillRect/>
          </a:stretch>
        </p:blipFill>
        <p:spPr>
          <a:xfrm>
            <a:off x="3372016" y="1741714"/>
            <a:ext cx="8215675" cy="4605737"/>
          </a:xfrm>
        </p:spPr>
      </p:pic>
      <p:sp>
        <p:nvSpPr>
          <p:cNvPr id="7" name="Title 6">
            <a:extLst>
              <a:ext uri="{FF2B5EF4-FFF2-40B4-BE49-F238E27FC236}">
                <a16:creationId xmlns:a16="http://schemas.microsoft.com/office/drawing/2014/main" id="{F7306D0D-2B91-BC23-A515-3809822B7FFA}"/>
              </a:ext>
            </a:extLst>
          </p:cNvPr>
          <p:cNvSpPr>
            <a:spLocks noGrp="1"/>
          </p:cNvSpPr>
          <p:nvPr>
            <p:ph type="title"/>
          </p:nvPr>
        </p:nvSpPr>
        <p:spPr>
          <a:xfrm>
            <a:off x="260521" y="284014"/>
            <a:ext cx="10699785" cy="978729"/>
          </a:xfrm>
        </p:spPr>
        <p:txBody>
          <a:bodyPr/>
          <a:lstStyle/>
          <a:p>
            <a:r>
              <a:rPr lang="en-US" b="1" dirty="0">
                <a:latin typeface="Aptos" panose="020B0004020202020204" pitchFamily="34" charset="0"/>
              </a:rPr>
              <a:t>Why are isotopes important?</a:t>
            </a:r>
            <a:br>
              <a:rPr lang="en-US" b="1" dirty="0">
                <a:latin typeface="Aptos" panose="020B0004020202020204" pitchFamily="34" charset="0"/>
              </a:rPr>
            </a:br>
            <a:r>
              <a:rPr lang="en-US" b="1" dirty="0">
                <a:latin typeface="Aptos" panose="020B0004020202020204" pitchFamily="34" charset="0"/>
              </a:rPr>
              <a:t>It’s personal…</a:t>
            </a:r>
          </a:p>
        </p:txBody>
      </p:sp>
      <p:pic>
        <p:nvPicPr>
          <p:cNvPr id="3" name="Picture 2" descr="Chart&#10;&#10;AI-generated content may be incorrect.">
            <a:extLst>
              <a:ext uri="{FF2B5EF4-FFF2-40B4-BE49-F238E27FC236}">
                <a16:creationId xmlns:a16="http://schemas.microsoft.com/office/drawing/2014/main" id="{FCA8591D-8649-73EB-A6AC-C859C254A818}"/>
              </a:ext>
            </a:extLst>
          </p:cNvPr>
          <p:cNvPicPr>
            <a:picLocks noChangeAspect="1"/>
          </p:cNvPicPr>
          <p:nvPr/>
        </p:nvPicPr>
        <p:blipFill>
          <a:blip r:embed="rId3"/>
          <a:stretch>
            <a:fillRect/>
          </a:stretch>
        </p:blipFill>
        <p:spPr>
          <a:xfrm>
            <a:off x="0" y="1741714"/>
            <a:ext cx="3261073" cy="3853543"/>
          </a:xfrm>
          <a:prstGeom prst="rect">
            <a:avLst/>
          </a:prstGeom>
        </p:spPr>
      </p:pic>
    </p:spTree>
    <p:extLst>
      <p:ext uri="{BB962C8B-B14F-4D97-AF65-F5344CB8AC3E}">
        <p14:creationId xmlns:p14="http://schemas.microsoft.com/office/powerpoint/2010/main" val="83381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7AA1C-5020-01D0-5327-4245A8D45E90}"/>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951ECAA-CB25-296D-2CCB-A426A26DD3C6}"/>
              </a:ext>
            </a:extLst>
          </p:cNvPr>
          <p:cNvSpPr/>
          <p:nvPr/>
        </p:nvSpPr>
        <p:spPr>
          <a:xfrm>
            <a:off x="10255198" y="4320042"/>
            <a:ext cx="1938766" cy="978729"/>
          </a:xfrm>
          <a:prstGeom prst="rect">
            <a:avLst/>
          </a:prstGeom>
        </p:spPr>
        <p:txBody>
          <a:bodyPr wrap="square">
            <a:spAutoFit/>
          </a:bodyPr>
          <a:lstStyle/>
          <a:p>
            <a:pPr marL="0" marR="0" lvl="0" indent="0" algn="l" defTabSz="914400" rtl="0" eaLnBrk="1" fontAlgn="auto" latinLnBrk="0" hangingPunct="1">
              <a:lnSpc>
                <a:spcPct val="90000"/>
              </a:lnSpc>
              <a:spcBef>
                <a:spcPts val="1200"/>
              </a:spcBef>
              <a:spcAft>
                <a:spcPts val="60"/>
              </a:spcAft>
              <a:buClrTx/>
              <a:buSzTx/>
              <a:buFontTx/>
              <a:buNone/>
              <a:tabLst/>
              <a:defRPr/>
            </a:pPr>
            <a:r>
              <a:rPr kumimoji="0" lang="en-US" sz="1600" b="1" i="0" u="none" strike="noStrike" kern="1200" cap="none" spc="0" normalizeH="0" baseline="0" noProof="0" dirty="0">
                <a:ln>
                  <a:noFill/>
                </a:ln>
                <a:solidFill>
                  <a:srgbClr val="373A36"/>
                </a:solidFill>
                <a:effectLst/>
                <a:uLnTx/>
                <a:uFillTx/>
                <a:latin typeface="Aptos" panose="020B0004020202020204" pitchFamily="34" charset="0"/>
                <a:cs typeface="Arial" charset="0"/>
              </a:rPr>
              <a:t>We steward an inventory that is an irreplaceable national treasure.</a:t>
            </a:r>
          </a:p>
        </p:txBody>
      </p:sp>
      <p:sp>
        <p:nvSpPr>
          <p:cNvPr id="2" name="Title 1">
            <a:extLst>
              <a:ext uri="{FF2B5EF4-FFF2-40B4-BE49-F238E27FC236}">
                <a16:creationId xmlns:a16="http://schemas.microsoft.com/office/drawing/2014/main" id="{62C1CF8D-495E-F8B3-1EDD-B7F7DB9F01A3}"/>
              </a:ext>
            </a:extLst>
          </p:cNvPr>
          <p:cNvSpPr>
            <a:spLocks noGrp="1"/>
          </p:cNvSpPr>
          <p:nvPr>
            <p:ph type="title"/>
          </p:nvPr>
        </p:nvSpPr>
        <p:spPr>
          <a:xfrm>
            <a:off x="429769" y="274320"/>
            <a:ext cx="9337686" cy="1421928"/>
          </a:xfrm>
        </p:spPr>
        <p:txBody>
          <a:bodyPr/>
          <a:lstStyle/>
          <a:p>
            <a:r>
              <a:rPr lang="en-US" b="1" dirty="0">
                <a:latin typeface="Aptos" panose="020B0004020202020204" pitchFamily="34" charset="0"/>
              </a:rPr>
              <a:t>On behalf of the DOE Isotope R&amp;D and Production Program, ORNL serves as the nation’s stable isotope supplier</a:t>
            </a:r>
          </a:p>
        </p:txBody>
      </p:sp>
      <p:pic>
        <p:nvPicPr>
          <p:cNvPr id="11" name="Picture 2">
            <a:extLst>
              <a:ext uri="{FF2B5EF4-FFF2-40B4-BE49-F238E27FC236}">
                <a16:creationId xmlns:a16="http://schemas.microsoft.com/office/drawing/2014/main" id="{62241147-2CF5-10D8-1F00-9C43DB06A42E}"/>
              </a:ext>
            </a:extLst>
          </p:cNvPr>
          <p:cNvPicPr>
            <a:picLocks noChangeArrowheads="1"/>
          </p:cNvPicPr>
          <p:nvPr/>
        </p:nvPicPr>
        <p:blipFill>
          <a:blip r:embed="rId3" cstate="hqprint">
            <a:extLst>
              <a:ext uri="{28A0092B-C50C-407E-A947-70E740481C1C}">
                <a14:useLocalDpi xmlns:a14="http://schemas.microsoft.com/office/drawing/2010/main"/>
              </a:ext>
            </a:extLst>
          </a:blip>
          <a:srcRect/>
          <a:stretch/>
        </p:blipFill>
        <p:spPr bwMode="auto">
          <a:xfrm>
            <a:off x="8681014" y="5010428"/>
            <a:ext cx="1343042" cy="1309235"/>
          </a:xfrm>
          <a:prstGeom prst="ellipse">
            <a:avLst/>
          </a:prstGeom>
          <a:noFill/>
          <a:ln w="76200">
            <a:solidFill>
              <a:srgbClr val="087A3E"/>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F23F8499-0FB5-A3AA-4BAE-2CDB78E55A2F}"/>
              </a:ext>
            </a:extLst>
          </p:cNvPr>
          <p:cNvGrpSpPr/>
          <p:nvPr/>
        </p:nvGrpSpPr>
        <p:grpSpPr>
          <a:xfrm>
            <a:off x="-365321" y="3670734"/>
            <a:ext cx="7457178" cy="2679387"/>
            <a:chOff x="428099" y="3625840"/>
            <a:chExt cx="7244772" cy="2603069"/>
          </a:xfrm>
        </p:grpSpPr>
        <p:sp>
          <p:nvSpPr>
            <p:cNvPr id="20" name="Rectangle 19">
              <a:extLst>
                <a:ext uri="{FF2B5EF4-FFF2-40B4-BE49-F238E27FC236}">
                  <a16:creationId xmlns:a16="http://schemas.microsoft.com/office/drawing/2014/main" id="{B3CA38E1-1AED-AE37-0533-E65E2196EA7A}"/>
                </a:ext>
              </a:extLst>
            </p:cNvPr>
            <p:cNvSpPr/>
            <p:nvPr/>
          </p:nvSpPr>
          <p:spPr>
            <a:xfrm rot="16200000">
              <a:off x="3360802" y="1887249"/>
              <a:ext cx="1379366" cy="7244772"/>
            </a:xfrm>
            <a:prstGeom prst="rect">
              <a:avLst/>
            </a:prstGeom>
            <a:gradFill>
              <a:gsLst>
                <a:gs pos="19000">
                  <a:schemeClr val="tx1">
                    <a:alpha val="0"/>
                  </a:schemeClr>
                </a:gs>
                <a:gs pos="79000">
                  <a:schemeClr val="tx1">
                    <a:alpha val="18429"/>
                  </a:schemeClr>
                </a:gs>
                <a:gs pos="91000">
                  <a:schemeClr val="tx1">
                    <a:alpha val="18000"/>
                  </a:schemeClr>
                </a:gs>
                <a:gs pos="100000">
                  <a:schemeClr val="tx1">
                    <a:alpha val="22000"/>
                  </a:schemeClr>
                </a:gs>
              </a:gsLst>
              <a:lin ang="5400000" scaled="1"/>
            </a:gradFill>
            <a:ln w="19050">
              <a:no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boto"/>
                <a:ea typeface="+mn-ea"/>
                <a:cs typeface="+mn-cs"/>
              </a:endParaRPr>
            </a:p>
          </p:txBody>
        </p:sp>
        <p:pic>
          <p:nvPicPr>
            <p:cNvPr id="18" name="Picture 2">
              <a:extLst>
                <a:ext uri="{FF2B5EF4-FFF2-40B4-BE49-F238E27FC236}">
                  <a16:creationId xmlns:a16="http://schemas.microsoft.com/office/drawing/2014/main" id="{1167E3CA-5A74-EBA1-1B16-57C50AC1FF2C}"/>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501611" y="3625840"/>
              <a:ext cx="4171259" cy="2603069"/>
            </a:xfrm>
            <a:prstGeom prst="rect">
              <a:avLst/>
            </a:prstGeom>
            <a:noFill/>
            <a:ln>
              <a:noFill/>
            </a:ln>
            <a:extLst>
              <a:ext uri="{909E8E84-426E-40DD-AFC4-6F175D3DCCD1}">
                <a14:hiddenFill xmlns:a14="http://schemas.microsoft.com/office/drawing/2010/main">
                  <a:solidFill>
                    <a:srgbClr val="FFFFFF"/>
                  </a:solidFill>
                </a14:hiddenFill>
              </a:ext>
            </a:extLst>
          </p:spPr>
        </p:pic>
      </p:grpSp>
      <p:pic>
        <p:nvPicPr>
          <p:cNvPr id="13" name="Picture 2">
            <a:extLst>
              <a:ext uri="{FF2B5EF4-FFF2-40B4-BE49-F238E27FC236}">
                <a16:creationId xmlns:a16="http://schemas.microsoft.com/office/drawing/2014/main" id="{EC9CC58C-E583-38EC-DF0D-E6ADFCA5C212}"/>
              </a:ext>
            </a:extLst>
          </p:cNvPr>
          <p:cNvPicPr>
            <a:picLocks noChangeArrowheads="1"/>
          </p:cNvPicPr>
          <p:nvPr/>
        </p:nvPicPr>
        <p:blipFill>
          <a:blip r:embed="rId5" cstate="screen">
            <a:extLst>
              <a:ext uri="{28A0092B-C50C-407E-A947-70E740481C1C}">
                <a14:useLocalDpi xmlns:a14="http://schemas.microsoft.com/office/drawing/2010/main"/>
              </a:ext>
            </a:extLst>
          </a:blip>
          <a:srcRect/>
          <a:stretch/>
        </p:blipFill>
        <p:spPr bwMode="auto">
          <a:xfrm>
            <a:off x="9845024" y="321195"/>
            <a:ext cx="2032123" cy="2030039"/>
          </a:xfrm>
          <a:prstGeom prst="ellipse">
            <a:avLst/>
          </a:prstGeom>
          <a:noFill/>
          <a:ln w="76200">
            <a:solidFill>
              <a:srgbClr val="087A3E"/>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741D6F16-776D-0F93-CCF4-E7FE98EC9DE9}"/>
              </a:ext>
            </a:extLst>
          </p:cNvPr>
          <p:cNvPicPr>
            <a:picLocks noChangeAspect="1" noChangeArrowheads="1"/>
          </p:cNvPicPr>
          <p:nvPr/>
        </p:nvPicPr>
        <p:blipFill>
          <a:blip r:embed="rId6" cstate="hqprint">
            <a:extLst>
              <a:ext uri="{28A0092B-C50C-407E-A947-70E740481C1C}">
                <a14:useLocalDpi xmlns:a14="http://schemas.microsoft.com/office/drawing/2010/main"/>
              </a:ext>
            </a:extLst>
          </a:blip>
          <a:srcRect/>
          <a:stretch/>
        </p:blipFill>
        <p:spPr bwMode="auto">
          <a:xfrm>
            <a:off x="7753268" y="1995945"/>
            <a:ext cx="2682137" cy="2679387"/>
          </a:xfrm>
          <a:prstGeom prst="ellipse">
            <a:avLst/>
          </a:prstGeom>
          <a:noFill/>
          <a:ln w="76200">
            <a:solidFill>
              <a:srgbClr val="087A3E"/>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C996A05-42AF-0EB1-42FD-F638DBFFCF05}"/>
              </a:ext>
            </a:extLst>
          </p:cNvPr>
          <p:cNvSpPr txBox="1"/>
          <p:nvPr/>
        </p:nvSpPr>
        <p:spPr>
          <a:xfrm>
            <a:off x="725376" y="3976525"/>
            <a:ext cx="1643921" cy="923330"/>
          </a:xfrm>
          <a:prstGeom prst="rect">
            <a:avLst/>
          </a:prstGeom>
          <a:solidFill>
            <a:schemeClr val="tx2"/>
          </a:solidFill>
        </p:spPr>
        <p:txBody>
          <a:bodyPr wrap="square" lIns="91440" tIns="91440" bIns="9144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Arial" charset="0"/>
              </a:rPr>
              <a:t>58</a:t>
            </a:r>
            <a:r>
              <a:rPr kumimoji="0" lang="en-US" sz="2000" b="1" i="0" u="none" strike="noStrike" kern="1200" cap="none" spc="0" normalizeH="0" baseline="0" noProof="0" dirty="0">
                <a:ln>
                  <a:noFill/>
                </a:ln>
                <a:solidFill>
                  <a:prstClr val="white"/>
                </a:solidFill>
                <a:effectLst/>
                <a:uLnTx/>
                <a:uFillTx/>
                <a:latin typeface="Arial"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charset="0"/>
                <a:ea typeface="+mn-ea"/>
                <a:cs typeface="Arial" charset="0"/>
              </a:rPr>
              <a:t>ELEMENTS </a:t>
            </a:r>
          </a:p>
        </p:txBody>
      </p:sp>
      <p:sp>
        <p:nvSpPr>
          <p:cNvPr id="7" name="TextBox 6">
            <a:extLst>
              <a:ext uri="{FF2B5EF4-FFF2-40B4-BE49-F238E27FC236}">
                <a16:creationId xmlns:a16="http://schemas.microsoft.com/office/drawing/2014/main" id="{7188ACD7-960B-3BC8-AEB8-4222875ECC14}"/>
              </a:ext>
            </a:extLst>
          </p:cNvPr>
          <p:cNvSpPr txBox="1"/>
          <p:nvPr/>
        </p:nvSpPr>
        <p:spPr>
          <a:xfrm>
            <a:off x="725375" y="5146708"/>
            <a:ext cx="1643921" cy="923330"/>
          </a:xfrm>
          <a:prstGeom prst="rect">
            <a:avLst/>
          </a:prstGeom>
          <a:solidFill>
            <a:schemeClr val="tx2"/>
          </a:solidFill>
        </p:spPr>
        <p:txBody>
          <a:bodyPr wrap="square" lIns="91440" tIns="91440" bIns="9144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Arial" charset="0"/>
              </a:rPr>
              <a:t>252</a:t>
            </a:r>
            <a:r>
              <a:rPr kumimoji="0" lang="en-US" sz="2000" b="1" i="0" u="none" strike="noStrike" kern="1200" cap="none" spc="0" normalizeH="0" baseline="0" noProof="0" dirty="0">
                <a:ln>
                  <a:noFill/>
                </a:ln>
                <a:solidFill>
                  <a:prstClr val="white"/>
                </a:solidFill>
                <a:effectLst/>
                <a:uLnTx/>
                <a:uFillTx/>
                <a:latin typeface="Arial"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charset="0"/>
                <a:ea typeface="+mn-ea"/>
                <a:cs typeface="Arial" charset="0"/>
              </a:rPr>
              <a:t>ISOTOPES </a:t>
            </a:r>
          </a:p>
        </p:txBody>
      </p:sp>
      <p:sp>
        <p:nvSpPr>
          <p:cNvPr id="8" name="TextBox 7">
            <a:extLst>
              <a:ext uri="{FF2B5EF4-FFF2-40B4-BE49-F238E27FC236}">
                <a16:creationId xmlns:a16="http://schemas.microsoft.com/office/drawing/2014/main" id="{5803A81F-2CD8-5644-B6A8-B83DE7C7256A}"/>
              </a:ext>
            </a:extLst>
          </p:cNvPr>
          <p:cNvSpPr txBox="1"/>
          <p:nvPr/>
        </p:nvSpPr>
        <p:spPr>
          <a:xfrm>
            <a:off x="429769" y="1789261"/>
            <a:ext cx="7221592" cy="923330"/>
          </a:xfrm>
          <a:prstGeom prst="rect">
            <a:avLst/>
          </a:prstGeom>
          <a:solidFill>
            <a:schemeClr val="tx2"/>
          </a:solidFill>
        </p:spPr>
        <p:txBody>
          <a:bodyPr wrap="square" lIns="91440" tIns="91440" bIns="91440">
            <a:spAutoFit/>
          </a:bodyPr>
          <a:lstStyle>
            <a:defPPr>
              <a:defRPr lang="en-US"/>
            </a:defPPr>
            <a:lvl1pPr algn="ctr">
              <a:defRPr sz="2800" b="1">
                <a:solidFill>
                  <a:schemeClr val="bg1"/>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panose="020B0004020202020204" pitchFamily="34" charset="0"/>
                <a:cs typeface="Arial" charset="0"/>
              </a:rPr>
              <a:t>A milligram of Calcium-48 is several orders of magnitude more valuable than Gold ($0.16/mg)</a:t>
            </a:r>
          </a:p>
        </p:txBody>
      </p:sp>
      <p:sp>
        <p:nvSpPr>
          <p:cNvPr id="10" name="TextBox 9">
            <a:extLst>
              <a:ext uri="{FF2B5EF4-FFF2-40B4-BE49-F238E27FC236}">
                <a16:creationId xmlns:a16="http://schemas.microsoft.com/office/drawing/2014/main" id="{4DD6D53A-910B-78B1-F2A9-54215643319E}"/>
              </a:ext>
            </a:extLst>
          </p:cNvPr>
          <p:cNvSpPr txBox="1"/>
          <p:nvPr/>
        </p:nvSpPr>
        <p:spPr>
          <a:xfrm>
            <a:off x="867626" y="2989590"/>
            <a:ext cx="6489137" cy="646331"/>
          </a:xfrm>
          <a:prstGeom prst="rect">
            <a:avLst/>
          </a:prstGeom>
          <a:noFill/>
        </p:spPr>
        <p:txBody>
          <a:bodyPr wrap="square">
            <a:spAutoFit/>
          </a:bodyPr>
          <a:lstStyle/>
          <a:p>
            <a:pPr marL="0" marR="0" lvl="0" indent="0" algn="l" defTabSz="914400" rtl="0" eaLnBrk="1" fontAlgn="base" latinLnBrk="0" hangingPunct="1">
              <a:lnSpc>
                <a:spcPct val="100000"/>
              </a:lnSpc>
              <a:spcBef>
                <a:spcPts val="1200"/>
              </a:spcBef>
              <a:spcAft>
                <a:spcPts val="6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0B0004020202020204" pitchFamily="34" charset="0"/>
                <a:cs typeface="Arial" charset="0"/>
              </a:rPr>
              <a:t>Our team painstakingly converts mg quantities of high-dollar isotopic materials into unique customer forms.</a:t>
            </a:r>
          </a:p>
        </p:txBody>
      </p:sp>
      <p:sp>
        <p:nvSpPr>
          <p:cNvPr id="15" name="TextBox 14">
            <a:extLst>
              <a:ext uri="{FF2B5EF4-FFF2-40B4-BE49-F238E27FC236}">
                <a16:creationId xmlns:a16="http://schemas.microsoft.com/office/drawing/2014/main" id="{378DDE07-F678-1E5C-F4D0-BF9220996729}"/>
              </a:ext>
            </a:extLst>
          </p:cNvPr>
          <p:cNvSpPr txBox="1"/>
          <p:nvPr/>
        </p:nvSpPr>
        <p:spPr>
          <a:xfrm>
            <a:off x="2277687" y="6395700"/>
            <a:ext cx="4547655" cy="343235"/>
          </a:xfrm>
          <a:prstGeom prst="rect">
            <a:avLst/>
          </a:prstGeom>
          <a:noFill/>
        </p:spPr>
        <p:txBody>
          <a:bodyPr wrap="none" rtlCol="0">
            <a:spAutoFit/>
          </a:body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0B0004020202020204" pitchFamily="34" charset="0"/>
                <a:cs typeface="Arial" charset="0"/>
              </a:rPr>
              <a:t>You can order isotopes at www.isotopes.gov</a:t>
            </a:r>
          </a:p>
        </p:txBody>
      </p:sp>
    </p:spTree>
    <p:extLst>
      <p:ext uri="{BB962C8B-B14F-4D97-AF65-F5344CB8AC3E}">
        <p14:creationId xmlns:p14="http://schemas.microsoft.com/office/powerpoint/2010/main" val="3115408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Straight Connector 47">
            <a:extLst>
              <a:ext uri="{FF2B5EF4-FFF2-40B4-BE49-F238E27FC236}">
                <a16:creationId xmlns:a16="http://schemas.microsoft.com/office/drawing/2014/main" id="{70BD53C2-F1BA-6524-540C-9E600F4A674A}"/>
              </a:ext>
            </a:extLst>
          </p:cNvPr>
          <p:cNvCxnSpPr>
            <a:cxnSpLocks/>
            <a:endCxn id="44" idx="3"/>
          </p:cNvCxnSpPr>
          <p:nvPr/>
        </p:nvCxnSpPr>
        <p:spPr>
          <a:xfrm>
            <a:off x="438709" y="3697929"/>
            <a:ext cx="10454492" cy="15294"/>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C6534F77-6D14-C83E-F694-458ACBDA1741}"/>
              </a:ext>
            </a:extLst>
          </p:cNvPr>
          <p:cNvSpPr>
            <a:spLocks noGrp="1"/>
          </p:cNvSpPr>
          <p:nvPr>
            <p:ph type="title"/>
          </p:nvPr>
        </p:nvSpPr>
        <p:spPr>
          <a:xfrm>
            <a:off x="438709" y="374160"/>
            <a:ext cx="11348007" cy="886397"/>
          </a:xfrm>
        </p:spPr>
        <p:txBody>
          <a:bodyPr/>
          <a:lstStyle/>
          <a:p>
            <a:r>
              <a:rPr lang="en-US" dirty="0">
                <a:latin typeface="Aptos" panose="020B0004020202020204" pitchFamily="34" charset="0"/>
              </a:rPr>
              <a:t>LDRD developed to attract key staff and reestablish core U.S. capabilities</a:t>
            </a:r>
          </a:p>
        </p:txBody>
      </p:sp>
      <p:grpSp>
        <p:nvGrpSpPr>
          <p:cNvPr id="46" name="Group 45">
            <a:extLst>
              <a:ext uri="{FF2B5EF4-FFF2-40B4-BE49-F238E27FC236}">
                <a16:creationId xmlns:a16="http://schemas.microsoft.com/office/drawing/2014/main" id="{BF9F2DD2-71FB-64A0-B4DC-13AA70B3939D}"/>
              </a:ext>
            </a:extLst>
          </p:cNvPr>
          <p:cNvGrpSpPr/>
          <p:nvPr/>
        </p:nvGrpSpPr>
        <p:grpSpPr>
          <a:xfrm>
            <a:off x="323739" y="1404416"/>
            <a:ext cx="11544521" cy="5284942"/>
            <a:chOff x="376493" y="1404416"/>
            <a:chExt cx="11544521" cy="5284942"/>
          </a:xfrm>
        </p:grpSpPr>
        <p:pic>
          <p:nvPicPr>
            <p:cNvPr id="24" name="Picture 23">
              <a:extLst>
                <a:ext uri="{FF2B5EF4-FFF2-40B4-BE49-F238E27FC236}">
                  <a16:creationId xmlns:a16="http://schemas.microsoft.com/office/drawing/2014/main" id="{DA471A28-B938-B9AB-AB46-3A9D92152C1D}"/>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4384834" y="1428594"/>
              <a:ext cx="1655346" cy="1064794"/>
            </a:xfrm>
            <a:prstGeom prst="rect">
              <a:avLst/>
            </a:prstGeom>
            <a:noFill/>
            <a:ln w="9525">
              <a:noFill/>
              <a:miter lim="800000"/>
              <a:headEnd/>
              <a:tailEnd/>
            </a:ln>
            <a:effectLst/>
          </p:spPr>
        </p:pic>
        <p:grpSp>
          <p:nvGrpSpPr>
            <p:cNvPr id="45" name="Group 44">
              <a:extLst>
                <a:ext uri="{FF2B5EF4-FFF2-40B4-BE49-F238E27FC236}">
                  <a16:creationId xmlns:a16="http://schemas.microsoft.com/office/drawing/2014/main" id="{D606A49B-8BDF-BB0D-0835-206B2D1B5D26}"/>
                </a:ext>
              </a:extLst>
            </p:cNvPr>
            <p:cNvGrpSpPr/>
            <p:nvPr/>
          </p:nvGrpSpPr>
          <p:grpSpPr>
            <a:xfrm>
              <a:off x="376493" y="1404416"/>
              <a:ext cx="11544521" cy="5284942"/>
              <a:chOff x="376493" y="1404416"/>
              <a:chExt cx="11544521" cy="5284942"/>
            </a:xfrm>
          </p:grpSpPr>
          <p:cxnSp>
            <p:nvCxnSpPr>
              <p:cNvPr id="37" name="Straight Connector 36">
                <a:extLst>
                  <a:ext uri="{FF2B5EF4-FFF2-40B4-BE49-F238E27FC236}">
                    <a16:creationId xmlns:a16="http://schemas.microsoft.com/office/drawing/2014/main" id="{EC6B1B96-0907-1663-C75C-7687E3BC87DB}"/>
                  </a:ext>
                </a:extLst>
              </p:cNvPr>
              <p:cNvCxnSpPr/>
              <p:nvPr/>
            </p:nvCxnSpPr>
            <p:spPr>
              <a:xfrm>
                <a:off x="956200" y="3882595"/>
                <a:ext cx="0" cy="674043"/>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F39EDAF-921C-B6BA-4530-5A5BBB72AA07}"/>
                  </a:ext>
                </a:extLst>
              </p:cNvPr>
              <p:cNvCxnSpPr/>
              <p:nvPr/>
            </p:nvCxnSpPr>
            <p:spPr>
              <a:xfrm>
                <a:off x="2414887" y="2907452"/>
                <a:ext cx="0" cy="674043"/>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323EA5F-C907-A0D3-C9D1-07F0A572AFE7}"/>
                  </a:ext>
                </a:extLst>
              </p:cNvPr>
              <p:cNvCxnSpPr/>
              <p:nvPr/>
            </p:nvCxnSpPr>
            <p:spPr>
              <a:xfrm>
                <a:off x="3632344" y="3805283"/>
                <a:ext cx="0" cy="674043"/>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3267A52-2EEF-AF63-835B-70D9183F5BFA}"/>
                  </a:ext>
                </a:extLst>
              </p:cNvPr>
              <p:cNvCxnSpPr/>
              <p:nvPr/>
            </p:nvCxnSpPr>
            <p:spPr>
              <a:xfrm>
                <a:off x="5320936" y="2954616"/>
                <a:ext cx="0" cy="674043"/>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8AE1396-8A0C-9817-04D9-7273B79698CD}"/>
                  </a:ext>
                </a:extLst>
              </p:cNvPr>
              <p:cNvCxnSpPr/>
              <p:nvPr/>
            </p:nvCxnSpPr>
            <p:spPr>
              <a:xfrm>
                <a:off x="6952052" y="3792800"/>
                <a:ext cx="0" cy="674043"/>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7536C77-EE6C-B56C-6BA5-9FF9891F8E1A}"/>
                  </a:ext>
                </a:extLst>
              </p:cNvPr>
              <p:cNvCxnSpPr>
                <a:cxnSpLocks/>
              </p:cNvCxnSpPr>
              <p:nvPr/>
            </p:nvCxnSpPr>
            <p:spPr>
              <a:xfrm>
                <a:off x="8588393" y="2954616"/>
                <a:ext cx="0" cy="724862"/>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8A5A3A2-AF06-9F1B-2873-738FC9AD05BD}"/>
                  </a:ext>
                </a:extLst>
              </p:cNvPr>
              <p:cNvCxnSpPr/>
              <p:nvPr/>
            </p:nvCxnSpPr>
            <p:spPr>
              <a:xfrm>
                <a:off x="10120231" y="3805283"/>
                <a:ext cx="0" cy="674043"/>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pic>
            <p:nvPicPr>
              <p:cNvPr id="10" name="Picture 3" descr="Control Room Pic">
                <a:extLst>
                  <a:ext uri="{FF2B5EF4-FFF2-40B4-BE49-F238E27FC236}">
                    <a16:creationId xmlns:a16="http://schemas.microsoft.com/office/drawing/2014/main" id="{A51DE05A-B95F-70BE-EE55-57BFFC179E12}"/>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91463" y="4070581"/>
                <a:ext cx="1417221" cy="1256757"/>
              </a:xfrm>
              <a:prstGeom prst="rect">
                <a:avLst/>
              </a:prstGeom>
              <a:noFill/>
              <a:ln w="38100">
                <a:noFill/>
                <a:miter lim="800000"/>
                <a:headEnd/>
                <a:tailEnd/>
              </a:ln>
              <a:effectLst/>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DC6F26C-DEE2-B0BD-0410-7CBA621DC80A}"/>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858921" y="1408253"/>
                <a:ext cx="1577996" cy="1046522"/>
              </a:xfrm>
              <a:prstGeom prst="rect">
                <a:avLst/>
              </a:prstGeom>
              <a:noFill/>
              <a:ln w="38100">
                <a:noFill/>
                <a:miter lim="800000"/>
                <a:headEnd/>
                <a:tailEnd/>
              </a:ln>
              <a:effectLst/>
            </p:spPr>
          </p:pic>
          <p:sp>
            <p:nvSpPr>
              <p:cNvPr id="12" name="TextBox 11">
                <a:extLst>
                  <a:ext uri="{FF2B5EF4-FFF2-40B4-BE49-F238E27FC236}">
                    <a16:creationId xmlns:a16="http://schemas.microsoft.com/office/drawing/2014/main" id="{AF2B741B-B070-6AA1-307E-ACDFC74E2DDB}"/>
                  </a:ext>
                </a:extLst>
              </p:cNvPr>
              <p:cNvSpPr txBox="1"/>
              <p:nvPr/>
            </p:nvSpPr>
            <p:spPr>
              <a:xfrm>
                <a:off x="376493" y="5421963"/>
                <a:ext cx="203839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73A36"/>
                    </a:solidFill>
                    <a:effectLst/>
                    <a:uLnTx/>
                    <a:uFillTx/>
                    <a:latin typeface="Aptos" panose="020B0004020202020204" pitchFamily="34" charset="0"/>
                  </a:rPr>
                  <a:t>1</a:t>
                </a:r>
                <a:r>
                  <a:rPr kumimoji="0" lang="en-US" sz="1400" b="0" i="0" u="none" strike="noStrike" kern="1200" cap="none" spc="0" normalizeH="0" baseline="30000" noProof="0" dirty="0">
                    <a:ln>
                      <a:noFill/>
                    </a:ln>
                    <a:solidFill>
                      <a:srgbClr val="373A36"/>
                    </a:solidFill>
                    <a:effectLst/>
                    <a:uLnTx/>
                    <a:uFillTx/>
                    <a:latin typeface="Aptos" panose="020B0004020202020204" pitchFamily="34" charset="0"/>
                  </a:rPr>
                  <a:t>st</a:t>
                </a:r>
                <a:r>
                  <a:rPr kumimoji="0" lang="en-US" sz="1400" b="0" i="0" u="none" strike="noStrike" kern="1200" cap="none" spc="0" normalizeH="0" baseline="0" noProof="0" dirty="0">
                    <a:ln>
                      <a:noFill/>
                    </a:ln>
                    <a:solidFill>
                      <a:srgbClr val="373A36"/>
                    </a:solidFill>
                    <a:effectLst/>
                    <a:uLnTx/>
                    <a:uFillTx/>
                    <a:latin typeface="Aptos" panose="020B0004020202020204" pitchFamily="34" charset="0"/>
                  </a:rPr>
                  <a:t> enrichment of </a:t>
                </a:r>
                <a:r>
                  <a:rPr kumimoji="0" lang="en-US" sz="1400" b="0" i="0" u="none" strike="noStrike" kern="1200" cap="none" spc="0" normalizeH="0" baseline="30000" noProof="0" dirty="0">
                    <a:ln>
                      <a:noFill/>
                    </a:ln>
                    <a:solidFill>
                      <a:srgbClr val="373A36"/>
                    </a:solidFill>
                    <a:effectLst/>
                    <a:uLnTx/>
                    <a:uFillTx/>
                    <a:latin typeface="Aptos" panose="020B0004020202020204" pitchFamily="34" charset="0"/>
                  </a:rPr>
                  <a:t>63&amp;65</a:t>
                </a:r>
                <a:r>
                  <a:rPr kumimoji="0" lang="en-US" sz="1400" b="0" i="0" u="none" strike="noStrike" kern="1200" cap="none" spc="0" normalizeH="0" baseline="0" noProof="0" dirty="0">
                    <a:ln>
                      <a:noFill/>
                    </a:ln>
                    <a:solidFill>
                      <a:srgbClr val="373A36"/>
                    </a:solidFill>
                    <a:effectLst/>
                    <a:uLnTx/>
                    <a:uFillTx/>
                    <a:latin typeface="Aptos" panose="020B0004020202020204" pitchFamily="34" charset="0"/>
                  </a:rPr>
                  <a:t>Cu by the Manhattan Project Calutrons </a:t>
                </a:r>
              </a:p>
            </p:txBody>
          </p:sp>
          <p:sp>
            <p:nvSpPr>
              <p:cNvPr id="13" name="TextBox 12">
                <a:extLst>
                  <a:ext uri="{FF2B5EF4-FFF2-40B4-BE49-F238E27FC236}">
                    <a16:creationId xmlns:a16="http://schemas.microsoft.com/office/drawing/2014/main" id="{308E3F3E-7F4B-84AA-0EEA-7D6AE8955975}"/>
                  </a:ext>
                </a:extLst>
              </p:cNvPr>
              <p:cNvSpPr txBox="1"/>
              <p:nvPr/>
            </p:nvSpPr>
            <p:spPr>
              <a:xfrm>
                <a:off x="1708086" y="2542621"/>
                <a:ext cx="2181686" cy="738664"/>
              </a:xfrm>
              <a:prstGeom prst="rect">
                <a:avLst/>
              </a:prstGeom>
              <a:solidFill>
                <a:schemeClr val="bg1"/>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73A36"/>
                    </a:solidFill>
                    <a:effectLst/>
                    <a:uLnTx/>
                    <a:uFillTx/>
                    <a:latin typeface="Aptos" panose="020B0004020202020204" pitchFamily="34" charset="0"/>
                  </a:rPr>
                  <a:t>Shutdown of calutrons and loss of U.S stable enrichment capability</a:t>
                </a:r>
              </a:p>
            </p:txBody>
          </p:sp>
          <p:pic>
            <p:nvPicPr>
              <p:cNvPr id="14" name="Picture 13">
                <a:extLst>
                  <a:ext uri="{FF2B5EF4-FFF2-40B4-BE49-F238E27FC236}">
                    <a16:creationId xmlns:a16="http://schemas.microsoft.com/office/drawing/2014/main" id="{9871650A-332A-E806-42B2-DCC2CD0067B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a:fillRect/>
              </a:stretch>
            </p:blipFill>
            <p:spPr>
              <a:xfrm>
                <a:off x="3111579" y="4070581"/>
                <a:ext cx="1012346" cy="1154018"/>
              </a:xfrm>
              <a:prstGeom prst="rect">
                <a:avLst/>
              </a:prstGeom>
              <a:noFill/>
              <a:ln w="9525">
                <a:noFill/>
                <a:miter lim="800000"/>
                <a:headEnd/>
                <a:tailEnd/>
              </a:ln>
              <a:effectLst/>
            </p:spPr>
          </p:pic>
          <p:sp>
            <p:nvSpPr>
              <p:cNvPr id="15" name="TextBox 14">
                <a:extLst>
                  <a:ext uri="{FF2B5EF4-FFF2-40B4-BE49-F238E27FC236}">
                    <a16:creationId xmlns:a16="http://schemas.microsoft.com/office/drawing/2014/main" id="{C9FA1C88-3FE1-5D53-917C-0411A180C073}"/>
                  </a:ext>
                </a:extLst>
              </p:cNvPr>
              <p:cNvSpPr txBox="1"/>
              <p:nvPr/>
            </p:nvSpPr>
            <p:spPr>
              <a:xfrm>
                <a:off x="2897491" y="5304363"/>
                <a:ext cx="1890170" cy="138499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73A36"/>
                    </a:solidFill>
                    <a:effectLst/>
                    <a:uLnTx/>
                    <a:uFillTx/>
                    <a:latin typeface="Aptos" panose="020B0004020202020204" pitchFamily="34" charset="0"/>
                  </a:rPr>
                  <a:t>American Recovery Act project to reestablish stable enrichment technology – prototype EMIS device</a:t>
                </a:r>
              </a:p>
            </p:txBody>
          </p:sp>
          <p:sp>
            <p:nvSpPr>
              <p:cNvPr id="16" name="TextBox 15">
                <a:extLst>
                  <a:ext uri="{FF2B5EF4-FFF2-40B4-BE49-F238E27FC236}">
                    <a16:creationId xmlns:a16="http://schemas.microsoft.com/office/drawing/2014/main" id="{E19AD73D-BA8B-AC06-BA8A-C33A66E45811}"/>
                  </a:ext>
                </a:extLst>
              </p:cNvPr>
              <p:cNvSpPr txBox="1"/>
              <p:nvPr/>
            </p:nvSpPr>
            <p:spPr>
              <a:xfrm>
                <a:off x="4100672" y="2523820"/>
                <a:ext cx="2837978" cy="738664"/>
              </a:xfrm>
              <a:prstGeom prst="rect">
                <a:avLst/>
              </a:prstGeom>
              <a:solidFill>
                <a:schemeClr val="bg1"/>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73A36"/>
                    </a:solidFill>
                    <a:effectLst/>
                    <a:uLnTx/>
                    <a:uFillTx/>
                    <a:latin typeface="Aptos" panose="020B0004020202020204" pitchFamily="34" charset="0"/>
                  </a:rPr>
                  <a:t>Weinberg Fellowship (LDRD)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73A36"/>
                    </a:solidFill>
                    <a:effectLst/>
                    <a:uLnTx/>
                    <a:uFillTx/>
                    <a:latin typeface="Aptos" panose="020B0004020202020204" pitchFamily="34" charset="0"/>
                  </a:rPr>
                  <a:t>lays foundation of disruptive technology and attracts key staff</a:t>
                </a:r>
              </a:p>
            </p:txBody>
          </p:sp>
          <p:sp>
            <p:nvSpPr>
              <p:cNvPr id="19" name="TextBox 18">
                <a:extLst>
                  <a:ext uri="{FF2B5EF4-FFF2-40B4-BE49-F238E27FC236}">
                    <a16:creationId xmlns:a16="http://schemas.microsoft.com/office/drawing/2014/main" id="{14931B60-B391-3B83-4F62-84B2CCC4DE75}"/>
                  </a:ext>
                </a:extLst>
              </p:cNvPr>
              <p:cNvSpPr txBox="1"/>
              <p:nvPr/>
            </p:nvSpPr>
            <p:spPr>
              <a:xfrm>
                <a:off x="9466237" y="5314242"/>
                <a:ext cx="2454777"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73A36"/>
                    </a:solidFill>
                    <a:effectLst/>
                    <a:uLnTx/>
                    <a:uFillTx/>
                    <a:latin typeface="Aptos" panose="020B0004020202020204" pitchFamily="34" charset="0"/>
                  </a:rPr>
                  <a:t>$350M investment and full-scale deployment of stable isotope enrichment to reestablish U.S stable isotope program </a:t>
                </a:r>
              </a:p>
            </p:txBody>
          </p:sp>
          <p:sp>
            <p:nvSpPr>
              <p:cNvPr id="20" name="TextBox 19">
                <a:extLst>
                  <a:ext uri="{FF2B5EF4-FFF2-40B4-BE49-F238E27FC236}">
                    <a16:creationId xmlns:a16="http://schemas.microsoft.com/office/drawing/2014/main" id="{60334A7E-27AD-3D97-977A-8632A19380CB}"/>
                  </a:ext>
                </a:extLst>
              </p:cNvPr>
              <p:cNvSpPr txBox="1"/>
              <p:nvPr/>
            </p:nvSpPr>
            <p:spPr>
              <a:xfrm>
                <a:off x="9466237" y="1617868"/>
                <a:ext cx="2144026"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73A36"/>
                    </a:solidFill>
                    <a:effectLst/>
                    <a:uLnTx/>
                    <a:uFillTx/>
                    <a:latin typeface="Aptos" panose="020B0004020202020204" pitchFamily="34" charset="0"/>
                  </a:rPr>
                  <a:t>Routine enrichment of 176Yb for commercial production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73A36"/>
                    </a:solidFill>
                    <a:effectLst/>
                    <a:uLnTx/>
                    <a:uFillTx/>
                    <a:latin typeface="Aptos" panose="020B0004020202020204" pitchFamily="34" charset="0"/>
                  </a:rPr>
                  <a:t>cancer-fighting radio-pharmaceutical   </a:t>
                </a:r>
              </a:p>
            </p:txBody>
          </p:sp>
          <p:sp>
            <p:nvSpPr>
              <p:cNvPr id="25" name="Rectangle 24">
                <a:extLst>
                  <a:ext uri="{FF2B5EF4-FFF2-40B4-BE49-F238E27FC236}">
                    <a16:creationId xmlns:a16="http://schemas.microsoft.com/office/drawing/2014/main" id="{936E9A29-AE0C-0F62-F84D-8F5AE1F62D7A}"/>
                  </a:ext>
                </a:extLst>
              </p:cNvPr>
              <p:cNvSpPr/>
              <p:nvPr/>
            </p:nvSpPr>
            <p:spPr>
              <a:xfrm>
                <a:off x="5776468" y="4112987"/>
                <a:ext cx="2534453" cy="2047640"/>
              </a:xfrm>
              <a:prstGeom prst="rect">
                <a:avLst/>
              </a:prstGeom>
              <a:solidFill>
                <a:srgbClr val="00662C"/>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91440" rIns="182880" bIns="9144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solidFill>
                      <a:schemeClr val="bg1"/>
                    </a:solidFill>
                    <a:latin typeface="Aptos" panose="020B0004020202020204" pitchFamily="34" charset="0"/>
                  </a:rPr>
                  <a:t>PROJECT INSIGHT</a:t>
                </a:r>
                <a:r>
                  <a:rPr lang="en-US" sz="1600" i="1" dirty="0">
                    <a:solidFill>
                      <a:schemeClr val="bg1"/>
                    </a:solidFill>
                    <a:latin typeface="Aptos" panose="020B00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chemeClr val="bg1"/>
                    </a:solidFill>
                    <a:effectLst/>
                    <a:uLnTx/>
                    <a:uFillTx/>
                    <a:latin typeface="Aptos" panose="020B0004020202020204" pitchFamily="34" charset="0"/>
                  </a:rPr>
                  <a:t>LDRD investments can have major impact by investigating disruptive ideas outside of programs and by developing high-potential staff</a:t>
                </a:r>
              </a:p>
            </p:txBody>
          </p:sp>
          <p:pic>
            <p:nvPicPr>
              <p:cNvPr id="26" name="Picture 25" descr="A close up of a device&#10;&#10;Description generated with high confidence">
                <a:extLst>
                  <a:ext uri="{FF2B5EF4-FFF2-40B4-BE49-F238E27FC236}">
                    <a16:creationId xmlns:a16="http://schemas.microsoft.com/office/drawing/2014/main" id="{E1E7438D-99A4-CF28-D20B-FD691B59C75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053478" y="1404416"/>
                <a:ext cx="1387031" cy="1553032"/>
              </a:xfrm>
              <a:prstGeom prst="rect">
                <a:avLst/>
              </a:prstGeom>
              <a:noFill/>
              <a:ln w="9525">
                <a:noFill/>
                <a:miter lim="800000"/>
                <a:headEnd/>
                <a:tailEnd/>
              </a:ln>
              <a:effectLst/>
            </p:spPr>
          </p:pic>
          <p:pic>
            <p:nvPicPr>
              <p:cNvPr id="3" name="Picture 2">
                <a:extLst>
                  <a:ext uri="{FF2B5EF4-FFF2-40B4-BE49-F238E27FC236}">
                    <a16:creationId xmlns:a16="http://schemas.microsoft.com/office/drawing/2014/main" id="{FD0C2937-3602-1DA7-5636-08EB44F22FAD}"/>
                  </a:ext>
                </a:extLst>
              </p:cNvPr>
              <p:cNvPicPr>
                <a:picLocks noChangeAspect="1"/>
              </p:cNvPicPr>
              <p:nvPr/>
            </p:nvPicPr>
            <p:blipFill>
              <a:blip r:embed="rId9"/>
              <a:srcRect t="5898" b="10819"/>
              <a:stretch>
                <a:fillRect/>
              </a:stretch>
            </p:blipFill>
            <p:spPr>
              <a:xfrm>
                <a:off x="9590697" y="4070581"/>
                <a:ext cx="1912265" cy="1191877"/>
              </a:xfrm>
              <a:prstGeom prst="rect">
                <a:avLst/>
              </a:prstGeom>
            </p:spPr>
          </p:pic>
          <p:sp>
            <p:nvSpPr>
              <p:cNvPr id="9" name="TextBox 8">
                <a:extLst>
                  <a:ext uri="{FF2B5EF4-FFF2-40B4-BE49-F238E27FC236}">
                    <a16:creationId xmlns:a16="http://schemas.microsoft.com/office/drawing/2014/main" id="{749AFCF7-3A47-8CB4-0D3E-EAD455E19241}"/>
                  </a:ext>
                </a:extLst>
              </p:cNvPr>
              <p:cNvSpPr txBox="1"/>
              <p:nvPr/>
            </p:nvSpPr>
            <p:spPr>
              <a:xfrm>
                <a:off x="627705" y="3513263"/>
                <a:ext cx="765027" cy="369332"/>
              </a:xfrm>
              <a:prstGeom prst="rect">
                <a:avLst/>
              </a:prstGeom>
              <a:solidFill>
                <a:srgbClr val="006BA6"/>
              </a:solid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Roboto"/>
                    <a:ea typeface="+mn-ea"/>
                    <a:cs typeface="+mn-cs"/>
                  </a:rPr>
                  <a:t>1945 </a:t>
                </a:r>
              </a:p>
            </p:txBody>
          </p:sp>
          <p:sp>
            <p:nvSpPr>
              <p:cNvPr id="21" name="TextBox 20">
                <a:extLst>
                  <a:ext uri="{FF2B5EF4-FFF2-40B4-BE49-F238E27FC236}">
                    <a16:creationId xmlns:a16="http://schemas.microsoft.com/office/drawing/2014/main" id="{85B48544-E370-1B44-3F77-6E05AEE0F0A4}"/>
                  </a:ext>
                </a:extLst>
              </p:cNvPr>
              <p:cNvSpPr txBox="1"/>
              <p:nvPr/>
            </p:nvSpPr>
            <p:spPr>
              <a:xfrm>
                <a:off x="2044926" y="3513263"/>
                <a:ext cx="765027" cy="369332"/>
              </a:xfrm>
              <a:prstGeom prst="rect">
                <a:avLst/>
              </a:prstGeom>
              <a:solidFill>
                <a:srgbClr val="006BA6"/>
              </a:solid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Roboto"/>
                    <a:ea typeface="+mn-ea"/>
                    <a:cs typeface="+mn-cs"/>
                  </a:rPr>
                  <a:t>1998 </a:t>
                </a:r>
              </a:p>
            </p:txBody>
          </p:sp>
          <p:sp>
            <p:nvSpPr>
              <p:cNvPr id="27" name="TextBox 26">
                <a:extLst>
                  <a:ext uri="{FF2B5EF4-FFF2-40B4-BE49-F238E27FC236}">
                    <a16:creationId xmlns:a16="http://schemas.microsoft.com/office/drawing/2014/main" id="{C47BF57B-4A39-BCDE-8238-A3562BA2149E}"/>
                  </a:ext>
                </a:extLst>
              </p:cNvPr>
              <p:cNvSpPr txBox="1"/>
              <p:nvPr/>
            </p:nvSpPr>
            <p:spPr>
              <a:xfrm>
                <a:off x="3255963" y="3513263"/>
                <a:ext cx="757115" cy="369332"/>
              </a:xfrm>
              <a:prstGeom prst="rect">
                <a:avLst/>
              </a:prstGeom>
              <a:solidFill>
                <a:srgbClr val="006BA6"/>
              </a:solid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Roboto"/>
                    <a:ea typeface="+mn-ea"/>
                    <a:cs typeface="+mn-cs"/>
                  </a:rPr>
                  <a:t>2010 </a:t>
                </a:r>
              </a:p>
            </p:txBody>
          </p:sp>
          <p:sp>
            <p:nvSpPr>
              <p:cNvPr id="29" name="TextBox 28">
                <a:extLst>
                  <a:ext uri="{FF2B5EF4-FFF2-40B4-BE49-F238E27FC236}">
                    <a16:creationId xmlns:a16="http://schemas.microsoft.com/office/drawing/2014/main" id="{FD3471BF-2B00-6FDB-E53E-4B68DF73B585}"/>
                  </a:ext>
                </a:extLst>
              </p:cNvPr>
              <p:cNvSpPr txBox="1"/>
              <p:nvPr/>
            </p:nvSpPr>
            <p:spPr>
              <a:xfrm>
                <a:off x="4640293" y="3513263"/>
                <a:ext cx="1399887" cy="369332"/>
              </a:xfrm>
              <a:prstGeom prst="rect">
                <a:avLst/>
              </a:prstGeom>
              <a:solidFill>
                <a:srgbClr val="006BA6"/>
              </a:solid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Roboto"/>
                    <a:ea typeface="+mn-ea"/>
                    <a:cs typeface="+mn-cs"/>
                  </a:rPr>
                  <a:t>2010-2012 </a:t>
                </a:r>
              </a:p>
            </p:txBody>
          </p:sp>
          <p:sp>
            <p:nvSpPr>
              <p:cNvPr id="31" name="TextBox 30">
                <a:extLst>
                  <a:ext uri="{FF2B5EF4-FFF2-40B4-BE49-F238E27FC236}">
                    <a16:creationId xmlns:a16="http://schemas.microsoft.com/office/drawing/2014/main" id="{F89B874A-88CA-AD04-CFBC-3855D01B7C6F}"/>
                  </a:ext>
                </a:extLst>
              </p:cNvPr>
              <p:cNvSpPr txBox="1"/>
              <p:nvPr/>
            </p:nvSpPr>
            <p:spPr>
              <a:xfrm>
                <a:off x="6572602" y="3513263"/>
                <a:ext cx="739788" cy="369332"/>
              </a:xfrm>
              <a:prstGeom prst="rect">
                <a:avLst/>
              </a:prstGeom>
              <a:solidFill>
                <a:srgbClr val="006BA6"/>
              </a:solid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Roboto"/>
                    <a:ea typeface="+mn-ea"/>
                    <a:cs typeface="+mn-cs"/>
                  </a:rPr>
                  <a:t>2015 </a:t>
                </a:r>
              </a:p>
            </p:txBody>
          </p:sp>
          <p:sp>
            <p:nvSpPr>
              <p:cNvPr id="33" name="TextBox 32">
                <a:extLst>
                  <a:ext uri="{FF2B5EF4-FFF2-40B4-BE49-F238E27FC236}">
                    <a16:creationId xmlns:a16="http://schemas.microsoft.com/office/drawing/2014/main" id="{32107785-52CB-7B3E-70DA-F5453FA985C9}"/>
                  </a:ext>
                </a:extLst>
              </p:cNvPr>
              <p:cNvSpPr txBox="1"/>
              <p:nvPr/>
            </p:nvSpPr>
            <p:spPr>
              <a:xfrm>
                <a:off x="8223590" y="3513263"/>
                <a:ext cx="765028" cy="369332"/>
              </a:xfrm>
              <a:prstGeom prst="rect">
                <a:avLst/>
              </a:prstGeom>
              <a:solidFill>
                <a:srgbClr val="006BA6"/>
              </a:solid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Roboto"/>
                    <a:ea typeface="+mn-ea"/>
                    <a:cs typeface="+mn-cs"/>
                  </a:rPr>
                  <a:t>2021</a:t>
                </a:r>
              </a:p>
            </p:txBody>
          </p:sp>
          <p:sp>
            <p:nvSpPr>
              <p:cNvPr id="35" name="TextBox 34">
                <a:extLst>
                  <a:ext uri="{FF2B5EF4-FFF2-40B4-BE49-F238E27FC236}">
                    <a16:creationId xmlns:a16="http://schemas.microsoft.com/office/drawing/2014/main" id="{CEE26C90-8C36-C090-2284-AF0CF0A94F51}"/>
                  </a:ext>
                </a:extLst>
              </p:cNvPr>
              <p:cNvSpPr txBox="1"/>
              <p:nvPr/>
            </p:nvSpPr>
            <p:spPr>
              <a:xfrm>
                <a:off x="9735081" y="3513263"/>
                <a:ext cx="765027" cy="369332"/>
              </a:xfrm>
              <a:prstGeom prst="rect">
                <a:avLst/>
              </a:prstGeom>
              <a:solidFill>
                <a:srgbClr val="006BA6"/>
              </a:solid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Roboto"/>
                    <a:ea typeface="+mn-ea"/>
                    <a:cs typeface="+mn-cs"/>
                  </a:rPr>
                  <a:t>2025</a:t>
                </a:r>
              </a:p>
            </p:txBody>
          </p:sp>
          <p:sp>
            <p:nvSpPr>
              <p:cNvPr id="44" name="Triangle 43">
                <a:extLst>
                  <a:ext uri="{FF2B5EF4-FFF2-40B4-BE49-F238E27FC236}">
                    <a16:creationId xmlns:a16="http://schemas.microsoft.com/office/drawing/2014/main" id="{0F3841E4-CB10-2B4E-6965-BD6D66F3577D}"/>
                  </a:ext>
                </a:extLst>
              </p:cNvPr>
              <p:cNvSpPr/>
              <p:nvPr/>
            </p:nvSpPr>
            <p:spPr>
              <a:xfrm rot="5400000">
                <a:off x="10906210" y="3568300"/>
                <a:ext cx="369334" cy="289845"/>
              </a:xfrm>
              <a:prstGeom prst="triangle">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boto"/>
                  <a:ea typeface="+mn-ea"/>
                  <a:cs typeface="+mn-cs"/>
                </a:endParaRPr>
              </a:p>
            </p:txBody>
          </p:sp>
        </p:grpSp>
      </p:grpSp>
    </p:spTree>
    <p:extLst>
      <p:ext uri="{BB962C8B-B14F-4D97-AF65-F5344CB8AC3E}">
        <p14:creationId xmlns:p14="http://schemas.microsoft.com/office/powerpoint/2010/main" val="568542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166B8-4264-0D81-9B64-C0A42DE0FD8F}"/>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60422775-46AB-E2DB-EBC4-05981E3A9AF1}"/>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saturation sat="66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9979195" y="4618635"/>
            <a:ext cx="1843990" cy="1840294"/>
          </a:xfrm>
          <a:prstGeom prst="rect">
            <a:avLst/>
          </a:prstGeom>
          <a:ln w="57150">
            <a:solidFill>
              <a:srgbClr val="4C8861"/>
            </a:solidFill>
          </a:ln>
          <a:effectLst/>
        </p:spPr>
      </p:pic>
      <p:sp>
        <p:nvSpPr>
          <p:cNvPr id="14" name="TextBox 13">
            <a:extLst>
              <a:ext uri="{FF2B5EF4-FFF2-40B4-BE49-F238E27FC236}">
                <a16:creationId xmlns:a16="http://schemas.microsoft.com/office/drawing/2014/main" id="{35E348ED-69C5-50B0-EF43-56F67B7DE65D}"/>
              </a:ext>
            </a:extLst>
          </p:cNvPr>
          <p:cNvSpPr txBox="1"/>
          <p:nvPr/>
        </p:nvSpPr>
        <p:spPr>
          <a:xfrm>
            <a:off x="727578" y="4306855"/>
            <a:ext cx="4187585" cy="1015663"/>
          </a:xfrm>
          <a:prstGeom prst="rect">
            <a:avLst/>
          </a:prstGeom>
          <a:noFill/>
        </p:spPr>
        <p:txBody>
          <a:bodyPr wrap="square" lIns="182880" tIns="182880" rIns="182880" bIns="9144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73A36"/>
                </a:solidFill>
                <a:effectLst/>
                <a:uLnTx/>
                <a:uFillTx/>
                <a:latin typeface="Aptos" panose="020B0004020202020204" pitchFamily="34" charset="0"/>
                <a:ea typeface="+mn-ea"/>
                <a:cs typeface="+mn-cs"/>
              </a:rPr>
              <a:t>Successful LDRDs must understand the needs of the program </a:t>
            </a:r>
            <a:r>
              <a:rPr kumimoji="0" lang="en-US" sz="1600" b="0" i="1" u="none" strike="noStrike" kern="1200" cap="none" spc="0" normalizeH="0" baseline="0" noProof="0" dirty="0">
                <a:ln>
                  <a:noFill/>
                </a:ln>
                <a:solidFill>
                  <a:srgbClr val="373A36"/>
                </a:solidFill>
                <a:effectLst/>
                <a:uLnTx/>
                <a:uFillTx/>
                <a:latin typeface="Aptos" panose="020B0004020202020204" pitchFamily="34" charset="0"/>
                <a:ea typeface="+mn-ea"/>
                <a:cs typeface="+mn-cs"/>
              </a:rPr>
              <a:t>and</a:t>
            </a:r>
            <a:r>
              <a:rPr kumimoji="0" lang="en-US" sz="1600" b="0" i="0" u="none" strike="noStrike" kern="1200" cap="none" spc="0" normalizeH="0" baseline="0" noProof="0" dirty="0">
                <a:ln>
                  <a:noFill/>
                </a:ln>
                <a:solidFill>
                  <a:srgbClr val="373A36"/>
                </a:solidFill>
                <a:effectLst/>
                <a:uLnTx/>
                <a:uFillTx/>
                <a:latin typeface="Aptos" panose="020B0004020202020204" pitchFamily="34" charset="0"/>
                <a:ea typeface="+mn-ea"/>
                <a:cs typeface="+mn-cs"/>
              </a:rPr>
              <a:t> align with future funding opportunities.</a:t>
            </a:r>
          </a:p>
        </p:txBody>
      </p:sp>
      <p:sp>
        <p:nvSpPr>
          <p:cNvPr id="3" name="Content Placeholder 2">
            <a:extLst>
              <a:ext uri="{FF2B5EF4-FFF2-40B4-BE49-F238E27FC236}">
                <a16:creationId xmlns:a16="http://schemas.microsoft.com/office/drawing/2014/main" id="{D68A5AD4-8D56-20E4-C8CA-9AB8EC8DA110}"/>
              </a:ext>
            </a:extLst>
          </p:cNvPr>
          <p:cNvSpPr>
            <a:spLocks noGrp="1"/>
          </p:cNvSpPr>
          <p:nvPr>
            <p:ph idx="1"/>
          </p:nvPr>
        </p:nvSpPr>
        <p:spPr>
          <a:xfrm>
            <a:off x="738142" y="5322518"/>
            <a:ext cx="4528714" cy="1508105"/>
          </a:xfrm>
          <a:noFill/>
        </p:spPr>
        <p:txBody>
          <a:bodyPr lIns="182880" tIns="182880" rIns="274320"/>
          <a:lstStyle/>
          <a:p>
            <a:r>
              <a:rPr lang="en-US" sz="1600" dirty="0">
                <a:latin typeface="Aptos" panose="020B0004020202020204" pitchFamily="34" charset="0"/>
              </a:rPr>
              <a:t>Typically hire early career staff for exceptional technical skills – then promote into project, program, and line management roles. </a:t>
            </a:r>
          </a:p>
          <a:p>
            <a:endParaRPr lang="en-US" sz="1600" dirty="0">
              <a:latin typeface="+mn-lt"/>
            </a:endParaRPr>
          </a:p>
        </p:txBody>
      </p:sp>
      <p:sp>
        <p:nvSpPr>
          <p:cNvPr id="2" name="Title 1">
            <a:extLst>
              <a:ext uri="{FF2B5EF4-FFF2-40B4-BE49-F238E27FC236}">
                <a16:creationId xmlns:a16="http://schemas.microsoft.com/office/drawing/2014/main" id="{098C07D0-9ECF-89E3-F28B-6CA6772C7FD1}"/>
              </a:ext>
            </a:extLst>
          </p:cNvPr>
          <p:cNvSpPr>
            <a:spLocks noGrp="1"/>
          </p:cNvSpPr>
          <p:nvPr>
            <p:ph type="title"/>
          </p:nvPr>
        </p:nvSpPr>
        <p:spPr/>
        <p:txBody>
          <a:bodyPr/>
          <a:lstStyle/>
          <a:p>
            <a:r>
              <a:rPr lang="en-US" dirty="0">
                <a:latin typeface="Aptos" panose="020B0004020202020204" pitchFamily="34" charset="0"/>
              </a:rPr>
              <a:t>Weinberg Fellowship attracts early career leaders and ensures the programs have a stake in game</a:t>
            </a:r>
          </a:p>
        </p:txBody>
      </p:sp>
      <p:sp>
        <p:nvSpPr>
          <p:cNvPr id="10" name="TextBox 9">
            <a:extLst>
              <a:ext uri="{FF2B5EF4-FFF2-40B4-BE49-F238E27FC236}">
                <a16:creationId xmlns:a16="http://schemas.microsoft.com/office/drawing/2014/main" id="{DBC213D8-3D89-7084-C187-FF225F0AFA1E}"/>
              </a:ext>
            </a:extLst>
          </p:cNvPr>
          <p:cNvSpPr txBox="1"/>
          <p:nvPr/>
        </p:nvSpPr>
        <p:spPr>
          <a:xfrm>
            <a:off x="711903" y="1611112"/>
            <a:ext cx="4404228" cy="1035605"/>
          </a:xfrm>
          <a:prstGeom prst="rect">
            <a:avLst/>
          </a:prstGeom>
          <a:noFill/>
        </p:spPr>
        <p:txBody>
          <a:bodyPr wrap="square" lIns="182880" tIns="182880" rIns="182880" bIns="182880">
            <a:spAutoFit/>
          </a:bodyPr>
          <a:lstStyle/>
          <a:p>
            <a:pPr marL="0" marR="0" lvl="0" indent="0" algn="l" defTabSz="914400" rtl="0" eaLnBrk="1" fontAlgn="auto" latinLnBrk="0" hangingPunct="1">
              <a:lnSpc>
                <a:spcPct val="90000"/>
              </a:lnSpc>
              <a:spcBef>
                <a:spcPts val="60"/>
              </a:spcBef>
              <a:spcAft>
                <a:spcPts val="60"/>
              </a:spcAft>
              <a:buClrTx/>
              <a:buSzTx/>
              <a:buFontTx/>
              <a:buNone/>
              <a:tabLst/>
              <a:defRPr/>
            </a:pPr>
            <a:r>
              <a:rPr kumimoji="0" lang="en-US" sz="1600" b="0" i="0" u="none" strike="noStrike" kern="1200" cap="none" spc="0" normalizeH="0" baseline="0" noProof="0" dirty="0">
                <a:ln>
                  <a:noFill/>
                </a:ln>
                <a:solidFill>
                  <a:srgbClr val="373A36"/>
                </a:solidFill>
                <a:effectLst/>
                <a:uLnTx/>
                <a:uFillTx/>
                <a:latin typeface="Aptos" panose="020B0004020202020204" pitchFamily="34" charset="0"/>
                <a:ea typeface="+mn-ea"/>
                <a:cs typeface="+mn-cs"/>
              </a:rPr>
              <a:t>In response to declining retention among Wigner Fellows, Weinberg Fellowship hires first cohort in 2009.</a:t>
            </a:r>
          </a:p>
        </p:txBody>
      </p:sp>
      <p:sp>
        <p:nvSpPr>
          <p:cNvPr id="12" name="TextBox 11">
            <a:extLst>
              <a:ext uri="{FF2B5EF4-FFF2-40B4-BE49-F238E27FC236}">
                <a16:creationId xmlns:a16="http://schemas.microsoft.com/office/drawing/2014/main" id="{A9466FFA-7288-C5D5-9854-9F126F7269E5}"/>
              </a:ext>
            </a:extLst>
          </p:cNvPr>
          <p:cNvSpPr txBox="1"/>
          <p:nvPr/>
        </p:nvSpPr>
        <p:spPr>
          <a:xfrm>
            <a:off x="738142" y="2510204"/>
            <a:ext cx="4263511" cy="1107996"/>
          </a:xfrm>
          <a:prstGeom prst="rect">
            <a:avLst/>
          </a:prstGeom>
          <a:noFill/>
        </p:spPr>
        <p:txBody>
          <a:bodyPr wrap="square" lIns="182880" tIns="182880" rIns="182880" bIns="18288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73A36"/>
                </a:solidFill>
                <a:effectLst/>
                <a:uLnTx/>
                <a:uFillTx/>
                <a:latin typeface="Aptos" panose="020B0004020202020204" pitchFamily="34" charset="0"/>
                <a:ea typeface="+mn-ea"/>
                <a:cs typeface="+mn-cs"/>
              </a:rPr>
              <a:t>By design, new Fellowship did not provide full funding, ensuring program investment in developing Fellows.</a:t>
            </a:r>
          </a:p>
        </p:txBody>
      </p:sp>
      <p:sp>
        <p:nvSpPr>
          <p:cNvPr id="16" name="TextBox 15">
            <a:extLst>
              <a:ext uri="{FF2B5EF4-FFF2-40B4-BE49-F238E27FC236}">
                <a16:creationId xmlns:a16="http://schemas.microsoft.com/office/drawing/2014/main" id="{A7CF6D0C-FB43-16E7-808D-751BDD169C20}"/>
              </a:ext>
            </a:extLst>
          </p:cNvPr>
          <p:cNvSpPr txBox="1"/>
          <p:nvPr/>
        </p:nvSpPr>
        <p:spPr>
          <a:xfrm>
            <a:off x="711903" y="3463053"/>
            <a:ext cx="4091040" cy="861774"/>
          </a:xfrm>
          <a:prstGeom prst="rect">
            <a:avLst/>
          </a:prstGeom>
          <a:noFill/>
        </p:spPr>
        <p:txBody>
          <a:bodyPr wrap="square" lIns="182880" tIns="182880" rIns="182880" bIns="18288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73A36"/>
                </a:solidFill>
                <a:effectLst/>
                <a:uLnTx/>
                <a:uFillTx/>
                <a:latin typeface="Aptos" panose="020B0004020202020204" pitchFamily="34" charset="0"/>
                <a:ea typeface="+mn-ea"/>
                <a:cs typeface="+mn-cs"/>
              </a:rPr>
              <a:t>Weinberg hiring committee emphasizes leadership skills.</a:t>
            </a:r>
          </a:p>
        </p:txBody>
      </p:sp>
      <p:sp>
        <p:nvSpPr>
          <p:cNvPr id="19" name="Rectangle 6">
            <a:extLst>
              <a:ext uri="{FF2B5EF4-FFF2-40B4-BE49-F238E27FC236}">
                <a16:creationId xmlns:a16="http://schemas.microsoft.com/office/drawing/2014/main" id="{2ACA8EA4-8B89-4592-E233-0CD884EF14DA}"/>
              </a:ext>
            </a:extLst>
          </p:cNvPr>
          <p:cNvSpPr>
            <a:spLocks noChangeArrowheads="1"/>
          </p:cNvSpPr>
          <p:nvPr/>
        </p:nvSpPr>
        <p:spPr bwMode="auto">
          <a:xfrm flipH="1">
            <a:off x="11596907" y="6576851"/>
            <a:ext cx="280401" cy="152400"/>
          </a:xfrm>
          <a:prstGeom prst="rect">
            <a:avLst/>
          </a:prstGeom>
          <a:noFill/>
          <a:ln w="9525">
            <a:noFill/>
            <a:miter lim="800000"/>
            <a:headEnd/>
            <a:tailEnd/>
          </a:ln>
          <a:effectLst/>
        </p:spPr>
        <p:txBody>
          <a:bodyPr lIns="0" tIns="0" rIns="0" bIns="0"/>
          <a:lstStyle/>
          <a:p>
            <a:pPr marL="0" marR="0" lvl="0" indent="0" algn="ctr" defTabSz="173038" rtl="0" eaLnBrk="1" fontAlgn="auto" latinLnBrk="0" hangingPunct="1">
              <a:lnSpc>
                <a:spcPct val="90000"/>
              </a:lnSpc>
              <a:spcBef>
                <a:spcPts val="0"/>
              </a:spcBef>
              <a:spcAft>
                <a:spcPts val="0"/>
              </a:spcAft>
              <a:buClrTx/>
              <a:buSzTx/>
              <a:buFontTx/>
              <a:buNone/>
              <a:tabLst>
                <a:tab pos="230188" algn="l"/>
              </a:tabLst>
              <a:defRPr/>
            </a:pPr>
            <a:fld id="{040BB257-551A-4736-B50F-DCF1BA034C06}" type="slidenum">
              <a:rPr kumimoji="0" lang="en-US" sz="1100" b="1" i="0" u="none" strike="noStrike" kern="1200" cap="none" spc="0" normalizeH="0" baseline="0" noProof="0" smtClean="0">
                <a:ln>
                  <a:noFill/>
                </a:ln>
                <a:solidFill>
                  <a:srgbClr val="DBDCDB"/>
                </a:solidFill>
                <a:effectLst/>
                <a:uLnTx/>
                <a:uFillTx/>
                <a:latin typeface="Roboto" panose="02000000000000000000" pitchFamily="2" charset="0"/>
                <a:ea typeface="Roboto" panose="02000000000000000000" pitchFamily="2" charset="0"/>
                <a:cs typeface="Times New Roman" panose="02020603050405020304" pitchFamily="18" charset="0"/>
              </a:rPr>
              <a:pPr marL="0" marR="0" lvl="0" indent="0" algn="ctr" defTabSz="173038" rtl="0" eaLnBrk="1" fontAlgn="auto" latinLnBrk="0" hangingPunct="1">
                <a:lnSpc>
                  <a:spcPct val="90000"/>
                </a:lnSpc>
                <a:spcBef>
                  <a:spcPts val="0"/>
                </a:spcBef>
                <a:spcAft>
                  <a:spcPts val="0"/>
                </a:spcAft>
                <a:buClrTx/>
                <a:buSzTx/>
                <a:buFontTx/>
                <a:buNone/>
                <a:tabLst>
                  <a:tab pos="230188" algn="l"/>
                </a:tabLst>
                <a:defRPr/>
              </a:pPr>
              <a:t>5</a:t>
            </a:fld>
            <a:endParaRPr kumimoji="0" lang="en-US" sz="1100" b="1" i="0" u="none" strike="noStrike" kern="1200" cap="none" spc="0" normalizeH="0" baseline="0" noProof="0" dirty="0">
              <a:ln>
                <a:noFill/>
              </a:ln>
              <a:solidFill>
                <a:srgbClr val="DBDCDB"/>
              </a:solidFill>
              <a:effectLst/>
              <a:uLnTx/>
              <a:uFillTx/>
              <a:latin typeface="Roboto" panose="02000000000000000000" pitchFamily="2" charset="0"/>
              <a:ea typeface="Roboto" panose="02000000000000000000" pitchFamily="2" charset="0"/>
              <a:cs typeface="Times New Roman" panose="02020603050405020304" pitchFamily="18" charset="0"/>
            </a:endParaRPr>
          </a:p>
        </p:txBody>
      </p:sp>
      <p:sp>
        <p:nvSpPr>
          <p:cNvPr id="7" name="Rectangle 6">
            <a:extLst>
              <a:ext uri="{FF2B5EF4-FFF2-40B4-BE49-F238E27FC236}">
                <a16:creationId xmlns:a16="http://schemas.microsoft.com/office/drawing/2014/main" id="{9BA8AC1A-D2BE-0344-CF18-288F41B3EA40}"/>
              </a:ext>
            </a:extLst>
          </p:cNvPr>
          <p:cNvSpPr/>
          <p:nvPr/>
        </p:nvSpPr>
        <p:spPr>
          <a:xfrm>
            <a:off x="457855" y="1814113"/>
            <a:ext cx="322222" cy="373392"/>
          </a:xfrm>
          <a:prstGeom prst="rect">
            <a:avLst/>
          </a:prstGeom>
          <a:solidFill>
            <a:srgbClr val="0066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boto"/>
              <a:ea typeface="+mn-ea"/>
              <a:cs typeface="+mn-cs"/>
            </a:endParaRPr>
          </a:p>
        </p:txBody>
      </p:sp>
      <p:sp>
        <p:nvSpPr>
          <p:cNvPr id="9" name="Rectangle 8">
            <a:extLst>
              <a:ext uri="{FF2B5EF4-FFF2-40B4-BE49-F238E27FC236}">
                <a16:creationId xmlns:a16="http://schemas.microsoft.com/office/drawing/2014/main" id="{85FF6C03-4913-C012-1950-C9B6D95E2DC2}"/>
              </a:ext>
            </a:extLst>
          </p:cNvPr>
          <p:cNvSpPr/>
          <p:nvPr/>
        </p:nvSpPr>
        <p:spPr>
          <a:xfrm>
            <a:off x="447767" y="2718207"/>
            <a:ext cx="322222" cy="373392"/>
          </a:xfrm>
          <a:prstGeom prst="rect">
            <a:avLst/>
          </a:prstGeom>
          <a:solidFill>
            <a:srgbClr val="0066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boto"/>
              <a:ea typeface="+mn-ea"/>
              <a:cs typeface="+mn-cs"/>
            </a:endParaRPr>
          </a:p>
        </p:txBody>
      </p:sp>
      <p:sp>
        <p:nvSpPr>
          <p:cNvPr id="11" name="Rectangle 10">
            <a:extLst>
              <a:ext uri="{FF2B5EF4-FFF2-40B4-BE49-F238E27FC236}">
                <a16:creationId xmlns:a16="http://schemas.microsoft.com/office/drawing/2014/main" id="{C19B91B8-E997-0BE0-3F65-7301BD272D3C}"/>
              </a:ext>
            </a:extLst>
          </p:cNvPr>
          <p:cNvSpPr/>
          <p:nvPr/>
        </p:nvSpPr>
        <p:spPr>
          <a:xfrm>
            <a:off x="457855" y="3707244"/>
            <a:ext cx="322222" cy="373392"/>
          </a:xfrm>
          <a:prstGeom prst="rect">
            <a:avLst/>
          </a:prstGeom>
          <a:solidFill>
            <a:srgbClr val="0066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boto"/>
              <a:ea typeface="+mn-ea"/>
              <a:cs typeface="+mn-cs"/>
            </a:endParaRPr>
          </a:p>
        </p:txBody>
      </p:sp>
      <p:sp>
        <p:nvSpPr>
          <p:cNvPr id="13" name="Rectangle 12">
            <a:extLst>
              <a:ext uri="{FF2B5EF4-FFF2-40B4-BE49-F238E27FC236}">
                <a16:creationId xmlns:a16="http://schemas.microsoft.com/office/drawing/2014/main" id="{3B8E70DB-4302-BFFE-4769-23CCF8FAEAF9}"/>
              </a:ext>
            </a:extLst>
          </p:cNvPr>
          <p:cNvSpPr/>
          <p:nvPr/>
        </p:nvSpPr>
        <p:spPr>
          <a:xfrm>
            <a:off x="457855" y="4573979"/>
            <a:ext cx="322222" cy="373392"/>
          </a:xfrm>
          <a:prstGeom prst="rect">
            <a:avLst/>
          </a:prstGeom>
          <a:solidFill>
            <a:srgbClr val="0066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boto"/>
              <a:ea typeface="+mn-ea"/>
              <a:cs typeface="+mn-cs"/>
            </a:endParaRPr>
          </a:p>
        </p:txBody>
      </p:sp>
      <p:sp>
        <p:nvSpPr>
          <p:cNvPr id="15" name="Rectangle 14">
            <a:extLst>
              <a:ext uri="{FF2B5EF4-FFF2-40B4-BE49-F238E27FC236}">
                <a16:creationId xmlns:a16="http://schemas.microsoft.com/office/drawing/2014/main" id="{0635DA4D-F951-8A95-B440-97D4812E15B1}"/>
              </a:ext>
            </a:extLst>
          </p:cNvPr>
          <p:cNvSpPr/>
          <p:nvPr/>
        </p:nvSpPr>
        <p:spPr>
          <a:xfrm>
            <a:off x="444594" y="5569916"/>
            <a:ext cx="322222" cy="373392"/>
          </a:xfrm>
          <a:prstGeom prst="rect">
            <a:avLst/>
          </a:prstGeom>
          <a:solidFill>
            <a:srgbClr val="0066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boto"/>
              <a:ea typeface="+mn-ea"/>
              <a:cs typeface="+mn-cs"/>
            </a:endParaRPr>
          </a:p>
        </p:txBody>
      </p:sp>
      <p:sp>
        <p:nvSpPr>
          <p:cNvPr id="5" name="TextBox 4">
            <a:extLst>
              <a:ext uri="{FF2B5EF4-FFF2-40B4-BE49-F238E27FC236}">
                <a16:creationId xmlns:a16="http://schemas.microsoft.com/office/drawing/2014/main" id="{C99C3F65-962B-F7A0-8DD8-82911335059C}"/>
              </a:ext>
            </a:extLst>
          </p:cNvPr>
          <p:cNvSpPr txBox="1"/>
          <p:nvPr/>
        </p:nvSpPr>
        <p:spPr>
          <a:xfrm>
            <a:off x="5700446" y="1644133"/>
            <a:ext cx="5893454"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Aptos" panose="020B0004020202020204" pitchFamily="34" charset="0"/>
                <a:ea typeface="+mn-ea"/>
                <a:cs typeface="+mn-cs"/>
              </a:rPr>
              <a:t>Leveraging LDRD funds to develop the world class leadership to complement our world class science</a:t>
            </a:r>
          </a:p>
        </p:txBody>
      </p:sp>
      <p:pic>
        <p:nvPicPr>
          <p:cNvPr id="6" name="Picture 5" descr="A group of people standing together outside&#10;&#10;AI-generated content may be incorrect.">
            <a:extLst>
              <a:ext uri="{FF2B5EF4-FFF2-40B4-BE49-F238E27FC236}">
                <a16:creationId xmlns:a16="http://schemas.microsoft.com/office/drawing/2014/main" id="{0F220532-C653-B9CF-03CA-FCA0D1AEC5B0}"/>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487223" y="2483047"/>
            <a:ext cx="6319901" cy="1891905"/>
          </a:xfrm>
          <a:prstGeom prst="rect">
            <a:avLst/>
          </a:prstGeom>
          <a:blipFill>
            <a:blip r:embed="rId7" cstate="screen">
              <a:extLst>
                <a:ext uri="{28A0092B-C50C-407E-A947-70E740481C1C}">
                  <a14:useLocalDpi xmlns:a14="http://schemas.microsoft.com/office/drawing/2010/main"/>
                </a:ext>
              </a:extLst>
            </a:blip>
            <a:stretch>
              <a:fillRect/>
            </a:stretch>
          </a:blipFill>
          <a:ln w="57150">
            <a:solidFill>
              <a:srgbClr val="4C8861"/>
            </a:solidFill>
          </a:ln>
          <a:effectLst/>
        </p:spPr>
      </p:pic>
      <p:sp>
        <p:nvSpPr>
          <p:cNvPr id="17" name="Rectangle 16">
            <a:extLst>
              <a:ext uri="{FF2B5EF4-FFF2-40B4-BE49-F238E27FC236}">
                <a16:creationId xmlns:a16="http://schemas.microsoft.com/office/drawing/2014/main" id="{113F8374-7EAF-0DBB-C5C2-D15DE7E36AF1}"/>
              </a:ext>
            </a:extLst>
          </p:cNvPr>
          <p:cNvSpPr>
            <a:spLocks noChangeAspect="1"/>
          </p:cNvSpPr>
          <p:nvPr/>
        </p:nvSpPr>
        <p:spPr>
          <a:xfrm>
            <a:off x="5460871" y="4603984"/>
            <a:ext cx="1891213" cy="1854945"/>
          </a:xfrm>
          <a:prstGeom prst="rect">
            <a:avLst/>
          </a:prstGeom>
          <a:blipFill>
            <a:blip r:embed="rId7" cstate="screen">
              <a:extLst>
                <a:ext uri="{28A0092B-C50C-407E-A947-70E740481C1C}">
                  <a14:useLocalDpi xmlns:a14="http://schemas.microsoft.com/office/drawing/2010/main"/>
                </a:ext>
              </a:extLst>
            </a:blip>
            <a:stretch>
              <a:fillRect/>
            </a:stretch>
          </a:blipFill>
          <a:ln w="57150">
            <a:solidFill>
              <a:srgbClr val="4C8861"/>
            </a:solidFill>
          </a:ln>
          <a:effectLst/>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entury Gothic" panose="020F0302020204030204"/>
              <a:ea typeface="+mn-ea"/>
              <a:cs typeface="+mn-cs"/>
            </a:endParaRPr>
          </a:p>
        </p:txBody>
      </p:sp>
      <p:pic>
        <p:nvPicPr>
          <p:cNvPr id="25" name="Picture 24">
            <a:extLst>
              <a:ext uri="{FF2B5EF4-FFF2-40B4-BE49-F238E27FC236}">
                <a16:creationId xmlns:a16="http://schemas.microsoft.com/office/drawing/2014/main" id="{495BAB2A-BE5B-B463-B1C4-ED9F84C24B1D}"/>
              </a:ext>
            </a:extLst>
          </p:cNvPr>
          <p:cNvPicPr>
            <a:picLocks noChangeAspect="1"/>
          </p:cNvPicPr>
          <p:nvPr/>
        </p:nvPicPr>
        <p:blipFill>
          <a:blip r:embed="rId8"/>
          <a:srcRect l="7041" t="11162" r="7077" b="9227"/>
          <a:stretch>
            <a:fillRect/>
          </a:stretch>
        </p:blipFill>
        <p:spPr>
          <a:xfrm>
            <a:off x="7617519" y="4618635"/>
            <a:ext cx="2185403" cy="1854945"/>
          </a:xfrm>
          <a:prstGeom prst="rect">
            <a:avLst/>
          </a:prstGeom>
          <a:blipFill>
            <a:blip r:embed="rId7" cstate="screen">
              <a:extLst>
                <a:ext uri="{28A0092B-C50C-407E-A947-70E740481C1C}">
                  <a14:useLocalDpi xmlns:a14="http://schemas.microsoft.com/office/drawing/2010/main"/>
                </a:ext>
              </a:extLst>
            </a:blip>
            <a:stretch>
              <a:fillRect/>
            </a:stretch>
          </a:blipFill>
          <a:ln w="57150">
            <a:solidFill>
              <a:srgbClr val="4C8861"/>
            </a:solidFill>
          </a:ln>
          <a:effectLst/>
        </p:spPr>
      </p:pic>
    </p:spTree>
    <p:extLst>
      <p:ext uri="{BB962C8B-B14F-4D97-AF65-F5344CB8AC3E}">
        <p14:creationId xmlns:p14="http://schemas.microsoft.com/office/powerpoint/2010/main" val="321358952"/>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7D262-B208-5D77-CA0B-96FBAFD859AA}"/>
              </a:ext>
            </a:extLst>
          </p:cNvPr>
          <p:cNvSpPr>
            <a:spLocks noGrp="1"/>
          </p:cNvSpPr>
          <p:nvPr>
            <p:ph type="title"/>
          </p:nvPr>
        </p:nvSpPr>
        <p:spPr>
          <a:xfrm>
            <a:off x="669432" y="214773"/>
            <a:ext cx="10853134" cy="1421928"/>
          </a:xfrm>
        </p:spPr>
        <p:txBody>
          <a:bodyPr/>
          <a:lstStyle/>
          <a:p>
            <a:pPr algn="ctr"/>
            <a:r>
              <a:rPr lang="en-US" b="1" dirty="0">
                <a:solidFill>
                  <a:schemeClr val="tx1">
                    <a:lumMod val="75000"/>
                    <a:lumOff val="25000"/>
                  </a:schemeClr>
                </a:solidFill>
                <a:latin typeface="Aptos" panose="020B0004020202020204" pitchFamily="34" charset="0"/>
              </a:rPr>
              <a:t>“Good people from diverse fields working together can make major scientific discoveries that are denied geniuses working in isolation”</a:t>
            </a:r>
          </a:p>
        </p:txBody>
      </p:sp>
      <p:pic>
        <p:nvPicPr>
          <p:cNvPr id="4" name="Picture 3">
            <a:extLst>
              <a:ext uri="{FF2B5EF4-FFF2-40B4-BE49-F238E27FC236}">
                <a16:creationId xmlns:a16="http://schemas.microsoft.com/office/drawing/2014/main" id="{6E7AFD02-9F7C-BBD9-C9F0-8368E7B82B7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713120" y="2404078"/>
            <a:ext cx="3868952" cy="2921578"/>
          </a:xfrm>
          <a:prstGeom prst="rect">
            <a:avLst/>
          </a:prstGeom>
        </p:spPr>
      </p:pic>
      <p:sp>
        <p:nvSpPr>
          <p:cNvPr id="16" name="TextBox 15">
            <a:extLst>
              <a:ext uri="{FF2B5EF4-FFF2-40B4-BE49-F238E27FC236}">
                <a16:creationId xmlns:a16="http://schemas.microsoft.com/office/drawing/2014/main" id="{7F665AE5-CA4E-F085-F153-B521D7B90107}"/>
              </a:ext>
            </a:extLst>
          </p:cNvPr>
          <p:cNvSpPr txBox="1"/>
          <p:nvPr/>
        </p:nvSpPr>
        <p:spPr>
          <a:xfrm>
            <a:off x="2537724" y="1666970"/>
            <a:ext cx="7116549" cy="40011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chemeClr val="tx1">
                    <a:lumMod val="75000"/>
                    <a:lumOff val="25000"/>
                  </a:schemeClr>
                </a:solidFill>
                <a:effectLst/>
                <a:uLnTx/>
                <a:uFillTx/>
                <a:latin typeface="Aptos" panose="020B0004020202020204" pitchFamily="34" charset="0"/>
                <a:cs typeface="Arial" charset="0"/>
              </a:rPr>
              <a:t>- Alvin Weinberg, ORNL Lab director from 1955 to 1973</a:t>
            </a:r>
          </a:p>
        </p:txBody>
      </p:sp>
      <p:pic>
        <p:nvPicPr>
          <p:cNvPr id="15" name="Picture 14" descr="A picture containing wall, indoor&#10;&#10;AI-generated content may be incorrect.">
            <a:extLst>
              <a:ext uri="{FF2B5EF4-FFF2-40B4-BE49-F238E27FC236}">
                <a16:creationId xmlns:a16="http://schemas.microsoft.com/office/drawing/2014/main" id="{BDDA347D-A97C-2689-B5E8-9C9E12727C34}"/>
              </a:ext>
            </a:extLst>
          </p:cNvPr>
          <p:cNvPicPr>
            <a:picLocks noChangeAspect="1"/>
          </p:cNvPicPr>
          <p:nvPr/>
        </p:nvPicPr>
        <p:blipFill>
          <a:blip r:embed="rId4" cstate="hqprint">
            <a:extLst>
              <a:ext uri="{28A0092B-C50C-407E-A947-70E740481C1C}">
                <a14:useLocalDpi xmlns:a14="http://schemas.microsoft.com/office/drawing/2010/main"/>
              </a:ext>
            </a:extLst>
          </a:blip>
          <a:srcRect r="-1"/>
          <a:stretch>
            <a:fillRect/>
          </a:stretch>
        </p:blipFill>
        <p:spPr>
          <a:xfrm>
            <a:off x="429767" y="2404076"/>
            <a:ext cx="3200890" cy="2921578"/>
          </a:xfrm>
          <a:prstGeom prst="rect">
            <a:avLst/>
          </a:prstGeom>
          <a:noFill/>
        </p:spPr>
      </p:pic>
      <p:pic>
        <p:nvPicPr>
          <p:cNvPr id="18" name="Picture 17">
            <a:extLst>
              <a:ext uri="{FF2B5EF4-FFF2-40B4-BE49-F238E27FC236}">
                <a16:creationId xmlns:a16="http://schemas.microsoft.com/office/drawing/2014/main" id="{668C5FF9-FACF-81A2-269A-DEF03916A052}"/>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902288" y="2404077"/>
            <a:ext cx="4015913" cy="2921577"/>
          </a:xfrm>
          <a:prstGeom prst="rect">
            <a:avLst/>
          </a:prstGeom>
          <a:noFill/>
        </p:spPr>
      </p:pic>
      <p:sp>
        <p:nvSpPr>
          <p:cNvPr id="20" name="TextBox 19">
            <a:extLst>
              <a:ext uri="{FF2B5EF4-FFF2-40B4-BE49-F238E27FC236}">
                <a16:creationId xmlns:a16="http://schemas.microsoft.com/office/drawing/2014/main" id="{2460B224-EF22-9C22-887C-7D2D2CDF6297}"/>
              </a:ext>
            </a:extLst>
          </p:cNvPr>
          <p:cNvSpPr txBox="1"/>
          <p:nvPr/>
        </p:nvSpPr>
        <p:spPr>
          <a:xfrm>
            <a:off x="596505" y="5396927"/>
            <a:ext cx="2718678" cy="923330"/>
          </a:xfrm>
          <a:prstGeom prst="rect">
            <a:avLst/>
          </a:prstGeom>
          <a:noFill/>
        </p:spPr>
        <p:txBody>
          <a:bodyPr wrap="square">
            <a:spAutoFit/>
          </a:bodyPr>
          <a:lstStyle/>
          <a:p>
            <a:pPr algn="ctr"/>
            <a:r>
              <a:rPr lang="en-US" dirty="0">
                <a:latin typeface="Aptos" panose="020B0004020202020204" pitchFamily="34" charset="0"/>
              </a:rPr>
              <a:t>January 1931</a:t>
            </a:r>
            <a:br>
              <a:rPr lang="en-US" dirty="0">
                <a:latin typeface="Aptos" panose="020B0004020202020204" pitchFamily="34" charset="0"/>
              </a:rPr>
            </a:br>
            <a:r>
              <a:rPr lang="en-US" dirty="0">
                <a:latin typeface="Aptos" panose="020B0004020202020204" pitchFamily="34" charset="0"/>
              </a:rPr>
              <a:t>E.O. Lawerence’s First Cyclotron</a:t>
            </a:r>
          </a:p>
        </p:txBody>
      </p:sp>
      <p:sp>
        <p:nvSpPr>
          <p:cNvPr id="22" name="TextBox 21">
            <a:extLst>
              <a:ext uri="{FF2B5EF4-FFF2-40B4-BE49-F238E27FC236}">
                <a16:creationId xmlns:a16="http://schemas.microsoft.com/office/drawing/2014/main" id="{451813D2-E8C3-B62F-785E-9C2617122C00}"/>
              </a:ext>
            </a:extLst>
          </p:cNvPr>
          <p:cNvSpPr txBox="1"/>
          <p:nvPr/>
        </p:nvSpPr>
        <p:spPr>
          <a:xfrm>
            <a:off x="3784303" y="5438477"/>
            <a:ext cx="3868952" cy="840230"/>
          </a:xfrm>
          <a:prstGeom prst="rect">
            <a:avLst/>
          </a:prstGeom>
          <a:noFill/>
        </p:spPr>
        <p:txBody>
          <a:bodyPr wrap="square" rtlCol="0">
            <a:spAutoFit/>
          </a:bodyPr>
          <a:lstStyle/>
          <a:p>
            <a:pPr algn="ctr">
              <a:lnSpc>
                <a:spcPct val="90000"/>
              </a:lnSpc>
            </a:pPr>
            <a:r>
              <a:rPr lang="en-US" dirty="0">
                <a:latin typeface="Aptos" panose="020B0004020202020204" pitchFamily="34" charset="0"/>
              </a:rPr>
              <a:t>Lawerence’s Rad lab team at Berkeley with the 184” cyclotron </a:t>
            </a:r>
          </a:p>
          <a:p>
            <a:pPr algn="ctr">
              <a:lnSpc>
                <a:spcPct val="90000"/>
              </a:lnSpc>
            </a:pPr>
            <a:r>
              <a:rPr lang="en-US" dirty="0">
                <a:latin typeface="Aptos" panose="020B0004020202020204" pitchFamily="34" charset="0"/>
              </a:rPr>
              <a:t>4/24/1946</a:t>
            </a:r>
          </a:p>
        </p:txBody>
      </p:sp>
      <p:sp>
        <p:nvSpPr>
          <p:cNvPr id="24" name="TextBox 23">
            <a:extLst>
              <a:ext uri="{FF2B5EF4-FFF2-40B4-BE49-F238E27FC236}">
                <a16:creationId xmlns:a16="http://schemas.microsoft.com/office/drawing/2014/main" id="{6921B7C0-BA00-D6E2-D70C-A8A87388FEE2}"/>
              </a:ext>
            </a:extLst>
          </p:cNvPr>
          <p:cNvSpPr txBox="1"/>
          <p:nvPr/>
        </p:nvSpPr>
        <p:spPr>
          <a:xfrm>
            <a:off x="7819593" y="5438477"/>
            <a:ext cx="4181302" cy="1089529"/>
          </a:xfrm>
          <a:prstGeom prst="rect">
            <a:avLst/>
          </a:prstGeom>
          <a:noFill/>
        </p:spPr>
        <p:txBody>
          <a:bodyPr wrap="square" rtlCol="0">
            <a:spAutoFit/>
          </a:bodyPr>
          <a:lstStyle/>
          <a:p>
            <a:pPr algn="ctr">
              <a:lnSpc>
                <a:spcPct val="90000"/>
              </a:lnSpc>
            </a:pPr>
            <a:r>
              <a:rPr lang="en-US" dirty="0">
                <a:latin typeface="Aptos" panose="020B0004020202020204" pitchFamily="34" charset="0"/>
              </a:rPr>
              <a:t>184” cyclotron converted to a calutron for prototype uranium enrichment at the begin of WWI</a:t>
            </a:r>
          </a:p>
          <a:p>
            <a:pPr algn="ctr">
              <a:lnSpc>
                <a:spcPct val="90000"/>
              </a:lnSpc>
            </a:pPr>
            <a:r>
              <a:rPr lang="en-US" dirty="0">
                <a:latin typeface="Aptos" panose="020B0004020202020204" pitchFamily="34" charset="0"/>
              </a:rPr>
              <a:t>Berkeley 3/17/1943 </a:t>
            </a:r>
          </a:p>
        </p:txBody>
      </p:sp>
      <p:cxnSp>
        <p:nvCxnSpPr>
          <p:cNvPr id="26" name="Straight Arrow Connector 25">
            <a:extLst>
              <a:ext uri="{FF2B5EF4-FFF2-40B4-BE49-F238E27FC236}">
                <a16:creationId xmlns:a16="http://schemas.microsoft.com/office/drawing/2014/main" id="{E5BE1D3A-48DA-641C-579E-0E2C0A45AF38}"/>
              </a:ext>
            </a:extLst>
          </p:cNvPr>
          <p:cNvCxnSpPr/>
          <p:nvPr/>
        </p:nvCxnSpPr>
        <p:spPr>
          <a:xfrm>
            <a:off x="1349321" y="5143500"/>
            <a:ext cx="1252105" cy="0"/>
          </a:xfrm>
          <a:prstGeom prst="straightConnector1">
            <a:avLst/>
          </a:prstGeom>
          <a:ln w="28575">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93E4D4C2-9DA7-3C57-FF3E-83E6FD4DC488}"/>
              </a:ext>
            </a:extLst>
          </p:cNvPr>
          <p:cNvSpPr txBox="1"/>
          <p:nvPr/>
        </p:nvSpPr>
        <p:spPr>
          <a:xfrm>
            <a:off x="1955844" y="4869618"/>
            <a:ext cx="686814" cy="341632"/>
          </a:xfrm>
          <a:prstGeom prst="rect">
            <a:avLst/>
          </a:prstGeom>
          <a:noFill/>
        </p:spPr>
        <p:txBody>
          <a:bodyPr wrap="square" rtlCol="0">
            <a:spAutoFit/>
          </a:bodyPr>
          <a:lstStyle/>
          <a:p>
            <a:pPr algn="l">
              <a:lnSpc>
                <a:spcPct val="90000"/>
              </a:lnSpc>
            </a:pPr>
            <a:r>
              <a:rPr lang="en-US" dirty="0">
                <a:latin typeface="+mn-lt"/>
              </a:rPr>
              <a:t>4.5”</a:t>
            </a:r>
          </a:p>
        </p:txBody>
      </p:sp>
    </p:spTree>
    <p:extLst>
      <p:ext uri="{BB962C8B-B14F-4D97-AF65-F5344CB8AC3E}">
        <p14:creationId xmlns:p14="http://schemas.microsoft.com/office/powerpoint/2010/main" val="1862308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075907"/>
      </p:ext>
    </p:extLst>
  </p:cSld>
  <p:clrMapOvr>
    <a:masterClrMapping/>
  </p:clrMapOvr>
</p:sld>
</file>

<file path=ppt/theme/theme1.xml><?xml version="1.0" encoding="utf-8"?>
<a:theme xmlns:a="http://schemas.openxmlformats.org/drawingml/2006/main" name="1_ORNL Presentation">
  <a:themeElements>
    <a:clrScheme name="ORNL Color TEST">
      <a:dk1>
        <a:srgbClr val="373A36"/>
      </a:dk1>
      <a:lt1>
        <a:srgbClr val="FFFFFF"/>
      </a:lt1>
      <a:dk2>
        <a:srgbClr val="00662C"/>
      </a:dk2>
      <a:lt2>
        <a:srgbClr val="DBDCDB"/>
      </a:lt2>
      <a:accent1>
        <a:srgbClr val="00454D"/>
      </a:accent1>
      <a:accent2>
        <a:srgbClr val="006BA6"/>
      </a:accent2>
      <a:accent3>
        <a:srgbClr val="00B38F"/>
      </a:accent3>
      <a:accent4>
        <a:srgbClr val="7DBA00"/>
      </a:accent4>
      <a:accent5>
        <a:srgbClr val="FF9E1B"/>
      </a:accent5>
      <a:accent6>
        <a:srgbClr val="B50093"/>
      </a:accent6>
      <a:hlink>
        <a:srgbClr val="00BDB5"/>
      </a:hlink>
      <a:folHlink>
        <a:srgbClr val="00662C"/>
      </a:folHlink>
    </a:clrScheme>
    <a:fontScheme name="ORNL">
      <a:majorFont>
        <a:latin typeface="Roboto Black"/>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ORNL Green">
      <a:srgbClr val="00662C"/>
    </a:custClr>
    <a:custClr name="Hale Navy">
      <a:srgbClr val="00454D"/>
    </a:custClr>
    <a:custClr name="Graphite">
      <a:srgbClr val="DBDCDB"/>
    </a:custClr>
    <a:custClr name="Polar">
      <a:srgbClr val="FFFFFF"/>
    </a:custClr>
    <a:custClr name="Dark Matter">
      <a:srgbClr val="373A36"/>
    </a:custClr>
    <a:custClr name="Energy">
      <a:srgbClr val="7DBA00"/>
    </a:custClr>
    <a:custClr name="Mist">
      <a:srgbClr val="8BFEBF"/>
    </a:custClr>
    <a:custClr name="Biome">
      <a:srgbClr val="00B38F"/>
    </a:custClr>
    <a:custClr name="Aqua">
      <a:srgbClr val="00BDB5"/>
    </a:custClr>
    <a:custClr name="Infinity">
      <a:srgbClr val="006BA6"/>
    </a:custClr>
    <a:custClr name="Hydro">
      <a:srgbClr val="005776"/>
    </a:custClr>
    <a:custClr name="Forge">
      <a:srgbClr val="FF9E1B"/>
    </a:custClr>
    <a:custClr name="Spark">
      <a:srgbClr val="FE5000"/>
    </a:custClr>
    <a:custClr name="Plasma">
      <a:srgbClr val="B50094"/>
    </a:custClr>
    <a:custClr name="Pulsar">
      <a:srgbClr val="4E008E"/>
    </a:custClr>
  </a:custClrLst>
  <a:extLst>
    <a:ext uri="{05A4C25C-085E-4340-85A3-A5531E510DB2}">
      <thm15:themeFamily xmlns:thm15="http://schemas.microsoft.com/office/thememl/2012/main" name="Presentation7" id="{FE77BF2B-AF80-1440-9463-35D1D5F127DF}" vid="{685E486F-27EA-0247-A080-29A8FDF3768F}"/>
    </a:ext>
  </a:extLst>
</a:theme>
</file>

<file path=ppt/theme/theme2.xml><?xml version="1.0" encoding="utf-8"?>
<a:theme xmlns:a="http://schemas.openxmlformats.org/drawingml/2006/main" name="ORNL">
  <a:themeElements>
    <a:clrScheme name="ORNL theme colors 180717 final">
      <a:dk1>
        <a:sysClr val="windowText" lastClr="000000"/>
      </a:dk1>
      <a:lt1>
        <a:sysClr val="window" lastClr="FFFFFF"/>
      </a:lt1>
      <a:dk2>
        <a:srgbClr val="447E59"/>
      </a:dk2>
      <a:lt2>
        <a:srgbClr val="FFFFFF"/>
      </a:lt2>
      <a:accent1>
        <a:srgbClr val="3BA2AD"/>
      </a:accent1>
      <a:accent2>
        <a:srgbClr val="8FBB55"/>
      </a:accent2>
      <a:accent3>
        <a:srgbClr val="5785B7"/>
      </a:accent3>
      <a:accent4>
        <a:srgbClr val="E5A940"/>
      </a:accent4>
      <a:accent5>
        <a:srgbClr val="919785"/>
      </a:accent5>
      <a:accent6>
        <a:srgbClr val="CB4D3D"/>
      </a:accent6>
      <a:hlink>
        <a:srgbClr val="397D52"/>
      </a:hlink>
      <a:folHlink>
        <a:srgbClr val="00000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9050">
          <a:solidFill>
            <a:schemeClr val="accent1">
              <a:lumMod val="50000"/>
            </a:schemeClr>
          </a:solidFill>
          <a:miter lim="800000"/>
        </a:ln>
        <a:effectLst/>
        <a:scene3d>
          <a:camera prst="orthographicFront">
            <a:rot lat="0" lon="0" rev="0"/>
          </a:camera>
          <a:lightRig rig="threePt" dir="t">
            <a:rot lat="0" lon="0" rev="1200000"/>
          </a:lightRig>
        </a:scene3d>
        <a:sp3d/>
      </a:spPr>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defPPr algn="l">
          <a:lnSpc>
            <a:spcPct val="90000"/>
          </a:lnSpc>
          <a:defRPr dirty="0" smtClean="0">
            <a:solidFill>
              <a:schemeClr val="tx1"/>
            </a:solidFill>
          </a:defRPr>
        </a:defPPr>
      </a:lstStyle>
      <a:style>
        <a:lnRef idx="0">
          <a:schemeClr val="accent1"/>
        </a:lnRef>
        <a:fillRef idx="3">
          <a:schemeClr val="accent1"/>
        </a:fillRef>
        <a:effectRef idx="3">
          <a:schemeClr val="accent1"/>
        </a:effectRef>
        <a:fontRef idx="minor">
          <a:schemeClr val="lt1"/>
        </a:fontRef>
      </a:style>
    </a:spDef>
    <a:lnDef>
      <a:spPr>
        <a:ln w="28575">
          <a:solidFill>
            <a:schemeClr val="bg1">
              <a:lumMod val="50000"/>
            </a:schemeClr>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lnSpc>
            <a:spcPct val="90000"/>
          </a:lnSpc>
          <a:defRPr dirty="0" smtClean="0">
            <a:latin typeface="+mn-lt"/>
          </a:defRPr>
        </a:defPPr>
      </a:lstStyle>
    </a:txDef>
  </a:objectDefaults>
  <a:extraClrSchemeLst/>
  <a:extLst>
    <a:ext uri="{05A4C25C-085E-4340-85A3-A5531E510DB2}">
      <thm15:themeFamily xmlns:thm15="http://schemas.microsoft.com/office/thememl/2012/main" name="Presentation29" id="{6EB95C59-BDD5-5C40-971B-727A997B01D4}" vid="{7DE78278-7085-5245-A271-A8AB5B4057C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22B8826E43E7C4DB802D9B32C536A48" ma:contentTypeVersion="3" ma:contentTypeDescription="Create a new document." ma:contentTypeScope="" ma:versionID="f5e42f8e0d30833b926c3998c180937f">
  <xsd:schema xmlns:xsd="http://www.w3.org/2001/XMLSchema" xmlns:xs="http://www.w3.org/2001/XMLSchema" xmlns:p="http://schemas.microsoft.com/office/2006/metadata/properties" xmlns:ns2="72a292dc-bc7d-4064-ad7e-59ebb9ecfed4" targetNamespace="http://schemas.microsoft.com/office/2006/metadata/properties" ma:root="true" ma:fieldsID="952d09375256859619f1fe54a00e39ff" ns2:_="">
    <xsd:import namespace="72a292dc-bc7d-4064-ad7e-59ebb9ecfed4"/>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a292dc-bc7d-4064-ad7e-59ebb9ecfe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80AF77A-DF5B-42FC-81A4-45C3C5819702}">
  <ds:schemaRefs>
    <ds:schemaRef ds:uri="http://schemas.microsoft.com/sharepoint/v3/contenttype/forms"/>
  </ds:schemaRefs>
</ds:datastoreItem>
</file>

<file path=customXml/itemProps2.xml><?xml version="1.0" encoding="utf-8"?>
<ds:datastoreItem xmlns:ds="http://schemas.openxmlformats.org/officeDocument/2006/customXml" ds:itemID="{8EF4C1D3-2A00-4A54-88A9-FE71AE16AD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a292dc-bc7d-4064-ad7e-59ebb9ecfe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603523-12E1-4473-A3D6-24CB4FC2123F}">
  <ds:schemaRefs>
    <ds:schemaRef ds:uri="http://schemas.microsoft.com/office/2006/metadata/properties"/>
    <ds:schemaRef ds:uri="72a292dc-bc7d-4064-ad7e-59ebb9ecfed4"/>
    <ds:schemaRef ds:uri="http://www.w3.org/XML/1998/namespace"/>
    <ds:schemaRef ds:uri="http://purl.org/dc/dcmitype/"/>
    <ds:schemaRef ds:uri="http://purl.org/dc/terms/"/>
    <ds:schemaRef ds:uri="http://schemas.openxmlformats.org/package/2006/metadata/core-properties"/>
    <ds:schemaRef ds:uri="http://purl.org/dc/elements/1.1/"/>
    <ds:schemaRef ds:uri="http://schemas.microsoft.com/office/infopath/2007/PartnerControls"/>
    <ds:schemaRef ds:uri="http://schemas.microsoft.com/office/2006/documentManagement/types"/>
  </ds:schemaRefs>
</ds:datastoreItem>
</file>

<file path=docMetadata/LabelInfo.xml><?xml version="1.0" encoding="utf-8"?>
<clbl:labelList xmlns:clbl="http://schemas.microsoft.com/office/2020/mipLabelMetadata">
  <clbl:label id="{db3dbd43-4c4b-4544-9f8a-0553f9f5f25e}" enabled="0" method="" siteId="{db3dbd43-4c4b-4544-9f8a-0553f9f5f25e}" removed="1"/>
</clbl:labelList>
</file>

<file path=docProps/app.xml><?xml version="1.0" encoding="utf-8"?>
<Properties xmlns="http://schemas.openxmlformats.org/officeDocument/2006/extended-properties" xmlns:vt="http://schemas.openxmlformats.org/officeDocument/2006/docPropsVTypes">
  <Template>ORNL-Presentation-16x9-Template</Template>
  <TotalTime>575</TotalTime>
  <Words>789</Words>
  <Application>Microsoft Office PowerPoint</Application>
  <PresentationFormat>Widescreen</PresentationFormat>
  <Paragraphs>78</Paragraphs>
  <Slides>7</Slides>
  <Notes>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7</vt:i4>
      </vt:variant>
    </vt:vector>
  </HeadingPairs>
  <TitlesOfParts>
    <vt:vector size="16" baseType="lpstr">
      <vt:lpstr>Aptos</vt:lpstr>
      <vt:lpstr>Arial</vt:lpstr>
      <vt:lpstr>Arial Black</vt:lpstr>
      <vt:lpstr>Calibri</vt:lpstr>
      <vt:lpstr>Century Gothic</vt:lpstr>
      <vt:lpstr>Roboto</vt:lpstr>
      <vt:lpstr>Roboto Light</vt:lpstr>
      <vt:lpstr>1_ORNL Presentation</vt:lpstr>
      <vt:lpstr>ORNL</vt:lpstr>
      <vt:lpstr>From Weinberg Fellowship to the Reestablishment of U.S.  Stable Isotope Enrichment</vt:lpstr>
      <vt:lpstr>Why are isotopes important? It’s personal…</vt:lpstr>
      <vt:lpstr>On behalf of the DOE Isotope R&amp;D and Production Program, ORNL serves as the nation’s stable isotope supplier</vt:lpstr>
      <vt:lpstr>LDRD developed to attract key staff and reestablish core U.S. capabilities</vt:lpstr>
      <vt:lpstr>Weinberg Fellowship attracts early career leaders and ensures the programs have a stake in game</vt:lpstr>
      <vt:lpstr>“Good people from diverse fields working together can make major scientific discoveries that are denied geniuses working in isolation”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McHale, Mimi</dc:creator>
  <cp:keywords/>
  <dc:description/>
  <cp:lastModifiedBy>Rang, Danielle</cp:lastModifiedBy>
  <cp:revision>5</cp:revision>
  <dcterms:created xsi:type="dcterms:W3CDTF">2026-08-10T16:33:31Z</dcterms:created>
  <dcterms:modified xsi:type="dcterms:W3CDTF">2026-09-15T19:27:21Z</dcterms:modified>
  <cp:category/>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0x010100322B8826E43E7C4DB802D9B32C536A48</vt:lpwstr>
  </property>
  <property fmtid="{D5CDD505-2E9C-101B-9397-08002B2CF9AE}" pid="3" name="_MarkAsFinal">
    <vt:bool>true</vt:bool>
  </property>
</Properties>
</file>