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Crouse" userId="a979667f-1c7d-46d8-be66-93d6f20b0c74" providerId="ADAL" clId="{9EF5B21D-0399-41F3-B136-8F8E3885EE06}"/>
    <pc:docChg chg="undo custSel addSld modSld sldOrd">
      <pc:chgData name="Sarah Crouse" userId="a979667f-1c7d-46d8-be66-93d6f20b0c74" providerId="ADAL" clId="{9EF5B21D-0399-41F3-B136-8F8E3885EE06}" dt="2026-09-17T17:35:07.248" v="7" actId="931"/>
      <pc:docMkLst>
        <pc:docMk/>
      </pc:docMkLst>
      <pc:sldChg chg="addSp delSp modSp new mod setBg">
        <pc:chgData name="Sarah Crouse" userId="a979667f-1c7d-46d8-be66-93d6f20b0c74" providerId="ADAL" clId="{9EF5B21D-0399-41F3-B136-8F8E3885EE06}" dt="2026-09-17T17:34:38.089" v="3" actId="26606"/>
        <pc:sldMkLst>
          <pc:docMk/>
          <pc:sldMk cId="72215237" sldId="258"/>
        </pc:sldMkLst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8" creationId="{F3060C83-F051-4F0E-ABAD-AA0DFC48B218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10" creationId="{83C98ABE-055B-441F-B07E-44F97F083C39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12" creationId="{29FDB030-9B49-4CED-8CCD-4D99382388AC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14" creationId="{3783CA14-24A1-485C-8B30-D6A5D87987AD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16" creationId="{9A97C86A-04D6-40F7-AE84-31AB43E6A846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18" creationId="{FF9F2414-84E8-453E-B1F3-389FDE8192D9}"/>
          </ac:spMkLst>
        </pc:spChg>
        <pc:spChg chg="add del">
          <ac:chgData name="Sarah Crouse" userId="a979667f-1c7d-46d8-be66-93d6f20b0c74" providerId="ADAL" clId="{9EF5B21D-0399-41F3-B136-8F8E3885EE06}" dt="2026-09-17T17:34:38.089" v="3" actId="26606"/>
          <ac:spMkLst>
            <pc:docMk/>
            <pc:sldMk cId="72215237" sldId="258"/>
            <ac:spMk id="20" creationId="{3ECA69A1-7536-43AC-85EF-C7106179F5ED}"/>
          </ac:spMkLst>
        </pc:spChg>
        <pc:picChg chg="add mod">
          <ac:chgData name="Sarah Crouse" userId="a979667f-1c7d-46d8-be66-93d6f20b0c74" providerId="ADAL" clId="{9EF5B21D-0399-41F3-B136-8F8E3885EE06}" dt="2026-09-17T17:34:38.089" v="3" actId="26606"/>
          <ac:picMkLst>
            <pc:docMk/>
            <pc:sldMk cId="72215237" sldId="258"/>
            <ac:picMk id="3" creationId="{4C5DEE37-FBD7-7B66-F2D8-520D65009419}"/>
          </ac:picMkLst>
        </pc:picChg>
      </pc:sldChg>
      <pc:sldChg chg="addSp modSp new mod ord">
        <pc:chgData name="Sarah Crouse" userId="a979667f-1c7d-46d8-be66-93d6f20b0c74" providerId="ADAL" clId="{9EF5B21D-0399-41F3-B136-8F8E3885EE06}" dt="2026-09-17T17:35:07.248" v="7" actId="931"/>
        <pc:sldMkLst>
          <pc:docMk/>
          <pc:sldMk cId="110081876" sldId="259"/>
        </pc:sldMkLst>
        <pc:picChg chg="add mod">
          <ac:chgData name="Sarah Crouse" userId="a979667f-1c7d-46d8-be66-93d6f20b0c74" providerId="ADAL" clId="{9EF5B21D-0399-41F3-B136-8F8E3885EE06}" dt="2026-09-17T17:35:07.248" v="7" actId="931"/>
          <ac:picMkLst>
            <pc:docMk/>
            <pc:sldMk cId="110081876" sldId="259"/>
            <ac:picMk id="3" creationId="{767169CD-0D2B-8400-57E6-DD3527F19D7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7D4A9-2FAA-A7CB-714B-F653F1CF7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EB6C3-7082-2FEB-C95E-C55AE211D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8F1FD-23D1-E332-06E2-7C42CDF8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0CB70-4CC2-E485-88E4-BC4AD9AC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649E6-0D67-A310-72E2-BB72AB7D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01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F9CE-C3C9-4A55-F3F3-9F3EDF4C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3EA37-B176-E14E-6F6D-FB64CE75B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3730B-DCCA-35AB-BD0A-F025F664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D2FF1-1859-3A59-E151-8BF5CA86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1F9EF-0D97-A94B-9471-D1808FCC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9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A144-0066-9706-7C6E-572A47E7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B30EC-07D6-5664-1055-327C034AB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C1650-D14E-669E-E434-346F63D4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41543-987C-70F6-F797-3E36CF19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8C407-E80F-83BC-1B1B-14E5A38C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2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F771-1F35-2686-34DE-8A833221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4B38-E853-1E95-69C2-025B6A77A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62917-5680-A201-4F4C-0B7781E3A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47025-72B3-5BE1-5D12-8EDB6D893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DFE6CE-6497-FC4A-662D-9010A63B5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41132-4944-B647-DEF5-932CF13F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2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4FF4-D40E-5F24-D829-7D0A7E1D5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73176-7E3C-B764-E8CA-404D7EEC7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B6B17-B268-A325-05CB-F7151C6AC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0D392-828A-1EC0-E893-6BD64C1D6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9DF91-215A-460D-4D76-C47415DB6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68EF89-5303-F7ED-1EF5-D71B0CBF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75625D-D33B-B683-86DC-4086DEC2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B8DAE9-6F93-A945-E21D-8DB65D65E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7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E242-9736-90F3-DCE8-597D89579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B1B600-8457-4F8E-E742-E9B2052E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440E9A-F79A-6547-B150-DFFE70B72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EA3ADD-40DB-E4FA-A31A-2E5C0256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2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75C8B-1E27-6CAD-8ECE-CEA4E3EBF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8786AB-14D7-ABB9-D8F7-64EB0CF1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CBF5A-FE9A-723F-63F1-D39443DB4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2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75CB-B605-6D03-FE82-76E7ACE1B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9DB00-A029-53B2-B7A4-83E77C0C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5AA7F-80FA-592A-7BA8-5EC8E90B1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4A3BD-0CD8-8066-396B-AD25F8CBF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18B9B-3E6B-A8B9-65E2-AE8FEFF54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D0BD-24EA-D271-C3D0-7089293F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7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6335-0A77-F3D0-E564-EAC19BFB1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520C0A-FF70-4441-17C9-DFD91DA23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7BB07-400E-44DD-E9A1-869E52C15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F0F10-23D4-F566-2E54-1B61F409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7D21D9-BBC7-C270-FA97-7C6E51845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1163E3-DDDC-5A16-54DE-C9BF8F6C6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48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B437-4084-4602-D2D8-CD3132FF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61463-1328-B41D-BB54-32118C456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84A18-7728-C448-87CB-CD16ECD0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41432-9E79-200F-33A7-159E61D2D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40B06-5C22-5944-8696-7B910703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8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3327F-29A7-7B68-26B3-C9E1673E9F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6AF6DF-1A5D-6121-61A1-04739DA7C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CE252-7458-8953-F046-4481CAD8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7BDCC-3559-BD1C-D01E-6A7E6C418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78DD9-9345-7136-9819-EA801F11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9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A5A48A-B435-18C4-56A2-9932844C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A268C-4457-7514-E728-280DFBB55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07446-E91B-BF6D-5CB8-2CC43173B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7F36D0-0F2A-4337-A5C2-003500321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0E4BC-B425-4921-BA14-A71C8E39F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AFAD1-2F8F-4B58-7760-960F0EE20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2BCFD2-FE10-41E5-B6A4-20A3CD781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7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028DCC-741C-7477-1E8B-3C90A3863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7169CD-0D2B-8400-57E6-DD3527F19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1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5DEE37-FBD7-7B66-F2D8-520D65009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D0EB07-D01B-9756-3326-04554635E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5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JLab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Crouse</dc:creator>
  <cp:lastModifiedBy>Sarah Crouse</cp:lastModifiedBy>
  <cp:revision>1</cp:revision>
  <dcterms:created xsi:type="dcterms:W3CDTF">2026-09-17T16:55:20Z</dcterms:created>
  <dcterms:modified xsi:type="dcterms:W3CDTF">2026-09-17T17:35:07Z</dcterms:modified>
</cp:coreProperties>
</file>