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51D5-5616-8E96-8285-18310BE4D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FF881-E787-A540-468F-7060F3376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39CC5-76C7-890F-68EF-E953C53A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FCA8F-CB6F-B3FF-47C1-4A247D29F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5D608-4644-1D8A-9D11-D2FA29BA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EEC80-28DF-9CE1-6B5D-93340E5E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6D6E3-3EB6-D2D9-6BE8-FDB99E88A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B5140-7627-AE46-50B2-2DE78535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B1FD7-ABF0-E104-D36D-8DCBE52E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D70E9-B3F8-7838-FD8A-924D50E6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5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54D6-F828-D042-D38B-696C011C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D6B1C-9087-2EAD-61CA-E98D53277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51BB1-188A-2FB9-AB46-633F56D2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DA91C-F05A-75F9-07BC-FACCCF1B9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F7978-CF61-F2BB-DFF8-FFB381CD3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6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DADB7-A480-E2C2-A220-F1577873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EB4DB-2B5A-EA4B-FBC6-67B75550D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A7AAB-FA3E-0CDF-084E-19C966843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00238-B5A1-7BD5-45BD-86D45BE0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0A5C7-7E8D-787E-E93F-0A21AA37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69FD5-BB5B-2021-C4A1-C60060B8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49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46BCB-777C-D60C-2F4A-40EE51665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CE786-9117-F79C-49E0-63116229C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6ACB3-A63D-EF64-24EA-B10E75477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F732F-AF0D-0EC8-B65A-BCB99445E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A0858-A464-7951-31F8-CD6DA7136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ABEDC6-1189-00F1-DE9D-D8F04DDA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7A7364-86F8-D725-102F-EA70CEDF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63F46A-D1B1-F002-3BC2-9FC06B52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8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0AFC9-3270-9B4A-2676-831D26A70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B6E80-E2FA-B76C-1561-8E3C777F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C0D5D-723B-9B13-9E1A-2B46E86D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C7480-B68C-A98A-259C-08B7511A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2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67DC71-01B5-5097-4A81-A63950D6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967C8D-5608-B08C-5DC0-7604CA9F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DB68B-D179-BE63-00B3-2FA3E9A5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6D01-6449-A56D-4F84-8C276FCF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6E376-E4EC-CE3C-7984-E9AFB35FB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CE5DD-0107-D871-FE76-0686FF437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A82C1-4C0C-6C32-5C9E-89F0F24F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8B8C9-367E-34B8-5A09-0E03F5D6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DC894-2011-A161-9CC7-910ACEBA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4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DCB0-DB50-EE7F-C474-D02AADEA2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45EDD-3A1E-AC1D-0BB9-F40351A12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CD867-2BD8-3653-7A75-4B76ADDF1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C26D5-C26E-8E41-AF4C-28943E49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D4C41-76AB-E84C-0E3A-2D9E41014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10470-631A-E439-B6CB-35AC8E81C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8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4FD7-90E1-60F6-465C-39BB42F2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D05E2-B585-ED5D-8B4C-87DF4BBEE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6AB37-D746-BE33-22A6-BEE70D924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C84E0-4256-219C-C76A-D2FB680E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F3337-C96D-7871-8FFD-F27C821DE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1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7F55B7-4076-550B-F5C9-E4BC5F5D9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E1F7EA-C3EB-1B1F-A47D-0C81007D4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477AE-50B5-9C4F-429A-6142A00C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6B70D-4D87-5307-91E7-CFCF079F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DFB62-5CA4-E41F-3BC3-CBBB57A4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5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0C457E-AEA2-4EFA-0434-ED53761D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D5CE1-8073-9D53-E23B-D0CC0EC08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0EDA6-947A-B543-D9F8-5CE5E697A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511C34-8F99-4424-8B71-4EA3FD2A44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3F89B-15A1-5ECE-FC27-2AE3F5A990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D9530-0278-DE48-F89B-FED7C62B8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98CEA-7EA1-4BFE-8E33-E8CBD2CEE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3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FF4955-52BB-79F7-652C-E57089AD8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09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JLab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Crouse</dc:creator>
  <cp:lastModifiedBy>Sarah Crouse</cp:lastModifiedBy>
  <cp:revision>1</cp:revision>
  <dcterms:created xsi:type="dcterms:W3CDTF">2026-09-16T17:24:28Z</dcterms:created>
  <dcterms:modified xsi:type="dcterms:W3CDTF">2026-09-16T17:25:26Z</dcterms:modified>
</cp:coreProperties>
</file>