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70" r:id="rId4"/>
  </p:sldMasterIdLst>
  <p:notesMasterIdLst>
    <p:notesMasterId r:id="rId13"/>
  </p:notesMasterIdLst>
  <p:sldIdLst>
    <p:sldId id="289" r:id="rId5"/>
    <p:sldId id="268" r:id="rId6"/>
    <p:sldId id="282" r:id="rId7"/>
    <p:sldId id="291" r:id="rId8"/>
    <p:sldId id="296" r:id="rId9"/>
    <p:sldId id="297" r:id="rId10"/>
    <p:sldId id="293" r:id="rId11"/>
    <p:sldId id="272" r:id="rId12"/>
  </p:sldIdLst>
  <p:sldSz cx="12192000" cy="6858000"/>
  <p:notesSz cx="6985000" cy="92837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D31"/>
    <a:srgbClr val="CDD5DD"/>
    <a:srgbClr val="5C72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65599" autoAdjust="0"/>
  </p:normalViewPr>
  <p:slideViewPr>
    <p:cSldViewPr snapToGrid="0">
      <p:cViewPr varScale="1">
        <p:scale>
          <a:sx n="56" d="100"/>
          <a:sy n="56" d="100"/>
        </p:scale>
        <p:origin x="1661" y="43"/>
      </p:cViewPr>
      <p:guideLst/>
    </p:cSldViewPr>
  </p:slideViewPr>
  <p:notesTextViewPr>
    <p:cViewPr>
      <p:scale>
        <a:sx n="125" d="100"/>
        <a:sy n="125" d="100"/>
      </p:scale>
      <p:origin x="0" y="0"/>
    </p:cViewPr>
  </p:notesTextViewPr>
  <p:notesViewPr>
    <p:cSldViewPr snapToGrid="0">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3" tIns="46477" rIns="92953" bIns="46477"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956551" y="0"/>
            <a:ext cx="3026833" cy="465797"/>
          </a:xfrm>
          <a:prstGeom prst="rect">
            <a:avLst/>
          </a:prstGeom>
        </p:spPr>
        <p:txBody>
          <a:bodyPr vert="horz" lIns="92953" tIns="46477" rIns="92953" bIns="46477" rtlCol="0"/>
          <a:lstStyle>
            <a:lvl1pPr algn="r">
              <a:defRPr sz="1200" b="0" i="0">
                <a:latin typeface="Arial" panose="020B0604020202020204" pitchFamily="34" charset="0"/>
              </a:defRPr>
            </a:lvl1pPr>
          </a:lstStyle>
          <a:p>
            <a:fld id="{DDC30C42-F1EA-EA44-9613-5E7947EE8325}" type="datetimeFigureOut">
              <a:rPr lang="en-US" smtClean="0"/>
              <a:pPr/>
              <a:t>9/17/2026</a:t>
            </a:fld>
            <a:endParaRPr lang="en-US" dirty="0"/>
          </a:p>
        </p:txBody>
      </p:sp>
      <p:sp>
        <p:nvSpPr>
          <p:cNvPr id="4" name="Slide Image Placeholder 3"/>
          <p:cNvSpPr>
            <a:spLocks noGrp="1" noRot="1" noChangeAspect="1"/>
          </p:cNvSpPr>
          <p:nvPr>
            <p:ph type="sldImg" idx="2"/>
          </p:nvPr>
        </p:nvSpPr>
        <p:spPr>
          <a:xfrm>
            <a:off x="709613" y="1160463"/>
            <a:ext cx="5565775" cy="3132137"/>
          </a:xfrm>
          <a:prstGeom prst="rect">
            <a:avLst/>
          </a:prstGeom>
          <a:noFill/>
          <a:ln w="12700">
            <a:solidFill>
              <a:prstClr val="black"/>
            </a:solidFill>
          </a:ln>
        </p:spPr>
        <p:txBody>
          <a:bodyPr vert="horz" lIns="92953" tIns="46477" rIns="92953" bIns="46477" rtlCol="0" anchor="ctr"/>
          <a:lstStyle/>
          <a:p>
            <a:endParaRPr lang="en-US" dirty="0"/>
          </a:p>
        </p:txBody>
      </p:sp>
      <p:sp>
        <p:nvSpPr>
          <p:cNvPr id="5" name="Notes Placeholder 4"/>
          <p:cNvSpPr>
            <a:spLocks noGrp="1"/>
          </p:cNvSpPr>
          <p:nvPr>
            <p:ph type="body" sz="quarter" idx="3"/>
          </p:nvPr>
        </p:nvSpPr>
        <p:spPr>
          <a:xfrm>
            <a:off x="698500" y="4467780"/>
            <a:ext cx="5588000" cy="3655457"/>
          </a:xfrm>
          <a:prstGeom prst="rect">
            <a:avLst/>
          </a:prstGeom>
        </p:spPr>
        <p:txBody>
          <a:bodyPr vert="horz" lIns="92953" tIns="46477" rIns="92953" bIns="46477"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17905"/>
            <a:ext cx="3026833" cy="465796"/>
          </a:xfrm>
          <a:prstGeom prst="rect">
            <a:avLst/>
          </a:prstGeom>
        </p:spPr>
        <p:txBody>
          <a:bodyPr vert="horz" lIns="92953" tIns="46477" rIns="92953" bIns="46477"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956551" y="8817905"/>
            <a:ext cx="3026833" cy="465796"/>
          </a:xfrm>
          <a:prstGeom prst="rect">
            <a:avLst/>
          </a:prstGeom>
        </p:spPr>
        <p:txBody>
          <a:bodyPr vert="horz" lIns="92953" tIns="46477" rIns="92953" bIns="46477" rtlCol="0" anchor="b"/>
          <a:lstStyle>
            <a:lvl1pPr algn="r">
              <a:defRPr sz="1200" b="0" i="0">
                <a:latin typeface="Arial" panose="020B0604020202020204" pitchFamily="34" charset="0"/>
              </a:defRPr>
            </a:lvl1pPr>
          </a:lstStyle>
          <a:p>
            <a:fld id="{493BBF43-A868-D94C-A9CC-39C296714D2B}" type="slidenum">
              <a:rPr lang="en-US" smtClean="0"/>
              <a:pPr/>
              <a:t>‹#›</a:t>
            </a:fld>
            <a:endParaRPr lang="en-US" dirty="0"/>
          </a:p>
        </p:txBody>
      </p:sp>
    </p:spTree>
    <p:extLst>
      <p:ext uri="{BB962C8B-B14F-4D97-AF65-F5344CB8AC3E}">
        <p14:creationId xmlns:p14="http://schemas.microsoft.com/office/powerpoint/2010/main" val="3855674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6C7AA-86AD-BEB3-BF4C-54F9FAF3F5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6DA5A-5942-5391-17F4-CC5604FF4D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894558-4C39-B51D-662D-EBC000912F26}"/>
              </a:ext>
            </a:extLst>
          </p:cNvPr>
          <p:cNvSpPr>
            <a:spLocks noGrp="1"/>
          </p:cNvSpPr>
          <p:nvPr>
            <p:ph type="body" idx="1"/>
          </p:nvPr>
        </p:nvSpPr>
        <p:spPr/>
        <p:txBody>
          <a:bodyPr/>
          <a:lstStyle/>
          <a:p>
            <a:pPr defTabSz="947199">
              <a:defRPr/>
            </a:pPr>
            <a:r>
              <a:rPr lang="en-US" kern="0" dirty="0">
                <a:latin typeface="Calibri" panose="020F0502020204030204" pitchFamily="34" charset="0"/>
                <a:ea typeface="Calibri" panose="020F0502020204030204" pitchFamily="34" charset="0"/>
                <a:cs typeface="Calibri" panose="020F0502020204030204" pitchFamily="34" charset="0"/>
              </a:rPr>
              <a:t>Good morning, everyone and welcome again to Jefferson Lab! My name is Nina Ullrich and as the tour coordinator, it’s my pleasure to take you on a tour of our campus today.</a:t>
            </a:r>
          </a:p>
          <a:p>
            <a:pPr defTabSz="947199">
              <a:defRPr/>
            </a:pPr>
            <a:endParaRPr lang="en-US" dirty="0">
              <a:latin typeface="Calibri" panose="020F0502020204030204" pitchFamily="34" charset="0"/>
              <a:ea typeface="Calibri" panose="020F0502020204030204" pitchFamily="34" charset="0"/>
              <a:cs typeface="Calibri" panose="020F0502020204030204" pitchFamily="34" charset="0"/>
            </a:endParaRPr>
          </a:p>
          <a:p>
            <a:pPr defTabSz="947199">
              <a:defRPr/>
            </a:pPr>
            <a:r>
              <a:rPr lang="en-US" dirty="0">
                <a:latin typeface="Calibri" panose="020F0502020204030204" pitchFamily="34" charset="0"/>
                <a:ea typeface="Calibri" panose="020F0502020204030204" pitchFamily="34" charset="0"/>
                <a:cs typeface="Calibri" panose="020F0502020204030204" pitchFamily="34" charset="0"/>
              </a:rPr>
              <a:t>Also helping serve as tour guides are Matt Cahill, Scott Cole, and Dave Chopard.</a:t>
            </a:r>
          </a:p>
          <a:p>
            <a:pPr defTabSz="947199">
              <a:defRPr/>
            </a:pPr>
            <a:endParaRPr lang="en-US" kern="0" dirty="0">
              <a:latin typeface="Calibri" panose="020F0502020204030204" pitchFamily="34" charset="0"/>
              <a:ea typeface="Calibri" panose="020F0502020204030204" pitchFamily="34" charset="0"/>
              <a:cs typeface="Calibri" panose="020F0502020204030204" pitchFamily="34" charset="0"/>
            </a:endParaRPr>
          </a:p>
          <a:p>
            <a:pPr defTabSz="947199">
              <a:defRPr/>
            </a:pPr>
            <a:r>
              <a:rPr lang="en-US" kern="0" dirty="0">
                <a:latin typeface="Calibri" panose="020F0502020204030204" pitchFamily="34" charset="0"/>
                <a:ea typeface="Calibri" panose="020F0502020204030204" pitchFamily="34" charset="0"/>
                <a:cs typeface="Calibri" panose="020F0502020204030204" pitchFamily="34" charset="0"/>
              </a:rPr>
              <a:t>During today’s tour, we encourage you to get as up close as possible, ask questions, and take pictures.  But first, we need to go over a few key safety protocols.</a:t>
            </a:r>
          </a:p>
          <a:p>
            <a:pPr defTabSz="947199">
              <a:defRPr/>
            </a:pPr>
            <a:br>
              <a:rPr lang="en-US" kern="0" dirty="0">
                <a:latin typeface="Calibri" panose="020F0502020204030204" pitchFamily="34" charset="0"/>
                <a:ea typeface="Calibri" panose="020F0502020204030204" pitchFamily="34" charset="0"/>
                <a:cs typeface="Calibri" panose="020F0502020204030204" pitchFamily="34" charset="0"/>
              </a:rPr>
            </a:br>
            <a:r>
              <a:rPr lang="en-US" kern="0" dirty="0">
                <a:latin typeface="Calibri" panose="020F0502020204030204" pitchFamily="34" charset="0"/>
                <a:ea typeface="Calibri" panose="020F0502020204030204" pitchFamily="34" charset="0"/>
                <a:cs typeface="Calibri" panose="020F0502020204030204" pitchFamily="34" charset="0"/>
              </a:rPr>
              <a:t>It’s our job to get you safely, and efficiently, to the places where our scientists and engineers are waiting and we want to stay on time so we don’t have to cut the tour short.</a:t>
            </a:r>
          </a:p>
          <a:p>
            <a:pPr defTabSz="947199">
              <a:defRPr/>
            </a:pP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kern="0" dirty="0">
              <a:latin typeface="Calibri" panose="020F0502020204030204" pitchFamily="34" charset="0"/>
              <a:ea typeface="Calibri" panose="020F0502020204030204" pitchFamily="34" charset="0"/>
              <a:cs typeface="Calibri" panose="020F0502020204030204" pitchFamily="34" charset="0"/>
            </a:endParaRPr>
          </a:p>
          <a:p>
            <a:pPr defTabSz="947199">
              <a:defRPr/>
            </a:pPr>
            <a:endParaRPr lang="en-US" kern="0" dirty="0">
              <a:latin typeface="Calibri" panose="020F0502020204030204" pitchFamily="34" charset="0"/>
              <a:ea typeface="Calibri" panose="020F0502020204030204" pitchFamily="34" charset="0"/>
              <a:cs typeface="Calibri" panose="020F0502020204030204" pitchFamily="34" charset="0"/>
            </a:endParaRPr>
          </a:p>
          <a:p>
            <a:pPr defTabSz="947199">
              <a:defRPr/>
            </a:pPr>
            <a:endParaRPr lang="en-US" kern="0" dirty="0">
              <a:latin typeface="Calibri" panose="020F0502020204030204" pitchFamily="34" charset="0"/>
              <a:ea typeface="Calibri" panose="020F0502020204030204" pitchFamily="34" charset="0"/>
              <a:cs typeface="Calibri" panose="020F0502020204030204" pitchFamily="34" charset="0"/>
            </a:endParaRPr>
          </a:p>
          <a:p>
            <a:pPr defTabSz="947199">
              <a:defRPr/>
            </a:pPr>
            <a:endParaRPr lang="en-US" kern="100"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kern="0"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3F6D029-F3FF-09D9-212B-90FD668CEB01}"/>
              </a:ext>
            </a:extLst>
          </p:cNvPr>
          <p:cNvSpPr>
            <a:spLocks noGrp="1"/>
          </p:cNvSpPr>
          <p:nvPr>
            <p:ph type="sldNum" sz="quarter" idx="5"/>
          </p:nvPr>
        </p:nvSpPr>
        <p:spPr/>
        <p:txBody>
          <a:bodyPr/>
          <a:lstStyle/>
          <a:p>
            <a:fld id="{493BBF43-A868-D94C-A9CC-39C296714D2B}" type="slidenum">
              <a:rPr lang="en-US" smtClean="0"/>
              <a:t>1</a:t>
            </a:fld>
            <a:endParaRPr lang="en-US" dirty="0"/>
          </a:p>
        </p:txBody>
      </p:sp>
    </p:spTree>
    <p:extLst>
      <p:ext uri="{BB962C8B-B14F-4D97-AF65-F5344CB8AC3E}">
        <p14:creationId xmlns:p14="http://schemas.microsoft.com/office/powerpoint/2010/main" val="2661894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0" dirty="0">
                <a:latin typeface="Calibri" panose="020F0502020204030204" pitchFamily="34" charset="0"/>
                <a:ea typeface="Calibri" panose="020F0502020204030204" pitchFamily="34" charset="0"/>
                <a:cs typeface="Calibri" panose="020F0502020204030204" pitchFamily="34" charset="0"/>
              </a:rPr>
              <a:t>Most of the areas we’ll visit here will not expose you to radiation above normal background levels. However, we’ll be near some Radioactive Material. Because of this:</a:t>
            </a:r>
            <a:endParaRPr lang="en-US" kern="100" dirty="0">
              <a:latin typeface="Calibri" panose="020F0502020204030204" pitchFamily="34" charset="0"/>
              <a:ea typeface="Calibri" panose="020F0502020204030204" pitchFamily="34" charset="0"/>
              <a:cs typeface="Calibri" panose="020F0502020204030204" pitchFamily="34" charset="0"/>
            </a:endParaRPr>
          </a:p>
          <a:p>
            <a:r>
              <a:rPr lang="en-US" kern="0" dirty="0">
                <a:latin typeface="Calibri" panose="020F0502020204030204" pitchFamily="34" charset="0"/>
                <a:ea typeface="Calibri" panose="020F0502020204030204" pitchFamily="34" charset="0"/>
                <a:cs typeface="Calibri" panose="020F0502020204030204" pitchFamily="34" charset="0"/>
              </a:rPr>
              <a:t> </a:t>
            </a:r>
            <a:endParaRPr lang="en-US" kern="100" dirty="0">
              <a:latin typeface="Calibri" panose="020F0502020204030204" pitchFamily="34" charset="0"/>
              <a:ea typeface="Calibri" panose="020F0502020204030204" pitchFamily="34" charset="0"/>
              <a:cs typeface="Calibri" panose="020F0502020204030204" pitchFamily="34" charset="0"/>
            </a:endParaRPr>
          </a:p>
          <a:p>
            <a:pPr marL="355199" indent="-355199">
              <a:buFont typeface="Symbol" panose="05050102010706020507" pitchFamily="18" charset="2"/>
              <a:buChar char=""/>
            </a:pPr>
            <a:r>
              <a:rPr lang="en-US" kern="100" dirty="0">
                <a:latin typeface="Calibri" panose="020F0502020204030204" pitchFamily="34" charset="0"/>
                <a:ea typeface="Calibri" panose="020F0502020204030204" pitchFamily="34" charset="0"/>
                <a:cs typeface="Calibri" panose="020F0502020204030204" pitchFamily="34" charset="0"/>
              </a:rPr>
              <a:t>You’ll notice we are wearing our personal dosimetry</a:t>
            </a:r>
          </a:p>
          <a:p>
            <a:pPr marL="355199" indent="-355199">
              <a:buFont typeface="Symbol" panose="05050102010706020507" pitchFamily="18" charset="2"/>
              <a:buChar char=""/>
            </a:pPr>
            <a:r>
              <a:rPr lang="en-US" kern="100" dirty="0">
                <a:latin typeface="Calibri" panose="020F0502020204030204" pitchFamily="34" charset="0"/>
                <a:ea typeface="Calibri" panose="020F0502020204030204" pitchFamily="34" charset="0"/>
                <a:cs typeface="Calibri" panose="020F0502020204030204" pitchFamily="34" charset="0"/>
              </a:rPr>
              <a:t>And are carrying a Self-Reading Pocket Dosimeter, SRPD, that will alert us in real time if there is any radiation exposure. </a:t>
            </a:r>
          </a:p>
          <a:p>
            <a:pPr marL="355199" indent="-355199">
              <a:buFont typeface="Symbol" panose="05050102010706020507" pitchFamily="18" charset="2"/>
              <a:buChar char=""/>
            </a:pPr>
            <a:r>
              <a:rPr lang="en-US" kern="100" dirty="0">
                <a:latin typeface="Calibri" panose="020F0502020204030204" pitchFamily="34" charset="0"/>
                <a:ea typeface="Calibri" panose="020F0502020204030204" pitchFamily="34" charset="0"/>
                <a:cs typeface="Calibri" panose="020F0502020204030204" pitchFamily="34" charset="0"/>
              </a:rPr>
              <a:t>if the SRPD alarm sounds off, follow us to the nearest exit.</a:t>
            </a:r>
          </a:p>
          <a:p>
            <a:r>
              <a:rPr lang="en-US" kern="0" dirty="0">
                <a:latin typeface="Calibri" panose="020F0502020204030204" pitchFamily="34" charset="0"/>
                <a:ea typeface="Calibri" panose="020F0502020204030204" pitchFamily="34" charset="0"/>
                <a:cs typeface="Calibri" panose="020F0502020204030204" pitchFamily="34" charset="0"/>
              </a:rPr>
              <a:t> </a:t>
            </a:r>
            <a:endParaRPr lang="en-US" kern="100" dirty="0">
              <a:latin typeface="Calibri" panose="020F0502020204030204" pitchFamily="34" charset="0"/>
              <a:ea typeface="Calibri" panose="020F0502020204030204" pitchFamily="34" charset="0"/>
              <a:cs typeface="Calibri" panose="020F0502020204030204" pitchFamily="34" charset="0"/>
            </a:endParaRPr>
          </a:p>
          <a:p>
            <a:r>
              <a:rPr lang="en-US" kern="0" dirty="0">
                <a:latin typeface="Calibri" panose="020F0502020204030204" pitchFamily="34" charset="0"/>
                <a:ea typeface="Calibri" panose="020F0502020204030204" pitchFamily="34" charset="0"/>
                <a:cs typeface="Calibri" panose="020F0502020204030204" pitchFamily="34" charset="0"/>
              </a:rPr>
              <a:t>The risk for radiation exposure during a tour is minimal to none, but these controls are in place for our safety. </a:t>
            </a: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93BBF43-A868-D94C-A9CC-39C296714D2B}" type="slidenum">
              <a:rPr lang="en-US" smtClean="0"/>
              <a:t>2</a:t>
            </a:fld>
            <a:endParaRPr lang="en-US" dirty="0"/>
          </a:p>
        </p:txBody>
      </p:sp>
    </p:spTree>
    <p:extLst>
      <p:ext uri="{BB962C8B-B14F-4D97-AF65-F5344CB8AC3E}">
        <p14:creationId xmlns:p14="http://schemas.microsoft.com/office/powerpoint/2010/main" val="1642298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kern="0" dirty="0">
                <a:latin typeface="Calibri" panose="020F0502020204030204" pitchFamily="34" charset="0"/>
                <a:ea typeface="Calibri" panose="020F0502020204030204" pitchFamily="34" charset="0"/>
                <a:cs typeface="Calibri" panose="020F0502020204030204" pitchFamily="34" charset="0"/>
              </a:rPr>
              <a:t>Also, we’ll also be entering areas classified as Oxygen Deficiency Hazard, ODH. If there were to be a cryogen leak:</a:t>
            </a:r>
            <a:endParaRPr lang="en-US" kern="100" dirty="0">
              <a:latin typeface="Calibri" panose="020F0502020204030204" pitchFamily="34" charset="0"/>
              <a:ea typeface="Calibri" panose="020F0502020204030204" pitchFamily="34" charset="0"/>
              <a:cs typeface="Calibri" panose="020F0502020204030204" pitchFamily="34" charset="0"/>
            </a:endParaRPr>
          </a:p>
          <a:p>
            <a:r>
              <a:rPr lang="en-US" kern="0" dirty="0">
                <a:latin typeface="Calibri" panose="020F0502020204030204" pitchFamily="34" charset="0"/>
                <a:ea typeface="Calibri" panose="020F0502020204030204" pitchFamily="34" charset="0"/>
                <a:cs typeface="Calibri" panose="020F0502020204030204" pitchFamily="34" charset="0"/>
              </a:rPr>
              <a:t> </a:t>
            </a:r>
            <a:endParaRPr lang="en-US" kern="100" dirty="0">
              <a:latin typeface="Calibri" panose="020F0502020204030204" pitchFamily="34" charset="0"/>
              <a:ea typeface="Calibri" panose="020F0502020204030204" pitchFamily="34" charset="0"/>
              <a:cs typeface="Calibri" panose="020F0502020204030204" pitchFamily="34" charset="0"/>
            </a:endParaRPr>
          </a:p>
          <a:p>
            <a:pPr marL="355199" indent="-355199">
              <a:buFont typeface="Symbol" panose="05050102010706020507" pitchFamily="18" charset="2"/>
              <a:buChar char=""/>
            </a:pPr>
            <a:r>
              <a:rPr lang="en-US" kern="0" dirty="0">
                <a:latin typeface="Calibri" panose="020F0502020204030204" pitchFamily="34" charset="0"/>
                <a:ea typeface="Calibri" panose="020F0502020204030204" pitchFamily="34" charset="0"/>
                <a:cs typeface="Calibri" panose="020F0502020204030204" pitchFamily="34" charset="0"/>
              </a:rPr>
              <a:t>You’ll see a blue light flashing</a:t>
            </a:r>
            <a:endParaRPr lang="en-US" kern="100" dirty="0">
              <a:latin typeface="Calibri" panose="020F0502020204030204" pitchFamily="34" charset="0"/>
              <a:ea typeface="Calibri" panose="020F0502020204030204" pitchFamily="34" charset="0"/>
              <a:cs typeface="Calibri" panose="020F0502020204030204" pitchFamily="34" charset="0"/>
            </a:endParaRPr>
          </a:p>
          <a:p>
            <a:pPr marL="355199" indent="-355199">
              <a:buFont typeface="Symbol" panose="05050102010706020507" pitchFamily="18" charset="2"/>
              <a:buChar char=""/>
            </a:pPr>
            <a:r>
              <a:rPr lang="en-US" kern="0" dirty="0">
                <a:latin typeface="Calibri" panose="020F0502020204030204" pitchFamily="34" charset="0"/>
                <a:ea typeface="Calibri" panose="020F0502020204030204" pitchFamily="34" charset="0"/>
                <a:cs typeface="Calibri" panose="020F0502020204030204" pitchFamily="34" charset="0"/>
              </a:rPr>
              <a:t>Hear a loud buzzing or klaxon alarm</a:t>
            </a:r>
            <a:endParaRPr lang="en-US" kern="100" dirty="0">
              <a:latin typeface="Calibri" panose="020F0502020204030204" pitchFamily="34" charset="0"/>
              <a:ea typeface="Calibri" panose="020F0502020204030204" pitchFamily="34" charset="0"/>
              <a:cs typeface="Calibri" panose="020F0502020204030204" pitchFamily="34" charset="0"/>
            </a:endParaRPr>
          </a:p>
          <a:p>
            <a:pPr marL="355199" indent="-355199" defTabSz="947199">
              <a:buFont typeface="Symbol" panose="05050102010706020507" pitchFamily="18" charset="2"/>
              <a:buChar char=""/>
            </a:pPr>
            <a:r>
              <a:rPr lang="en-US" kern="0" dirty="0">
                <a:latin typeface="Calibri" panose="020F0502020204030204" pitchFamily="34" charset="0"/>
                <a:ea typeface="Calibri" panose="020F0502020204030204" pitchFamily="34" charset="0"/>
                <a:cs typeface="Calibri" panose="020F0502020204030204" pitchFamily="34" charset="0"/>
              </a:rPr>
              <a:t>And may see a white plume like fog or a cloud, indicating the leak where the oxygen is displaced. DO NOT walk or run through it, instead follow us to the nearest exit.</a:t>
            </a:r>
            <a:endParaRPr lang="en-US" kern="100"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93BBF43-A868-D94C-A9CC-39C296714D2B}" type="slidenum">
              <a:rPr lang="en-US" smtClean="0"/>
              <a:t>3</a:t>
            </a:fld>
            <a:endParaRPr lang="en-US" dirty="0"/>
          </a:p>
        </p:txBody>
      </p:sp>
    </p:spTree>
    <p:extLst>
      <p:ext uri="{BB962C8B-B14F-4D97-AF65-F5344CB8AC3E}">
        <p14:creationId xmlns:p14="http://schemas.microsoft.com/office/powerpoint/2010/main" val="1354332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ED654-73F0-3AE0-8843-4BD79E0810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527A63-8FCA-361F-C8F7-D89FA4D71A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48D690-9D66-877A-E87C-94F0A19C084C}"/>
              </a:ext>
            </a:extLst>
          </p:cNvPr>
          <p:cNvSpPr>
            <a:spLocks noGrp="1"/>
          </p:cNvSpPr>
          <p:nvPr>
            <p:ph type="body" idx="1"/>
          </p:nvPr>
        </p:nvSpPr>
        <p:spPr/>
        <p:txBody>
          <a:bodyPr/>
          <a:lstStyle/>
          <a:p>
            <a:pPr defTabSz="929538">
              <a:defRPr/>
            </a:pPr>
            <a:r>
              <a:rPr lang="en-US" kern="100" dirty="0">
                <a:latin typeface="Calibri" panose="020F0502020204030204" pitchFamily="34" charset="0"/>
                <a:ea typeface="Calibri" panose="020F0502020204030204" pitchFamily="34" charset="0"/>
                <a:cs typeface="Calibri" panose="020F0502020204030204" pitchFamily="34" charset="0"/>
              </a:rPr>
              <a:t>We have a few areas where magnetic fields or RF radiation could interfere with instruments and electronic apparatus, such as cardiac pacemakers. Because of this, we ask you please let us know if you have a medical device such as a pacemaker or defibrillator that may prevent you from safely completing this tour. </a:t>
            </a: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36B370F-5049-8940-12CB-2C70C0C5815C}"/>
              </a:ext>
            </a:extLst>
          </p:cNvPr>
          <p:cNvSpPr>
            <a:spLocks noGrp="1"/>
          </p:cNvSpPr>
          <p:nvPr>
            <p:ph type="sldNum" sz="quarter" idx="5"/>
          </p:nvPr>
        </p:nvSpPr>
        <p:spPr/>
        <p:txBody>
          <a:bodyPr/>
          <a:lstStyle/>
          <a:p>
            <a:fld id="{493BBF43-A868-D94C-A9CC-39C296714D2B}" type="slidenum">
              <a:rPr lang="en-US" smtClean="0"/>
              <a:t>4</a:t>
            </a:fld>
            <a:endParaRPr lang="en-US" dirty="0"/>
          </a:p>
        </p:txBody>
      </p:sp>
    </p:spTree>
    <p:extLst>
      <p:ext uri="{BB962C8B-B14F-4D97-AF65-F5344CB8AC3E}">
        <p14:creationId xmlns:p14="http://schemas.microsoft.com/office/powerpoint/2010/main" val="2570613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798F6-7F74-BCA6-EFE6-BC2B2482B2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AE59F6-E9F0-7951-D81D-E42DAB5FCE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D40DFD-B9F3-1489-EE74-230A691065A0}"/>
              </a:ext>
            </a:extLst>
          </p:cNvPr>
          <p:cNvSpPr>
            <a:spLocks noGrp="1"/>
          </p:cNvSpPr>
          <p:nvPr>
            <p:ph type="body" idx="1"/>
          </p:nvPr>
        </p:nvSpPr>
        <p:spPr/>
        <p:txBody>
          <a:bodyPr/>
          <a:lstStyle/>
          <a:p>
            <a:r>
              <a:rPr lang="en-US" kern="0" dirty="0">
                <a:latin typeface="Calibri" panose="020F0502020204030204" pitchFamily="34" charset="0"/>
                <a:ea typeface="Calibri" panose="020F0502020204030204" pitchFamily="34" charset="0"/>
                <a:cs typeface="Calibri" panose="020F0502020204030204" pitchFamily="34" charset="0"/>
              </a:rPr>
              <a:t>A few other points to note:</a:t>
            </a: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kern="100" dirty="0">
              <a:latin typeface="Calibri" panose="020F0502020204030204" pitchFamily="34" charset="0"/>
              <a:ea typeface="Calibri" panose="020F0502020204030204" pitchFamily="34" charset="0"/>
              <a:cs typeface="Calibri" panose="020F0502020204030204" pitchFamily="34" charset="0"/>
            </a:endParaRPr>
          </a:p>
          <a:p>
            <a:pPr marL="355199" indent="-355199" defTabSz="947199">
              <a:buFont typeface="Symbol" panose="05050102010706020507" pitchFamily="18" charset="2"/>
              <a:buChar char=""/>
              <a:defRPr/>
            </a:pPr>
            <a:r>
              <a:rPr lang="en-US" kern="0" dirty="0">
                <a:latin typeface="Calibri" panose="020F0502020204030204" pitchFamily="34" charset="0"/>
                <a:ea typeface="Calibri" panose="020F0502020204030204" pitchFamily="34" charset="0"/>
                <a:cs typeface="Calibri" panose="020F0502020204030204" pitchFamily="34" charset="0"/>
              </a:rPr>
              <a:t>Slips, trips and falls are one of the most common cause of injuries and the lab is no exception, so please watch your step.</a:t>
            </a:r>
          </a:p>
          <a:p>
            <a:pPr marL="355199" indent="-355199" defTabSz="947199">
              <a:buFont typeface="Symbol" panose="05050102010706020507" pitchFamily="18" charset="2"/>
              <a:buChar char=""/>
              <a:defRPr/>
            </a:pPr>
            <a:r>
              <a:rPr lang="en-US" kern="0" dirty="0">
                <a:latin typeface="Calibri" panose="020F0502020204030204" pitchFamily="34" charset="0"/>
                <a:ea typeface="Calibri" panose="020F0502020204030204" pitchFamily="34" charset="0"/>
                <a:cs typeface="Calibri" panose="020F0502020204030204" pitchFamily="34" charset="0"/>
              </a:rPr>
              <a:t>We will be moving through a working lab where cranes and jacks may be in operation and may be heard to hear at times.</a:t>
            </a:r>
          </a:p>
          <a:p>
            <a:pPr marL="355199" indent="-355199" defTabSz="947199">
              <a:buFont typeface="Symbol" panose="05050102010706020507" pitchFamily="18" charset="2"/>
              <a:buChar char=""/>
              <a:defRPr/>
            </a:pPr>
            <a:r>
              <a:rPr lang="en-US" kern="0" dirty="0">
                <a:latin typeface="Calibri" panose="020F0502020204030204" pitchFamily="34" charset="0"/>
                <a:ea typeface="Calibri" panose="020F0502020204030204" pitchFamily="34" charset="0"/>
                <a:cs typeface="Calibri" panose="020F0502020204030204" pitchFamily="34" charset="0"/>
              </a:rPr>
              <a:t>Please stay within 15’ of the speaker or tour escort and try not to allow any large pieces of equipment to come between yourself and the group. </a:t>
            </a:r>
            <a:endParaRPr lang="en-US" kern="100" dirty="0">
              <a:latin typeface="Calibri" panose="020F0502020204030204" pitchFamily="34" charset="0"/>
              <a:ea typeface="Calibri" panose="020F0502020204030204" pitchFamily="34" charset="0"/>
              <a:cs typeface="Calibri" panose="020F0502020204030204" pitchFamily="34" charset="0"/>
            </a:endParaRPr>
          </a:p>
          <a:p>
            <a:pPr marL="355199" indent="-355199">
              <a:buFont typeface="Symbol" panose="05050102010706020507" pitchFamily="18" charset="2"/>
              <a:buChar char=""/>
            </a:pPr>
            <a:r>
              <a:rPr lang="en-US" kern="0" dirty="0">
                <a:latin typeface="Calibri" panose="020F0502020204030204" pitchFamily="34" charset="0"/>
                <a:ea typeface="Calibri" panose="020F0502020204030204" pitchFamily="34" charset="0"/>
                <a:cs typeface="Calibri" panose="020F0502020204030204" pitchFamily="34" charset="0"/>
              </a:rPr>
              <a:t>There is no food or drink allowed on the tour, including water, gum or cough drops, and you can leave your drink on the bus if you’d like.</a:t>
            </a:r>
          </a:p>
          <a:p>
            <a:pPr marL="355199" indent="-355199">
              <a:buFont typeface="Symbol" panose="05050102010706020507" pitchFamily="18" charset="2"/>
              <a:buChar char=""/>
            </a:pPr>
            <a:r>
              <a:rPr lang="en-US" kern="0" dirty="0">
                <a:latin typeface="Calibri" panose="020F0502020204030204" pitchFamily="34" charset="0"/>
                <a:ea typeface="Calibri" panose="020F0502020204030204" pitchFamily="34" charset="0"/>
                <a:cs typeface="Calibri" panose="020F0502020204030204" pitchFamily="34" charset="0"/>
              </a:rPr>
              <a:t>There are no restrooms on the tour so please use the facilities in our lobby before we leave CEBAF Center.</a:t>
            </a:r>
            <a:endParaRPr lang="en-US" kern="100" dirty="0">
              <a:latin typeface="Calibri" panose="020F0502020204030204" pitchFamily="34" charset="0"/>
              <a:ea typeface="Calibri" panose="020F0502020204030204" pitchFamily="34" charset="0"/>
              <a:cs typeface="Calibri" panose="020F0502020204030204" pitchFamily="34" charset="0"/>
            </a:endParaRPr>
          </a:p>
          <a:p>
            <a:pPr marL="355199" indent="-355199">
              <a:buFont typeface="Symbol" panose="05050102010706020507" pitchFamily="18" charset="2"/>
              <a:buChar char=""/>
            </a:pPr>
            <a:r>
              <a:rPr lang="en-US" kern="0" dirty="0">
                <a:latin typeface="Calibri" panose="020F0502020204030204" pitchFamily="34" charset="0"/>
                <a:ea typeface="Calibri" panose="020F0502020204030204" pitchFamily="34" charset="0"/>
                <a:cs typeface="Calibri" panose="020F0502020204030204" pitchFamily="34" charset="0"/>
              </a:rPr>
              <a:t>Cell phone reception is very limited and please do not touch anything unless you are invited to do so.</a:t>
            </a:r>
            <a:endParaRPr lang="en-US" kern="100" dirty="0">
              <a:latin typeface="Calibri" panose="020F0502020204030204" pitchFamily="34" charset="0"/>
              <a:ea typeface="Calibri" panose="020F0502020204030204" pitchFamily="34" charset="0"/>
              <a:cs typeface="Calibri" panose="020F0502020204030204" pitchFamily="34" charset="0"/>
            </a:endParaRPr>
          </a:p>
          <a:p>
            <a:pPr marL="355199" indent="-355199">
              <a:buFont typeface="Symbol" panose="05050102010706020507" pitchFamily="18" charset="2"/>
              <a:buChar char=""/>
            </a:pPr>
            <a:r>
              <a:rPr lang="en-US" kern="0" dirty="0">
                <a:latin typeface="Calibri" panose="020F0502020204030204" pitchFamily="34" charset="0"/>
                <a:ea typeface="Calibri" panose="020F0502020204030204" pitchFamily="34" charset="0"/>
                <a:cs typeface="Calibri" panose="020F0502020204030204" pitchFamily="34" charset="0"/>
              </a:rPr>
              <a:t>Please let one of us know if at any time you do not feel well for any reason, or if you notice someone else who may not feel well. Should there be a medical emergency, we will call 911 and Lab security at 5822.</a:t>
            </a:r>
            <a:endParaRPr lang="en-US" kern="100"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35292B39-A5A2-1A50-8957-DFD48E6C1EED}"/>
              </a:ext>
            </a:extLst>
          </p:cNvPr>
          <p:cNvSpPr>
            <a:spLocks noGrp="1"/>
          </p:cNvSpPr>
          <p:nvPr>
            <p:ph type="sldNum" sz="quarter" idx="5"/>
          </p:nvPr>
        </p:nvSpPr>
        <p:spPr/>
        <p:txBody>
          <a:bodyPr/>
          <a:lstStyle/>
          <a:p>
            <a:fld id="{493BBF43-A868-D94C-A9CC-39C296714D2B}" type="slidenum">
              <a:rPr lang="en-US" smtClean="0"/>
              <a:t>5</a:t>
            </a:fld>
            <a:endParaRPr lang="en-US" dirty="0"/>
          </a:p>
        </p:txBody>
      </p:sp>
    </p:spTree>
    <p:extLst>
      <p:ext uri="{BB962C8B-B14F-4D97-AF65-F5344CB8AC3E}">
        <p14:creationId xmlns:p14="http://schemas.microsoft.com/office/powerpoint/2010/main" val="3408483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068A4-C7B7-EC12-CEE9-EB33A63B49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68D43-69EB-F7A6-E1D8-29D0234256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5F12BF-009B-E216-7B87-38021A430C4D}"/>
              </a:ext>
            </a:extLst>
          </p:cNvPr>
          <p:cNvSpPr>
            <a:spLocks noGrp="1"/>
          </p:cNvSpPr>
          <p:nvPr>
            <p:ph type="body" idx="1"/>
          </p:nvPr>
        </p:nvSpPr>
        <p:spPr/>
        <p:txBody>
          <a:bodyPr/>
          <a:lstStyle/>
          <a:p>
            <a:pPr algn="l">
              <a:buFont typeface="Arial" panose="020B0604020202020204" pitchFamily="34" charset="0"/>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Because we all need to be accurately covered under our RCA and ODH safety protocols, we will be breaking up into 2 groups, each marked with a color. Those in Group 1, stay with Matt and Scott. Those in Group 2, blue stickers, stay with Dave and I.</a:t>
            </a:r>
          </a:p>
          <a:p>
            <a:pPr algn="l">
              <a:buFont typeface="Arial" panose="020B0604020202020204" pitchFamily="34" charset="0"/>
              <a:buNone/>
            </a:pP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buFont typeface="Arial" panose="020B0604020202020204" pitchFamily="34" charset="0"/>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Repeating what I said earlier,  </a:t>
            </a:r>
            <a:r>
              <a:rPr lang="en-US" kern="0" dirty="0">
                <a:latin typeface="Calibri" panose="020F0502020204030204" pitchFamily="34" charset="0"/>
                <a:ea typeface="Calibri" panose="020F0502020204030204" pitchFamily="34" charset="0"/>
                <a:cs typeface="Calibri" panose="020F0502020204030204" pitchFamily="34" charset="0"/>
              </a:rPr>
              <a:t>It’s our job to get you safely, and efficiently, to the places where our scientists and engineers are waiting and we want to stay on time so we don’t have to cut the tour short.</a:t>
            </a:r>
          </a:p>
          <a:p>
            <a:pPr algn="l">
              <a:buFont typeface="Arial" panose="020B0604020202020204" pitchFamily="34" charset="0"/>
              <a:buNone/>
            </a:pP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buFont typeface="Arial" panose="020B0604020202020204" pitchFamily="34" charset="0"/>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will be taking one bus so please stay grouped to make it more efficient.</a:t>
            </a:r>
          </a:p>
          <a:p>
            <a:pPr algn="l">
              <a:buFont typeface="Arial" panose="020B0604020202020204" pitchFamily="34" charset="0"/>
              <a:buNone/>
            </a:pP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buFont typeface="Arial" panose="020B0604020202020204" pitchFamily="34" charset="0"/>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will all be visiting the Machine Control Center, Test Lab and experiencing the Windshield Tour, but at different times. And the last stop of the day will be together underground in Experimental Hall C, and still breaking up in two groups so we can hear. And then we’ll all come back to CEBAF Center here together. And you are welcome to leave your belongings here.</a:t>
            </a:r>
          </a:p>
          <a:p>
            <a:pPr algn="l">
              <a:buFont typeface="Arial" panose="020B0604020202020204" pitchFamily="34" charset="0"/>
              <a:buNone/>
            </a:pP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buFont typeface="Arial" panose="020B0604020202020204" pitchFamily="34" charset="0"/>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Taking a look at the names, I’m going to call them out in order and please say here. </a:t>
            </a:r>
          </a:p>
          <a:p>
            <a:pPr algn="l">
              <a:buFont typeface="Arial" panose="020B0604020202020204" pitchFamily="34" charset="0"/>
              <a:buNone/>
            </a:pP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buFont typeface="Arial" panose="020B0604020202020204" pitchFamily="34" charset="0"/>
              <a:buNone/>
            </a:pP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buFont typeface="Arial" panose="020B0604020202020204" pitchFamily="34" charset="0"/>
              <a:buNone/>
            </a:pP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buFont typeface="Arial" panose="020B0604020202020204" pitchFamily="34" charset="0"/>
              <a:buNone/>
            </a:pP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D35BB7F-7D2A-4D02-9065-C3361960944D}"/>
              </a:ext>
            </a:extLst>
          </p:cNvPr>
          <p:cNvSpPr>
            <a:spLocks noGrp="1"/>
          </p:cNvSpPr>
          <p:nvPr>
            <p:ph type="sldNum" sz="quarter" idx="5"/>
          </p:nvPr>
        </p:nvSpPr>
        <p:spPr/>
        <p:txBody>
          <a:bodyPr/>
          <a:lstStyle/>
          <a:p>
            <a:fld id="{493BBF43-A868-D94C-A9CC-39C296714D2B}" type="slidenum">
              <a:rPr lang="en-US" smtClean="0"/>
              <a:t>6</a:t>
            </a:fld>
            <a:endParaRPr lang="en-US" dirty="0"/>
          </a:p>
        </p:txBody>
      </p:sp>
    </p:spTree>
    <p:extLst>
      <p:ext uri="{BB962C8B-B14F-4D97-AF65-F5344CB8AC3E}">
        <p14:creationId xmlns:p14="http://schemas.microsoft.com/office/powerpoint/2010/main" val="3646705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25880-D8FE-E858-8795-600A9B34AC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4E025D-3E84-6F91-5F8A-15D1030512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DED2E7-022A-13D7-0C1C-11EC483C3241}"/>
              </a:ext>
            </a:extLst>
          </p:cNvPr>
          <p:cNvSpPr>
            <a:spLocks noGrp="1"/>
          </p:cNvSpPr>
          <p:nvPr>
            <p:ph type="body" idx="1"/>
          </p:nvPr>
        </p:nvSpPr>
        <p:spPr/>
        <p:txBody>
          <a:bodyPr/>
          <a:lstStyle/>
          <a:p>
            <a:r>
              <a:rPr lang="en-US" kern="0" dirty="0">
                <a:latin typeface="Calibri" panose="020F0502020204030204" pitchFamily="34" charset="0"/>
                <a:ea typeface="Calibri" panose="020F0502020204030204" pitchFamily="34" charset="0"/>
                <a:cs typeface="Calibri" panose="020F0502020204030204" pitchFamily="34" charset="0"/>
              </a:rPr>
              <a:t>And because photography is allowed, we encourage you to take as many photos as you want.</a:t>
            </a:r>
          </a:p>
          <a:p>
            <a:endParaRPr lang="en-US" kern="0" dirty="0">
              <a:latin typeface="Calibri" panose="020F0502020204030204" pitchFamily="34" charset="0"/>
              <a:ea typeface="Calibri" panose="020F0502020204030204" pitchFamily="34" charset="0"/>
              <a:cs typeface="Calibri" panose="020F0502020204030204" pitchFamily="34" charset="0"/>
            </a:endParaRPr>
          </a:p>
          <a:p>
            <a:r>
              <a:rPr lang="en-US" kern="0" dirty="0">
                <a:latin typeface="Calibri" panose="020F0502020204030204" pitchFamily="34" charset="0"/>
                <a:ea typeface="Calibri" panose="020F0502020204030204" pitchFamily="34" charset="0"/>
                <a:cs typeface="Calibri" panose="020F0502020204030204" pitchFamily="34" charset="0"/>
              </a:rPr>
              <a:t>And we’d love to see them! Go ahead and take a photo of these QR codes so you can like our pages and tag us in your photos!</a:t>
            </a: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DA04806C-1144-18F8-CC21-4461C119A27F}"/>
              </a:ext>
            </a:extLst>
          </p:cNvPr>
          <p:cNvSpPr>
            <a:spLocks noGrp="1"/>
          </p:cNvSpPr>
          <p:nvPr>
            <p:ph type="sldNum" sz="quarter" idx="5"/>
          </p:nvPr>
        </p:nvSpPr>
        <p:spPr/>
        <p:txBody>
          <a:bodyPr/>
          <a:lstStyle/>
          <a:p>
            <a:fld id="{493BBF43-A868-D94C-A9CC-39C296714D2B}" type="slidenum">
              <a:rPr lang="en-US" smtClean="0"/>
              <a:t>7</a:t>
            </a:fld>
            <a:endParaRPr lang="en-US" dirty="0"/>
          </a:p>
        </p:txBody>
      </p:sp>
    </p:spTree>
    <p:extLst>
      <p:ext uri="{BB962C8B-B14F-4D97-AF65-F5344CB8AC3E}">
        <p14:creationId xmlns:p14="http://schemas.microsoft.com/office/powerpoint/2010/main" val="4039587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those with a blue sticker, group 2, should board the bus first because Group 1, green, will be getting off first. </a:t>
            </a:r>
          </a:p>
          <a:p>
            <a:endParaRPr lang="en-US" dirty="0"/>
          </a:p>
          <a:p>
            <a:r>
              <a:rPr lang="en-US" dirty="0"/>
              <a:t>Are there any questions?</a:t>
            </a:r>
          </a:p>
          <a:p>
            <a:endParaRPr lang="en-US" dirty="0"/>
          </a:p>
          <a:p>
            <a:r>
              <a:rPr lang="en-US" dirty="0"/>
              <a:t>If not, let’s get started!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93BBF43-A868-D94C-A9CC-39C296714D2B}" type="slidenum">
              <a:rPr lang="en-US" smtClean="0"/>
              <a:t>8</a:t>
            </a:fld>
            <a:endParaRPr lang="en-US" dirty="0"/>
          </a:p>
        </p:txBody>
      </p:sp>
    </p:spTree>
    <p:extLst>
      <p:ext uri="{BB962C8B-B14F-4D97-AF65-F5344CB8AC3E}">
        <p14:creationId xmlns:p14="http://schemas.microsoft.com/office/powerpoint/2010/main" val="1328635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5BF14DA4-6BD3-41D0-ED7B-F5CF63D8E02B}"/>
              </a:ext>
            </a:extLst>
          </p:cNvPr>
          <p:cNvSpPr>
            <a:spLocks noGrp="1"/>
          </p:cNvSpPr>
          <p:nvPr>
            <p:ph type="pic" sz="quarter" idx="12"/>
          </p:nvPr>
        </p:nvSpPr>
        <p:spPr>
          <a:xfrm>
            <a:off x="5387975" y="0"/>
            <a:ext cx="6804025" cy="6858000"/>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8C9795D8-36C7-9AC6-7BB0-2FA187F49B59}"/>
              </a:ext>
            </a:extLst>
          </p:cNvPr>
          <p:cNvSpPr>
            <a:spLocks noGrp="1"/>
          </p:cNvSpPr>
          <p:nvPr>
            <p:ph type="ctrTitle"/>
          </p:nvPr>
        </p:nvSpPr>
        <p:spPr>
          <a:xfrm>
            <a:off x="331417" y="2125014"/>
            <a:ext cx="6297984" cy="919032"/>
          </a:xfrm>
        </p:spPr>
        <p:txBody>
          <a:bodyPr anchor="b">
            <a:noAutofit/>
          </a:bodyPr>
          <a:lstStyle>
            <a:lvl1pPr algn="l">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A76DAF6-7FAD-3329-1F2F-26D428433E30}"/>
              </a:ext>
            </a:extLst>
          </p:cNvPr>
          <p:cNvSpPr>
            <a:spLocks noGrp="1"/>
          </p:cNvSpPr>
          <p:nvPr>
            <p:ph type="subTitle" idx="1"/>
          </p:nvPr>
        </p:nvSpPr>
        <p:spPr>
          <a:xfrm>
            <a:off x="331416" y="3047266"/>
            <a:ext cx="6559241" cy="529861"/>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Text Placeholder 12">
            <a:extLst>
              <a:ext uri="{FF2B5EF4-FFF2-40B4-BE49-F238E27FC236}">
                <a16:creationId xmlns:a16="http://schemas.microsoft.com/office/drawing/2014/main" id="{25E06F63-AE6B-E540-C04D-8905B2EFD5BF}"/>
              </a:ext>
            </a:extLst>
          </p:cNvPr>
          <p:cNvSpPr>
            <a:spLocks noGrp="1"/>
          </p:cNvSpPr>
          <p:nvPr>
            <p:ph type="body" sz="quarter" idx="10"/>
          </p:nvPr>
        </p:nvSpPr>
        <p:spPr>
          <a:xfrm>
            <a:off x="1096963" y="4244658"/>
            <a:ext cx="5999008" cy="529861"/>
          </a:xfrm>
        </p:spPr>
        <p:txBody>
          <a:bodyPr>
            <a:noAutofit/>
          </a:bodyPr>
          <a:lstStyle>
            <a:lvl1pPr marL="0" indent="0" algn="r">
              <a:buNone/>
              <a:defRPr sz="2400">
                <a:solidFill>
                  <a:schemeClr val="tx1">
                    <a:lumMod val="65000"/>
                    <a:lumOff val="35000"/>
                  </a:schemeClr>
                </a:solidFill>
              </a:defRPr>
            </a:lvl1pPr>
          </a:lstStyle>
          <a:p>
            <a:pPr lvl="0"/>
            <a:r>
              <a:rPr lang="en-US"/>
              <a:t>Click to edit Master text styles</a:t>
            </a:r>
          </a:p>
        </p:txBody>
      </p:sp>
      <p:sp>
        <p:nvSpPr>
          <p:cNvPr id="16" name="Text Placeholder 15">
            <a:extLst>
              <a:ext uri="{FF2B5EF4-FFF2-40B4-BE49-F238E27FC236}">
                <a16:creationId xmlns:a16="http://schemas.microsoft.com/office/drawing/2014/main" id="{2BCBF152-3CD9-3B8D-5C6A-83D9FE6F56E6}"/>
              </a:ext>
            </a:extLst>
          </p:cNvPr>
          <p:cNvSpPr>
            <a:spLocks noGrp="1"/>
          </p:cNvSpPr>
          <p:nvPr>
            <p:ph type="body" sz="quarter" idx="11"/>
          </p:nvPr>
        </p:nvSpPr>
        <p:spPr>
          <a:xfrm>
            <a:off x="1096963" y="4775200"/>
            <a:ext cx="5999162" cy="501650"/>
          </a:xfrm>
        </p:spPr>
        <p:txBody>
          <a:bodyPr>
            <a:noAutofit/>
          </a:bodyPr>
          <a:lstStyle>
            <a:lvl1pPr marL="0" indent="0" algn="r">
              <a:buNone/>
              <a:defRPr sz="24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3194607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ransitions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41ED-F47F-85C7-0527-8C9FCCC7ADBA}"/>
              </a:ext>
            </a:extLst>
          </p:cNvPr>
          <p:cNvSpPr>
            <a:spLocks noGrp="1"/>
          </p:cNvSpPr>
          <p:nvPr>
            <p:ph type="title"/>
          </p:nvPr>
        </p:nvSpPr>
        <p:spPr>
          <a:xfrm>
            <a:off x="1300766" y="1891183"/>
            <a:ext cx="10053033" cy="1325563"/>
          </a:xfrm>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3573632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ody Slide - 2 Photo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BE5B-D462-52DE-1421-03616B30BCDE}"/>
              </a:ext>
            </a:extLst>
          </p:cNvPr>
          <p:cNvSpPr>
            <a:spLocks noGrp="1"/>
          </p:cNvSpPr>
          <p:nvPr>
            <p:ph type="title"/>
          </p:nvPr>
        </p:nvSpPr>
        <p:spPr>
          <a:xfrm>
            <a:off x="309093" y="531951"/>
            <a:ext cx="5785319" cy="678664"/>
          </a:xfrm>
        </p:spPr>
        <p:txBody>
          <a:bodyPr anchor="b">
            <a:noAutofit/>
          </a:bodyPr>
          <a:lstStyle>
            <a:lvl1pPr>
              <a:defRPr sz="3200">
                <a:solidFill>
                  <a:schemeClr val="accent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549107"/>
            <a:ext cx="5945204" cy="2763982"/>
          </a:xfr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1F8DF632-CAE9-022C-6607-B217F56D5C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Picture Placeholder 2">
            <a:extLst>
              <a:ext uri="{FF2B5EF4-FFF2-40B4-BE49-F238E27FC236}">
                <a16:creationId xmlns:a16="http://schemas.microsoft.com/office/drawing/2014/main" id="{02C1D150-46A5-C3E3-0093-1693429B2A69}"/>
              </a:ext>
            </a:extLst>
          </p:cNvPr>
          <p:cNvSpPr>
            <a:spLocks noGrp="1"/>
          </p:cNvSpPr>
          <p:nvPr>
            <p:ph type="pic" idx="13"/>
          </p:nvPr>
        </p:nvSpPr>
        <p:spPr>
          <a:xfrm>
            <a:off x="6246796" y="3446653"/>
            <a:ext cx="5945204" cy="2763982"/>
          </a:xfr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Date Placeholder 4">
            <a:extLst>
              <a:ext uri="{FF2B5EF4-FFF2-40B4-BE49-F238E27FC236}">
                <a16:creationId xmlns:a16="http://schemas.microsoft.com/office/drawing/2014/main" id="{A6C8BEAD-C13B-93F9-6676-CE56FFBEEBF2}"/>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EDB80F63-0339-4821-9425-EEBDE7EE0A50}" type="datetime1">
              <a:rPr lang="en-US" smtClean="0"/>
              <a:t>9/17/2026</a:t>
            </a:fld>
            <a:endParaRPr lang="en-US" dirty="0"/>
          </a:p>
        </p:txBody>
      </p:sp>
      <p:sp>
        <p:nvSpPr>
          <p:cNvPr id="11" name="Footer Placeholder 5">
            <a:extLst>
              <a:ext uri="{FF2B5EF4-FFF2-40B4-BE49-F238E27FC236}">
                <a16:creationId xmlns:a16="http://schemas.microsoft.com/office/drawing/2014/main" id="{9B986840-5762-4DAF-7AD9-5F837D0622DE}"/>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3" name="Slide Number Placeholder 6">
            <a:extLst>
              <a:ext uri="{FF2B5EF4-FFF2-40B4-BE49-F238E27FC236}">
                <a16:creationId xmlns:a16="http://schemas.microsoft.com/office/drawing/2014/main" id="{1E2F678D-103F-49D4-B531-CA075474F3D0}"/>
              </a:ext>
            </a:extLst>
          </p:cNvPr>
          <p:cNvSpPr>
            <a:spLocks noGrp="1"/>
          </p:cNvSpPr>
          <p:nvPr>
            <p:ph type="sldNum" sz="quarter" idx="12"/>
          </p:nvPr>
        </p:nvSpPr>
        <p:spPr>
          <a:xfrm>
            <a:off x="9140371"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pic>
        <p:nvPicPr>
          <p:cNvPr id="12" name="Picture 11">
            <a:extLst>
              <a:ext uri="{FF2B5EF4-FFF2-40B4-BE49-F238E27FC236}">
                <a16:creationId xmlns:a16="http://schemas.microsoft.com/office/drawing/2014/main" id="{FB721D4D-BA71-46BF-9E11-753BC33668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1403202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ody Slide - Top Ph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0" y="8195"/>
            <a:ext cx="12192000" cy="34208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335924" y="3666870"/>
            <a:ext cx="5642016" cy="2414481"/>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ext Placeholder 3">
            <a:extLst>
              <a:ext uri="{FF2B5EF4-FFF2-40B4-BE49-F238E27FC236}">
                <a16:creationId xmlns:a16="http://schemas.microsoft.com/office/drawing/2014/main" id="{718A1B46-8C31-1942-9CDD-F244EA45E1A6}"/>
              </a:ext>
            </a:extLst>
          </p:cNvPr>
          <p:cNvSpPr>
            <a:spLocks noGrp="1"/>
          </p:cNvSpPr>
          <p:nvPr>
            <p:ph type="body" sz="half" idx="13"/>
          </p:nvPr>
        </p:nvSpPr>
        <p:spPr>
          <a:xfrm>
            <a:off x="6103516" y="3666870"/>
            <a:ext cx="5642016" cy="2414481"/>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E2D036AA-9340-745D-7ECF-2C66965EE75A}"/>
              </a:ext>
            </a:extLst>
          </p:cNvPr>
          <p:cNvSpPr>
            <a:spLocks noGrp="1"/>
          </p:cNvSpPr>
          <p:nvPr>
            <p:ph type="title" hasCustomPrompt="1"/>
          </p:nvPr>
        </p:nvSpPr>
        <p:spPr>
          <a:xfrm>
            <a:off x="1" y="531951"/>
            <a:ext cx="6094412" cy="678664"/>
          </a:xfrm>
        </p:spPr>
        <p:txBody>
          <a:bodyPr anchor="b">
            <a:noAutofit/>
          </a:bodyPr>
          <a:lstStyle>
            <a:lvl1pPr>
              <a:defRPr sz="3200">
                <a:solidFill>
                  <a:schemeClr val="bg1"/>
                </a:solidFill>
              </a:defRPr>
            </a:lvl1pPr>
          </a:lstStyle>
          <a:p>
            <a:r>
              <a:rPr lang="en-US" dirty="0"/>
              <a:t>  Click to edit Master title style</a:t>
            </a:r>
          </a:p>
        </p:txBody>
      </p:sp>
      <p:sp>
        <p:nvSpPr>
          <p:cNvPr id="8" name="Footer Placeholder 5">
            <a:extLst>
              <a:ext uri="{FF2B5EF4-FFF2-40B4-BE49-F238E27FC236}">
                <a16:creationId xmlns:a16="http://schemas.microsoft.com/office/drawing/2014/main" id="{E2354D38-C6CF-E355-ADC2-9780C4F402FB}"/>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0" name="Slide Number Placeholder 6">
            <a:extLst>
              <a:ext uri="{FF2B5EF4-FFF2-40B4-BE49-F238E27FC236}">
                <a16:creationId xmlns:a16="http://schemas.microsoft.com/office/drawing/2014/main" id="{24DF5B5C-0FB6-281B-79D1-3AAEEBC738BC}"/>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7" name="Date Placeholder 4">
            <a:extLst>
              <a:ext uri="{FF2B5EF4-FFF2-40B4-BE49-F238E27FC236}">
                <a16:creationId xmlns:a16="http://schemas.microsoft.com/office/drawing/2014/main" id="{CE744EEC-877B-6658-1AF3-402C4637D614}"/>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9AD7FFB5-2B44-4A61-A840-20A8B411001D}" type="datetime1">
              <a:rPr lang="en-US" smtClean="0"/>
              <a:t>9/17/2026</a:t>
            </a:fld>
            <a:endParaRPr lang="en-US" dirty="0"/>
          </a:p>
        </p:txBody>
      </p:sp>
    </p:spTree>
    <p:extLst>
      <p:ext uri="{BB962C8B-B14F-4D97-AF65-F5344CB8AC3E}">
        <p14:creationId xmlns:p14="http://schemas.microsoft.com/office/powerpoint/2010/main" val="286951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ody Slide - 1 Ph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665018"/>
            <a:ext cx="5945204" cy="44888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pic>
        <p:nvPicPr>
          <p:cNvPr id="8" name="Picture 7">
            <a:extLst>
              <a:ext uri="{FF2B5EF4-FFF2-40B4-BE49-F238E27FC236}">
                <a16:creationId xmlns:a16="http://schemas.microsoft.com/office/drawing/2014/main" id="{1F8DF632-CAE9-022C-6607-B217F56D5C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Title 1">
            <a:extLst>
              <a:ext uri="{FF2B5EF4-FFF2-40B4-BE49-F238E27FC236}">
                <a16:creationId xmlns:a16="http://schemas.microsoft.com/office/drawing/2014/main" id="{F69CE8BE-367E-106F-0A1A-D4403D3CF398}"/>
              </a:ext>
            </a:extLst>
          </p:cNvPr>
          <p:cNvSpPr>
            <a:spLocks noGrp="1"/>
          </p:cNvSpPr>
          <p:nvPr>
            <p:ph type="title"/>
          </p:nvPr>
        </p:nvSpPr>
        <p:spPr>
          <a:xfrm>
            <a:off x="309093" y="531951"/>
            <a:ext cx="5785319" cy="678664"/>
          </a:xfrm>
        </p:spPr>
        <p:txBody>
          <a:bodyPr anchor="b">
            <a:noAutofit/>
          </a:bodyPr>
          <a:lstStyle>
            <a:lvl1pPr>
              <a:defRPr sz="3200">
                <a:solidFill>
                  <a:schemeClr val="tx1"/>
                </a:solidFill>
              </a:defRPr>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EA0AC1C4-21D9-DD3B-28D1-1E97E488E1A8}"/>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Footer Placeholder 5">
            <a:extLst>
              <a:ext uri="{FF2B5EF4-FFF2-40B4-BE49-F238E27FC236}">
                <a16:creationId xmlns:a16="http://schemas.microsoft.com/office/drawing/2014/main" id="{A4AF7EA1-AC10-6B34-7D70-18A57ABFF35E}"/>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1" name="Slide Number Placeholder 6">
            <a:extLst>
              <a:ext uri="{FF2B5EF4-FFF2-40B4-BE49-F238E27FC236}">
                <a16:creationId xmlns:a16="http://schemas.microsoft.com/office/drawing/2014/main" id="{0B83816E-8201-5044-F359-AFD3FCE21AAF}"/>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9E8CE785-B03D-6A9D-B2E7-6E9D526B228A}"/>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41AFAF23-1F56-4840-A737-495C4921DE94}" type="datetime1">
              <a:rPr lang="en-US" smtClean="0"/>
              <a:t>9/17/2026</a:t>
            </a:fld>
            <a:endParaRPr lang="en-US" dirty="0"/>
          </a:p>
        </p:txBody>
      </p:sp>
      <p:pic>
        <p:nvPicPr>
          <p:cNvPr id="12" name="Picture 11">
            <a:extLst>
              <a:ext uri="{FF2B5EF4-FFF2-40B4-BE49-F238E27FC236}">
                <a16:creationId xmlns:a16="http://schemas.microsoft.com/office/drawing/2014/main" id="{66869AEF-C002-4444-8791-56AEEFBFD84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3823483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ody Slide - Circular Ph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20496" y="531951"/>
            <a:ext cx="5971504" cy="56786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pic>
        <p:nvPicPr>
          <p:cNvPr id="8" name="Picture 7">
            <a:extLst>
              <a:ext uri="{FF2B5EF4-FFF2-40B4-BE49-F238E27FC236}">
                <a16:creationId xmlns:a16="http://schemas.microsoft.com/office/drawing/2014/main" id="{1F8DF632-CAE9-022C-6607-B217F56D5C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Title 1">
            <a:extLst>
              <a:ext uri="{FF2B5EF4-FFF2-40B4-BE49-F238E27FC236}">
                <a16:creationId xmlns:a16="http://schemas.microsoft.com/office/drawing/2014/main" id="{F69CE8BE-367E-106F-0A1A-D4403D3CF398}"/>
              </a:ext>
            </a:extLst>
          </p:cNvPr>
          <p:cNvSpPr>
            <a:spLocks noGrp="1"/>
          </p:cNvSpPr>
          <p:nvPr>
            <p:ph type="title"/>
          </p:nvPr>
        </p:nvSpPr>
        <p:spPr>
          <a:xfrm>
            <a:off x="309093" y="531951"/>
            <a:ext cx="5785319" cy="678664"/>
          </a:xfrm>
        </p:spPr>
        <p:txBody>
          <a:bodyPr anchor="b">
            <a:noAutofit/>
          </a:bodyPr>
          <a:lstStyle>
            <a:lvl1pPr>
              <a:defRPr sz="3200">
                <a:solidFill>
                  <a:schemeClr val="tx1"/>
                </a:solidFill>
              </a:defRPr>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EA0AC1C4-21D9-DD3B-28D1-1E97E488E1A8}"/>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Footer Placeholder 5">
            <a:extLst>
              <a:ext uri="{FF2B5EF4-FFF2-40B4-BE49-F238E27FC236}">
                <a16:creationId xmlns:a16="http://schemas.microsoft.com/office/drawing/2014/main" id="{EF6ADE35-BF0E-DF23-D913-1DAA8CCD67A7}"/>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1" name="Slide Number Placeholder 6">
            <a:extLst>
              <a:ext uri="{FF2B5EF4-FFF2-40B4-BE49-F238E27FC236}">
                <a16:creationId xmlns:a16="http://schemas.microsoft.com/office/drawing/2014/main" id="{BB898288-99FE-E6BE-FBE5-A3D4DE28F293}"/>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7F636C01-DAC5-C8E5-E590-A408A6BB4550}"/>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8063D29F-10D7-4725-BF37-BCBE1D282228}" type="datetime1">
              <a:rPr lang="en-US" smtClean="0"/>
              <a:t>9/17/2026</a:t>
            </a:fld>
            <a:endParaRPr lang="en-US" dirty="0"/>
          </a:p>
        </p:txBody>
      </p:sp>
      <p:pic>
        <p:nvPicPr>
          <p:cNvPr id="12" name="Picture 11">
            <a:extLst>
              <a:ext uri="{FF2B5EF4-FFF2-40B4-BE49-F238E27FC236}">
                <a16:creationId xmlns:a16="http://schemas.microsoft.com/office/drawing/2014/main" id="{86F161EE-76CC-45E3-AC2B-F55638E7178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57789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ody Slide - No Photos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5625C33B-E0CB-3D46-9D0E-81845337739C}"/>
              </a:ext>
            </a:extLst>
          </p:cNvPr>
          <p:cNvSpPr>
            <a:spLocks noGrp="1"/>
          </p:cNvSpPr>
          <p:nvPr>
            <p:ph type="ftr" sz="quarter" idx="11"/>
          </p:nvPr>
        </p:nvSpPr>
        <p:spPr>
          <a:xfrm>
            <a:off x="4038600" y="6330592"/>
            <a:ext cx="4114800" cy="365125"/>
          </a:xfrm>
          <a:prstGeom prst="rect">
            <a:avLst/>
          </a:prstGeom>
        </p:spPr>
        <p:txBody>
          <a:bodyPr anchor="ctr" anchorCtr="0"/>
          <a:lstStyle>
            <a:lvl1pPr algn="ctr">
              <a:defRPr sz="1000">
                <a:latin typeface="Arial" panose="020B0604020202020204" pitchFamily="34" charset="0"/>
              </a:defRPr>
            </a:lvl1pPr>
          </a:lstStyle>
          <a:p>
            <a:endParaRPr lang="en-US" dirty="0"/>
          </a:p>
        </p:txBody>
      </p:sp>
      <p:sp>
        <p:nvSpPr>
          <p:cNvPr id="7" name="Slide Number Placeholder 6">
            <a:extLst>
              <a:ext uri="{FF2B5EF4-FFF2-40B4-BE49-F238E27FC236}">
                <a16:creationId xmlns:a16="http://schemas.microsoft.com/office/drawing/2014/main" id="{A94E25E4-5B52-F70B-5E1A-F65D7D46186D}"/>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pic>
        <p:nvPicPr>
          <p:cNvPr id="8" name="Picture 7">
            <a:extLst>
              <a:ext uri="{FF2B5EF4-FFF2-40B4-BE49-F238E27FC236}">
                <a16:creationId xmlns:a16="http://schemas.microsoft.com/office/drawing/2014/main" id="{5058F0D3-C01F-3256-0218-65AF71F759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Title 1">
            <a:extLst>
              <a:ext uri="{FF2B5EF4-FFF2-40B4-BE49-F238E27FC236}">
                <a16:creationId xmlns:a16="http://schemas.microsoft.com/office/drawing/2014/main" id="{73F0606B-4EF8-C644-338C-2B63D06C1FA4}"/>
              </a:ext>
            </a:extLst>
          </p:cNvPr>
          <p:cNvSpPr>
            <a:spLocks noGrp="1"/>
          </p:cNvSpPr>
          <p:nvPr>
            <p:ph type="title"/>
          </p:nvPr>
        </p:nvSpPr>
        <p:spPr>
          <a:xfrm>
            <a:off x="309093" y="531951"/>
            <a:ext cx="11044707" cy="678664"/>
          </a:xfrm>
        </p:spPr>
        <p:txBody>
          <a:bodyPr anchor="b">
            <a:noAutofit/>
          </a:bodyPr>
          <a:lstStyle>
            <a:lvl1pPr>
              <a:defRPr sz="3200">
                <a:solidFill>
                  <a:schemeClr val="accent1"/>
                </a:solidFill>
              </a:defRPr>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73B0BD89-A704-0E29-46BD-5C54BB3971DB}"/>
              </a:ext>
            </a:extLst>
          </p:cNvPr>
          <p:cNvSpPr>
            <a:spLocks noGrp="1"/>
          </p:cNvSpPr>
          <p:nvPr>
            <p:ph type="body" sz="half" idx="2"/>
          </p:nvPr>
        </p:nvSpPr>
        <p:spPr>
          <a:xfrm>
            <a:off x="309094" y="1319201"/>
            <a:ext cx="11044706" cy="4891433"/>
          </a:xfrm>
        </p:spPr>
        <p:txBody>
          <a:bodyPr>
            <a:noAutofit/>
          </a:bodyPr>
          <a:lstStyle>
            <a:lvl1pPr marL="0" inden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Date Placeholder 4">
            <a:extLst>
              <a:ext uri="{FF2B5EF4-FFF2-40B4-BE49-F238E27FC236}">
                <a16:creationId xmlns:a16="http://schemas.microsoft.com/office/drawing/2014/main" id="{C31EC031-12D9-ECFF-D858-559CF0816D2A}"/>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65A77A9B-52E9-4C6D-837D-58A3F8540DC7}" type="datetime1">
              <a:rPr lang="en-US" smtClean="0"/>
              <a:t>9/17/2026</a:t>
            </a:fld>
            <a:endParaRPr lang="en-US" dirty="0"/>
          </a:p>
        </p:txBody>
      </p:sp>
      <p:pic>
        <p:nvPicPr>
          <p:cNvPr id="11" name="Picture 10">
            <a:extLst>
              <a:ext uri="{FF2B5EF4-FFF2-40B4-BE49-F238E27FC236}">
                <a16:creationId xmlns:a16="http://schemas.microsoft.com/office/drawing/2014/main" id="{3E176E9F-8359-4E77-8769-BF761EF6ED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700409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ody Slide - Chart ">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61F1912-9CBC-18CD-A6E2-D8584EE6F30A}"/>
              </a:ext>
            </a:extLst>
          </p:cNvPr>
          <p:cNvSpPr>
            <a:spLocks noGrp="1"/>
          </p:cNvSpPr>
          <p:nvPr>
            <p:ph sz="half" idx="2"/>
          </p:nvPr>
        </p:nvSpPr>
        <p:spPr>
          <a:xfrm>
            <a:off x="374062" y="1424693"/>
            <a:ext cx="5798137" cy="3804129"/>
          </a:xfrm>
        </p:spPr>
        <p:txBody>
          <a:bodyPr anchor="t">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278444A-CE1E-BF31-5D75-39569219C363}"/>
              </a:ext>
            </a:extLst>
          </p:cNvPr>
          <p:cNvSpPr>
            <a:spLocks noGrp="1"/>
          </p:cNvSpPr>
          <p:nvPr>
            <p:ph type="body" sz="quarter" idx="3"/>
          </p:nvPr>
        </p:nvSpPr>
        <p:spPr>
          <a:xfrm>
            <a:off x="6336406" y="1424694"/>
            <a:ext cx="5018982" cy="4422313"/>
          </a:xfrm>
        </p:spPr>
        <p:txBody>
          <a:bodyPr anchor="t">
            <a:noAutofit/>
          </a:bodyPr>
          <a:lstStyle>
            <a:lvl1pPr marL="0" indent="0">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10" name="Picture 9">
            <a:extLst>
              <a:ext uri="{FF2B5EF4-FFF2-40B4-BE49-F238E27FC236}">
                <a16:creationId xmlns:a16="http://schemas.microsoft.com/office/drawing/2014/main" id="{C7FC8732-2197-B9C7-FC84-CA5395C650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3" name="Title 1">
            <a:extLst>
              <a:ext uri="{FF2B5EF4-FFF2-40B4-BE49-F238E27FC236}">
                <a16:creationId xmlns:a16="http://schemas.microsoft.com/office/drawing/2014/main" id="{0D9F4886-7D05-5680-AF1E-08F9985969FE}"/>
              </a:ext>
            </a:extLst>
          </p:cNvPr>
          <p:cNvSpPr>
            <a:spLocks noGrp="1"/>
          </p:cNvSpPr>
          <p:nvPr>
            <p:ph type="title"/>
          </p:nvPr>
        </p:nvSpPr>
        <p:spPr>
          <a:xfrm>
            <a:off x="309093" y="531951"/>
            <a:ext cx="11044707" cy="678664"/>
          </a:xfrm>
        </p:spPr>
        <p:txBody>
          <a:bodyPr anchor="b">
            <a:noAutofit/>
          </a:bodyPr>
          <a:lstStyle>
            <a:lvl1pPr>
              <a:defRPr sz="3200">
                <a:solidFill>
                  <a:schemeClr val="tx2"/>
                </a:solidFill>
              </a:defRPr>
            </a:lvl1pPr>
          </a:lstStyle>
          <a:p>
            <a:r>
              <a:rPr lang="en-US"/>
              <a:t>Click to edit Master title style</a:t>
            </a:r>
            <a:endParaRPr lang="en-US" dirty="0"/>
          </a:p>
        </p:txBody>
      </p:sp>
      <p:sp>
        <p:nvSpPr>
          <p:cNvPr id="3" name="Footer Placeholder 5">
            <a:extLst>
              <a:ext uri="{FF2B5EF4-FFF2-40B4-BE49-F238E27FC236}">
                <a16:creationId xmlns:a16="http://schemas.microsoft.com/office/drawing/2014/main" id="{C475642F-9965-9846-0682-55C7C6944A0B}"/>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6" name="Slide Number Placeholder 6">
            <a:extLst>
              <a:ext uri="{FF2B5EF4-FFF2-40B4-BE49-F238E27FC236}">
                <a16:creationId xmlns:a16="http://schemas.microsoft.com/office/drawing/2014/main" id="{7914D833-6B3E-46B1-EDE5-A7FD64C91958}"/>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7" name="Date Placeholder 4">
            <a:extLst>
              <a:ext uri="{FF2B5EF4-FFF2-40B4-BE49-F238E27FC236}">
                <a16:creationId xmlns:a16="http://schemas.microsoft.com/office/drawing/2014/main" id="{0EA70E93-BE46-91B7-C94B-CF452506D78D}"/>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74AC1CC6-0B45-432C-B9F8-F3C20CF98313}" type="datetime1">
              <a:rPr lang="en-US" smtClean="0"/>
              <a:t>9/17/2026</a:t>
            </a:fld>
            <a:endParaRPr lang="en-US" dirty="0"/>
          </a:p>
        </p:txBody>
      </p:sp>
      <p:pic>
        <p:nvPicPr>
          <p:cNvPr id="12" name="Picture 11">
            <a:extLst>
              <a:ext uri="{FF2B5EF4-FFF2-40B4-BE49-F238E27FC236}">
                <a16:creationId xmlns:a16="http://schemas.microsoft.com/office/drawing/2014/main" id="{18C10AA7-5409-41F3-BC4E-22F426FB6B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1867838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ody Slide - 1 Left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BE5B-D462-52DE-1421-03616B30BCDE}"/>
              </a:ext>
            </a:extLst>
          </p:cNvPr>
          <p:cNvSpPr>
            <a:spLocks noGrp="1"/>
          </p:cNvSpPr>
          <p:nvPr>
            <p:ph type="title"/>
          </p:nvPr>
        </p:nvSpPr>
        <p:spPr>
          <a:xfrm>
            <a:off x="5679584" y="674221"/>
            <a:ext cx="6057364" cy="716698"/>
          </a:xfrm>
        </p:spPr>
        <p:txBody>
          <a:bodyPr anchor="t">
            <a:noAutofit/>
          </a:bodyPr>
          <a:lstStyle>
            <a:lvl1pPr>
              <a:defRPr sz="3200">
                <a:solidFill>
                  <a:schemeClr val="tx2"/>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1" y="659082"/>
            <a:ext cx="5550795" cy="344927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5679584" y="1560773"/>
            <a:ext cx="6057364" cy="4659093"/>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9425B193-7653-FA58-7C69-56865C4DF7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1" name="Footer Placeholder 5">
            <a:extLst>
              <a:ext uri="{FF2B5EF4-FFF2-40B4-BE49-F238E27FC236}">
                <a16:creationId xmlns:a16="http://schemas.microsoft.com/office/drawing/2014/main" id="{B1BBB6AD-F5E7-2C7D-F208-959FE1C6444F}"/>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2" name="Slide Number Placeholder 6">
            <a:extLst>
              <a:ext uri="{FF2B5EF4-FFF2-40B4-BE49-F238E27FC236}">
                <a16:creationId xmlns:a16="http://schemas.microsoft.com/office/drawing/2014/main" id="{E6658A98-A780-C524-1137-D3BF53A55A60}"/>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8791057C-FA10-F5DE-B4C8-C3931D750C81}"/>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480ED2E1-3D77-48DC-8AFF-0FC8EA98F3DB}" type="datetime1">
              <a:rPr lang="en-US" smtClean="0"/>
              <a:t>9/17/2026</a:t>
            </a:fld>
            <a:endParaRPr lang="en-US" dirty="0"/>
          </a:p>
        </p:txBody>
      </p:sp>
      <p:pic>
        <p:nvPicPr>
          <p:cNvPr id="13" name="Picture 12">
            <a:extLst>
              <a:ext uri="{FF2B5EF4-FFF2-40B4-BE49-F238E27FC236}">
                <a16:creationId xmlns:a16="http://schemas.microsoft.com/office/drawing/2014/main" id="{C1C835BB-5A9A-4887-AD28-9C7DC0F815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2643647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ody Slide - 1 Right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665018"/>
            <a:ext cx="5945204" cy="44888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pic>
        <p:nvPicPr>
          <p:cNvPr id="8" name="Picture 7">
            <a:extLst>
              <a:ext uri="{FF2B5EF4-FFF2-40B4-BE49-F238E27FC236}">
                <a16:creationId xmlns:a16="http://schemas.microsoft.com/office/drawing/2014/main" id="{9425B193-7653-FA58-7C69-56865C4DF7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0" name="Title 1">
            <a:extLst>
              <a:ext uri="{FF2B5EF4-FFF2-40B4-BE49-F238E27FC236}">
                <a16:creationId xmlns:a16="http://schemas.microsoft.com/office/drawing/2014/main" id="{9A65267B-D68D-AD5F-98C2-6810944CC185}"/>
              </a:ext>
            </a:extLst>
          </p:cNvPr>
          <p:cNvSpPr>
            <a:spLocks noGrp="1"/>
          </p:cNvSpPr>
          <p:nvPr>
            <p:ph type="title"/>
          </p:nvPr>
        </p:nvSpPr>
        <p:spPr>
          <a:xfrm>
            <a:off x="309093" y="531951"/>
            <a:ext cx="5785319" cy="678664"/>
          </a:xfrm>
        </p:spPr>
        <p:txBody>
          <a:bodyPr anchor="b">
            <a:noAutofit/>
          </a:bodyPr>
          <a:lstStyle>
            <a:lvl1pPr>
              <a:defRPr sz="3200">
                <a:solidFill>
                  <a:schemeClr val="tx2"/>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80D2211A-9B16-224E-FFC5-4225BAB41AB0}"/>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Footer Placeholder 5">
            <a:extLst>
              <a:ext uri="{FF2B5EF4-FFF2-40B4-BE49-F238E27FC236}">
                <a16:creationId xmlns:a16="http://schemas.microsoft.com/office/drawing/2014/main" id="{AA5FB620-142D-2BE0-8116-9FAAA7F693F3}"/>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8" name="Slide Number Placeholder 6">
            <a:extLst>
              <a:ext uri="{FF2B5EF4-FFF2-40B4-BE49-F238E27FC236}">
                <a16:creationId xmlns:a16="http://schemas.microsoft.com/office/drawing/2014/main" id="{85A35A3C-EFCE-E977-5D10-513BA05CDEAB}"/>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2" name="Date Placeholder 4">
            <a:extLst>
              <a:ext uri="{FF2B5EF4-FFF2-40B4-BE49-F238E27FC236}">
                <a16:creationId xmlns:a16="http://schemas.microsoft.com/office/drawing/2014/main" id="{FD481F92-CD79-AD15-7CA5-87C78AC695BF}"/>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CAADF119-FBE4-4B30-887E-7063E5FE77D4}" type="datetime1">
              <a:rPr lang="en-US" smtClean="0"/>
              <a:t>9/17/2026</a:t>
            </a:fld>
            <a:endParaRPr lang="en-US" dirty="0"/>
          </a:p>
        </p:txBody>
      </p:sp>
      <p:pic>
        <p:nvPicPr>
          <p:cNvPr id="13" name="Picture 12">
            <a:extLst>
              <a:ext uri="{FF2B5EF4-FFF2-40B4-BE49-F238E27FC236}">
                <a16:creationId xmlns:a16="http://schemas.microsoft.com/office/drawing/2014/main" id="{EDB17564-960C-4BE2-AE3B-9E042530BCE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869138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ody Slide - No Photos">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7FC8732-2197-B9C7-FC84-CA5395C650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1" name="Title 1">
            <a:extLst>
              <a:ext uri="{FF2B5EF4-FFF2-40B4-BE49-F238E27FC236}">
                <a16:creationId xmlns:a16="http://schemas.microsoft.com/office/drawing/2014/main" id="{99465704-2370-60F7-6005-D0288DFD87A0}"/>
              </a:ext>
            </a:extLst>
          </p:cNvPr>
          <p:cNvSpPr>
            <a:spLocks noGrp="1"/>
          </p:cNvSpPr>
          <p:nvPr>
            <p:ph type="title"/>
          </p:nvPr>
        </p:nvSpPr>
        <p:spPr>
          <a:xfrm>
            <a:off x="309093" y="531951"/>
            <a:ext cx="11044707" cy="678664"/>
          </a:xfrm>
        </p:spPr>
        <p:txBody>
          <a:bodyPr anchor="b">
            <a:noAutofit/>
          </a:bodyPr>
          <a:lstStyle>
            <a:lvl1pPr>
              <a:defRPr sz="3200">
                <a:solidFill>
                  <a:schemeClr val="tx2"/>
                </a:solidFill>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D0A29258-15C1-6FB2-52AC-108985A071C8}"/>
              </a:ext>
            </a:extLst>
          </p:cNvPr>
          <p:cNvSpPr>
            <a:spLocks noGrp="1"/>
          </p:cNvSpPr>
          <p:nvPr>
            <p:ph type="body" sz="half" idx="2"/>
          </p:nvPr>
        </p:nvSpPr>
        <p:spPr>
          <a:xfrm>
            <a:off x="309094" y="1319201"/>
            <a:ext cx="5682288" cy="4891433"/>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3">
            <a:extLst>
              <a:ext uri="{FF2B5EF4-FFF2-40B4-BE49-F238E27FC236}">
                <a16:creationId xmlns:a16="http://schemas.microsoft.com/office/drawing/2014/main" id="{7E85E37D-8958-2DEE-18A0-03962A83466E}"/>
              </a:ext>
            </a:extLst>
          </p:cNvPr>
          <p:cNvSpPr>
            <a:spLocks noGrp="1"/>
          </p:cNvSpPr>
          <p:nvPr>
            <p:ph type="body" sz="half" idx="13"/>
          </p:nvPr>
        </p:nvSpPr>
        <p:spPr>
          <a:xfrm>
            <a:off x="6110467" y="1322610"/>
            <a:ext cx="5682289" cy="4891433"/>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Footer Placeholder 5">
            <a:extLst>
              <a:ext uri="{FF2B5EF4-FFF2-40B4-BE49-F238E27FC236}">
                <a16:creationId xmlns:a16="http://schemas.microsoft.com/office/drawing/2014/main" id="{6FBE509B-CE41-57EF-59C3-275E43C033A4}"/>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4" name="Slide Number Placeholder 6">
            <a:extLst>
              <a:ext uri="{FF2B5EF4-FFF2-40B4-BE49-F238E27FC236}">
                <a16:creationId xmlns:a16="http://schemas.microsoft.com/office/drawing/2014/main" id="{944E86B8-08A1-6B0A-9E8F-1A2C0252563D}"/>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1AE111C8-7DEA-F7D8-15DA-EC66E6103A5D}"/>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8ABF4FA7-1E5E-4092-8A64-2F16A7152577}" type="datetime1">
              <a:rPr lang="en-US" smtClean="0"/>
              <a:t>9/17/2026</a:t>
            </a:fld>
            <a:endParaRPr lang="en-US" dirty="0"/>
          </a:p>
        </p:txBody>
      </p:sp>
      <p:pic>
        <p:nvPicPr>
          <p:cNvPr id="14" name="Picture 13">
            <a:extLst>
              <a:ext uri="{FF2B5EF4-FFF2-40B4-BE49-F238E27FC236}">
                <a16:creationId xmlns:a16="http://schemas.microsoft.com/office/drawing/2014/main" id="{1D72F205-0884-4182-ADD8-D44EB48258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2911454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ody Slide - Slate Two Photo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BE5B-D462-52DE-1421-03616B30BCDE}"/>
              </a:ext>
            </a:extLst>
          </p:cNvPr>
          <p:cNvSpPr>
            <a:spLocks noGrp="1"/>
          </p:cNvSpPr>
          <p:nvPr>
            <p:ph type="title"/>
          </p:nvPr>
        </p:nvSpPr>
        <p:spPr>
          <a:xfrm>
            <a:off x="309093" y="531951"/>
            <a:ext cx="5785319" cy="678664"/>
          </a:xfrm>
        </p:spPr>
        <p:txBody>
          <a:bodyPr anchor="b">
            <a:noAutofit/>
          </a:bodyPr>
          <a:lstStyle>
            <a:lvl1pPr>
              <a:defRPr sz="32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549107"/>
            <a:ext cx="5945204" cy="27639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309093" y="1319201"/>
            <a:ext cx="5785319" cy="4891433"/>
          </a:xfrm>
        </p:spPr>
        <p:txBody>
          <a:bodyPr>
            <a:no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descr="Logo, company name&#10;&#10;Description automatically generated">
            <a:extLst>
              <a:ext uri="{FF2B5EF4-FFF2-40B4-BE49-F238E27FC236}">
                <a16:creationId xmlns:a16="http://schemas.microsoft.com/office/drawing/2014/main" id="{59AD2392-E6B3-D73D-424E-42A0157E1C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9331" y="-12193"/>
            <a:ext cx="1474015" cy="574180"/>
          </a:xfrm>
          <a:prstGeom prst="rect">
            <a:avLst/>
          </a:prstGeom>
        </p:spPr>
      </p:pic>
      <p:sp>
        <p:nvSpPr>
          <p:cNvPr id="9" name="Picture Placeholder 2">
            <a:extLst>
              <a:ext uri="{FF2B5EF4-FFF2-40B4-BE49-F238E27FC236}">
                <a16:creationId xmlns:a16="http://schemas.microsoft.com/office/drawing/2014/main" id="{02C1D150-46A5-C3E3-0093-1693429B2A69}"/>
              </a:ext>
            </a:extLst>
          </p:cNvPr>
          <p:cNvSpPr>
            <a:spLocks noGrp="1"/>
          </p:cNvSpPr>
          <p:nvPr>
            <p:ph type="pic" idx="13"/>
          </p:nvPr>
        </p:nvSpPr>
        <p:spPr>
          <a:xfrm>
            <a:off x="6246796" y="3446653"/>
            <a:ext cx="5945204" cy="27639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Footer Placeholder 5">
            <a:extLst>
              <a:ext uri="{FF2B5EF4-FFF2-40B4-BE49-F238E27FC236}">
                <a16:creationId xmlns:a16="http://schemas.microsoft.com/office/drawing/2014/main" id="{DF46FADE-5392-BCFC-BAD6-D700EFBD77D7}"/>
              </a:ext>
            </a:extLst>
          </p:cNvPr>
          <p:cNvSpPr>
            <a:spLocks noGrp="1"/>
          </p:cNvSpPr>
          <p:nvPr>
            <p:ph type="ftr" sz="quarter" idx="11"/>
          </p:nvPr>
        </p:nvSpPr>
        <p:spPr>
          <a:xfrm>
            <a:off x="4038600" y="6330592"/>
            <a:ext cx="4114800" cy="365125"/>
          </a:xfrm>
          <a:prstGeom prst="rect">
            <a:avLst/>
          </a:prstGeom>
        </p:spPr>
        <p:txBody>
          <a:bodyPr anchor="ctr"/>
          <a:lstStyle>
            <a:lvl1pPr algn="ctr">
              <a:defRPr sz="1000">
                <a:solidFill>
                  <a:schemeClr val="bg1"/>
                </a:solidFill>
                <a:latin typeface="Arial" panose="020B0604020202020204" pitchFamily="34" charset="0"/>
              </a:defRPr>
            </a:lvl1pPr>
          </a:lstStyle>
          <a:p>
            <a:endParaRPr lang="en-US" dirty="0"/>
          </a:p>
        </p:txBody>
      </p:sp>
      <p:sp>
        <p:nvSpPr>
          <p:cNvPr id="12" name="Slide Number Placeholder 6">
            <a:extLst>
              <a:ext uri="{FF2B5EF4-FFF2-40B4-BE49-F238E27FC236}">
                <a16:creationId xmlns:a16="http://schemas.microsoft.com/office/drawing/2014/main" id="{4B37EFF6-260E-A1F5-FF79-F0ABEF7A2E0F}"/>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solidFill>
                  <a:schemeClr val="bg1"/>
                </a:solidFill>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A871D8BB-52A9-22B5-DB17-DA5C2307245D}"/>
              </a:ext>
            </a:extLst>
          </p:cNvPr>
          <p:cNvSpPr>
            <a:spLocks noGrp="1"/>
          </p:cNvSpPr>
          <p:nvPr>
            <p:ph type="dt" sz="half" idx="10"/>
          </p:nvPr>
        </p:nvSpPr>
        <p:spPr>
          <a:xfrm>
            <a:off x="311726" y="6330592"/>
            <a:ext cx="2743200" cy="365125"/>
          </a:xfrm>
          <a:prstGeom prst="rect">
            <a:avLst/>
          </a:prstGeom>
        </p:spPr>
        <p:txBody>
          <a:bodyPr anchor="ctr"/>
          <a:lstStyle>
            <a:lvl1pPr>
              <a:defRPr sz="1000">
                <a:solidFill>
                  <a:schemeClr val="bg1"/>
                </a:solidFill>
                <a:latin typeface="Arial" panose="020B0604020202020204" pitchFamily="34" charset="0"/>
              </a:defRPr>
            </a:lvl1pPr>
          </a:lstStyle>
          <a:p>
            <a:fld id="{84D608DB-8471-438C-96F2-BF69B78E0782}" type="datetime1">
              <a:rPr lang="en-US" smtClean="0"/>
              <a:t>9/17/2026</a:t>
            </a:fld>
            <a:endParaRPr lang="en-US" dirty="0"/>
          </a:p>
        </p:txBody>
      </p:sp>
      <p:pic>
        <p:nvPicPr>
          <p:cNvPr id="13" name="Picture 12" descr="Logo, company name&#10;&#10;Description automatically generated">
            <a:extLst>
              <a:ext uri="{FF2B5EF4-FFF2-40B4-BE49-F238E27FC236}">
                <a16:creationId xmlns:a16="http://schemas.microsoft.com/office/drawing/2014/main" id="{D19EE4BA-CD94-40C8-BA88-88F35B10B1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9331" y="-12193"/>
            <a:ext cx="1474015" cy="574180"/>
          </a:xfrm>
          <a:prstGeom prst="rect">
            <a:avLst/>
          </a:prstGeom>
        </p:spPr>
      </p:pic>
    </p:spTree>
    <p:extLst>
      <p:ext uri="{BB962C8B-B14F-4D97-AF65-F5344CB8AC3E}">
        <p14:creationId xmlns:p14="http://schemas.microsoft.com/office/powerpoint/2010/main" val="5170324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ody Slide - Grey ">
    <p:bg>
      <p:bgPr>
        <a:solidFill>
          <a:schemeClr val="bg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665018"/>
            <a:ext cx="5945204" cy="44888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itle 1">
            <a:extLst>
              <a:ext uri="{FF2B5EF4-FFF2-40B4-BE49-F238E27FC236}">
                <a16:creationId xmlns:a16="http://schemas.microsoft.com/office/drawing/2014/main" id="{9A65267B-D68D-AD5F-98C2-6810944CC185}"/>
              </a:ext>
            </a:extLst>
          </p:cNvPr>
          <p:cNvSpPr>
            <a:spLocks noGrp="1"/>
          </p:cNvSpPr>
          <p:nvPr>
            <p:ph type="title"/>
          </p:nvPr>
        </p:nvSpPr>
        <p:spPr>
          <a:xfrm>
            <a:off x="309093" y="531951"/>
            <a:ext cx="5785319" cy="678664"/>
          </a:xfrm>
        </p:spPr>
        <p:txBody>
          <a:bodyPr anchor="b">
            <a:noAutofit/>
          </a:bodyPr>
          <a:lstStyle>
            <a:lvl1pPr>
              <a:defRPr sz="3200">
                <a:solidFill>
                  <a:schemeClr val="bg1"/>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80D2211A-9B16-224E-FFC5-4225BAB41AB0}"/>
              </a:ext>
            </a:extLst>
          </p:cNvPr>
          <p:cNvSpPr>
            <a:spLocks noGrp="1"/>
          </p:cNvSpPr>
          <p:nvPr>
            <p:ph type="body" sz="half" idx="2"/>
          </p:nvPr>
        </p:nvSpPr>
        <p:spPr>
          <a:xfrm>
            <a:off x="309093" y="1319201"/>
            <a:ext cx="5785319" cy="4891433"/>
          </a:xfrm>
        </p:spPr>
        <p:txBody>
          <a:bodyPr>
            <a:no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4" name="Picture 3">
            <a:extLst>
              <a:ext uri="{FF2B5EF4-FFF2-40B4-BE49-F238E27FC236}">
                <a16:creationId xmlns:a16="http://schemas.microsoft.com/office/drawing/2014/main" id="{0B903C67-DC6F-088A-9EA9-D734508F8D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8" name="Footer Placeholder 5">
            <a:extLst>
              <a:ext uri="{FF2B5EF4-FFF2-40B4-BE49-F238E27FC236}">
                <a16:creationId xmlns:a16="http://schemas.microsoft.com/office/drawing/2014/main" id="{77E5CE1A-809C-DEBF-5077-24C3A3D42D87}"/>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9" name="Slide Number Placeholder 6">
            <a:extLst>
              <a:ext uri="{FF2B5EF4-FFF2-40B4-BE49-F238E27FC236}">
                <a16:creationId xmlns:a16="http://schemas.microsoft.com/office/drawing/2014/main" id="{6A59512F-10DA-5515-E4C4-B98127B24853}"/>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E38FEC5F-8621-2ECE-218F-2628960DE6CA}"/>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A52F8196-A714-4021-8525-BBF3DB1CC2B9}" type="datetime1">
              <a:rPr lang="en-US" smtClean="0"/>
              <a:t>9/17/2026</a:t>
            </a:fld>
            <a:endParaRPr lang="en-US" dirty="0"/>
          </a:p>
        </p:txBody>
      </p:sp>
      <p:pic>
        <p:nvPicPr>
          <p:cNvPr id="12" name="Picture 11">
            <a:extLst>
              <a:ext uri="{FF2B5EF4-FFF2-40B4-BE49-F238E27FC236}">
                <a16:creationId xmlns:a16="http://schemas.microsoft.com/office/drawing/2014/main" id="{CFCFCA19-01CD-4B66-B389-82A12968C55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1054860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estion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41ED-F47F-85C7-0527-8C9FCCC7ADBA}"/>
              </a:ext>
            </a:extLst>
          </p:cNvPr>
          <p:cNvSpPr>
            <a:spLocks noGrp="1"/>
          </p:cNvSpPr>
          <p:nvPr>
            <p:ph type="title"/>
          </p:nvPr>
        </p:nvSpPr>
        <p:spPr>
          <a:xfrm>
            <a:off x="1300767" y="2759119"/>
            <a:ext cx="10053033" cy="880970"/>
          </a:xfrm>
        </p:spPr>
        <p:txBody>
          <a:bodyPr>
            <a:noAutofit/>
          </a:bodyPr>
          <a:lstStyle>
            <a:lvl1pPr algn="ctr">
              <a:defRPr/>
            </a:lvl1pPr>
          </a:lstStyle>
          <a:p>
            <a:r>
              <a:rPr lang="en-US"/>
              <a:t>Click to edit Master title style</a:t>
            </a:r>
            <a:endParaRPr lang="en-US" dirty="0"/>
          </a:p>
        </p:txBody>
      </p:sp>
      <p:pic>
        <p:nvPicPr>
          <p:cNvPr id="4" name="Picture 3">
            <a:extLst>
              <a:ext uri="{FF2B5EF4-FFF2-40B4-BE49-F238E27FC236}">
                <a16:creationId xmlns:a16="http://schemas.microsoft.com/office/drawing/2014/main" id="{3A830D66-7C16-31AC-766A-71753A6062A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277059" y="6170055"/>
            <a:ext cx="1728303" cy="495265"/>
          </a:xfrm>
          <a:prstGeom prst="rect">
            <a:avLst/>
          </a:prstGeom>
        </p:spPr>
      </p:pic>
    </p:spTree>
    <p:extLst>
      <p:ext uri="{BB962C8B-B14F-4D97-AF65-F5344CB8AC3E}">
        <p14:creationId xmlns:p14="http://schemas.microsoft.com/office/powerpoint/2010/main" val="4026302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ntro Slide">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41ED-F47F-85C7-0527-8C9FCCC7ADBA}"/>
              </a:ext>
            </a:extLst>
          </p:cNvPr>
          <p:cNvSpPr>
            <a:spLocks noGrp="1"/>
          </p:cNvSpPr>
          <p:nvPr>
            <p:ph type="title"/>
          </p:nvPr>
        </p:nvSpPr>
        <p:spPr>
          <a:xfrm>
            <a:off x="1300766" y="1891183"/>
            <a:ext cx="10053033" cy="1325563"/>
          </a:xfrm>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272737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BD8159-AD9B-885B-18F2-9B7C42B96B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315885B-F131-1373-A6B2-E992A159BA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FEC86D55-AA86-4418-BC5F-C51768C252B9}"/>
              </a:ext>
            </a:extLst>
          </p:cNvPr>
          <p:cNvSpPr>
            <a:spLocks noGrp="1"/>
          </p:cNvSpPr>
          <p:nvPr>
            <p:ph type="sldNum" sz="quarter" idx="4"/>
          </p:nvPr>
        </p:nvSpPr>
        <p:spPr>
          <a:xfrm>
            <a:off x="9144000" y="6356350"/>
            <a:ext cx="2743200" cy="365125"/>
          </a:xfrm>
          <a:prstGeom prst="rect">
            <a:avLst/>
          </a:prstGeom>
        </p:spPr>
        <p:txBody>
          <a:bodyPr vert="horz" lIns="91440" tIns="45720" rIns="91440" bIns="45720" rtlCol="0" anchor="ctr"/>
          <a:lstStyle>
            <a:lvl1pPr algn="r">
              <a:defRPr sz="1000">
                <a:solidFill>
                  <a:schemeClr val="tx1"/>
                </a:solidFill>
                <a:latin typeface="Arial" panose="020B0604020202020204" pitchFamily="34" charset="0"/>
                <a:cs typeface="Arial" panose="020B0604020202020204" pitchFamily="34" charset="0"/>
              </a:defRPr>
            </a:lvl1pPr>
          </a:lstStyle>
          <a:p>
            <a:fld id="{753F9866-9D6A-4E48-8AAE-F0F10B4380FA}" type="slidenum">
              <a:rPr lang="en-US" smtClean="0"/>
              <a:pPr/>
              <a:t>‹#›</a:t>
            </a:fld>
            <a:endParaRPr lang="en-US" dirty="0"/>
          </a:p>
        </p:txBody>
      </p:sp>
    </p:spTree>
    <p:extLst>
      <p:ext uri="{BB962C8B-B14F-4D97-AF65-F5344CB8AC3E}">
        <p14:creationId xmlns:p14="http://schemas.microsoft.com/office/powerpoint/2010/main" val="287614414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50" r:id="rId15"/>
  </p:sldLayoutIdLst>
  <p:hf hdr="0"/>
  <p:txStyles>
    <p:titleStyle>
      <a:lvl1pPr algn="l"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18706-BE92-5674-8ED0-33DF2CC72419}"/>
            </a:ext>
          </a:extLst>
        </p:cNvPr>
        <p:cNvGrpSpPr/>
        <p:nvPr/>
      </p:nvGrpSpPr>
      <p:grpSpPr>
        <a:xfrm>
          <a:off x="0" y="0"/>
          <a:ext cx="0" cy="0"/>
          <a:chOff x="0" y="0"/>
          <a:chExt cx="0" cy="0"/>
        </a:xfrm>
      </p:grpSpPr>
      <p:pic>
        <p:nvPicPr>
          <p:cNvPr id="35" name="Picture Placeholder 34" descr="A close-up of a machine&#10;&#10;Description automatically generated with low confidence">
            <a:extLst>
              <a:ext uri="{FF2B5EF4-FFF2-40B4-BE49-F238E27FC236}">
                <a16:creationId xmlns:a16="http://schemas.microsoft.com/office/drawing/2014/main" id="{F4A7F67A-F711-D40B-01C6-A6770706EF77}"/>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pic>
        <p:nvPicPr>
          <p:cNvPr id="13" name="Picture 12">
            <a:extLst>
              <a:ext uri="{FF2B5EF4-FFF2-40B4-BE49-F238E27FC236}">
                <a16:creationId xmlns:a16="http://schemas.microsoft.com/office/drawing/2014/main" id="{4D2A7D87-594F-52B2-2EA3-D41B34B42A5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8663937" cy="6860009"/>
          </a:xfrm>
          <a:prstGeom prst="rect">
            <a:avLst/>
          </a:prstGeom>
        </p:spPr>
      </p:pic>
      <p:sp>
        <p:nvSpPr>
          <p:cNvPr id="2" name="Title 1">
            <a:extLst>
              <a:ext uri="{FF2B5EF4-FFF2-40B4-BE49-F238E27FC236}">
                <a16:creationId xmlns:a16="http://schemas.microsoft.com/office/drawing/2014/main" id="{7AAC87CA-8223-4766-DC0C-EF69FC2823DF}"/>
              </a:ext>
            </a:extLst>
          </p:cNvPr>
          <p:cNvSpPr>
            <a:spLocks noGrp="1"/>
          </p:cNvSpPr>
          <p:nvPr>
            <p:ph type="ctrTitle"/>
          </p:nvPr>
        </p:nvSpPr>
        <p:spPr>
          <a:xfrm>
            <a:off x="331416" y="2125014"/>
            <a:ext cx="8155761" cy="919032"/>
          </a:xfrm>
        </p:spPr>
        <p:txBody>
          <a:bodyPr>
            <a:noAutofit/>
          </a:bodyPr>
          <a:lstStyle/>
          <a:p>
            <a:r>
              <a:rPr lang="en-US" dirty="0"/>
              <a:t>Laboratory Directed Research and </a:t>
            </a:r>
            <a:br>
              <a:rPr lang="en-US" dirty="0"/>
            </a:br>
            <a:r>
              <a:rPr lang="en-US" dirty="0"/>
              <a:t>Development </a:t>
            </a:r>
            <a:r>
              <a:rPr lang="en-US" sz="3600" dirty="0"/>
              <a:t>(LDRD) </a:t>
            </a:r>
          </a:p>
        </p:txBody>
      </p:sp>
      <p:sp>
        <p:nvSpPr>
          <p:cNvPr id="3" name="Subtitle 2">
            <a:extLst>
              <a:ext uri="{FF2B5EF4-FFF2-40B4-BE49-F238E27FC236}">
                <a16:creationId xmlns:a16="http://schemas.microsoft.com/office/drawing/2014/main" id="{AB7C2221-BF13-0BB7-7CAB-FCDFA3F405DB}"/>
              </a:ext>
            </a:extLst>
          </p:cNvPr>
          <p:cNvSpPr>
            <a:spLocks noGrp="1"/>
          </p:cNvSpPr>
          <p:nvPr>
            <p:ph type="subTitle" idx="1"/>
          </p:nvPr>
        </p:nvSpPr>
        <p:spPr>
          <a:xfrm>
            <a:off x="331416" y="3047266"/>
            <a:ext cx="8155761" cy="529861"/>
          </a:xfrm>
        </p:spPr>
        <p:txBody>
          <a:bodyPr>
            <a:noAutofit/>
          </a:bodyPr>
          <a:lstStyle/>
          <a:p>
            <a:r>
              <a:rPr lang="en-US" dirty="0"/>
              <a:t>Tour Safety Briefing</a:t>
            </a:r>
          </a:p>
        </p:txBody>
      </p:sp>
      <p:sp>
        <p:nvSpPr>
          <p:cNvPr id="30" name="Text Placeholder 29">
            <a:extLst>
              <a:ext uri="{FF2B5EF4-FFF2-40B4-BE49-F238E27FC236}">
                <a16:creationId xmlns:a16="http://schemas.microsoft.com/office/drawing/2014/main" id="{B1FD6E6E-8348-06B4-85C7-15104B0D78ED}"/>
              </a:ext>
            </a:extLst>
          </p:cNvPr>
          <p:cNvSpPr>
            <a:spLocks noGrp="1"/>
          </p:cNvSpPr>
          <p:nvPr>
            <p:ph type="body" sz="quarter" idx="10"/>
          </p:nvPr>
        </p:nvSpPr>
        <p:spPr>
          <a:xfrm>
            <a:off x="1097117" y="4419552"/>
            <a:ext cx="5999008" cy="529861"/>
          </a:xfrm>
        </p:spPr>
        <p:txBody>
          <a:bodyPr/>
          <a:lstStyle/>
          <a:p>
            <a:r>
              <a:rPr lang="en-US" dirty="0"/>
              <a:t>September 17, 2026</a:t>
            </a:r>
            <a:endParaRPr lang="en-US" sz="2400" dirty="0"/>
          </a:p>
          <a:p>
            <a:endParaRPr lang="en-US" dirty="0"/>
          </a:p>
        </p:txBody>
      </p:sp>
      <p:sp>
        <p:nvSpPr>
          <p:cNvPr id="31" name="Text Placeholder 30">
            <a:extLst>
              <a:ext uri="{FF2B5EF4-FFF2-40B4-BE49-F238E27FC236}">
                <a16:creationId xmlns:a16="http://schemas.microsoft.com/office/drawing/2014/main" id="{3CEEBFA1-2D11-2C9E-5C4A-9C08BAE97DCE}"/>
              </a:ext>
            </a:extLst>
          </p:cNvPr>
          <p:cNvSpPr>
            <a:spLocks noGrp="1"/>
          </p:cNvSpPr>
          <p:nvPr>
            <p:ph type="body" sz="quarter" idx="11"/>
          </p:nvPr>
        </p:nvSpPr>
        <p:spPr/>
        <p:txBody>
          <a:bodyPr/>
          <a:lstStyle/>
          <a:p>
            <a:r>
              <a:rPr lang="en-US" sz="2400" dirty="0"/>
              <a:t>Nina Ullrich, Tour Coordinator</a:t>
            </a:r>
          </a:p>
          <a:p>
            <a:endParaRPr lang="en-US" dirty="0"/>
          </a:p>
        </p:txBody>
      </p:sp>
    </p:spTree>
    <p:extLst>
      <p:ext uri="{BB962C8B-B14F-4D97-AF65-F5344CB8AC3E}">
        <p14:creationId xmlns:p14="http://schemas.microsoft.com/office/powerpoint/2010/main" val="1993848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FA356A-1588-8476-3268-E01ADF374A27}"/>
              </a:ext>
            </a:extLst>
          </p:cNvPr>
          <p:cNvSpPr>
            <a:spLocks noGrp="1"/>
          </p:cNvSpPr>
          <p:nvPr>
            <p:ph type="title"/>
          </p:nvPr>
        </p:nvSpPr>
        <p:spPr>
          <a:xfrm>
            <a:off x="309093" y="531951"/>
            <a:ext cx="7449207" cy="678664"/>
          </a:xfrm>
        </p:spPr>
        <p:txBody>
          <a:bodyPr/>
          <a:lstStyle/>
          <a:p>
            <a:r>
              <a:rPr lang="en-US" sz="3000" dirty="0"/>
              <a:t>Radiologically Controlled Areas </a:t>
            </a:r>
            <a:r>
              <a:rPr lang="en-US" sz="3000" b="0" dirty="0"/>
              <a:t>(RCA’s)</a:t>
            </a:r>
            <a:endParaRPr lang="en-US" sz="3000" dirty="0"/>
          </a:p>
        </p:txBody>
      </p:sp>
      <p:sp>
        <p:nvSpPr>
          <p:cNvPr id="2" name="Content Placeholder 1">
            <a:extLst>
              <a:ext uri="{FF2B5EF4-FFF2-40B4-BE49-F238E27FC236}">
                <a16:creationId xmlns:a16="http://schemas.microsoft.com/office/drawing/2014/main" id="{3D28DA69-7434-32C2-8419-F4CADF24D848}"/>
              </a:ext>
            </a:extLst>
          </p:cNvPr>
          <p:cNvSpPr>
            <a:spLocks noGrp="1"/>
          </p:cNvSpPr>
          <p:nvPr>
            <p:ph type="body" sz="half" idx="2"/>
          </p:nvPr>
        </p:nvSpPr>
        <p:spPr/>
        <p:txBody>
          <a:bodyPr/>
          <a:lstStyle/>
          <a:p>
            <a:pPr marL="0" indent="0">
              <a:buNone/>
            </a:pPr>
            <a:r>
              <a:rPr lang="en-US" dirty="0"/>
              <a:t>Tours with the potential for proximity to radiologically controlled areas require dosimetry.</a:t>
            </a:r>
          </a:p>
          <a:p>
            <a:pPr marL="0" indent="0">
              <a:buNone/>
            </a:pPr>
            <a:endParaRPr lang="en-US" dirty="0"/>
          </a:p>
          <a:p>
            <a:pPr marL="0" indent="0">
              <a:buNone/>
            </a:pPr>
            <a:r>
              <a:rPr lang="en-US" dirty="0"/>
              <a:t>In these areas:</a:t>
            </a:r>
          </a:p>
          <a:p>
            <a:pPr lvl="1">
              <a:buFont typeface="Arial" panose="020B0604020202020204" pitchFamily="34" charset="0"/>
              <a:buChar char="•"/>
            </a:pPr>
            <a:r>
              <a:rPr lang="en-US" dirty="0"/>
              <a:t>Tour escorts carry the </a:t>
            </a:r>
            <a:r>
              <a:rPr lang="en-US" b="1" dirty="0"/>
              <a:t>SRPD</a:t>
            </a:r>
            <a:r>
              <a:rPr lang="en-US" dirty="0"/>
              <a:t> for the group</a:t>
            </a:r>
          </a:p>
          <a:p>
            <a:pPr lvl="1">
              <a:buFont typeface="Arial" panose="020B0604020202020204" pitchFamily="34" charset="0"/>
              <a:buChar char="•"/>
            </a:pPr>
            <a:r>
              <a:rPr lang="en-US" dirty="0"/>
              <a:t>The risk for radiation is negligible</a:t>
            </a:r>
          </a:p>
          <a:p>
            <a:pPr lvl="1">
              <a:buFont typeface="Arial" panose="020B0604020202020204" pitchFamily="34" charset="0"/>
              <a:buChar char="•"/>
            </a:pPr>
            <a:r>
              <a:rPr lang="en-US" b="1" dirty="0"/>
              <a:t>Do not touch </a:t>
            </a:r>
            <a:r>
              <a:rPr lang="en-US" dirty="0"/>
              <a:t>equipment or materials unless invited to do so</a:t>
            </a:r>
          </a:p>
          <a:p>
            <a:pPr marL="0" indent="0">
              <a:buNone/>
            </a:pPr>
            <a:endParaRPr lang="en-US" dirty="0"/>
          </a:p>
        </p:txBody>
      </p:sp>
      <p:sp>
        <p:nvSpPr>
          <p:cNvPr id="10" name="Slide Number Placeholder 6">
            <a:extLst>
              <a:ext uri="{FF2B5EF4-FFF2-40B4-BE49-F238E27FC236}">
                <a16:creationId xmlns:a16="http://schemas.microsoft.com/office/drawing/2014/main" id="{8B54941F-BD1F-4BB3-A492-CD071C1464AF}"/>
              </a:ext>
            </a:extLst>
          </p:cNvPr>
          <p:cNvSpPr>
            <a:spLocks noGrp="1"/>
          </p:cNvSpPr>
          <p:nvPr>
            <p:ph type="sldNum" sz="quarter" idx="12"/>
          </p:nvPr>
        </p:nvSpPr>
        <p:spPr/>
        <p:txBody>
          <a:bodyPr/>
          <a:lstStyle/>
          <a:p>
            <a:fld id="{7D1BE87E-F0DE-A44C-894B-E142BEB21E42}" type="slidenum">
              <a:rPr lang="en-US" smtClean="0"/>
              <a:pPr/>
              <a:t>2</a:t>
            </a:fld>
            <a:endParaRPr lang="en-US" dirty="0"/>
          </a:p>
        </p:txBody>
      </p:sp>
      <p:pic>
        <p:nvPicPr>
          <p:cNvPr id="7" name="Picture 6">
            <a:extLst>
              <a:ext uri="{FF2B5EF4-FFF2-40B4-BE49-F238E27FC236}">
                <a16:creationId xmlns:a16="http://schemas.microsoft.com/office/drawing/2014/main" id="{6F6BD0E6-907A-2280-85C5-D6D3E0F2150C}"/>
              </a:ext>
            </a:extLst>
          </p:cNvPr>
          <p:cNvPicPr>
            <a:picLocks noChangeAspect="1"/>
          </p:cNvPicPr>
          <p:nvPr/>
        </p:nvPicPr>
        <p:blipFill>
          <a:blip r:embed="rId3"/>
          <a:srcRect t="2238" r="2701" b="1483"/>
          <a:stretch/>
        </p:blipFill>
        <p:spPr>
          <a:xfrm>
            <a:off x="8985845" y="3253539"/>
            <a:ext cx="2305962" cy="3033713"/>
          </a:xfrm>
          <a:prstGeom prst="rect">
            <a:avLst/>
          </a:prstGeom>
          <a:effectLst>
            <a:softEdge rad="63500"/>
          </a:effectLst>
        </p:spPr>
      </p:pic>
      <p:pic>
        <p:nvPicPr>
          <p:cNvPr id="9" name="Picture 8">
            <a:extLst>
              <a:ext uri="{FF2B5EF4-FFF2-40B4-BE49-F238E27FC236}">
                <a16:creationId xmlns:a16="http://schemas.microsoft.com/office/drawing/2014/main" id="{B95A7958-841F-D0EA-A9FC-481832B72B6D}"/>
              </a:ext>
            </a:extLst>
          </p:cNvPr>
          <p:cNvPicPr>
            <a:picLocks noChangeAspect="1"/>
          </p:cNvPicPr>
          <p:nvPr/>
        </p:nvPicPr>
        <p:blipFill>
          <a:blip r:embed="rId4"/>
          <a:stretch>
            <a:fillRect/>
          </a:stretch>
        </p:blipFill>
        <p:spPr>
          <a:xfrm>
            <a:off x="6356832" y="1440568"/>
            <a:ext cx="2629013" cy="3254967"/>
          </a:xfrm>
          <a:prstGeom prst="rect">
            <a:avLst/>
          </a:prstGeom>
          <a:effectLst>
            <a:softEdge rad="63500"/>
          </a:effectLst>
        </p:spPr>
      </p:pic>
    </p:spTree>
    <p:extLst>
      <p:ext uri="{BB962C8B-B14F-4D97-AF65-F5344CB8AC3E}">
        <p14:creationId xmlns:p14="http://schemas.microsoft.com/office/powerpoint/2010/main" val="539672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99A4C-FD9E-85E9-7BD5-8D77FE2520B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E0E56D9-7DBF-1761-0F9B-0FDF7F3D2EA8}"/>
              </a:ext>
            </a:extLst>
          </p:cNvPr>
          <p:cNvSpPr>
            <a:spLocks noGrp="1"/>
          </p:cNvSpPr>
          <p:nvPr>
            <p:ph type="title"/>
          </p:nvPr>
        </p:nvSpPr>
        <p:spPr>
          <a:xfrm>
            <a:off x="309093" y="531951"/>
            <a:ext cx="6377457" cy="678664"/>
          </a:xfrm>
        </p:spPr>
        <p:txBody>
          <a:bodyPr>
            <a:noAutofit/>
          </a:bodyPr>
          <a:lstStyle/>
          <a:p>
            <a:r>
              <a:rPr lang="en-US" sz="3000" dirty="0"/>
              <a:t>Oxygen Deficiency Hazard </a:t>
            </a:r>
            <a:r>
              <a:rPr lang="en-US" sz="3000" b="0" dirty="0"/>
              <a:t>(ODH)</a:t>
            </a:r>
            <a:endParaRPr lang="en-US" sz="3000" dirty="0"/>
          </a:p>
        </p:txBody>
      </p:sp>
      <p:sp>
        <p:nvSpPr>
          <p:cNvPr id="7" name="Text Placeholder 6">
            <a:extLst>
              <a:ext uri="{FF2B5EF4-FFF2-40B4-BE49-F238E27FC236}">
                <a16:creationId xmlns:a16="http://schemas.microsoft.com/office/drawing/2014/main" id="{F672F1C5-C50F-0410-F28E-30F22CF33562}"/>
              </a:ext>
            </a:extLst>
          </p:cNvPr>
          <p:cNvSpPr>
            <a:spLocks noGrp="1"/>
          </p:cNvSpPr>
          <p:nvPr>
            <p:ph type="body" sz="half" idx="2"/>
          </p:nvPr>
        </p:nvSpPr>
        <p:spPr/>
        <p:txBody>
          <a:bodyPr>
            <a:noAutofit/>
          </a:bodyPr>
          <a:lstStyle/>
          <a:p>
            <a:pPr marL="0" indent="0">
              <a:buNone/>
            </a:pPr>
            <a:r>
              <a:rPr lang="en-US" dirty="0"/>
              <a:t>ODH areas do exist at Jefferson Lab where cryogens are used to cool superconducting devices.</a:t>
            </a:r>
          </a:p>
          <a:p>
            <a:pPr marL="0" indent="0">
              <a:buNone/>
            </a:pPr>
            <a:endParaRPr lang="en-US" dirty="0"/>
          </a:p>
          <a:p>
            <a:pPr marL="398462" lvl="1" indent="-342900">
              <a:buFont typeface="Arial" panose="020B0604020202020204" pitchFamily="34" charset="0"/>
              <a:buChar char="•"/>
            </a:pPr>
            <a:r>
              <a:rPr lang="en-US" sz="2200" dirty="0"/>
              <a:t>If an ODH is detected:</a:t>
            </a:r>
          </a:p>
          <a:p>
            <a:pPr marL="855662" lvl="2" indent="-342900">
              <a:buFont typeface="Arial" panose="020B0604020202020204" pitchFamily="34" charset="0"/>
              <a:buChar char="•"/>
            </a:pPr>
            <a:r>
              <a:rPr lang="en-US" sz="2000" b="1" dirty="0">
                <a:solidFill>
                  <a:srgbClr val="C00000"/>
                </a:solidFill>
              </a:rPr>
              <a:t>Alarm</a:t>
            </a:r>
            <a:r>
              <a:rPr lang="en-US" sz="2000" dirty="0"/>
              <a:t> will sound (loud klaxon)</a:t>
            </a:r>
          </a:p>
          <a:p>
            <a:pPr marL="855662" lvl="2" indent="-342900">
              <a:buFont typeface="Arial" panose="020B0604020202020204" pitchFamily="34" charset="0"/>
              <a:buChar char="•"/>
            </a:pPr>
            <a:r>
              <a:rPr lang="en-US" sz="2000" b="1" dirty="0">
                <a:solidFill>
                  <a:srgbClr val="333399"/>
                </a:solidFill>
              </a:rPr>
              <a:t>Blue light </a:t>
            </a:r>
            <a:r>
              <a:rPr lang="en-US" sz="2000" dirty="0"/>
              <a:t>will flash</a:t>
            </a:r>
          </a:p>
          <a:p>
            <a:pPr marL="855662" lvl="2" indent="-342900">
              <a:buFont typeface="Arial" panose="020B0604020202020204" pitchFamily="34" charset="0"/>
              <a:buChar char="•"/>
            </a:pPr>
            <a:r>
              <a:rPr lang="en-US" sz="2000" dirty="0"/>
              <a:t>Follow your escort to the exit</a:t>
            </a:r>
          </a:p>
          <a:p>
            <a:pPr marL="855662" lvl="2" indent="-342900">
              <a:buFont typeface="Arial" panose="020B0604020202020204" pitchFamily="34" charset="0"/>
              <a:buChar char="•"/>
            </a:pPr>
            <a:r>
              <a:rPr lang="en-US" sz="2000" dirty="0"/>
              <a:t>Don’t walk or run through a cloud or fog bank as this indicates the location of the leak</a:t>
            </a:r>
          </a:p>
          <a:p>
            <a:pPr marL="855662" lvl="2" indent="-342900">
              <a:buFont typeface="Arial" panose="020B0604020202020204" pitchFamily="34" charset="0"/>
              <a:buChar char="•"/>
            </a:pPr>
            <a:r>
              <a:rPr lang="en-US" sz="2000" b="1" dirty="0"/>
              <a:t>Do not stop to help others</a:t>
            </a:r>
          </a:p>
          <a:p>
            <a:pPr marL="0" indent="0">
              <a:buNone/>
            </a:pPr>
            <a:endParaRPr lang="en-US" dirty="0"/>
          </a:p>
        </p:txBody>
      </p:sp>
      <p:sp>
        <p:nvSpPr>
          <p:cNvPr id="5" name="Slide Number Placeholder 4">
            <a:extLst>
              <a:ext uri="{FF2B5EF4-FFF2-40B4-BE49-F238E27FC236}">
                <a16:creationId xmlns:a16="http://schemas.microsoft.com/office/drawing/2014/main" id="{4DD75C33-6B28-0B88-9B34-005B0D3D2DE5}"/>
              </a:ext>
            </a:extLst>
          </p:cNvPr>
          <p:cNvSpPr>
            <a:spLocks noGrp="1"/>
          </p:cNvSpPr>
          <p:nvPr>
            <p:ph type="sldNum" sz="quarter" idx="12"/>
          </p:nvPr>
        </p:nvSpPr>
        <p:spPr>
          <a:xfrm>
            <a:off x="9144000" y="6327322"/>
            <a:ext cx="2743200" cy="365125"/>
          </a:xfrm>
        </p:spPr>
        <p:txBody>
          <a:bodyPr>
            <a:noAutofit/>
          </a:bodyPr>
          <a:lstStyle/>
          <a:p>
            <a:fld id="{7D1BE87E-F0DE-A44C-894B-E142BEB21E42}" type="slidenum">
              <a:rPr lang="en-US" smtClean="0"/>
              <a:pPr/>
              <a:t>3</a:t>
            </a:fld>
            <a:endParaRPr lang="en-US" dirty="0"/>
          </a:p>
        </p:txBody>
      </p:sp>
      <p:pic>
        <p:nvPicPr>
          <p:cNvPr id="17" name="Picture Placeholder 8">
            <a:extLst>
              <a:ext uri="{FF2B5EF4-FFF2-40B4-BE49-F238E27FC236}">
                <a16:creationId xmlns:a16="http://schemas.microsoft.com/office/drawing/2014/main" id="{65E896F1-3846-4D28-4646-0BC938964A66}"/>
              </a:ext>
            </a:extLst>
          </p:cNvPr>
          <p:cNvPicPr>
            <a:picLocks noChangeAspect="1"/>
          </p:cNvPicPr>
          <p:nvPr/>
        </p:nvPicPr>
        <p:blipFill>
          <a:blip r:embed="rId3"/>
          <a:srcRect l="2691" r="2691" b="1513"/>
          <a:stretch/>
        </p:blipFill>
        <p:spPr>
          <a:xfrm>
            <a:off x="7322779" y="3728777"/>
            <a:ext cx="2567180" cy="2481857"/>
          </a:xfrm>
          <a:prstGeom prst="ellipse">
            <a:avLst/>
          </a:prstGeom>
          <a:effectLst>
            <a:softEdge rad="63500"/>
          </a:effectLst>
        </p:spPr>
      </p:pic>
      <p:pic>
        <p:nvPicPr>
          <p:cNvPr id="18" name="Picture 17">
            <a:extLst>
              <a:ext uri="{FF2B5EF4-FFF2-40B4-BE49-F238E27FC236}">
                <a16:creationId xmlns:a16="http://schemas.microsoft.com/office/drawing/2014/main" id="{192963A4-D6FA-F5E1-3AAF-5E060BC9057A}"/>
              </a:ext>
            </a:extLst>
          </p:cNvPr>
          <p:cNvPicPr>
            <a:picLocks noChangeAspect="1"/>
          </p:cNvPicPr>
          <p:nvPr/>
        </p:nvPicPr>
        <p:blipFill>
          <a:blip r:embed="rId4"/>
          <a:srcRect l="7989" t="2667" r="5178" b="7778"/>
          <a:stretch/>
        </p:blipFill>
        <p:spPr>
          <a:xfrm>
            <a:off x="7002380" y="1093867"/>
            <a:ext cx="3134226" cy="2424364"/>
          </a:xfrm>
          <a:prstGeom prst="rect">
            <a:avLst/>
          </a:prstGeom>
          <a:effectLst>
            <a:softEdge rad="88900"/>
          </a:effectLst>
        </p:spPr>
      </p:pic>
    </p:spTree>
    <p:extLst>
      <p:ext uri="{BB962C8B-B14F-4D97-AF65-F5344CB8AC3E}">
        <p14:creationId xmlns:p14="http://schemas.microsoft.com/office/powerpoint/2010/main" val="3197402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42755-7189-E78B-0EAE-7349D406C56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E01139-D6CA-7134-AB74-01FE5031DDD4}"/>
              </a:ext>
            </a:extLst>
          </p:cNvPr>
          <p:cNvSpPr>
            <a:spLocks noGrp="1"/>
          </p:cNvSpPr>
          <p:nvPr>
            <p:ph type="title"/>
          </p:nvPr>
        </p:nvSpPr>
        <p:spPr>
          <a:xfrm>
            <a:off x="309093" y="531951"/>
            <a:ext cx="7449207" cy="678664"/>
          </a:xfrm>
        </p:spPr>
        <p:txBody>
          <a:bodyPr/>
          <a:lstStyle/>
          <a:p>
            <a:r>
              <a:rPr lang="en-US" kern="100" dirty="0">
                <a:latin typeface="Aptos" panose="020B0004020202020204" pitchFamily="34" charset="0"/>
                <a:ea typeface="Aptos" panose="020B0004020202020204" pitchFamily="34" charset="0"/>
                <a:cs typeface="Times New Roman" panose="02020603050405020304" pitchFamily="18" charset="0"/>
              </a:rPr>
              <a:t>M</a:t>
            </a:r>
            <a:r>
              <a:rPr lang="en-US" sz="3200" kern="100" dirty="0">
                <a:effectLst/>
                <a:latin typeface="Aptos" panose="020B0004020202020204" pitchFamily="34" charset="0"/>
                <a:ea typeface="Aptos" panose="020B0004020202020204" pitchFamily="34" charset="0"/>
                <a:cs typeface="Times New Roman" panose="02020603050405020304" pitchFamily="18" charset="0"/>
              </a:rPr>
              <a:t>agnetic Fields / RF Radiation </a:t>
            </a:r>
            <a:r>
              <a:rPr lang="en-US" sz="3000" dirty="0"/>
              <a:t>Warning</a:t>
            </a:r>
          </a:p>
        </p:txBody>
      </p:sp>
      <p:sp>
        <p:nvSpPr>
          <p:cNvPr id="10" name="Slide Number Placeholder 6">
            <a:extLst>
              <a:ext uri="{FF2B5EF4-FFF2-40B4-BE49-F238E27FC236}">
                <a16:creationId xmlns:a16="http://schemas.microsoft.com/office/drawing/2014/main" id="{F105CBC4-2CDA-9850-3E5A-71F512DEDB0A}"/>
              </a:ext>
            </a:extLst>
          </p:cNvPr>
          <p:cNvSpPr>
            <a:spLocks noGrp="1"/>
          </p:cNvSpPr>
          <p:nvPr>
            <p:ph type="sldNum" sz="quarter" idx="12"/>
          </p:nvPr>
        </p:nvSpPr>
        <p:spPr/>
        <p:txBody>
          <a:bodyPr/>
          <a:lstStyle/>
          <a:p>
            <a:fld id="{7D1BE87E-F0DE-A44C-894B-E142BEB21E42}" type="slidenum">
              <a:rPr lang="en-US" smtClean="0"/>
              <a:pPr/>
              <a:t>4</a:t>
            </a:fld>
            <a:endParaRPr lang="en-US" dirty="0"/>
          </a:p>
        </p:txBody>
      </p:sp>
      <p:pic>
        <p:nvPicPr>
          <p:cNvPr id="2" name="Picture 1" descr="A picture containing indoor, ceiling, blue&#10;&#10;AI-generated content may be incorrect.">
            <a:extLst>
              <a:ext uri="{FF2B5EF4-FFF2-40B4-BE49-F238E27FC236}">
                <a16:creationId xmlns:a16="http://schemas.microsoft.com/office/drawing/2014/main" id="{B800EF57-71E2-8101-1F2F-5A0F0B54E454}"/>
              </a:ext>
            </a:extLst>
          </p:cNvPr>
          <p:cNvPicPr>
            <a:picLocks noChangeAspect="1"/>
          </p:cNvPicPr>
          <p:nvPr/>
        </p:nvPicPr>
        <p:blipFill>
          <a:blip r:embed="rId3"/>
          <a:stretch>
            <a:fillRect/>
          </a:stretch>
        </p:blipFill>
        <p:spPr>
          <a:xfrm>
            <a:off x="2098542" y="1339439"/>
            <a:ext cx="7659635" cy="5047802"/>
          </a:xfrm>
          <a:prstGeom prst="rect">
            <a:avLst/>
          </a:prstGeom>
          <a:effectLst>
            <a:softEdge rad="63500"/>
          </a:effectLst>
        </p:spPr>
      </p:pic>
    </p:spTree>
    <p:extLst>
      <p:ext uri="{BB962C8B-B14F-4D97-AF65-F5344CB8AC3E}">
        <p14:creationId xmlns:p14="http://schemas.microsoft.com/office/powerpoint/2010/main" val="1722676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68414-ADC8-2417-8409-48280DB132B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FF3397F-1CD5-7EEB-FC05-05916438AA9B}"/>
              </a:ext>
            </a:extLst>
          </p:cNvPr>
          <p:cNvSpPr>
            <a:spLocks noGrp="1"/>
          </p:cNvSpPr>
          <p:nvPr>
            <p:ph type="title"/>
          </p:nvPr>
        </p:nvSpPr>
        <p:spPr/>
        <p:txBody>
          <a:bodyPr/>
          <a:lstStyle/>
          <a:p>
            <a:r>
              <a:rPr lang="en-US" dirty="0"/>
              <a:t>Additional Safety Measures</a:t>
            </a:r>
          </a:p>
        </p:txBody>
      </p:sp>
      <p:sp>
        <p:nvSpPr>
          <p:cNvPr id="7" name="Text Placeholder 6">
            <a:extLst>
              <a:ext uri="{FF2B5EF4-FFF2-40B4-BE49-F238E27FC236}">
                <a16:creationId xmlns:a16="http://schemas.microsoft.com/office/drawing/2014/main" id="{A31C6756-CDCA-2DB5-4AC8-F4484E1BB6CA}"/>
              </a:ext>
            </a:extLst>
          </p:cNvPr>
          <p:cNvSpPr>
            <a:spLocks noGrp="1"/>
          </p:cNvSpPr>
          <p:nvPr>
            <p:ph type="body" sz="half" idx="2"/>
          </p:nvPr>
        </p:nvSpPr>
        <p:spPr/>
        <p:txBody>
          <a:bodyPr/>
          <a:lstStyle/>
          <a:p>
            <a:pPr marL="342900" indent="-342900">
              <a:buFont typeface="Arial" panose="020B0604020202020204" pitchFamily="34" charset="0"/>
              <a:buChar char="•"/>
            </a:pPr>
            <a:r>
              <a:rPr lang="en-US" sz="2000" dirty="0"/>
              <a:t>Please be mindful of the route as we walk</a:t>
            </a:r>
          </a:p>
          <a:p>
            <a:pPr marL="342900" indent="-342900">
              <a:buFont typeface="Arial" panose="020B0604020202020204" pitchFamily="34" charset="0"/>
              <a:buChar char="•"/>
            </a:pPr>
            <a:r>
              <a:rPr lang="en-US" sz="2000" dirty="0"/>
              <a:t>Always stay within 15 ft (~3 m) of your guide</a:t>
            </a:r>
          </a:p>
          <a:p>
            <a:pPr marL="342900" indent="-342900">
              <a:buFont typeface="Arial" panose="020B0604020202020204" pitchFamily="34" charset="0"/>
              <a:buChar char="•"/>
            </a:pPr>
            <a:r>
              <a:rPr lang="en-US" sz="2000" dirty="0"/>
              <a:t>Do not allow equipment items to separate you </a:t>
            </a:r>
          </a:p>
          <a:p>
            <a:pPr marL="342900" indent="-342900">
              <a:buFont typeface="Arial" panose="020B0604020202020204" pitchFamily="34" charset="0"/>
              <a:buChar char="•"/>
            </a:pPr>
            <a:r>
              <a:rPr lang="en-US" sz="2000" dirty="0"/>
              <a:t>You must be able to always see / hear us</a:t>
            </a:r>
          </a:p>
          <a:p>
            <a:pPr marL="342900" indent="-342900">
              <a:buFont typeface="Arial" panose="020B0604020202020204" pitchFamily="34" charset="0"/>
              <a:buChar char="•"/>
            </a:pPr>
            <a:r>
              <a:rPr lang="en-US" sz="2000" dirty="0"/>
              <a:t>Please use the handrails when on the stairs</a:t>
            </a:r>
          </a:p>
          <a:p>
            <a:pPr marL="342900" indent="-342900">
              <a:buFont typeface="Arial" panose="020B0604020202020204" pitchFamily="34" charset="0"/>
              <a:buChar char="•"/>
            </a:pPr>
            <a:r>
              <a:rPr lang="en-US" sz="2000" dirty="0"/>
              <a:t>Closed-toed shoes and long pants are required</a:t>
            </a:r>
          </a:p>
          <a:p>
            <a:pPr marL="342900" indent="-342900">
              <a:buFont typeface="Arial" panose="020B0604020202020204" pitchFamily="34" charset="0"/>
              <a:buChar char="•"/>
            </a:pPr>
            <a:r>
              <a:rPr lang="en-US" sz="2000" dirty="0"/>
              <a:t>Let us know if you don’t feel well, or see someone else not feeling well</a:t>
            </a:r>
          </a:p>
          <a:p>
            <a:pPr marL="342900" indent="-342900">
              <a:buFont typeface="Arial" panose="020B0604020202020204" pitchFamily="34" charset="0"/>
              <a:buChar char="•"/>
            </a:pPr>
            <a:r>
              <a:rPr lang="en-US" sz="2000" b="1" dirty="0">
                <a:solidFill>
                  <a:srgbClr val="006600"/>
                </a:solidFill>
              </a:rPr>
              <a:t>Photography is allowed</a:t>
            </a:r>
          </a:p>
        </p:txBody>
      </p:sp>
      <p:sp>
        <p:nvSpPr>
          <p:cNvPr id="6" name="Slide Number Placeholder 5">
            <a:extLst>
              <a:ext uri="{FF2B5EF4-FFF2-40B4-BE49-F238E27FC236}">
                <a16:creationId xmlns:a16="http://schemas.microsoft.com/office/drawing/2014/main" id="{4FF4A0B4-B450-DE0B-19C7-A32F1A62B143}"/>
              </a:ext>
            </a:extLst>
          </p:cNvPr>
          <p:cNvSpPr>
            <a:spLocks noGrp="1"/>
          </p:cNvSpPr>
          <p:nvPr>
            <p:ph type="sldNum" sz="quarter" idx="12"/>
          </p:nvPr>
        </p:nvSpPr>
        <p:spPr/>
        <p:txBody>
          <a:bodyPr/>
          <a:lstStyle/>
          <a:p>
            <a:fld id="{7D1BE87E-F0DE-A44C-894B-E142BEB21E42}" type="slidenum">
              <a:rPr lang="en-US" smtClean="0"/>
              <a:pPr/>
              <a:t>5</a:t>
            </a:fld>
            <a:endParaRPr lang="en-US" dirty="0"/>
          </a:p>
        </p:txBody>
      </p:sp>
      <p:cxnSp>
        <p:nvCxnSpPr>
          <p:cNvPr id="16" name="Straight Connector 15">
            <a:extLst>
              <a:ext uri="{FF2B5EF4-FFF2-40B4-BE49-F238E27FC236}">
                <a16:creationId xmlns:a16="http://schemas.microsoft.com/office/drawing/2014/main" id="{7570904A-6573-5CB5-7BAB-5BDCD57179AF}"/>
              </a:ext>
            </a:extLst>
          </p:cNvPr>
          <p:cNvCxnSpPr/>
          <p:nvPr/>
        </p:nvCxnSpPr>
        <p:spPr>
          <a:xfrm>
            <a:off x="400318" y="1221888"/>
            <a:ext cx="5173980"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4" name="Picture Placeholder 11">
            <a:extLst>
              <a:ext uri="{FF2B5EF4-FFF2-40B4-BE49-F238E27FC236}">
                <a16:creationId xmlns:a16="http://schemas.microsoft.com/office/drawing/2014/main" id="{BC856684-DF01-E854-F028-2F0A8563466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92844" y="1284945"/>
            <a:ext cx="5790063" cy="4371736"/>
          </a:xfrm>
          <a:prstGeom prst="rect">
            <a:avLst/>
          </a:prstGeom>
          <a:effectLst>
            <a:softEdge rad="63500"/>
          </a:effectLst>
        </p:spPr>
      </p:pic>
    </p:spTree>
    <p:extLst>
      <p:ext uri="{BB962C8B-B14F-4D97-AF65-F5344CB8AC3E}">
        <p14:creationId xmlns:p14="http://schemas.microsoft.com/office/powerpoint/2010/main" val="375588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9AB58-C9A4-CD00-01E5-1F779BF5BB2D}"/>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1DCFED5-B586-22B1-F16A-586C9A2CBEF1}"/>
              </a:ext>
            </a:extLst>
          </p:cNvPr>
          <p:cNvSpPr>
            <a:spLocks noGrp="1"/>
          </p:cNvSpPr>
          <p:nvPr>
            <p:ph type="sldNum" sz="quarter" idx="12"/>
          </p:nvPr>
        </p:nvSpPr>
        <p:spPr/>
        <p:txBody>
          <a:bodyPr/>
          <a:lstStyle/>
          <a:p>
            <a:fld id="{7D1BE87E-F0DE-A44C-894B-E142BEB21E42}" type="slidenum">
              <a:rPr lang="en-US" smtClean="0"/>
              <a:pPr/>
              <a:t>6</a:t>
            </a:fld>
            <a:endParaRPr lang="en-US" dirty="0"/>
          </a:p>
        </p:txBody>
      </p:sp>
      <p:sp>
        <p:nvSpPr>
          <p:cNvPr id="2" name="TextBox 1">
            <a:extLst>
              <a:ext uri="{FF2B5EF4-FFF2-40B4-BE49-F238E27FC236}">
                <a16:creationId xmlns:a16="http://schemas.microsoft.com/office/drawing/2014/main" id="{A0D13278-A07B-4337-99EA-C57CCFBE1390}"/>
              </a:ext>
            </a:extLst>
          </p:cNvPr>
          <p:cNvSpPr txBox="1"/>
          <p:nvPr/>
        </p:nvSpPr>
        <p:spPr>
          <a:xfrm>
            <a:off x="304800" y="266915"/>
            <a:ext cx="4816699" cy="6463308"/>
          </a:xfrm>
          <a:prstGeom prst="rect">
            <a:avLst/>
          </a:prstGeom>
          <a:noFill/>
        </p:spPr>
        <p:txBody>
          <a:bodyPr wrap="square" rtlCol="0">
            <a:spAutoFit/>
          </a:bodyPr>
          <a:lstStyle/>
          <a:p>
            <a:pPr algn="ctr"/>
            <a:r>
              <a:rPr lang="en-US" b="1" u="sng" dirty="0">
                <a:solidFill>
                  <a:srgbClr val="00B050"/>
                </a:solidFill>
              </a:rPr>
              <a:t>GROUP 1</a:t>
            </a:r>
            <a:endParaRPr lang="en-US" u="sng" dirty="0">
              <a:solidFill>
                <a:srgbClr val="00B050"/>
              </a:solidFill>
            </a:endParaRPr>
          </a:p>
          <a:p>
            <a:pPr marL="342900" lvl="0" indent="-342900">
              <a:buFont typeface="+mj-lt"/>
              <a:buAutoNum type="arabicPeriod"/>
            </a:pPr>
            <a:r>
              <a:rPr lang="en-US" b="1" dirty="0">
                <a:solidFill>
                  <a:srgbClr val="00B050"/>
                </a:solidFill>
              </a:rPr>
              <a:t>Matt Cahill</a:t>
            </a:r>
            <a:endParaRPr lang="en-US" dirty="0">
              <a:solidFill>
                <a:srgbClr val="00B050"/>
              </a:solidFill>
            </a:endParaRPr>
          </a:p>
          <a:p>
            <a:pPr marL="342900" lvl="0" indent="-342900">
              <a:buFont typeface="+mj-lt"/>
              <a:buAutoNum type="arabicPeriod"/>
            </a:pPr>
            <a:r>
              <a:rPr lang="en-US" b="1" dirty="0">
                <a:solidFill>
                  <a:srgbClr val="00B050"/>
                </a:solidFill>
              </a:rPr>
              <a:t>Scott Cole</a:t>
            </a:r>
            <a:endParaRPr lang="en-US" dirty="0">
              <a:solidFill>
                <a:srgbClr val="00B050"/>
              </a:solidFill>
            </a:endParaRPr>
          </a:p>
          <a:p>
            <a:pPr marL="342900" lvl="0" indent="-342900">
              <a:buFont typeface="+mj-lt"/>
              <a:buAutoNum type="arabicPeriod"/>
            </a:pPr>
            <a:r>
              <a:rPr lang="en-US" dirty="0"/>
              <a:t>Shana Jensen</a:t>
            </a:r>
          </a:p>
          <a:p>
            <a:pPr marL="342900" lvl="0" indent="-342900">
              <a:buFont typeface="+mj-lt"/>
              <a:buAutoNum type="arabicPeriod"/>
            </a:pPr>
            <a:r>
              <a:rPr lang="en-US" dirty="0"/>
              <a:t>Garry Kuhn</a:t>
            </a:r>
          </a:p>
          <a:p>
            <a:pPr marL="342900" lvl="0" indent="-342900">
              <a:buFont typeface="+mj-lt"/>
              <a:buAutoNum type="arabicPeriod"/>
            </a:pPr>
            <a:r>
              <a:rPr lang="en-US" dirty="0" err="1"/>
              <a:t>Xinchang</a:t>
            </a:r>
            <a:r>
              <a:rPr lang="en-US" dirty="0"/>
              <a:t> Li</a:t>
            </a:r>
          </a:p>
          <a:p>
            <a:pPr marL="342900" lvl="0" indent="-342900">
              <a:buFont typeface="+mj-lt"/>
              <a:buAutoNum type="arabicPeriod"/>
            </a:pPr>
            <a:r>
              <a:rPr lang="en-US" dirty="0"/>
              <a:t>Liang Luo</a:t>
            </a:r>
          </a:p>
          <a:p>
            <a:pPr marL="342900" lvl="0" indent="-342900">
              <a:buFont typeface="+mj-lt"/>
              <a:buAutoNum type="arabicPeriod"/>
            </a:pPr>
            <a:r>
              <a:rPr lang="en-US" dirty="0"/>
              <a:t>Marshall McDonnell</a:t>
            </a:r>
          </a:p>
          <a:p>
            <a:pPr marL="342900" lvl="0" indent="-342900">
              <a:buFont typeface="+mj-lt"/>
              <a:buAutoNum type="arabicPeriod"/>
            </a:pPr>
            <a:r>
              <a:rPr lang="en-US" dirty="0"/>
              <a:t>Amy Meacham</a:t>
            </a:r>
          </a:p>
          <a:p>
            <a:pPr marL="342900" lvl="0" indent="-342900">
              <a:buFont typeface="+mj-lt"/>
              <a:buAutoNum type="arabicPeriod"/>
            </a:pPr>
            <a:r>
              <a:rPr lang="en-US" dirty="0"/>
              <a:t>Jonathan Menard</a:t>
            </a:r>
          </a:p>
          <a:p>
            <a:pPr marL="342900" lvl="0" indent="-342900">
              <a:buFont typeface="+mj-lt"/>
              <a:buAutoNum type="arabicPeriod"/>
            </a:pPr>
            <a:r>
              <a:rPr lang="en-US" dirty="0"/>
              <a:t>Michael </a:t>
            </a:r>
            <a:r>
              <a:rPr lang="en-US" dirty="0" err="1"/>
              <a:t>Penwarden</a:t>
            </a:r>
            <a:endParaRPr lang="en-US" dirty="0"/>
          </a:p>
          <a:p>
            <a:pPr marL="342900" lvl="0" indent="-342900">
              <a:buFont typeface="+mj-lt"/>
              <a:buAutoNum type="arabicPeriod"/>
            </a:pPr>
            <a:r>
              <a:rPr lang="en-US" dirty="0"/>
              <a:t>Binod Rai</a:t>
            </a:r>
          </a:p>
          <a:p>
            <a:pPr marL="342900" lvl="0" indent="-342900">
              <a:buFont typeface="+mj-lt"/>
              <a:buAutoNum type="arabicPeriod"/>
            </a:pPr>
            <a:r>
              <a:rPr lang="en-US" dirty="0" err="1"/>
              <a:t>Yihui</a:t>
            </a:r>
            <a:r>
              <a:rPr lang="en-US" dirty="0"/>
              <a:t> "Ray" Ren</a:t>
            </a:r>
          </a:p>
          <a:p>
            <a:pPr marL="342900" lvl="0" indent="-342900">
              <a:buFont typeface="+mj-lt"/>
              <a:buAutoNum type="arabicPeriod"/>
            </a:pPr>
            <a:r>
              <a:rPr lang="en-US" dirty="0"/>
              <a:t>David </a:t>
            </a:r>
            <a:r>
              <a:rPr lang="en-US" dirty="0" err="1"/>
              <a:t>Sanches</a:t>
            </a:r>
            <a:endParaRPr lang="en-US" dirty="0"/>
          </a:p>
          <a:p>
            <a:pPr marL="342900" lvl="0" indent="-342900">
              <a:buFont typeface="+mj-lt"/>
              <a:buAutoNum type="arabicPeriod"/>
            </a:pPr>
            <a:r>
              <a:rPr lang="en-US" dirty="0"/>
              <a:t>Lisa Sigler</a:t>
            </a:r>
          </a:p>
          <a:p>
            <a:pPr marL="342900" lvl="0" indent="-342900">
              <a:buFont typeface="+mj-lt"/>
              <a:buAutoNum type="arabicPeriod"/>
            </a:pPr>
            <a:r>
              <a:rPr lang="en-US" dirty="0"/>
              <a:t>Justin Simpson</a:t>
            </a:r>
          </a:p>
          <a:p>
            <a:pPr marL="342900" lvl="0" indent="-342900">
              <a:buFont typeface="+mj-lt"/>
              <a:buAutoNum type="arabicPeriod"/>
            </a:pPr>
            <a:r>
              <a:rPr lang="en-US" dirty="0"/>
              <a:t>Carole Steward</a:t>
            </a:r>
          </a:p>
          <a:p>
            <a:pPr marL="342900" lvl="0" indent="-342900">
              <a:buFont typeface="+mj-lt"/>
              <a:buAutoNum type="arabicPeriod"/>
            </a:pPr>
            <a:r>
              <a:rPr lang="en-US" dirty="0"/>
              <a:t>Vivian Sullivan</a:t>
            </a:r>
          </a:p>
          <a:p>
            <a:pPr marL="342900" lvl="0" indent="-342900">
              <a:buFont typeface="+mj-lt"/>
              <a:buAutoNum type="arabicPeriod"/>
            </a:pPr>
            <a:r>
              <a:rPr lang="en-US" dirty="0"/>
              <a:t>Carolyn </a:t>
            </a:r>
            <a:r>
              <a:rPr lang="en-US" dirty="0" err="1"/>
              <a:t>Urso</a:t>
            </a:r>
            <a:endParaRPr lang="en-US" dirty="0"/>
          </a:p>
          <a:p>
            <a:pPr marL="342900" lvl="0" indent="-342900">
              <a:buFont typeface="+mj-lt"/>
              <a:buAutoNum type="arabicPeriod"/>
            </a:pPr>
            <a:r>
              <a:rPr lang="en-US" dirty="0"/>
              <a:t>Debora Wagner</a:t>
            </a:r>
          </a:p>
          <a:p>
            <a:pPr marL="342900" lvl="0" indent="-342900">
              <a:buFont typeface="+mj-lt"/>
              <a:buAutoNum type="arabicPeriod"/>
            </a:pPr>
            <a:r>
              <a:rPr lang="en-US" dirty="0" err="1"/>
              <a:t>Yufan</a:t>
            </a:r>
            <a:r>
              <a:rPr lang="en-US" dirty="0"/>
              <a:t> Xu</a:t>
            </a:r>
          </a:p>
          <a:p>
            <a:pPr marL="342900" lvl="0" indent="-342900">
              <a:buFont typeface="+mj-lt"/>
              <a:buAutoNum type="arabicPeriod"/>
            </a:pPr>
            <a:r>
              <a:rPr lang="en-US" dirty="0" err="1"/>
              <a:t>Xiaokun</a:t>
            </a:r>
            <a:r>
              <a:rPr lang="en-US" dirty="0"/>
              <a:t> Claire Yang</a:t>
            </a:r>
          </a:p>
          <a:p>
            <a:endParaRPr lang="en-US" dirty="0"/>
          </a:p>
        </p:txBody>
      </p:sp>
      <p:sp>
        <p:nvSpPr>
          <p:cNvPr id="3" name="Rectangle 2">
            <a:extLst>
              <a:ext uri="{FF2B5EF4-FFF2-40B4-BE49-F238E27FC236}">
                <a16:creationId xmlns:a16="http://schemas.microsoft.com/office/drawing/2014/main" id="{2BD5DA9A-A358-4C11-B509-31DAF14FA3F4}"/>
              </a:ext>
            </a:extLst>
          </p:cNvPr>
          <p:cNvSpPr/>
          <p:nvPr/>
        </p:nvSpPr>
        <p:spPr>
          <a:xfrm>
            <a:off x="5889938" y="266915"/>
            <a:ext cx="6096000" cy="6599179"/>
          </a:xfrm>
          <a:prstGeom prst="rect">
            <a:avLst/>
          </a:prstGeom>
        </p:spPr>
        <p:txBody>
          <a:bodyPr>
            <a:spAutoFit/>
          </a:bodyPr>
          <a:lstStyle/>
          <a:p>
            <a:pPr marR="0" lvl="0" algn="ctr">
              <a:lnSpc>
                <a:spcPct val="107000"/>
              </a:lnSpc>
              <a:spcBef>
                <a:spcPts val="0"/>
              </a:spcBef>
              <a:spcAft>
                <a:spcPts val="0"/>
              </a:spcAft>
            </a:pPr>
            <a:r>
              <a:rPr lang="en-US" b="1" u="sng" dirty="0">
                <a:solidFill>
                  <a:srgbClr val="0070C0"/>
                </a:solidFill>
                <a:latin typeface="Calibri" panose="020F0502020204030204" pitchFamily="34" charset="0"/>
                <a:ea typeface="Calibri" panose="020F0502020204030204" pitchFamily="34" charset="0"/>
                <a:cs typeface="Calibri" panose="020F0502020204030204" pitchFamily="34" charset="0"/>
              </a:rPr>
              <a:t>Group 2</a:t>
            </a:r>
          </a:p>
          <a:p>
            <a:pPr marL="342900" marR="0" lvl="0" indent="-342900">
              <a:lnSpc>
                <a:spcPct val="107000"/>
              </a:lnSpc>
              <a:spcBef>
                <a:spcPts val="0"/>
              </a:spcBef>
              <a:spcAft>
                <a:spcPts val="0"/>
              </a:spcAft>
              <a:buFont typeface="+mj-lt"/>
              <a:buAutoNum type="arabicPeriod"/>
            </a:pPr>
            <a:r>
              <a:rPr lang="en-US" b="1" dirty="0">
                <a:solidFill>
                  <a:srgbClr val="0070C0"/>
                </a:solidFill>
                <a:latin typeface="Calibri" panose="020F0502020204030204" pitchFamily="34" charset="0"/>
                <a:ea typeface="Calibri" panose="020F0502020204030204" pitchFamily="34" charset="0"/>
                <a:cs typeface="Calibri" panose="020F0502020204030204" pitchFamily="34" charset="0"/>
              </a:rPr>
              <a:t>Nina </a:t>
            </a:r>
            <a:r>
              <a:rPr lang="en-US" b="1" dirty="0" err="1">
                <a:solidFill>
                  <a:srgbClr val="0070C0"/>
                </a:solidFill>
                <a:latin typeface="Calibri" panose="020F0502020204030204" pitchFamily="34" charset="0"/>
                <a:ea typeface="Calibri" panose="020F0502020204030204" pitchFamily="34" charset="0"/>
                <a:cs typeface="Calibri" panose="020F0502020204030204" pitchFamily="34" charset="0"/>
              </a:rPr>
              <a:t>UIlrich</a:t>
            </a:r>
            <a:endParaRPr lang="en-US"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b="1" dirty="0">
                <a:solidFill>
                  <a:srgbClr val="0070C0"/>
                </a:solidFill>
                <a:latin typeface="Calibri" panose="020F0502020204030204" pitchFamily="34" charset="0"/>
                <a:ea typeface="Calibri" panose="020F0502020204030204" pitchFamily="34" charset="0"/>
                <a:cs typeface="Calibri" panose="020F0502020204030204" pitchFamily="34" charset="0"/>
              </a:rPr>
              <a:t>Dave Chopard</a:t>
            </a:r>
            <a:endParaRPr lang="en-US"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b="1" dirty="0">
                <a:solidFill>
                  <a:srgbClr val="0070C0"/>
                </a:solidFill>
                <a:latin typeface="Calibri" panose="020F0502020204030204" pitchFamily="34" charset="0"/>
                <a:ea typeface="Calibri" panose="020F0502020204030204" pitchFamily="34" charset="0"/>
                <a:cs typeface="Calibri" panose="020F0502020204030204" pitchFamily="34" charset="0"/>
              </a:rPr>
              <a:t>Latifa Elouadrhiri</a:t>
            </a:r>
            <a:endParaRPr lang="en-US"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Brian Anderson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Mark Barnes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Stephen Brooks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Damien Culver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Marianne Dietz</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Courtney </a:t>
            </a:r>
            <a:r>
              <a:rPr lang="en-US" dirty="0" err="1">
                <a:latin typeface="Calibri" panose="020F0502020204030204" pitchFamily="34" charset="0"/>
                <a:ea typeface="Calibri" panose="020F0502020204030204" pitchFamily="34" charset="0"/>
                <a:cs typeface="Calibri" panose="020F0502020204030204" pitchFamily="34" charset="0"/>
              </a:rPr>
              <a:t>Dornburg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Austin </a:t>
            </a:r>
            <a:r>
              <a:rPr lang="en-US" dirty="0" err="1">
                <a:latin typeface="Calibri" panose="020F0502020204030204" pitchFamily="34" charset="0"/>
                <a:ea typeface="Calibri" panose="020F0502020204030204" pitchFamily="34" charset="0"/>
                <a:cs typeface="Calibri" panose="020F0502020204030204" pitchFamily="34" charset="0"/>
              </a:rPr>
              <a:t>Dorris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Anna Duke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Rachel Dunn</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Albert </a:t>
            </a:r>
            <a:r>
              <a:rPr lang="en-US" dirty="0" err="1">
                <a:latin typeface="Calibri" panose="020F0502020204030204" pitchFamily="34" charset="0"/>
                <a:ea typeface="Calibri" panose="020F0502020204030204" pitchFamily="34" charset="0"/>
                <a:cs typeface="Calibri" panose="020F0502020204030204" pitchFamily="34" charset="0"/>
              </a:rPr>
              <a:t>Eiffes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John </a:t>
            </a:r>
            <a:r>
              <a:rPr lang="en-US" dirty="0" err="1">
                <a:latin typeface="Calibri" panose="020F0502020204030204" pitchFamily="34" charset="0"/>
                <a:ea typeface="Calibri" panose="020F0502020204030204" pitchFamily="34" charset="0"/>
                <a:cs typeface="Calibri" panose="020F0502020204030204" pitchFamily="34" charset="0"/>
              </a:rPr>
              <a:t>Feddema</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Alex Frank</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Natalie </a:t>
            </a:r>
            <a:r>
              <a:rPr lang="en-US" dirty="0" err="1">
                <a:latin typeface="Calibri" panose="020F0502020204030204" pitchFamily="34" charset="0"/>
                <a:ea typeface="Calibri" panose="020F0502020204030204" pitchFamily="34" charset="0"/>
                <a:cs typeface="Calibri" panose="020F0502020204030204" pitchFamily="34" charset="0"/>
              </a:rPr>
              <a:t>Geise</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Richard Goffi</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err="1">
                <a:latin typeface="Calibri" panose="020F0502020204030204" pitchFamily="34" charset="0"/>
                <a:ea typeface="Calibri" panose="020F0502020204030204" pitchFamily="34" charset="0"/>
                <a:cs typeface="Calibri" panose="020F0502020204030204" pitchFamily="34" charset="0"/>
              </a:rPr>
              <a:t>Roli</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Gostelow</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Lara Hastings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Peter Heimberg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dirty="0">
                <a:latin typeface="Calibri" panose="020F0502020204030204" pitchFamily="34" charset="0"/>
                <a:ea typeface="Calibri" panose="020F0502020204030204" pitchFamily="34" charset="0"/>
                <a:cs typeface="Calibri" panose="020F0502020204030204" pitchFamily="34" charset="0"/>
              </a:rPr>
              <a:t>Tony Huff</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214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D0119-A723-48C0-FDDA-B4FB82355795}"/>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2C1BF6E-54CA-4ADD-85FF-A120C24D2804}"/>
              </a:ext>
            </a:extLst>
          </p:cNvPr>
          <p:cNvSpPr>
            <a:spLocks noGrp="1"/>
          </p:cNvSpPr>
          <p:nvPr>
            <p:ph type="sldNum" sz="quarter" idx="12"/>
          </p:nvPr>
        </p:nvSpPr>
        <p:spPr/>
        <p:txBody>
          <a:bodyPr/>
          <a:lstStyle/>
          <a:p>
            <a:fld id="{7D1BE87E-F0DE-A44C-894B-E142BEB21E42}" type="slidenum">
              <a:rPr lang="en-US" smtClean="0"/>
              <a:pPr/>
              <a:t>7</a:t>
            </a:fld>
            <a:endParaRPr lang="en-US" dirty="0"/>
          </a:p>
        </p:txBody>
      </p:sp>
      <p:pic>
        <p:nvPicPr>
          <p:cNvPr id="11" name="Picture 10" descr="Qr code&#10;&#10;AI-generated content may be incorrect.">
            <a:extLst>
              <a:ext uri="{FF2B5EF4-FFF2-40B4-BE49-F238E27FC236}">
                <a16:creationId xmlns:a16="http://schemas.microsoft.com/office/drawing/2014/main" id="{B486707C-21B4-C7CF-67DE-15ECFFC88E8D}"/>
              </a:ext>
            </a:extLst>
          </p:cNvPr>
          <p:cNvPicPr>
            <a:picLocks noChangeAspect="1"/>
          </p:cNvPicPr>
          <p:nvPr/>
        </p:nvPicPr>
        <p:blipFill>
          <a:blip r:embed="rId3"/>
          <a:stretch>
            <a:fillRect/>
          </a:stretch>
        </p:blipFill>
        <p:spPr>
          <a:xfrm>
            <a:off x="0" y="0"/>
            <a:ext cx="12192000" cy="7178039"/>
          </a:xfrm>
          <a:prstGeom prst="rect">
            <a:avLst/>
          </a:prstGeom>
        </p:spPr>
      </p:pic>
    </p:spTree>
    <p:extLst>
      <p:ext uri="{BB962C8B-B14F-4D97-AF65-F5344CB8AC3E}">
        <p14:creationId xmlns:p14="http://schemas.microsoft.com/office/powerpoint/2010/main" val="1929465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8124D7-0699-6425-B7CA-43028B2EE2E0}"/>
              </a:ext>
            </a:extLst>
          </p:cNvPr>
          <p:cNvSpPr>
            <a:spLocks noGrp="1"/>
          </p:cNvSpPr>
          <p:nvPr>
            <p:ph type="title"/>
          </p:nvPr>
        </p:nvSpPr>
        <p:spPr/>
        <p:txBody>
          <a:bodyPr>
            <a:noAutofit/>
          </a:bodyPr>
          <a:lstStyle/>
          <a:p>
            <a:r>
              <a:rPr lang="en-US" dirty="0"/>
              <a:t>QUESTIONS?</a:t>
            </a:r>
          </a:p>
        </p:txBody>
      </p:sp>
      <p:sp>
        <p:nvSpPr>
          <p:cNvPr id="6" name="Rectangle 5">
            <a:extLst>
              <a:ext uri="{FF2B5EF4-FFF2-40B4-BE49-F238E27FC236}">
                <a16:creationId xmlns:a16="http://schemas.microsoft.com/office/drawing/2014/main" id="{609BB996-4A9C-EA60-8BD1-573393ACF33D}"/>
              </a:ext>
            </a:extLst>
          </p:cNvPr>
          <p:cNvSpPr/>
          <p:nvPr/>
        </p:nvSpPr>
        <p:spPr>
          <a:xfrm>
            <a:off x="0" y="0"/>
            <a:ext cx="19431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dirty="0">
              <a:latin typeface="Arial" panose="020B0604020202020204" pitchFamily="34" charset="0"/>
            </a:endParaRPr>
          </a:p>
        </p:txBody>
      </p:sp>
    </p:spTree>
    <p:extLst>
      <p:ext uri="{BB962C8B-B14F-4D97-AF65-F5344CB8AC3E}">
        <p14:creationId xmlns:p14="http://schemas.microsoft.com/office/powerpoint/2010/main" val="1139284077"/>
      </p:ext>
    </p:extLst>
  </p:cSld>
  <p:clrMapOvr>
    <a:masterClrMapping/>
  </p:clrMapOvr>
</p:sld>
</file>

<file path=ppt/theme/theme1.xml><?xml version="1.0" encoding="utf-8"?>
<a:theme xmlns:a="http://schemas.openxmlformats.org/drawingml/2006/main" name="Jefferson Lab Theme 1">
  <a:themeElements>
    <a:clrScheme name="JLab Color Theme 1">
      <a:dk1>
        <a:srgbClr val="000000"/>
      </a:dk1>
      <a:lt1>
        <a:srgbClr val="FFFFFF"/>
      </a:lt1>
      <a:dk2>
        <a:srgbClr val="1C5068"/>
      </a:dk2>
      <a:lt2>
        <a:srgbClr val="8397A9"/>
      </a:lt2>
      <a:accent1>
        <a:srgbClr val="C31230"/>
      </a:accent1>
      <a:accent2>
        <a:srgbClr val="10A1AF"/>
      </a:accent2>
      <a:accent3>
        <a:srgbClr val="5E5E5E"/>
      </a:accent3>
      <a:accent4>
        <a:srgbClr val="821282"/>
      </a:accent4>
      <a:accent5>
        <a:srgbClr val="385723"/>
      </a:accent5>
      <a:accent6>
        <a:srgbClr val="BF9000"/>
      </a:accent6>
      <a:hlink>
        <a:srgbClr val="1C5068"/>
      </a:hlink>
      <a:folHlink>
        <a:srgbClr val="10A1A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effersonLabTemplate_JG_2503" id="{3B269B79-482B-CB48-8F1B-DE1E93D1D15C}" vid="{F7CB5D91-9C74-4C48-B8C9-8E1FE7F854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FCCE15F5A724E4995E449CDD4BB4BEB" ma:contentTypeVersion="16" ma:contentTypeDescription="Create a new document." ma:contentTypeScope="" ma:versionID="d3ae5c3f4c5dc8ebcbff448f6df12439">
  <xsd:schema xmlns:xsd="http://www.w3.org/2001/XMLSchema" xmlns:xs="http://www.w3.org/2001/XMLSchema" xmlns:p="http://schemas.microsoft.com/office/2006/metadata/properties" xmlns:ns3="2626a30e-e30c-49d2-b28e-4b15466de7c6" xmlns:ns4="77586f14-e94f-440a-8709-25c562d20f3f" targetNamespace="http://schemas.microsoft.com/office/2006/metadata/properties" ma:root="true" ma:fieldsID="2d1bc17ad51d0369c07588afda67dcf4" ns3:_="" ns4:_="">
    <xsd:import namespace="2626a30e-e30c-49d2-b28e-4b15466de7c6"/>
    <xsd:import namespace="77586f14-e94f-440a-8709-25c562d20f3f"/>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BillingMetadata"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26a30e-e30c-49d2-b28e-4b15466de7c6"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7586f14-e94f-440a-8709-25c562d20f3f"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internalName="SharedWithDetails" ma:readOnly="true">
      <xsd:simpleType>
        <xsd:restriction base="dms:Note">
          <xsd:maxLength value="255"/>
        </xsd:restriction>
      </xsd:simpleType>
    </xsd:element>
    <xsd:element name="SharingHintHash" ma:index="1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2626a30e-e30c-49d2-b28e-4b15466de7c6" xsi:nil="true"/>
  </documentManagement>
</p:properties>
</file>

<file path=customXml/itemProps1.xml><?xml version="1.0" encoding="utf-8"?>
<ds:datastoreItem xmlns:ds="http://schemas.openxmlformats.org/officeDocument/2006/customXml" ds:itemID="{0DE2DBDF-CB46-48B8-A50A-120A2F1610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26a30e-e30c-49d2-b28e-4b15466de7c6"/>
    <ds:schemaRef ds:uri="77586f14-e94f-440a-8709-25c562d20f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D783CC7-2326-4BFA-8701-48ECED28271E}">
  <ds:schemaRefs>
    <ds:schemaRef ds:uri="http://schemas.microsoft.com/sharepoint/v3/contenttype/forms"/>
  </ds:schemaRefs>
</ds:datastoreItem>
</file>

<file path=customXml/itemProps3.xml><?xml version="1.0" encoding="utf-8"?>
<ds:datastoreItem xmlns:ds="http://schemas.openxmlformats.org/officeDocument/2006/customXml" ds:itemID="{A38AABCF-4907-44DF-A9CC-BDE7F346D884}">
  <ds:schemaRefs>
    <ds:schemaRef ds:uri="2626a30e-e30c-49d2-b28e-4b15466de7c6"/>
    <ds:schemaRef ds:uri="http://schemas.microsoft.com/office/infopath/2007/PartnerControls"/>
    <ds:schemaRef ds:uri="http://schemas.microsoft.com/office/2006/documentManagement/types"/>
    <ds:schemaRef ds:uri="http://purl.org/dc/terms/"/>
    <ds:schemaRef ds:uri="http://purl.org/dc/dcmitype/"/>
    <ds:schemaRef ds:uri="http://www.w3.org/XML/1998/namespace"/>
    <ds:schemaRef ds:uri="http://schemas.openxmlformats.org/package/2006/metadata/core-properties"/>
    <ds:schemaRef ds:uri="77586f14-e94f-440a-8709-25c562d20f3f"/>
    <ds:schemaRef ds:uri="http://schemas.microsoft.com/office/2006/metadata/properties"/>
    <ds:schemaRef ds:uri="http://purl.org/dc/elements/1.1/"/>
  </ds:schemaRefs>
</ds:datastoreItem>
</file>

<file path=docMetadata/LabelInfo.xml><?xml version="1.0" encoding="utf-8"?>
<clbl:labelList xmlns:clbl="http://schemas.microsoft.com/office/2020/mipLabelMetadata">
  <clbl:label id="{b4d7ee1f-4fb3-4f06-9037-2b5b522042ab}" enabled="0" method="" siteId="{b4d7ee1f-4fb3-4f06-9037-2b5b522042ab}" removed="1"/>
</clbl:labelList>
</file>

<file path=docProps/app.xml><?xml version="1.0" encoding="utf-8"?>
<Properties xmlns="http://schemas.openxmlformats.org/officeDocument/2006/extended-properties" xmlns:vt="http://schemas.openxmlformats.org/officeDocument/2006/docPropsVTypes">
  <Template>JeffersonLabTemplate_JG_2503</Template>
  <TotalTime>591</TotalTime>
  <Words>1195</Words>
  <Application>Microsoft Office PowerPoint</Application>
  <PresentationFormat>Widescreen</PresentationFormat>
  <Paragraphs>145</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Symbol</vt:lpstr>
      <vt:lpstr>Times New Roman</vt:lpstr>
      <vt:lpstr>Calibri</vt:lpstr>
      <vt:lpstr>Aptos</vt:lpstr>
      <vt:lpstr>Jefferson Lab Theme 1</vt:lpstr>
      <vt:lpstr>Laboratory Directed Research and  Development (LDRD) </vt:lpstr>
      <vt:lpstr>Radiologically Controlled Areas (RCA’s)</vt:lpstr>
      <vt:lpstr>Oxygen Deficiency Hazard (ODH)</vt:lpstr>
      <vt:lpstr>Magnetic Fields / RF Radiation Warning</vt:lpstr>
      <vt:lpstr>Additional Safety Measures</vt:lpstr>
      <vt:lpstr>PowerPoint Presentation</vt:lpstr>
      <vt:lpstr>PowerPoint Presentation</vt:lpstr>
      <vt:lpstr>QUESTIONS?</vt:lpstr>
    </vt:vector>
  </TitlesOfParts>
  <Company>Jefferson Lab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Low Level Radio Frequency</dc:title>
  <dc:creator>Nina Ullrich</dc:creator>
  <cp:lastModifiedBy>Susan Drewery</cp:lastModifiedBy>
  <cp:revision>14</cp:revision>
  <cp:lastPrinted>2026-09-14T17:28:52Z</cp:lastPrinted>
  <dcterms:created xsi:type="dcterms:W3CDTF">2025-04-24T20:30:43Z</dcterms:created>
  <dcterms:modified xsi:type="dcterms:W3CDTF">2026-09-17T12:00:32Z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0x0101008FCCE15F5A724E4995E449CDD4BB4BEB</vt:lpwstr>
  </property>
</Properties>
</file>