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 Crouse" userId="a979667f-1c7d-46d8-be66-93d6f20b0c74" providerId="ADAL" clId="{9EF5B21D-0399-41F3-B136-8F8E3885EE06}"/>
    <pc:docChg chg="custSel modSld">
      <pc:chgData name="Sarah Crouse" userId="a979667f-1c7d-46d8-be66-93d6f20b0c74" providerId="ADAL" clId="{9EF5B21D-0399-41F3-B136-8F8E3885EE06}" dt="2026-09-16T15:50:18.820" v="1" actId="931"/>
      <pc:docMkLst>
        <pc:docMk/>
      </pc:docMkLst>
      <pc:sldChg chg="addSp delSp modSp mod">
        <pc:chgData name="Sarah Crouse" userId="a979667f-1c7d-46d8-be66-93d6f20b0c74" providerId="ADAL" clId="{9EF5B21D-0399-41F3-B136-8F8E3885EE06}" dt="2026-09-16T15:50:18.820" v="1" actId="931"/>
        <pc:sldMkLst>
          <pc:docMk/>
          <pc:sldMk cId="2912370624" sldId="256"/>
        </pc:sldMkLst>
        <pc:picChg chg="add mod">
          <ac:chgData name="Sarah Crouse" userId="a979667f-1c7d-46d8-be66-93d6f20b0c74" providerId="ADAL" clId="{9EF5B21D-0399-41F3-B136-8F8E3885EE06}" dt="2026-09-16T15:50:18.820" v="1" actId="931"/>
          <ac:picMkLst>
            <pc:docMk/>
            <pc:sldMk cId="2912370624" sldId="256"/>
            <ac:picMk id="3" creationId="{97A638DD-7E2B-3B43-EC20-9C15358ADB4D}"/>
          </ac:picMkLst>
        </pc:picChg>
        <pc:picChg chg="del">
          <ac:chgData name="Sarah Crouse" userId="a979667f-1c7d-46d8-be66-93d6f20b0c74" providerId="ADAL" clId="{9EF5B21D-0399-41F3-B136-8F8E3885EE06}" dt="2026-09-16T15:50:10.178" v="0" actId="478"/>
          <ac:picMkLst>
            <pc:docMk/>
            <pc:sldMk cId="2912370624" sldId="256"/>
            <ac:picMk id="5" creationId="{92F6F459-F256-7D21-72F3-C67710A5F58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0F14-35BA-868B-C8BD-804BA2DB2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F68469-0148-2261-1D4E-0CBD4CC80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BCD1C-734E-878B-50C8-C7AAB555F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9F39B-A321-7B8F-A863-EF803944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D1AA5-BA64-A6A0-325F-FE1524C9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79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C6AB1-3E90-BFB5-8768-F61DCAFE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27D69-5675-252E-E898-538BED3D8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C2A13-FCE7-6872-99EA-EEC38BECE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FEFC-431C-528D-57C1-EAF563716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FBB1D-ADEC-121F-0A24-9EB23B02B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9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9552A-FAD3-44BC-DA68-9324A7D65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0C69D-E8B0-960E-7E22-2AC784C85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09545-8E43-C599-0142-F9F71E303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55A3E-B6DB-C406-A232-72E6C9617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37ED3C-A8A1-1B97-AFDB-44591EA1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4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A3885-ACE5-8A9E-3016-074B88E6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1D83B-0491-5229-7124-B209553F0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154900-D2F7-055A-66FA-AF76ABB8C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501008-08A7-841A-6A30-FCCC17D3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49C5A-8796-CB58-6AE9-6FE4A413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A03B00-924A-1808-61B7-D24CE3829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62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335BF-E7AD-6D74-EA08-F2DE013FB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95834-B4ED-C833-E0BC-B467C0094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6C3BC-53E3-0F72-3FAA-244ECCB85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A09E2B-7FAB-3FA2-0A8D-CDFE1209E5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818671-B780-6A18-40DD-5C02B2E70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18C14A-205E-CCC5-47A2-12BE3715C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F9B4B9-F0B8-6FF9-783D-EB0E310E2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F2B9B6-B14E-33ED-207E-1455AF62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34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8BFEF-605F-EE02-C87E-E12C73420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38E05A-9EA8-5839-4D0D-FC28239F6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066C4-B3EB-1B5B-EA7B-80D85D8C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651B70-0D6C-C900-5C08-CA5B2570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35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37BDA-5CA4-65B0-6DA1-6503C72B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8F3EA8-C8F7-F0B7-E976-CFA38A6F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6AC8A-A871-6E8F-8AC3-6AEA36F80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707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B7572-2E6F-A511-4AA1-BB954FB8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12511-7755-3729-F60E-02243AD57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F778A-04D8-0CBF-CCAE-C2FD9F7CB3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675B4-278C-A0EA-047A-65BEA8904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93004C-13EA-B8D1-3B6C-A2D089A8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A4B6D-5100-3419-322C-4CACAC662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C5D95-63B2-A5E8-5876-6B0A160FF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4FE020-E7C9-601A-4A51-E5F0EDE14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41808-3E61-6194-C813-41CECDE69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4DB04-A112-02BA-4308-406BC3D7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E2CD7-BDDE-8C79-E69E-35495966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408BE-90E4-4A0B-3A90-B78CD306B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23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D2D06-86D4-3C94-A1B0-1E5B11A6F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A99A5-BE88-3505-4239-362E6557E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3C217-A6E6-1B52-3A80-457B201C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2EA3F-C2A0-5701-235D-EC57C857E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54194-B44B-4C22-32C4-BB686329C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53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47CC5B-8A18-BA25-EAC6-2E6B0C3F9C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FAAF50-2771-D282-16F3-3651326F41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7A33D-2004-8CD3-1439-BC81A9795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E4ABA-78D9-D033-631D-8AC6E170F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00B67-7460-190A-2001-BD978959E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49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7BD447-C643-A8AE-63D0-DFAF6732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F1D00-E8FD-B0B4-6D64-EA0E446E2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A35A9-8276-EC99-4CB7-C05FA4812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D21240-4073-495B-91BE-2A15AF61F18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A4A93-8113-AA3E-A450-503A92D06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16C-5490-8CCD-A12A-5DF2659F6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C6F817-9483-453D-B1EF-E02BAB5FB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33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638DD-7E2B-3B43-EC20-9C15358AD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7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JLab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Crouse</dc:creator>
  <cp:lastModifiedBy>Sarah Crouse</cp:lastModifiedBy>
  <cp:revision>1</cp:revision>
  <dcterms:created xsi:type="dcterms:W3CDTF">2026-09-16T15:15:10Z</dcterms:created>
  <dcterms:modified xsi:type="dcterms:W3CDTF">2026-09-16T15:50:18Z</dcterms:modified>
</cp:coreProperties>
</file>