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BEB35-9B61-DD1C-F0DD-423514AE6C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BC24E0-E4CE-52A2-CF51-C95B97CA1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21C7C-39B1-4151-662C-19F1C7FAE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B0594-5BE3-4EBB-BAA8-50D73474FE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A4F27-4979-BB3D-6B71-9EE2C7CB0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19CB0-50EE-32D4-13AB-34BC74C50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DE78-AEE5-41F8-8B41-5251E0487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00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DDCF5-3CA8-0068-2706-638E53E62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E146B-1D74-6725-6E88-3C5EB306D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B9D08-CC3D-F098-6CAB-B15805938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B0594-5BE3-4EBB-BAA8-50D73474FE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50CC7-5068-C2EC-075B-BD7824A6E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0E3EC-D69C-0FB5-3CFB-C61B35A3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DE78-AEE5-41F8-8B41-5251E0487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506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65C8E-EBB0-31F8-493A-72E2D79A3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33F41-691E-2998-CC79-5CB820BB0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C8138-6F49-48B4-A380-206C10C40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B0594-5BE3-4EBB-BAA8-50D73474FE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F4C64-3EB8-7F2E-0DAD-8B6F1592B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B323-9603-AF84-60F9-B30EA992E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DE78-AEE5-41F8-8B41-5251E0487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86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4506C-81B2-3B8B-1ABC-EAEEBEC13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47846-705F-CA8C-49F7-F1389A787F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0A42DD-3096-6887-B63F-BD7DF0B459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2288DE-F585-D11A-0BE2-38E8EF92D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B0594-5BE3-4EBB-BAA8-50D73474FE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EDDEB-3B9C-6D24-0F6C-B9B177456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0D1849-671C-C0E6-2AB9-CCAAD671B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DE78-AEE5-41F8-8B41-5251E0487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04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0CAEE-2BAA-E072-9741-50F614D63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AE30D1-873B-89C0-58C6-5899B09DC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38E8C-8920-BEA0-CA89-B70403F21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EA940E-C267-DB47-C9A8-97EE4994D2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F30A1E-6993-5E16-560F-79C0951772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617032-0BE0-5E9C-410B-56E4B0F7B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B0594-5BE3-4EBB-BAA8-50D73474FE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C270CF-1A24-165E-EFF1-2A6821F49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C7EA39-061D-EE6B-91F7-BBDF793D0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DE78-AEE5-41F8-8B41-5251E0487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161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059C4-28D9-FDEB-E5E0-CE1BC6F97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2E8810-F1A1-CFB4-2A6C-D6F963BD6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B0594-5BE3-4EBB-BAA8-50D73474FE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94FAED-D38E-F1EF-6FEB-E7724D73A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71C9D5-CEEF-1AD8-40E7-D3E8030D9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DE78-AEE5-41F8-8B41-5251E0487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373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0B2623-0D87-96A0-C3B9-5E33A9238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B0594-5BE3-4EBB-BAA8-50D73474FE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5471F-2FD8-68EC-3DB2-FFCEE2910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1BC1BA-CBF1-C3ED-5C71-76912B96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DE78-AEE5-41F8-8B41-5251E0487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74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96317-E31D-6E76-5C81-BED6E686C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AB92F-4626-6D86-E5F0-025C984D3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9AFA4-CFAC-9419-7D60-915822C3F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F329E1-0BF1-B406-C402-917BE834A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B0594-5BE3-4EBB-BAA8-50D73474FE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FCD2A7-AE3D-EF1C-09D8-963CB5C63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F26FF5-594F-90BD-02BC-9C6EBCB33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DE78-AEE5-41F8-8B41-5251E0487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848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A1E03-8306-29F6-C315-ABF1F67FA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0A4E71-50DE-357E-EBEE-27AA13DF72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6262C-6330-2682-B08B-12FD06E5B9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60E178-52A3-4361-8250-2950B33B6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B0594-5BE3-4EBB-BAA8-50D73474FE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EC94BD-C9CA-A48A-0932-1EE798864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AFD0C7-9ADD-A458-2F56-4EB78FC9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DE78-AEE5-41F8-8B41-5251E0487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13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AFE06-B724-8D71-140B-33F8C530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408FC2-0097-BDEB-ED6B-9B8D5A54F8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C970B-169A-AD74-0999-D0E2F9F69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B0594-5BE3-4EBB-BAA8-50D73474FE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EE816-2886-07D5-567D-09633147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A2B61-538B-018C-280F-760C56D0C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DE78-AEE5-41F8-8B41-5251E0487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499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3A7F93-9868-9806-3E64-66D705199D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2F339E-6A00-B0F7-92C7-7B25DA179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95900-8B2F-095E-923F-41C0BBC44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B0594-5BE3-4EBB-BAA8-50D73474FE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216AA-B29A-376D-02F8-A1A6B82E5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9FEB5-C019-EB7D-7037-AB3B9443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FDE78-AEE5-41F8-8B41-5251E0487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96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51131A-2C66-EE6A-5178-703458201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49A6A5-FB48-F293-20E9-53D1F403E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6FD4E-E5C0-D93E-A085-0AE3D49008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3B0594-5BE3-4EBB-BAA8-50D73474FE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2A481-692E-B716-2497-C4BEECBFF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600DD2-DD4D-116C-4ADD-49A954DDC3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5FDE78-AEE5-41F8-8B41-5251E0487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8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ECB62D-F8C4-A666-001E-B71BB91D6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90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JLab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Crouse</dc:creator>
  <cp:lastModifiedBy>Sarah Crouse</cp:lastModifiedBy>
  <cp:revision>1</cp:revision>
  <dcterms:created xsi:type="dcterms:W3CDTF">2026-09-16T14:00:13Z</dcterms:created>
  <dcterms:modified xsi:type="dcterms:W3CDTF">2026-09-16T14:01:01Z</dcterms:modified>
</cp:coreProperties>
</file>