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994A0-D59C-E2E6-E6F2-B92EBE663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86601-13CB-73A0-AACE-0046C5D28B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5E473-D579-2443-AA0D-A95ADE619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E4DB5-1D8F-256A-8292-508E20F47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BBB1C-08E5-D7CC-B3A3-389791FB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19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B0F59-3151-1897-DF97-10376FF83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C48CC-D045-8930-F71B-AAE792767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4839B-2A83-1760-9C22-5010C104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54A2C-6276-77CD-6ECF-82631210D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75C39-789C-3E91-1AD9-56CFAAC1F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22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13C5F-08A8-3A50-E211-FE0DB6FEF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17FA1-C244-07CB-EE0D-C586E21AC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0FEC1-B6EE-BB4B-5F13-18B4421B0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181AA-79F7-605D-B35A-D93D4DB32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3F42D-E9AF-5596-18A1-E0B02B525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5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7AD8F-FD4B-085E-ABEF-82044096E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021E4-B015-C204-C66A-4E319D359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F4A99-F0A3-8263-8961-73F135B42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53A27-56B0-797B-6E8C-4CA5A8CB5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50DBD-CF88-97C5-B150-03916AE12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DB5710-8F19-6581-6E1F-8FC34EF2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8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4B232-F562-91D3-710A-A9BD288D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63A7A-2A18-01AB-97A5-757A43619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C49294-E639-44EC-939B-5ADE58048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38CBD-A375-D404-207C-73A5BDA5F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78F62-EBF7-C869-E1B9-2D546037B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1FA9BE-5E56-7D5B-B0C8-D13ADC10A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7A23F1-8DC0-5C2D-4067-A8EBEBC40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8A81E4-AF86-F7ED-2637-5DD63AE20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16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3810D-0594-7D8F-125D-978A9D249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72313B-D082-1582-AD90-8EA23269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4D8C80-649B-506A-AFA1-316203F48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3900E2-522A-B0F8-8F09-4B0721FF0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92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00AE09-42B8-7AC4-151B-C6E592F51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19AE03-2A3B-05BB-3DC9-9AE259AFB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51902-F73C-0582-369D-BD578586A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8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9E9D0-1C6D-250A-6512-05ACB021D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9F425-44DA-AE9C-FB03-649665F0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980D2-F635-FAC2-47BD-31788F8C90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FAF00-6767-BB5A-CBFD-53810FA42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A63B1-9530-ACEF-1BE2-0B0D8CB53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67C72-CD03-92D8-3A1A-A64922D7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5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CAA4D-1D33-8C51-5E4F-BAD49DE5A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2911B9-E60C-5222-F8AF-775C4F09F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2BE0A-C9A4-C456-2E05-C0FAAD21E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83EF89-BBD1-7F21-91B3-DD86C1D7F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F6E515-6FD6-F2CA-9B18-C530F0C90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89A7E7-2E57-4E06-6659-C58C20BED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44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C8297-B1FA-EFDD-D334-438B704E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F62BA-8364-CE38-E8B2-1B9C2543F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AF9E7-BB0C-CFF7-1920-14C34C57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CA858-B46B-5C94-ACB6-2F675802B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91CFE-C37D-6276-D9E7-91E93D67D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6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803566-B7D6-167C-08F0-AF9047C8F7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73CA2C-D337-D68F-E924-6E79B8D96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6E186-C5B6-C7ED-48BC-1B36B48A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3ACB6-DC1B-5677-7991-CAC41A7A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926C5-8FD5-14F4-69F1-45848BF3C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8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9A7432-E534-34A4-80EA-4CB644529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F31516-E58C-6A58-1551-1A2C6198D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AAC5E-CC14-FB36-48A4-22184D40F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37AA09-A296-483B-801B-D4CCAAA192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AFB91-6BFD-7221-C454-F46271FE84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9435F-08DC-09E3-302E-AF9C326110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A15556-CD53-4175-9C3F-4F28BB255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24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110A90-A7E1-0AA6-3B08-494714FB8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365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JLab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Crouse</dc:creator>
  <cp:lastModifiedBy>Sarah Crouse</cp:lastModifiedBy>
  <cp:revision>1</cp:revision>
  <dcterms:created xsi:type="dcterms:W3CDTF">2026-09-16T16:15:26Z</dcterms:created>
  <dcterms:modified xsi:type="dcterms:W3CDTF">2026-09-16T16:25:28Z</dcterms:modified>
</cp:coreProperties>
</file>