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2222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1A4AE-D03B-48BA-BBB1-431A1C1AB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DDE83B-3736-4CDA-A707-5B6F9D8251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912D0-B48A-4ADF-B25C-837410D69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29C1-716A-4422-A066-8153F7C0996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B7359-3ECC-4E62-8651-2E40C349A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7591C-D9A4-426B-91AE-40F1BA34B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2702D-A4DD-4250-BE25-A32C59E67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38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B232A-888F-409D-95AB-7B54884DF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C6338-FE47-4B8A-B1C9-1C17BB9F6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F6AE4-7ED4-42AD-B52C-F12D3F508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29C1-716A-4422-A066-8153F7C0996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447BA-A6D5-4E0E-AD40-5EFABA58F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2F124-E8EE-46A1-97D9-C01A4E1EB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2702D-A4DD-4250-BE25-A32C59E67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632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80F08-88CB-484D-B992-23A641780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FE278-E463-452D-B0E0-3D8C7716D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90F13-8883-4D4B-ADE2-1B7379207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29C1-716A-4422-A066-8153F7C0996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24CB1-C960-4527-BE77-A120EB7CD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81D7F-29D7-447C-A614-A4CFEE5CF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2702D-A4DD-4250-BE25-A32C59E67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052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3A468-75F5-4E18-A325-499ED5C1B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A47F2-3CDE-4A2E-9709-362ECA7D9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547DFC-2B36-4774-860C-66D163C628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C64A9C-79EF-4975-B2A2-5342C9AA4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29C1-716A-4422-A066-8153F7C0996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A35E3F-15B4-4C75-9E74-92EA58CB7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017C68-0F7A-445D-8883-EA5AFAB15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2702D-A4DD-4250-BE25-A32C59E67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929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8ABF8-D659-492E-A730-963997DD7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C6CDA-9167-41A6-90F8-6A1BC8F5D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59186F-9F1B-438B-B097-40907A2C3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BCAD5E-361F-428E-817E-EBD9ACD55F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29EE4F-E505-4239-B244-7CF0659D3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D3D2D4-2D79-49F7-A2F7-11A6B5F80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29C1-716A-4422-A066-8153F7C0996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E505C0-95D8-46AA-910D-E56D00535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03EB81-01DD-4B2B-8869-DA8F4406F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2702D-A4DD-4250-BE25-A32C59E67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02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AF105-4DF6-44FA-9718-0F020B4AA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6C93B3-73B4-4C1E-AB44-4BFF25ADB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29C1-716A-4422-A066-8153F7C0996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A261BF-4CE5-4DC6-B77A-7907ECAEB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6C3DFD-1303-40DE-8091-AD523E0A9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2702D-A4DD-4250-BE25-A32C59E67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03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6D2F7-A184-4EA4-9018-BF9CDC37B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29C1-716A-4422-A066-8153F7C0996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918448-4A32-4FCC-B2C6-400C04CFB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24796A-3D1D-48D4-90FF-683F35D1F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2702D-A4DD-4250-BE25-A32C59E67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829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001A3-F6F5-443D-8D8D-87A819EA7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6EB68-412A-41CF-81FB-F3DAB4EB6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17677-D541-4DA0-8E08-1D2EB13AB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67EA6C-D9B7-4650-BEF4-98C214C51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29C1-716A-4422-A066-8153F7C0996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98ACF-6BA1-4169-949F-1D3BE5227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44EFB2-3FEB-4435-B18B-625A658B0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2702D-A4DD-4250-BE25-A32C59E67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76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92331-93A5-4353-91FD-4EF67F50F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0CD053-82DD-42F4-A0A0-05B5DD4AE3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5944C-2E6A-4D3A-BB46-C334240298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FE9FF-DD92-4C49-A9C1-0DF2BE8A3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29C1-716A-4422-A066-8153F7C0996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1C01F-08F0-4E69-B5A7-F9BE25989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2C0A68-D403-4802-8475-95ADA72A4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2702D-A4DD-4250-BE25-A32C59E67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66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85AA1-F848-445C-BA25-2F3D90AAC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39337-8452-472C-8927-A188300C4C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F02BB-720C-4C82-A9C0-54BD94829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29C1-716A-4422-A066-8153F7C0996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01050-7F6A-4FD7-9601-D4850513B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22CA5-10B3-49CB-97D0-11A15CBC3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2702D-A4DD-4250-BE25-A32C59E67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25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8852D1-4E9C-4D2A-8256-6D5DD9F094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405915-40EF-4068-903F-B17FB29C5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C033E-EE81-4503-AFFB-E4CB8E581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29C1-716A-4422-A066-8153F7C0996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8BB85-1E00-47DF-8357-901AEB0B7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5D5B6-1D41-4A17-9A9F-93F8BAA8E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2702D-A4DD-4250-BE25-A32C59E67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5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0F5B59-C919-4DDC-8175-8CD7DAD9F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45708-9683-4AE9-B80C-7CD67C461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61C77-6755-4787-A593-0439325D69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329C1-716A-4422-A066-8153F7C0996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65233-59BB-4FEC-9CF6-62D7A47ACB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B354A-5518-4790-A686-1CE2E98B77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2702D-A4DD-4250-BE25-A32C59E67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90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D9012D6-0529-21B9-8618-F3BFB4136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7673"/>
            <a:ext cx="12282362" cy="6908829"/>
          </a:xfrm>
          <a:prstGeom prst="rect">
            <a:avLst/>
          </a:prstGeom>
        </p:spPr>
      </p:pic>
      <p:sp>
        <p:nvSpPr>
          <p:cNvPr id="6" name="Google Shape;4046;p54">
            <a:extLst>
              <a:ext uri="{FF2B5EF4-FFF2-40B4-BE49-F238E27FC236}">
                <a16:creationId xmlns:a16="http://schemas.microsoft.com/office/drawing/2014/main" id="{252B4865-BD17-3A00-7E3C-1F31992F5B01}"/>
              </a:ext>
            </a:extLst>
          </p:cNvPr>
          <p:cNvSpPr txBox="1">
            <a:spLocks/>
          </p:cNvSpPr>
          <p:nvPr/>
        </p:nvSpPr>
        <p:spPr>
          <a:xfrm>
            <a:off x="1374299" y="753582"/>
            <a:ext cx="9443403" cy="676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sz="3600" b="1" dirty="0">
                <a:solidFill>
                  <a:srgbClr val="2B33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CASE OF AN EMERGENCY </a:t>
            </a:r>
            <a:r>
              <a:rPr lang="en-US" sz="3600" dirty="0">
                <a:solidFill>
                  <a:srgbClr val="2B33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F113</a:t>
            </a:r>
          </a:p>
        </p:txBody>
      </p:sp>
      <p:sp>
        <p:nvSpPr>
          <p:cNvPr id="8" name="Google Shape;4048;p54">
            <a:extLst>
              <a:ext uri="{FF2B5EF4-FFF2-40B4-BE49-F238E27FC236}">
                <a16:creationId xmlns:a16="http://schemas.microsoft.com/office/drawing/2014/main" id="{BBCA5B28-69D6-E3E8-4439-12D4A151F0D2}"/>
              </a:ext>
            </a:extLst>
          </p:cNvPr>
          <p:cNvSpPr txBox="1">
            <a:spLocks/>
          </p:cNvSpPr>
          <p:nvPr/>
        </p:nvSpPr>
        <p:spPr>
          <a:xfrm>
            <a:off x="6425409" y="4486035"/>
            <a:ext cx="2049951" cy="80657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sym typeface="Archivo SemiBold"/>
              </a:rPr>
              <a:t>Remain in F113. Close all doors and await further instruction until an all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sym typeface="Archivo SemiBold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sym typeface="Archivo SemiBold"/>
              </a:rPr>
              <a:t>clear message is issued.</a:t>
            </a:r>
          </a:p>
        </p:txBody>
      </p:sp>
      <p:sp>
        <p:nvSpPr>
          <p:cNvPr id="45" name="Google Shape;4048;p54">
            <a:extLst>
              <a:ext uri="{FF2B5EF4-FFF2-40B4-BE49-F238E27FC236}">
                <a16:creationId xmlns:a16="http://schemas.microsoft.com/office/drawing/2014/main" id="{9571BC03-B877-22E5-498C-69C6E183D872}"/>
              </a:ext>
            </a:extLst>
          </p:cNvPr>
          <p:cNvSpPr txBox="1">
            <a:spLocks/>
          </p:cNvSpPr>
          <p:nvPr/>
        </p:nvSpPr>
        <p:spPr>
          <a:xfrm>
            <a:off x="1198203" y="4254393"/>
            <a:ext cx="2220598" cy="1362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chivo SemiBold"/>
              <a:buChar char="●"/>
              <a:defRPr sz="1800" b="0" i="0" u="none" strike="noStrike" cap="none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●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●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600"/>
              </a:spcAft>
              <a:buFont typeface="Archivo SemiBold"/>
              <a:buNone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chivo Medium"/>
              </a:rPr>
              <a:t>After exiting the room, </a:t>
            </a:r>
            <a:b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chivo Medium"/>
              </a:rPr>
            </a:b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chivo Medium"/>
              </a:rPr>
              <a:t>find the nearest exterior </a:t>
            </a:r>
            <a:b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chivo Medium"/>
              </a:rPr>
            </a:b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chivo Medium"/>
              </a:rPr>
              <a:t>door to exit the building.</a:t>
            </a:r>
          </a:p>
        </p:txBody>
      </p:sp>
      <p:sp>
        <p:nvSpPr>
          <p:cNvPr id="49" name="Google Shape;4048;p54">
            <a:extLst>
              <a:ext uri="{FF2B5EF4-FFF2-40B4-BE49-F238E27FC236}">
                <a16:creationId xmlns:a16="http://schemas.microsoft.com/office/drawing/2014/main" id="{1A32E69A-54F4-FF45-C725-C27418BC459B}"/>
              </a:ext>
            </a:extLst>
          </p:cNvPr>
          <p:cNvSpPr txBox="1">
            <a:spLocks/>
          </p:cNvSpPr>
          <p:nvPr/>
        </p:nvSpPr>
        <p:spPr>
          <a:xfrm>
            <a:off x="8643416" y="4394415"/>
            <a:ext cx="2745022" cy="1090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chivo SemiBold"/>
              <a:buChar char="●"/>
              <a:defRPr sz="1800" b="0" i="0" u="none" strike="noStrike" cap="none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●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●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9pPr>
          </a:lstStyle>
          <a:p>
            <a:pPr marL="11430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Secure F113 against human threat where personal safety is concerned. A lockdown may be associated with the action of Run-Hide-Fight.</a:t>
            </a:r>
          </a:p>
        </p:txBody>
      </p:sp>
      <p:sp>
        <p:nvSpPr>
          <p:cNvPr id="68" name="Google Shape;8581;p41">
            <a:extLst>
              <a:ext uri="{FF2B5EF4-FFF2-40B4-BE49-F238E27FC236}">
                <a16:creationId xmlns:a16="http://schemas.microsoft.com/office/drawing/2014/main" id="{7AE5EDA1-45CC-5034-8923-5327DD166333}"/>
              </a:ext>
            </a:extLst>
          </p:cNvPr>
          <p:cNvSpPr/>
          <p:nvPr/>
        </p:nvSpPr>
        <p:spPr>
          <a:xfrm>
            <a:off x="5781390" y="2574711"/>
            <a:ext cx="549450" cy="306949"/>
          </a:xfrm>
          <a:custGeom>
            <a:avLst/>
            <a:gdLst/>
            <a:ahLst/>
            <a:cxnLst/>
            <a:rect l="l" t="t" r="r" b="b"/>
            <a:pathLst>
              <a:path w="18074" h="10097" fill="none" extrusionOk="0">
                <a:moveTo>
                  <a:pt x="17202" y="3702"/>
                </a:moveTo>
                <a:lnTo>
                  <a:pt x="17202" y="3702"/>
                </a:lnTo>
                <a:lnTo>
                  <a:pt x="17041" y="3566"/>
                </a:lnTo>
                <a:lnTo>
                  <a:pt x="16863" y="3448"/>
                </a:lnTo>
                <a:lnTo>
                  <a:pt x="16685" y="3338"/>
                </a:lnTo>
                <a:lnTo>
                  <a:pt x="16490" y="3253"/>
                </a:lnTo>
                <a:lnTo>
                  <a:pt x="16295" y="3177"/>
                </a:lnTo>
                <a:lnTo>
                  <a:pt x="16092" y="3126"/>
                </a:lnTo>
                <a:lnTo>
                  <a:pt x="15889" y="3084"/>
                </a:lnTo>
                <a:lnTo>
                  <a:pt x="15686" y="3058"/>
                </a:lnTo>
                <a:lnTo>
                  <a:pt x="15686" y="3058"/>
                </a:lnTo>
                <a:lnTo>
                  <a:pt x="15626" y="2889"/>
                </a:lnTo>
                <a:lnTo>
                  <a:pt x="15567" y="2728"/>
                </a:lnTo>
                <a:lnTo>
                  <a:pt x="15491" y="2575"/>
                </a:lnTo>
                <a:lnTo>
                  <a:pt x="15398" y="2423"/>
                </a:lnTo>
                <a:lnTo>
                  <a:pt x="15304" y="2271"/>
                </a:lnTo>
                <a:lnTo>
                  <a:pt x="15194" y="2135"/>
                </a:lnTo>
                <a:lnTo>
                  <a:pt x="15084" y="2000"/>
                </a:lnTo>
                <a:lnTo>
                  <a:pt x="14957" y="1872"/>
                </a:lnTo>
                <a:lnTo>
                  <a:pt x="14957" y="1872"/>
                </a:lnTo>
                <a:lnTo>
                  <a:pt x="14864" y="1796"/>
                </a:lnTo>
                <a:lnTo>
                  <a:pt x="14771" y="1720"/>
                </a:lnTo>
                <a:lnTo>
                  <a:pt x="14669" y="1652"/>
                </a:lnTo>
                <a:lnTo>
                  <a:pt x="14568" y="1585"/>
                </a:lnTo>
                <a:lnTo>
                  <a:pt x="14466" y="1517"/>
                </a:lnTo>
                <a:lnTo>
                  <a:pt x="14364" y="1466"/>
                </a:lnTo>
                <a:lnTo>
                  <a:pt x="14254" y="1415"/>
                </a:lnTo>
                <a:lnTo>
                  <a:pt x="14144" y="1364"/>
                </a:lnTo>
                <a:lnTo>
                  <a:pt x="14034" y="1322"/>
                </a:lnTo>
                <a:lnTo>
                  <a:pt x="13915" y="1288"/>
                </a:lnTo>
                <a:lnTo>
                  <a:pt x="13805" y="1263"/>
                </a:lnTo>
                <a:lnTo>
                  <a:pt x="13687" y="1237"/>
                </a:lnTo>
                <a:lnTo>
                  <a:pt x="13568" y="1212"/>
                </a:lnTo>
                <a:lnTo>
                  <a:pt x="13450" y="1203"/>
                </a:lnTo>
                <a:lnTo>
                  <a:pt x="13323" y="1195"/>
                </a:lnTo>
                <a:lnTo>
                  <a:pt x="13204" y="1186"/>
                </a:lnTo>
                <a:lnTo>
                  <a:pt x="13204" y="1186"/>
                </a:lnTo>
                <a:lnTo>
                  <a:pt x="13009" y="1195"/>
                </a:lnTo>
                <a:lnTo>
                  <a:pt x="12823" y="1220"/>
                </a:lnTo>
                <a:lnTo>
                  <a:pt x="12637" y="1254"/>
                </a:lnTo>
                <a:lnTo>
                  <a:pt x="12450" y="1305"/>
                </a:lnTo>
                <a:lnTo>
                  <a:pt x="12272" y="1364"/>
                </a:lnTo>
                <a:lnTo>
                  <a:pt x="12103" y="1441"/>
                </a:lnTo>
                <a:lnTo>
                  <a:pt x="11934" y="1525"/>
                </a:lnTo>
                <a:lnTo>
                  <a:pt x="11773" y="1627"/>
                </a:lnTo>
                <a:lnTo>
                  <a:pt x="11773" y="1627"/>
                </a:lnTo>
                <a:lnTo>
                  <a:pt x="11696" y="1491"/>
                </a:lnTo>
                <a:lnTo>
                  <a:pt x="11612" y="1364"/>
                </a:lnTo>
                <a:lnTo>
                  <a:pt x="11527" y="1246"/>
                </a:lnTo>
                <a:lnTo>
                  <a:pt x="11434" y="1127"/>
                </a:lnTo>
                <a:lnTo>
                  <a:pt x="11332" y="1009"/>
                </a:lnTo>
                <a:lnTo>
                  <a:pt x="11231" y="899"/>
                </a:lnTo>
                <a:lnTo>
                  <a:pt x="11112" y="797"/>
                </a:lnTo>
                <a:lnTo>
                  <a:pt x="11002" y="695"/>
                </a:lnTo>
                <a:lnTo>
                  <a:pt x="11002" y="695"/>
                </a:lnTo>
                <a:lnTo>
                  <a:pt x="10892" y="611"/>
                </a:lnTo>
                <a:lnTo>
                  <a:pt x="10790" y="534"/>
                </a:lnTo>
                <a:lnTo>
                  <a:pt x="10672" y="467"/>
                </a:lnTo>
                <a:lnTo>
                  <a:pt x="10562" y="399"/>
                </a:lnTo>
                <a:lnTo>
                  <a:pt x="10443" y="331"/>
                </a:lnTo>
                <a:lnTo>
                  <a:pt x="10324" y="280"/>
                </a:lnTo>
                <a:lnTo>
                  <a:pt x="10206" y="229"/>
                </a:lnTo>
                <a:lnTo>
                  <a:pt x="10079" y="179"/>
                </a:lnTo>
                <a:lnTo>
                  <a:pt x="9952" y="136"/>
                </a:lnTo>
                <a:lnTo>
                  <a:pt x="9825" y="102"/>
                </a:lnTo>
                <a:lnTo>
                  <a:pt x="9698" y="69"/>
                </a:lnTo>
                <a:lnTo>
                  <a:pt x="9571" y="43"/>
                </a:lnTo>
                <a:lnTo>
                  <a:pt x="9435" y="26"/>
                </a:lnTo>
                <a:lnTo>
                  <a:pt x="9308" y="9"/>
                </a:lnTo>
                <a:lnTo>
                  <a:pt x="9173" y="1"/>
                </a:lnTo>
                <a:lnTo>
                  <a:pt x="9037" y="1"/>
                </a:lnTo>
                <a:lnTo>
                  <a:pt x="9037" y="1"/>
                </a:lnTo>
                <a:lnTo>
                  <a:pt x="8910" y="1"/>
                </a:lnTo>
                <a:lnTo>
                  <a:pt x="8775" y="9"/>
                </a:lnTo>
                <a:lnTo>
                  <a:pt x="8639" y="26"/>
                </a:lnTo>
                <a:lnTo>
                  <a:pt x="8512" y="43"/>
                </a:lnTo>
                <a:lnTo>
                  <a:pt x="8385" y="69"/>
                </a:lnTo>
                <a:lnTo>
                  <a:pt x="8249" y="102"/>
                </a:lnTo>
                <a:lnTo>
                  <a:pt x="8122" y="136"/>
                </a:lnTo>
                <a:lnTo>
                  <a:pt x="8004" y="179"/>
                </a:lnTo>
                <a:lnTo>
                  <a:pt x="7877" y="229"/>
                </a:lnTo>
                <a:lnTo>
                  <a:pt x="7758" y="280"/>
                </a:lnTo>
                <a:lnTo>
                  <a:pt x="7640" y="331"/>
                </a:lnTo>
                <a:lnTo>
                  <a:pt x="7521" y="399"/>
                </a:lnTo>
                <a:lnTo>
                  <a:pt x="7403" y="467"/>
                </a:lnTo>
                <a:lnTo>
                  <a:pt x="7292" y="534"/>
                </a:lnTo>
                <a:lnTo>
                  <a:pt x="7191" y="611"/>
                </a:lnTo>
                <a:lnTo>
                  <a:pt x="7081" y="695"/>
                </a:lnTo>
                <a:lnTo>
                  <a:pt x="7081" y="695"/>
                </a:lnTo>
                <a:lnTo>
                  <a:pt x="6962" y="797"/>
                </a:lnTo>
                <a:lnTo>
                  <a:pt x="6852" y="899"/>
                </a:lnTo>
                <a:lnTo>
                  <a:pt x="6750" y="1009"/>
                </a:lnTo>
                <a:lnTo>
                  <a:pt x="6649" y="1127"/>
                </a:lnTo>
                <a:lnTo>
                  <a:pt x="6556" y="1246"/>
                </a:lnTo>
                <a:lnTo>
                  <a:pt x="6471" y="1364"/>
                </a:lnTo>
                <a:lnTo>
                  <a:pt x="6386" y="1491"/>
                </a:lnTo>
                <a:lnTo>
                  <a:pt x="6310" y="1627"/>
                </a:lnTo>
                <a:lnTo>
                  <a:pt x="6310" y="1627"/>
                </a:lnTo>
                <a:lnTo>
                  <a:pt x="6149" y="1525"/>
                </a:lnTo>
                <a:lnTo>
                  <a:pt x="5980" y="1441"/>
                </a:lnTo>
                <a:lnTo>
                  <a:pt x="5810" y="1364"/>
                </a:lnTo>
                <a:lnTo>
                  <a:pt x="5632" y="1305"/>
                </a:lnTo>
                <a:lnTo>
                  <a:pt x="5446" y="1254"/>
                </a:lnTo>
                <a:lnTo>
                  <a:pt x="5260" y="1220"/>
                </a:lnTo>
                <a:lnTo>
                  <a:pt x="5073" y="1195"/>
                </a:lnTo>
                <a:lnTo>
                  <a:pt x="4879" y="1186"/>
                </a:lnTo>
                <a:lnTo>
                  <a:pt x="4879" y="1186"/>
                </a:lnTo>
                <a:lnTo>
                  <a:pt x="4760" y="1195"/>
                </a:lnTo>
                <a:lnTo>
                  <a:pt x="4633" y="1203"/>
                </a:lnTo>
                <a:lnTo>
                  <a:pt x="4514" y="1212"/>
                </a:lnTo>
                <a:lnTo>
                  <a:pt x="4396" y="1237"/>
                </a:lnTo>
                <a:lnTo>
                  <a:pt x="4277" y="1263"/>
                </a:lnTo>
                <a:lnTo>
                  <a:pt x="4167" y="1288"/>
                </a:lnTo>
                <a:lnTo>
                  <a:pt x="4049" y="1322"/>
                </a:lnTo>
                <a:lnTo>
                  <a:pt x="3939" y="1364"/>
                </a:lnTo>
                <a:lnTo>
                  <a:pt x="3828" y="1415"/>
                </a:lnTo>
                <a:lnTo>
                  <a:pt x="3718" y="1466"/>
                </a:lnTo>
                <a:lnTo>
                  <a:pt x="3617" y="1517"/>
                </a:lnTo>
                <a:lnTo>
                  <a:pt x="3515" y="1585"/>
                </a:lnTo>
                <a:lnTo>
                  <a:pt x="3413" y="1652"/>
                </a:lnTo>
                <a:lnTo>
                  <a:pt x="3312" y="1720"/>
                </a:lnTo>
                <a:lnTo>
                  <a:pt x="3219" y="1796"/>
                </a:lnTo>
                <a:lnTo>
                  <a:pt x="3125" y="1872"/>
                </a:lnTo>
                <a:lnTo>
                  <a:pt x="3125" y="1872"/>
                </a:lnTo>
                <a:lnTo>
                  <a:pt x="2998" y="2000"/>
                </a:lnTo>
                <a:lnTo>
                  <a:pt x="2888" y="2135"/>
                </a:lnTo>
                <a:lnTo>
                  <a:pt x="2778" y="2271"/>
                </a:lnTo>
                <a:lnTo>
                  <a:pt x="2685" y="2423"/>
                </a:lnTo>
                <a:lnTo>
                  <a:pt x="2592" y="2575"/>
                </a:lnTo>
                <a:lnTo>
                  <a:pt x="2516" y="2728"/>
                </a:lnTo>
                <a:lnTo>
                  <a:pt x="2456" y="2889"/>
                </a:lnTo>
                <a:lnTo>
                  <a:pt x="2397" y="3058"/>
                </a:lnTo>
                <a:lnTo>
                  <a:pt x="2397" y="3058"/>
                </a:lnTo>
                <a:lnTo>
                  <a:pt x="2279" y="3075"/>
                </a:lnTo>
                <a:lnTo>
                  <a:pt x="2152" y="3092"/>
                </a:lnTo>
                <a:lnTo>
                  <a:pt x="2033" y="3109"/>
                </a:lnTo>
                <a:lnTo>
                  <a:pt x="1914" y="3143"/>
                </a:lnTo>
                <a:lnTo>
                  <a:pt x="1796" y="3177"/>
                </a:lnTo>
                <a:lnTo>
                  <a:pt x="1686" y="3211"/>
                </a:lnTo>
                <a:lnTo>
                  <a:pt x="1567" y="3261"/>
                </a:lnTo>
                <a:lnTo>
                  <a:pt x="1465" y="3312"/>
                </a:lnTo>
                <a:lnTo>
                  <a:pt x="1355" y="3363"/>
                </a:lnTo>
                <a:lnTo>
                  <a:pt x="1254" y="3422"/>
                </a:lnTo>
                <a:lnTo>
                  <a:pt x="1152" y="3490"/>
                </a:lnTo>
                <a:lnTo>
                  <a:pt x="1059" y="3558"/>
                </a:lnTo>
                <a:lnTo>
                  <a:pt x="957" y="3626"/>
                </a:lnTo>
                <a:lnTo>
                  <a:pt x="873" y="3702"/>
                </a:lnTo>
                <a:lnTo>
                  <a:pt x="788" y="3787"/>
                </a:lnTo>
                <a:lnTo>
                  <a:pt x="703" y="3871"/>
                </a:lnTo>
                <a:lnTo>
                  <a:pt x="619" y="3956"/>
                </a:lnTo>
                <a:lnTo>
                  <a:pt x="551" y="4049"/>
                </a:lnTo>
                <a:lnTo>
                  <a:pt x="475" y="4142"/>
                </a:lnTo>
                <a:lnTo>
                  <a:pt x="407" y="4244"/>
                </a:lnTo>
                <a:lnTo>
                  <a:pt x="348" y="4346"/>
                </a:lnTo>
                <a:lnTo>
                  <a:pt x="288" y="4447"/>
                </a:lnTo>
                <a:lnTo>
                  <a:pt x="237" y="4557"/>
                </a:lnTo>
                <a:lnTo>
                  <a:pt x="187" y="4667"/>
                </a:lnTo>
                <a:lnTo>
                  <a:pt x="144" y="4777"/>
                </a:lnTo>
                <a:lnTo>
                  <a:pt x="110" y="4896"/>
                </a:lnTo>
                <a:lnTo>
                  <a:pt x="77" y="5015"/>
                </a:lnTo>
                <a:lnTo>
                  <a:pt x="51" y="5133"/>
                </a:lnTo>
                <a:lnTo>
                  <a:pt x="34" y="5252"/>
                </a:lnTo>
                <a:lnTo>
                  <a:pt x="17" y="5379"/>
                </a:lnTo>
                <a:lnTo>
                  <a:pt x="9" y="5506"/>
                </a:lnTo>
                <a:lnTo>
                  <a:pt x="0" y="5633"/>
                </a:lnTo>
                <a:lnTo>
                  <a:pt x="0" y="5633"/>
                </a:lnTo>
                <a:lnTo>
                  <a:pt x="9" y="5768"/>
                </a:lnTo>
                <a:lnTo>
                  <a:pt x="17" y="5904"/>
                </a:lnTo>
                <a:lnTo>
                  <a:pt x="34" y="6039"/>
                </a:lnTo>
                <a:lnTo>
                  <a:pt x="60" y="6175"/>
                </a:lnTo>
                <a:lnTo>
                  <a:pt x="93" y="6310"/>
                </a:lnTo>
                <a:lnTo>
                  <a:pt x="136" y="6438"/>
                </a:lnTo>
                <a:lnTo>
                  <a:pt x="178" y="6565"/>
                </a:lnTo>
                <a:lnTo>
                  <a:pt x="229" y="6692"/>
                </a:lnTo>
                <a:lnTo>
                  <a:pt x="288" y="6810"/>
                </a:lnTo>
                <a:lnTo>
                  <a:pt x="356" y="6929"/>
                </a:lnTo>
                <a:lnTo>
                  <a:pt x="424" y="7047"/>
                </a:lnTo>
                <a:lnTo>
                  <a:pt x="508" y="7157"/>
                </a:lnTo>
                <a:lnTo>
                  <a:pt x="593" y="7268"/>
                </a:lnTo>
                <a:lnTo>
                  <a:pt x="678" y="7369"/>
                </a:lnTo>
                <a:lnTo>
                  <a:pt x="771" y="7462"/>
                </a:lnTo>
                <a:lnTo>
                  <a:pt x="873" y="7564"/>
                </a:lnTo>
                <a:lnTo>
                  <a:pt x="873" y="7564"/>
                </a:lnTo>
                <a:lnTo>
                  <a:pt x="1042" y="7691"/>
                </a:lnTo>
                <a:lnTo>
                  <a:pt x="1211" y="7810"/>
                </a:lnTo>
                <a:lnTo>
                  <a:pt x="1398" y="7920"/>
                </a:lnTo>
                <a:lnTo>
                  <a:pt x="1584" y="8004"/>
                </a:lnTo>
                <a:lnTo>
                  <a:pt x="1779" y="8081"/>
                </a:lnTo>
                <a:lnTo>
                  <a:pt x="1982" y="8131"/>
                </a:lnTo>
                <a:lnTo>
                  <a:pt x="2185" y="8174"/>
                </a:lnTo>
                <a:lnTo>
                  <a:pt x="2397" y="8199"/>
                </a:lnTo>
                <a:lnTo>
                  <a:pt x="2397" y="8199"/>
                </a:lnTo>
                <a:lnTo>
                  <a:pt x="2456" y="8402"/>
                </a:lnTo>
                <a:lnTo>
                  <a:pt x="2541" y="8597"/>
                </a:lnTo>
                <a:lnTo>
                  <a:pt x="2634" y="8784"/>
                </a:lnTo>
                <a:lnTo>
                  <a:pt x="2744" y="8961"/>
                </a:lnTo>
                <a:lnTo>
                  <a:pt x="2863" y="9122"/>
                </a:lnTo>
                <a:lnTo>
                  <a:pt x="2998" y="9283"/>
                </a:lnTo>
                <a:lnTo>
                  <a:pt x="3151" y="9427"/>
                </a:lnTo>
                <a:lnTo>
                  <a:pt x="3312" y="9554"/>
                </a:lnTo>
                <a:lnTo>
                  <a:pt x="3473" y="9681"/>
                </a:lnTo>
                <a:lnTo>
                  <a:pt x="3659" y="9783"/>
                </a:lnTo>
                <a:lnTo>
                  <a:pt x="3845" y="9876"/>
                </a:lnTo>
                <a:lnTo>
                  <a:pt x="4040" y="9952"/>
                </a:lnTo>
                <a:lnTo>
                  <a:pt x="4235" y="10012"/>
                </a:lnTo>
                <a:lnTo>
                  <a:pt x="4447" y="10062"/>
                </a:lnTo>
                <a:lnTo>
                  <a:pt x="4658" y="10088"/>
                </a:lnTo>
                <a:lnTo>
                  <a:pt x="4879" y="10096"/>
                </a:lnTo>
                <a:lnTo>
                  <a:pt x="4879" y="10096"/>
                </a:lnTo>
                <a:lnTo>
                  <a:pt x="5073" y="10088"/>
                </a:lnTo>
                <a:lnTo>
                  <a:pt x="5260" y="10062"/>
                </a:lnTo>
                <a:lnTo>
                  <a:pt x="5455" y="10029"/>
                </a:lnTo>
                <a:lnTo>
                  <a:pt x="5632" y="9978"/>
                </a:lnTo>
                <a:lnTo>
                  <a:pt x="5819" y="9918"/>
                </a:lnTo>
                <a:lnTo>
                  <a:pt x="5988" y="9842"/>
                </a:lnTo>
                <a:lnTo>
                  <a:pt x="6158" y="9749"/>
                </a:lnTo>
                <a:lnTo>
                  <a:pt x="6318" y="9656"/>
                </a:lnTo>
                <a:lnTo>
                  <a:pt x="6318" y="9656"/>
                </a:lnTo>
                <a:lnTo>
                  <a:pt x="6335" y="9681"/>
                </a:lnTo>
                <a:lnTo>
                  <a:pt x="9969" y="5065"/>
                </a:lnTo>
                <a:lnTo>
                  <a:pt x="9969" y="5065"/>
                </a:lnTo>
                <a:lnTo>
                  <a:pt x="10087" y="4930"/>
                </a:lnTo>
                <a:lnTo>
                  <a:pt x="10214" y="4811"/>
                </a:lnTo>
                <a:lnTo>
                  <a:pt x="10358" y="4710"/>
                </a:lnTo>
                <a:lnTo>
                  <a:pt x="10511" y="4625"/>
                </a:lnTo>
                <a:lnTo>
                  <a:pt x="10672" y="4557"/>
                </a:lnTo>
                <a:lnTo>
                  <a:pt x="10841" y="4515"/>
                </a:lnTo>
                <a:lnTo>
                  <a:pt x="11010" y="4481"/>
                </a:lnTo>
                <a:lnTo>
                  <a:pt x="11188" y="4473"/>
                </a:lnTo>
                <a:lnTo>
                  <a:pt x="11188" y="4473"/>
                </a:lnTo>
                <a:lnTo>
                  <a:pt x="11281" y="4473"/>
                </a:lnTo>
                <a:lnTo>
                  <a:pt x="11375" y="4481"/>
                </a:lnTo>
                <a:lnTo>
                  <a:pt x="11459" y="4498"/>
                </a:lnTo>
                <a:lnTo>
                  <a:pt x="11553" y="4515"/>
                </a:lnTo>
                <a:lnTo>
                  <a:pt x="11637" y="4540"/>
                </a:lnTo>
                <a:lnTo>
                  <a:pt x="11722" y="4566"/>
                </a:lnTo>
                <a:lnTo>
                  <a:pt x="11807" y="4600"/>
                </a:lnTo>
                <a:lnTo>
                  <a:pt x="11891" y="4642"/>
                </a:lnTo>
                <a:lnTo>
                  <a:pt x="11891" y="4642"/>
                </a:lnTo>
                <a:lnTo>
                  <a:pt x="12010" y="4710"/>
                </a:lnTo>
                <a:lnTo>
                  <a:pt x="12120" y="4786"/>
                </a:lnTo>
                <a:lnTo>
                  <a:pt x="12230" y="4871"/>
                </a:lnTo>
                <a:lnTo>
                  <a:pt x="12323" y="4964"/>
                </a:lnTo>
                <a:lnTo>
                  <a:pt x="12408" y="5065"/>
                </a:lnTo>
                <a:lnTo>
                  <a:pt x="12484" y="5176"/>
                </a:lnTo>
                <a:lnTo>
                  <a:pt x="12552" y="5286"/>
                </a:lnTo>
                <a:lnTo>
                  <a:pt x="12611" y="5404"/>
                </a:lnTo>
                <a:lnTo>
                  <a:pt x="12654" y="5523"/>
                </a:lnTo>
                <a:lnTo>
                  <a:pt x="12696" y="5650"/>
                </a:lnTo>
                <a:lnTo>
                  <a:pt x="12721" y="5777"/>
                </a:lnTo>
                <a:lnTo>
                  <a:pt x="12738" y="5912"/>
                </a:lnTo>
                <a:lnTo>
                  <a:pt x="12738" y="6039"/>
                </a:lnTo>
                <a:lnTo>
                  <a:pt x="12730" y="6175"/>
                </a:lnTo>
                <a:lnTo>
                  <a:pt x="12713" y="6310"/>
                </a:lnTo>
                <a:lnTo>
                  <a:pt x="12679" y="6446"/>
                </a:lnTo>
                <a:lnTo>
                  <a:pt x="11773" y="9664"/>
                </a:lnTo>
                <a:lnTo>
                  <a:pt x="11773" y="9664"/>
                </a:lnTo>
                <a:lnTo>
                  <a:pt x="11934" y="9758"/>
                </a:lnTo>
                <a:lnTo>
                  <a:pt x="12103" y="9851"/>
                </a:lnTo>
                <a:lnTo>
                  <a:pt x="12272" y="9918"/>
                </a:lnTo>
                <a:lnTo>
                  <a:pt x="12450" y="9986"/>
                </a:lnTo>
                <a:lnTo>
                  <a:pt x="12637" y="10029"/>
                </a:lnTo>
                <a:lnTo>
                  <a:pt x="12823" y="10062"/>
                </a:lnTo>
                <a:lnTo>
                  <a:pt x="13009" y="10088"/>
                </a:lnTo>
                <a:lnTo>
                  <a:pt x="13204" y="10096"/>
                </a:lnTo>
                <a:lnTo>
                  <a:pt x="13204" y="10096"/>
                </a:lnTo>
                <a:lnTo>
                  <a:pt x="13424" y="10088"/>
                </a:lnTo>
                <a:lnTo>
                  <a:pt x="13636" y="10062"/>
                </a:lnTo>
                <a:lnTo>
                  <a:pt x="13839" y="10012"/>
                </a:lnTo>
                <a:lnTo>
                  <a:pt x="14043" y="9952"/>
                </a:lnTo>
                <a:lnTo>
                  <a:pt x="14237" y="9876"/>
                </a:lnTo>
                <a:lnTo>
                  <a:pt x="14424" y="9783"/>
                </a:lnTo>
                <a:lnTo>
                  <a:pt x="14601" y="9681"/>
                </a:lnTo>
                <a:lnTo>
                  <a:pt x="14771" y="9554"/>
                </a:lnTo>
                <a:lnTo>
                  <a:pt x="14932" y="9427"/>
                </a:lnTo>
                <a:lnTo>
                  <a:pt x="15076" y="9283"/>
                </a:lnTo>
                <a:lnTo>
                  <a:pt x="15211" y="9122"/>
                </a:lnTo>
                <a:lnTo>
                  <a:pt x="15338" y="8961"/>
                </a:lnTo>
                <a:lnTo>
                  <a:pt x="15448" y="8784"/>
                </a:lnTo>
                <a:lnTo>
                  <a:pt x="15542" y="8597"/>
                </a:lnTo>
                <a:lnTo>
                  <a:pt x="15626" y="8402"/>
                </a:lnTo>
                <a:lnTo>
                  <a:pt x="15686" y="8199"/>
                </a:lnTo>
                <a:lnTo>
                  <a:pt x="15686" y="8199"/>
                </a:lnTo>
                <a:lnTo>
                  <a:pt x="15897" y="8174"/>
                </a:lnTo>
                <a:lnTo>
                  <a:pt x="16101" y="8131"/>
                </a:lnTo>
                <a:lnTo>
                  <a:pt x="16304" y="8081"/>
                </a:lnTo>
                <a:lnTo>
                  <a:pt x="16499" y="8004"/>
                </a:lnTo>
                <a:lnTo>
                  <a:pt x="16685" y="7920"/>
                </a:lnTo>
                <a:lnTo>
                  <a:pt x="16871" y="7810"/>
                </a:lnTo>
                <a:lnTo>
                  <a:pt x="17041" y="7691"/>
                </a:lnTo>
                <a:lnTo>
                  <a:pt x="17210" y="7564"/>
                </a:lnTo>
                <a:lnTo>
                  <a:pt x="17210" y="7564"/>
                </a:lnTo>
                <a:lnTo>
                  <a:pt x="17312" y="7462"/>
                </a:lnTo>
                <a:lnTo>
                  <a:pt x="17405" y="7369"/>
                </a:lnTo>
                <a:lnTo>
                  <a:pt x="17490" y="7268"/>
                </a:lnTo>
                <a:lnTo>
                  <a:pt x="17574" y="7157"/>
                </a:lnTo>
                <a:lnTo>
                  <a:pt x="17650" y="7047"/>
                </a:lnTo>
                <a:lnTo>
                  <a:pt x="17727" y="6929"/>
                </a:lnTo>
                <a:lnTo>
                  <a:pt x="17794" y="6810"/>
                </a:lnTo>
                <a:lnTo>
                  <a:pt x="17845" y="6692"/>
                </a:lnTo>
                <a:lnTo>
                  <a:pt x="17905" y="6565"/>
                </a:lnTo>
                <a:lnTo>
                  <a:pt x="17947" y="6438"/>
                </a:lnTo>
                <a:lnTo>
                  <a:pt x="17989" y="6310"/>
                </a:lnTo>
                <a:lnTo>
                  <a:pt x="18023" y="6175"/>
                </a:lnTo>
                <a:lnTo>
                  <a:pt x="18049" y="6039"/>
                </a:lnTo>
                <a:lnTo>
                  <a:pt x="18065" y="5904"/>
                </a:lnTo>
                <a:lnTo>
                  <a:pt x="18074" y="5768"/>
                </a:lnTo>
                <a:lnTo>
                  <a:pt x="18074" y="5633"/>
                </a:lnTo>
                <a:lnTo>
                  <a:pt x="18074" y="5633"/>
                </a:lnTo>
                <a:lnTo>
                  <a:pt x="18074" y="5489"/>
                </a:lnTo>
                <a:lnTo>
                  <a:pt x="18065" y="5353"/>
                </a:lnTo>
                <a:lnTo>
                  <a:pt x="18040" y="5218"/>
                </a:lnTo>
                <a:lnTo>
                  <a:pt x="18023" y="5082"/>
                </a:lnTo>
                <a:lnTo>
                  <a:pt x="17989" y="4955"/>
                </a:lnTo>
                <a:lnTo>
                  <a:pt x="17947" y="4820"/>
                </a:lnTo>
                <a:lnTo>
                  <a:pt x="17905" y="4693"/>
                </a:lnTo>
                <a:lnTo>
                  <a:pt x="17845" y="4574"/>
                </a:lnTo>
                <a:lnTo>
                  <a:pt x="17794" y="4447"/>
                </a:lnTo>
                <a:lnTo>
                  <a:pt x="17727" y="4329"/>
                </a:lnTo>
                <a:lnTo>
                  <a:pt x="17650" y="4210"/>
                </a:lnTo>
                <a:lnTo>
                  <a:pt x="17574" y="4100"/>
                </a:lnTo>
                <a:lnTo>
                  <a:pt x="17490" y="3998"/>
                </a:lnTo>
                <a:lnTo>
                  <a:pt x="17405" y="3888"/>
                </a:lnTo>
                <a:lnTo>
                  <a:pt x="17303" y="3795"/>
                </a:lnTo>
                <a:lnTo>
                  <a:pt x="17202" y="3702"/>
                </a:lnTo>
                <a:lnTo>
                  <a:pt x="17202" y="3702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8583;p41">
            <a:extLst>
              <a:ext uri="{FF2B5EF4-FFF2-40B4-BE49-F238E27FC236}">
                <a16:creationId xmlns:a16="http://schemas.microsoft.com/office/drawing/2014/main" id="{16B7F222-6D77-8330-D2BC-FC3D6A8FD8F7}"/>
              </a:ext>
            </a:extLst>
          </p:cNvPr>
          <p:cNvSpPr/>
          <p:nvPr/>
        </p:nvSpPr>
        <p:spPr>
          <a:xfrm>
            <a:off x="5948985" y="2742853"/>
            <a:ext cx="236147" cy="376960"/>
          </a:xfrm>
          <a:custGeom>
            <a:avLst/>
            <a:gdLst/>
            <a:ahLst/>
            <a:cxnLst/>
            <a:rect l="l" t="t" r="r" b="b"/>
            <a:pathLst>
              <a:path w="7768" h="12400" extrusionOk="0">
                <a:moveTo>
                  <a:pt x="5650" y="0"/>
                </a:moveTo>
                <a:lnTo>
                  <a:pt x="5574" y="9"/>
                </a:lnTo>
                <a:lnTo>
                  <a:pt x="5489" y="34"/>
                </a:lnTo>
                <a:lnTo>
                  <a:pt x="5413" y="77"/>
                </a:lnTo>
                <a:lnTo>
                  <a:pt x="5345" y="127"/>
                </a:lnTo>
                <a:lnTo>
                  <a:pt x="5286" y="187"/>
                </a:lnTo>
                <a:lnTo>
                  <a:pt x="102" y="6784"/>
                </a:lnTo>
                <a:lnTo>
                  <a:pt x="69" y="6835"/>
                </a:lnTo>
                <a:lnTo>
                  <a:pt x="43" y="6886"/>
                </a:lnTo>
                <a:lnTo>
                  <a:pt x="26" y="6945"/>
                </a:lnTo>
                <a:lnTo>
                  <a:pt x="9" y="6996"/>
                </a:lnTo>
                <a:lnTo>
                  <a:pt x="1" y="7055"/>
                </a:lnTo>
                <a:lnTo>
                  <a:pt x="1" y="7123"/>
                </a:lnTo>
                <a:lnTo>
                  <a:pt x="9" y="7182"/>
                </a:lnTo>
                <a:lnTo>
                  <a:pt x="26" y="7242"/>
                </a:lnTo>
                <a:lnTo>
                  <a:pt x="43" y="7292"/>
                </a:lnTo>
                <a:lnTo>
                  <a:pt x="77" y="7352"/>
                </a:lnTo>
                <a:lnTo>
                  <a:pt x="111" y="7394"/>
                </a:lnTo>
                <a:lnTo>
                  <a:pt x="153" y="7436"/>
                </a:lnTo>
                <a:lnTo>
                  <a:pt x="196" y="7479"/>
                </a:lnTo>
                <a:lnTo>
                  <a:pt x="246" y="7513"/>
                </a:lnTo>
                <a:lnTo>
                  <a:pt x="297" y="7538"/>
                </a:lnTo>
                <a:lnTo>
                  <a:pt x="357" y="7563"/>
                </a:lnTo>
                <a:lnTo>
                  <a:pt x="2787" y="8249"/>
                </a:lnTo>
                <a:lnTo>
                  <a:pt x="2491" y="11866"/>
                </a:lnTo>
                <a:lnTo>
                  <a:pt x="2491" y="11951"/>
                </a:lnTo>
                <a:lnTo>
                  <a:pt x="2508" y="12027"/>
                </a:lnTo>
                <a:lnTo>
                  <a:pt x="2533" y="12103"/>
                </a:lnTo>
                <a:lnTo>
                  <a:pt x="2567" y="12171"/>
                </a:lnTo>
                <a:lnTo>
                  <a:pt x="2618" y="12230"/>
                </a:lnTo>
                <a:lnTo>
                  <a:pt x="2669" y="12289"/>
                </a:lnTo>
                <a:lnTo>
                  <a:pt x="2736" y="12332"/>
                </a:lnTo>
                <a:lnTo>
                  <a:pt x="2813" y="12366"/>
                </a:lnTo>
                <a:lnTo>
                  <a:pt x="2897" y="12391"/>
                </a:lnTo>
                <a:lnTo>
                  <a:pt x="2982" y="12399"/>
                </a:lnTo>
                <a:lnTo>
                  <a:pt x="3041" y="12399"/>
                </a:lnTo>
                <a:lnTo>
                  <a:pt x="3092" y="12391"/>
                </a:lnTo>
                <a:lnTo>
                  <a:pt x="3151" y="12374"/>
                </a:lnTo>
                <a:lnTo>
                  <a:pt x="3202" y="12349"/>
                </a:lnTo>
                <a:lnTo>
                  <a:pt x="3253" y="12323"/>
                </a:lnTo>
                <a:lnTo>
                  <a:pt x="3295" y="12289"/>
                </a:lnTo>
                <a:lnTo>
                  <a:pt x="3338" y="12247"/>
                </a:lnTo>
                <a:lnTo>
                  <a:pt x="3380" y="12205"/>
                </a:lnTo>
                <a:lnTo>
                  <a:pt x="7666" y="6479"/>
                </a:lnTo>
                <a:lnTo>
                  <a:pt x="7700" y="6429"/>
                </a:lnTo>
                <a:lnTo>
                  <a:pt x="7725" y="6378"/>
                </a:lnTo>
                <a:lnTo>
                  <a:pt x="7742" y="6318"/>
                </a:lnTo>
                <a:lnTo>
                  <a:pt x="7759" y="6268"/>
                </a:lnTo>
                <a:lnTo>
                  <a:pt x="7767" y="6208"/>
                </a:lnTo>
                <a:lnTo>
                  <a:pt x="7759" y="6141"/>
                </a:lnTo>
                <a:lnTo>
                  <a:pt x="7750" y="6081"/>
                </a:lnTo>
                <a:lnTo>
                  <a:pt x="7733" y="6022"/>
                </a:lnTo>
                <a:lnTo>
                  <a:pt x="7716" y="5971"/>
                </a:lnTo>
                <a:lnTo>
                  <a:pt x="7683" y="5920"/>
                </a:lnTo>
                <a:lnTo>
                  <a:pt x="7649" y="5870"/>
                </a:lnTo>
                <a:lnTo>
                  <a:pt x="7606" y="5827"/>
                </a:lnTo>
                <a:lnTo>
                  <a:pt x="7556" y="5785"/>
                </a:lnTo>
                <a:lnTo>
                  <a:pt x="7505" y="5759"/>
                </a:lnTo>
                <a:lnTo>
                  <a:pt x="7454" y="5734"/>
                </a:lnTo>
                <a:lnTo>
                  <a:pt x="7395" y="5709"/>
                </a:lnTo>
                <a:lnTo>
                  <a:pt x="4905" y="5057"/>
                </a:lnTo>
                <a:lnTo>
                  <a:pt x="6150" y="627"/>
                </a:lnTo>
                <a:lnTo>
                  <a:pt x="6167" y="542"/>
                </a:lnTo>
                <a:lnTo>
                  <a:pt x="6167" y="458"/>
                </a:lnTo>
                <a:lnTo>
                  <a:pt x="6158" y="373"/>
                </a:lnTo>
                <a:lnTo>
                  <a:pt x="6124" y="297"/>
                </a:lnTo>
                <a:lnTo>
                  <a:pt x="6090" y="220"/>
                </a:lnTo>
                <a:lnTo>
                  <a:pt x="6040" y="153"/>
                </a:lnTo>
                <a:lnTo>
                  <a:pt x="5972" y="102"/>
                </a:lnTo>
                <a:lnTo>
                  <a:pt x="5896" y="51"/>
                </a:lnTo>
                <a:lnTo>
                  <a:pt x="5819" y="26"/>
                </a:lnTo>
                <a:lnTo>
                  <a:pt x="573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8584;p41">
            <a:extLst>
              <a:ext uri="{FF2B5EF4-FFF2-40B4-BE49-F238E27FC236}">
                <a16:creationId xmlns:a16="http://schemas.microsoft.com/office/drawing/2014/main" id="{B26322F0-3A58-B9A4-8707-9C10BF4FE1D7}"/>
              </a:ext>
            </a:extLst>
          </p:cNvPr>
          <p:cNvSpPr/>
          <p:nvPr/>
        </p:nvSpPr>
        <p:spPr>
          <a:xfrm>
            <a:off x="5948985" y="2742853"/>
            <a:ext cx="236147" cy="376960"/>
          </a:xfrm>
          <a:custGeom>
            <a:avLst/>
            <a:gdLst/>
            <a:ahLst/>
            <a:cxnLst/>
            <a:rect l="l" t="t" r="r" b="b"/>
            <a:pathLst>
              <a:path w="7768" h="12400" fill="none" extrusionOk="0">
                <a:moveTo>
                  <a:pt x="7395" y="5709"/>
                </a:moveTo>
                <a:lnTo>
                  <a:pt x="4905" y="5057"/>
                </a:lnTo>
                <a:lnTo>
                  <a:pt x="6150" y="627"/>
                </a:lnTo>
                <a:lnTo>
                  <a:pt x="6150" y="627"/>
                </a:lnTo>
                <a:lnTo>
                  <a:pt x="6167" y="542"/>
                </a:lnTo>
                <a:lnTo>
                  <a:pt x="6167" y="458"/>
                </a:lnTo>
                <a:lnTo>
                  <a:pt x="6158" y="373"/>
                </a:lnTo>
                <a:lnTo>
                  <a:pt x="6124" y="297"/>
                </a:lnTo>
                <a:lnTo>
                  <a:pt x="6090" y="220"/>
                </a:lnTo>
                <a:lnTo>
                  <a:pt x="6040" y="153"/>
                </a:lnTo>
                <a:lnTo>
                  <a:pt x="5972" y="102"/>
                </a:lnTo>
                <a:lnTo>
                  <a:pt x="5896" y="51"/>
                </a:lnTo>
                <a:lnTo>
                  <a:pt x="5896" y="51"/>
                </a:lnTo>
                <a:lnTo>
                  <a:pt x="5819" y="26"/>
                </a:lnTo>
                <a:lnTo>
                  <a:pt x="5735" y="0"/>
                </a:lnTo>
                <a:lnTo>
                  <a:pt x="5650" y="0"/>
                </a:lnTo>
                <a:lnTo>
                  <a:pt x="5574" y="9"/>
                </a:lnTo>
                <a:lnTo>
                  <a:pt x="5489" y="34"/>
                </a:lnTo>
                <a:lnTo>
                  <a:pt x="5413" y="77"/>
                </a:lnTo>
                <a:lnTo>
                  <a:pt x="5345" y="127"/>
                </a:lnTo>
                <a:lnTo>
                  <a:pt x="5286" y="187"/>
                </a:lnTo>
                <a:lnTo>
                  <a:pt x="102" y="6784"/>
                </a:lnTo>
                <a:lnTo>
                  <a:pt x="102" y="6784"/>
                </a:lnTo>
                <a:lnTo>
                  <a:pt x="69" y="6835"/>
                </a:lnTo>
                <a:lnTo>
                  <a:pt x="43" y="6886"/>
                </a:lnTo>
                <a:lnTo>
                  <a:pt x="26" y="6945"/>
                </a:lnTo>
                <a:lnTo>
                  <a:pt x="9" y="6996"/>
                </a:lnTo>
                <a:lnTo>
                  <a:pt x="1" y="7055"/>
                </a:lnTo>
                <a:lnTo>
                  <a:pt x="1" y="7123"/>
                </a:lnTo>
                <a:lnTo>
                  <a:pt x="9" y="7182"/>
                </a:lnTo>
                <a:lnTo>
                  <a:pt x="26" y="7242"/>
                </a:lnTo>
                <a:lnTo>
                  <a:pt x="26" y="7242"/>
                </a:lnTo>
                <a:lnTo>
                  <a:pt x="43" y="7292"/>
                </a:lnTo>
                <a:lnTo>
                  <a:pt x="77" y="7352"/>
                </a:lnTo>
                <a:lnTo>
                  <a:pt x="111" y="7394"/>
                </a:lnTo>
                <a:lnTo>
                  <a:pt x="153" y="7436"/>
                </a:lnTo>
                <a:lnTo>
                  <a:pt x="196" y="7479"/>
                </a:lnTo>
                <a:lnTo>
                  <a:pt x="246" y="7513"/>
                </a:lnTo>
                <a:lnTo>
                  <a:pt x="297" y="7538"/>
                </a:lnTo>
                <a:lnTo>
                  <a:pt x="357" y="7563"/>
                </a:lnTo>
                <a:lnTo>
                  <a:pt x="2787" y="8249"/>
                </a:lnTo>
                <a:lnTo>
                  <a:pt x="2491" y="11866"/>
                </a:lnTo>
                <a:lnTo>
                  <a:pt x="2491" y="11866"/>
                </a:lnTo>
                <a:lnTo>
                  <a:pt x="2491" y="11951"/>
                </a:lnTo>
                <a:lnTo>
                  <a:pt x="2508" y="12027"/>
                </a:lnTo>
                <a:lnTo>
                  <a:pt x="2533" y="12103"/>
                </a:lnTo>
                <a:lnTo>
                  <a:pt x="2567" y="12171"/>
                </a:lnTo>
                <a:lnTo>
                  <a:pt x="2618" y="12230"/>
                </a:lnTo>
                <a:lnTo>
                  <a:pt x="2669" y="12289"/>
                </a:lnTo>
                <a:lnTo>
                  <a:pt x="2736" y="12332"/>
                </a:lnTo>
                <a:lnTo>
                  <a:pt x="2813" y="12366"/>
                </a:lnTo>
                <a:lnTo>
                  <a:pt x="2813" y="12366"/>
                </a:lnTo>
                <a:lnTo>
                  <a:pt x="2897" y="12391"/>
                </a:lnTo>
                <a:lnTo>
                  <a:pt x="2982" y="12399"/>
                </a:lnTo>
                <a:lnTo>
                  <a:pt x="2982" y="12399"/>
                </a:lnTo>
                <a:lnTo>
                  <a:pt x="3041" y="12399"/>
                </a:lnTo>
                <a:lnTo>
                  <a:pt x="3092" y="12391"/>
                </a:lnTo>
                <a:lnTo>
                  <a:pt x="3151" y="12374"/>
                </a:lnTo>
                <a:lnTo>
                  <a:pt x="3202" y="12349"/>
                </a:lnTo>
                <a:lnTo>
                  <a:pt x="3253" y="12323"/>
                </a:lnTo>
                <a:lnTo>
                  <a:pt x="3295" y="12289"/>
                </a:lnTo>
                <a:lnTo>
                  <a:pt x="3338" y="12247"/>
                </a:lnTo>
                <a:lnTo>
                  <a:pt x="3380" y="12205"/>
                </a:lnTo>
                <a:lnTo>
                  <a:pt x="7666" y="6479"/>
                </a:lnTo>
                <a:lnTo>
                  <a:pt x="7666" y="6479"/>
                </a:lnTo>
                <a:lnTo>
                  <a:pt x="7700" y="6429"/>
                </a:lnTo>
                <a:lnTo>
                  <a:pt x="7725" y="6378"/>
                </a:lnTo>
                <a:lnTo>
                  <a:pt x="7742" y="6318"/>
                </a:lnTo>
                <a:lnTo>
                  <a:pt x="7759" y="6268"/>
                </a:lnTo>
                <a:lnTo>
                  <a:pt x="7767" y="6208"/>
                </a:lnTo>
                <a:lnTo>
                  <a:pt x="7759" y="6141"/>
                </a:lnTo>
                <a:lnTo>
                  <a:pt x="7750" y="6081"/>
                </a:lnTo>
                <a:lnTo>
                  <a:pt x="7733" y="6022"/>
                </a:lnTo>
                <a:lnTo>
                  <a:pt x="7733" y="6022"/>
                </a:lnTo>
                <a:lnTo>
                  <a:pt x="7716" y="5971"/>
                </a:lnTo>
                <a:lnTo>
                  <a:pt x="7683" y="5920"/>
                </a:lnTo>
                <a:lnTo>
                  <a:pt x="7649" y="5870"/>
                </a:lnTo>
                <a:lnTo>
                  <a:pt x="7606" y="5827"/>
                </a:lnTo>
                <a:lnTo>
                  <a:pt x="7556" y="5785"/>
                </a:lnTo>
                <a:lnTo>
                  <a:pt x="7505" y="5759"/>
                </a:lnTo>
                <a:lnTo>
                  <a:pt x="7454" y="5734"/>
                </a:lnTo>
                <a:lnTo>
                  <a:pt x="7395" y="5709"/>
                </a:lnTo>
                <a:lnTo>
                  <a:pt x="7395" y="5709"/>
                </a:lnTo>
              </a:path>
            </a:pathLst>
          </a:custGeom>
          <a:solidFill>
            <a:srgbClr val="7E93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80FB07AE-3BE7-4616-A0E1-8FB1D65E99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9" r="769"/>
          <a:stretch/>
        </p:blipFill>
        <p:spPr>
          <a:xfrm>
            <a:off x="3948503" y="1716196"/>
            <a:ext cx="1754439" cy="1729945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31FC549C-7FFB-DD62-C2F1-4C79DD923B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24" b="2424"/>
          <a:stretch/>
        </p:blipFill>
        <p:spPr>
          <a:xfrm>
            <a:off x="9140230" y="1716196"/>
            <a:ext cx="1754439" cy="1729945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37B4F8D9-D3AA-19BF-9AC1-9D52EC43E82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52" b="452"/>
          <a:stretch/>
        </p:blipFill>
        <p:spPr>
          <a:xfrm>
            <a:off x="1352640" y="1716196"/>
            <a:ext cx="1754439" cy="1729945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54725332-2824-28DD-E702-AAD70F894FE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424" b="2424"/>
          <a:stretch/>
        </p:blipFill>
        <p:spPr>
          <a:xfrm>
            <a:off x="6544366" y="1774892"/>
            <a:ext cx="1754439" cy="1729945"/>
          </a:xfrm>
          <a:prstGeom prst="rect">
            <a:avLst/>
          </a:prstGeom>
        </p:spPr>
      </p:pic>
      <p:sp>
        <p:nvSpPr>
          <p:cNvPr id="10" name="Google Shape;4046;p54">
            <a:extLst>
              <a:ext uri="{FF2B5EF4-FFF2-40B4-BE49-F238E27FC236}">
                <a16:creationId xmlns:a16="http://schemas.microsoft.com/office/drawing/2014/main" id="{EDD0ADA8-B1AD-710A-9B1F-543D3C630174}"/>
              </a:ext>
            </a:extLst>
          </p:cNvPr>
          <p:cNvSpPr txBox="1">
            <a:spLocks/>
          </p:cNvSpPr>
          <p:nvPr/>
        </p:nvSpPr>
        <p:spPr>
          <a:xfrm>
            <a:off x="1374299" y="5669967"/>
            <a:ext cx="9443403" cy="676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400" b="1" i="1" dirty="0">
                <a:solidFill>
                  <a:srgbClr val="2B33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actions until receiving an “All Clear” message.</a:t>
            </a:r>
            <a:endParaRPr lang="en-US" sz="2400" i="1" dirty="0">
              <a:solidFill>
                <a:srgbClr val="2B33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4048;p54">
            <a:extLst>
              <a:ext uri="{FF2B5EF4-FFF2-40B4-BE49-F238E27FC236}">
                <a16:creationId xmlns:a16="http://schemas.microsoft.com/office/drawing/2014/main" id="{393EF88A-CF9E-C105-435C-93A48B455CC8}"/>
              </a:ext>
            </a:extLst>
          </p:cNvPr>
          <p:cNvSpPr txBox="1">
            <a:spLocks/>
          </p:cNvSpPr>
          <p:nvPr/>
        </p:nvSpPr>
        <p:spPr>
          <a:xfrm>
            <a:off x="3878631" y="4463352"/>
            <a:ext cx="2044446" cy="960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chivo SemiBold"/>
              <a:buChar char="●"/>
              <a:defRPr sz="1800" b="0" i="0" u="none" strike="noStrike" cap="none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●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●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chivo Medium"/>
              <a:buChar char="○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Archivo Medium"/>
              <a:buChar char="■"/>
              <a:defRPr sz="1400" b="0" i="0" u="none" strike="noStrike" cap="none"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chivo Medium"/>
              </a:rPr>
              <a:t>Stay in F113, or the </a:t>
            </a:r>
            <a:b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chivo Medium"/>
              </a:rPr>
            </a:b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chivo Medium"/>
              </a:rPr>
              <a:t>F-wing hallway for tornado or severe weather.</a:t>
            </a:r>
          </a:p>
        </p:txBody>
      </p:sp>
      <p:sp>
        <p:nvSpPr>
          <p:cNvPr id="5" name="Google Shape;4068;p54">
            <a:extLst>
              <a:ext uri="{FF2B5EF4-FFF2-40B4-BE49-F238E27FC236}">
                <a16:creationId xmlns:a16="http://schemas.microsoft.com/office/drawing/2014/main" id="{848B6BB0-CEDD-2752-9FA5-86AA34C6B92B}"/>
              </a:ext>
            </a:extLst>
          </p:cNvPr>
          <p:cNvSpPr/>
          <p:nvPr/>
        </p:nvSpPr>
        <p:spPr>
          <a:xfrm>
            <a:off x="6535476" y="3744314"/>
            <a:ext cx="1891272" cy="556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1600" b="1" dirty="0">
                <a:solidFill>
                  <a:schemeClr val="dk1"/>
                </a:solidFill>
                <a:latin typeface="Arial" panose="020B0604020202020204" pitchFamily="34" charset="0"/>
                <a:ea typeface="Archivo SemiBold"/>
                <a:cs typeface="Arial" panose="020B0604020202020204" pitchFamily="34" charset="0"/>
                <a:sym typeface="Archivo SemiBold"/>
              </a:rPr>
              <a:t>Shelter in </a:t>
            </a:r>
          </a:p>
          <a:p>
            <a:pPr lvl="0" algn="ctr"/>
            <a:r>
              <a:rPr lang="en-US" sz="1600" b="1" dirty="0">
                <a:solidFill>
                  <a:schemeClr val="dk1"/>
                </a:solidFill>
                <a:latin typeface="Arial" panose="020B0604020202020204" pitchFamily="34" charset="0"/>
                <a:ea typeface="Archivo SemiBold"/>
                <a:cs typeface="Arial" panose="020B0604020202020204" pitchFamily="34" charset="0"/>
                <a:sym typeface="Archivo SemiBold"/>
              </a:rPr>
              <a:t>Place</a:t>
            </a:r>
          </a:p>
        </p:txBody>
      </p:sp>
      <p:sp>
        <p:nvSpPr>
          <p:cNvPr id="7" name="Google Shape;4068;p54">
            <a:extLst>
              <a:ext uri="{FF2B5EF4-FFF2-40B4-BE49-F238E27FC236}">
                <a16:creationId xmlns:a16="http://schemas.microsoft.com/office/drawing/2014/main" id="{931FA2CF-C1F3-3859-80FE-6FCE1F62EA14}"/>
              </a:ext>
            </a:extLst>
          </p:cNvPr>
          <p:cNvSpPr/>
          <p:nvPr/>
        </p:nvSpPr>
        <p:spPr>
          <a:xfrm>
            <a:off x="1355608" y="3720938"/>
            <a:ext cx="1891272" cy="556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1600" b="1" dirty="0">
                <a:solidFill>
                  <a:schemeClr val="dk1"/>
                </a:solidFill>
                <a:latin typeface="Arial" panose="020B0604020202020204" pitchFamily="34" charset="0"/>
                <a:ea typeface="Archivo SemiBold"/>
                <a:cs typeface="Arial" panose="020B0604020202020204" pitchFamily="34" charset="0"/>
                <a:sym typeface="Archivo SemiBold"/>
              </a:rPr>
              <a:t>Exit the Building for Fire</a:t>
            </a:r>
            <a:endParaRPr lang="en-US" sz="1600" b="1" dirty="0">
              <a:solidFill>
                <a:schemeClr val="dk1"/>
              </a:solidFill>
              <a:latin typeface="Arial" panose="020B0604020202020204" pitchFamily="34" charset="0"/>
              <a:ea typeface="Archivo SemiBold"/>
              <a:cs typeface="Arial" panose="020B0604020202020204" pitchFamily="34" charset="0"/>
            </a:endParaRPr>
          </a:p>
        </p:txBody>
      </p:sp>
      <p:sp>
        <p:nvSpPr>
          <p:cNvPr id="11" name="Google Shape;4068;p54">
            <a:extLst>
              <a:ext uri="{FF2B5EF4-FFF2-40B4-BE49-F238E27FC236}">
                <a16:creationId xmlns:a16="http://schemas.microsoft.com/office/drawing/2014/main" id="{40B74E1C-6D13-C6BF-954C-6D1F5605E91F}"/>
              </a:ext>
            </a:extLst>
          </p:cNvPr>
          <p:cNvSpPr/>
          <p:nvPr/>
        </p:nvSpPr>
        <p:spPr>
          <a:xfrm>
            <a:off x="3945542" y="3720938"/>
            <a:ext cx="1891272" cy="556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6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Cover: Severe Weather</a:t>
            </a:r>
          </a:p>
        </p:txBody>
      </p:sp>
      <p:sp>
        <p:nvSpPr>
          <p:cNvPr id="12" name="Google Shape;4068;p54">
            <a:extLst>
              <a:ext uri="{FF2B5EF4-FFF2-40B4-BE49-F238E27FC236}">
                <a16:creationId xmlns:a16="http://schemas.microsoft.com/office/drawing/2014/main" id="{9A53C09E-FFE1-2697-3332-7DC4BEA3D79B}"/>
              </a:ext>
            </a:extLst>
          </p:cNvPr>
          <p:cNvSpPr/>
          <p:nvPr/>
        </p:nvSpPr>
        <p:spPr>
          <a:xfrm>
            <a:off x="9125410" y="3720938"/>
            <a:ext cx="1891272" cy="556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1600" b="1" dirty="0">
                <a:solidFill>
                  <a:schemeClr val="dk1"/>
                </a:solidFill>
                <a:latin typeface="Arial" panose="020B0604020202020204" pitchFamily="34" charset="0"/>
                <a:ea typeface="Archivo SemiBold"/>
                <a:cs typeface="Arial" panose="020B0604020202020204" pitchFamily="34" charset="0"/>
                <a:sym typeface="Archivo SemiBold"/>
              </a:rPr>
              <a:t>Lockdown: </a:t>
            </a:r>
          </a:p>
          <a:p>
            <a:pPr lvl="0" algn="ctr"/>
            <a:r>
              <a:rPr lang="en-US" sz="1600" b="1" dirty="0">
                <a:solidFill>
                  <a:schemeClr val="dk1"/>
                </a:solidFill>
                <a:latin typeface="Arial" panose="020B0604020202020204" pitchFamily="34" charset="0"/>
                <a:ea typeface="Archivo SemiBold"/>
                <a:cs typeface="Arial" panose="020B0604020202020204" pitchFamily="34" charset="0"/>
                <a:sym typeface="Archivo SemiBold"/>
              </a:rPr>
              <a:t>Secure Room</a:t>
            </a:r>
            <a:endParaRPr lang="en-US" sz="1600" b="1" dirty="0">
              <a:solidFill>
                <a:schemeClr val="dk1"/>
              </a:solidFill>
              <a:latin typeface="Arial" panose="020B0604020202020204" pitchFamily="34" charset="0"/>
              <a:ea typeface="Archivo SemiBold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532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CCE15F5A724E4995E449CDD4BB4BEB" ma:contentTypeVersion="16" ma:contentTypeDescription="Create a new document." ma:contentTypeScope="" ma:versionID="d3ae5c3f4c5dc8ebcbff448f6df12439">
  <xsd:schema xmlns:xsd="http://www.w3.org/2001/XMLSchema" xmlns:xs="http://www.w3.org/2001/XMLSchema" xmlns:p="http://schemas.microsoft.com/office/2006/metadata/properties" xmlns:ns3="2626a30e-e30c-49d2-b28e-4b15466de7c6" xmlns:ns4="77586f14-e94f-440a-8709-25c562d20f3f" targetNamespace="http://schemas.microsoft.com/office/2006/metadata/properties" ma:root="true" ma:fieldsID="2d1bc17ad51d0369c07588afda67dcf4" ns3:_="" ns4:_="">
    <xsd:import namespace="2626a30e-e30c-49d2-b28e-4b15466de7c6"/>
    <xsd:import namespace="77586f14-e94f-440a-8709-25c562d20f3f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BillingMetadata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26a30e-e30c-49d2-b28e-4b15466de7c6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586f14-e94f-440a-8709-25c562d20f3f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626a30e-e30c-49d2-b28e-4b15466de7c6" xsi:nil="true"/>
  </documentManagement>
</p:properties>
</file>

<file path=customXml/itemProps1.xml><?xml version="1.0" encoding="utf-8"?>
<ds:datastoreItem xmlns:ds="http://schemas.openxmlformats.org/officeDocument/2006/customXml" ds:itemID="{59773C5B-E918-4CB0-ACC7-9F0A20C017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26a30e-e30c-49d2-b28e-4b15466de7c6"/>
    <ds:schemaRef ds:uri="77586f14-e94f-440a-8709-25c562d20f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C66271-FD3A-439C-9A56-C00C254716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BC63A2-F1AE-4949-AE54-16BB975ABC3C}">
  <ds:schemaRefs>
    <ds:schemaRef ds:uri="http://www.w3.org/XML/1998/namespace"/>
    <ds:schemaRef ds:uri="77586f14-e94f-440a-8709-25c562d20f3f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2626a30e-e30c-49d2-b28e-4b15466de7c6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Archivo Medium</vt:lpstr>
      <vt:lpstr>Archivo SemiBold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Drewery</dc:creator>
  <cp:lastModifiedBy>Susan Drewery</cp:lastModifiedBy>
  <cp:revision>1</cp:revision>
  <dcterms:created xsi:type="dcterms:W3CDTF">2026-09-15T16:54:04Z</dcterms:created>
  <dcterms:modified xsi:type="dcterms:W3CDTF">2026-09-15T16:54:31Z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0x0101008FCCE15F5A724E4995E449CDD4BB4BEB</vt:lpwstr>
  </property>
</Properties>
</file>