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23"/>
  </p:notesMasterIdLst>
  <p:sldIdLst>
    <p:sldId id="256" r:id="rId2"/>
    <p:sldId id="283" r:id="rId3"/>
    <p:sldId id="258" r:id="rId4"/>
    <p:sldId id="285" r:id="rId5"/>
    <p:sldId id="331" r:id="rId6"/>
    <p:sldId id="265" r:id="rId7"/>
    <p:sldId id="344" r:id="rId8"/>
    <p:sldId id="281" r:id="rId9"/>
    <p:sldId id="278" r:id="rId10"/>
    <p:sldId id="337" r:id="rId11"/>
    <p:sldId id="279" r:id="rId12"/>
    <p:sldId id="335" r:id="rId13"/>
    <p:sldId id="336" r:id="rId14"/>
    <p:sldId id="339" r:id="rId15"/>
    <p:sldId id="346" r:id="rId16"/>
    <p:sldId id="340" r:id="rId17"/>
    <p:sldId id="266" r:id="rId18"/>
    <p:sldId id="271" r:id="rId19"/>
    <p:sldId id="341" r:id="rId20"/>
    <p:sldId id="261" r:id="rId21"/>
    <p:sldId id="34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48D2D0F-5971-474C-A1E3-4F43EAF367D3}">
          <p14:sldIdLst>
            <p14:sldId id="256"/>
            <p14:sldId id="283"/>
            <p14:sldId id="258"/>
          </p14:sldIdLst>
        </p14:section>
        <p14:section name="CPS" id="{D4D7FA25-01E8-4D3F-9D1B-1579D70A4112}">
          <p14:sldIdLst>
            <p14:sldId id="285"/>
            <p14:sldId id="331"/>
            <p14:sldId id="265"/>
            <p14:sldId id="344"/>
            <p14:sldId id="281"/>
            <p14:sldId id="278"/>
            <p14:sldId id="337"/>
            <p14:sldId id="279"/>
          </p14:sldIdLst>
        </p14:section>
        <p14:section name="KPT" id="{3D5E3F64-27AC-4D63-80A3-230C44F69686}">
          <p14:sldIdLst>
            <p14:sldId id="335"/>
            <p14:sldId id="336"/>
            <p14:sldId id="339"/>
            <p14:sldId id="346"/>
            <p14:sldId id="340"/>
            <p14:sldId id="266"/>
            <p14:sldId id="271"/>
            <p14:sldId id="341"/>
          </p14:sldIdLst>
        </p14:section>
        <p14:section name="Summary" id="{1F359AA6-48C2-47C1-8FC0-7E5DD2322F92}">
          <p14:sldIdLst>
            <p14:sldId id="261"/>
          </p14:sldIdLst>
        </p14:section>
        <p14:section name="Unused Slides" id="{D6E01991-CD62-4678-A699-00F112089258}">
          <p14:sldIdLst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5EBE"/>
    <a:srgbClr val="00FF00"/>
    <a:srgbClr val="FE0000"/>
    <a:srgbClr val="E9FCCA"/>
    <a:srgbClr val="6CF5F5"/>
    <a:srgbClr val="58C4EA"/>
    <a:srgbClr val="5DCDF5"/>
    <a:srgbClr val="1B2731"/>
    <a:srgbClr val="FF9966"/>
    <a:srgbClr val="9A16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57D01-9278-4536-884C-8B10AED4E1F9}" v="3461" dt="2026-05-06T14:28:57.177"/>
    <p1510:client id="{70DC1538-137D-4B52-8CC4-EEEC9EAD8EA4}" v="560" dt="2026-05-06T07:54:25.136"/>
    <p1510:client id="{A1EE887C-A576-4B63-C10E-E62E558DE386}" v="115" dt="2026-05-05T23:18:37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44" y="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vanes Egiyan" userId="S::hovanes@jlab.org::8a83fc68-06a2-4ff8-817d-b3dda01c5632" providerId="AD" clId="Web-{A1EE887C-A576-4B63-C10E-E62E558DE386}"/>
    <pc:docChg chg="addSld modSld modSection">
      <pc:chgData name="Hovanes Egiyan" userId="S::hovanes@jlab.org::8a83fc68-06a2-4ff8-817d-b3dda01c5632" providerId="AD" clId="Web-{A1EE887C-A576-4B63-C10E-E62E558DE386}" dt="2026-05-05T23:18:37.282" v="92" actId="14100"/>
      <pc:docMkLst>
        <pc:docMk/>
      </pc:docMkLst>
      <pc:sldChg chg="modSp">
        <pc:chgData name="Hovanes Egiyan" userId="S::hovanes@jlab.org::8a83fc68-06a2-4ff8-817d-b3dda01c5632" providerId="AD" clId="Web-{A1EE887C-A576-4B63-C10E-E62E558DE386}" dt="2026-05-05T23:18:37.282" v="92" actId="14100"/>
        <pc:sldMkLst>
          <pc:docMk/>
          <pc:sldMk cId="2963806650" sldId="266"/>
        </pc:sldMkLst>
        <pc:spChg chg="mod">
          <ac:chgData name="Hovanes Egiyan" userId="S::hovanes@jlab.org::8a83fc68-06a2-4ff8-817d-b3dda01c5632" providerId="AD" clId="Web-{A1EE887C-A576-4B63-C10E-E62E558DE386}" dt="2026-05-05T23:18:37.282" v="92" actId="14100"/>
          <ac:spMkLst>
            <pc:docMk/>
            <pc:sldMk cId="2963806650" sldId="266"/>
            <ac:spMk id="13" creationId="{05EA5AF6-834A-AB2A-0201-A348BC10E342}"/>
          </ac:spMkLst>
        </pc:spChg>
      </pc:sldChg>
      <pc:sldChg chg="addSp delSp modSp">
        <pc:chgData name="Hovanes Egiyan" userId="S::hovanes@jlab.org::8a83fc68-06a2-4ff8-817d-b3dda01c5632" providerId="AD" clId="Web-{A1EE887C-A576-4B63-C10E-E62E558DE386}" dt="2026-05-05T23:17:06.628" v="91" actId="1076"/>
        <pc:sldMkLst>
          <pc:docMk/>
          <pc:sldMk cId="1081328718" sldId="344"/>
        </pc:sldMkLst>
        <pc:spChg chg="mod">
          <ac:chgData name="Hovanes Egiyan" userId="S::hovanes@jlab.org::8a83fc68-06a2-4ff8-817d-b3dda01c5632" providerId="AD" clId="Web-{A1EE887C-A576-4B63-C10E-E62E558DE386}" dt="2026-05-05T23:02:44.134" v="60" actId="1076"/>
          <ac:spMkLst>
            <pc:docMk/>
            <pc:sldMk cId="1081328718" sldId="344"/>
            <ac:spMk id="3" creationId="{AFD6FC99-E3B1-F2B6-6453-86AB927565FD}"/>
          </ac:spMkLst>
        </pc:spChg>
        <pc:spChg chg="mod">
          <ac:chgData name="Hovanes Egiyan" userId="S::hovanes@jlab.org::8a83fc68-06a2-4ff8-817d-b3dda01c5632" providerId="AD" clId="Web-{A1EE887C-A576-4B63-C10E-E62E558DE386}" dt="2026-05-05T23:17:06.628" v="91" actId="1076"/>
          <ac:spMkLst>
            <pc:docMk/>
            <pc:sldMk cId="1081328718" sldId="344"/>
            <ac:spMk id="7" creationId="{0D6C520F-D74C-5A5A-ED1C-30EFA7ED6F39}"/>
          </ac:spMkLst>
        </pc:spChg>
        <pc:spChg chg="add mod">
          <ac:chgData name="Hovanes Egiyan" userId="S::hovanes@jlab.org::8a83fc68-06a2-4ff8-817d-b3dda01c5632" providerId="AD" clId="Web-{A1EE887C-A576-4B63-C10E-E62E558DE386}" dt="2026-05-05T23:02:02.557" v="49" actId="1076"/>
          <ac:spMkLst>
            <pc:docMk/>
            <pc:sldMk cId="1081328718" sldId="344"/>
            <ac:spMk id="15" creationId="{8A178F8D-89A2-A6CD-68D4-C6AD2E5F743A}"/>
          </ac:spMkLst>
        </pc:spChg>
        <pc:spChg chg="mod">
          <ac:chgData name="Hovanes Egiyan" userId="S::hovanes@jlab.org::8a83fc68-06a2-4ff8-817d-b3dda01c5632" providerId="AD" clId="Web-{A1EE887C-A576-4B63-C10E-E62E558DE386}" dt="2026-05-05T23:12:39.349" v="76" actId="1076"/>
          <ac:spMkLst>
            <pc:docMk/>
            <pc:sldMk cId="1081328718" sldId="344"/>
            <ac:spMk id="19" creationId="{93FF6704-5196-A1B4-C4E9-46DAF4488EA7}"/>
          </ac:spMkLst>
        </pc:spChg>
        <pc:spChg chg="mod">
          <ac:chgData name="Hovanes Egiyan" userId="S::hovanes@jlab.org::8a83fc68-06a2-4ff8-817d-b3dda01c5632" providerId="AD" clId="Web-{A1EE887C-A576-4B63-C10E-E62E558DE386}" dt="2026-05-05T23:13:18.818" v="81" actId="20577"/>
          <ac:spMkLst>
            <pc:docMk/>
            <pc:sldMk cId="1081328718" sldId="344"/>
            <ac:spMk id="24" creationId="{B295230A-5FC3-7CDC-4D12-14D72CAD4395}"/>
          </ac:spMkLst>
        </pc:spChg>
        <pc:spChg chg="mod">
          <ac:chgData name="Hovanes Egiyan" userId="S::hovanes@jlab.org::8a83fc68-06a2-4ff8-817d-b3dda01c5632" providerId="AD" clId="Web-{A1EE887C-A576-4B63-C10E-E62E558DE386}" dt="2026-05-05T22:52:19.469" v="20" actId="1076"/>
          <ac:spMkLst>
            <pc:docMk/>
            <pc:sldMk cId="1081328718" sldId="344"/>
            <ac:spMk id="29" creationId="{169C3D7D-0565-3026-C1AB-EFFB981F7411}"/>
          </ac:spMkLst>
        </pc:spChg>
        <pc:spChg chg="mod">
          <ac:chgData name="Hovanes Egiyan" userId="S::hovanes@jlab.org::8a83fc68-06a2-4ff8-817d-b3dda01c5632" providerId="AD" clId="Web-{A1EE887C-A576-4B63-C10E-E62E558DE386}" dt="2026-05-05T23:13:31.130" v="83" actId="20577"/>
          <ac:spMkLst>
            <pc:docMk/>
            <pc:sldMk cId="1081328718" sldId="344"/>
            <ac:spMk id="30" creationId="{269DFF91-D5A2-2493-40BD-FDFC997A9EE4}"/>
          </ac:spMkLst>
        </pc:spChg>
        <pc:picChg chg="del">
          <ac:chgData name="Hovanes Egiyan" userId="S::hovanes@jlab.org::8a83fc68-06a2-4ff8-817d-b3dda01c5632" providerId="AD" clId="Web-{A1EE887C-A576-4B63-C10E-E62E558DE386}" dt="2026-05-05T22:51:58.453" v="17"/>
          <ac:picMkLst>
            <pc:docMk/>
            <pc:sldMk cId="1081328718" sldId="344"/>
            <ac:picMk id="8" creationId="{C1D61B34-2917-69B0-7BED-62CA9B46E917}"/>
          </ac:picMkLst>
        </pc:picChg>
        <pc:picChg chg="add del mod">
          <ac:chgData name="Hovanes Egiyan" userId="S::hovanes@jlab.org::8a83fc68-06a2-4ff8-817d-b3dda01c5632" providerId="AD" clId="Web-{A1EE887C-A576-4B63-C10E-E62E558DE386}" dt="2026-05-05T22:51:07.454" v="6"/>
          <ac:picMkLst>
            <pc:docMk/>
            <pc:sldMk cId="1081328718" sldId="344"/>
            <ac:picMk id="11" creationId="{7D98E75C-99B3-DF98-028B-D2D307E359D1}"/>
          </ac:picMkLst>
        </pc:picChg>
        <pc:picChg chg="add mod ord">
          <ac:chgData name="Hovanes Egiyan" userId="S::hovanes@jlab.org::8a83fc68-06a2-4ff8-817d-b3dda01c5632" providerId="AD" clId="Web-{A1EE887C-A576-4B63-C10E-E62E558DE386}" dt="2026-05-05T23:13:14.037" v="80" actId="1076"/>
          <ac:picMkLst>
            <pc:docMk/>
            <pc:sldMk cId="1081328718" sldId="344"/>
            <ac:picMk id="12" creationId="{A2FA9546-BFAF-3676-0DB3-3489A6E3D44E}"/>
          </ac:picMkLst>
        </pc:picChg>
        <pc:picChg chg="add del mod ord">
          <ac:chgData name="Hovanes Egiyan" userId="S::hovanes@jlab.org::8a83fc68-06a2-4ff8-817d-b3dda01c5632" providerId="AD" clId="Web-{A1EE887C-A576-4B63-C10E-E62E558DE386}" dt="2026-05-05T23:12:10.693" v="67"/>
          <ac:picMkLst>
            <pc:docMk/>
            <pc:sldMk cId="1081328718" sldId="344"/>
            <ac:picMk id="13" creationId="{DE85C487-8112-13EB-59CA-FFEEEFD5A0BC}"/>
          </ac:picMkLst>
        </pc:picChg>
        <pc:picChg chg="add mod ord">
          <ac:chgData name="Hovanes Egiyan" userId="S::hovanes@jlab.org::8a83fc68-06a2-4ff8-817d-b3dda01c5632" providerId="AD" clId="Web-{A1EE887C-A576-4B63-C10E-E62E558DE386}" dt="2026-05-05T23:12:36.724" v="75" actId="14100"/>
          <ac:picMkLst>
            <pc:docMk/>
            <pc:sldMk cId="1081328718" sldId="344"/>
            <ac:picMk id="16" creationId="{4702CAF5-CA49-2AD1-D123-AA1744EE8427}"/>
          </ac:picMkLst>
        </pc:picChg>
        <pc:picChg chg="del mod">
          <ac:chgData name="Hovanes Egiyan" userId="S::hovanes@jlab.org::8a83fc68-06a2-4ff8-817d-b3dda01c5632" providerId="AD" clId="Web-{A1EE887C-A576-4B63-C10E-E62E558DE386}" dt="2026-05-05T23:16:48.925" v="86"/>
          <ac:picMkLst>
            <pc:docMk/>
            <pc:sldMk cId="1081328718" sldId="344"/>
            <ac:picMk id="17" creationId="{2378C366-E4F8-7ABC-AA3D-98AACF3BB33D}"/>
          </ac:picMkLst>
        </pc:picChg>
        <pc:picChg chg="add mod ord">
          <ac:chgData name="Hovanes Egiyan" userId="S::hovanes@jlab.org::8a83fc68-06a2-4ff8-817d-b3dda01c5632" providerId="AD" clId="Web-{A1EE887C-A576-4B63-C10E-E62E558DE386}" dt="2026-05-05T23:17:04.096" v="90"/>
          <ac:picMkLst>
            <pc:docMk/>
            <pc:sldMk cId="1081328718" sldId="344"/>
            <ac:picMk id="18" creationId="{CA9A9618-EA0B-E8D2-7B82-28275B7ADBD9}"/>
          </ac:picMkLst>
        </pc:picChg>
        <pc:picChg chg="del">
          <ac:chgData name="Hovanes Egiyan" userId="S::hovanes@jlab.org::8a83fc68-06a2-4ff8-817d-b3dda01c5632" providerId="AD" clId="Web-{A1EE887C-A576-4B63-C10E-E62E558DE386}" dt="2026-05-05T22:57:50.983" v="35"/>
          <ac:picMkLst>
            <pc:docMk/>
            <pc:sldMk cId="1081328718" sldId="344"/>
            <ac:picMk id="20" creationId="{51D3EF52-78EF-788F-61EA-CF09EB16BB1D}"/>
          </ac:picMkLst>
        </pc:picChg>
        <pc:cxnChg chg="add mod">
          <ac:chgData name="Hovanes Egiyan" userId="S::hovanes@jlab.org::8a83fc68-06a2-4ff8-817d-b3dda01c5632" providerId="AD" clId="Web-{A1EE887C-A576-4B63-C10E-E62E558DE386}" dt="2026-05-05T23:13:02.318" v="79" actId="14100"/>
          <ac:cxnSpMkLst>
            <pc:docMk/>
            <pc:sldMk cId="1081328718" sldId="344"/>
            <ac:cxnSpMk id="14" creationId="{D6095A3D-1171-F555-69C3-C4C053C6E958}"/>
          </ac:cxnSpMkLst>
        </pc:cxnChg>
        <pc:cxnChg chg="mod">
          <ac:chgData name="Hovanes Egiyan" userId="S::hovanes@jlab.org::8a83fc68-06a2-4ff8-817d-b3dda01c5632" providerId="AD" clId="Web-{A1EE887C-A576-4B63-C10E-E62E558DE386}" dt="2026-05-05T23:13:48.130" v="84"/>
          <ac:cxnSpMkLst>
            <pc:docMk/>
            <pc:sldMk cId="1081328718" sldId="344"/>
            <ac:cxnSpMk id="22" creationId="{22B0EDE8-3A5B-3F02-2B04-598FDC4CB2CA}"/>
          </ac:cxnSpMkLst>
        </pc:cxnChg>
        <pc:cxnChg chg="ord">
          <ac:chgData name="Hovanes Egiyan" userId="S::hovanes@jlab.org::8a83fc68-06a2-4ff8-817d-b3dda01c5632" providerId="AD" clId="Web-{A1EE887C-A576-4B63-C10E-E62E558DE386}" dt="2026-05-05T22:52:47.422" v="23"/>
          <ac:cxnSpMkLst>
            <pc:docMk/>
            <pc:sldMk cId="1081328718" sldId="344"/>
            <ac:cxnSpMk id="27" creationId="{474DF33A-C3AE-A3D8-6E79-7D3776DD9C02}"/>
          </ac:cxnSpMkLst>
        </pc:cxnChg>
      </pc:sldChg>
      <pc:sldChg chg="addSp delSp modSp new">
        <pc:chgData name="Hovanes Egiyan" userId="S::hovanes@jlab.org::8a83fc68-06a2-4ff8-817d-b3dda01c5632" providerId="AD" clId="Web-{A1EE887C-A576-4B63-C10E-E62E558DE386}" dt="2026-05-05T22:48:47.189" v="2" actId="1076"/>
        <pc:sldMkLst>
          <pc:docMk/>
          <pc:sldMk cId="1537291600" sldId="345"/>
        </pc:sldMkLst>
        <pc:spChg chg="del">
          <ac:chgData name="Hovanes Egiyan" userId="S::hovanes@jlab.org::8a83fc68-06a2-4ff8-817d-b3dda01c5632" providerId="AD" clId="Web-{A1EE887C-A576-4B63-C10E-E62E558DE386}" dt="2026-05-05T22:48:44.580" v="1"/>
          <ac:spMkLst>
            <pc:docMk/>
            <pc:sldMk cId="1537291600" sldId="345"/>
            <ac:spMk id="5" creationId="{DB8B4B1D-D40B-B2B4-CB31-6627994618AC}"/>
          </ac:spMkLst>
        </pc:spChg>
        <pc:picChg chg="add mod ord">
          <ac:chgData name="Hovanes Egiyan" userId="S::hovanes@jlab.org::8a83fc68-06a2-4ff8-817d-b3dda01c5632" providerId="AD" clId="Web-{A1EE887C-A576-4B63-C10E-E62E558DE386}" dt="2026-05-05T22:48:47.189" v="2" actId="1076"/>
          <ac:picMkLst>
            <pc:docMk/>
            <pc:sldMk cId="1537291600" sldId="345"/>
            <ac:picMk id="7" creationId="{09296B30-BAF5-C444-A338-AF8A8E2349E0}"/>
          </ac:picMkLst>
        </pc:picChg>
      </pc:sldChg>
    </pc:docChg>
  </pc:docChgLst>
  <pc:docChgLst>
    <pc:chgData name="Hovanes Egiyan" userId="8a83fc68-06a2-4ff8-817d-b3dda01c5632" providerId="ADAL" clId="{D1FBE969-2A17-4BDE-A0E1-6E8AD85E5C0E}"/>
    <pc:docChg chg="undo custSel modSld">
      <pc:chgData name="Hovanes Egiyan" userId="8a83fc68-06a2-4ff8-817d-b3dda01c5632" providerId="ADAL" clId="{D1FBE969-2A17-4BDE-A0E1-6E8AD85E5C0E}" dt="2026-05-06T07:54:25.136" v="878" actId="20577"/>
      <pc:docMkLst>
        <pc:docMk/>
      </pc:docMkLst>
      <pc:sldChg chg="modSp mod">
        <pc:chgData name="Hovanes Egiyan" userId="8a83fc68-06a2-4ff8-817d-b3dda01c5632" providerId="ADAL" clId="{D1FBE969-2A17-4BDE-A0E1-6E8AD85E5C0E}" dt="2026-05-06T07:46:40.146" v="811" actId="20577"/>
        <pc:sldMkLst>
          <pc:docMk/>
          <pc:sldMk cId="362912247" sldId="261"/>
        </pc:sldMkLst>
        <pc:spChg chg="mod">
          <ac:chgData name="Hovanes Egiyan" userId="8a83fc68-06a2-4ff8-817d-b3dda01c5632" providerId="ADAL" clId="{D1FBE969-2A17-4BDE-A0E1-6E8AD85E5C0E}" dt="2026-05-06T07:46:40.146" v="811" actId="20577"/>
          <ac:spMkLst>
            <pc:docMk/>
            <pc:sldMk cId="362912247" sldId="261"/>
            <ac:spMk id="2" creationId="{E454ACDD-D708-7B53-DEC3-E4DA215A63DD}"/>
          </ac:spMkLst>
        </pc:spChg>
        <pc:spChg chg="mod">
          <ac:chgData name="Hovanes Egiyan" userId="8a83fc68-06a2-4ff8-817d-b3dda01c5632" providerId="ADAL" clId="{D1FBE969-2A17-4BDE-A0E1-6E8AD85E5C0E}" dt="2026-05-06T07:46:30.739" v="799" actId="14100"/>
          <ac:spMkLst>
            <pc:docMk/>
            <pc:sldMk cId="362912247" sldId="261"/>
            <ac:spMk id="8" creationId="{6DA4F4E9-91B9-F96C-1F83-84F70B8CD33F}"/>
          </ac:spMkLst>
        </pc:spChg>
      </pc:sldChg>
      <pc:sldChg chg="delSp modSp mod">
        <pc:chgData name="Hovanes Egiyan" userId="8a83fc68-06a2-4ff8-817d-b3dda01c5632" providerId="ADAL" clId="{D1FBE969-2A17-4BDE-A0E1-6E8AD85E5C0E}" dt="2026-05-06T07:50:45.782" v="815" actId="478"/>
        <pc:sldMkLst>
          <pc:docMk/>
          <pc:sldMk cId="1639562265" sldId="265"/>
        </pc:sldMkLst>
        <pc:cxnChg chg="del mod">
          <ac:chgData name="Hovanes Egiyan" userId="8a83fc68-06a2-4ff8-817d-b3dda01c5632" providerId="ADAL" clId="{D1FBE969-2A17-4BDE-A0E1-6E8AD85E5C0E}" dt="2026-05-06T07:50:45.782" v="815" actId="478"/>
          <ac:cxnSpMkLst>
            <pc:docMk/>
            <pc:sldMk cId="1639562265" sldId="265"/>
            <ac:cxnSpMk id="34" creationId="{D6B94930-457F-B8FB-AE53-7638EB1B4317}"/>
          </ac:cxnSpMkLst>
        </pc:cxnChg>
      </pc:sldChg>
      <pc:sldChg chg="modSp mod">
        <pc:chgData name="Hovanes Egiyan" userId="8a83fc68-06a2-4ff8-817d-b3dda01c5632" providerId="ADAL" clId="{D1FBE969-2A17-4BDE-A0E1-6E8AD85E5C0E}" dt="2026-05-06T07:54:25.136" v="878" actId="20577"/>
        <pc:sldMkLst>
          <pc:docMk/>
          <pc:sldMk cId="2042302477" sldId="279"/>
        </pc:sldMkLst>
        <pc:spChg chg="mod">
          <ac:chgData name="Hovanes Egiyan" userId="8a83fc68-06a2-4ff8-817d-b3dda01c5632" providerId="ADAL" clId="{D1FBE969-2A17-4BDE-A0E1-6E8AD85E5C0E}" dt="2026-05-06T07:54:25.136" v="878" actId="20577"/>
          <ac:spMkLst>
            <pc:docMk/>
            <pc:sldMk cId="2042302477" sldId="279"/>
            <ac:spMk id="3" creationId="{3FF331D4-775D-B77E-E5F9-349E89CBF7C0}"/>
          </ac:spMkLst>
        </pc:spChg>
        <pc:graphicFrameChg chg="mod">
          <ac:chgData name="Hovanes Egiyan" userId="8a83fc68-06a2-4ff8-817d-b3dda01c5632" providerId="ADAL" clId="{D1FBE969-2A17-4BDE-A0E1-6E8AD85E5C0E}" dt="2026-05-06T07:42:12.181" v="759" actId="1076"/>
          <ac:graphicFrameMkLst>
            <pc:docMk/>
            <pc:sldMk cId="2042302477" sldId="279"/>
            <ac:graphicFrameMk id="16" creationId="{4914837E-8B46-A4B2-7CE7-1B8549E5F95A}"/>
          </ac:graphicFrameMkLst>
        </pc:graphicFrameChg>
      </pc:sldChg>
      <pc:sldChg chg="modSp mod">
        <pc:chgData name="Hovanes Egiyan" userId="8a83fc68-06a2-4ff8-817d-b3dda01c5632" providerId="ADAL" clId="{D1FBE969-2A17-4BDE-A0E1-6E8AD85E5C0E}" dt="2026-05-06T07:43:14.797" v="761" actId="6549"/>
        <pc:sldMkLst>
          <pc:docMk/>
          <pc:sldMk cId="4170584031" sldId="285"/>
        </pc:sldMkLst>
        <pc:spChg chg="mod">
          <ac:chgData name="Hovanes Egiyan" userId="8a83fc68-06a2-4ff8-817d-b3dda01c5632" providerId="ADAL" clId="{D1FBE969-2A17-4BDE-A0E1-6E8AD85E5C0E}" dt="2026-05-06T07:43:14.797" v="761" actId="6549"/>
          <ac:spMkLst>
            <pc:docMk/>
            <pc:sldMk cId="4170584031" sldId="285"/>
            <ac:spMk id="3" creationId="{374BE70A-B6DD-F787-E125-CEDA36AEC947}"/>
          </ac:spMkLst>
        </pc:spChg>
      </pc:sldChg>
      <pc:sldChg chg="addSp delSp modSp mod">
        <pc:chgData name="Hovanes Egiyan" userId="8a83fc68-06a2-4ff8-817d-b3dda01c5632" providerId="ADAL" clId="{D1FBE969-2A17-4BDE-A0E1-6E8AD85E5C0E}" dt="2026-05-06T07:10:39.383" v="580" actId="14100"/>
        <pc:sldMkLst>
          <pc:docMk/>
          <pc:sldMk cId="3473769504" sldId="335"/>
        </pc:sldMkLst>
        <pc:spChg chg="mod">
          <ac:chgData name="Hovanes Egiyan" userId="8a83fc68-06a2-4ff8-817d-b3dda01c5632" providerId="ADAL" clId="{D1FBE969-2A17-4BDE-A0E1-6E8AD85E5C0E}" dt="2026-05-06T07:06:13.040" v="531" actId="27636"/>
          <ac:spMkLst>
            <pc:docMk/>
            <pc:sldMk cId="3473769504" sldId="335"/>
            <ac:spMk id="5" creationId="{968E0874-69F1-F3E7-6B56-9ECFBA9B1415}"/>
          </ac:spMkLst>
        </pc:spChg>
        <pc:spChg chg="add mod">
          <ac:chgData name="Hovanes Egiyan" userId="8a83fc68-06a2-4ff8-817d-b3dda01c5632" providerId="ADAL" clId="{D1FBE969-2A17-4BDE-A0E1-6E8AD85E5C0E}" dt="2026-05-06T07:01:17.859" v="462" actId="14100"/>
          <ac:spMkLst>
            <pc:docMk/>
            <pc:sldMk cId="3473769504" sldId="335"/>
            <ac:spMk id="12" creationId="{543AF6E1-8D41-F6E1-F9B5-1C8273231FBA}"/>
          </ac:spMkLst>
        </pc:spChg>
        <pc:spChg chg="add mod">
          <ac:chgData name="Hovanes Egiyan" userId="8a83fc68-06a2-4ff8-817d-b3dda01c5632" providerId="ADAL" clId="{D1FBE969-2A17-4BDE-A0E1-6E8AD85E5C0E}" dt="2026-05-06T07:05:52.796" v="529" actId="1076"/>
          <ac:spMkLst>
            <pc:docMk/>
            <pc:sldMk cId="3473769504" sldId="335"/>
            <ac:spMk id="13" creationId="{041AAB51-5DCF-6873-8387-9BEEDD42875F}"/>
          </ac:spMkLst>
        </pc:spChg>
        <pc:spChg chg="add mod">
          <ac:chgData name="Hovanes Egiyan" userId="8a83fc68-06a2-4ff8-817d-b3dda01c5632" providerId="ADAL" clId="{D1FBE969-2A17-4BDE-A0E1-6E8AD85E5C0E}" dt="2026-05-06T07:01:55.818" v="470" actId="571"/>
          <ac:spMkLst>
            <pc:docMk/>
            <pc:sldMk cId="3473769504" sldId="335"/>
            <ac:spMk id="14" creationId="{6F74A60C-BFF3-40E3-6CD1-6F3327D30309}"/>
          </ac:spMkLst>
        </pc:spChg>
        <pc:spChg chg="add mod">
          <ac:chgData name="Hovanes Egiyan" userId="8a83fc68-06a2-4ff8-817d-b3dda01c5632" providerId="ADAL" clId="{D1FBE969-2A17-4BDE-A0E1-6E8AD85E5C0E}" dt="2026-05-06T07:07:08.558" v="537" actId="1036"/>
          <ac:spMkLst>
            <pc:docMk/>
            <pc:sldMk cId="3473769504" sldId="335"/>
            <ac:spMk id="24" creationId="{0B2C04A5-ECC5-969D-1167-B3E29B5F4824}"/>
          </ac:spMkLst>
        </pc:spChg>
        <pc:spChg chg="add mod">
          <ac:chgData name="Hovanes Egiyan" userId="8a83fc68-06a2-4ff8-817d-b3dda01c5632" providerId="ADAL" clId="{D1FBE969-2A17-4BDE-A0E1-6E8AD85E5C0E}" dt="2026-05-06T07:04:58.242" v="519" actId="1076"/>
          <ac:spMkLst>
            <pc:docMk/>
            <pc:sldMk cId="3473769504" sldId="335"/>
            <ac:spMk id="25" creationId="{774D5481-4973-27D1-44E7-679363592647}"/>
          </ac:spMkLst>
        </pc:spChg>
        <pc:spChg chg="add mod">
          <ac:chgData name="Hovanes Egiyan" userId="8a83fc68-06a2-4ff8-817d-b3dda01c5632" providerId="ADAL" clId="{D1FBE969-2A17-4BDE-A0E1-6E8AD85E5C0E}" dt="2026-05-06T07:06:55.074" v="532" actId="207"/>
          <ac:spMkLst>
            <pc:docMk/>
            <pc:sldMk cId="3473769504" sldId="335"/>
            <ac:spMk id="26" creationId="{190C6BA6-AC06-2DAF-003E-61FD410E8539}"/>
          </ac:spMkLst>
        </pc:spChg>
        <pc:spChg chg="add mod">
          <ac:chgData name="Hovanes Egiyan" userId="8a83fc68-06a2-4ff8-817d-b3dda01c5632" providerId="ADAL" clId="{D1FBE969-2A17-4BDE-A0E1-6E8AD85E5C0E}" dt="2026-05-06T07:07:01.696" v="533" actId="1076"/>
          <ac:spMkLst>
            <pc:docMk/>
            <pc:sldMk cId="3473769504" sldId="335"/>
            <ac:spMk id="27" creationId="{7235A694-2E34-A517-6EEB-88E90F682A26}"/>
          </ac:spMkLst>
        </pc:spChg>
        <pc:spChg chg="add mod">
          <ac:chgData name="Hovanes Egiyan" userId="8a83fc68-06a2-4ff8-817d-b3dda01c5632" providerId="ADAL" clId="{D1FBE969-2A17-4BDE-A0E1-6E8AD85E5C0E}" dt="2026-05-06T07:10:01.784" v="573" actId="313"/>
          <ac:spMkLst>
            <pc:docMk/>
            <pc:sldMk cId="3473769504" sldId="335"/>
            <ac:spMk id="32" creationId="{13E99E3C-0EBB-18FA-90E6-C4A314466D1F}"/>
          </ac:spMkLst>
        </pc:spChg>
        <pc:spChg chg="add del mod">
          <ac:chgData name="Hovanes Egiyan" userId="8a83fc68-06a2-4ff8-817d-b3dda01c5632" providerId="ADAL" clId="{D1FBE969-2A17-4BDE-A0E1-6E8AD85E5C0E}" dt="2026-05-06T07:10:16.016" v="577" actId="478"/>
          <ac:spMkLst>
            <pc:docMk/>
            <pc:sldMk cId="3473769504" sldId="335"/>
            <ac:spMk id="34" creationId="{0B54E670-7983-5836-76BA-2035002568D9}"/>
          </ac:spMkLst>
        </pc:spChg>
        <pc:picChg chg="add mod">
          <ac:chgData name="Hovanes Egiyan" userId="8a83fc68-06a2-4ff8-817d-b3dda01c5632" providerId="ADAL" clId="{D1FBE969-2A17-4BDE-A0E1-6E8AD85E5C0E}" dt="2026-05-06T07:10:11.922" v="576" actId="1076"/>
          <ac:picMkLst>
            <pc:docMk/>
            <pc:sldMk cId="3473769504" sldId="335"/>
            <ac:picMk id="8" creationId="{1B098A02-8DF4-A12D-2261-6FA89980C224}"/>
          </ac:picMkLst>
        </pc:picChg>
        <pc:picChg chg="mod">
          <ac:chgData name="Hovanes Egiyan" userId="8a83fc68-06a2-4ff8-817d-b3dda01c5632" providerId="ADAL" clId="{D1FBE969-2A17-4BDE-A0E1-6E8AD85E5C0E}" dt="2026-05-06T07:00:20.396" v="442" actId="1076"/>
          <ac:picMkLst>
            <pc:docMk/>
            <pc:sldMk cId="3473769504" sldId="335"/>
            <ac:picMk id="11" creationId="{9A70D3D3-8181-355E-F13E-FEE99CD7488A}"/>
          </ac:picMkLst>
        </pc:picChg>
        <pc:cxnChg chg="add mod">
          <ac:chgData name="Hovanes Egiyan" userId="8a83fc68-06a2-4ff8-817d-b3dda01c5632" providerId="ADAL" clId="{D1FBE969-2A17-4BDE-A0E1-6E8AD85E5C0E}" dt="2026-05-06T07:02:33.817" v="482" actId="692"/>
          <ac:cxnSpMkLst>
            <pc:docMk/>
            <pc:sldMk cId="3473769504" sldId="335"/>
            <ac:cxnSpMk id="16" creationId="{56425838-CA3D-A6F7-2700-DC45402DB49E}"/>
          </ac:cxnSpMkLst>
        </pc:cxnChg>
        <pc:cxnChg chg="add mod">
          <ac:chgData name="Hovanes Egiyan" userId="8a83fc68-06a2-4ff8-817d-b3dda01c5632" providerId="ADAL" clId="{D1FBE969-2A17-4BDE-A0E1-6E8AD85E5C0E}" dt="2026-05-06T07:10:39.383" v="580" actId="14100"/>
          <ac:cxnSpMkLst>
            <pc:docMk/>
            <pc:sldMk cId="3473769504" sldId="335"/>
            <ac:cxnSpMk id="17" creationId="{B6BDDB35-40D2-79FA-4F60-E5948952F1CA}"/>
          </ac:cxnSpMkLst>
        </pc:cxnChg>
        <pc:cxnChg chg="add mod">
          <ac:chgData name="Hovanes Egiyan" userId="8a83fc68-06a2-4ff8-817d-b3dda01c5632" providerId="ADAL" clId="{D1FBE969-2A17-4BDE-A0E1-6E8AD85E5C0E}" dt="2026-05-06T07:09:31.206" v="547" actId="14100"/>
          <ac:cxnSpMkLst>
            <pc:docMk/>
            <pc:sldMk cId="3473769504" sldId="335"/>
            <ac:cxnSpMk id="21" creationId="{EF886D6C-FC29-281A-258A-190E3A53A0C2}"/>
          </ac:cxnSpMkLst>
        </pc:cxnChg>
        <pc:cxnChg chg="add mod">
          <ac:chgData name="Hovanes Egiyan" userId="8a83fc68-06a2-4ff8-817d-b3dda01c5632" providerId="ADAL" clId="{D1FBE969-2A17-4BDE-A0E1-6E8AD85E5C0E}" dt="2026-05-06T07:10:26.703" v="579" actId="14100"/>
          <ac:cxnSpMkLst>
            <pc:docMk/>
            <pc:sldMk cId="3473769504" sldId="335"/>
            <ac:cxnSpMk id="33" creationId="{88ECE58C-2773-9F8E-FFCB-36BCA45DAC34}"/>
          </ac:cxnSpMkLst>
        </pc:cxnChg>
      </pc:sldChg>
      <pc:sldChg chg="modSp mod">
        <pc:chgData name="Hovanes Egiyan" userId="8a83fc68-06a2-4ff8-817d-b3dda01c5632" providerId="ADAL" clId="{D1FBE969-2A17-4BDE-A0E1-6E8AD85E5C0E}" dt="2026-05-06T07:07:33.906" v="539" actId="1076"/>
        <pc:sldMkLst>
          <pc:docMk/>
          <pc:sldMk cId="1500960687" sldId="336"/>
        </pc:sldMkLst>
        <pc:spChg chg="mod">
          <ac:chgData name="Hovanes Egiyan" userId="8a83fc68-06a2-4ff8-817d-b3dda01c5632" providerId="ADAL" clId="{D1FBE969-2A17-4BDE-A0E1-6E8AD85E5C0E}" dt="2026-05-06T07:07:30.628" v="538" actId="1076"/>
          <ac:spMkLst>
            <pc:docMk/>
            <pc:sldMk cId="1500960687" sldId="336"/>
            <ac:spMk id="10" creationId="{7872F722-F858-9FF8-28D5-F48154805DD7}"/>
          </ac:spMkLst>
        </pc:spChg>
        <pc:spChg chg="mod">
          <ac:chgData name="Hovanes Egiyan" userId="8a83fc68-06a2-4ff8-817d-b3dda01c5632" providerId="ADAL" clId="{D1FBE969-2A17-4BDE-A0E1-6E8AD85E5C0E}" dt="2026-05-06T07:07:33.906" v="539" actId="1076"/>
          <ac:spMkLst>
            <pc:docMk/>
            <pc:sldMk cId="1500960687" sldId="336"/>
            <ac:spMk id="11" creationId="{6DB7BB4C-C55C-7D30-8B3F-77F413B53D1C}"/>
          </ac:spMkLst>
        </pc:spChg>
      </pc:sldChg>
      <pc:sldChg chg="addSp modSp mod">
        <pc:chgData name="Hovanes Egiyan" userId="8a83fc68-06a2-4ff8-817d-b3dda01c5632" providerId="ADAL" clId="{D1FBE969-2A17-4BDE-A0E1-6E8AD85E5C0E}" dt="2026-05-06T07:47:56.864" v="814" actId="20577"/>
        <pc:sldMkLst>
          <pc:docMk/>
          <pc:sldMk cId="1501742189" sldId="337"/>
        </pc:sldMkLst>
        <pc:spChg chg="add mod">
          <ac:chgData name="Hovanes Egiyan" userId="8a83fc68-06a2-4ff8-817d-b3dda01c5632" providerId="ADAL" clId="{D1FBE969-2A17-4BDE-A0E1-6E8AD85E5C0E}" dt="2026-05-05T17:10:54.645" v="427" actId="1036"/>
          <ac:spMkLst>
            <pc:docMk/>
            <pc:sldMk cId="1501742189" sldId="337"/>
            <ac:spMk id="10" creationId="{E254E173-807D-5D24-2847-DFB5AF3BF6FC}"/>
          </ac:spMkLst>
        </pc:spChg>
        <pc:graphicFrameChg chg="mod modGraphic">
          <ac:chgData name="Hovanes Egiyan" userId="8a83fc68-06a2-4ff8-817d-b3dda01c5632" providerId="ADAL" clId="{D1FBE969-2A17-4BDE-A0E1-6E8AD85E5C0E}" dt="2026-05-06T07:47:56.864" v="814" actId="20577"/>
          <ac:graphicFrameMkLst>
            <pc:docMk/>
            <pc:sldMk cId="1501742189" sldId="337"/>
            <ac:graphicFrameMk id="14" creationId="{0A829425-44AC-8354-FAC4-674AB471BC5C}"/>
          </ac:graphicFrameMkLst>
        </pc:graphicFrameChg>
        <pc:picChg chg="add mod">
          <ac:chgData name="Hovanes Egiyan" userId="8a83fc68-06a2-4ff8-817d-b3dda01c5632" providerId="ADAL" clId="{D1FBE969-2A17-4BDE-A0E1-6E8AD85E5C0E}" dt="2026-05-05T17:09:56.209" v="413" actId="14100"/>
          <ac:picMkLst>
            <pc:docMk/>
            <pc:sldMk cId="1501742189" sldId="337"/>
            <ac:picMk id="9" creationId="{82B2BAB2-694F-8783-BA30-1C9D61900348}"/>
          </ac:picMkLst>
        </pc:picChg>
      </pc:sldChg>
      <pc:sldChg chg="modSp mod">
        <pc:chgData name="Hovanes Egiyan" userId="8a83fc68-06a2-4ff8-817d-b3dda01c5632" providerId="ADAL" clId="{D1FBE969-2A17-4BDE-A0E1-6E8AD85E5C0E}" dt="2026-05-06T07:13:00.148" v="594" actId="20577"/>
        <pc:sldMkLst>
          <pc:docMk/>
          <pc:sldMk cId="991836477" sldId="340"/>
        </pc:sldMkLst>
        <pc:spChg chg="mod">
          <ac:chgData name="Hovanes Egiyan" userId="8a83fc68-06a2-4ff8-817d-b3dda01c5632" providerId="ADAL" clId="{D1FBE969-2A17-4BDE-A0E1-6E8AD85E5C0E}" dt="2026-05-06T07:13:00.148" v="594" actId="20577"/>
          <ac:spMkLst>
            <pc:docMk/>
            <pc:sldMk cId="991836477" sldId="340"/>
            <ac:spMk id="5" creationId="{AB453C48-73C5-929E-B67C-67389D188EE2}"/>
          </ac:spMkLst>
        </pc:spChg>
      </pc:sldChg>
      <pc:sldChg chg="modSp mod">
        <pc:chgData name="Hovanes Egiyan" userId="8a83fc68-06a2-4ff8-817d-b3dda01c5632" providerId="ADAL" clId="{D1FBE969-2A17-4BDE-A0E1-6E8AD85E5C0E}" dt="2026-05-06T07:16:19.611" v="721" actId="20577"/>
        <pc:sldMkLst>
          <pc:docMk/>
          <pc:sldMk cId="3028108643" sldId="341"/>
        </pc:sldMkLst>
        <pc:spChg chg="mod">
          <ac:chgData name="Hovanes Egiyan" userId="8a83fc68-06a2-4ff8-817d-b3dda01c5632" providerId="ADAL" clId="{D1FBE969-2A17-4BDE-A0E1-6E8AD85E5C0E}" dt="2026-05-06T07:16:19.611" v="721" actId="20577"/>
          <ac:spMkLst>
            <pc:docMk/>
            <pc:sldMk cId="3028108643" sldId="341"/>
            <ac:spMk id="5" creationId="{D2A2D8FD-6DEB-DF39-FA7D-A478FA1202DC}"/>
          </ac:spMkLst>
        </pc:spChg>
      </pc:sldChg>
      <pc:sldChg chg="modSp mod">
        <pc:chgData name="Hovanes Egiyan" userId="8a83fc68-06a2-4ff8-817d-b3dda01c5632" providerId="ADAL" clId="{D1FBE969-2A17-4BDE-A0E1-6E8AD85E5C0E}" dt="2026-05-06T07:39:42.086" v="758" actId="14100"/>
        <pc:sldMkLst>
          <pc:docMk/>
          <pc:sldMk cId="1081328718" sldId="344"/>
        </pc:sldMkLst>
        <pc:cxnChg chg="mod">
          <ac:chgData name="Hovanes Egiyan" userId="8a83fc68-06a2-4ff8-817d-b3dda01c5632" providerId="ADAL" clId="{D1FBE969-2A17-4BDE-A0E1-6E8AD85E5C0E}" dt="2026-05-06T07:39:42.086" v="758" actId="14100"/>
          <ac:cxnSpMkLst>
            <pc:docMk/>
            <pc:sldMk cId="1081328718" sldId="344"/>
            <ac:cxnSpMk id="27" creationId="{474DF33A-C3AE-A3D8-6E79-7D3776DD9C02}"/>
          </ac:cxnSpMkLst>
        </pc:cxnChg>
      </pc:sldChg>
    </pc:docChg>
  </pc:docChgLst>
  <pc:docChgLst>
    <pc:chgData name="Hovanes Egiyan" userId="8a83fc68-06a2-4ff8-817d-b3dda01c5632" providerId="ADAL" clId="{BF6C48D8-6838-466B-A9FD-74508A3B3210}"/>
    <pc:docChg chg="undo redo custSel addSld delSld modSld sldOrd delMainMaster modMainMaster addSection delSection modSection">
      <pc:chgData name="Hovanes Egiyan" userId="8a83fc68-06a2-4ff8-817d-b3dda01c5632" providerId="ADAL" clId="{BF6C48D8-6838-466B-A9FD-74508A3B3210}" dt="2026-05-06T14:30:02.950" v="8675" actId="1038"/>
      <pc:docMkLst>
        <pc:docMk/>
      </pc:docMkLst>
      <pc:sldChg chg="modSp mod">
        <pc:chgData name="Hovanes Egiyan" userId="8a83fc68-06a2-4ff8-817d-b3dda01c5632" providerId="ADAL" clId="{BF6C48D8-6838-466B-A9FD-74508A3B3210}" dt="2026-05-05T21:24:08.450" v="7403" actId="114"/>
        <pc:sldMkLst>
          <pc:docMk/>
          <pc:sldMk cId="1486818973" sldId="256"/>
        </pc:sldMkLst>
        <pc:spChg chg="mod">
          <ac:chgData name="Hovanes Egiyan" userId="8a83fc68-06a2-4ff8-817d-b3dda01c5632" providerId="ADAL" clId="{BF6C48D8-6838-466B-A9FD-74508A3B3210}" dt="2026-04-22T15:25:33.065" v="21" actId="20577"/>
          <ac:spMkLst>
            <pc:docMk/>
            <pc:sldMk cId="1486818973" sldId="256"/>
            <ac:spMk id="2" creationId="{F0C36855-1AF5-3EC1-5E22-E0643F009DF8}"/>
          </ac:spMkLst>
        </pc:spChg>
        <pc:spChg chg="mod">
          <ac:chgData name="Hovanes Egiyan" userId="8a83fc68-06a2-4ff8-817d-b3dda01c5632" providerId="ADAL" clId="{BF6C48D8-6838-466B-A9FD-74508A3B3210}" dt="2026-05-05T21:24:08.450" v="7403" actId="114"/>
          <ac:spMkLst>
            <pc:docMk/>
            <pc:sldMk cId="1486818973" sldId="256"/>
            <ac:spMk id="3" creationId="{E071965D-4C66-B555-6419-3F038BCFE3F5}"/>
          </ac:spMkLst>
        </pc:spChg>
      </pc:sldChg>
      <pc:sldChg chg="addSp delSp modSp mod ord">
        <pc:chgData name="Hovanes Egiyan" userId="8a83fc68-06a2-4ff8-817d-b3dda01c5632" providerId="ADAL" clId="{BF6C48D8-6838-466B-A9FD-74508A3B3210}" dt="2026-05-06T11:34:11.145" v="8556" actId="20577"/>
        <pc:sldMkLst>
          <pc:docMk/>
          <pc:sldMk cId="2545043232" sldId="258"/>
        </pc:sldMkLst>
        <pc:spChg chg="mod">
          <ac:chgData name="Hovanes Egiyan" userId="8a83fc68-06a2-4ff8-817d-b3dda01c5632" providerId="ADAL" clId="{BF6C48D8-6838-466B-A9FD-74508A3B3210}" dt="2026-05-04T12:26:19.829" v="3367" actId="27636"/>
          <ac:spMkLst>
            <pc:docMk/>
            <pc:sldMk cId="2545043232" sldId="258"/>
            <ac:spMk id="2" creationId="{E89B22AC-7329-B786-2385-826168AB98FF}"/>
          </ac:spMkLst>
        </pc:spChg>
        <pc:spChg chg="add del mod">
          <ac:chgData name="Hovanes Egiyan" userId="8a83fc68-06a2-4ff8-817d-b3dda01c5632" providerId="ADAL" clId="{BF6C48D8-6838-466B-A9FD-74508A3B3210}" dt="2026-05-06T11:34:11.145" v="8556" actId="20577"/>
          <ac:spMkLst>
            <pc:docMk/>
            <pc:sldMk cId="2545043232" sldId="258"/>
            <ac:spMk id="3" creationId="{41216C05-34C4-524F-329C-BF60D04B0D9F}"/>
          </ac:spMkLst>
        </pc:spChg>
        <pc:graphicFrameChg chg="add del">
          <ac:chgData name="Hovanes Egiyan" userId="8a83fc68-06a2-4ff8-817d-b3dda01c5632" providerId="ADAL" clId="{BF6C48D8-6838-466B-A9FD-74508A3B3210}" dt="2026-05-06T00:37:11.366" v="7444" actId="26606"/>
          <ac:graphicFrameMkLst>
            <pc:docMk/>
            <pc:sldMk cId="2545043232" sldId="258"/>
            <ac:graphicFrameMk id="15" creationId="{34FADB20-DEBE-A1D5-4CFF-684A723B4A11}"/>
          </ac:graphicFrameMkLst>
        </pc:graphicFrameChg>
        <pc:graphicFrameChg chg="add del">
          <ac:chgData name="Hovanes Egiyan" userId="8a83fc68-06a2-4ff8-817d-b3dda01c5632" providerId="ADAL" clId="{BF6C48D8-6838-466B-A9FD-74508A3B3210}" dt="2026-05-06T00:37:13.282" v="7446" actId="26606"/>
          <ac:graphicFrameMkLst>
            <pc:docMk/>
            <pc:sldMk cId="2545043232" sldId="258"/>
            <ac:graphicFrameMk id="17" creationId="{C47262DA-1A00-223B-BFE7-9FD5A975A9B7}"/>
          </ac:graphicFrameMkLst>
        </pc:graphicFrameChg>
        <pc:graphicFrameChg chg="add del">
          <ac:chgData name="Hovanes Egiyan" userId="8a83fc68-06a2-4ff8-817d-b3dda01c5632" providerId="ADAL" clId="{BF6C48D8-6838-466B-A9FD-74508A3B3210}" dt="2026-05-06T00:37:17.153" v="7448" actId="26606"/>
          <ac:graphicFrameMkLst>
            <pc:docMk/>
            <pc:sldMk cId="2545043232" sldId="258"/>
            <ac:graphicFrameMk id="19" creationId="{BECC6494-FAC5-CA38-505B-B56EFDE97804}"/>
          </ac:graphicFrameMkLst>
        </pc:graphicFrameChg>
      </pc:sldChg>
      <pc:sldChg chg="addSp delSp modSp mod setBg setClrOvrMap">
        <pc:chgData name="Hovanes Egiyan" userId="8a83fc68-06a2-4ff8-817d-b3dda01c5632" providerId="ADAL" clId="{BF6C48D8-6838-466B-A9FD-74508A3B3210}" dt="2026-05-06T12:20:07.111" v="8611" actId="20577"/>
        <pc:sldMkLst>
          <pc:docMk/>
          <pc:sldMk cId="362912247" sldId="261"/>
        </pc:sldMkLst>
        <pc:spChg chg="mod ord">
          <ac:chgData name="Hovanes Egiyan" userId="8a83fc68-06a2-4ff8-817d-b3dda01c5632" providerId="ADAL" clId="{BF6C48D8-6838-466B-A9FD-74508A3B3210}" dt="2026-05-06T00:50:29.207" v="7650" actId="26606"/>
          <ac:spMkLst>
            <pc:docMk/>
            <pc:sldMk cId="362912247" sldId="261"/>
            <ac:spMk id="2" creationId="{E454ACDD-D708-7B53-DEC3-E4DA215A63DD}"/>
          </ac:spMkLst>
        </pc:spChg>
        <pc:spChg chg="mod">
          <ac:chgData name="Hovanes Egiyan" userId="8a83fc68-06a2-4ff8-817d-b3dda01c5632" providerId="ADAL" clId="{BF6C48D8-6838-466B-A9FD-74508A3B3210}" dt="2026-05-06T00:50:29.207" v="7650" actId="26606"/>
          <ac:spMkLst>
            <pc:docMk/>
            <pc:sldMk cId="362912247" sldId="261"/>
            <ac:spMk id="4" creationId="{5BFC9956-9DA0-72F9-92C5-287B67DB8C38}"/>
          </ac:spMkLst>
        </pc:spChg>
        <pc:spChg chg="mod">
          <ac:chgData name="Hovanes Egiyan" userId="8a83fc68-06a2-4ff8-817d-b3dda01c5632" providerId="ADAL" clId="{BF6C48D8-6838-466B-A9FD-74508A3B3210}" dt="2026-05-06T00:50:29.207" v="7650" actId="26606"/>
          <ac:spMkLst>
            <pc:docMk/>
            <pc:sldMk cId="362912247" sldId="261"/>
            <ac:spMk id="5" creationId="{D312AAE3-D50E-C895-D138-CB295C948F72}"/>
          </ac:spMkLst>
        </pc:spChg>
        <pc:spChg chg="mod">
          <ac:chgData name="Hovanes Egiyan" userId="8a83fc68-06a2-4ff8-817d-b3dda01c5632" providerId="ADAL" clId="{BF6C48D8-6838-466B-A9FD-74508A3B3210}" dt="2026-05-06T00:50:29.207" v="7650" actId="26606"/>
          <ac:spMkLst>
            <pc:docMk/>
            <pc:sldMk cId="362912247" sldId="261"/>
            <ac:spMk id="6" creationId="{D6C7DE13-3C63-CA84-A135-0CBDFB3B92D0}"/>
          </ac:spMkLst>
        </pc:spChg>
        <pc:spChg chg="add del mod">
          <ac:chgData name="Hovanes Egiyan" userId="8a83fc68-06a2-4ff8-817d-b3dda01c5632" providerId="ADAL" clId="{BF6C48D8-6838-466B-A9FD-74508A3B3210}" dt="2026-05-06T12:20:07.111" v="8611" actId="20577"/>
          <ac:spMkLst>
            <pc:docMk/>
            <pc:sldMk cId="362912247" sldId="261"/>
            <ac:spMk id="8" creationId="{6DA4F4E9-91B9-F96C-1F83-84F70B8CD33F}"/>
          </ac:spMkLst>
        </pc:spChg>
        <pc:spChg chg="add del">
          <ac:chgData name="Hovanes Egiyan" userId="8a83fc68-06a2-4ff8-817d-b3dda01c5632" providerId="ADAL" clId="{BF6C48D8-6838-466B-A9FD-74508A3B3210}" dt="2026-05-06T00:50:09.352" v="7636" actId="26606"/>
          <ac:spMkLst>
            <pc:docMk/>
            <pc:sldMk cId="362912247" sldId="261"/>
            <ac:spMk id="12" creationId="{6DA4F4E9-91B9-F96C-1F83-84F70B8CD33F}"/>
          </ac:spMkLst>
        </pc:spChg>
        <pc:spChg chg="add del">
          <ac:chgData name="Hovanes Egiyan" userId="8a83fc68-06a2-4ff8-817d-b3dda01c5632" providerId="ADAL" clId="{BF6C48D8-6838-466B-A9FD-74508A3B3210}" dt="2026-05-06T00:50:09.352" v="7636" actId="26606"/>
          <ac:spMkLst>
            <pc:docMk/>
            <pc:sldMk cId="362912247" sldId="261"/>
            <ac:spMk id="13" creationId="{8BA3D8AB-075F-4BA0-86FD-E58CCD85BC6E}"/>
          </ac:spMkLst>
        </pc:spChg>
        <pc:spChg chg="add del">
          <ac:chgData name="Hovanes Egiyan" userId="8a83fc68-06a2-4ff8-817d-b3dda01c5632" providerId="ADAL" clId="{BF6C48D8-6838-466B-A9FD-74508A3B3210}" dt="2026-05-06T00:50:10.912" v="7638" actId="26606"/>
          <ac:spMkLst>
            <pc:docMk/>
            <pc:sldMk cId="362912247" sldId="261"/>
            <ac:spMk id="14" creationId="{5B6D324E-2D03-4162-AF1E-D5E32234E254}"/>
          </ac:spMkLst>
        </pc:spChg>
        <pc:spChg chg="add del">
          <ac:chgData name="Hovanes Egiyan" userId="8a83fc68-06a2-4ff8-817d-b3dda01c5632" providerId="ADAL" clId="{BF6C48D8-6838-466B-A9FD-74508A3B3210}" dt="2026-05-06T00:50:09.352" v="7636" actId="26606"/>
          <ac:spMkLst>
            <pc:docMk/>
            <pc:sldMk cId="362912247" sldId="261"/>
            <ac:spMk id="15" creationId="{33801627-6861-4EA9-BE98-E0CE33A894D9}"/>
          </ac:spMkLst>
        </pc:spChg>
        <pc:spChg chg="add del">
          <ac:chgData name="Hovanes Egiyan" userId="8a83fc68-06a2-4ff8-817d-b3dda01c5632" providerId="ADAL" clId="{BF6C48D8-6838-466B-A9FD-74508A3B3210}" dt="2026-05-06T00:50:10.912" v="7638" actId="26606"/>
          <ac:spMkLst>
            <pc:docMk/>
            <pc:sldMk cId="362912247" sldId="261"/>
            <ac:spMk id="16" creationId="{60C2BF78-EE5B-49C7-ADD9-58CDBD13E3AA}"/>
          </ac:spMkLst>
        </pc:spChg>
        <pc:spChg chg="add del">
          <ac:chgData name="Hovanes Egiyan" userId="8a83fc68-06a2-4ff8-817d-b3dda01c5632" providerId="ADAL" clId="{BF6C48D8-6838-466B-A9FD-74508A3B3210}" dt="2026-05-06T00:50:09.352" v="7636" actId="26606"/>
          <ac:spMkLst>
            <pc:docMk/>
            <pc:sldMk cId="362912247" sldId="261"/>
            <ac:spMk id="17" creationId="{93C1483F-490E-4C8A-8765-1F8AF0C67D5F}"/>
          </ac:spMkLst>
        </pc:spChg>
        <pc:spChg chg="add del">
          <ac:chgData name="Hovanes Egiyan" userId="8a83fc68-06a2-4ff8-817d-b3dda01c5632" providerId="ADAL" clId="{BF6C48D8-6838-466B-A9FD-74508A3B3210}" dt="2026-05-06T00:50:09.352" v="7636" actId="26606"/>
          <ac:spMkLst>
            <pc:docMk/>
            <pc:sldMk cId="362912247" sldId="261"/>
            <ac:spMk id="19" creationId="{0249BF42-D05C-4553-9417-7B8695759291}"/>
          </ac:spMkLst>
        </pc:spChg>
        <pc:spChg chg="add del">
          <ac:chgData name="Hovanes Egiyan" userId="8a83fc68-06a2-4ff8-817d-b3dda01c5632" providerId="ADAL" clId="{BF6C48D8-6838-466B-A9FD-74508A3B3210}" dt="2026-05-06T00:50:10.912" v="7638" actId="26606"/>
          <ac:spMkLst>
            <pc:docMk/>
            <pc:sldMk cId="362912247" sldId="261"/>
            <ac:spMk id="21" creationId="{6DA4F4E9-91B9-F96C-1F83-84F70B8CD33F}"/>
          </ac:spMkLst>
        </pc:spChg>
        <pc:spChg chg="add del">
          <ac:chgData name="Hovanes Egiyan" userId="8a83fc68-06a2-4ff8-817d-b3dda01c5632" providerId="ADAL" clId="{BF6C48D8-6838-466B-A9FD-74508A3B3210}" dt="2026-05-06T00:50:12.860" v="7640" actId="26606"/>
          <ac:spMkLst>
            <pc:docMk/>
            <pc:sldMk cId="362912247" sldId="261"/>
            <ac:spMk id="24" creationId="{8BA3D8AB-075F-4BA0-86FD-E58CCD85BC6E}"/>
          </ac:spMkLst>
        </pc:spChg>
        <pc:spChg chg="add del">
          <ac:chgData name="Hovanes Egiyan" userId="8a83fc68-06a2-4ff8-817d-b3dda01c5632" providerId="ADAL" clId="{BF6C48D8-6838-466B-A9FD-74508A3B3210}" dt="2026-05-06T00:50:12.860" v="7640" actId="26606"/>
          <ac:spMkLst>
            <pc:docMk/>
            <pc:sldMk cId="362912247" sldId="261"/>
            <ac:spMk id="25" creationId="{5DB0431E-0B04-44A1-9C51-531E28D18A60}"/>
          </ac:spMkLst>
        </pc:spChg>
        <pc:spChg chg="add del">
          <ac:chgData name="Hovanes Egiyan" userId="8a83fc68-06a2-4ff8-817d-b3dda01c5632" providerId="ADAL" clId="{BF6C48D8-6838-466B-A9FD-74508A3B3210}" dt="2026-05-06T00:50:12.860" v="7640" actId="26606"/>
          <ac:spMkLst>
            <pc:docMk/>
            <pc:sldMk cId="362912247" sldId="261"/>
            <ac:spMk id="26" creationId="{6DA4F4E9-91B9-F96C-1F83-84F70B8CD33F}"/>
          </ac:spMkLst>
        </pc:spChg>
        <pc:spChg chg="add del">
          <ac:chgData name="Hovanes Egiyan" userId="8a83fc68-06a2-4ff8-817d-b3dda01c5632" providerId="ADAL" clId="{BF6C48D8-6838-466B-A9FD-74508A3B3210}" dt="2026-05-06T00:50:12.860" v="7640" actId="26606"/>
          <ac:spMkLst>
            <pc:docMk/>
            <pc:sldMk cId="362912247" sldId="261"/>
            <ac:spMk id="27" creationId="{6B424749-EEE0-49C9-9ABF-97B171A3EA00}"/>
          </ac:spMkLst>
        </pc:spChg>
        <pc:spChg chg="add del">
          <ac:chgData name="Hovanes Egiyan" userId="8a83fc68-06a2-4ff8-817d-b3dda01c5632" providerId="ADAL" clId="{BF6C48D8-6838-466B-A9FD-74508A3B3210}" dt="2026-05-06T00:50:13.805" v="7642" actId="26606"/>
          <ac:spMkLst>
            <pc:docMk/>
            <pc:sldMk cId="362912247" sldId="261"/>
            <ac:spMk id="29" creationId="{5B6D324E-2D03-4162-AF1E-D5E32234E254}"/>
          </ac:spMkLst>
        </pc:spChg>
        <pc:spChg chg="add del">
          <ac:chgData name="Hovanes Egiyan" userId="8a83fc68-06a2-4ff8-817d-b3dda01c5632" providerId="ADAL" clId="{BF6C48D8-6838-466B-A9FD-74508A3B3210}" dt="2026-05-06T00:50:13.805" v="7642" actId="26606"/>
          <ac:spMkLst>
            <pc:docMk/>
            <pc:sldMk cId="362912247" sldId="261"/>
            <ac:spMk id="31" creationId="{6DA4F4E9-91B9-F96C-1F83-84F70B8CD33F}"/>
          </ac:spMkLst>
        </pc:spChg>
        <pc:spChg chg="add del">
          <ac:chgData name="Hovanes Egiyan" userId="8a83fc68-06a2-4ff8-817d-b3dda01c5632" providerId="ADAL" clId="{BF6C48D8-6838-466B-A9FD-74508A3B3210}" dt="2026-05-06T00:50:15.210" v="7644" actId="26606"/>
          <ac:spMkLst>
            <pc:docMk/>
            <pc:sldMk cId="362912247" sldId="261"/>
            <ac:spMk id="33" creationId="{8BA3D8AB-075F-4BA0-86FD-E58CCD85BC6E}"/>
          </ac:spMkLst>
        </pc:spChg>
        <pc:spChg chg="add del">
          <ac:chgData name="Hovanes Egiyan" userId="8a83fc68-06a2-4ff8-817d-b3dda01c5632" providerId="ADAL" clId="{BF6C48D8-6838-466B-A9FD-74508A3B3210}" dt="2026-05-06T00:50:15.210" v="7644" actId="26606"/>
          <ac:spMkLst>
            <pc:docMk/>
            <pc:sldMk cId="362912247" sldId="261"/>
            <ac:spMk id="34" creationId="{106378C3-EA41-4A0B-8144-97AF179E9AB7}"/>
          </ac:spMkLst>
        </pc:spChg>
        <pc:spChg chg="add del">
          <ac:chgData name="Hovanes Egiyan" userId="8a83fc68-06a2-4ff8-817d-b3dda01c5632" providerId="ADAL" clId="{BF6C48D8-6838-466B-A9FD-74508A3B3210}" dt="2026-05-06T00:50:15.210" v="7644" actId="26606"/>
          <ac:spMkLst>
            <pc:docMk/>
            <pc:sldMk cId="362912247" sldId="261"/>
            <ac:spMk id="35" creationId="{2ABC575D-863A-449B-AA18-A22D2A84C832}"/>
          </ac:spMkLst>
        </pc:spChg>
        <pc:spChg chg="add del">
          <ac:chgData name="Hovanes Egiyan" userId="8a83fc68-06a2-4ff8-817d-b3dda01c5632" providerId="ADAL" clId="{BF6C48D8-6838-466B-A9FD-74508A3B3210}" dt="2026-05-06T00:50:15.210" v="7644" actId="26606"/>
          <ac:spMkLst>
            <pc:docMk/>
            <pc:sldMk cId="362912247" sldId="261"/>
            <ac:spMk id="36" creationId="{6DA4F4E9-91B9-F96C-1F83-84F70B8CD33F}"/>
          </ac:spMkLst>
        </pc:spChg>
        <pc:spChg chg="add del">
          <ac:chgData name="Hovanes Egiyan" userId="8a83fc68-06a2-4ff8-817d-b3dda01c5632" providerId="ADAL" clId="{BF6C48D8-6838-466B-A9FD-74508A3B3210}" dt="2026-05-06T00:50:15.210" v="7644" actId="26606"/>
          <ac:spMkLst>
            <pc:docMk/>
            <pc:sldMk cId="362912247" sldId="261"/>
            <ac:spMk id="37" creationId="{732A87A1-E008-492C-8D91-EA0B5488DA8C}"/>
          </ac:spMkLst>
        </pc:spChg>
        <pc:spChg chg="add del">
          <ac:chgData name="Hovanes Egiyan" userId="8a83fc68-06a2-4ff8-817d-b3dda01c5632" providerId="ADAL" clId="{BF6C48D8-6838-466B-A9FD-74508A3B3210}" dt="2026-05-06T00:50:16.817" v="7646" actId="26606"/>
          <ac:spMkLst>
            <pc:docMk/>
            <pc:sldMk cId="362912247" sldId="261"/>
            <ac:spMk id="39" creationId="{6FA0A1AD-DEE2-4598-8D3B-C1F65F315A79}"/>
          </ac:spMkLst>
        </pc:spChg>
        <pc:spChg chg="add del">
          <ac:chgData name="Hovanes Egiyan" userId="8a83fc68-06a2-4ff8-817d-b3dda01c5632" providerId="ADAL" clId="{BF6C48D8-6838-466B-A9FD-74508A3B3210}" dt="2026-05-06T00:50:16.817" v="7646" actId="26606"/>
          <ac:spMkLst>
            <pc:docMk/>
            <pc:sldMk cId="362912247" sldId="261"/>
            <ac:spMk id="40" creationId="{6DA4F4E9-91B9-F96C-1F83-84F70B8CD33F}"/>
          </ac:spMkLst>
        </pc:spChg>
        <pc:spChg chg="add del">
          <ac:chgData name="Hovanes Egiyan" userId="8a83fc68-06a2-4ff8-817d-b3dda01c5632" providerId="ADAL" clId="{BF6C48D8-6838-466B-A9FD-74508A3B3210}" dt="2026-05-06T00:50:21.801" v="7648" actId="26606"/>
          <ac:spMkLst>
            <pc:docMk/>
            <pc:sldMk cId="362912247" sldId="261"/>
            <ac:spMk id="43" creationId="{6FA0A1AD-DEE2-4598-8D3B-C1F65F315A79}"/>
          </ac:spMkLst>
        </pc:spChg>
        <pc:spChg chg="add del">
          <ac:chgData name="Hovanes Egiyan" userId="8a83fc68-06a2-4ff8-817d-b3dda01c5632" providerId="ADAL" clId="{BF6C48D8-6838-466B-A9FD-74508A3B3210}" dt="2026-05-06T00:50:21.801" v="7648" actId="26606"/>
          <ac:spMkLst>
            <pc:docMk/>
            <pc:sldMk cId="362912247" sldId="261"/>
            <ac:spMk id="44" creationId="{6DA4F4E9-91B9-F96C-1F83-84F70B8CD33F}"/>
          </ac:spMkLst>
        </pc:spChg>
        <pc:spChg chg="add del">
          <ac:chgData name="Hovanes Egiyan" userId="8a83fc68-06a2-4ff8-817d-b3dda01c5632" providerId="ADAL" clId="{BF6C48D8-6838-466B-A9FD-74508A3B3210}" dt="2026-05-06T00:50:29.207" v="7650" actId="26606"/>
          <ac:spMkLst>
            <pc:docMk/>
            <pc:sldMk cId="362912247" sldId="261"/>
            <ac:spMk id="47" creationId="{8BA3D8AB-075F-4BA0-86FD-E58CCD85BC6E}"/>
          </ac:spMkLst>
        </pc:spChg>
        <pc:spChg chg="add del">
          <ac:chgData name="Hovanes Egiyan" userId="8a83fc68-06a2-4ff8-817d-b3dda01c5632" providerId="ADAL" clId="{BF6C48D8-6838-466B-A9FD-74508A3B3210}" dt="2026-05-06T00:50:29.207" v="7650" actId="26606"/>
          <ac:spMkLst>
            <pc:docMk/>
            <pc:sldMk cId="362912247" sldId="261"/>
            <ac:spMk id="48" creationId="{C758EC8D-68D1-4138-B719-BE00C78AD146}"/>
          </ac:spMkLst>
        </pc:spChg>
        <pc:spChg chg="add del">
          <ac:chgData name="Hovanes Egiyan" userId="8a83fc68-06a2-4ff8-817d-b3dda01c5632" providerId="ADAL" clId="{BF6C48D8-6838-466B-A9FD-74508A3B3210}" dt="2026-05-06T00:50:29.207" v="7650" actId="26606"/>
          <ac:spMkLst>
            <pc:docMk/>
            <pc:sldMk cId="362912247" sldId="261"/>
            <ac:spMk id="49" creationId="{514579E4-5B5F-42C9-B08F-A904C81B14E8}"/>
          </ac:spMkLst>
        </pc:spChg>
        <pc:spChg chg="add del">
          <ac:chgData name="Hovanes Egiyan" userId="8a83fc68-06a2-4ff8-817d-b3dda01c5632" providerId="ADAL" clId="{BF6C48D8-6838-466B-A9FD-74508A3B3210}" dt="2026-05-06T00:50:29.207" v="7650" actId="26606"/>
          <ac:spMkLst>
            <pc:docMk/>
            <pc:sldMk cId="362912247" sldId="261"/>
            <ac:spMk id="50" creationId="{6DA4F4E9-91B9-F96C-1F83-84F70B8CD33F}"/>
          </ac:spMkLst>
        </pc:spChg>
        <pc:spChg chg="add del">
          <ac:chgData name="Hovanes Egiyan" userId="8a83fc68-06a2-4ff8-817d-b3dda01c5632" providerId="ADAL" clId="{BF6C48D8-6838-466B-A9FD-74508A3B3210}" dt="2026-05-06T00:50:29.207" v="7650" actId="26606"/>
          <ac:spMkLst>
            <pc:docMk/>
            <pc:sldMk cId="362912247" sldId="261"/>
            <ac:spMk id="51" creationId="{B41BF6CF-E1B8-4EE2-9AE1-86A58DAFD753}"/>
          </ac:spMkLst>
        </pc:spChg>
        <pc:graphicFrameChg chg="add del">
          <ac:chgData name="Hovanes Egiyan" userId="8a83fc68-06a2-4ff8-817d-b3dda01c5632" providerId="ADAL" clId="{BF6C48D8-6838-466B-A9FD-74508A3B3210}" dt="2026-05-06T00:50:07.122" v="7634" actId="26606"/>
          <ac:graphicFrameMkLst>
            <pc:docMk/>
            <pc:sldMk cId="362912247" sldId="261"/>
            <ac:graphicFrameMk id="10" creationId="{ED1BC4AF-5CC6-A4F3-178D-9182B00C8A54}"/>
          </ac:graphicFrameMkLst>
        </pc:graphicFrameChg>
        <pc:picChg chg="add del">
          <ac:chgData name="Hovanes Egiyan" userId="8a83fc68-06a2-4ff8-817d-b3dda01c5632" providerId="ADAL" clId="{BF6C48D8-6838-466B-A9FD-74508A3B3210}" dt="2026-05-06T00:50:10.912" v="7638" actId="26606"/>
          <ac:picMkLst>
            <pc:docMk/>
            <pc:sldMk cId="362912247" sldId="261"/>
            <ac:picMk id="22" creationId="{7D978FF8-8C67-E6C4-FDED-90787010DD17}"/>
          </ac:picMkLst>
        </pc:picChg>
        <pc:picChg chg="add del">
          <ac:chgData name="Hovanes Egiyan" userId="8a83fc68-06a2-4ff8-817d-b3dda01c5632" providerId="ADAL" clId="{BF6C48D8-6838-466B-A9FD-74508A3B3210}" dt="2026-05-06T00:50:13.805" v="7642" actId="26606"/>
          <ac:picMkLst>
            <pc:docMk/>
            <pc:sldMk cId="362912247" sldId="261"/>
            <ac:picMk id="30" creationId="{047B54EC-98D7-D95C-CD96-8C29439895E4}"/>
          </ac:picMkLst>
        </pc:picChg>
        <pc:picChg chg="add del">
          <ac:chgData name="Hovanes Egiyan" userId="8a83fc68-06a2-4ff8-817d-b3dda01c5632" providerId="ADAL" clId="{BF6C48D8-6838-466B-A9FD-74508A3B3210}" dt="2026-05-06T00:50:16.817" v="7646" actId="26606"/>
          <ac:picMkLst>
            <pc:docMk/>
            <pc:sldMk cId="362912247" sldId="261"/>
            <ac:picMk id="41" creationId="{232535CB-AC41-33DF-7D1E-B575EC88C893}"/>
          </ac:picMkLst>
        </pc:picChg>
        <pc:picChg chg="add del">
          <ac:chgData name="Hovanes Egiyan" userId="8a83fc68-06a2-4ff8-817d-b3dda01c5632" providerId="ADAL" clId="{BF6C48D8-6838-466B-A9FD-74508A3B3210}" dt="2026-05-06T00:50:21.801" v="7648" actId="26606"/>
          <ac:picMkLst>
            <pc:docMk/>
            <pc:sldMk cId="362912247" sldId="261"/>
            <ac:picMk id="45" creationId="{C5D73779-12A3-4B46-C2C0-558334D572C6}"/>
          </ac:picMkLst>
        </pc:picChg>
      </pc:sldChg>
      <pc:sldChg chg="addSp delSp modSp mod ord">
        <pc:chgData name="Hovanes Egiyan" userId="8a83fc68-06a2-4ff8-817d-b3dda01c5632" providerId="ADAL" clId="{BF6C48D8-6838-466B-A9FD-74508A3B3210}" dt="2026-05-06T02:50:11.364" v="8276" actId="1076"/>
        <pc:sldMkLst>
          <pc:docMk/>
          <pc:sldMk cId="1639562265" sldId="265"/>
        </pc:sldMkLst>
        <pc:spChg chg="mod">
          <ac:chgData name="Hovanes Egiyan" userId="8a83fc68-06a2-4ff8-817d-b3dda01c5632" providerId="ADAL" clId="{BF6C48D8-6838-466B-A9FD-74508A3B3210}" dt="2026-05-05T20:00:46.312" v="7090" actId="20577"/>
          <ac:spMkLst>
            <pc:docMk/>
            <pc:sldMk cId="1639562265" sldId="265"/>
            <ac:spMk id="2" creationId="{0D39BDF9-E49E-8558-5AE8-E65696FD7F19}"/>
          </ac:spMkLst>
        </pc:spChg>
        <pc:spChg chg="mod">
          <ac:chgData name="Hovanes Egiyan" userId="8a83fc68-06a2-4ff8-817d-b3dda01c5632" providerId="ADAL" clId="{BF6C48D8-6838-466B-A9FD-74508A3B3210}" dt="2026-05-05T18:14:05.335" v="5656" actId="27636"/>
          <ac:spMkLst>
            <pc:docMk/>
            <pc:sldMk cId="1639562265" sldId="265"/>
            <ac:spMk id="3" creationId="{7A9431C7-CF1F-0984-1BEE-B76D94C01FE4}"/>
          </ac:spMkLst>
        </pc:spChg>
        <pc:spChg chg="mod">
          <ac:chgData name="Hovanes Egiyan" userId="8a83fc68-06a2-4ff8-817d-b3dda01c5632" providerId="ADAL" clId="{BF6C48D8-6838-466B-A9FD-74508A3B3210}" dt="2026-04-29T20:47:03.402" v="1076" actId="1076"/>
          <ac:spMkLst>
            <pc:docMk/>
            <pc:sldMk cId="1639562265" sldId="265"/>
            <ac:spMk id="26" creationId="{AFF04420-E1BA-3A90-6734-32C71C231429}"/>
          </ac:spMkLst>
        </pc:spChg>
        <pc:spChg chg="mod">
          <ac:chgData name="Hovanes Egiyan" userId="8a83fc68-06a2-4ff8-817d-b3dda01c5632" providerId="ADAL" clId="{BF6C48D8-6838-466B-A9FD-74508A3B3210}" dt="2026-04-29T20:47:14.590" v="1078" actId="1076"/>
          <ac:spMkLst>
            <pc:docMk/>
            <pc:sldMk cId="1639562265" sldId="265"/>
            <ac:spMk id="27" creationId="{407186E5-474C-1921-D9E3-37973AD2A75A}"/>
          </ac:spMkLst>
        </pc:spChg>
        <pc:spChg chg="mod">
          <ac:chgData name="Hovanes Egiyan" userId="8a83fc68-06a2-4ff8-817d-b3dda01c5632" providerId="ADAL" clId="{BF6C48D8-6838-466B-A9FD-74508A3B3210}" dt="2026-04-29T20:46:59.837" v="1075" actId="14100"/>
          <ac:spMkLst>
            <pc:docMk/>
            <pc:sldMk cId="1639562265" sldId="265"/>
            <ac:spMk id="30" creationId="{B7A55180-E986-95FC-9B7C-F677768D022C}"/>
          </ac:spMkLst>
        </pc:spChg>
        <pc:spChg chg="mod">
          <ac:chgData name="Hovanes Egiyan" userId="8a83fc68-06a2-4ff8-817d-b3dda01c5632" providerId="ADAL" clId="{BF6C48D8-6838-466B-A9FD-74508A3B3210}" dt="2026-04-29T20:49:11.057" v="1092" actId="1076"/>
          <ac:spMkLst>
            <pc:docMk/>
            <pc:sldMk cId="1639562265" sldId="265"/>
            <ac:spMk id="31" creationId="{E9314A4B-620A-A096-8CF0-3D6084881A6D}"/>
          </ac:spMkLst>
        </pc:spChg>
        <pc:spChg chg="mod">
          <ac:chgData name="Hovanes Egiyan" userId="8a83fc68-06a2-4ff8-817d-b3dda01c5632" providerId="ADAL" clId="{BF6C48D8-6838-466B-A9FD-74508A3B3210}" dt="2026-04-29T20:49:24.788" v="1093" actId="1076"/>
          <ac:spMkLst>
            <pc:docMk/>
            <pc:sldMk cId="1639562265" sldId="265"/>
            <ac:spMk id="45" creationId="{9A3CC0B1-3D59-EB93-27D1-1881BCB049B3}"/>
          </ac:spMkLst>
        </pc:spChg>
        <pc:spChg chg="mod">
          <ac:chgData name="Hovanes Egiyan" userId="8a83fc68-06a2-4ff8-817d-b3dda01c5632" providerId="ADAL" clId="{BF6C48D8-6838-466B-A9FD-74508A3B3210}" dt="2026-04-29T20:46:37.458" v="1066" actId="1076"/>
          <ac:spMkLst>
            <pc:docMk/>
            <pc:sldMk cId="1639562265" sldId="265"/>
            <ac:spMk id="59" creationId="{5F2019F0-4562-6022-F772-868E3440884C}"/>
          </ac:spMkLst>
        </pc:spChg>
        <pc:spChg chg="mod">
          <ac:chgData name="Hovanes Egiyan" userId="8a83fc68-06a2-4ff8-817d-b3dda01c5632" providerId="ADAL" clId="{BF6C48D8-6838-466B-A9FD-74508A3B3210}" dt="2026-04-29T20:47:06.640" v="1077" actId="1076"/>
          <ac:spMkLst>
            <pc:docMk/>
            <pc:sldMk cId="1639562265" sldId="265"/>
            <ac:spMk id="60" creationId="{56749F86-FF6C-8E69-2656-3B424BD76269}"/>
          </ac:spMkLst>
        </pc:spChg>
        <pc:spChg chg="mod">
          <ac:chgData name="Hovanes Egiyan" userId="8a83fc68-06a2-4ff8-817d-b3dda01c5632" providerId="ADAL" clId="{BF6C48D8-6838-466B-A9FD-74508A3B3210}" dt="2026-05-06T02:50:11.364" v="8276" actId="1076"/>
          <ac:spMkLst>
            <pc:docMk/>
            <pc:sldMk cId="1639562265" sldId="265"/>
            <ac:spMk id="63" creationId="{9E6820C6-F015-BE49-1C81-AF2B5F42341E}"/>
          </ac:spMkLst>
        </pc:spChg>
        <pc:spChg chg="mod">
          <ac:chgData name="Hovanes Egiyan" userId="8a83fc68-06a2-4ff8-817d-b3dda01c5632" providerId="ADAL" clId="{BF6C48D8-6838-466B-A9FD-74508A3B3210}" dt="2026-04-29T20:47:22.036" v="1079" actId="1076"/>
          <ac:spMkLst>
            <pc:docMk/>
            <pc:sldMk cId="1639562265" sldId="265"/>
            <ac:spMk id="65" creationId="{539B9619-00A8-40D5-8AE3-124C6BFF4F31}"/>
          </ac:spMkLst>
        </pc:spChg>
        <pc:spChg chg="mod">
          <ac:chgData name="Hovanes Egiyan" userId="8a83fc68-06a2-4ff8-817d-b3dda01c5632" providerId="ADAL" clId="{BF6C48D8-6838-466B-A9FD-74508A3B3210}" dt="2026-04-29T20:45:27.185" v="1059" actId="1076"/>
          <ac:spMkLst>
            <pc:docMk/>
            <pc:sldMk cId="1639562265" sldId="265"/>
            <ac:spMk id="70" creationId="{64AF1120-0132-F379-DB0F-A792ECEFD267}"/>
          </ac:spMkLst>
        </pc:spChg>
        <pc:spChg chg="mod">
          <ac:chgData name="Hovanes Egiyan" userId="8a83fc68-06a2-4ff8-817d-b3dda01c5632" providerId="ADAL" clId="{BF6C48D8-6838-466B-A9FD-74508A3B3210}" dt="2026-04-29T20:46:16.061" v="1063" actId="1076"/>
          <ac:spMkLst>
            <pc:docMk/>
            <pc:sldMk cId="1639562265" sldId="265"/>
            <ac:spMk id="78" creationId="{BC1A99EA-46CB-D522-A3BA-C373C9A29E67}"/>
          </ac:spMkLst>
        </pc:spChg>
        <pc:picChg chg="add mod ord modCrop">
          <ac:chgData name="Hovanes Egiyan" userId="8a83fc68-06a2-4ff8-817d-b3dda01c5632" providerId="ADAL" clId="{BF6C48D8-6838-466B-A9FD-74508A3B3210}" dt="2026-04-29T20:48:50.217" v="1091" actId="732"/>
          <ac:picMkLst>
            <pc:docMk/>
            <pc:sldMk cId="1639562265" sldId="265"/>
            <ac:picMk id="11" creationId="{7596B6B8-B46C-BE76-89EB-EB2F2787E129}"/>
          </ac:picMkLst>
        </pc:picChg>
        <pc:cxnChg chg="mod">
          <ac:chgData name="Hovanes Egiyan" userId="8a83fc68-06a2-4ff8-817d-b3dda01c5632" providerId="ADAL" clId="{BF6C48D8-6838-466B-A9FD-74508A3B3210}" dt="2026-04-29T20:49:41.963" v="1097" actId="14100"/>
          <ac:cxnSpMkLst>
            <pc:docMk/>
            <pc:sldMk cId="1639562265" sldId="265"/>
            <ac:cxnSpMk id="14" creationId="{91363F26-DB60-DF93-DDF6-194744228B0A}"/>
          </ac:cxnSpMkLst>
        </pc:cxnChg>
        <pc:cxnChg chg="mod">
          <ac:chgData name="Hovanes Egiyan" userId="8a83fc68-06a2-4ff8-817d-b3dda01c5632" providerId="ADAL" clId="{BF6C48D8-6838-466B-A9FD-74508A3B3210}" dt="2026-04-29T20:45:17.420" v="1057" actId="14100"/>
          <ac:cxnSpMkLst>
            <pc:docMk/>
            <pc:sldMk cId="1639562265" sldId="265"/>
            <ac:cxnSpMk id="17" creationId="{B7032D26-7E62-F97C-9953-74B0E92155CC}"/>
          </ac:cxnSpMkLst>
        </pc:cxnChg>
        <pc:cxnChg chg="mod">
          <ac:chgData name="Hovanes Egiyan" userId="8a83fc68-06a2-4ff8-817d-b3dda01c5632" providerId="ADAL" clId="{BF6C48D8-6838-466B-A9FD-74508A3B3210}" dt="2026-04-29T20:47:38.866" v="1086" actId="14100"/>
          <ac:cxnSpMkLst>
            <pc:docMk/>
            <pc:sldMk cId="1639562265" sldId="265"/>
            <ac:cxnSpMk id="22" creationId="{BD7D0E1A-B7BF-6DD2-DA20-1C0E6C951A30}"/>
          </ac:cxnSpMkLst>
        </pc:cxnChg>
        <pc:cxnChg chg="mod">
          <ac:chgData name="Hovanes Egiyan" userId="8a83fc68-06a2-4ff8-817d-b3dda01c5632" providerId="ADAL" clId="{BF6C48D8-6838-466B-A9FD-74508A3B3210}" dt="2026-05-06T02:25:50.290" v="8265" actId="14100"/>
          <ac:cxnSpMkLst>
            <pc:docMk/>
            <pc:sldMk cId="1639562265" sldId="265"/>
            <ac:cxnSpMk id="24" creationId="{9A30192A-3EA1-5F43-639B-29DB757AA862}"/>
          </ac:cxnSpMkLst>
        </pc:cxnChg>
        <pc:cxnChg chg="mod">
          <ac:chgData name="Hovanes Egiyan" userId="8a83fc68-06a2-4ff8-817d-b3dda01c5632" providerId="ADAL" clId="{BF6C48D8-6838-466B-A9FD-74508A3B3210}" dt="2026-04-29T20:49:37.017" v="1096" actId="14100"/>
          <ac:cxnSpMkLst>
            <pc:docMk/>
            <pc:sldMk cId="1639562265" sldId="265"/>
            <ac:cxnSpMk id="29" creationId="{CCA5BB44-584B-B1EF-E982-AC1C8DBC7252}"/>
          </ac:cxnSpMkLst>
        </pc:cxnChg>
        <pc:cxnChg chg="mod">
          <ac:chgData name="Hovanes Egiyan" userId="8a83fc68-06a2-4ff8-817d-b3dda01c5632" providerId="ADAL" clId="{BF6C48D8-6838-466B-A9FD-74508A3B3210}" dt="2026-04-29T20:46:09.450" v="1062" actId="14100"/>
          <ac:cxnSpMkLst>
            <pc:docMk/>
            <pc:sldMk cId="1639562265" sldId="265"/>
            <ac:cxnSpMk id="41" creationId="{5A21B97C-2473-18CF-0110-C62D5050DDAC}"/>
          </ac:cxnSpMkLst>
        </pc:cxnChg>
        <pc:cxnChg chg="mod">
          <ac:chgData name="Hovanes Egiyan" userId="8a83fc68-06a2-4ff8-817d-b3dda01c5632" providerId="ADAL" clId="{BF6C48D8-6838-466B-A9FD-74508A3B3210}" dt="2026-04-29T20:49:29.025" v="1094" actId="14100"/>
          <ac:cxnSpMkLst>
            <pc:docMk/>
            <pc:sldMk cId="1639562265" sldId="265"/>
            <ac:cxnSpMk id="50" creationId="{69E5D79A-77AA-5F38-4970-3E40ABD27A02}"/>
          </ac:cxnSpMkLst>
        </pc:cxnChg>
        <pc:cxnChg chg="mod">
          <ac:chgData name="Hovanes Egiyan" userId="8a83fc68-06a2-4ff8-817d-b3dda01c5632" providerId="ADAL" clId="{BF6C48D8-6838-466B-A9FD-74508A3B3210}" dt="2026-04-29T20:47:43.657" v="1087" actId="14100"/>
          <ac:cxnSpMkLst>
            <pc:docMk/>
            <pc:sldMk cId="1639562265" sldId="265"/>
            <ac:cxnSpMk id="66" creationId="{5B6659E7-6861-2BDE-96C4-2A099B0AFFA6}"/>
          </ac:cxnSpMkLst>
        </pc:cxnChg>
        <pc:cxnChg chg="mod">
          <ac:chgData name="Hovanes Egiyan" userId="8a83fc68-06a2-4ff8-817d-b3dda01c5632" providerId="ADAL" clId="{BF6C48D8-6838-466B-A9FD-74508A3B3210}" dt="2026-04-29T20:46:19.092" v="1064" actId="14100"/>
          <ac:cxnSpMkLst>
            <pc:docMk/>
            <pc:sldMk cId="1639562265" sldId="265"/>
            <ac:cxnSpMk id="79" creationId="{9E11E7F7-AAE5-6936-BA2C-38616290F504}"/>
          </ac:cxnSpMkLst>
        </pc:cxnChg>
      </pc:sldChg>
      <pc:sldChg chg="addSp delSp modSp add mod ord">
        <pc:chgData name="Hovanes Egiyan" userId="8a83fc68-06a2-4ff8-817d-b3dda01c5632" providerId="ADAL" clId="{BF6C48D8-6838-466B-A9FD-74508A3B3210}" dt="2026-05-06T00:47:57.333" v="7632" actId="1076"/>
        <pc:sldMkLst>
          <pc:docMk/>
          <pc:sldMk cId="2963806650" sldId="266"/>
        </pc:sldMkLst>
        <pc:spChg chg="mod">
          <ac:chgData name="Hovanes Egiyan" userId="8a83fc68-06a2-4ff8-817d-b3dda01c5632" providerId="ADAL" clId="{BF6C48D8-6838-466B-A9FD-74508A3B3210}" dt="2026-05-06T00:32:46.768" v="7425" actId="20577"/>
          <ac:spMkLst>
            <pc:docMk/>
            <pc:sldMk cId="2963806650" sldId="266"/>
            <ac:spMk id="2" creationId="{66A7E0D3-2A25-51DC-4531-7D1674A4729F}"/>
          </ac:spMkLst>
        </pc:spChg>
        <pc:spChg chg="mod">
          <ac:chgData name="Hovanes Egiyan" userId="8a83fc68-06a2-4ff8-817d-b3dda01c5632" providerId="ADAL" clId="{BF6C48D8-6838-466B-A9FD-74508A3B3210}" dt="2026-05-06T00:47:25.324" v="7628" actId="27636"/>
          <ac:spMkLst>
            <pc:docMk/>
            <pc:sldMk cId="2963806650" sldId="266"/>
            <ac:spMk id="3" creationId="{69C111E3-D6B4-ED1F-0067-FE4179B038CB}"/>
          </ac:spMkLst>
        </pc:spChg>
        <pc:spChg chg="add mod">
          <ac:chgData name="Hovanes Egiyan" userId="8a83fc68-06a2-4ff8-817d-b3dda01c5632" providerId="ADAL" clId="{BF6C48D8-6838-466B-A9FD-74508A3B3210}" dt="2026-05-06T00:47:39.272" v="7630" actId="20577"/>
          <ac:spMkLst>
            <pc:docMk/>
            <pc:sldMk cId="2963806650" sldId="266"/>
            <ac:spMk id="6" creationId="{F62AD046-F2AB-243F-955F-4EEE16905BED}"/>
          </ac:spMkLst>
        </pc:spChg>
        <pc:spChg chg="del mod">
          <ac:chgData name="Hovanes Egiyan" userId="8a83fc68-06a2-4ff8-817d-b3dda01c5632" providerId="ADAL" clId="{BF6C48D8-6838-466B-A9FD-74508A3B3210}" dt="2026-05-06T00:46:56.698" v="7619" actId="478"/>
          <ac:spMkLst>
            <pc:docMk/>
            <pc:sldMk cId="2963806650" sldId="266"/>
            <ac:spMk id="9" creationId="{7903CDF1-CFBC-2D4F-F40E-265BDB7F5263}"/>
          </ac:spMkLst>
        </pc:spChg>
        <pc:spChg chg="mod">
          <ac:chgData name="Hovanes Egiyan" userId="8a83fc68-06a2-4ff8-817d-b3dda01c5632" providerId="ADAL" clId="{BF6C48D8-6838-466B-A9FD-74508A3B3210}" dt="2026-05-05T21:15:37.401" v="7376" actId="1076"/>
          <ac:spMkLst>
            <pc:docMk/>
            <pc:sldMk cId="2963806650" sldId="266"/>
            <ac:spMk id="16" creationId="{CB6A0827-3B19-6639-B5B3-06318CBA3B67}"/>
          </ac:spMkLst>
        </pc:spChg>
        <pc:spChg chg="mod">
          <ac:chgData name="Hovanes Egiyan" userId="8a83fc68-06a2-4ff8-817d-b3dda01c5632" providerId="ADAL" clId="{BF6C48D8-6838-466B-A9FD-74508A3B3210}" dt="2026-05-06T00:47:57.333" v="7632" actId="1076"/>
          <ac:spMkLst>
            <pc:docMk/>
            <pc:sldMk cId="2963806650" sldId="266"/>
            <ac:spMk id="18" creationId="{ADCD24A7-918D-FC72-E8A8-7FE44D52869F}"/>
          </ac:spMkLst>
        </pc:spChg>
        <pc:grpChg chg="mod">
          <ac:chgData name="Hovanes Egiyan" userId="8a83fc68-06a2-4ff8-817d-b3dda01c5632" providerId="ADAL" clId="{BF6C48D8-6838-466B-A9FD-74508A3B3210}" dt="2026-05-05T21:16:10.291" v="7382" actId="1037"/>
          <ac:grpSpMkLst>
            <pc:docMk/>
            <pc:sldMk cId="2963806650" sldId="266"/>
            <ac:grpSpMk id="17" creationId="{48C22221-3421-78B3-B02B-2FED3E9D74F1}"/>
          </ac:grpSpMkLst>
        </pc:grpChg>
        <pc:picChg chg="mod">
          <ac:chgData name="Hovanes Egiyan" userId="8a83fc68-06a2-4ff8-817d-b3dda01c5632" providerId="ADAL" clId="{BF6C48D8-6838-466B-A9FD-74508A3B3210}" dt="2026-05-05T21:15:32.929" v="7375" actId="1076"/>
          <ac:picMkLst>
            <pc:docMk/>
            <pc:sldMk cId="2963806650" sldId="266"/>
            <ac:picMk id="7" creationId="{8E3530DF-CA1D-E8FE-27B2-E28908A8FE25}"/>
          </ac:picMkLst>
        </pc:picChg>
      </pc:sldChg>
      <pc:sldChg chg="modSp add del mod">
        <pc:chgData name="Hovanes Egiyan" userId="8a83fc68-06a2-4ff8-817d-b3dda01c5632" providerId="ADAL" clId="{BF6C48D8-6838-466B-A9FD-74508A3B3210}" dt="2026-05-05T21:14:03.608" v="7367" actId="2696"/>
        <pc:sldMkLst>
          <pc:docMk/>
          <pc:sldMk cId="4078308801" sldId="266"/>
        </pc:sldMkLst>
        <pc:spChg chg="mod">
          <ac:chgData name="Hovanes Egiyan" userId="8a83fc68-06a2-4ff8-817d-b3dda01c5632" providerId="ADAL" clId="{BF6C48D8-6838-466B-A9FD-74508A3B3210}" dt="2026-05-05T21:13:37.857" v="7366" actId="14100"/>
          <ac:spMkLst>
            <pc:docMk/>
            <pc:sldMk cId="4078308801" sldId="266"/>
            <ac:spMk id="2" creationId="{66A7E0D3-2A25-51DC-4531-7D1674A4729F}"/>
          </ac:spMkLst>
        </pc:spChg>
        <pc:spChg chg="mod">
          <ac:chgData name="Hovanes Egiyan" userId="8a83fc68-06a2-4ff8-817d-b3dda01c5632" providerId="ADAL" clId="{BF6C48D8-6838-466B-A9FD-74508A3B3210}" dt="2026-05-05T01:26:27.950" v="4528" actId="27636"/>
          <ac:spMkLst>
            <pc:docMk/>
            <pc:sldMk cId="4078308801" sldId="266"/>
            <ac:spMk id="3" creationId="{69C111E3-D6B4-ED1F-0067-FE4179B038CB}"/>
          </ac:spMkLst>
        </pc:spChg>
        <pc:spChg chg="mod">
          <ac:chgData name="Hovanes Egiyan" userId="8a83fc68-06a2-4ff8-817d-b3dda01c5632" providerId="ADAL" clId="{BF6C48D8-6838-466B-A9FD-74508A3B3210}" dt="2026-05-05T01:26:27.953" v="4529" actId="27636"/>
          <ac:spMkLst>
            <pc:docMk/>
            <pc:sldMk cId="4078308801" sldId="266"/>
            <ac:spMk id="5" creationId="{39EC3A7B-972E-6E51-E92C-F08067F642D8}"/>
          </ac:spMkLst>
        </pc:spChg>
        <pc:spChg chg="mod">
          <ac:chgData name="Hovanes Egiyan" userId="8a83fc68-06a2-4ff8-817d-b3dda01c5632" providerId="ADAL" clId="{BF6C48D8-6838-466B-A9FD-74508A3B3210}" dt="2026-05-05T01:26:27.956" v="4530" actId="27636"/>
          <ac:spMkLst>
            <pc:docMk/>
            <pc:sldMk cId="4078308801" sldId="266"/>
            <ac:spMk id="9" creationId="{7903CDF1-CFBC-2D4F-F40E-265BDB7F5263}"/>
          </ac:spMkLst>
        </pc:spChg>
        <pc:spChg chg="mod">
          <ac:chgData name="Hovanes Egiyan" userId="8a83fc68-06a2-4ff8-817d-b3dda01c5632" providerId="ADAL" clId="{BF6C48D8-6838-466B-A9FD-74508A3B3210}" dt="2026-05-05T21:13:32.086" v="7365" actId="14100"/>
          <ac:spMkLst>
            <pc:docMk/>
            <pc:sldMk cId="4078308801" sldId="266"/>
            <ac:spMk id="18" creationId="{ADCD24A7-918D-FC72-E8A8-7FE44D52869F}"/>
          </ac:spMkLst>
        </pc:spChg>
      </pc:sldChg>
      <pc:sldChg chg="add del">
        <pc:chgData name="Hovanes Egiyan" userId="8a83fc68-06a2-4ff8-817d-b3dda01c5632" providerId="ADAL" clId="{BF6C48D8-6838-466B-A9FD-74508A3B3210}" dt="2026-05-06T02:21:25.125" v="8248" actId="47"/>
        <pc:sldMkLst>
          <pc:docMk/>
          <pc:sldMk cId="3939944774" sldId="268"/>
        </pc:sldMkLst>
      </pc:sldChg>
      <pc:sldChg chg="modSp add mod">
        <pc:chgData name="Hovanes Egiyan" userId="8a83fc68-06a2-4ff8-817d-b3dda01c5632" providerId="ADAL" clId="{BF6C48D8-6838-466B-A9FD-74508A3B3210}" dt="2026-05-05T20:51:47.393" v="7272" actId="20577"/>
        <pc:sldMkLst>
          <pc:docMk/>
          <pc:sldMk cId="4124887996" sldId="271"/>
        </pc:sldMkLst>
        <pc:spChg chg="mod">
          <ac:chgData name="Hovanes Egiyan" userId="8a83fc68-06a2-4ff8-817d-b3dda01c5632" providerId="ADAL" clId="{BF6C48D8-6838-466B-A9FD-74508A3B3210}" dt="2026-05-05T20:14:38.794" v="7181" actId="20577"/>
          <ac:spMkLst>
            <pc:docMk/>
            <pc:sldMk cId="4124887996" sldId="271"/>
            <ac:spMk id="2" creationId="{1C2ADA77-483C-1DD7-1BDD-126C370D886A}"/>
          </ac:spMkLst>
        </pc:spChg>
        <pc:spChg chg="mod">
          <ac:chgData name="Hovanes Egiyan" userId="8a83fc68-06a2-4ff8-817d-b3dda01c5632" providerId="ADAL" clId="{BF6C48D8-6838-466B-A9FD-74508A3B3210}" dt="2026-05-05T20:51:47.393" v="7272" actId="20577"/>
          <ac:spMkLst>
            <pc:docMk/>
            <pc:sldMk cId="4124887996" sldId="271"/>
            <ac:spMk id="3" creationId="{E93F589D-9B6C-8224-AF7E-283BFBE7DA37}"/>
          </ac:spMkLst>
        </pc:spChg>
        <pc:spChg chg="mod">
          <ac:chgData name="Hovanes Egiyan" userId="8a83fc68-06a2-4ff8-817d-b3dda01c5632" providerId="ADAL" clId="{BF6C48D8-6838-466B-A9FD-74508A3B3210}" dt="2026-05-05T01:17:13.544" v="4392" actId="27636"/>
          <ac:spMkLst>
            <pc:docMk/>
            <pc:sldMk cId="4124887996" sldId="271"/>
            <ac:spMk id="5" creationId="{7CA0424C-2A19-4640-C4A9-A456BDD92AB4}"/>
          </ac:spMkLst>
        </pc:spChg>
        <pc:spChg chg="mod">
          <ac:chgData name="Hovanes Egiyan" userId="8a83fc68-06a2-4ff8-817d-b3dda01c5632" providerId="ADAL" clId="{BF6C48D8-6838-466B-A9FD-74508A3B3210}" dt="2026-05-05T20:14:30.737" v="7180" actId="1076"/>
          <ac:spMkLst>
            <pc:docMk/>
            <pc:sldMk cId="4124887996" sldId="271"/>
            <ac:spMk id="7" creationId="{228EAA1A-1EC8-E4CF-C50B-5EAA8BEBDCB6}"/>
          </ac:spMkLst>
        </pc:spChg>
        <pc:spChg chg="mod">
          <ac:chgData name="Hovanes Egiyan" userId="8a83fc68-06a2-4ff8-817d-b3dda01c5632" providerId="ADAL" clId="{BF6C48D8-6838-466B-A9FD-74508A3B3210}" dt="2026-05-05T01:29:27.658" v="4625" actId="1076"/>
          <ac:spMkLst>
            <pc:docMk/>
            <pc:sldMk cId="4124887996" sldId="271"/>
            <ac:spMk id="10" creationId="{FC694354-D739-B2F2-87AD-AD5DAFF90690}"/>
          </ac:spMkLst>
        </pc:spChg>
        <pc:spChg chg="mod">
          <ac:chgData name="Hovanes Egiyan" userId="8a83fc68-06a2-4ff8-817d-b3dda01c5632" providerId="ADAL" clId="{BF6C48D8-6838-466B-A9FD-74508A3B3210}" dt="2026-05-05T01:34:58.621" v="4640" actId="1076"/>
          <ac:spMkLst>
            <pc:docMk/>
            <pc:sldMk cId="4124887996" sldId="271"/>
            <ac:spMk id="13" creationId="{E8801797-794A-A53E-3EB1-56B961972D8A}"/>
          </ac:spMkLst>
        </pc:spChg>
        <pc:spChg chg="mod">
          <ac:chgData name="Hovanes Egiyan" userId="8a83fc68-06a2-4ff8-817d-b3dda01c5632" providerId="ADAL" clId="{BF6C48D8-6838-466B-A9FD-74508A3B3210}" dt="2026-05-05T01:28:07.518" v="4595" actId="1076"/>
          <ac:spMkLst>
            <pc:docMk/>
            <pc:sldMk cId="4124887996" sldId="271"/>
            <ac:spMk id="17" creationId="{FD85A36C-FA9B-3370-D1AE-770D38D71573}"/>
          </ac:spMkLst>
        </pc:spChg>
        <pc:spChg chg="mod">
          <ac:chgData name="Hovanes Egiyan" userId="8a83fc68-06a2-4ff8-817d-b3dda01c5632" providerId="ADAL" clId="{BF6C48D8-6838-466B-A9FD-74508A3B3210}" dt="2026-05-05T01:34:37.451" v="4638" actId="14100"/>
          <ac:spMkLst>
            <pc:docMk/>
            <pc:sldMk cId="4124887996" sldId="271"/>
            <ac:spMk id="18" creationId="{5EB51C79-4386-BA2C-5014-0B93B607B9FD}"/>
          </ac:spMkLst>
        </pc:spChg>
        <pc:spChg chg="mod">
          <ac:chgData name="Hovanes Egiyan" userId="8a83fc68-06a2-4ff8-817d-b3dda01c5632" providerId="ADAL" clId="{BF6C48D8-6838-466B-A9FD-74508A3B3210}" dt="2026-05-05T01:34:42.365" v="4639" actId="14100"/>
          <ac:spMkLst>
            <pc:docMk/>
            <pc:sldMk cId="4124887996" sldId="271"/>
            <ac:spMk id="20" creationId="{314E2466-426D-32E5-00D5-0E0D97CED388}"/>
          </ac:spMkLst>
        </pc:spChg>
        <pc:spChg chg="mod">
          <ac:chgData name="Hovanes Egiyan" userId="8a83fc68-06a2-4ff8-817d-b3dda01c5632" providerId="ADAL" clId="{BF6C48D8-6838-466B-A9FD-74508A3B3210}" dt="2026-05-05T01:22:43.091" v="4518" actId="20577"/>
          <ac:spMkLst>
            <pc:docMk/>
            <pc:sldMk cId="4124887996" sldId="271"/>
            <ac:spMk id="24" creationId="{FD38449D-FE6E-8CD0-34B2-8588CD1EB35E}"/>
          </ac:spMkLst>
        </pc:spChg>
        <pc:spChg chg="mod">
          <ac:chgData name="Hovanes Egiyan" userId="8a83fc68-06a2-4ff8-817d-b3dda01c5632" providerId="ADAL" clId="{BF6C48D8-6838-466B-A9FD-74508A3B3210}" dt="2026-05-05T01:32:51.548" v="4633" actId="1076"/>
          <ac:spMkLst>
            <pc:docMk/>
            <pc:sldMk cId="4124887996" sldId="271"/>
            <ac:spMk id="25" creationId="{81C9FD3B-9025-5D0A-3D4E-185ADEFED116}"/>
          </ac:spMkLst>
        </pc:spChg>
        <pc:spChg chg="mod">
          <ac:chgData name="Hovanes Egiyan" userId="8a83fc68-06a2-4ff8-817d-b3dda01c5632" providerId="ADAL" clId="{BF6C48D8-6838-466B-A9FD-74508A3B3210}" dt="2026-05-05T20:12:33.088" v="7161" actId="1035"/>
          <ac:spMkLst>
            <pc:docMk/>
            <pc:sldMk cId="4124887996" sldId="271"/>
            <ac:spMk id="26" creationId="{461AC4B4-CBFD-C81F-0F51-C51D07E762F4}"/>
          </ac:spMkLst>
        </pc:spChg>
        <pc:spChg chg="mod">
          <ac:chgData name="Hovanes Egiyan" userId="8a83fc68-06a2-4ff8-817d-b3dda01c5632" providerId="ADAL" clId="{BF6C48D8-6838-466B-A9FD-74508A3B3210}" dt="2026-05-05T20:12:25.408" v="7141" actId="1036"/>
          <ac:spMkLst>
            <pc:docMk/>
            <pc:sldMk cId="4124887996" sldId="271"/>
            <ac:spMk id="27" creationId="{729B14FD-D136-83A2-7E23-5F6A6F2E57BA}"/>
          </ac:spMkLst>
        </pc:spChg>
        <pc:spChg chg="mod">
          <ac:chgData name="Hovanes Egiyan" userId="8a83fc68-06a2-4ff8-817d-b3dda01c5632" providerId="ADAL" clId="{BF6C48D8-6838-466B-A9FD-74508A3B3210}" dt="2026-05-05T01:21:14.789" v="4499" actId="1076"/>
          <ac:spMkLst>
            <pc:docMk/>
            <pc:sldMk cId="4124887996" sldId="271"/>
            <ac:spMk id="28" creationId="{E8CDA243-6134-A1E0-1F78-ADED653449FC}"/>
          </ac:spMkLst>
        </pc:spChg>
        <pc:picChg chg="mod">
          <ac:chgData name="Hovanes Egiyan" userId="8a83fc68-06a2-4ff8-817d-b3dda01c5632" providerId="ADAL" clId="{BF6C48D8-6838-466B-A9FD-74508A3B3210}" dt="2026-05-05T20:12:16.849" v="7108" actId="14100"/>
          <ac:picMkLst>
            <pc:docMk/>
            <pc:sldMk cId="4124887996" sldId="271"/>
            <ac:picMk id="6" creationId="{4E320141-CC51-75FD-4068-8C4A6D527C7A}"/>
          </ac:picMkLst>
        </pc:picChg>
        <pc:picChg chg="mod">
          <ac:chgData name="Hovanes Egiyan" userId="8a83fc68-06a2-4ff8-817d-b3dda01c5632" providerId="ADAL" clId="{BF6C48D8-6838-466B-A9FD-74508A3B3210}" dt="2026-05-05T01:29:22.664" v="4624" actId="1076"/>
          <ac:picMkLst>
            <pc:docMk/>
            <pc:sldMk cId="4124887996" sldId="271"/>
            <ac:picMk id="8" creationId="{07424697-E5DC-11A5-3C3C-46AA53EECBA6}"/>
          </ac:picMkLst>
        </pc:picChg>
        <pc:picChg chg="mod">
          <ac:chgData name="Hovanes Egiyan" userId="8a83fc68-06a2-4ff8-817d-b3dda01c5632" providerId="ADAL" clId="{BF6C48D8-6838-466B-A9FD-74508A3B3210}" dt="2026-05-05T01:20:59.237" v="4496" actId="14100"/>
          <ac:picMkLst>
            <pc:docMk/>
            <pc:sldMk cId="4124887996" sldId="271"/>
            <ac:picMk id="23" creationId="{783EBA22-DACB-6CD9-3C40-125A530117DB}"/>
          </ac:picMkLst>
        </pc:picChg>
        <pc:cxnChg chg="mod">
          <ac:chgData name="Hovanes Egiyan" userId="8a83fc68-06a2-4ff8-817d-b3dda01c5632" providerId="ADAL" clId="{BF6C48D8-6838-466B-A9FD-74508A3B3210}" dt="2026-05-05T01:29:18.630" v="4623" actId="1035"/>
          <ac:cxnSpMkLst>
            <pc:docMk/>
            <pc:sldMk cId="4124887996" sldId="271"/>
            <ac:cxnSpMk id="11" creationId="{46470E10-004E-43E9-9C79-548152236795}"/>
          </ac:cxnSpMkLst>
        </pc:cxnChg>
        <pc:cxnChg chg="mod">
          <ac:chgData name="Hovanes Egiyan" userId="8a83fc68-06a2-4ff8-817d-b3dda01c5632" providerId="ADAL" clId="{BF6C48D8-6838-466B-A9FD-74508A3B3210}" dt="2026-05-05T01:29:18.630" v="4623" actId="1035"/>
          <ac:cxnSpMkLst>
            <pc:docMk/>
            <pc:sldMk cId="4124887996" sldId="271"/>
            <ac:cxnSpMk id="12" creationId="{9DFD819B-1344-2000-073D-198E2E3C21D9}"/>
          </ac:cxnSpMkLst>
        </pc:cxnChg>
        <pc:cxnChg chg="mod">
          <ac:chgData name="Hovanes Egiyan" userId="8a83fc68-06a2-4ff8-817d-b3dda01c5632" providerId="ADAL" clId="{BF6C48D8-6838-466B-A9FD-74508A3B3210}" dt="2026-05-05T01:34:58.621" v="4640" actId="1076"/>
          <ac:cxnSpMkLst>
            <pc:docMk/>
            <pc:sldMk cId="4124887996" sldId="271"/>
            <ac:cxnSpMk id="14" creationId="{80F67F1F-6BE2-DC52-08A8-CADF4F5BDD76}"/>
          </ac:cxnSpMkLst>
        </pc:cxnChg>
        <pc:cxnChg chg="mod">
          <ac:chgData name="Hovanes Egiyan" userId="8a83fc68-06a2-4ff8-817d-b3dda01c5632" providerId="ADAL" clId="{BF6C48D8-6838-466B-A9FD-74508A3B3210}" dt="2026-05-05T01:29:35.229" v="4626" actId="14100"/>
          <ac:cxnSpMkLst>
            <pc:docMk/>
            <pc:sldMk cId="4124887996" sldId="271"/>
            <ac:cxnSpMk id="16" creationId="{15369F61-89B7-C328-5BC2-2A44AEE5C5D1}"/>
          </ac:cxnSpMkLst>
        </pc:cxnChg>
        <pc:cxnChg chg="mod">
          <ac:chgData name="Hovanes Egiyan" userId="8a83fc68-06a2-4ff8-817d-b3dda01c5632" providerId="ADAL" clId="{BF6C48D8-6838-466B-A9FD-74508A3B3210}" dt="2026-05-05T20:33:42.772" v="7246" actId="14100"/>
          <ac:cxnSpMkLst>
            <pc:docMk/>
            <pc:sldMk cId="4124887996" sldId="271"/>
            <ac:cxnSpMk id="19" creationId="{561B6BFD-C165-58B0-3C3F-1C9FDBD40313}"/>
          </ac:cxnSpMkLst>
        </pc:cxnChg>
        <pc:cxnChg chg="mod">
          <ac:chgData name="Hovanes Egiyan" userId="8a83fc68-06a2-4ff8-817d-b3dda01c5632" providerId="ADAL" clId="{BF6C48D8-6838-466B-A9FD-74508A3B3210}" dt="2026-05-05T20:33:49.854" v="7247" actId="14100"/>
          <ac:cxnSpMkLst>
            <pc:docMk/>
            <pc:sldMk cId="4124887996" sldId="271"/>
            <ac:cxnSpMk id="21" creationId="{2E237FCB-BB81-9730-612E-519F09C52C8A}"/>
          </ac:cxnSpMkLst>
        </pc:cxnChg>
      </pc:sldChg>
      <pc:sldChg chg="modSp del mod ord">
        <pc:chgData name="Hovanes Egiyan" userId="8a83fc68-06a2-4ff8-817d-b3dda01c5632" providerId="ADAL" clId="{BF6C48D8-6838-466B-A9FD-74508A3B3210}" dt="2026-05-05T21:22:39.538" v="7387" actId="47"/>
        <pc:sldMkLst>
          <pc:docMk/>
          <pc:sldMk cId="3443760397" sldId="272"/>
        </pc:sldMkLst>
      </pc:sldChg>
      <pc:sldChg chg="addSp delSp modSp del mod ord">
        <pc:chgData name="Hovanes Egiyan" userId="8a83fc68-06a2-4ff8-817d-b3dda01c5632" providerId="ADAL" clId="{BF6C48D8-6838-466B-A9FD-74508A3B3210}" dt="2026-05-06T02:21:22.571" v="8247" actId="47"/>
        <pc:sldMkLst>
          <pc:docMk/>
          <pc:sldMk cId="2694614110" sldId="275"/>
        </pc:sldMkLst>
      </pc:sldChg>
      <pc:sldChg chg="addSp modSp mod ord">
        <pc:chgData name="Hovanes Egiyan" userId="8a83fc68-06a2-4ff8-817d-b3dda01c5632" providerId="ADAL" clId="{BF6C48D8-6838-466B-A9FD-74508A3B3210}" dt="2026-05-06T02:51:31.157" v="8326" actId="1076"/>
        <pc:sldMkLst>
          <pc:docMk/>
          <pc:sldMk cId="2513265634" sldId="278"/>
        </pc:sldMkLst>
        <pc:spChg chg="mod">
          <ac:chgData name="Hovanes Egiyan" userId="8a83fc68-06a2-4ff8-817d-b3dda01c5632" providerId="ADAL" clId="{BF6C48D8-6838-466B-A9FD-74508A3B3210}" dt="2026-05-04T12:26:19.829" v="3370" actId="27636"/>
          <ac:spMkLst>
            <pc:docMk/>
            <pc:sldMk cId="2513265634" sldId="278"/>
            <ac:spMk id="2" creationId="{1DA7A65E-FE44-E2F4-6634-A73BF8A5D373}"/>
          </ac:spMkLst>
        </pc:spChg>
        <pc:spChg chg="mod">
          <ac:chgData name="Hovanes Egiyan" userId="8a83fc68-06a2-4ff8-817d-b3dda01c5632" providerId="ADAL" clId="{BF6C48D8-6838-466B-A9FD-74508A3B3210}" dt="2026-05-01T15:29:42.369" v="1225" actId="20577"/>
          <ac:spMkLst>
            <pc:docMk/>
            <pc:sldMk cId="2513265634" sldId="278"/>
            <ac:spMk id="3" creationId="{6CF8AD27-6984-6460-C3C4-DCB1DFC5276A}"/>
          </ac:spMkLst>
        </pc:spChg>
        <pc:spChg chg="add mod">
          <ac:chgData name="Hovanes Egiyan" userId="8a83fc68-06a2-4ff8-817d-b3dda01c5632" providerId="ADAL" clId="{BF6C48D8-6838-466B-A9FD-74508A3B3210}" dt="2026-05-05T01:45:25.746" v="4670" actId="1076"/>
          <ac:spMkLst>
            <pc:docMk/>
            <pc:sldMk cId="2513265634" sldId="278"/>
            <ac:spMk id="8" creationId="{782C807E-D8F2-F0A4-67E3-9FF9E0F9F32B}"/>
          </ac:spMkLst>
        </pc:spChg>
        <pc:spChg chg="mod">
          <ac:chgData name="Hovanes Egiyan" userId="8a83fc68-06a2-4ff8-817d-b3dda01c5632" providerId="ADAL" clId="{BF6C48D8-6838-466B-A9FD-74508A3B3210}" dt="2026-05-06T02:51:31.157" v="8326" actId="1076"/>
          <ac:spMkLst>
            <pc:docMk/>
            <pc:sldMk cId="2513265634" sldId="278"/>
            <ac:spMk id="13" creationId="{8B6AA0D6-5863-254D-2D0E-4A5B874008F8}"/>
          </ac:spMkLst>
        </pc:spChg>
        <pc:spChg chg="mod">
          <ac:chgData name="Hovanes Egiyan" userId="8a83fc68-06a2-4ff8-817d-b3dda01c5632" providerId="ADAL" clId="{BF6C48D8-6838-466B-A9FD-74508A3B3210}" dt="2026-05-01T17:44:46.999" v="1247" actId="1036"/>
          <ac:spMkLst>
            <pc:docMk/>
            <pc:sldMk cId="2513265634" sldId="278"/>
            <ac:spMk id="14" creationId="{20A71F99-8D10-B362-737E-D802920983A9}"/>
          </ac:spMkLst>
        </pc:spChg>
        <pc:spChg chg="mod">
          <ac:chgData name="Hovanes Egiyan" userId="8a83fc68-06a2-4ff8-817d-b3dda01c5632" providerId="ADAL" clId="{BF6C48D8-6838-466B-A9FD-74508A3B3210}" dt="2026-05-01T17:44:46.999" v="1247" actId="1036"/>
          <ac:spMkLst>
            <pc:docMk/>
            <pc:sldMk cId="2513265634" sldId="278"/>
            <ac:spMk id="15" creationId="{3D92A80B-FEB9-1D65-0C18-0F4335E00874}"/>
          </ac:spMkLst>
        </pc:spChg>
        <pc:spChg chg="mod">
          <ac:chgData name="Hovanes Egiyan" userId="8a83fc68-06a2-4ff8-817d-b3dda01c5632" providerId="ADAL" clId="{BF6C48D8-6838-466B-A9FD-74508A3B3210}" dt="2026-05-01T17:44:06.004" v="1233" actId="207"/>
          <ac:spMkLst>
            <pc:docMk/>
            <pc:sldMk cId="2513265634" sldId="278"/>
            <ac:spMk id="16" creationId="{23968916-02C3-56AF-B0B9-5CA31C0DF653}"/>
          </ac:spMkLst>
        </pc:spChg>
        <pc:spChg chg="mod">
          <ac:chgData name="Hovanes Egiyan" userId="8a83fc68-06a2-4ff8-817d-b3dda01c5632" providerId="ADAL" clId="{BF6C48D8-6838-466B-A9FD-74508A3B3210}" dt="2026-05-01T17:43:47.455" v="1231" actId="207"/>
          <ac:spMkLst>
            <pc:docMk/>
            <pc:sldMk cId="2513265634" sldId="278"/>
            <ac:spMk id="17" creationId="{DB77C79E-49CD-DDFD-D42D-E824AAF6A880}"/>
          </ac:spMkLst>
        </pc:spChg>
        <pc:spChg chg="mod">
          <ac:chgData name="Hovanes Egiyan" userId="8a83fc68-06a2-4ff8-817d-b3dda01c5632" providerId="ADAL" clId="{BF6C48D8-6838-466B-A9FD-74508A3B3210}" dt="2026-05-01T17:43:05.440" v="1228" actId="1076"/>
          <ac:spMkLst>
            <pc:docMk/>
            <pc:sldMk cId="2513265634" sldId="278"/>
            <ac:spMk id="18" creationId="{1A153823-E328-B52A-B4C4-AF51400E9EDA}"/>
          </ac:spMkLst>
        </pc:spChg>
        <pc:spChg chg="mod">
          <ac:chgData name="Hovanes Egiyan" userId="8a83fc68-06a2-4ff8-817d-b3dda01c5632" providerId="ADAL" clId="{BF6C48D8-6838-466B-A9FD-74508A3B3210}" dt="2026-05-01T15:27:24.822" v="1219" actId="1076"/>
          <ac:spMkLst>
            <pc:docMk/>
            <pc:sldMk cId="2513265634" sldId="278"/>
            <ac:spMk id="22" creationId="{853C24D9-8715-381A-1FFC-9D26F889D2C5}"/>
          </ac:spMkLst>
        </pc:spChg>
        <pc:spChg chg="mod">
          <ac:chgData name="Hovanes Egiyan" userId="8a83fc68-06a2-4ff8-817d-b3dda01c5632" providerId="ADAL" clId="{BF6C48D8-6838-466B-A9FD-74508A3B3210}" dt="2026-05-01T17:44:46.999" v="1247" actId="1036"/>
          <ac:spMkLst>
            <pc:docMk/>
            <pc:sldMk cId="2513265634" sldId="278"/>
            <ac:spMk id="23" creationId="{EE179FFE-3881-43E0-3DEB-B82634CD51DA}"/>
          </ac:spMkLst>
        </pc:spChg>
        <pc:grpChg chg="mod">
          <ac:chgData name="Hovanes Egiyan" userId="8a83fc68-06a2-4ff8-817d-b3dda01c5632" providerId="ADAL" clId="{BF6C48D8-6838-466B-A9FD-74508A3B3210}" dt="2026-05-06T02:51:25.620" v="8325" actId="1038"/>
          <ac:grpSpMkLst>
            <pc:docMk/>
            <pc:sldMk cId="2513265634" sldId="278"/>
            <ac:grpSpMk id="19" creationId="{E2D2530D-BBA8-FB9F-E0B0-4078D9078E79}"/>
          </ac:grpSpMkLst>
        </pc:grpChg>
        <pc:picChg chg="mod modCrop">
          <ac:chgData name="Hovanes Egiyan" userId="8a83fc68-06a2-4ff8-817d-b3dda01c5632" providerId="ADAL" clId="{BF6C48D8-6838-466B-A9FD-74508A3B3210}" dt="2026-05-06T02:51:17.099" v="8307" actId="732"/>
          <ac:picMkLst>
            <pc:docMk/>
            <pc:sldMk cId="2513265634" sldId="278"/>
            <ac:picMk id="7" creationId="{A9CE105C-412E-ED95-D6BA-A144E0AA5D18}"/>
          </ac:picMkLst>
        </pc:picChg>
        <pc:picChg chg="mod modCrop">
          <ac:chgData name="Hovanes Egiyan" userId="8a83fc68-06a2-4ff8-817d-b3dda01c5632" providerId="ADAL" clId="{BF6C48D8-6838-466B-A9FD-74508A3B3210}" dt="2026-05-01T17:44:46.999" v="1247" actId="1036"/>
          <ac:picMkLst>
            <pc:docMk/>
            <pc:sldMk cId="2513265634" sldId="278"/>
            <ac:picMk id="9" creationId="{47A4FB48-D1DB-8C76-63BC-D67EF4FA7F4D}"/>
          </ac:picMkLst>
        </pc:picChg>
        <pc:picChg chg="mod modCrop">
          <ac:chgData name="Hovanes Egiyan" userId="8a83fc68-06a2-4ff8-817d-b3dda01c5632" providerId="ADAL" clId="{BF6C48D8-6838-466B-A9FD-74508A3B3210}" dt="2026-05-01T17:44:53.559" v="1252" actId="1036"/>
          <ac:picMkLst>
            <pc:docMk/>
            <pc:sldMk cId="2513265634" sldId="278"/>
            <ac:picMk id="12" creationId="{B5C33024-A135-7A99-9942-75AA62A4E797}"/>
          </ac:picMkLst>
        </pc:picChg>
      </pc:sldChg>
      <pc:sldChg chg="addSp delSp modSp mod ord">
        <pc:chgData name="Hovanes Egiyan" userId="8a83fc68-06a2-4ff8-817d-b3dda01c5632" providerId="ADAL" clId="{BF6C48D8-6838-466B-A9FD-74508A3B3210}" dt="2026-05-06T11:44:37.991" v="8570" actId="1037"/>
        <pc:sldMkLst>
          <pc:docMk/>
          <pc:sldMk cId="2042302477" sldId="279"/>
        </pc:sldMkLst>
        <pc:spChg chg="mod">
          <ac:chgData name="Hovanes Egiyan" userId="8a83fc68-06a2-4ff8-817d-b3dda01c5632" providerId="ADAL" clId="{BF6C48D8-6838-466B-A9FD-74508A3B3210}" dt="2026-05-04T12:26:19.829" v="3372" actId="27636"/>
          <ac:spMkLst>
            <pc:docMk/>
            <pc:sldMk cId="2042302477" sldId="279"/>
            <ac:spMk id="2" creationId="{3FD1804F-FCBB-817B-6648-738B08AD28C9}"/>
          </ac:spMkLst>
        </pc:spChg>
        <pc:spChg chg="mod">
          <ac:chgData name="Hovanes Egiyan" userId="8a83fc68-06a2-4ff8-817d-b3dda01c5632" providerId="ADAL" clId="{BF6C48D8-6838-466B-A9FD-74508A3B3210}" dt="2026-05-06T11:44:37.991" v="8570" actId="1037"/>
          <ac:spMkLst>
            <pc:docMk/>
            <pc:sldMk cId="2042302477" sldId="279"/>
            <ac:spMk id="3" creationId="{3FF331D4-775D-B77E-E5F9-349E89CBF7C0}"/>
          </ac:spMkLst>
        </pc:spChg>
        <pc:spChg chg="add mod">
          <ac:chgData name="Hovanes Egiyan" userId="8a83fc68-06a2-4ff8-817d-b3dda01c5632" providerId="ADAL" clId="{BF6C48D8-6838-466B-A9FD-74508A3B3210}" dt="2026-05-05T14:40:51.351" v="5198" actId="1076"/>
          <ac:spMkLst>
            <pc:docMk/>
            <pc:sldMk cId="2042302477" sldId="279"/>
            <ac:spMk id="7" creationId="{23043BC8-6023-E077-7918-A5839C66658C}"/>
          </ac:spMkLst>
        </pc:spChg>
        <pc:graphicFrameChg chg="mod modGraphic">
          <ac:chgData name="Hovanes Egiyan" userId="8a83fc68-06a2-4ff8-817d-b3dda01c5632" providerId="ADAL" clId="{BF6C48D8-6838-466B-A9FD-74508A3B3210}" dt="2026-05-05T14:40:55.413" v="5199" actId="1076"/>
          <ac:graphicFrameMkLst>
            <pc:docMk/>
            <pc:sldMk cId="2042302477" sldId="279"/>
            <ac:graphicFrameMk id="16" creationId="{4914837E-8B46-A4B2-7CE7-1B8549E5F95A}"/>
          </ac:graphicFrameMkLst>
        </pc:graphicFrameChg>
      </pc:sldChg>
      <pc:sldChg chg="addSp delSp modSp mod ord">
        <pc:chgData name="Hovanes Egiyan" userId="8a83fc68-06a2-4ff8-817d-b3dda01c5632" providerId="ADAL" clId="{BF6C48D8-6838-466B-A9FD-74508A3B3210}" dt="2026-05-05T20:29:11.640" v="7237" actId="313"/>
        <pc:sldMkLst>
          <pc:docMk/>
          <pc:sldMk cId="3080372375" sldId="281"/>
        </pc:sldMkLst>
        <pc:spChg chg="mod">
          <ac:chgData name="Hovanes Egiyan" userId="8a83fc68-06a2-4ff8-817d-b3dda01c5632" providerId="ADAL" clId="{BF6C48D8-6838-466B-A9FD-74508A3B3210}" dt="2026-05-04T00:40:18.555" v="1490" actId="1076"/>
          <ac:spMkLst>
            <pc:docMk/>
            <pc:sldMk cId="3080372375" sldId="281"/>
            <ac:spMk id="2" creationId="{A8513CA4-D275-776C-E9DC-50DF85C16BC9}"/>
          </ac:spMkLst>
        </pc:spChg>
        <pc:spChg chg="mod">
          <ac:chgData name="Hovanes Egiyan" userId="8a83fc68-06a2-4ff8-817d-b3dda01c5632" providerId="ADAL" clId="{BF6C48D8-6838-466B-A9FD-74508A3B3210}" dt="2026-05-04T01:17:50.569" v="3131" actId="20577"/>
          <ac:spMkLst>
            <pc:docMk/>
            <pc:sldMk cId="3080372375" sldId="281"/>
            <ac:spMk id="3" creationId="{28E2A35D-81B0-2F8E-5293-F8B22229B698}"/>
          </ac:spMkLst>
        </pc:spChg>
        <pc:spChg chg="add mod">
          <ac:chgData name="Hovanes Egiyan" userId="8a83fc68-06a2-4ff8-817d-b3dda01c5632" providerId="ADAL" clId="{BF6C48D8-6838-466B-A9FD-74508A3B3210}" dt="2026-05-05T20:01:34.681" v="7106" actId="1076"/>
          <ac:spMkLst>
            <pc:docMk/>
            <pc:sldMk cId="3080372375" sldId="281"/>
            <ac:spMk id="7" creationId="{F4C2D32E-3B3D-6533-5DD0-1C9616A9CA27}"/>
          </ac:spMkLst>
        </pc:spChg>
        <pc:spChg chg="mod">
          <ac:chgData name="Hovanes Egiyan" userId="8a83fc68-06a2-4ff8-817d-b3dda01c5632" providerId="ADAL" clId="{BF6C48D8-6838-466B-A9FD-74508A3B3210}" dt="2026-05-05T01:45:12.497" v="4668" actId="1076"/>
          <ac:spMkLst>
            <pc:docMk/>
            <pc:sldMk cId="3080372375" sldId="281"/>
            <ac:spMk id="9" creationId="{71DD86B0-2EEE-4CEA-4451-8DBB46AB5663}"/>
          </ac:spMkLst>
        </pc:spChg>
        <pc:spChg chg="mod">
          <ac:chgData name="Hovanes Egiyan" userId="8a83fc68-06a2-4ff8-817d-b3dda01c5632" providerId="ADAL" clId="{BF6C48D8-6838-466B-A9FD-74508A3B3210}" dt="2026-05-04T00:54:25.236" v="2218" actId="1076"/>
          <ac:spMkLst>
            <pc:docMk/>
            <pc:sldMk cId="3080372375" sldId="281"/>
            <ac:spMk id="14" creationId="{BEDE4D7F-3AB9-4A2B-8577-FA3E3DDA720F}"/>
          </ac:spMkLst>
        </pc:spChg>
        <pc:spChg chg="mod">
          <ac:chgData name="Hovanes Egiyan" userId="8a83fc68-06a2-4ff8-817d-b3dda01c5632" providerId="ADAL" clId="{BF6C48D8-6838-466B-A9FD-74508A3B3210}" dt="2026-04-27T18:43:14.729" v="531"/>
          <ac:spMkLst>
            <pc:docMk/>
            <pc:sldMk cId="3080372375" sldId="281"/>
            <ac:spMk id="15" creationId="{D2EF742E-3AB7-6C42-5E15-9C02B1E0FCAA}"/>
          </ac:spMkLst>
        </pc:spChg>
        <pc:spChg chg="add mod">
          <ac:chgData name="Hovanes Egiyan" userId="8a83fc68-06a2-4ff8-817d-b3dda01c5632" providerId="ADAL" clId="{BF6C48D8-6838-466B-A9FD-74508A3B3210}" dt="2026-05-05T20:29:11.640" v="7237" actId="313"/>
          <ac:spMkLst>
            <pc:docMk/>
            <pc:sldMk cId="3080372375" sldId="281"/>
            <ac:spMk id="29" creationId="{ED586C68-6DD5-D4CC-44A7-099559774C99}"/>
          </ac:spMkLst>
        </pc:spChg>
        <pc:grpChg chg="add mod">
          <ac:chgData name="Hovanes Egiyan" userId="8a83fc68-06a2-4ff8-817d-b3dda01c5632" providerId="ADAL" clId="{BF6C48D8-6838-466B-A9FD-74508A3B3210}" dt="2026-05-04T00:47:52.050" v="2190" actId="1037"/>
          <ac:grpSpMkLst>
            <pc:docMk/>
            <pc:sldMk cId="3080372375" sldId="281"/>
            <ac:grpSpMk id="11" creationId="{27821F15-E88F-5A4D-508E-ABC76E348833}"/>
          </ac:grpSpMkLst>
        </pc:grpChg>
        <pc:picChg chg="mod">
          <ac:chgData name="Hovanes Egiyan" userId="8a83fc68-06a2-4ff8-817d-b3dda01c5632" providerId="ADAL" clId="{BF6C48D8-6838-466B-A9FD-74508A3B3210}" dt="2026-04-27T18:43:14.729" v="531"/>
          <ac:picMkLst>
            <pc:docMk/>
            <pc:sldMk cId="3080372375" sldId="281"/>
            <ac:picMk id="12" creationId="{E925107D-F787-83CC-4053-B6CCF3A6DFBD}"/>
          </ac:picMkLst>
        </pc:picChg>
        <pc:picChg chg="mod">
          <ac:chgData name="Hovanes Egiyan" userId="8a83fc68-06a2-4ff8-817d-b3dda01c5632" providerId="ADAL" clId="{BF6C48D8-6838-466B-A9FD-74508A3B3210}" dt="2026-05-04T00:54:02.476" v="2217" actId="1037"/>
          <ac:picMkLst>
            <pc:docMk/>
            <pc:sldMk cId="3080372375" sldId="281"/>
            <ac:picMk id="13" creationId="{8B35A3E1-D953-0B12-B8B5-F22AA6822451}"/>
          </ac:picMkLst>
        </pc:picChg>
      </pc:sldChg>
      <pc:sldChg chg="addSp delSp modSp mod setBg">
        <pc:chgData name="Hovanes Egiyan" userId="8a83fc68-06a2-4ff8-817d-b3dda01c5632" providerId="ADAL" clId="{BF6C48D8-6838-466B-A9FD-74508A3B3210}" dt="2026-05-06T00:38:55.062" v="7453" actId="26606"/>
        <pc:sldMkLst>
          <pc:docMk/>
          <pc:sldMk cId="790724357" sldId="283"/>
        </pc:sldMkLst>
        <pc:spChg chg="mod ord">
          <ac:chgData name="Hovanes Egiyan" userId="8a83fc68-06a2-4ff8-817d-b3dda01c5632" providerId="ADAL" clId="{BF6C48D8-6838-466B-A9FD-74508A3B3210}" dt="2026-05-06T00:38:55.062" v="7453" actId="26606"/>
          <ac:spMkLst>
            <pc:docMk/>
            <pc:sldMk cId="790724357" sldId="283"/>
            <ac:spMk id="2" creationId="{3CCB400C-595D-4FB4-69FB-B8C00C88E2BF}"/>
          </ac:spMkLst>
        </pc:spChg>
        <pc:spChg chg="mod">
          <ac:chgData name="Hovanes Egiyan" userId="8a83fc68-06a2-4ff8-817d-b3dda01c5632" providerId="ADAL" clId="{BF6C48D8-6838-466B-A9FD-74508A3B3210}" dt="2026-05-06T00:38:55.062" v="7453" actId="26606"/>
          <ac:spMkLst>
            <pc:docMk/>
            <pc:sldMk cId="790724357" sldId="283"/>
            <ac:spMk id="4" creationId="{6F791286-73CD-DB38-40BA-B92A8FAD5CC7}"/>
          </ac:spMkLst>
        </pc:spChg>
        <pc:spChg chg="mod">
          <ac:chgData name="Hovanes Egiyan" userId="8a83fc68-06a2-4ff8-817d-b3dda01c5632" providerId="ADAL" clId="{BF6C48D8-6838-466B-A9FD-74508A3B3210}" dt="2026-05-06T00:38:55.062" v="7453" actId="26606"/>
          <ac:spMkLst>
            <pc:docMk/>
            <pc:sldMk cId="790724357" sldId="283"/>
            <ac:spMk id="5" creationId="{35C86AFE-6220-9A71-79B3-0DB1269B38FC}"/>
          </ac:spMkLst>
        </pc:spChg>
        <pc:spChg chg="mod">
          <ac:chgData name="Hovanes Egiyan" userId="8a83fc68-06a2-4ff8-817d-b3dda01c5632" providerId="ADAL" clId="{BF6C48D8-6838-466B-A9FD-74508A3B3210}" dt="2026-05-06T00:38:55.062" v="7453" actId="26606"/>
          <ac:spMkLst>
            <pc:docMk/>
            <pc:sldMk cId="790724357" sldId="283"/>
            <ac:spMk id="6" creationId="{CFD47C50-8C8C-4E2A-D0D6-0D4F220A66F1}"/>
          </ac:spMkLst>
        </pc:spChg>
        <pc:spChg chg="add del mod ord">
          <ac:chgData name="Hovanes Egiyan" userId="8a83fc68-06a2-4ff8-817d-b3dda01c5632" providerId="ADAL" clId="{BF6C48D8-6838-466B-A9FD-74508A3B3210}" dt="2026-05-06T00:36:27.956" v="7442" actId="26606"/>
          <ac:spMkLst>
            <pc:docMk/>
            <pc:sldMk cId="790724357" sldId="283"/>
            <ac:spMk id="7" creationId="{9E2E63DE-7A8A-E365-23C3-627340E37CD5}"/>
          </ac:spMkLst>
        </pc:spChg>
        <pc:spChg chg="add del">
          <ac:chgData name="Hovanes Egiyan" userId="8a83fc68-06a2-4ff8-817d-b3dda01c5632" providerId="ADAL" clId="{BF6C48D8-6838-466B-A9FD-74508A3B3210}" dt="2026-05-06T00:35:41.961" v="7431" actId="26606"/>
          <ac:spMkLst>
            <pc:docMk/>
            <pc:sldMk cId="790724357" sldId="283"/>
            <ac:spMk id="13" creationId="{5B6D324E-2D03-4162-AF1E-D5E32234E254}"/>
          </ac:spMkLst>
        </pc:spChg>
        <pc:spChg chg="add del">
          <ac:chgData name="Hovanes Egiyan" userId="8a83fc68-06a2-4ff8-817d-b3dda01c5632" providerId="ADAL" clId="{BF6C48D8-6838-466B-A9FD-74508A3B3210}" dt="2026-05-06T00:35:41.961" v="7431" actId="26606"/>
          <ac:spMkLst>
            <pc:docMk/>
            <pc:sldMk cId="790724357" sldId="283"/>
            <ac:spMk id="15" creationId="{60C2BF78-EE5B-49C7-ADD9-58CDBD13E3AA}"/>
          </ac:spMkLst>
        </pc:spChg>
        <pc:spChg chg="add del">
          <ac:chgData name="Hovanes Egiyan" userId="8a83fc68-06a2-4ff8-817d-b3dda01c5632" providerId="ADAL" clId="{BF6C48D8-6838-466B-A9FD-74508A3B3210}" dt="2026-05-06T00:35:43.368" v="7433" actId="26606"/>
          <ac:spMkLst>
            <pc:docMk/>
            <pc:sldMk cId="790724357" sldId="283"/>
            <ac:spMk id="17" creationId="{5B6D324E-2D03-4162-AF1E-D5E32234E254}"/>
          </ac:spMkLst>
        </pc:spChg>
        <pc:spChg chg="add">
          <ac:chgData name="Hovanes Egiyan" userId="8a83fc68-06a2-4ff8-817d-b3dda01c5632" providerId="ADAL" clId="{BF6C48D8-6838-466B-A9FD-74508A3B3210}" dt="2026-05-06T00:38:55.062" v="7453" actId="26606"/>
          <ac:spMkLst>
            <pc:docMk/>
            <pc:sldMk cId="790724357" sldId="283"/>
            <ac:spMk id="19" creationId="{C68C397E-C9BC-4DE8-986D-204E427AD949}"/>
          </ac:spMkLst>
        </pc:spChg>
        <pc:spChg chg="add del">
          <ac:chgData name="Hovanes Egiyan" userId="8a83fc68-06a2-4ff8-817d-b3dda01c5632" providerId="ADAL" clId="{BF6C48D8-6838-466B-A9FD-74508A3B3210}" dt="2026-05-06T00:35:49.732" v="7435" actId="26606"/>
          <ac:spMkLst>
            <pc:docMk/>
            <pc:sldMk cId="790724357" sldId="283"/>
            <ac:spMk id="20" creationId="{C68C397E-C9BC-4DE8-986D-204E427AD949}"/>
          </ac:spMkLst>
        </pc:spChg>
        <pc:spChg chg="add del">
          <ac:chgData name="Hovanes Egiyan" userId="8a83fc68-06a2-4ff8-817d-b3dda01c5632" providerId="ADAL" clId="{BF6C48D8-6838-466B-A9FD-74508A3B3210}" dt="2026-05-06T00:35:49.732" v="7435" actId="26606"/>
          <ac:spMkLst>
            <pc:docMk/>
            <pc:sldMk cId="790724357" sldId="283"/>
            <ac:spMk id="21" creationId="{30B3D270-B19D-4DB8-BD3C-3E707485B515}"/>
          </ac:spMkLst>
        </pc:spChg>
        <pc:spChg chg="add del">
          <ac:chgData name="Hovanes Egiyan" userId="8a83fc68-06a2-4ff8-817d-b3dda01c5632" providerId="ADAL" clId="{BF6C48D8-6838-466B-A9FD-74508A3B3210}" dt="2026-05-06T00:35:49.732" v="7435" actId="26606"/>
          <ac:spMkLst>
            <pc:docMk/>
            <pc:sldMk cId="790724357" sldId="283"/>
            <ac:spMk id="22" creationId="{49BDAF94-B52E-4307-B54C-EF413086FC77}"/>
          </ac:spMkLst>
        </pc:spChg>
        <pc:spChg chg="add del">
          <ac:chgData name="Hovanes Egiyan" userId="8a83fc68-06a2-4ff8-817d-b3dda01c5632" providerId="ADAL" clId="{BF6C48D8-6838-466B-A9FD-74508A3B3210}" dt="2026-05-06T00:35:55.030" v="7437" actId="26606"/>
          <ac:spMkLst>
            <pc:docMk/>
            <pc:sldMk cId="790724357" sldId="283"/>
            <ac:spMk id="25" creationId="{C68C397E-C9BC-4DE8-986D-204E427AD949}"/>
          </ac:spMkLst>
        </pc:spChg>
        <pc:spChg chg="add del">
          <ac:chgData name="Hovanes Egiyan" userId="8a83fc68-06a2-4ff8-817d-b3dda01c5632" providerId="ADAL" clId="{BF6C48D8-6838-466B-A9FD-74508A3B3210}" dt="2026-05-06T00:35:55.030" v="7437" actId="26606"/>
          <ac:spMkLst>
            <pc:docMk/>
            <pc:sldMk cId="790724357" sldId="283"/>
            <ac:spMk id="26" creationId="{30B3D270-B19D-4DB8-BD3C-3E707485B515}"/>
          </ac:spMkLst>
        </pc:spChg>
        <pc:spChg chg="add del">
          <ac:chgData name="Hovanes Egiyan" userId="8a83fc68-06a2-4ff8-817d-b3dda01c5632" providerId="ADAL" clId="{BF6C48D8-6838-466B-A9FD-74508A3B3210}" dt="2026-05-06T00:35:55.030" v="7437" actId="26606"/>
          <ac:spMkLst>
            <pc:docMk/>
            <pc:sldMk cId="790724357" sldId="283"/>
            <ac:spMk id="27" creationId="{49BDAF94-B52E-4307-B54C-EF413086FC77}"/>
          </ac:spMkLst>
        </pc:spChg>
        <pc:graphicFrameChg chg="add del">
          <ac:chgData name="Hovanes Egiyan" userId="8a83fc68-06a2-4ff8-817d-b3dda01c5632" providerId="ADAL" clId="{BF6C48D8-6838-466B-A9FD-74508A3B3210}" dt="2026-05-06T00:36:26.142" v="7439" actId="26606"/>
          <ac:graphicFrameMkLst>
            <pc:docMk/>
            <pc:sldMk cId="790724357" sldId="283"/>
            <ac:graphicFrameMk id="10" creationId="{F4CB0C02-9C8C-6D9D-5D4C-58771FA96E97}"/>
          </ac:graphicFrameMkLst>
        </pc:graphicFrameChg>
        <pc:graphicFrameChg chg="add del">
          <ac:chgData name="Hovanes Egiyan" userId="8a83fc68-06a2-4ff8-817d-b3dda01c5632" providerId="ADAL" clId="{BF6C48D8-6838-466B-A9FD-74508A3B3210}" dt="2026-05-06T00:36:27.939" v="7441" actId="26606"/>
          <ac:graphicFrameMkLst>
            <pc:docMk/>
            <pc:sldMk cId="790724357" sldId="283"/>
            <ac:graphicFrameMk id="12" creationId="{B4C324CE-B065-C965-ED44-6234C5B4EB3C}"/>
          </ac:graphicFrameMkLst>
        </pc:graphicFrameChg>
        <pc:graphicFrameChg chg="add mod modGraphic">
          <ac:chgData name="Hovanes Egiyan" userId="8a83fc68-06a2-4ff8-817d-b3dda01c5632" providerId="ADAL" clId="{BF6C48D8-6838-466B-A9FD-74508A3B3210}" dt="2026-05-06T00:38:55.062" v="7453" actId="26606"/>
          <ac:graphicFrameMkLst>
            <pc:docMk/>
            <pc:sldMk cId="790724357" sldId="283"/>
            <ac:graphicFrameMk id="14" creationId="{F4CB0C02-9C8C-6D9D-5D4C-58771FA96E97}"/>
          </ac:graphicFrameMkLst>
        </pc:graphicFrameChg>
        <pc:graphicFrameChg chg="add del">
          <ac:chgData name="Hovanes Egiyan" userId="8a83fc68-06a2-4ff8-817d-b3dda01c5632" providerId="ADAL" clId="{BF6C48D8-6838-466B-A9FD-74508A3B3210}" dt="2026-05-06T00:35:49.732" v="7435" actId="26606"/>
          <ac:graphicFrameMkLst>
            <pc:docMk/>
            <pc:sldMk cId="790724357" sldId="283"/>
            <ac:graphicFrameMk id="23" creationId="{643060E9-3FAF-6965-C139-CE604F91AF99}"/>
          </ac:graphicFrameMkLst>
        </pc:graphicFrameChg>
        <pc:graphicFrameChg chg="add del">
          <ac:chgData name="Hovanes Egiyan" userId="8a83fc68-06a2-4ff8-817d-b3dda01c5632" providerId="ADAL" clId="{BF6C48D8-6838-466B-A9FD-74508A3B3210}" dt="2026-05-06T00:35:55.030" v="7437" actId="26606"/>
          <ac:graphicFrameMkLst>
            <pc:docMk/>
            <pc:sldMk cId="790724357" sldId="283"/>
            <ac:graphicFrameMk id="28" creationId="{43BFF9FB-B576-53BF-C374-F81383628672}"/>
          </ac:graphicFrameMkLst>
        </pc:graphicFrameChg>
        <pc:picChg chg="add del">
          <ac:chgData name="Hovanes Egiyan" userId="8a83fc68-06a2-4ff8-817d-b3dda01c5632" providerId="ADAL" clId="{BF6C48D8-6838-466B-A9FD-74508A3B3210}" dt="2026-05-06T00:35:41.961" v="7431" actId="26606"/>
          <ac:picMkLst>
            <pc:docMk/>
            <pc:sldMk cId="790724357" sldId="283"/>
            <ac:picMk id="9" creationId="{0CBC944E-0DCE-24D9-6E6A-78200BEFE495}"/>
          </ac:picMkLst>
        </pc:picChg>
        <pc:picChg chg="add del">
          <ac:chgData name="Hovanes Egiyan" userId="8a83fc68-06a2-4ff8-817d-b3dda01c5632" providerId="ADAL" clId="{BF6C48D8-6838-466B-A9FD-74508A3B3210}" dt="2026-05-06T00:35:43.368" v="7433" actId="26606"/>
          <ac:picMkLst>
            <pc:docMk/>
            <pc:sldMk cId="790724357" sldId="283"/>
            <ac:picMk id="18" creationId="{396CA73C-9D55-B4E4-1BE0-91A82F57B18C}"/>
          </ac:picMkLst>
        </pc:picChg>
      </pc:sldChg>
      <pc:sldChg chg="addSp delSp modSp add mod setBg setClrOvrMap">
        <pc:chgData name="Hovanes Egiyan" userId="8a83fc68-06a2-4ff8-817d-b3dda01c5632" providerId="ADAL" clId="{BF6C48D8-6838-466B-A9FD-74508A3B3210}" dt="2026-05-06T00:55:08.773" v="7672" actId="313"/>
        <pc:sldMkLst>
          <pc:docMk/>
          <pc:sldMk cId="4170584031" sldId="285"/>
        </pc:sldMkLst>
        <pc:spChg chg="mod ord">
          <ac:chgData name="Hovanes Egiyan" userId="8a83fc68-06a2-4ff8-817d-b3dda01c5632" providerId="ADAL" clId="{BF6C48D8-6838-466B-A9FD-74508A3B3210}" dt="2026-05-06T00:38:34.836" v="7452" actId="26606"/>
          <ac:spMkLst>
            <pc:docMk/>
            <pc:sldMk cId="4170584031" sldId="285"/>
            <ac:spMk id="2" creationId="{CF8A828A-4AED-1C26-0966-D3877EB4D7CE}"/>
          </ac:spMkLst>
        </pc:spChg>
        <pc:spChg chg="mod ord">
          <ac:chgData name="Hovanes Egiyan" userId="8a83fc68-06a2-4ff8-817d-b3dda01c5632" providerId="ADAL" clId="{BF6C48D8-6838-466B-A9FD-74508A3B3210}" dt="2026-05-06T00:55:08.773" v="7672" actId="313"/>
          <ac:spMkLst>
            <pc:docMk/>
            <pc:sldMk cId="4170584031" sldId="285"/>
            <ac:spMk id="3" creationId="{374BE70A-B6DD-F787-E125-CEDA36AEC947}"/>
          </ac:spMkLst>
        </pc:spChg>
        <pc:spChg chg="mod">
          <ac:chgData name="Hovanes Egiyan" userId="8a83fc68-06a2-4ff8-817d-b3dda01c5632" providerId="ADAL" clId="{BF6C48D8-6838-466B-A9FD-74508A3B3210}" dt="2026-05-06T00:38:34.836" v="7452" actId="26606"/>
          <ac:spMkLst>
            <pc:docMk/>
            <pc:sldMk cId="4170584031" sldId="285"/>
            <ac:spMk id="4" creationId="{E5BC5AD1-1359-08C4-077E-FB0D962F2844}"/>
          </ac:spMkLst>
        </pc:spChg>
        <pc:spChg chg="mod">
          <ac:chgData name="Hovanes Egiyan" userId="8a83fc68-06a2-4ff8-817d-b3dda01c5632" providerId="ADAL" clId="{BF6C48D8-6838-466B-A9FD-74508A3B3210}" dt="2026-05-06T00:38:34.836" v="7452" actId="26606"/>
          <ac:spMkLst>
            <pc:docMk/>
            <pc:sldMk cId="4170584031" sldId="285"/>
            <ac:spMk id="5" creationId="{7AC5D888-3E3C-13D1-AAF3-8106CE3E58CD}"/>
          </ac:spMkLst>
        </pc:spChg>
        <pc:spChg chg="mod">
          <ac:chgData name="Hovanes Egiyan" userId="8a83fc68-06a2-4ff8-817d-b3dda01c5632" providerId="ADAL" clId="{BF6C48D8-6838-466B-A9FD-74508A3B3210}" dt="2026-05-06T00:38:34.836" v="7452" actId="26606"/>
          <ac:spMkLst>
            <pc:docMk/>
            <pc:sldMk cId="4170584031" sldId="285"/>
            <ac:spMk id="6" creationId="{64C2EEEB-C1F5-477E-8A67-744512B59219}"/>
          </ac:spMkLst>
        </pc:spChg>
        <pc:spChg chg="add del">
          <ac:chgData name="Hovanes Egiyan" userId="8a83fc68-06a2-4ff8-817d-b3dda01c5632" providerId="ADAL" clId="{BF6C48D8-6838-466B-A9FD-74508A3B3210}" dt="2026-05-06T00:38:34.836" v="7452" actId="26606"/>
          <ac:spMkLst>
            <pc:docMk/>
            <pc:sldMk cId="4170584031" sldId="285"/>
            <ac:spMk id="8" creationId="{8BA3D8AB-075F-4BA0-86FD-E58CCD85BC6E}"/>
          </ac:spMkLst>
        </pc:spChg>
        <pc:spChg chg="add del">
          <ac:chgData name="Hovanes Egiyan" userId="8a83fc68-06a2-4ff8-817d-b3dda01c5632" providerId="ADAL" clId="{BF6C48D8-6838-466B-A9FD-74508A3B3210}" dt="2026-05-06T00:38:34.836" v="7452" actId="26606"/>
          <ac:spMkLst>
            <pc:docMk/>
            <pc:sldMk cId="4170584031" sldId="285"/>
            <ac:spMk id="9" creationId="{5DB0431E-0B04-44A1-9C51-531E28D18A60}"/>
          </ac:spMkLst>
        </pc:spChg>
        <pc:spChg chg="add del">
          <ac:chgData name="Hovanes Egiyan" userId="8a83fc68-06a2-4ff8-817d-b3dda01c5632" providerId="ADAL" clId="{BF6C48D8-6838-466B-A9FD-74508A3B3210}" dt="2026-05-06T00:38:34.836" v="7452" actId="26606"/>
          <ac:spMkLst>
            <pc:docMk/>
            <pc:sldMk cId="4170584031" sldId="285"/>
            <ac:spMk id="10" creationId="{6B424749-EEE0-49C9-9ABF-97B171A3EA00}"/>
          </ac:spMkLst>
        </pc:spChg>
        <pc:spChg chg="add del">
          <ac:chgData name="Hovanes Egiyan" userId="8a83fc68-06a2-4ff8-817d-b3dda01c5632" providerId="ADAL" clId="{BF6C48D8-6838-466B-A9FD-74508A3B3210}" dt="2026-05-06T00:38:03.101" v="7450" actId="26606"/>
          <ac:spMkLst>
            <pc:docMk/>
            <pc:sldMk cId="4170584031" sldId="285"/>
            <ac:spMk id="11" creationId="{8BA3D8AB-075F-4BA0-86FD-E58CCD85BC6E}"/>
          </ac:spMkLst>
        </pc:spChg>
        <pc:spChg chg="add del">
          <ac:chgData name="Hovanes Egiyan" userId="8a83fc68-06a2-4ff8-817d-b3dda01c5632" providerId="ADAL" clId="{BF6C48D8-6838-466B-A9FD-74508A3B3210}" dt="2026-05-06T00:38:03.101" v="7450" actId="26606"/>
          <ac:spMkLst>
            <pc:docMk/>
            <pc:sldMk cId="4170584031" sldId="285"/>
            <ac:spMk id="13" creationId="{33801627-6861-4EA9-BE98-E0CE33A894D9}"/>
          </ac:spMkLst>
        </pc:spChg>
        <pc:spChg chg="add del">
          <ac:chgData name="Hovanes Egiyan" userId="8a83fc68-06a2-4ff8-817d-b3dda01c5632" providerId="ADAL" clId="{BF6C48D8-6838-466B-A9FD-74508A3B3210}" dt="2026-05-06T00:38:03.101" v="7450" actId="26606"/>
          <ac:spMkLst>
            <pc:docMk/>
            <pc:sldMk cId="4170584031" sldId="285"/>
            <ac:spMk id="15" creationId="{93C1483F-490E-4C8A-8765-1F8AF0C67D5F}"/>
          </ac:spMkLst>
        </pc:spChg>
        <pc:spChg chg="add del">
          <ac:chgData name="Hovanes Egiyan" userId="8a83fc68-06a2-4ff8-817d-b3dda01c5632" providerId="ADAL" clId="{BF6C48D8-6838-466B-A9FD-74508A3B3210}" dt="2026-05-06T00:38:03.101" v="7450" actId="26606"/>
          <ac:spMkLst>
            <pc:docMk/>
            <pc:sldMk cId="4170584031" sldId="285"/>
            <ac:spMk id="17" creationId="{0249BF42-D05C-4553-9417-7B8695759291}"/>
          </ac:spMkLst>
        </pc:spChg>
      </pc:sldChg>
      <pc:sldChg chg="addSp delSp modSp mod addAnim delAnim modAnim">
        <pc:chgData name="Hovanes Egiyan" userId="8a83fc68-06a2-4ff8-817d-b3dda01c5632" providerId="ADAL" clId="{BF6C48D8-6838-466B-A9FD-74508A3B3210}" dt="2026-05-06T11:37:00.844" v="8557"/>
        <pc:sldMkLst>
          <pc:docMk/>
          <pc:sldMk cId="3252770428" sldId="331"/>
        </pc:sldMkLst>
        <pc:spChg chg="del mod">
          <ac:chgData name="Hovanes Egiyan" userId="8a83fc68-06a2-4ff8-817d-b3dda01c5632" providerId="ADAL" clId="{BF6C48D8-6838-466B-A9FD-74508A3B3210}" dt="2026-05-05T19:46:42.716" v="6927" actId="478"/>
          <ac:spMkLst>
            <pc:docMk/>
            <pc:sldMk cId="3252770428" sldId="331"/>
            <ac:spMk id="15" creationId="{14299D08-1759-38AD-498B-6073CC69B631}"/>
          </ac:spMkLst>
        </pc:spChg>
        <pc:spChg chg="add mod ord">
          <ac:chgData name="Hovanes Egiyan" userId="8a83fc68-06a2-4ff8-817d-b3dda01c5632" providerId="ADAL" clId="{BF6C48D8-6838-466B-A9FD-74508A3B3210}" dt="2026-05-05T19:48:09.642" v="6930" actId="167"/>
          <ac:spMkLst>
            <pc:docMk/>
            <pc:sldMk cId="3252770428" sldId="331"/>
            <ac:spMk id="22" creationId="{26B1B469-AA65-71E5-3475-073B9C46F2F7}"/>
          </ac:spMkLst>
        </pc:spChg>
        <pc:picChg chg="add mod">
          <ac:chgData name="Hovanes Egiyan" userId="8a83fc68-06a2-4ff8-817d-b3dda01c5632" providerId="ADAL" clId="{BF6C48D8-6838-466B-A9FD-74508A3B3210}" dt="2026-05-06T11:37:00.844" v="8557"/>
          <ac:picMkLst>
            <pc:docMk/>
            <pc:sldMk cId="3252770428" sldId="331"/>
            <ac:picMk id="20" creationId="{4D05529E-C2C8-2261-1C12-5BFB55AFDDDE}"/>
          </ac:picMkLst>
        </pc:picChg>
        <pc:picChg chg="add mod modCrop">
          <ac:chgData name="Hovanes Egiyan" userId="8a83fc68-06a2-4ff8-817d-b3dda01c5632" providerId="ADAL" clId="{BF6C48D8-6838-466B-A9FD-74508A3B3210}" dt="2026-05-05T19:56:54.375" v="7074" actId="1076"/>
          <ac:picMkLst>
            <pc:docMk/>
            <pc:sldMk cId="3252770428" sldId="331"/>
            <ac:picMk id="24" creationId="{91DC23E3-F0F7-5751-D434-348403C0C7CE}"/>
          </ac:picMkLst>
        </pc:picChg>
      </pc:sldChg>
      <pc:sldChg chg="modSp del mod">
        <pc:chgData name="Hovanes Egiyan" userId="8a83fc68-06a2-4ff8-817d-b3dda01c5632" providerId="ADAL" clId="{BF6C48D8-6838-466B-A9FD-74508A3B3210}" dt="2026-05-05T01:26:00.581" v="4526" actId="47"/>
        <pc:sldMkLst>
          <pc:docMk/>
          <pc:sldMk cId="4010485515" sldId="334"/>
        </pc:sldMkLst>
      </pc:sldChg>
      <pc:sldChg chg="addSp modSp new mod">
        <pc:chgData name="Hovanes Egiyan" userId="8a83fc68-06a2-4ff8-817d-b3dda01c5632" providerId="ADAL" clId="{BF6C48D8-6838-466B-A9FD-74508A3B3210}" dt="2026-05-06T11:01:54.751" v="8513" actId="1036"/>
        <pc:sldMkLst>
          <pc:docMk/>
          <pc:sldMk cId="3473769504" sldId="335"/>
        </pc:sldMkLst>
        <pc:spChg chg="mod">
          <ac:chgData name="Hovanes Egiyan" userId="8a83fc68-06a2-4ff8-817d-b3dda01c5632" providerId="ADAL" clId="{BF6C48D8-6838-466B-A9FD-74508A3B3210}" dt="2026-04-27T14:57:35.993" v="478" actId="27636"/>
          <ac:spMkLst>
            <pc:docMk/>
            <pc:sldMk cId="3473769504" sldId="335"/>
            <ac:spMk id="4" creationId="{7FDB9DD4-A489-FA53-E42D-D5B63A4E0AEB}"/>
          </ac:spMkLst>
        </pc:spChg>
        <pc:spChg chg="mod">
          <ac:chgData name="Hovanes Egiyan" userId="8a83fc68-06a2-4ff8-817d-b3dda01c5632" providerId="ADAL" clId="{BF6C48D8-6838-466B-A9FD-74508A3B3210}" dt="2026-05-06T11:00:50.670" v="8484" actId="20577"/>
          <ac:spMkLst>
            <pc:docMk/>
            <pc:sldMk cId="3473769504" sldId="335"/>
            <ac:spMk id="5" creationId="{968E0874-69F1-F3E7-6B56-9ECFBA9B1415}"/>
          </ac:spMkLst>
        </pc:spChg>
        <pc:spChg chg="mod">
          <ac:chgData name="Hovanes Egiyan" userId="8a83fc68-06a2-4ff8-817d-b3dda01c5632" providerId="ADAL" clId="{BF6C48D8-6838-466B-A9FD-74508A3B3210}" dt="2026-05-06T11:01:40.669" v="8507" actId="20577"/>
          <ac:spMkLst>
            <pc:docMk/>
            <pc:sldMk cId="3473769504" sldId="335"/>
            <ac:spMk id="6" creationId="{3FD63480-0608-E141-EA88-668E8E7FAEAD}"/>
          </ac:spMkLst>
        </pc:spChg>
        <pc:spChg chg="add mod">
          <ac:chgData name="Hovanes Egiyan" userId="8a83fc68-06a2-4ff8-817d-b3dda01c5632" providerId="ADAL" clId="{BF6C48D8-6838-466B-A9FD-74508A3B3210}" dt="2026-05-05T01:42:09.231" v="4658"/>
          <ac:spMkLst>
            <pc:docMk/>
            <pc:sldMk cId="3473769504" sldId="335"/>
            <ac:spMk id="8" creationId="{12FABEE1-E1B3-756A-DC3E-F678F3D4068B}"/>
          </ac:spMkLst>
        </pc:spChg>
        <pc:spChg chg="add mod">
          <ac:chgData name="Hovanes Egiyan" userId="8a83fc68-06a2-4ff8-817d-b3dda01c5632" providerId="ADAL" clId="{BF6C48D8-6838-466B-A9FD-74508A3B3210}" dt="2026-05-06T00:30:50.767" v="7420" actId="1076"/>
          <ac:spMkLst>
            <pc:docMk/>
            <pc:sldMk cId="3473769504" sldId="335"/>
            <ac:spMk id="10" creationId="{622A071E-B1CC-4134-7562-B057C6E500E5}"/>
          </ac:spMkLst>
        </pc:spChg>
        <pc:spChg chg="mod">
          <ac:chgData name="Hovanes Egiyan" userId="8a83fc68-06a2-4ff8-817d-b3dda01c5632" providerId="ADAL" clId="{BF6C48D8-6838-466B-A9FD-74508A3B3210}" dt="2026-05-06T11:01:48.659" v="8509" actId="1076"/>
          <ac:spMkLst>
            <pc:docMk/>
            <pc:sldMk cId="3473769504" sldId="335"/>
            <ac:spMk id="32" creationId="{13E99E3C-0EBB-18FA-90E6-C4A314466D1F}"/>
          </ac:spMkLst>
        </pc:spChg>
        <pc:graphicFrameChg chg="add mod">
          <ac:chgData name="Hovanes Egiyan" userId="8a83fc68-06a2-4ff8-817d-b3dda01c5632" providerId="ADAL" clId="{BF6C48D8-6838-466B-A9FD-74508A3B3210}" dt="2026-05-05T01:42:09.231" v="4658"/>
          <ac:graphicFrameMkLst>
            <pc:docMk/>
            <pc:sldMk cId="3473769504" sldId="335"/>
            <ac:graphicFrameMk id="7" creationId="{5871A5CC-B104-D4F2-7154-AEC0F22FBE33}"/>
          </ac:graphicFrameMkLst>
        </pc:graphicFrameChg>
        <pc:graphicFrameChg chg="add mod modGraphic">
          <ac:chgData name="Hovanes Egiyan" userId="8a83fc68-06a2-4ff8-817d-b3dda01c5632" providerId="ADAL" clId="{BF6C48D8-6838-466B-A9FD-74508A3B3210}" dt="2026-05-06T11:00:38.820" v="8483" actId="20577"/>
          <ac:graphicFrameMkLst>
            <pc:docMk/>
            <pc:sldMk cId="3473769504" sldId="335"/>
            <ac:graphicFrameMk id="9" creationId="{4FA331D2-C449-FE99-6F0A-1FFD9A935A7E}"/>
          </ac:graphicFrameMkLst>
        </pc:graphicFrameChg>
        <pc:picChg chg="mod">
          <ac:chgData name="Hovanes Egiyan" userId="8a83fc68-06a2-4ff8-817d-b3dda01c5632" providerId="ADAL" clId="{BF6C48D8-6838-466B-A9FD-74508A3B3210}" dt="2026-05-06T11:00:18.227" v="8463" actId="1035"/>
          <ac:picMkLst>
            <pc:docMk/>
            <pc:sldMk cId="3473769504" sldId="335"/>
            <ac:picMk id="8" creationId="{1B098A02-8DF4-A12D-2261-6FA89980C224}"/>
          </ac:picMkLst>
        </pc:picChg>
        <pc:picChg chg="add mod modCrop">
          <ac:chgData name="Hovanes Egiyan" userId="8a83fc68-06a2-4ff8-817d-b3dda01c5632" providerId="ADAL" clId="{BF6C48D8-6838-466B-A9FD-74508A3B3210}" dt="2026-05-06T11:01:54.751" v="8513" actId="1036"/>
          <ac:picMkLst>
            <pc:docMk/>
            <pc:sldMk cId="3473769504" sldId="335"/>
            <ac:picMk id="11" creationId="{9A70D3D3-8181-355E-F13E-FEE99CD7488A}"/>
          </ac:picMkLst>
        </pc:picChg>
        <pc:cxnChg chg="mod">
          <ac:chgData name="Hovanes Egiyan" userId="8a83fc68-06a2-4ff8-817d-b3dda01c5632" providerId="ADAL" clId="{BF6C48D8-6838-466B-A9FD-74508A3B3210}" dt="2026-05-06T11:01:48.659" v="8509" actId="1076"/>
          <ac:cxnSpMkLst>
            <pc:docMk/>
            <pc:sldMk cId="3473769504" sldId="335"/>
            <ac:cxnSpMk id="33" creationId="{88ECE58C-2773-9F8E-FFCB-36BCA45DAC34}"/>
          </ac:cxnSpMkLst>
        </pc:cxnChg>
      </pc:sldChg>
      <pc:sldChg chg="addSp modSp new mod">
        <pc:chgData name="Hovanes Egiyan" userId="8a83fc68-06a2-4ff8-817d-b3dda01c5632" providerId="ADAL" clId="{BF6C48D8-6838-466B-A9FD-74508A3B3210}" dt="2026-05-06T01:57:16.249" v="7886" actId="313"/>
        <pc:sldMkLst>
          <pc:docMk/>
          <pc:sldMk cId="1500960687" sldId="336"/>
        </pc:sldMkLst>
        <pc:spChg chg="mod">
          <ac:chgData name="Hovanes Egiyan" userId="8a83fc68-06a2-4ff8-817d-b3dda01c5632" providerId="ADAL" clId="{BF6C48D8-6838-466B-A9FD-74508A3B3210}" dt="2026-04-27T14:57:36.013" v="479" actId="27636"/>
          <ac:spMkLst>
            <pc:docMk/>
            <pc:sldMk cId="1500960687" sldId="336"/>
            <ac:spMk id="4" creationId="{4148D73C-6D8D-084A-52B7-3D598B398261}"/>
          </ac:spMkLst>
        </pc:spChg>
        <pc:spChg chg="mod">
          <ac:chgData name="Hovanes Egiyan" userId="8a83fc68-06a2-4ff8-817d-b3dda01c5632" providerId="ADAL" clId="{BF6C48D8-6838-466B-A9FD-74508A3B3210}" dt="2026-05-04T12:28:40.321" v="3424" actId="27636"/>
          <ac:spMkLst>
            <pc:docMk/>
            <pc:sldMk cId="1500960687" sldId="336"/>
            <ac:spMk id="5" creationId="{D5692638-AC1A-BCB4-74CA-56417684C103}"/>
          </ac:spMkLst>
        </pc:spChg>
        <pc:spChg chg="mod">
          <ac:chgData name="Hovanes Egiyan" userId="8a83fc68-06a2-4ff8-817d-b3dda01c5632" providerId="ADAL" clId="{BF6C48D8-6838-466B-A9FD-74508A3B3210}" dt="2026-05-06T01:57:16.249" v="7886" actId="313"/>
          <ac:spMkLst>
            <pc:docMk/>
            <pc:sldMk cId="1500960687" sldId="336"/>
            <ac:spMk id="6" creationId="{99238B1A-CAD5-334B-1BA4-1DDB80524F3A}"/>
          </ac:spMkLst>
        </pc:spChg>
        <pc:spChg chg="mod">
          <ac:chgData name="Hovanes Egiyan" userId="8a83fc68-06a2-4ff8-817d-b3dda01c5632" providerId="ADAL" clId="{BF6C48D8-6838-466B-A9FD-74508A3B3210}" dt="2026-05-04T12:14:10.121" v="3228"/>
          <ac:spMkLst>
            <pc:docMk/>
            <pc:sldMk cId="1500960687" sldId="336"/>
            <ac:spMk id="10" creationId="{7872F722-F858-9FF8-28D5-F48154805DD7}"/>
          </ac:spMkLst>
        </pc:spChg>
        <pc:spChg chg="add mod">
          <ac:chgData name="Hovanes Egiyan" userId="8a83fc68-06a2-4ff8-817d-b3dda01c5632" providerId="ADAL" clId="{BF6C48D8-6838-466B-A9FD-74508A3B3210}" dt="2026-05-04T12:20:29.513" v="3303" actId="164"/>
          <ac:spMkLst>
            <pc:docMk/>
            <pc:sldMk cId="1500960687" sldId="336"/>
            <ac:spMk id="11" creationId="{6DB7BB4C-C55C-7D30-8B3F-77F413B53D1C}"/>
          </ac:spMkLst>
        </pc:spChg>
        <pc:spChg chg="add mod">
          <ac:chgData name="Hovanes Egiyan" userId="8a83fc68-06a2-4ff8-817d-b3dda01c5632" providerId="ADAL" clId="{BF6C48D8-6838-466B-A9FD-74508A3B3210}" dt="2026-05-04T12:20:29.513" v="3303" actId="164"/>
          <ac:spMkLst>
            <pc:docMk/>
            <pc:sldMk cId="1500960687" sldId="336"/>
            <ac:spMk id="12" creationId="{4A581D95-0734-1DF3-9817-50FDD24B0C69}"/>
          </ac:spMkLst>
        </pc:spChg>
        <pc:spChg chg="add mod">
          <ac:chgData name="Hovanes Egiyan" userId="8a83fc68-06a2-4ff8-817d-b3dda01c5632" providerId="ADAL" clId="{BF6C48D8-6838-466B-A9FD-74508A3B3210}" dt="2026-05-04T12:20:29.513" v="3303" actId="164"/>
          <ac:spMkLst>
            <pc:docMk/>
            <pc:sldMk cId="1500960687" sldId="336"/>
            <ac:spMk id="13" creationId="{90620E7D-5450-765B-C103-C4B074C2B37F}"/>
          </ac:spMkLst>
        </pc:spChg>
        <pc:spChg chg="add mod">
          <ac:chgData name="Hovanes Egiyan" userId="8a83fc68-06a2-4ff8-817d-b3dda01c5632" providerId="ADAL" clId="{BF6C48D8-6838-466B-A9FD-74508A3B3210}" dt="2026-05-04T12:28:43.081" v="3426" actId="27636"/>
          <ac:spMkLst>
            <pc:docMk/>
            <pc:sldMk cId="1500960687" sldId="336"/>
            <ac:spMk id="15" creationId="{2650B367-5798-B55F-473D-B4D80D269B63}"/>
          </ac:spMkLst>
        </pc:spChg>
        <pc:grpChg chg="add mod">
          <ac:chgData name="Hovanes Egiyan" userId="8a83fc68-06a2-4ff8-817d-b3dda01c5632" providerId="ADAL" clId="{BF6C48D8-6838-466B-A9FD-74508A3B3210}" dt="2026-05-04T12:15:22.671" v="3253" actId="1037"/>
          <ac:grpSpMkLst>
            <pc:docMk/>
            <pc:sldMk cId="1500960687" sldId="336"/>
            <ac:grpSpMk id="8" creationId="{A6DC8FD1-D298-FF41-322B-1E7F273EB526}"/>
          </ac:grpSpMkLst>
        </pc:grpChg>
        <pc:grpChg chg="add mod">
          <ac:chgData name="Hovanes Egiyan" userId="8a83fc68-06a2-4ff8-817d-b3dda01c5632" providerId="ADAL" clId="{BF6C48D8-6838-466B-A9FD-74508A3B3210}" dt="2026-05-04T12:20:38.832" v="3332" actId="1035"/>
          <ac:grpSpMkLst>
            <pc:docMk/>
            <pc:sldMk cId="1500960687" sldId="336"/>
            <ac:grpSpMk id="14" creationId="{813B7E17-9474-FB87-4EFC-DF0F954D0468}"/>
          </ac:grpSpMkLst>
        </pc:grpChg>
        <pc:picChg chg="add mod">
          <ac:chgData name="Hovanes Egiyan" userId="8a83fc68-06a2-4ff8-817d-b3dda01c5632" providerId="ADAL" clId="{BF6C48D8-6838-466B-A9FD-74508A3B3210}" dt="2026-05-04T12:20:29.513" v="3303" actId="164"/>
          <ac:picMkLst>
            <pc:docMk/>
            <pc:sldMk cId="1500960687" sldId="336"/>
            <ac:picMk id="7" creationId="{06B4F2CA-0978-1314-C38C-793BE518BB13}"/>
          </ac:picMkLst>
        </pc:picChg>
        <pc:picChg chg="mod">
          <ac:chgData name="Hovanes Egiyan" userId="8a83fc68-06a2-4ff8-817d-b3dda01c5632" providerId="ADAL" clId="{BF6C48D8-6838-466B-A9FD-74508A3B3210}" dt="2026-05-04T12:21:01.717" v="3335" actId="1038"/>
          <ac:picMkLst>
            <pc:docMk/>
            <pc:sldMk cId="1500960687" sldId="336"/>
            <ac:picMk id="9" creationId="{FB7B557D-B218-436E-E998-5955BB87D14F}"/>
          </ac:picMkLst>
        </pc:picChg>
      </pc:sldChg>
      <pc:sldChg chg="addSp delSp modSp new mod">
        <pc:chgData name="Hovanes Egiyan" userId="8a83fc68-06a2-4ff8-817d-b3dda01c5632" providerId="ADAL" clId="{BF6C48D8-6838-466B-A9FD-74508A3B3210}" dt="2026-05-06T02:51:44.419" v="8331" actId="20577"/>
        <pc:sldMkLst>
          <pc:docMk/>
          <pc:sldMk cId="1501742189" sldId="337"/>
        </pc:sldMkLst>
        <pc:spChg chg="mod">
          <ac:chgData name="Hovanes Egiyan" userId="8a83fc68-06a2-4ff8-817d-b3dda01c5632" providerId="ADAL" clId="{BF6C48D8-6838-466B-A9FD-74508A3B3210}" dt="2026-04-29T20:24:13.888" v="1028" actId="27636"/>
          <ac:spMkLst>
            <pc:docMk/>
            <pc:sldMk cId="1501742189" sldId="337"/>
            <ac:spMk id="4" creationId="{8943B15D-B184-D7CB-390F-08BF30FABCEC}"/>
          </ac:spMkLst>
        </pc:spChg>
        <pc:spChg chg="add del mod">
          <ac:chgData name="Hovanes Egiyan" userId="8a83fc68-06a2-4ff8-817d-b3dda01c5632" providerId="ADAL" clId="{BF6C48D8-6838-466B-A9FD-74508A3B3210}" dt="2026-05-06T00:41:02.758" v="7457" actId="26606"/>
          <ac:spMkLst>
            <pc:docMk/>
            <pc:sldMk cId="1501742189" sldId="337"/>
            <ac:spMk id="5" creationId="{72927AFE-8E46-A113-ACAC-D61398BC3A0A}"/>
          </ac:spMkLst>
        </pc:spChg>
        <pc:spChg chg="mod">
          <ac:chgData name="Hovanes Egiyan" userId="8a83fc68-06a2-4ff8-817d-b3dda01c5632" providerId="ADAL" clId="{BF6C48D8-6838-466B-A9FD-74508A3B3210}" dt="2026-05-04T12:26:19.829" v="3371" actId="27636"/>
          <ac:spMkLst>
            <pc:docMk/>
            <pc:sldMk cId="1501742189" sldId="337"/>
            <ac:spMk id="6" creationId="{D2B5713A-FCC4-723B-766F-16C735BFB8A6}"/>
          </ac:spMkLst>
        </pc:spChg>
        <pc:spChg chg="add mod">
          <ac:chgData name="Hovanes Egiyan" userId="8a83fc68-06a2-4ff8-817d-b3dda01c5632" providerId="ADAL" clId="{BF6C48D8-6838-466B-A9FD-74508A3B3210}" dt="2026-05-06T02:20:13.661" v="8246" actId="1076"/>
          <ac:spMkLst>
            <pc:docMk/>
            <pc:sldMk cId="1501742189" sldId="337"/>
            <ac:spMk id="7" creationId="{893959AD-F52A-D2C3-7EE4-8BE63BA9B9E3}"/>
          </ac:spMkLst>
        </pc:spChg>
        <pc:spChg chg="mod">
          <ac:chgData name="Hovanes Egiyan" userId="8a83fc68-06a2-4ff8-817d-b3dda01c5632" providerId="ADAL" clId="{BF6C48D8-6838-466B-A9FD-74508A3B3210}" dt="2026-05-06T02:51:44.419" v="8331" actId="20577"/>
          <ac:spMkLst>
            <pc:docMk/>
            <pc:sldMk cId="1501742189" sldId="337"/>
            <ac:spMk id="10" creationId="{E254E173-807D-5D24-2847-DFB5AF3BF6FC}"/>
          </ac:spMkLst>
        </pc:spChg>
        <pc:graphicFrameChg chg="add del">
          <ac:chgData name="Hovanes Egiyan" userId="8a83fc68-06a2-4ff8-817d-b3dda01c5632" providerId="ADAL" clId="{BF6C48D8-6838-466B-A9FD-74508A3B3210}" dt="2026-05-06T00:41:02.747" v="7456" actId="26606"/>
          <ac:graphicFrameMkLst>
            <pc:docMk/>
            <pc:sldMk cId="1501742189" sldId="337"/>
            <ac:graphicFrameMk id="12" creationId="{FADD83F8-CB4C-23BB-4B75-8808F96762EA}"/>
          </ac:graphicFrameMkLst>
        </pc:graphicFrameChg>
        <pc:graphicFrameChg chg="add">
          <ac:chgData name="Hovanes Egiyan" userId="8a83fc68-06a2-4ff8-817d-b3dda01c5632" providerId="ADAL" clId="{BF6C48D8-6838-466B-A9FD-74508A3B3210}" dt="2026-05-06T00:41:02.758" v="7457" actId="26606"/>
          <ac:graphicFrameMkLst>
            <pc:docMk/>
            <pc:sldMk cId="1501742189" sldId="337"/>
            <ac:graphicFrameMk id="14" creationId="{0A829425-44AC-8354-FAC4-674AB471BC5C}"/>
          </ac:graphicFrameMkLst>
        </pc:graphicFrameChg>
        <pc:picChg chg="add mod">
          <ac:chgData name="Hovanes Egiyan" userId="8a83fc68-06a2-4ff8-817d-b3dda01c5632" providerId="ADAL" clId="{BF6C48D8-6838-466B-A9FD-74508A3B3210}" dt="2026-05-05T01:48:41.002" v="4820" actId="14100"/>
          <ac:picMkLst>
            <pc:docMk/>
            <pc:sldMk cId="1501742189" sldId="337"/>
            <ac:picMk id="8" creationId="{60A5AE3E-DB75-9467-31CC-2B2303A5FA46}"/>
          </ac:picMkLst>
        </pc:picChg>
      </pc:sldChg>
      <pc:sldChg chg="addSp modSp new del mod">
        <pc:chgData name="Hovanes Egiyan" userId="8a83fc68-06a2-4ff8-817d-b3dda01c5632" providerId="ADAL" clId="{BF6C48D8-6838-466B-A9FD-74508A3B3210}" dt="2026-05-05T01:07:52.556" v="3802" actId="47"/>
        <pc:sldMkLst>
          <pc:docMk/>
          <pc:sldMk cId="3344490290" sldId="338"/>
        </pc:sldMkLst>
      </pc:sldChg>
      <pc:sldChg chg="addSp modSp new mod">
        <pc:chgData name="Hovanes Egiyan" userId="8a83fc68-06a2-4ff8-817d-b3dda01c5632" providerId="ADAL" clId="{BF6C48D8-6838-466B-A9FD-74508A3B3210}" dt="2026-05-06T11:04:13.973" v="8514" actId="20577"/>
        <pc:sldMkLst>
          <pc:docMk/>
          <pc:sldMk cId="3185598219" sldId="339"/>
        </pc:sldMkLst>
        <pc:spChg chg="mod">
          <ac:chgData name="Hovanes Egiyan" userId="8a83fc68-06a2-4ff8-817d-b3dda01c5632" providerId="ADAL" clId="{BF6C48D8-6838-466B-A9FD-74508A3B3210}" dt="2026-05-04T23:38:23.565" v="3531" actId="27636"/>
          <ac:spMkLst>
            <pc:docMk/>
            <pc:sldMk cId="3185598219" sldId="339"/>
            <ac:spMk id="4" creationId="{FAAB37AB-F14A-20C9-D29B-976F2311E3DC}"/>
          </ac:spMkLst>
        </pc:spChg>
        <pc:spChg chg="mod">
          <ac:chgData name="Hovanes Egiyan" userId="8a83fc68-06a2-4ff8-817d-b3dda01c5632" providerId="ADAL" clId="{BF6C48D8-6838-466B-A9FD-74508A3B3210}" dt="2026-05-04T23:42:33.323" v="3624" actId="1076"/>
          <ac:spMkLst>
            <pc:docMk/>
            <pc:sldMk cId="3185598219" sldId="339"/>
            <ac:spMk id="5" creationId="{364E914B-9F11-40F8-7EB2-82CA68FF3BBF}"/>
          </ac:spMkLst>
        </pc:spChg>
        <pc:spChg chg="mod">
          <ac:chgData name="Hovanes Egiyan" userId="8a83fc68-06a2-4ff8-817d-b3dda01c5632" providerId="ADAL" clId="{BF6C48D8-6838-466B-A9FD-74508A3B3210}" dt="2026-05-04T23:39:31.584" v="3586" actId="20577"/>
          <ac:spMkLst>
            <pc:docMk/>
            <pc:sldMk cId="3185598219" sldId="339"/>
            <ac:spMk id="6" creationId="{B333651A-E97B-B11C-3A5E-B2FA65BC0B4B}"/>
          </ac:spMkLst>
        </pc:spChg>
        <pc:spChg chg="mod">
          <ac:chgData name="Hovanes Egiyan" userId="8a83fc68-06a2-4ff8-817d-b3dda01c5632" providerId="ADAL" clId="{BF6C48D8-6838-466B-A9FD-74508A3B3210}" dt="2026-05-04T23:38:50.981" v="3533"/>
          <ac:spMkLst>
            <pc:docMk/>
            <pc:sldMk cId="3185598219" sldId="339"/>
            <ac:spMk id="9" creationId="{0AFDBEF4-5613-F86F-E260-130F2B8D1611}"/>
          </ac:spMkLst>
        </pc:spChg>
        <pc:spChg chg="mod">
          <ac:chgData name="Hovanes Egiyan" userId="8a83fc68-06a2-4ff8-817d-b3dda01c5632" providerId="ADAL" clId="{BF6C48D8-6838-466B-A9FD-74508A3B3210}" dt="2026-05-04T23:40:15.817" v="3587" actId="14100"/>
          <ac:spMkLst>
            <pc:docMk/>
            <pc:sldMk cId="3185598219" sldId="339"/>
            <ac:spMk id="12" creationId="{E4095884-EEC9-5A42-F2BC-4B5C9311A20F}"/>
          </ac:spMkLst>
        </pc:spChg>
        <pc:spChg chg="mod">
          <ac:chgData name="Hovanes Egiyan" userId="8a83fc68-06a2-4ff8-817d-b3dda01c5632" providerId="ADAL" clId="{BF6C48D8-6838-466B-A9FD-74508A3B3210}" dt="2026-05-04T23:42:04.118" v="3596" actId="14100"/>
          <ac:spMkLst>
            <pc:docMk/>
            <pc:sldMk cId="3185598219" sldId="339"/>
            <ac:spMk id="15" creationId="{B62F4C14-CAC3-2809-7D36-6AFE80D5E381}"/>
          </ac:spMkLst>
        </pc:spChg>
        <pc:spChg chg="mod">
          <ac:chgData name="Hovanes Egiyan" userId="8a83fc68-06a2-4ff8-817d-b3dda01c5632" providerId="ADAL" clId="{BF6C48D8-6838-466B-A9FD-74508A3B3210}" dt="2026-05-04T23:38:50.981" v="3533"/>
          <ac:spMkLst>
            <pc:docMk/>
            <pc:sldMk cId="3185598219" sldId="339"/>
            <ac:spMk id="18" creationId="{4BBC5FBE-D825-72C6-9DB4-FCF37D605721}"/>
          </ac:spMkLst>
        </pc:spChg>
        <pc:spChg chg="mod">
          <ac:chgData name="Hovanes Egiyan" userId="8a83fc68-06a2-4ff8-817d-b3dda01c5632" providerId="ADAL" clId="{BF6C48D8-6838-466B-A9FD-74508A3B3210}" dt="2026-05-06T01:58:03.855" v="7889" actId="1076"/>
          <ac:spMkLst>
            <pc:docMk/>
            <pc:sldMk cId="3185598219" sldId="339"/>
            <ac:spMk id="21" creationId="{5C92464E-CA65-DD6F-9509-0107066ED5E0}"/>
          </ac:spMkLst>
        </pc:spChg>
        <pc:spChg chg="add mod">
          <ac:chgData name="Hovanes Egiyan" userId="8a83fc68-06a2-4ff8-817d-b3dda01c5632" providerId="ADAL" clId="{BF6C48D8-6838-466B-A9FD-74508A3B3210}" dt="2026-05-06T11:04:13.973" v="8514" actId="20577"/>
          <ac:spMkLst>
            <pc:docMk/>
            <pc:sldMk cId="3185598219" sldId="339"/>
            <ac:spMk id="24" creationId="{9B9FB604-1423-F304-F098-4AB1C6F210BE}"/>
          </ac:spMkLst>
        </pc:spChg>
        <pc:spChg chg="add mod">
          <ac:chgData name="Hovanes Egiyan" userId="8a83fc68-06a2-4ff8-817d-b3dda01c5632" providerId="ADAL" clId="{BF6C48D8-6838-466B-A9FD-74508A3B3210}" dt="2026-05-04T23:43:45.107" v="3645" actId="1076"/>
          <ac:spMkLst>
            <pc:docMk/>
            <pc:sldMk cId="3185598219" sldId="339"/>
            <ac:spMk id="27" creationId="{C4EE413D-F0DF-1ED2-D41A-C1387725D677}"/>
          </ac:spMkLst>
        </pc:spChg>
        <pc:spChg chg="add mod">
          <ac:chgData name="Hovanes Egiyan" userId="8a83fc68-06a2-4ff8-817d-b3dda01c5632" providerId="ADAL" clId="{BF6C48D8-6838-466B-A9FD-74508A3B3210}" dt="2026-05-06T01:59:10.758" v="7900"/>
          <ac:spMkLst>
            <pc:docMk/>
            <pc:sldMk cId="3185598219" sldId="339"/>
            <ac:spMk id="28" creationId="{DE670CF1-EF71-E8C3-1BD4-6F427BB6BD2C}"/>
          </ac:spMkLst>
        </pc:spChg>
        <pc:spChg chg="add mod">
          <ac:chgData name="Hovanes Egiyan" userId="8a83fc68-06a2-4ff8-817d-b3dda01c5632" providerId="ADAL" clId="{BF6C48D8-6838-466B-A9FD-74508A3B3210}" dt="2026-05-06T01:59:34.083" v="7904" actId="1076"/>
          <ac:spMkLst>
            <pc:docMk/>
            <pc:sldMk cId="3185598219" sldId="339"/>
            <ac:spMk id="29" creationId="{56FB2BE0-654C-9746-BAF4-EE9E1D2A749C}"/>
          </ac:spMkLst>
        </pc:spChg>
        <pc:grpChg chg="mod">
          <ac:chgData name="Hovanes Egiyan" userId="8a83fc68-06a2-4ff8-817d-b3dda01c5632" providerId="ADAL" clId="{BF6C48D8-6838-466B-A9FD-74508A3B3210}" dt="2026-05-04T23:43:36.452" v="3643" actId="1035"/>
          <ac:grpSpMkLst>
            <pc:docMk/>
            <pc:sldMk cId="3185598219" sldId="339"/>
            <ac:grpSpMk id="7" creationId="{31EEA8DA-2ED6-E3C3-B9A1-187B685A2499}"/>
          </ac:grpSpMkLst>
        </pc:grpChg>
        <pc:grpChg chg="mod">
          <ac:chgData name="Hovanes Egiyan" userId="8a83fc68-06a2-4ff8-817d-b3dda01c5632" providerId="ADAL" clId="{BF6C48D8-6838-466B-A9FD-74508A3B3210}" dt="2026-05-04T23:43:36.452" v="3643" actId="1035"/>
          <ac:grpSpMkLst>
            <pc:docMk/>
            <pc:sldMk cId="3185598219" sldId="339"/>
            <ac:grpSpMk id="10" creationId="{B2951721-9BE4-C381-DC42-17E1376C6C31}"/>
          </ac:grpSpMkLst>
        </pc:grpChg>
        <pc:grpChg chg="mod">
          <ac:chgData name="Hovanes Egiyan" userId="8a83fc68-06a2-4ff8-817d-b3dda01c5632" providerId="ADAL" clId="{BF6C48D8-6838-466B-A9FD-74508A3B3210}" dt="2026-05-04T23:43:36.452" v="3643" actId="1035"/>
          <ac:grpSpMkLst>
            <pc:docMk/>
            <pc:sldMk cId="3185598219" sldId="339"/>
            <ac:grpSpMk id="13" creationId="{6F6501CD-1213-7CAB-0A14-8AEBF666F4A6}"/>
          </ac:grpSpMkLst>
        </pc:grpChg>
        <pc:grpChg chg="mod ord">
          <ac:chgData name="Hovanes Egiyan" userId="8a83fc68-06a2-4ff8-817d-b3dda01c5632" providerId="ADAL" clId="{BF6C48D8-6838-466B-A9FD-74508A3B3210}" dt="2026-05-04T23:43:36.452" v="3643" actId="1035"/>
          <ac:grpSpMkLst>
            <pc:docMk/>
            <pc:sldMk cId="3185598219" sldId="339"/>
            <ac:grpSpMk id="16" creationId="{6D4B96E5-B0E7-C1FE-208E-FAA3B4120A43}"/>
          </ac:grpSpMkLst>
        </pc:grpChg>
        <pc:grpChg chg="mod ord">
          <ac:chgData name="Hovanes Egiyan" userId="8a83fc68-06a2-4ff8-817d-b3dda01c5632" providerId="ADAL" clId="{BF6C48D8-6838-466B-A9FD-74508A3B3210}" dt="2026-05-04T23:43:36.452" v="3643" actId="1035"/>
          <ac:grpSpMkLst>
            <pc:docMk/>
            <pc:sldMk cId="3185598219" sldId="339"/>
            <ac:grpSpMk id="19" creationId="{74EC3911-01F6-7AF0-08F1-0EAB5A340CFE}"/>
          </ac:grpSpMkLst>
        </pc:grpChg>
        <pc:picChg chg="mod">
          <ac:chgData name="Hovanes Egiyan" userId="8a83fc68-06a2-4ff8-817d-b3dda01c5632" providerId="ADAL" clId="{BF6C48D8-6838-466B-A9FD-74508A3B3210}" dt="2026-05-04T23:38:50.981" v="3533"/>
          <ac:picMkLst>
            <pc:docMk/>
            <pc:sldMk cId="3185598219" sldId="339"/>
            <ac:picMk id="8" creationId="{1E063C44-CD5B-D6B5-3511-99BD6CBC4537}"/>
          </ac:picMkLst>
        </pc:picChg>
        <pc:picChg chg="mod">
          <ac:chgData name="Hovanes Egiyan" userId="8a83fc68-06a2-4ff8-817d-b3dda01c5632" providerId="ADAL" clId="{BF6C48D8-6838-466B-A9FD-74508A3B3210}" dt="2026-05-04T23:38:50.981" v="3533"/>
          <ac:picMkLst>
            <pc:docMk/>
            <pc:sldMk cId="3185598219" sldId="339"/>
            <ac:picMk id="11" creationId="{75F1B27B-2F5E-D73A-6E41-39D988A0A7CD}"/>
          </ac:picMkLst>
        </pc:picChg>
        <pc:picChg chg="mod">
          <ac:chgData name="Hovanes Egiyan" userId="8a83fc68-06a2-4ff8-817d-b3dda01c5632" providerId="ADAL" clId="{BF6C48D8-6838-466B-A9FD-74508A3B3210}" dt="2026-05-04T23:38:50.981" v="3533"/>
          <ac:picMkLst>
            <pc:docMk/>
            <pc:sldMk cId="3185598219" sldId="339"/>
            <ac:picMk id="14" creationId="{C7B12953-05E4-C898-A096-D141CB6DBDB1}"/>
          </ac:picMkLst>
        </pc:picChg>
        <pc:picChg chg="mod">
          <ac:chgData name="Hovanes Egiyan" userId="8a83fc68-06a2-4ff8-817d-b3dda01c5632" providerId="ADAL" clId="{BF6C48D8-6838-466B-A9FD-74508A3B3210}" dt="2026-05-04T23:38:50.981" v="3533"/>
          <ac:picMkLst>
            <pc:docMk/>
            <pc:sldMk cId="3185598219" sldId="339"/>
            <ac:picMk id="17" creationId="{EF68125D-00A1-6DD7-6A30-DFBDAEE4521F}"/>
          </ac:picMkLst>
        </pc:picChg>
        <pc:cxnChg chg="mod">
          <ac:chgData name="Hovanes Egiyan" userId="8a83fc68-06a2-4ff8-817d-b3dda01c5632" providerId="ADAL" clId="{BF6C48D8-6838-466B-A9FD-74508A3B3210}" dt="2026-05-04T23:43:36.452" v="3643" actId="1035"/>
          <ac:cxnSpMkLst>
            <pc:docMk/>
            <pc:sldMk cId="3185598219" sldId="339"/>
            <ac:cxnSpMk id="22" creationId="{4C7F47F2-B22F-43F4-D9E4-EC048A7092F5}"/>
          </ac:cxnSpMkLst>
        </pc:cxnChg>
        <pc:cxnChg chg="mod">
          <ac:chgData name="Hovanes Egiyan" userId="8a83fc68-06a2-4ff8-817d-b3dda01c5632" providerId="ADAL" clId="{BF6C48D8-6838-466B-A9FD-74508A3B3210}" dt="2026-05-04T23:43:36.452" v="3643" actId="1035"/>
          <ac:cxnSpMkLst>
            <pc:docMk/>
            <pc:sldMk cId="3185598219" sldId="339"/>
            <ac:cxnSpMk id="23" creationId="{1312518A-8A80-26AB-651D-2318B14D44D3}"/>
          </ac:cxnSpMkLst>
        </pc:cxnChg>
        <pc:cxnChg chg="mod">
          <ac:chgData name="Hovanes Egiyan" userId="8a83fc68-06a2-4ff8-817d-b3dda01c5632" providerId="ADAL" clId="{BF6C48D8-6838-466B-A9FD-74508A3B3210}" dt="2026-05-04T23:43:36.452" v="3643" actId="1035"/>
          <ac:cxnSpMkLst>
            <pc:docMk/>
            <pc:sldMk cId="3185598219" sldId="339"/>
            <ac:cxnSpMk id="25" creationId="{519EAF9B-0626-5D07-30A9-82DB3ED90C2C}"/>
          </ac:cxnSpMkLst>
        </pc:cxnChg>
        <pc:cxnChg chg="mod">
          <ac:chgData name="Hovanes Egiyan" userId="8a83fc68-06a2-4ff8-817d-b3dda01c5632" providerId="ADAL" clId="{BF6C48D8-6838-466B-A9FD-74508A3B3210}" dt="2026-05-04T23:43:36.452" v="3643" actId="1035"/>
          <ac:cxnSpMkLst>
            <pc:docMk/>
            <pc:sldMk cId="3185598219" sldId="339"/>
            <ac:cxnSpMk id="26" creationId="{B032DCBA-2287-CA9A-15C5-5146C25CF195}"/>
          </ac:cxnSpMkLst>
        </pc:cxnChg>
      </pc:sldChg>
      <pc:sldChg chg="addSp delSp modSp new mod">
        <pc:chgData name="Hovanes Egiyan" userId="8a83fc68-06a2-4ff8-817d-b3dda01c5632" providerId="ADAL" clId="{BF6C48D8-6838-466B-A9FD-74508A3B3210}" dt="2026-05-06T14:08:42.048" v="8650" actId="20577"/>
        <pc:sldMkLst>
          <pc:docMk/>
          <pc:sldMk cId="991836477" sldId="340"/>
        </pc:sldMkLst>
        <pc:spChg chg="mod">
          <ac:chgData name="Hovanes Egiyan" userId="8a83fc68-06a2-4ff8-817d-b3dda01c5632" providerId="ADAL" clId="{BF6C48D8-6838-466B-A9FD-74508A3B3210}" dt="2026-05-05T01:01:57.859" v="3654" actId="27636"/>
          <ac:spMkLst>
            <pc:docMk/>
            <pc:sldMk cId="991836477" sldId="340"/>
            <ac:spMk id="4" creationId="{A86C55AE-B3EC-07BD-A74C-EC27A14E9ADF}"/>
          </ac:spMkLst>
        </pc:spChg>
        <pc:spChg chg="mod">
          <ac:chgData name="Hovanes Egiyan" userId="8a83fc68-06a2-4ff8-817d-b3dda01c5632" providerId="ADAL" clId="{BF6C48D8-6838-466B-A9FD-74508A3B3210}" dt="2026-05-06T13:25:50.792" v="8638" actId="20577"/>
          <ac:spMkLst>
            <pc:docMk/>
            <pc:sldMk cId="991836477" sldId="340"/>
            <ac:spMk id="5" creationId="{AB453C48-73C5-929E-B67C-67389D188EE2}"/>
          </ac:spMkLst>
        </pc:spChg>
        <pc:spChg chg="mod">
          <ac:chgData name="Hovanes Egiyan" userId="8a83fc68-06a2-4ff8-817d-b3dda01c5632" providerId="ADAL" clId="{BF6C48D8-6838-466B-A9FD-74508A3B3210}" dt="2026-05-05T01:06:06.339" v="3791" actId="20577"/>
          <ac:spMkLst>
            <pc:docMk/>
            <pc:sldMk cId="991836477" sldId="340"/>
            <ac:spMk id="6" creationId="{86439B63-E62E-5C5B-B9DF-8D5576F43351}"/>
          </ac:spMkLst>
        </pc:spChg>
        <pc:spChg chg="add del mod">
          <ac:chgData name="Hovanes Egiyan" userId="8a83fc68-06a2-4ff8-817d-b3dda01c5632" providerId="ADAL" clId="{BF6C48D8-6838-466B-A9FD-74508A3B3210}" dt="2026-05-05T01:02:08.716" v="3702" actId="478"/>
          <ac:spMkLst>
            <pc:docMk/>
            <pc:sldMk cId="991836477" sldId="340"/>
            <ac:spMk id="7" creationId="{CE46CAD9-C3E1-B918-D1C1-6996321879D4}"/>
          </ac:spMkLst>
        </pc:spChg>
        <pc:spChg chg="add mod">
          <ac:chgData name="Hovanes Egiyan" userId="8a83fc68-06a2-4ff8-817d-b3dda01c5632" providerId="ADAL" clId="{BF6C48D8-6838-466B-A9FD-74508A3B3210}" dt="2026-05-05T20:03:11.309" v="7107" actId="14100"/>
          <ac:spMkLst>
            <pc:docMk/>
            <pc:sldMk cId="991836477" sldId="340"/>
            <ac:spMk id="9" creationId="{CC63FE88-3E24-B142-09B9-20105B8E6DB9}"/>
          </ac:spMkLst>
        </pc:spChg>
        <pc:spChg chg="mod">
          <ac:chgData name="Hovanes Egiyan" userId="8a83fc68-06a2-4ff8-817d-b3dda01c5632" providerId="ADAL" clId="{BF6C48D8-6838-466B-A9FD-74508A3B3210}" dt="2026-05-05T01:04:24.583" v="3767" actId="1038"/>
          <ac:spMkLst>
            <pc:docMk/>
            <pc:sldMk cId="991836477" sldId="340"/>
            <ac:spMk id="10" creationId="{10BE9F4F-5D7F-4190-E554-22A33CE3E14E}"/>
          </ac:spMkLst>
        </pc:spChg>
        <pc:spChg chg="add mod">
          <ac:chgData name="Hovanes Egiyan" userId="8a83fc68-06a2-4ff8-817d-b3dda01c5632" providerId="ADAL" clId="{BF6C48D8-6838-466B-A9FD-74508A3B3210}" dt="2026-05-05T01:04:24.583" v="3767" actId="1038"/>
          <ac:spMkLst>
            <pc:docMk/>
            <pc:sldMk cId="991836477" sldId="340"/>
            <ac:spMk id="11" creationId="{6E76D914-60E1-205D-E067-5F2A2077BBC7}"/>
          </ac:spMkLst>
        </pc:spChg>
        <pc:spChg chg="add mod">
          <ac:chgData name="Hovanes Egiyan" userId="8a83fc68-06a2-4ff8-817d-b3dda01c5632" providerId="ADAL" clId="{BF6C48D8-6838-466B-A9FD-74508A3B3210}" dt="2026-05-05T01:04:24.583" v="3767" actId="1038"/>
          <ac:spMkLst>
            <pc:docMk/>
            <pc:sldMk cId="991836477" sldId="340"/>
            <ac:spMk id="12" creationId="{96E42114-CFE2-E371-1AFD-837E3F4DB4A5}"/>
          </ac:spMkLst>
        </pc:spChg>
        <pc:spChg chg="add mod">
          <ac:chgData name="Hovanes Egiyan" userId="8a83fc68-06a2-4ff8-817d-b3dda01c5632" providerId="ADAL" clId="{BF6C48D8-6838-466B-A9FD-74508A3B3210}" dt="2026-05-06T14:08:16.792" v="8644" actId="6549"/>
          <ac:spMkLst>
            <pc:docMk/>
            <pc:sldMk cId="991836477" sldId="340"/>
            <ac:spMk id="16" creationId="{274CCE79-E8ED-DE3D-6C46-4AB0A3C05467}"/>
          </ac:spMkLst>
        </pc:spChg>
        <pc:spChg chg="add mod">
          <ac:chgData name="Hovanes Egiyan" userId="8a83fc68-06a2-4ff8-817d-b3dda01c5632" providerId="ADAL" clId="{BF6C48D8-6838-466B-A9FD-74508A3B3210}" dt="2026-05-05T01:04:24.583" v="3767" actId="1038"/>
          <ac:spMkLst>
            <pc:docMk/>
            <pc:sldMk cId="991836477" sldId="340"/>
            <ac:spMk id="17" creationId="{49D118A5-0C51-3C9D-9128-E27085865B04}"/>
          </ac:spMkLst>
        </pc:spChg>
        <pc:spChg chg="add mod">
          <ac:chgData name="Hovanes Egiyan" userId="8a83fc68-06a2-4ff8-817d-b3dda01c5632" providerId="ADAL" clId="{BF6C48D8-6838-466B-A9FD-74508A3B3210}" dt="2026-05-05T01:04:24.583" v="3767" actId="1038"/>
          <ac:spMkLst>
            <pc:docMk/>
            <pc:sldMk cId="991836477" sldId="340"/>
            <ac:spMk id="18" creationId="{9768F349-9EBA-7CC4-D6DF-507A4E2F07C9}"/>
          </ac:spMkLst>
        </pc:spChg>
        <pc:spChg chg="add mod">
          <ac:chgData name="Hovanes Egiyan" userId="8a83fc68-06a2-4ff8-817d-b3dda01c5632" providerId="ADAL" clId="{BF6C48D8-6838-466B-A9FD-74508A3B3210}" dt="2026-05-05T01:04:24.583" v="3767" actId="1038"/>
          <ac:spMkLst>
            <pc:docMk/>
            <pc:sldMk cId="991836477" sldId="340"/>
            <ac:spMk id="20" creationId="{A213CD2C-9BFE-0713-4AC0-B49E3534BBA9}"/>
          </ac:spMkLst>
        </pc:spChg>
        <pc:spChg chg="add mod">
          <ac:chgData name="Hovanes Egiyan" userId="8a83fc68-06a2-4ff8-817d-b3dda01c5632" providerId="ADAL" clId="{BF6C48D8-6838-466B-A9FD-74508A3B3210}" dt="2026-05-05T01:04:24.583" v="3767" actId="1038"/>
          <ac:spMkLst>
            <pc:docMk/>
            <pc:sldMk cId="991836477" sldId="340"/>
            <ac:spMk id="22" creationId="{A2F39541-7C86-CDB1-F191-AF0C6731830A}"/>
          </ac:spMkLst>
        </pc:spChg>
        <pc:spChg chg="add mod">
          <ac:chgData name="Hovanes Egiyan" userId="8a83fc68-06a2-4ff8-817d-b3dda01c5632" providerId="ADAL" clId="{BF6C48D8-6838-466B-A9FD-74508A3B3210}" dt="2026-05-05T01:04:24.583" v="3767" actId="1038"/>
          <ac:spMkLst>
            <pc:docMk/>
            <pc:sldMk cId="991836477" sldId="340"/>
            <ac:spMk id="24" creationId="{68075808-DC9F-4765-67CB-CC4267C57FF1}"/>
          </ac:spMkLst>
        </pc:spChg>
        <pc:spChg chg="add mod">
          <ac:chgData name="Hovanes Egiyan" userId="8a83fc68-06a2-4ff8-817d-b3dda01c5632" providerId="ADAL" clId="{BF6C48D8-6838-466B-A9FD-74508A3B3210}" dt="2026-05-06T14:08:42.048" v="8650" actId="20577"/>
          <ac:spMkLst>
            <pc:docMk/>
            <pc:sldMk cId="991836477" sldId="340"/>
            <ac:spMk id="26" creationId="{7E316FD4-2B56-3A98-AFF4-CCFBAACEC17B}"/>
          </ac:spMkLst>
        </pc:spChg>
      </pc:sldChg>
      <pc:sldChg chg="addSp delSp modSp new mod">
        <pc:chgData name="Hovanes Egiyan" userId="8a83fc68-06a2-4ff8-817d-b3dda01c5632" providerId="ADAL" clId="{BF6C48D8-6838-466B-A9FD-74508A3B3210}" dt="2026-05-06T14:30:02.950" v="8675" actId="1038"/>
        <pc:sldMkLst>
          <pc:docMk/>
          <pc:sldMk cId="3028108643" sldId="341"/>
        </pc:sldMkLst>
        <pc:spChg chg="add mod">
          <ac:chgData name="Hovanes Egiyan" userId="8a83fc68-06a2-4ff8-817d-b3dda01c5632" providerId="ADAL" clId="{BF6C48D8-6838-466B-A9FD-74508A3B3210}" dt="2026-05-06T14:28:49.944" v="8652" actId="207"/>
          <ac:spMkLst>
            <pc:docMk/>
            <pc:sldMk cId="3028108643" sldId="341"/>
            <ac:spMk id="2" creationId="{1402F13C-88C8-783C-54A7-781D5F941480}"/>
          </ac:spMkLst>
        </pc:spChg>
        <pc:spChg chg="del mod">
          <ac:chgData name="Hovanes Egiyan" userId="8a83fc68-06a2-4ff8-817d-b3dda01c5632" providerId="ADAL" clId="{BF6C48D8-6838-466B-A9FD-74508A3B3210}" dt="2026-05-06T00:43:44.221" v="7554" actId="478"/>
          <ac:spMkLst>
            <pc:docMk/>
            <pc:sldMk cId="3028108643" sldId="341"/>
            <ac:spMk id="2" creationId="{B0F97D8E-1C90-D693-F67B-A23345363394}"/>
          </ac:spMkLst>
        </pc:spChg>
        <pc:spChg chg="mod">
          <ac:chgData name="Hovanes Egiyan" userId="8a83fc68-06a2-4ff8-817d-b3dda01c5632" providerId="ADAL" clId="{BF6C48D8-6838-466B-A9FD-74508A3B3210}" dt="2026-05-05T01:08:46.562" v="3805" actId="27636"/>
          <ac:spMkLst>
            <pc:docMk/>
            <pc:sldMk cId="3028108643" sldId="341"/>
            <ac:spMk id="4" creationId="{D1BC4578-3F93-C367-8D11-28804547550A}"/>
          </ac:spMkLst>
        </pc:spChg>
        <pc:spChg chg="mod">
          <ac:chgData name="Hovanes Egiyan" userId="8a83fc68-06a2-4ff8-817d-b3dda01c5632" providerId="ADAL" clId="{BF6C48D8-6838-466B-A9FD-74508A3B3210}" dt="2026-05-06T02:21:53.424" v="8250" actId="14100"/>
          <ac:spMkLst>
            <pc:docMk/>
            <pc:sldMk cId="3028108643" sldId="341"/>
            <ac:spMk id="5" creationId="{D2A2D8FD-6DEB-DF39-FA7D-A478FA1202DC}"/>
          </ac:spMkLst>
        </pc:spChg>
        <pc:spChg chg="mod">
          <ac:chgData name="Hovanes Egiyan" userId="8a83fc68-06a2-4ff8-817d-b3dda01c5632" providerId="ADAL" clId="{BF6C48D8-6838-466B-A9FD-74508A3B3210}" dt="2026-05-05T01:08:50.983" v="3809" actId="20577"/>
          <ac:spMkLst>
            <pc:docMk/>
            <pc:sldMk cId="3028108643" sldId="341"/>
            <ac:spMk id="6" creationId="{E0E76DC9-A73C-668F-7D31-4542956BDD95}"/>
          </ac:spMkLst>
        </pc:spChg>
        <pc:spChg chg="add mod">
          <ac:chgData name="Hovanes Egiyan" userId="8a83fc68-06a2-4ff8-817d-b3dda01c5632" providerId="ADAL" clId="{BF6C48D8-6838-466B-A9FD-74508A3B3210}" dt="2026-05-05T01:10:19.328" v="3830" actId="20577"/>
          <ac:spMkLst>
            <pc:docMk/>
            <pc:sldMk cId="3028108643" sldId="341"/>
            <ac:spMk id="8" creationId="{32192849-79D7-4509-628C-8CFE498DAD08}"/>
          </ac:spMkLst>
        </pc:spChg>
        <pc:spChg chg="mod">
          <ac:chgData name="Hovanes Egiyan" userId="8a83fc68-06a2-4ff8-817d-b3dda01c5632" providerId="ADAL" clId="{BF6C48D8-6838-466B-A9FD-74508A3B3210}" dt="2026-05-06T00:44:39.508" v="7605" actId="14100"/>
          <ac:spMkLst>
            <pc:docMk/>
            <pc:sldMk cId="3028108643" sldId="341"/>
            <ac:spMk id="12" creationId="{E712912F-A217-14D3-CC37-83F7E941C394}"/>
          </ac:spMkLst>
        </pc:spChg>
        <pc:spChg chg="mod">
          <ac:chgData name="Hovanes Egiyan" userId="8a83fc68-06a2-4ff8-817d-b3dda01c5632" providerId="ADAL" clId="{BF6C48D8-6838-466B-A9FD-74508A3B3210}" dt="2026-05-06T00:44:43.634" v="7606" actId="14100"/>
          <ac:spMkLst>
            <pc:docMk/>
            <pc:sldMk cId="3028108643" sldId="341"/>
            <ac:spMk id="13" creationId="{8448B89A-AB0C-2972-1B5C-ED4E22CA099E}"/>
          </ac:spMkLst>
        </pc:spChg>
        <pc:spChg chg="add mod">
          <ac:chgData name="Hovanes Egiyan" userId="8a83fc68-06a2-4ff8-817d-b3dda01c5632" providerId="ADAL" clId="{BF6C48D8-6838-466B-A9FD-74508A3B3210}" dt="2026-05-06T02:01:25.945" v="7908" actId="207"/>
          <ac:spMkLst>
            <pc:docMk/>
            <pc:sldMk cId="3028108643" sldId="341"/>
            <ac:spMk id="14" creationId="{1A6AB4D5-E1AB-7E43-285C-809D7EF220D5}"/>
          </ac:spMkLst>
        </pc:spChg>
        <pc:spChg chg="add mod">
          <ac:chgData name="Hovanes Egiyan" userId="8a83fc68-06a2-4ff8-817d-b3dda01c5632" providerId="ADAL" clId="{BF6C48D8-6838-466B-A9FD-74508A3B3210}" dt="2026-05-06T02:01:32.699" v="7909" actId="571"/>
          <ac:spMkLst>
            <pc:docMk/>
            <pc:sldMk cId="3028108643" sldId="341"/>
            <ac:spMk id="15" creationId="{494D8B78-A30A-7AD8-1C19-A9174DD887F5}"/>
          </ac:spMkLst>
        </pc:spChg>
        <pc:spChg chg="add mod">
          <ac:chgData name="Hovanes Egiyan" userId="8a83fc68-06a2-4ff8-817d-b3dda01c5632" providerId="ADAL" clId="{BF6C48D8-6838-466B-A9FD-74508A3B3210}" dt="2026-05-06T02:01:48.457" v="7912" actId="1035"/>
          <ac:spMkLst>
            <pc:docMk/>
            <pc:sldMk cId="3028108643" sldId="341"/>
            <ac:spMk id="16" creationId="{89F9B68F-CFDC-29AF-923B-7461BFA08855}"/>
          </ac:spMkLst>
        </pc:spChg>
        <pc:spChg chg="add mod">
          <ac:chgData name="Hovanes Egiyan" userId="8a83fc68-06a2-4ff8-817d-b3dda01c5632" providerId="ADAL" clId="{BF6C48D8-6838-466B-A9FD-74508A3B3210}" dt="2026-05-06T02:22:23.220" v="8261" actId="1076"/>
          <ac:spMkLst>
            <pc:docMk/>
            <pc:sldMk cId="3028108643" sldId="341"/>
            <ac:spMk id="17" creationId="{DAF8114E-1796-EDC2-D910-A2E5EA0967D3}"/>
          </ac:spMkLst>
        </pc:spChg>
        <pc:spChg chg="add mod">
          <ac:chgData name="Hovanes Egiyan" userId="8a83fc68-06a2-4ff8-817d-b3dda01c5632" providerId="ADAL" clId="{BF6C48D8-6838-466B-A9FD-74508A3B3210}" dt="2026-05-06T02:22:26.240" v="8262" actId="571"/>
          <ac:spMkLst>
            <pc:docMk/>
            <pc:sldMk cId="3028108643" sldId="341"/>
            <ac:spMk id="18" creationId="{C3BA6651-D152-02A0-8201-A84BCFC80CCB}"/>
          </ac:spMkLst>
        </pc:spChg>
        <pc:spChg chg="add mod">
          <ac:chgData name="Hovanes Egiyan" userId="8a83fc68-06a2-4ff8-817d-b3dda01c5632" providerId="ADAL" clId="{BF6C48D8-6838-466B-A9FD-74508A3B3210}" dt="2026-05-06T02:22:28.607" v="8263" actId="571"/>
          <ac:spMkLst>
            <pc:docMk/>
            <pc:sldMk cId="3028108643" sldId="341"/>
            <ac:spMk id="19" creationId="{86FF6CB2-68C9-4B66-A71A-249232EDAAC3}"/>
          </ac:spMkLst>
        </pc:spChg>
        <pc:spChg chg="add mod">
          <ac:chgData name="Hovanes Egiyan" userId="8a83fc68-06a2-4ff8-817d-b3dda01c5632" providerId="ADAL" clId="{BF6C48D8-6838-466B-A9FD-74508A3B3210}" dt="2026-05-06T14:30:02.950" v="8675" actId="1038"/>
          <ac:spMkLst>
            <pc:docMk/>
            <pc:sldMk cId="3028108643" sldId="341"/>
            <ac:spMk id="20" creationId="{D15BE379-A773-68BB-03C2-CA76295AF421}"/>
          </ac:spMkLst>
        </pc:spChg>
        <pc:grpChg chg="add mod">
          <ac:chgData name="Hovanes Egiyan" userId="8a83fc68-06a2-4ff8-817d-b3dda01c5632" providerId="ADAL" clId="{BF6C48D8-6838-466B-A9FD-74508A3B3210}" dt="2026-05-06T02:03:54.401" v="8074" actId="14100"/>
          <ac:grpSpMkLst>
            <pc:docMk/>
            <pc:sldMk cId="3028108643" sldId="341"/>
            <ac:grpSpMk id="10" creationId="{144E2946-3C79-66EF-D500-5D0D8FEC4D88}"/>
          </ac:grpSpMkLst>
        </pc:grpChg>
        <pc:graphicFrameChg chg="add mod modGraphic">
          <ac:chgData name="Hovanes Egiyan" userId="8a83fc68-06a2-4ff8-817d-b3dda01c5632" providerId="ADAL" clId="{BF6C48D8-6838-466B-A9FD-74508A3B3210}" dt="2026-05-06T02:23:12.082" v="8264" actId="20577"/>
          <ac:graphicFrameMkLst>
            <pc:docMk/>
            <pc:sldMk cId="3028108643" sldId="341"/>
            <ac:graphicFrameMk id="7" creationId="{E1C3BEDF-8870-C639-2B05-DCA8BEE763D0}"/>
          </ac:graphicFrameMkLst>
        </pc:graphicFrameChg>
        <pc:graphicFrameChg chg="add mod modGraphic">
          <ac:chgData name="Hovanes Egiyan" userId="8a83fc68-06a2-4ff8-817d-b3dda01c5632" providerId="ADAL" clId="{BF6C48D8-6838-466B-A9FD-74508A3B3210}" dt="2026-05-06T02:03:48.956" v="8073" actId="1036"/>
          <ac:graphicFrameMkLst>
            <pc:docMk/>
            <pc:sldMk cId="3028108643" sldId="341"/>
            <ac:graphicFrameMk id="9" creationId="{6A63C8E7-840B-59F3-C959-931D36E8ECBC}"/>
          </ac:graphicFrameMkLst>
        </pc:graphicFrameChg>
        <pc:picChg chg="mod">
          <ac:chgData name="Hovanes Egiyan" userId="8a83fc68-06a2-4ff8-817d-b3dda01c5632" providerId="ADAL" clId="{BF6C48D8-6838-466B-A9FD-74508A3B3210}" dt="2026-05-05T01:13:08.195" v="3853"/>
          <ac:picMkLst>
            <pc:docMk/>
            <pc:sldMk cId="3028108643" sldId="341"/>
            <ac:picMk id="11" creationId="{B7878515-EE09-307D-FC71-31454FCD2FCD}"/>
          </ac:picMkLst>
        </pc:picChg>
      </pc:sldChg>
      <pc:sldChg chg="modSp new del mod">
        <pc:chgData name="Hovanes Egiyan" userId="8a83fc68-06a2-4ff8-817d-b3dda01c5632" providerId="ADAL" clId="{BF6C48D8-6838-466B-A9FD-74508A3B3210}" dt="2026-05-05T01:23:00.617" v="4519" actId="47"/>
        <pc:sldMkLst>
          <pc:docMk/>
          <pc:sldMk cId="858135308" sldId="342"/>
        </pc:sldMkLst>
        <pc:spChg chg="mod">
          <ac:chgData name="Hovanes Egiyan" userId="8a83fc68-06a2-4ff8-817d-b3dda01c5632" providerId="ADAL" clId="{BF6C48D8-6838-466B-A9FD-74508A3B3210}" dt="2026-05-05T01:17:13.582" v="4394" actId="27636"/>
          <ac:spMkLst>
            <pc:docMk/>
            <pc:sldMk cId="858135308" sldId="342"/>
            <ac:spMk id="4" creationId="{AAC19256-D1E7-7493-27DF-D5F3DAFB1BA1}"/>
          </ac:spMkLst>
        </pc:spChg>
        <pc:spChg chg="mod">
          <ac:chgData name="Hovanes Egiyan" userId="8a83fc68-06a2-4ff8-817d-b3dda01c5632" providerId="ADAL" clId="{BF6C48D8-6838-466B-A9FD-74508A3B3210}" dt="2026-05-05T01:17:02.164" v="4388" actId="20577"/>
          <ac:spMkLst>
            <pc:docMk/>
            <pc:sldMk cId="858135308" sldId="342"/>
            <ac:spMk id="5" creationId="{16C3A1E7-6846-7437-FEF5-DDCAB6CA9F84}"/>
          </ac:spMkLst>
        </pc:spChg>
        <pc:spChg chg="mod">
          <ac:chgData name="Hovanes Egiyan" userId="8a83fc68-06a2-4ff8-817d-b3dda01c5632" providerId="ADAL" clId="{BF6C48D8-6838-466B-A9FD-74508A3B3210}" dt="2026-05-05T01:17:13.580" v="4393" actId="27636"/>
          <ac:spMkLst>
            <pc:docMk/>
            <pc:sldMk cId="858135308" sldId="342"/>
            <ac:spMk id="6" creationId="{77D0F397-A870-BD98-F6FF-E6E06E7E9E14}"/>
          </ac:spMkLst>
        </pc:spChg>
      </pc:sldChg>
      <pc:sldChg chg="modSp new mod ord">
        <pc:chgData name="Hovanes Egiyan" userId="8a83fc68-06a2-4ff8-817d-b3dda01c5632" providerId="ADAL" clId="{BF6C48D8-6838-466B-A9FD-74508A3B3210}" dt="2026-05-05T19:55:31.360" v="7068" actId="27636"/>
        <pc:sldMkLst>
          <pc:docMk/>
          <pc:sldMk cId="2126297784" sldId="342"/>
        </pc:sldMkLst>
        <pc:spChg chg="mod">
          <ac:chgData name="Hovanes Egiyan" userId="8a83fc68-06a2-4ff8-817d-b3dda01c5632" providerId="ADAL" clId="{BF6C48D8-6838-466B-A9FD-74508A3B3210}" dt="2026-05-05T19:55:31.360" v="7068" actId="27636"/>
          <ac:spMkLst>
            <pc:docMk/>
            <pc:sldMk cId="2126297784" sldId="342"/>
            <ac:spMk id="4" creationId="{88AC9607-18CE-C644-4029-3FD5BA0BFDAA}"/>
          </ac:spMkLst>
        </pc:spChg>
        <pc:spChg chg="mod">
          <ac:chgData name="Hovanes Egiyan" userId="8a83fc68-06a2-4ff8-817d-b3dda01c5632" providerId="ADAL" clId="{BF6C48D8-6838-466B-A9FD-74508A3B3210}" dt="2026-05-05T19:55:31.352" v="7067" actId="27636"/>
          <ac:spMkLst>
            <pc:docMk/>
            <pc:sldMk cId="2126297784" sldId="342"/>
            <ac:spMk id="6" creationId="{32D90766-12EB-F448-0F63-ABB85FD1DCE6}"/>
          </ac:spMkLst>
        </pc:spChg>
      </pc:sldChg>
      <pc:sldChg chg="addSp modSp new del mod">
        <pc:chgData name="Hovanes Egiyan" userId="8a83fc68-06a2-4ff8-817d-b3dda01c5632" providerId="ADAL" clId="{BF6C48D8-6838-466B-A9FD-74508A3B3210}" dt="2026-05-05T21:22:36.097" v="7386" actId="47"/>
        <pc:sldMkLst>
          <pc:docMk/>
          <pc:sldMk cId="2284053559" sldId="343"/>
        </pc:sldMkLst>
        <pc:spChg chg="mod">
          <ac:chgData name="Hovanes Egiyan" userId="8a83fc68-06a2-4ff8-817d-b3dda01c5632" providerId="ADAL" clId="{BF6C48D8-6838-466B-A9FD-74508A3B3210}" dt="2026-05-05T19:55:31.360" v="7070" actId="27636"/>
          <ac:spMkLst>
            <pc:docMk/>
            <pc:sldMk cId="2284053559" sldId="343"/>
            <ac:spMk id="4" creationId="{1CC92F1B-36DA-9C38-5992-ACC41ED71B9B}"/>
          </ac:spMkLst>
        </pc:spChg>
        <pc:spChg chg="mod">
          <ac:chgData name="Hovanes Egiyan" userId="8a83fc68-06a2-4ff8-817d-b3dda01c5632" providerId="ADAL" clId="{BF6C48D8-6838-466B-A9FD-74508A3B3210}" dt="2026-05-05T19:55:31.360" v="7069" actId="27636"/>
          <ac:spMkLst>
            <pc:docMk/>
            <pc:sldMk cId="2284053559" sldId="343"/>
            <ac:spMk id="6" creationId="{4A1B4840-473D-27DA-8C54-F79A9DBCDC9D}"/>
          </ac:spMkLst>
        </pc:spChg>
        <pc:picChg chg="add mod">
          <ac:chgData name="Hovanes Egiyan" userId="8a83fc68-06a2-4ff8-817d-b3dda01c5632" providerId="ADAL" clId="{BF6C48D8-6838-466B-A9FD-74508A3B3210}" dt="2026-05-05T19:44:24.293" v="6913" actId="1076"/>
          <ac:picMkLst>
            <pc:docMk/>
            <pc:sldMk cId="2284053559" sldId="343"/>
            <ac:picMk id="8" creationId="{FFE80643-05EF-4ECA-0222-35FEEE28DD23}"/>
          </ac:picMkLst>
        </pc:picChg>
      </pc:sldChg>
      <pc:sldChg chg="addSp modSp add mod">
        <pc:chgData name="Hovanes Egiyan" userId="8a83fc68-06a2-4ff8-817d-b3dda01c5632" providerId="ADAL" clId="{BF6C48D8-6838-466B-A9FD-74508A3B3210}" dt="2026-05-06T11:39:53.604" v="8559" actId="20577"/>
        <pc:sldMkLst>
          <pc:docMk/>
          <pc:sldMk cId="1081328718" sldId="344"/>
        </pc:sldMkLst>
        <pc:spChg chg="mod">
          <ac:chgData name="Hovanes Egiyan" userId="8a83fc68-06a2-4ff8-817d-b3dda01c5632" providerId="ADAL" clId="{BF6C48D8-6838-466B-A9FD-74508A3B3210}" dt="2026-05-06T11:39:53.604" v="8559" actId="20577"/>
          <ac:spMkLst>
            <pc:docMk/>
            <pc:sldMk cId="1081328718" sldId="344"/>
            <ac:spMk id="3" creationId="{AFD6FC99-E3B1-F2B6-6453-86AB927565FD}"/>
          </ac:spMkLst>
        </pc:spChg>
        <pc:spChg chg="mod">
          <ac:chgData name="Hovanes Egiyan" userId="8a83fc68-06a2-4ff8-817d-b3dda01c5632" providerId="ADAL" clId="{BF6C48D8-6838-466B-A9FD-74508A3B3210}" dt="2026-05-06T00:39:39.328" v="7454" actId="1076"/>
          <ac:spMkLst>
            <pc:docMk/>
            <pc:sldMk cId="1081328718" sldId="344"/>
            <ac:spMk id="19" creationId="{93FF6704-5196-A1B4-C4E9-46DAF4488EA7}"/>
          </ac:spMkLst>
        </pc:spChg>
        <pc:spChg chg="add mod">
          <ac:chgData name="Hovanes Egiyan" userId="8a83fc68-06a2-4ff8-817d-b3dda01c5632" providerId="ADAL" clId="{BF6C48D8-6838-466B-A9FD-74508A3B3210}" dt="2026-05-06T02:27:59.998" v="8270" actId="20577"/>
          <ac:spMkLst>
            <pc:docMk/>
            <pc:sldMk cId="1081328718" sldId="344"/>
            <ac:spMk id="21" creationId="{D0C29B0F-35F6-655E-916F-AAE7F2A4B77D}"/>
          </ac:spMkLst>
        </pc:spChg>
        <pc:picChg chg="mod">
          <ac:chgData name="Hovanes Egiyan" userId="8a83fc68-06a2-4ff8-817d-b3dda01c5632" providerId="ADAL" clId="{BF6C48D8-6838-466B-A9FD-74508A3B3210}" dt="2026-05-06T02:28:19.397" v="8271" actId="14100"/>
          <ac:picMkLst>
            <pc:docMk/>
            <pc:sldMk cId="1081328718" sldId="344"/>
            <ac:picMk id="18" creationId="{CA9A9618-EA0B-E8D2-7B82-28275B7ADBD9}"/>
          </ac:picMkLst>
        </pc:picChg>
        <pc:cxnChg chg="mod">
          <ac:chgData name="Hovanes Egiyan" userId="8a83fc68-06a2-4ff8-817d-b3dda01c5632" providerId="ADAL" clId="{BF6C48D8-6838-466B-A9FD-74508A3B3210}" dt="2026-05-06T00:28:43.002" v="7406" actId="14100"/>
          <ac:cxnSpMkLst>
            <pc:docMk/>
            <pc:sldMk cId="1081328718" sldId="344"/>
            <ac:cxnSpMk id="27" creationId="{474DF33A-C3AE-A3D8-6E79-7D3776DD9C02}"/>
          </ac:cxnSpMkLst>
        </pc:cxnChg>
      </pc:sldChg>
      <pc:sldChg chg="new del">
        <pc:chgData name="Hovanes Egiyan" userId="8a83fc68-06a2-4ff8-817d-b3dda01c5632" providerId="ADAL" clId="{BF6C48D8-6838-466B-A9FD-74508A3B3210}" dt="2026-05-05T20:19:11.070" v="7214" actId="680"/>
        <pc:sldMkLst>
          <pc:docMk/>
          <pc:sldMk cId="3688972258" sldId="344"/>
        </pc:sldMkLst>
      </pc:sldChg>
      <pc:sldChg chg="new del">
        <pc:chgData name="Hovanes Egiyan" userId="8a83fc68-06a2-4ff8-817d-b3dda01c5632" providerId="ADAL" clId="{BF6C48D8-6838-466B-A9FD-74508A3B3210}" dt="2026-05-05T20:46:10.354" v="7260" actId="680"/>
        <pc:sldMkLst>
          <pc:docMk/>
          <pc:sldMk cId="3855052992" sldId="344"/>
        </pc:sldMkLst>
      </pc:sldChg>
      <pc:sldChg chg="del">
        <pc:chgData name="Hovanes Egiyan" userId="8a83fc68-06a2-4ff8-817d-b3dda01c5632" providerId="ADAL" clId="{BF6C48D8-6838-466B-A9FD-74508A3B3210}" dt="2026-05-06T02:21:30.846" v="8249" actId="47"/>
        <pc:sldMkLst>
          <pc:docMk/>
          <pc:sldMk cId="1537291600" sldId="345"/>
        </pc:sldMkLst>
      </pc:sldChg>
      <pc:sldChg chg="addSp delSp modSp add mod">
        <pc:chgData name="Hovanes Egiyan" userId="8a83fc68-06a2-4ff8-817d-b3dda01c5632" providerId="ADAL" clId="{BF6C48D8-6838-466B-A9FD-74508A3B3210}" dt="2026-05-06T01:58:51.904" v="7899" actId="20577"/>
        <pc:sldMkLst>
          <pc:docMk/>
          <pc:sldMk cId="3097757704" sldId="346"/>
        </pc:sldMkLst>
        <pc:spChg chg="mod">
          <ac:chgData name="Hovanes Egiyan" userId="8a83fc68-06a2-4ff8-817d-b3dda01c5632" providerId="ADAL" clId="{BF6C48D8-6838-466B-A9FD-74508A3B3210}" dt="2026-05-06T01:53:24.970" v="7882" actId="20577"/>
          <ac:spMkLst>
            <pc:docMk/>
            <pc:sldMk cId="3097757704" sldId="346"/>
            <ac:spMk id="2" creationId="{1AC4E4BE-2D13-33D9-15F0-7D9B7391CA34}"/>
          </ac:spMkLst>
        </pc:spChg>
        <pc:spChg chg="mod">
          <ac:chgData name="Hovanes Egiyan" userId="8a83fc68-06a2-4ff8-817d-b3dda01c5632" providerId="ADAL" clId="{BF6C48D8-6838-466B-A9FD-74508A3B3210}" dt="2026-05-06T01:53:09.074" v="7873" actId="1076"/>
          <ac:spMkLst>
            <pc:docMk/>
            <pc:sldMk cId="3097757704" sldId="346"/>
            <ac:spMk id="3" creationId="{90F8409C-B459-3977-CCEA-E86D987D9A92}"/>
          </ac:spMkLst>
        </pc:spChg>
        <pc:spChg chg="mod">
          <ac:chgData name="Hovanes Egiyan" userId="8a83fc68-06a2-4ff8-817d-b3dda01c5632" providerId="ADAL" clId="{BF6C48D8-6838-466B-A9FD-74508A3B3210}" dt="2026-05-06T01:50:10.194" v="7700" actId="27636"/>
          <ac:spMkLst>
            <pc:docMk/>
            <pc:sldMk cId="3097757704" sldId="346"/>
            <ac:spMk id="5" creationId="{2AD8EB4B-8745-C5EA-C738-A80AC5F3388B}"/>
          </ac:spMkLst>
        </pc:spChg>
        <pc:spChg chg="add mod">
          <ac:chgData name="Hovanes Egiyan" userId="8a83fc68-06a2-4ff8-817d-b3dda01c5632" providerId="ADAL" clId="{BF6C48D8-6838-466B-A9FD-74508A3B3210}" dt="2026-05-06T01:58:51.904" v="7899" actId="20577"/>
          <ac:spMkLst>
            <pc:docMk/>
            <pc:sldMk cId="3097757704" sldId="346"/>
            <ac:spMk id="6" creationId="{922923BB-A1BD-D68F-7B2B-D6EB72C07646}"/>
          </ac:spMkLst>
        </pc:spChg>
        <pc:spChg chg="del">
          <ac:chgData name="Hovanes Egiyan" userId="8a83fc68-06a2-4ff8-817d-b3dda01c5632" providerId="ADAL" clId="{BF6C48D8-6838-466B-A9FD-74508A3B3210}" dt="2026-05-06T01:51:30.891" v="7717" actId="478"/>
          <ac:spMkLst>
            <pc:docMk/>
            <pc:sldMk cId="3097757704" sldId="346"/>
            <ac:spMk id="15" creationId="{268D1275-E369-5D28-2044-92C0F12B20DD}"/>
          </ac:spMkLst>
        </pc:spChg>
        <pc:spChg chg="mod">
          <ac:chgData name="Hovanes Egiyan" userId="8a83fc68-06a2-4ff8-817d-b3dda01c5632" providerId="ADAL" clId="{BF6C48D8-6838-466B-A9FD-74508A3B3210}" dt="2026-05-06T01:52:29.601" v="7860" actId="1036"/>
          <ac:spMkLst>
            <pc:docMk/>
            <pc:sldMk cId="3097757704" sldId="346"/>
            <ac:spMk id="32" creationId="{275CAFA9-84FB-F974-440C-6817F4CDA295}"/>
          </ac:spMkLst>
        </pc:spChg>
        <pc:spChg chg="mod">
          <ac:chgData name="Hovanes Egiyan" userId="8a83fc68-06a2-4ff8-817d-b3dda01c5632" providerId="ADAL" clId="{BF6C48D8-6838-466B-A9FD-74508A3B3210}" dt="2026-05-06T01:52:29.601" v="7860" actId="1036"/>
          <ac:spMkLst>
            <pc:docMk/>
            <pc:sldMk cId="3097757704" sldId="346"/>
            <ac:spMk id="44" creationId="{06645A63-9D46-C764-9667-0713D03ABAF8}"/>
          </ac:spMkLst>
        </pc:spChg>
        <pc:grpChg chg="del">
          <ac:chgData name="Hovanes Egiyan" userId="8a83fc68-06a2-4ff8-817d-b3dda01c5632" providerId="ADAL" clId="{BF6C48D8-6838-466B-A9FD-74508A3B3210}" dt="2026-05-06T01:51:26.356" v="7716" actId="478"/>
          <ac:grpSpMkLst>
            <pc:docMk/>
            <pc:sldMk cId="3097757704" sldId="346"/>
            <ac:grpSpMk id="22" creationId="{952FA8D9-AECD-ECA5-7EEF-EC3E991F1ADC}"/>
          </ac:grpSpMkLst>
        </pc:grpChg>
        <pc:grpChg chg="del">
          <ac:chgData name="Hovanes Egiyan" userId="8a83fc68-06a2-4ff8-817d-b3dda01c5632" providerId="ADAL" clId="{BF6C48D8-6838-466B-A9FD-74508A3B3210}" dt="2026-05-06T01:51:26.356" v="7716" actId="478"/>
          <ac:grpSpMkLst>
            <pc:docMk/>
            <pc:sldMk cId="3097757704" sldId="346"/>
            <ac:grpSpMk id="24" creationId="{225D74FD-2804-E0EE-3301-5E9B1A5C6B6C}"/>
          </ac:grpSpMkLst>
        </pc:grpChg>
        <pc:grpChg chg="mod">
          <ac:chgData name="Hovanes Egiyan" userId="8a83fc68-06a2-4ff8-817d-b3dda01c5632" providerId="ADAL" clId="{BF6C48D8-6838-466B-A9FD-74508A3B3210}" dt="2026-05-06T01:52:52.854" v="7869" actId="1076"/>
          <ac:grpSpMkLst>
            <pc:docMk/>
            <pc:sldMk cId="3097757704" sldId="346"/>
            <ac:grpSpMk id="42" creationId="{259C9102-24AF-8752-9EB4-4E5FD20CFA00}"/>
          </ac:grpSpMkLst>
        </pc:grpChg>
        <pc:grpChg chg="mod">
          <ac:chgData name="Hovanes Egiyan" userId="8a83fc68-06a2-4ff8-817d-b3dda01c5632" providerId="ADAL" clId="{BF6C48D8-6838-466B-A9FD-74508A3B3210}" dt="2026-05-06T01:52:34.025" v="7861" actId="1076"/>
          <ac:grpSpMkLst>
            <pc:docMk/>
            <pc:sldMk cId="3097757704" sldId="346"/>
            <ac:grpSpMk id="43" creationId="{2E479F2D-644F-D0D9-9FA9-BEE0FF79BDBB}"/>
          </ac:grpSpMkLst>
        </pc:grpChg>
        <pc:picChg chg="mod">
          <ac:chgData name="Hovanes Egiyan" userId="8a83fc68-06a2-4ff8-817d-b3dda01c5632" providerId="ADAL" clId="{BF6C48D8-6838-466B-A9FD-74508A3B3210}" dt="2026-05-06T01:52:29.601" v="7860" actId="1036"/>
          <ac:picMkLst>
            <pc:docMk/>
            <pc:sldMk cId="3097757704" sldId="346"/>
            <ac:picMk id="31" creationId="{3E75B7A9-C755-D291-D7DA-D366CD5F359C}"/>
          </ac:picMkLst>
        </pc:picChg>
        <pc:cxnChg chg="del mod">
          <ac:chgData name="Hovanes Egiyan" userId="8a83fc68-06a2-4ff8-817d-b3dda01c5632" providerId="ADAL" clId="{BF6C48D8-6838-466B-A9FD-74508A3B3210}" dt="2026-05-06T01:51:30.891" v="7717" actId="478"/>
          <ac:cxnSpMkLst>
            <pc:docMk/>
            <pc:sldMk cId="3097757704" sldId="346"/>
            <ac:cxnSpMk id="8" creationId="{3EE22B19-4B1A-7432-7517-CB96D9EC30E6}"/>
          </ac:cxnSpMkLst>
        </pc:cxnChg>
        <pc:cxnChg chg="del mod">
          <ac:chgData name="Hovanes Egiyan" userId="8a83fc68-06a2-4ff8-817d-b3dda01c5632" providerId="ADAL" clId="{BF6C48D8-6838-466B-A9FD-74508A3B3210}" dt="2026-05-06T01:51:30.891" v="7717" actId="478"/>
          <ac:cxnSpMkLst>
            <pc:docMk/>
            <pc:sldMk cId="3097757704" sldId="346"/>
            <ac:cxnSpMk id="12" creationId="{105E3CAB-1F03-1FAE-9980-6789A6256FB1}"/>
          </ac:cxnSpMkLst>
        </pc:cxnChg>
        <pc:cxnChg chg="mod">
          <ac:chgData name="Hovanes Egiyan" userId="8a83fc68-06a2-4ff8-817d-b3dda01c5632" providerId="ADAL" clId="{BF6C48D8-6838-466B-A9FD-74508A3B3210}" dt="2026-05-06T01:52:29.601" v="7860" actId="1036"/>
          <ac:cxnSpMkLst>
            <pc:docMk/>
            <pc:sldMk cId="3097757704" sldId="346"/>
            <ac:cxnSpMk id="45" creationId="{5A2DF8B3-AC2A-9D0F-2722-B53AE9A4BC72}"/>
          </ac:cxnSpMkLst>
        </pc:cxnChg>
      </pc:sldChg>
      <pc:sldMasterChg chg="modSldLayout">
        <pc:chgData name="Hovanes Egiyan" userId="8a83fc68-06a2-4ff8-817d-b3dda01c5632" providerId="ADAL" clId="{BF6C48D8-6838-466B-A9FD-74508A3B3210}" dt="2026-05-04T12:26:24.915" v="3381" actId="14100"/>
        <pc:sldMasterMkLst>
          <pc:docMk/>
          <pc:sldMasterMk cId="0" sldId="2147483840"/>
        </pc:sldMasterMkLst>
        <pc:sldLayoutChg chg="modSp mod">
          <pc:chgData name="Hovanes Egiyan" userId="8a83fc68-06a2-4ff8-817d-b3dda01c5632" providerId="ADAL" clId="{BF6C48D8-6838-466B-A9FD-74508A3B3210}" dt="2026-05-04T12:26:24.915" v="3381" actId="14100"/>
          <pc:sldLayoutMkLst>
            <pc:docMk/>
            <pc:sldMasterMk cId="0" sldId="2147483840"/>
            <pc:sldLayoutMk cId="692906291" sldId="2147483852"/>
          </pc:sldLayoutMkLst>
          <pc:spChg chg="mod">
            <ac:chgData name="Hovanes Egiyan" userId="8a83fc68-06a2-4ff8-817d-b3dda01c5632" providerId="ADAL" clId="{BF6C48D8-6838-466B-A9FD-74508A3B3210}" dt="2026-05-04T12:26:24.915" v="3381" actId="14100"/>
            <ac:spMkLst>
              <pc:docMk/>
              <pc:sldMasterMk cId="0" sldId="2147483840"/>
              <pc:sldLayoutMk cId="692906291" sldId="2147483852"/>
              <ac:spMk id="6" creationId="{2B4C3E9A-99EF-D8B1-3CC5-0F2B5E8BAC96}"/>
            </ac:spMkLst>
          </pc:spChg>
          <pc:spChg chg="mod">
            <ac:chgData name="Hovanes Egiyan" userId="8a83fc68-06a2-4ff8-817d-b3dda01c5632" providerId="ADAL" clId="{BF6C48D8-6838-466B-A9FD-74508A3B3210}" dt="2026-05-04T12:26:19.811" v="3365" actId="14100"/>
            <ac:spMkLst>
              <pc:docMk/>
              <pc:sldMasterMk cId="0" sldId="2147483840"/>
              <pc:sldLayoutMk cId="692906291" sldId="2147483852"/>
              <ac:spMk id="7" creationId="{5DCF6229-CC13-A40D-B1AA-D2289834DBE8}"/>
            </ac:spMkLst>
          </pc:spChg>
        </pc:sldLayoutChg>
      </pc:sldMasterChg>
      <pc:sldMasterChg chg="del delSldLayout">
        <pc:chgData name="Hovanes Egiyan" userId="8a83fc68-06a2-4ff8-817d-b3dda01c5632" providerId="ADAL" clId="{BF6C48D8-6838-466B-A9FD-74508A3B3210}" dt="2026-05-06T02:21:25.125" v="8248" actId="47"/>
        <pc:sldMasterMkLst>
          <pc:docMk/>
          <pc:sldMasterMk cId="3900878606" sldId="2147483853"/>
        </pc:sldMasterMkLst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1425419957" sldId="2147483854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1465677395" sldId="2147483855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3878143628" sldId="2147483856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3988976975" sldId="2147483857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771497509" sldId="2147483858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1747588839" sldId="2147483859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86326553" sldId="2147483860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442765666" sldId="2147483861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3069053795" sldId="2147483862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4187310663" sldId="2147483863"/>
          </pc:sldLayoutMkLst>
        </pc:sldLayoutChg>
        <pc:sldLayoutChg chg="del">
          <pc:chgData name="Hovanes Egiyan" userId="8a83fc68-06a2-4ff8-817d-b3dda01c5632" providerId="ADAL" clId="{BF6C48D8-6838-466B-A9FD-74508A3B3210}" dt="2026-05-06T02:21:25.125" v="8248" actId="47"/>
          <pc:sldLayoutMkLst>
            <pc:docMk/>
            <pc:sldMasterMk cId="3900878606" sldId="2147483853"/>
            <pc:sldLayoutMk cId="1631856472" sldId="214748386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9EC913-1155-4A25-958B-2201F3825FBB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F08163C-1390-471D-856C-B55B5E8A916F}">
      <dgm:prSet/>
      <dgm:spPr/>
      <dgm:t>
        <a:bodyPr/>
        <a:lstStyle/>
        <a:p>
          <a:r>
            <a:rPr lang="en-US"/>
            <a:t>Beamline Description</a:t>
          </a:r>
        </a:p>
      </dgm:t>
    </dgm:pt>
    <dgm:pt modelId="{DDFE2AED-508F-404D-92EA-BEEB57166263}" type="parTrans" cxnId="{E337AD74-D6A3-4339-B9D9-6C322DE20F5E}">
      <dgm:prSet/>
      <dgm:spPr/>
      <dgm:t>
        <a:bodyPr/>
        <a:lstStyle/>
        <a:p>
          <a:endParaRPr lang="en-US"/>
        </a:p>
      </dgm:t>
    </dgm:pt>
    <dgm:pt modelId="{021EBAAA-6195-4D06-8516-4384F19FA2D3}" type="sibTrans" cxnId="{E337AD74-D6A3-4339-B9D9-6C322DE20F5E}">
      <dgm:prSet/>
      <dgm:spPr/>
      <dgm:t>
        <a:bodyPr/>
        <a:lstStyle/>
        <a:p>
          <a:endParaRPr lang="en-US"/>
        </a:p>
      </dgm:t>
    </dgm:pt>
    <dgm:pt modelId="{23BBF5DB-AE4D-41E0-8454-EC5969AF517B}">
      <dgm:prSet/>
      <dgm:spPr/>
      <dgm:t>
        <a:bodyPr/>
        <a:lstStyle/>
        <a:p>
          <a:r>
            <a:rPr lang="en-US"/>
            <a:t>Compact Photon Source</a:t>
          </a:r>
        </a:p>
      </dgm:t>
    </dgm:pt>
    <dgm:pt modelId="{EFE84661-E846-4F8C-A2F3-0AC71F67E8B8}" type="parTrans" cxnId="{AAFC542B-3637-49DD-ACEF-064BE77D3C74}">
      <dgm:prSet/>
      <dgm:spPr/>
      <dgm:t>
        <a:bodyPr/>
        <a:lstStyle/>
        <a:p>
          <a:endParaRPr lang="en-US"/>
        </a:p>
      </dgm:t>
    </dgm:pt>
    <dgm:pt modelId="{C5905082-AA51-4FAA-80B2-03B4ABE9D953}" type="sibTrans" cxnId="{AAFC542B-3637-49DD-ACEF-064BE77D3C74}">
      <dgm:prSet/>
      <dgm:spPr/>
      <dgm:t>
        <a:bodyPr/>
        <a:lstStyle/>
        <a:p>
          <a:endParaRPr lang="en-US"/>
        </a:p>
      </dgm:t>
    </dgm:pt>
    <dgm:pt modelId="{63F7E4BA-3A70-48B5-A932-BF8417AFCD72}">
      <dgm:prSet/>
      <dgm:spPr/>
      <dgm:t>
        <a:bodyPr/>
        <a:lstStyle/>
        <a:p>
          <a:r>
            <a:rPr lang="en-US"/>
            <a:t>Kaon Production Target</a:t>
          </a:r>
        </a:p>
      </dgm:t>
    </dgm:pt>
    <dgm:pt modelId="{0F698C21-5362-4C77-9140-FD610C6F94BE}" type="parTrans" cxnId="{E3C3409C-A21F-4ADE-9265-C1AC15313061}">
      <dgm:prSet/>
      <dgm:spPr/>
      <dgm:t>
        <a:bodyPr/>
        <a:lstStyle/>
        <a:p>
          <a:endParaRPr lang="en-US"/>
        </a:p>
      </dgm:t>
    </dgm:pt>
    <dgm:pt modelId="{723D8645-0BB0-467A-B30C-3DC8358C3AAB}" type="sibTrans" cxnId="{E3C3409C-A21F-4ADE-9265-C1AC15313061}">
      <dgm:prSet/>
      <dgm:spPr/>
      <dgm:t>
        <a:bodyPr/>
        <a:lstStyle/>
        <a:p>
          <a:endParaRPr lang="en-US"/>
        </a:p>
      </dgm:t>
    </dgm:pt>
    <dgm:pt modelId="{909BE14D-0EFC-43D2-92D0-414A9A28350D}">
      <dgm:prSet/>
      <dgm:spPr/>
      <dgm:t>
        <a:bodyPr/>
        <a:lstStyle/>
        <a:p>
          <a:r>
            <a:rPr lang="en-US"/>
            <a:t>Summary and Outlook</a:t>
          </a:r>
        </a:p>
      </dgm:t>
    </dgm:pt>
    <dgm:pt modelId="{1DA08787-B33E-430A-871F-9086FE906349}" type="parTrans" cxnId="{D4EC3D4A-FAC8-4D11-95EC-09B220D7FADD}">
      <dgm:prSet/>
      <dgm:spPr/>
      <dgm:t>
        <a:bodyPr/>
        <a:lstStyle/>
        <a:p>
          <a:endParaRPr lang="en-US"/>
        </a:p>
      </dgm:t>
    </dgm:pt>
    <dgm:pt modelId="{4482E306-C7E6-4EB8-8C07-8FC0C712BA12}" type="sibTrans" cxnId="{D4EC3D4A-FAC8-4D11-95EC-09B220D7FADD}">
      <dgm:prSet/>
      <dgm:spPr/>
      <dgm:t>
        <a:bodyPr/>
        <a:lstStyle/>
        <a:p>
          <a:endParaRPr lang="en-US"/>
        </a:p>
      </dgm:t>
    </dgm:pt>
    <dgm:pt modelId="{E28C722E-4BB4-4A66-A649-C78868318A9E}" type="pres">
      <dgm:prSet presAssocID="{059EC913-1155-4A25-958B-2201F3825FB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0662D2-07E8-4232-8991-739CA8F97AF7}" type="pres">
      <dgm:prSet presAssocID="{4F08163C-1390-471D-856C-B55B5E8A916F}" presName="hierRoot1" presStyleCnt="0"/>
      <dgm:spPr/>
    </dgm:pt>
    <dgm:pt modelId="{BFA85DB5-ED00-4B04-80E3-23A49A95A5BD}" type="pres">
      <dgm:prSet presAssocID="{4F08163C-1390-471D-856C-B55B5E8A916F}" presName="composite" presStyleCnt="0"/>
      <dgm:spPr/>
    </dgm:pt>
    <dgm:pt modelId="{0A274488-6574-4D56-B4A0-81D03109BAC1}" type="pres">
      <dgm:prSet presAssocID="{4F08163C-1390-471D-856C-B55B5E8A916F}" presName="background" presStyleLbl="node0" presStyleIdx="0" presStyleCnt="4"/>
      <dgm:spPr/>
    </dgm:pt>
    <dgm:pt modelId="{B8F7A4F3-CBFF-4033-8A3E-04DBE3F87BE1}" type="pres">
      <dgm:prSet presAssocID="{4F08163C-1390-471D-856C-B55B5E8A916F}" presName="text" presStyleLbl="fgAcc0" presStyleIdx="0" presStyleCnt="4">
        <dgm:presLayoutVars>
          <dgm:chPref val="3"/>
        </dgm:presLayoutVars>
      </dgm:prSet>
      <dgm:spPr/>
    </dgm:pt>
    <dgm:pt modelId="{38FBF140-3F23-4139-9CCB-A3ADF4AB8F76}" type="pres">
      <dgm:prSet presAssocID="{4F08163C-1390-471D-856C-B55B5E8A916F}" presName="hierChild2" presStyleCnt="0"/>
      <dgm:spPr/>
    </dgm:pt>
    <dgm:pt modelId="{61E69DC3-A51A-4560-B958-BB11C7DC34DE}" type="pres">
      <dgm:prSet presAssocID="{23BBF5DB-AE4D-41E0-8454-EC5969AF517B}" presName="hierRoot1" presStyleCnt="0"/>
      <dgm:spPr/>
    </dgm:pt>
    <dgm:pt modelId="{8474E914-6FB9-466D-83A3-F7E976FC4121}" type="pres">
      <dgm:prSet presAssocID="{23BBF5DB-AE4D-41E0-8454-EC5969AF517B}" presName="composite" presStyleCnt="0"/>
      <dgm:spPr/>
    </dgm:pt>
    <dgm:pt modelId="{DB389ACC-E324-46FD-B374-1CC653C0C133}" type="pres">
      <dgm:prSet presAssocID="{23BBF5DB-AE4D-41E0-8454-EC5969AF517B}" presName="background" presStyleLbl="node0" presStyleIdx="1" presStyleCnt="4"/>
      <dgm:spPr/>
    </dgm:pt>
    <dgm:pt modelId="{919A7B49-18D9-4E76-85D5-17BB1D6A30C7}" type="pres">
      <dgm:prSet presAssocID="{23BBF5DB-AE4D-41E0-8454-EC5969AF517B}" presName="text" presStyleLbl="fgAcc0" presStyleIdx="1" presStyleCnt="4">
        <dgm:presLayoutVars>
          <dgm:chPref val="3"/>
        </dgm:presLayoutVars>
      </dgm:prSet>
      <dgm:spPr/>
    </dgm:pt>
    <dgm:pt modelId="{4C8351EF-0693-41D7-B8BB-CF856A8EF662}" type="pres">
      <dgm:prSet presAssocID="{23BBF5DB-AE4D-41E0-8454-EC5969AF517B}" presName="hierChild2" presStyleCnt="0"/>
      <dgm:spPr/>
    </dgm:pt>
    <dgm:pt modelId="{2E4BB287-ADD1-48D1-837E-DE9B3A7D5928}" type="pres">
      <dgm:prSet presAssocID="{63F7E4BA-3A70-48B5-A932-BF8417AFCD72}" presName="hierRoot1" presStyleCnt="0"/>
      <dgm:spPr/>
    </dgm:pt>
    <dgm:pt modelId="{1FED3832-500C-481F-8F15-2D92DEC38BE2}" type="pres">
      <dgm:prSet presAssocID="{63F7E4BA-3A70-48B5-A932-BF8417AFCD72}" presName="composite" presStyleCnt="0"/>
      <dgm:spPr/>
    </dgm:pt>
    <dgm:pt modelId="{FC9FCBAD-BD18-4E48-B698-396B95B1508E}" type="pres">
      <dgm:prSet presAssocID="{63F7E4BA-3A70-48B5-A932-BF8417AFCD72}" presName="background" presStyleLbl="node0" presStyleIdx="2" presStyleCnt="4"/>
      <dgm:spPr/>
    </dgm:pt>
    <dgm:pt modelId="{41A2D2E0-4FBB-47CB-B767-1D9AF50197E2}" type="pres">
      <dgm:prSet presAssocID="{63F7E4BA-3A70-48B5-A932-BF8417AFCD72}" presName="text" presStyleLbl="fgAcc0" presStyleIdx="2" presStyleCnt="4">
        <dgm:presLayoutVars>
          <dgm:chPref val="3"/>
        </dgm:presLayoutVars>
      </dgm:prSet>
      <dgm:spPr/>
    </dgm:pt>
    <dgm:pt modelId="{C3E85283-9798-4731-A3E1-14372E31FFDF}" type="pres">
      <dgm:prSet presAssocID="{63F7E4BA-3A70-48B5-A932-BF8417AFCD72}" presName="hierChild2" presStyleCnt="0"/>
      <dgm:spPr/>
    </dgm:pt>
    <dgm:pt modelId="{302A60A1-899E-47A5-9A23-15D0CB39961A}" type="pres">
      <dgm:prSet presAssocID="{909BE14D-0EFC-43D2-92D0-414A9A28350D}" presName="hierRoot1" presStyleCnt="0"/>
      <dgm:spPr/>
    </dgm:pt>
    <dgm:pt modelId="{E735E5B5-E154-4E9D-B5AC-9B8BFB3CCD57}" type="pres">
      <dgm:prSet presAssocID="{909BE14D-0EFC-43D2-92D0-414A9A28350D}" presName="composite" presStyleCnt="0"/>
      <dgm:spPr/>
    </dgm:pt>
    <dgm:pt modelId="{9DEAFD8E-6444-454A-9304-92232EE3ACA2}" type="pres">
      <dgm:prSet presAssocID="{909BE14D-0EFC-43D2-92D0-414A9A28350D}" presName="background" presStyleLbl="node0" presStyleIdx="3" presStyleCnt="4"/>
      <dgm:spPr/>
    </dgm:pt>
    <dgm:pt modelId="{1DE3DD95-1D5B-4A2E-8BFB-4C899713F14A}" type="pres">
      <dgm:prSet presAssocID="{909BE14D-0EFC-43D2-92D0-414A9A28350D}" presName="text" presStyleLbl="fgAcc0" presStyleIdx="3" presStyleCnt="4">
        <dgm:presLayoutVars>
          <dgm:chPref val="3"/>
        </dgm:presLayoutVars>
      </dgm:prSet>
      <dgm:spPr/>
    </dgm:pt>
    <dgm:pt modelId="{773585D6-DCE5-435C-9EEA-8A64E33F1AB4}" type="pres">
      <dgm:prSet presAssocID="{909BE14D-0EFC-43D2-92D0-414A9A28350D}" presName="hierChild2" presStyleCnt="0"/>
      <dgm:spPr/>
    </dgm:pt>
  </dgm:ptLst>
  <dgm:cxnLst>
    <dgm:cxn modelId="{AAFC542B-3637-49DD-ACEF-064BE77D3C74}" srcId="{059EC913-1155-4A25-958B-2201F3825FBB}" destId="{23BBF5DB-AE4D-41E0-8454-EC5969AF517B}" srcOrd="1" destOrd="0" parTransId="{EFE84661-E846-4F8C-A2F3-0AC71F67E8B8}" sibTransId="{C5905082-AA51-4FAA-80B2-03B4ABE9D953}"/>
    <dgm:cxn modelId="{8D3EC842-54D6-40F2-82C6-5E37703CCCF4}" type="presOf" srcId="{4F08163C-1390-471D-856C-B55B5E8A916F}" destId="{B8F7A4F3-CBFF-4033-8A3E-04DBE3F87BE1}" srcOrd="0" destOrd="0" presId="urn:microsoft.com/office/officeart/2005/8/layout/hierarchy1"/>
    <dgm:cxn modelId="{7B773D43-D4B7-44AA-A83F-60AB7DEB3509}" type="presOf" srcId="{909BE14D-0EFC-43D2-92D0-414A9A28350D}" destId="{1DE3DD95-1D5B-4A2E-8BFB-4C899713F14A}" srcOrd="0" destOrd="0" presId="urn:microsoft.com/office/officeart/2005/8/layout/hierarchy1"/>
    <dgm:cxn modelId="{D4EC3D4A-FAC8-4D11-95EC-09B220D7FADD}" srcId="{059EC913-1155-4A25-958B-2201F3825FBB}" destId="{909BE14D-0EFC-43D2-92D0-414A9A28350D}" srcOrd="3" destOrd="0" parTransId="{1DA08787-B33E-430A-871F-9086FE906349}" sibTransId="{4482E306-C7E6-4EB8-8C07-8FC0C712BA12}"/>
    <dgm:cxn modelId="{5F47996C-67F6-4561-9ABB-8FA50D99D890}" type="presOf" srcId="{059EC913-1155-4A25-958B-2201F3825FBB}" destId="{E28C722E-4BB4-4A66-A649-C78868318A9E}" srcOrd="0" destOrd="0" presId="urn:microsoft.com/office/officeart/2005/8/layout/hierarchy1"/>
    <dgm:cxn modelId="{9C3D5574-4F76-4D3D-B37D-136AD55AC171}" type="presOf" srcId="{23BBF5DB-AE4D-41E0-8454-EC5969AF517B}" destId="{919A7B49-18D9-4E76-85D5-17BB1D6A30C7}" srcOrd="0" destOrd="0" presId="urn:microsoft.com/office/officeart/2005/8/layout/hierarchy1"/>
    <dgm:cxn modelId="{E337AD74-D6A3-4339-B9D9-6C322DE20F5E}" srcId="{059EC913-1155-4A25-958B-2201F3825FBB}" destId="{4F08163C-1390-471D-856C-B55B5E8A916F}" srcOrd="0" destOrd="0" parTransId="{DDFE2AED-508F-404D-92EA-BEEB57166263}" sibTransId="{021EBAAA-6195-4D06-8516-4384F19FA2D3}"/>
    <dgm:cxn modelId="{E3C3409C-A21F-4ADE-9265-C1AC15313061}" srcId="{059EC913-1155-4A25-958B-2201F3825FBB}" destId="{63F7E4BA-3A70-48B5-A932-BF8417AFCD72}" srcOrd="2" destOrd="0" parTransId="{0F698C21-5362-4C77-9140-FD610C6F94BE}" sibTransId="{723D8645-0BB0-467A-B30C-3DC8358C3AAB}"/>
    <dgm:cxn modelId="{3AC100E9-7C80-46ED-B490-DEBDF0D2D4C7}" type="presOf" srcId="{63F7E4BA-3A70-48B5-A932-BF8417AFCD72}" destId="{41A2D2E0-4FBB-47CB-B767-1D9AF50197E2}" srcOrd="0" destOrd="0" presId="urn:microsoft.com/office/officeart/2005/8/layout/hierarchy1"/>
    <dgm:cxn modelId="{DA031B25-1B99-4D19-9C28-0B5215821B14}" type="presParOf" srcId="{E28C722E-4BB4-4A66-A649-C78868318A9E}" destId="{100662D2-07E8-4232-8991-739CA8F97AF7}" srcOrd="0" destOrd="0" presId="urn:microsoft.com/office/officeart/2005/8/layout/hierarchy1"/>
    <dgm:cxn modelId="{7B95F622-88C6-4EF0-9851-7741F4174961}" type="presParOf" srcId="{100662D2-07E8-4232-8991-739CA8F97AF7}" destId="{BFA85DB5-ED00-4B04-80E3-23A49A95A5BD}" srcOrd="0" destOrd="0" presId="urn:microsoft.com/office/officeart/2005/8/layout/hierarchy1"/>
    <dgm:cxn modelId="{28C979F4-7838-45A1-977A-FEA94F42C4A9}" type="presParOf" srcId="{BFA85DB5-ED00-4B04-80E3-23A49A95A5BD}" destId="{0A274488-6574-4D56-B4A0-81D03109BAC1}" srcOrd="0" destOrd="0" presId="urn:microsoft.com/office/officeart/2005/8/layout/hierarchy1"/>
    <dgm:cxn modelId="{3ECF8A65-36C1-4A93-96F1-E5A5C448A640}" type="presParOf" srcId="{BFA85DB5-ED00-4B04-80E3-23A49A95A5BD}" destId="{B8F7A4F3-CBFF-4033-8A3E-04DBE3F87BE1}" srcOrd="1" destOrd="0" presId="urn:microsoft.com/office/officeart/2005/8/layout/hierarchy1"/>
    <dgm:cxn modelId="{ACB14005-E0D2-459B-B9C8-CC279E5BBC44}" type="presParOf" srcId="{100662D2-07E8-4232-8991-739CA8F97AF7}" destId="{38FBF140-3F23-4139-9CCB-A3ADF4AB8F76}" srcOrd="1" destOrd="0" presId="urn:microsoft.com/office/officeart/2005/8/layout/hierarchy1"/>
    <dgm:cxn modelId="{4675A433-58B9-4F68-A830-518AE9C86971}" type="presParOf" srcId="{E28C722E-4BB4-4A66-A649-C78868318A9E}" destId="{61E69DC3-A51A-4560-B958-BB11C7DC34DE}" srcOrd="1" destOrd="0" presId="urn:microsoft.com/office/officeart/2005/8/layout/hierarchy1"/>
    <dgm:cxn modelId="{9E23AC9E-7B32-43EC-A211-47951A98004E}" type="presParOf" srcId="{61E69DC3-A51A-4560-B958-BB11C7DC34DE}" destId="{8474E914-6FB9-466D-83A3-F7E976FC4121}" srcOrd="0" destOrd="0" presId="urn:microsoft.com/office/officeart/2005/8/layout/hierarchy1"/>
    <dgm:cxn modelId="{871DD9DF-15CA-48CD-BD5A-C3F359A16399}" type="presParOf" srcId="{8474E914-6FB9-466D-83A3-F7E976FC4121}" destId="{DB389ACC-E324-46FD-B374-1CC653C0C133}" srcOrd="0" destOrd="0" presId="urn:microsoft.com/office/officeart/2005/8/layout/hierarchy1"/>
    <dgm:cxn modelId="{072CE6DA-843E-450F-A08F-C6B09980FBCE}" type="presParOf" srcId="{8474E914-6FB9-466D-83A3-F7E976FC4121}" destId="{919A7B49-18D9-4E76-85D5-17BB1D6A30C7}" srcOrd="1" destOrd="0" presId="urn:microsoft.com/office/officeart/2005/8/layout/hierarchy1"/>
    <dgm:cxn modelId="{0150372F-AF15-4F78-9966-E48797245704}" type="presParOf" srcId="{61E69DC3-A51A-4560-B958-BB11C7DC34DE}" destId="{4C8351EF-0693-41D7-B8BB-CF856A8EF662}" srcOrd="1" destOrd="0" presId="urn:microsoft.com/office/officeart/2005/8/layout/hierarchy1"/>
    <dgm:cxn modelId="{AE5E30D7-45C8-4F80-BA17-F3982F92D195}" type="presParOf" srcId="{E28C722E-4BB4-4A66-A649-C78868318A9E}" destId="{2E4BB287-ADD1-48D1-837E-DE9B3A7D5928}" srcOrd="2" destOrd="0" presId="urn:microsoft.com/office/officeart/2005/8/layout/hierarchy1"/>
    <dgm:cxn modelId="{299EEEC0-A0A5-4D62-829D-52F7699FC3B3}" type="presParOf" srcId="{2E4BB287-ADD1-48D1-837E-DE9B3A7D5928}" destId="{1FED3832-500C-481F-8F15-2D92DEC38BE2}" srcOrd="0" destOrd="0" presId="urn:microsoft.com/office/officeart/2005/8/layout/hierarchy1"/>
    <dgm:cxn modelId="{2420DD69-C9AB-4E64-90BF-5E9BF839A3CD}" type="presParOf" srcId="{1FED3832-500C-481F-8F15-2D92DEC38BE2}" destId="{FC9FCBAD-BD18-4E48-B698-396B95B1508E}" srcOrd="0" destOrd="0" presId="urn:microsoft.com/office/officeart/2005/8/layout/hierarchy1"/>
    <dgm:cxn modelId="{22694182-ED34-44EA-929C-3CE259EB094D}" type="presParOf" srcId="{1FED3832-500C-481F-8F15-2D92DEC38BE2}" destId="{41A2D2E0-4FBB-47CB-B767-1D9AF50197E2}" srcOrd="1" destOrd="0" presId="urn:microsoft.com/office/officeart/2005/8/layout/hierarchy1"/>
    <dgm:cxn modelId="{319C3814-E986-4309-9B50-7A33026830AC}" type="presParOf" srcId="{2E4BB287-ADD1-48D1-837E-DE9B3A7D5928}" destId="{C3E85283-9798-4731-A3E1-14372E31FFDF}" srcOrd="1" destOrd="0" presId="urn:microsoft.com/office/officeart/2005/8/layout/hierarchy1"/>
    <dgm:cxn modelId="{52A9CDBE-3386-4496-A39B-3C9C3E6C5C75}" type="presParOf" srcId="{E28C722E-4BB4-4A66-A649-C78868318A9E}" destId="{302A60A1-899E-47A5-9A23-15D0CB39961A}" srcOrd="3" destOrd="0" presId="urn:microsoft.com/office/officeart/2005/8/layout/hierarchy1"/>
    <dgm:cxn modelId="{A7691742-CC3E-4270-854E-24203416DE3E}" type="presParOf" srcId="{302A60A1-899E-47A5-9A23-15D0CB39961A}" destId="{E735E5B5-E154-4E9D-B5AC-9B8BFB3CCD57}" srcOrd="0" destOrd="0" presId="urn:microsoft.com/office/officeart/2005/8/layout/hierarchy1"/>
    <dgm:cxn modelId="{1FCC6698-A5B9-4BC9-8B90-E1C098462D69}" type="presParOf" srcId="{E735E5B5-E154-4E9D-B5AC-9B8BFB3CCD57}" destId="{9DEAFD8E-6444-454A-9304-92232EE3ACA2}" srcOrd="0" destOrd="0" presId="urn:microsoft.com/office/officeart/2005/8/layout/hierarchy1"/>
    <dgm:cxn modelId="{8A7665FD-8F49-43B2-92B1-02D50170B35A}" type="presParOf" srcId="{E735E5B5-E154-4E9D-B5AC-9B8BFB3CCD57}" destId="{1DE3DD95-1D5B-4A2E-8BFB-4C899713F14A}" srcOrd="1" destOrd="0" presId="urn:microsoft.com/office/officeart/2005/8/layout/hierarchy1"/>
    <dgm:cxn modelId="{497464D7-75E2-4153-A115-2469B39B55D8}" type="presParOf" srcId="{302A60A1-899E-47A5-9A23-15D0CB39961A}" destId="{773585D6-DCE5-435C-9EEA-8A64E33F1AB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42649B-9E2E-40B1-BF9F-FC57E1357D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645F05-1EA2-4A97-A32B-856B4A322B6C}">
      <dgm:prSet/>
      <dgm:spPr/>
      <dgm:t>
        <a:bodyPr/>
        <a:lstStyle/>
        <a:p>
          <a:r>
            <a:rPr lang="en-US" baseline="0"/>
            <a:t>We will need a device to maintain the high intensity photon beam position on KPT.</a:t>
          </a:r>
          <a:endParaRPr lang="en-US"/>
        </a:p>
      </dgm:t>
    </dgm:pt>
    <dgm:pt modelId="{8EC3CF96-207B-49AB-ABCC-667F4DF60123}" type="parTrans" cxnId="{DA566F52-3B79-4E30-A901-61B4A87C40D8}">
      <dgm:prSet/>
      <dgm:spPr/>
      <dgm:t>
        <a:bodyPr/>
        <a:lstStyle/>
        <a:p>
          <a:endParaRPr lang="en-US"/>
        </a:p>
      </dgm:t>
    </dgm:pt>
    <dgm:pt modelId="{F791DCE7-C12F-47EB-A7A1-76DE26857177}" type="sibTrans" cxnId="{DA566F52-3B79-4E30-A901-61B4A87C40D8}">
      <dgm:prSet/>
      <dgm:spPr/>
      <dgm:t>
        <a:bodyPr/>
        <a:lstStyle/>
        <a:p>
          <a:endParaRPr lang="en-US"/>
        </a:p>
      </dgm:t>
    </dgm:pt>
    <dgm:pt modelId="{37AB272C-A738-45CD-BBE6-831CB284AD51}">
      <dgm:prSet/>
      <dgm:spPr/>
      <dgm:t>
        <a:bodyPr/>
        <a:lstStyle/>
        <a:p>
          <a:r>
            <a:rPr lang="en-US"/>
            <a:t>Thermal analysis shows that it will need cooling to prevent overheating. </a:t>
          </a:r>
        </a:p>
      </dgm:t>
    </dgm:pt>
    <dgm:pt modelId="{F8288C47-6F4B-472E-9159-8DB6EB8754EE}" type="parTrans" cxnId="{B2C5FB78-D4C0-4A60-8B17-8966D50A5C29}">
      <dgm:prSet/>
      <dgm:spPr/>
      <dgm:t>
        <a:bodyPr/>
        <a:lstStyle/>
        <a:p>
          <a:endParaRPr lang="en-US"/>
        </a:p>
      </dgm:t>
    </dgm:pt>
    <dgm:pt modelId="{FF8F7726-F129-48E4-A838-6ACE204A2FCE}" type="sibTrans" cxnId="{B2C5FB78-D4C0-4A60-8B17-8966D50A5C29}">
      <dgm:prSet/>
      <dgm:spPr/>
      <dgm:t>
        <a:bodyPr/>
        <a:lstStyle/>
        <a:p>
          <a:endParaRPr lang="en-US"/>
        </a:p>
      </dgm:t>
    </dgm:pt>
    <dgm:pt modelId="{EE162418-A49D-4FEF-A78E-B305B937F2F3}">
      <dgm:prSet/>
      <dgm:spPr/>
      <dgm:t>
        <a:bodyPr/>
        <a:lstStyle/>
        <a:p>
          <a:r>
            <a:rPr lang="en-US" baseline="0"/>
            <a:t>A modified version of the GlueX Active Collimator has been built by University of Connecticut and delivered to JLAB.</a:t>
          </a:r>
          <a:endParaRPr lang="en-US"/>
        </a:p>
      </dgm:t>
    </dgm:pt>
    <dgm:pt modelId="{3994C7D1-2124-4E08-8836-C4F42C630FBF}" type="parTrans" cxnId="{933B2FA3-A5CE-4834-8F71-EE0CFF5C68AA}">
      <dgm:prSet/>
      <dgm:spPr/>
      <dgm:t>
        <a:bodyPr/>
        <a:lstStyle/>
        <a:p>
          <a:endParaRPr lang="en-US"/>
        </a:p>
      </dgm:t>
    </dgm:pt>
    <dgm:pt modelId="{FE359BB5-96E9-4587-99CE-28444021B710}" type="sibTrans" cxnId="{933B2FA3-A5CE-4834-8F71-EE0CFF5C68AA}">
      <dgm:prSet/>
      <dgm:spPr/>
      <dgm:t>
        <a:bodyPr/>
        <a:lstStyle/>
        <a:p>
          <a:endParaRPr lang="en-US"/>
        </a:p>
      </dgm:t>
    </dgm:pt>
    <dgm:pt modelId="{8761C70F-90C4-4633-AA87-CD973E3A587B}">
      <dgm:prSet/>
      <dgm:spPr/>
      <dgm:t>
        <a:bodyPr/>
        <a:lstStyle/>
        <a:p>
          <a:r>
            <a:rPr lang="en-US"/>
            <a:t>The amplifying electronics still needs to be modified to match the AC current and the existing amplifiers.</a:t>
          </a:r>
        </a:p>
      </dgm:t>
    </dgm:pt>
    <dgm:pt modelId="{1E0A39CC-10BC-4029-8B73-2E69B5DF5703}" type="parTrans" cxnId="{C8A98055-9F6D-403A-AEE8-C082D950EE39}">
      <dgm:prSet/>
      <dgm:spPr/>
      <dgm:t>
        <a:bodyPr/>
        <a:lstStyle/>
        <a:p>
          <a:endParaRPr lang="en-US"/>
        </a:p>
      </dgm:t>
    </dgm:pt>
    <dgm:pt modelId="{BE77EEC1-E7E0-491C-B810-851368847002}" type="sibTrans" cxnId="{C8A98055-9F6D-403A-AEE8-C082D950EE39}">
      <dgm:prSet/>
      <dgm:spPr/>
      <dgm:t>
        <a:bodyPr/>
        <a:lstStyle/>
        <a:p>
          <a:endParaRPr lang="en-US"/>
        </a:p>
      </dgm:t>
    </dgm:pt>
    <dgm:pt modelId="{EA3690B3-575C-43AE-9C05-5EDE18602704}">
      <dgm:prSet/>
      <dgm:spPr/>
      <dgm:t>
        <a:bodyPr/>
        <a:lstStyle/>
        <a:p>
          <a:r>
            <a:rPr lang="en-US"/>
            <a:t>FSD signals will need to be implemented in the electronics to shut off the CEBAF beam at large beam excursions. </a:t>
          </a:r>
        </a:p>
      </dgm:t>
    </dgm:pt>
    <dgm:pt modelId="{5D4E50A1-2E90-4A20-B1AE-0082E59C6EE5}" type="parTrans" cxnId="{DAD83B57-0A08-4C90-A56A-8D6EEA9B3AC9}">
      <dgm:prSet/>
      <dgm:spPr/>
      <dgm:t>
        <a:bodyPr/>
        <a:lstStyle/>
        <a:p>
          <a:endParaRPr lang="en-US"/>
        </a:p>
      </dgm:t>
    </dgm:pt>
    <dgm:pt modelId="{736EBAAB-DA61-4622-9D56-CE1A0C6117D0}" type="sibTrans" cxnId="{DAD83B57-0A08-4C90-A56A-8D6EEA9B3AC9}">
      <dgm:prSet/>
      <dgm:spPr/>
      <dgm:t>
        <a:bodyPr/>
        <a:lstStyle/>
        <a:p>
          <a:endParaRPr lang="en-US"/>
        </a:p>
      </dgm:t>
    </dgm:pt>
    <dgm:pt modelId="{C321B4AC-98BA-4F81-966B-B1237A29809A}">
      <dgm:prSet/>
      <dgm:spPr/>
      <dgm:t>
        <a:bodyPr/>
        <a:lstStyle/>
        <a:p>
          <a:r>
            <a:rPr lang="en-US" baseline="0"/>
            <a:t>K</a:t>
          </a:r>
          <a:r>
            <a:rPr lang="en-US" baseline="-25000"/>
            <a:t>L</a:t>
          </a:r>
          <a:r>
            <a:rPr lang="en-US" baseline="0"/>
            <a:t> Active Collimator is currently installed in the GlueX beamline and is used for the low energy running. </a:t>
          </a:r>
          <a:endParaRPr lang="en-US"/>
        </a:p>
      </dgm:t>
    </dgm:pt>
    <dgm:pt modelId="{94A2022B-D784-4BD0-8BD5-8FF4DF42F6B1}" type="parTrans" cxnId="{EC559E42-50E6-4623-A17B-CAE03FCC7891}">
      <dgm:prSet/>
      <dgm:spPr/>
      <dgm:t>
        <a:bodyPr/>
        <a:lstStyle/>
        <a:p>
          <a:endParaRPr lang="en-US"/>
        </a:p>
      </dgm:t>
    </dgm:pt>
    <dgm:pt modelId="{0B8FDC5A-D008-4AC1-B5D8-A3EA8B954231}" type="sibTrans" cxnId="{EC559E42-50E6-4623-A17B-CAE03FCC7891}">
      <dgm:prSet/>
      <dgm:spPr/>
      <dgm:t>
        <a:bodyPr/>
        <a:lstStyle/>
        <a:p>
          <a:endParaRPr lang="en-US"/>
        </a:p>
      </dgm:t>
    </dgm:pt>
    <dgm:pt modelId="{8E92386B-AC0F-493D-BE66-0985B1CAB032}">
      <dgm:prSet/>
      <dgm:spPr/>
      <dgm:t>
        <a:bodyPr/>
        <a:lstStyle/>
        <a:p>
          <a:r>
            <a:rPr lang="en-US"/>
            <a:t>Width </a:t>
          </a:r>
          <a:r>
            <a:rPr lang="en-US">
              <a:latin typeface="Symbol" panose="05050102010706020507" pitchFamily="18" charset="2"/>
            </a:rPr>
            <a:t>s</a:t>
          </a:r>
          <a:r>
            <a:rPr lang="en-US"/>
            <a:t>≈1.8 cm for KLF vs </a:t>
          </a:r>
          <a:r>
            <a:rPr lang="en-US">
              <a:latin typeface="Symbol" panose="05050102010706020507" pitchFamily="18" charset="2"/>
            </a:rPr>
            <a:t>s</a:t>
          </a:r>
          <a:r>
            <a:rPr lang="en-US"/>
            <a:t>≈1.1 cm for GlueX at low energies are closer to each other.  </a:t>
          </a:r>
        </a:p>
      </dgm:t>
    </dgm:pt>
    <dgm:pt modelId="{E8B507F8-91B2-4483-8BF9-118C10705EAD}" type="parTrans" cxnId="{180500AA-BED8-40B3-A2C8-08FB3E0E250A}">
      <dgm:prSet/>
      <dgm:spPr/>
      <dgm:t>
        <a:bodyPr/>
        <a:lstStyle/>
        <a:p>
          <a:endParaRPr lang="en-US"/>
        </a:p>
      </dgm:t>
    </dgm:pt>
    <dgm:pt modelId="{870FDE75-D9E7-4295-B6BB-C0F8B7892E1A}" type="sibTrans" cxnId="{180500AA-BED8-40B3-A2C8-08FB3E0E250A}">
      <dgm:prSet/>
      <dgm:spPr/>
      <dgm:t>
        <a:bodyPr/>
        <a:lstStyle/>
        <a:p>
          <a:endParaRPr lang="en-US"/>
        </a:p>
      </dgm:t>
    </dgm:pt>
    <dgm:pt modelId="{E3FBB680-A1F2-4C4A-9FBE-B5C438174E8C}">
      <dgm:prSet/>
      <dgm:spPr/>
      <dgm:t>
        <a:bodyPr/>
        <a:lstStyle/>
        <a:p>
          <a:r>
            <a:rPr lang="en-US"/>
            <a:t>First KLF-specific equipment to be tested with beam at JLAB.</a:t>
          </a:r>
        </a:p>
      </dgm:t>
    </dgm:pt>
    <dgm:pt modelId="{84C52D4A-2419-4F9F-8AD3-35129AF7A6BF}" type="parTrans" cxnId="{6934BEC3-3F3F-4AEA-9046-5F14E41A8936}">
      <dgm:prSet/>
      <dgm:spPr/>
      <dgm:t>
        <a:bodyPr/>
        <a:lstStyle/>
        <a:p>
          <a:endParaRPr lang="en-US"/>
        </a:p>
      </dgm:t>
    </dgm:pt>
    <dgm:pt modelId="{457F7565-F14A-4DBF-95F7-E83C11C472E2}" type="sibTrans" cxnId="{6934BEC3-3F3F-4AEA-9046-5F14E41A8936}">
      <dgm:prSet/>
      <dgm:spPr/>
      <dgm:t>
        <a:bodyPr/>
        <a:lstStyle/>
        <a:p>
          <a:endParaRPr lang="en-US"/>
        </a:p>
      </dgm:t>
    </dgm:pt>
    <dgm:pt modelId="{560B2977-5982-4F55-930B-3FCACBCBE438}">
      <dgm:prSet/>
      <dgm:spPr/>
      <dgm:t>
        <a:bodyPr/>
        <a:lstStyle/>
        <a:p>
          <a:r>
            <a:rPr lang="en-US"/>
            <a:t>Still being commissioned.</a:t>
          </a:r>
        </a:p>
      </dgm:t>
    </dgm:pt>
    <dgm:pt modelId="{E23B19B6-15DC-464D-B809-A71F182B46E2}" type="parTrans" cxnId="{2B325D6E-9B60-4667-9624-224737077514}">
      <dgm:prSet/>
      <dgm:spPr/>
      <dgm:t>
        <a:bodyPr/>
        <a:lstStyle/>
        <a:p>
          <a:endParaRPr lang="en-US"/>
        </a:p>
      </dgm:t>
    </dgm:pt>
    <dgm:pt modelId="{7180182E-DD6A-4115-9F33-C40F603F206E}" type="sibTrans" cxnId="{2B325D6E-9B60-4667-9624-224737077514}">
      <dgm:prSet/>
      <dgm:spPr/>
      <dgm:t>
        <a:bodyPr/>
        <a:lstStyle/>
        <a:p>
          <a:endParaRPr lang="en-US"/>
        </a:p>
      </dgm:t>
    </dgm:pt>
    <dgm:pt modelId="{C308A7C9-F23B-4135-B4FB-952F348F82BF}" type="pres">
      <dgm:prSet presAssocID="{1342649B-9E2E-40B1-BF9F-FC57E1357D06}" presName="linear" presStyleCnt="0">
        <dgm:presLayoutVars>
          <dgm:animLvl val="lvl"/>
          <dgm:resizeHandles val="exact"/>
        </dgm:presLayoutVars>
      </dgm:prSet>
      <dgm:spPr/>
    </dgm:pt>
    <dgm:pt modelId="{BE0B1931-65EF-4010-A2D3-3AF0870EB8EE}" type="pres">
      <dgm:prSet presAssocID="{98645F05-1EA2-4A97-A32B-856B4A322B6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2D046F-B7F8-4C1D-830F-953FD8891D4E}" type="pres">
      <dgm:prSet presAssocID="{98645F05-1EA2-4A97-A32B-856B4A322B6C}" presName="childText" presStyleLbl="revTx" presStyleIdx="0" presStyleCnt="3">
        <dgm:presLayoutVars>
          <dgm:bulletEnabled val="1"/>
        </dgm:presLayoutVars>
      </dgm:prSet>
      <dgm:spPr/>
    </dgm:pt>
    <dgm:pt modelId="{C3CA3E9F-9F5B-44AD-B7D3-184F705DCD09}" type="pres">
      <dgm:prSet presAssocID="{EE162418-A49D-4FEF-A78E-B305B937F2F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7E62C33-7051-45FF-92FD-2B814F01E6DA}" type="pres">
      <dgm:prSet presAssocID="{EE162418-A49D-4FEF-A78E-B305B937F2F3}" presName="childText" presStyleLbl="revTx" presStyleIdx="1" presStyleCnt="3">
        <dgm:presLayoutVars>
          <dgm:bulletEnabled val="1"/>
        </dgm:presLayoutVars>
      </dgm:prSet>
      <dgm:spPr/>
    </dgm:pt>
    <dgm:pt modelId="{857998E8-E3BB-4E12-8B3D-4F6C04B61908}" type="pres">
      <dgm:prSet presAssocID="{C321B4AC-98BA-4F81-966B-B1237A29809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6749B82-4317-4BA2-A015-E7A6FEDF89FB}" type="pres">
      <dgm:prSet presAssocID="{C321B4AC-98BA-4F81-966B-B1237A29809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8B3A15-0284-402E-9C8A-3395E91D97CE}" type="presOf" srcId="{EE162418-A49D-4FEF-A78E-B305B937F2F3}" destId="{C3CA3E9F-9F5B-44AD-B7D3-184F705DCD09}" srcOrd="0" destOrd="0" presId="urn:microsoft.com/office/officeart/2005/8/layout/vList2"/>
    <dgm:cxn modelId="{1CC9E55D-D723-4762-9844-DD520AA39775}" type="presOf" srcId="{8761C70F-90C4-4633-AA87-CD973E3A587B}" destId="{D7E62C33-7051-45FF-92FD-2B814F01E6DA}" srcOrd="0" destOrd="0" presId="urn:microsoft.com/office/officeart/2005/8/layout/vList2"/>
    <dgm:cxn modelId="{EC559E42-50E6-4623-A17B-CAE03FCC7891}" srcId="{1342649B-9E2E-40B1-BF9F-FC57E1357D06}" destId="{C321B4AC-98BA-4F81-966B-B1237A29809A}" srcOrd="2" destOrd="0" parTransId="{94A2022B-D784-4BD0-8BD5-8FF4DF42F6B1}" sibTransId="{0B8FDC5A-D008-4AC1-B5D8-A3EA8B954231}"/>
    <dgm:cxn modelId="{7D8DAC62-1EA1-441F-8780-E268D570CF5F}" type="presOf" srcId="{37AB272C-A738-45CD-BBE6-831CB284AD51}" destId="{872D046F-B7F8-4C1D-830F-953FD8891D4E}" srcOrd="0" destOrd="0" presId="urn:microsoft.com/office/officeart/2005/8/layout/vList2"/>
    <dgm:cxn modelId="{B931BC4C-9AF8-4578-8392-A852449BB65C}" type="presOf" srcId="{C321B4AC-98BA-4F81-966B-B1237A29809A}" destId="{857998E8-E3BB-4E12-8B3D-4F6C04B61908}" srcOrd="0" destOrd="0" presId="urn:microsoft.com/office/officeart/2005/8/layout/vList2"/>
    <dgm:cxn modelId="{2B325D6E-9B60-4667-9624-224737077514}" srcId="{E3FBB680-A1F2-4C4A-9FBE-B5C438174E8C}" destId="{560B2977-5982-4F55-930B-3FCACBCBE438}" srcOrd="0" destOrd="0" parTransId="{E23B19B6-15DC-464D-B809-A71F182B46E2}" sibTransId="{7180182E-DD6A-4115-9F33-C40F603F206E}"/>
    <dgm:cxn modelId="{DA566F52-3B79-4E30-A901-61B4A87C40D8}" srcId="{1342649B-9E2E-40B1-BF9F-FC57E1357D06}" destId="{98645F05-1EA2-4A97-A32B-856B4A322B6C}" srcOrd="0" destOrd="0" parTransId="{8EC3CF96-207B-49AB-ABCC-667F4DF60123}" sibTransId="{F791DCE7-C12F-47EB-A7A1-76DE26857177}"/>
    <dgm:cxn modelId="{E56C2D55-0D4C-4D08-9A79-377EB4EFC056}" type="presOf" srcId="{1342649B-9E2E-40B1-BF9F-FC57E1357D06}" destId="{C308A7C9-F23B-4135-B4FB-952F348F82BF}" srcOrd="0" destOrd="0" presId="urn:microsoft.com/office/officeart/2005/8/layout/vList2"/>
    <dgm:cxn modelId="{C8A98055-9F6D-403A-AEE8-C082D950EE39}" srcId="{EE162418-A49D-4FEF-A78E-B305B937F2F3}" destId="{8761C70F-90C4-4633-AA87-CD973E3A587B}" srcOrd="0" destOrd="0" parTransId="{1E0A39CC-10BC-4029-8B73-2E69B5DF5703}" sibTransId="{BE77EEC1-E7E0-491C-B810-851368847002}"/>
    <dgm:cxn modelId="{DAD83B57-0A08-4C90-A56A-8D6EEA9B3AC9}" srcId="{EE162418-A49D-4FEF-A78E-B305B937F2F3}" destId="{EA3690B3-575C-43AE-9C05-5EDE18602704}" srcOrd="1" destOrd="0" parTransId="{5D4E50A1-2E90-4A20-B1AE-0082E59C6EE5}" sibTransId="{736EBAAB-DA61-4622-9D56-CE1A0C6117D0}"/>
    <dgm:cxn modelId="{B2C5FB78-D4C0-4A60-8B17-8966D50A5C29}" srcId="{98645F05-1EA2-4A97-A32B-856B4A322B6C}" destId="{37AB272C-A738-45CD-BBE6-831CB284AD51}" srcOrd="0" destOrd="0" parTransId="{F8288C47-6F4B-472E-9159-8DB6EB8754EE}" sibTransId="{FF8F7726-F129-48E4-A838-6ACE204A2FCE}"/>
    <dgm:cxn modelId="{FBA42B96-2EE7-4802-8586-CFF77552A8D3}" type="presOf" srcId="{8E92386B-AC0F-493D-BE66-0985B1CAB032}" destId="{56749B82-4317-4BA2-A015-E7A6FEDF89FB}" srcOrd="0" destOrd="0" presId="urn:microsoft.com/office/officeart/2005/8/layout/vList2"/>
    <dgm:cxn modelId="{2AFB259A-0044-45F4-9D6F-0B6B0B6D7BAB}" type="presOf" srcId="{98645F05-1EA2-4A97-A32B-856B4A322B6C}" destId="{BE0B1931-65EF-4010-A2D3-3AF0870EB8EE}" srcOrd="0" destOrd="0" presId="urn:microsoft.com/office/officeart/2005/8/layout/vList2"/>
    <dgm:cxn modelId="{933B2FA3-A5CE-4834-8F71-EE0CFF5C68AA}" srcId="{1342649B-9E2E-40B1-BF9F-FC57E1357D06}" destId="{EE162418-A49D-4FEF-A78E-B305B937F2F3}" srcOrd="1" destOrd="0" parTransId="{3994C7D1-2124-4E08-8836-C4F42C630FBF}" sibTransId="{FE359BB5-96E9-4587-99CE-28444021B710}"/>
    <dgm:cxn modelId="{180500AA-BED8-40B3-A2C8-08FB3E0E250A}" srcId="{C321B4AC-98BA-4F81-966B-B1237A29809A}" destId="{8E92386B-AC0F-493D-BE66-0985B1CAB032}" srcOrd="0" destOrd="0" parTransId="{E8B507F8-91B2-4483-8BF9-118C10705EAD}" sibTransId="{870FDE75-D9E7-4295-B6BB-C0F8B7892E1A}"/>
    <dgm:cxn modelId="{4C0DBCAE-04DA-4B52-A958-58CCEA90A711}" type="presOf" srcId="{EA3690B3-575C-43AE-9C05-5EDE18602704}" destId="{D7E62C33-7051-45FF-92FD-2B814F01E6DA}" srcOrd="0" destOrd="1" presId="urn:microsoft.com/office/officeart/2005/8/layout/vList2"/>
    <dgm:cxn modelId="{6934BEC3-3F3F-4AEA-9046-5F14E41A8936}" srcId="{C321B4AC-98BA-4F81-966B-B1237A29809A}" destId="{E3FBB680-A1F2-4C4A-9FBE-B5C438174E8C}" srcOrd="1" destOrd="0" parTransId="{84C52D4A-2419-4F9F-8AD3-35129AF7A6BF}" sibTransId="{457F7565-F14A-4DBF-95F7-E83C11C472E2}"/>
    <dgm:cxn modelId="{5F617BE3-1401-4C9E-B895-34831C61729D}" type="presOf" srcId="{560B2977-5982-4F55-930B-3FCACBCBE438}" destId="{56749B82-4317-4BA2-A015-E7A6FEDF89FB}" srcOrd="0" destOrd="2" presId="urn:microsoft.com/office/officeart/2005/8/layout/vList2"/>
    <dgm:cxn modelId="{A841DBEC-7211-4A81-A856-A3D1E10B21C6}" type="presOf" srcId="{E3FBB680-A1F2-4C4A-9FBE-B5C438174E8C}" destId="{56749B82-4317-4BA2-A015-E7A6FEDF89FB}" srcOrd="0" destOrd="1" presId="urn:microsoft.com/office/officeart/2005/8/layout/vList2"/>
    <dgm:cxn modelId="{DC0299DE-72CB-4DA3-811C-F96FDF5A704F}" type="presParOf" srcId="{C308A7C9-F23B-4135-B4FB-952F348F82BF}" destId="{BE0B1931-65EF-4010-A2D3-3AF0870EB8EE}" srcOrd="0" destOrd="0" presId="urn:microsoft.com/office/officeart/2005/8/layout/vList2"/>
    <dgm:cxn modelId="{F5FC9A06-D4B5-4AEC-B9FC-C6EA71EEB117}" type="presParOf" srcId="{C308A7C9-F23B-4135-B4FB-952F348F82BF}" destId="{872D046F-B7F8-4C1D-830F-953FD8891D4E}" srcOrd="1" destOrd="0" presId="urn:microsoft.com/office/officeart/2005/8/layout/vList2"/>
    <dgm:cxn modelId="{E193FBD6-0EE4-41D8-8516-2F952091F5BF}" type="presParOf" srcId="{C308A7C9-F23B-4135-B4FB-952F348F82BF}" destId="{C3CA3E9F-9F5B-44AD-B7D3-184F705DCD09}" srcOrd="2" destOrd="0" presId="urn:microsoft.com/office/officeart/2005/8/layout/vList2"/>
    <dgm:cxn modelId="{24C10AA4-E4EF-4923-9426-646B94A87183}" type="presParOf" srcId="{C308A7C9-F23B-4135-B4FB-952F348F82BF}" destId="{D7E62C33-7051-45FF-92FD-2B814F01E6DA}" srcOrd="3" destOrd="0" presId="urn:microsoft.com/office/officeart/2005/8/layout/vList2"/>
    <dgm:cxn modelId="{067E6302-F86B-478C-B241-13932C2EB2B7}" type="presParOf" srcId="{C308A7C9-F23B-4135-B4FB-952F348F82BF}" destId="{857998E8-E3BB-4E12-8B3D-4F6C04B61908}" srcOrd="4" destOrd="0" presId="urn:microsoft.com/office/officeart/2005/8/layout/vList2"/>
    <dgm:cxn modelId="{45F26E71-A12B-4EEA-A8DC-46A1A8F9EDCE}" type="presParOf" srcId="{C308A7C9-F23B-4135-B4FB-952F348F82BF}" destId="{56749B82-4317-4BA2-A015-E7A6FEDF89F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74488-6574-4D56-B4A0-81D03109BAC1}">
      <dsp:nvSpPr>
        <dsp:cNvPr id="0" name=""/>
        <dsp:cNvSpPr/>
      </dsp:nvSpPr>
      <dsp:spPr>
        <a:xfrm>
          <a:off x="2571" y="1420895"/>
          <a:ext cx="1836038" cy="1165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F7A4F3-CBFF-4033-8A3E-04DBE3F87BE1}">
      <dsp:nvSpPr>
        <dsp:cNvPr id="0" name=""/>
        <dsp:cNvSpPr/>
      </dsp:nvSpPr>
      <dsp:spPr>
        <a:xfrm>
          <a:off x="206575" y="1614699"/>
          <a:ext cx="1836038" cy="1165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Beamline Description</a:t>
          </a:r>
        </a:p>
      </dsp:txBody>
      <dsp:txXfrm>
        <a:off x="240723" y="1648847"/>
        <a:ext cx="1767742" cy="1097588"/>
      </dsp:txXfrm>
    </dsp:sp>
    <dsp:sp modelId="{DB389ACC-E324-46FD-B374-1CC653C0C133}">
      <dsp:nvSpPr>
        <dsp:cNvPr id="0" name=""/>
        <dsp:cNvSpPr/>
      </dsp:nvSpPr>
      <dsp:spPr>
        <a:xfrm>
          <a:off x="2246619" y="1420895"/>
          <a:ext cx="1836038" cy="1165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9A7B49-18D9-4E76-85D5-17BB1D6A30C7}">
      <dsp:nvSpPr>
        <dsp:cNvPr id="0" name=""/>
        <dsp:cNvSpPr/>
      </dsp:nvSpPr>
      <dsp:spPr>
        <a:xfrm>
          <a:off x="2450623" y="1614699"/>
          <a:ext cx="1836038" cy="1165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Compact Photon Source</a:t>
          </a:r>
        </a:p>
      </dsp:txBody>
      <dsp:txXfrm>
        <a:off x="2484771" y="1648847"/>
        <a:ext cx="1767742" cy="1097588"/>
      </dsp:txXfrm>
    </dsp:sp>
    <dsp:sp modelId="{FC9FCBAD-BD18-4E48-B698-396B95B1508E}">
      <dsp:nvSpPr>
        <dsp:cNvPr id="0" name=""/>
        <dsp:cNvSpPr/>
      </dsp:nvSpPr>
      <dsp:spPr>
        <a:xfrm>
          <a:off x="4490666" y="1420895"/>
          <a:ext cx="1836038" cy="1165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A2D2E0-4FBB-47CB-B767-1D9AF50197E2}">
      <dsp:nvSpPr>
        <dsp:cNvPr id="0" name=""/>
        <dsp:cNvSpPr/>
      </dsp:nvSpPr>
      <dsp:spPr>
        <a:xfrm>
          <a:off x="4694670" y="1614699"/>
          <a:ext cx="1836038" cy="1165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Kaon Production Target</a:t>
          </a:r>
        </a:p>
      </dsp:txBody>
      <dsp:txXfrm>
        <a:off x="4728818" y="1648847"/>
        <a:ext cx="1767742" cy="1097588"/>
      </dsp:txXfrm>
    </dsp:sp>
    <dsp:sp modelId="{9DEAFD8E-6444-454A-9304-92232EE3ACA2}">
      <dsp:nvSpPr>
        <dsp:cNvPr id="0" name=""/>
        <dsp:cNvSpPr/>
      </dsp:nvSpPr>
      <dsp:spPr>
        <a:xfrm>
          <a:off x="6734714" y="1420895"/>
          <a:ext cx="1836038" cy="1165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E3DD95-1D5B-4A2E-8BFB-4C899713F14A}">
      <dsp:nvSpPr>
        <dsp:cNvPr id="0" name=""/>
        <dsp:cNvSpPr/>
      </dsp:nvSpPr>
      <dsp:spPr>
        <a:xfrm>
          <a:off x="6938718" y="1614699"/>
          <a:ext cx="1836038" cy="1165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Summary and Outlook</a:t>
          </a:r>
        </a:p>
      </dsp:txBody>
      <dsp:txXfrm>
        <a:off x="6972866" y="1648847"/>
        <a:ext cx="1767742" cy="1097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B1931-65EF-4010-A2D3-3AF0870EB8EE}">
      <dsp:nvSpPr>
        <dsp:cNvPr id="0" name=""/>
        <dsp:cNvSpPr/>
      </dsp:nvSpPr>
      <dsp:spPr>
        <a:xfrm>
          <a:off x="0" y="163578"/>
          <a:ext cx="10588217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We will need a device to maintain the high intensity photon beam position on KPT.</a:t>
          </a:r>
          <a:endParaRPr lang="en-US" sz="1500" kern="1200"/>
        </a:p>
      </dsp:txBody>
      <dsp:txXfrm>
        <a:off x="17563" y="181141"/>
        <a:ext cx="10553091" cy="324648"/>
      </dsp:txXfrm>
    </dsp:sp>
    <dsp:sp modelId="{872D046F-B7F8-4C1D-830F-953FD8891D4E}">
      <dsp:nvSpPr>
        <dsp:cNvPr id="0" name=""/>
        <dsp:cNvSpPr/>
      </dsp:nvSpPr>
      <dsp:spPr>
        <a:xfrm>
          <a:off x="0" y="523353"/>
          <a:ext cx="10588217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176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Thermal analysis shows that it will need cooling to prevent overheating. </a:t>
          </a:r>
        </a:p>
      </dsp:txBody>
      <dsp:txXfrm>
        <a:off x="0" y="523353"/>
        <a:ext cx="10588217" cy="248400"/>
      </dsp:txXfrm>
    </dsp:sp>
    <dsp:sp modelId="{C3CA3E9F-9F5B-44AD-B7D3-184F705DCD09}">
      <dsp:nvSpPr>
        <dsp:cNvPr id="0" name=""/>
        <dsp:cNvSpPr/>
      </dsp:nvSpPr>
      <dsp:spPr>
        <a:xfrm>
          <a:off x="0" y="771753"/>
          <a:ext cx="10588217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A modified version of the GlueX Active Collimator has been built by University of Connecticut and delivered to JLAB.</a:t>
          </a:r>
          <a:endParaRPr lang="en-US" sz="1500" kern="1200"/>
        </a:p>
      </dsp:txBody>
      <dsp:txXfrm>
        <a:off x="17563" y="789316"/>
        <a:ext cx="10553091" cy="324648"/>
      </dsp:txXfrm>
    </dsp:sp>
    <dsp:sp modelId="{D7E62C33-7051-45FF-92FD-2B814F01E6DA}">
      <dsp:nvSpPr>
        <dsp:cNvPr id="0" name=""/>
        <dsp:cNvSpPr/>
      </dsp:nvSpPr>
      <dsp:spPr>
        <a:xfrm>
          <a:off x="0" y="1131528"/>
          <a:ext cx="10588217" cy="41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176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The amplifying electronics still needs to be modified to match the AC current and the existing amplifiers.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FSD signals will need to be implemented in the electronics to shut off the CEBAF beam at large beam excursions. </a:t>
          </a:r>
        </a:p>
      </dsp:txBody>
      <dsp:txXfrm>
        <a:off x="0" y="1131528"/>
        <a:ext cx="10588217" cy="411412"/>
      </dsp:txXfrm>
    </dsp:sp>
    <dsp:sp modelId="{857998E8-E3BB-4E12-8B3D-4F6C04B61908}">
      <dsp:nvSpPr>
        <dsp:cNvPr id="0" name=""/>
        <dsp:cNvSpPr/>
      </dsp:nvSpPr>
      <dsp:spPr>
        <a:xfrm>
          <a:off x="0" y="1542941"/>
          <a:ext cx="10588217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K</a:t>
          </a:r>
          <a:r>
            <a:rPr lang="en-US" sz="1500" kern="1200" baseline="-25000"/>
            <a:t>L</a:t>
          </a:r>
          <a:r>
            <a:rPr lang="en-US" sz="1500" kern="1200" baseline="0"/>
            <a:t> Active Collimator is currently installed in the GlueX beamline and is used for the low energy running. </a:t>
          </a:r>
          <a:endParaRPr lang="en-US" sz="1500" kern="1200"/>
        </a:p>
      </dsp:txBody>
      <dsp:txXfrm>
        <a:off x="17563" y="1560504"/>
        <a:ext cx="10553091" cy="324648"/>
      </dsp:txXfrm>
    </dsp:sp>
    <dsp:sp modelId="{56749B82-4317-4BA2-A015-E7A6FEDF89FB}">
      <dsp:nvSpPr>
        <dsp:cNvPr id="0" name=""/>
        <dsp:cNvSpPr/>
      </dsp:nvSpPr>
      <dsp:spPr>
        <a:xfrm>
          <a:off x="0" y="1902716"/>
          <a:ext cx="10588217" cy="62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176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Width </a:t>
          </a:r>
          <a:r>
            <a:rPr lang="en-US" sz="1200" kern="1200">
              <a:latin typeface="Symbol" panose="05050102010706020507" pitchFamily="18" charset="2"/>
            </a:rPr>
            <a:t>s</a:t>
          </a:r>
          <a:r>
            <a:rPr lang="en-US" sz="1200" kern="1200"/>
            <a:t>≈1.8 cm for KLF vs </a:t>
          </a:r>
          <a:r>
            <a:rPr lang="en-US" sz="1200" kern="1200">
              <a:latin typeface="Symbol" panose="05050102010706020507" pitchFamily="18" charset="2"/>
            </a:rPr>
            <a:t>s</a:t>
          </a:r>
          <a:r>
            <a:rPr lang="en-US" sz="1200" kern="1200"/>
            <a:t>≈1.1 cm for GlueX at low energies are closer to each other. 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First KLF-specific equipment to be tested with beam at JLAB.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Still being commissioned.</a:t>
          </a:r>
        </a:p>
      </dsp:txBody>
      <dsp:txXfrm>
        <a:off x="0" y="1902716"/>
        <a:ext cx="10588217" cy="62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F6E91-38DE-4EC8-B61D-3464D4939EC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61C90-5955-4682-9A34-44274C32C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61C90-5955-4682-9A34-44274C32C7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9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61C90-5955-4682-9A34-44274C32C7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54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61C90-5955-4682-9A34-44274C32C7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6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61C90-5955-4682-9A34-44274C32C7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93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61C90-5955-4682-9A34-44274C32C7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44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61C90-5955-4682-9A34-44274C32C7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30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61C90-5955-4682-9A34-44274C32C7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59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61C90-5955-4682-9A34-44274C32C7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6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Re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39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1344292" y="1419596"/>
            <a:ext cx="811500" cy="365125"/>
          </a:xfrm>
        </p:spPr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9778840" y="3975658"/>
            <a:ext cx="3942404" cy="365125"/>
          </a:xfrm>
        </p:spPr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23B52-614F-1EA2-CCEB-365CB1E0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344292" y="1419596"/>
            <a:ext cx="811500" cy="365125"/>
          </a:xfrm>
        </p:spPr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B45850-9449-843B-8DC8-C43CBE5C6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36419" y="3933237"/>
            <a:ext cx="4027246" cy="365125"/>
          </a:xfrm>
        </p:spPr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C34CF-DE0C-D85A-E989-8E74E10B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4C3E9A-99EF-D8B1-3CC5-0F2B5E8BA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1137424"/>
            <a:ext cx="10581287" cy="54219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320040" indent="-274320">
              <a:buSzPct val="90000"/>
              <a:buFont typeface="Wingdings" panose="05000000000000000000" pitchFamily="2" charset="2"/>
              <a:buChar char="Ø"/>
              <a:defRPr sz="2000"/>
            </a:lvl1pPr>
            <a:lvl2pPr marL="548640" indent="-274320">
              <a:buSzPct val="75000"/>
              <a:buFont typeface="Wingdings" panose="05000000000000000000" pitchFamily="2" charset="2"/>
              <a:buChar char="q"/>
              <a:defRPr sz="1800"/>
            </a:lvl2pPr>
            <a:lvl3pPr marL="731520" indent="-182880">
              <a:buFont typeface="Courier New" panose="02070309020205020404" pitchFamily="49" charset="0"/>
              <a:buChar char="o"/>
              <a:defRPr sz="1600"/>
            </a:lvl3pPr>
            <a:lvl4pPr marL="1005840" indent="-182880">
              <a:buFont typeface="Wingdings" panose="05000000000000000000" pitchFamily="2" charset="2"/>
              <a:buChar char="§"/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CF6229-CC13-A40D-B1AA-D2289834D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4" y="148535"/>
            <a:ext cx="9915912" cy="64877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290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10510" y="1740625"/>
            <a:ext cx="8485243" cy="161479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1195990" y="1567898"/>
            <a:ext cx="1108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5/06/2026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156160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9" name="Picture 8" descr="A blue shield with orange letters&#10;&#10;Description automatically generated">
            <a:extLst>
              <a:ext uri="{FF2B5EF4-FFF2-40B4-BE49-F238E27FC236}">
                <a16:creationId xmlns:a16="http://schemas.microsoft.com/office/drawing/2014/main" id="{671ED821-C1F8-9CE2-2486-91EDDEFA26C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16354" y="85278"/>
            <a:ext cx="697142" cy="8034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52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7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Rectangle 9">
            <a:extLst>
              <a:ext uri="{FF2B5EF4-FFF2-40B4-BE49-F238E27FC236}">
                <a16:creationId xmlns:a16="http://schemas.microsoft.com/office/drawing/2014/main" id="{CA3FC43A-F2E5-409E-8C82-7DC3B69EA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811"/>
            <a:ext cx="4059081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11">
            <a:extLst>
              <a:ext uri="{FF2B5EF4-FFF2-40B4-BE49-F238E27FC236}">
                <a16:creationId xmlns:a16="http://schemas.microsoft.com/office/drawing/2014/main" id="{1EEBFF7B-A218-4767-9A82-7ADFE8C9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723290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36855-1AF5-3EC1-5E22-E0643F00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4" y="539553"/>
            <a:ext cx="6196916" cy="5768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Status of KLF Beamline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71965D-4C66-B555-6419-3F038BCFE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4655" y="228601"/>
            <a:ext cx="3436450" cy="643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</a:rPr>
              <a:t>Hovanes Egiyan</a:t>
            </a:r>
          </a:p>
          <a:p>
            <a:pPr algn="r"/>
            <a:r>
              <a:rPr lang="en-US" sz="2800" i="1">
                <a:solidFill>
                  <a:srgbClr val="FFFFFF"/>
                </a:solidFill>
              </a:rPr>
              <a:t>Jefferson Lab</a:t>
            </a:r>
          </a:p>
        </p:txBody>
      </p:sp>
    </p:spTree>
    <p:extLst>
      <p:ext uri="{BB962C8B-B14F-4D97-AF65-F5344CB8AC3E}">
        <p14:creationId xmlns:p14="http://schemas.microsoft.com/office/powerpoint/2010/main" val="1486818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93319-28F7-53E0-CFF4-845E5CB29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632A7-41C7-12C4-9B0F-C5638179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3B15D-B184-D7CB-390F-08BF30FA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0A829425-44AC-8354-FAC4-674AB471BC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802059"/>
              </p:ext>
            </p:extLst>
          </p:nvPr>
        </p:nvGraphicFramePr>
        <p:xfrm>
          <a:off x="373224" y="947588"/>
          <a:ext cx="10588217" cy="2687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D2B5713A-FCC4-723B-766F-16C735BF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KLF Active Collimator</a:t>
            </a:r>
          </a:p>
        </p:txBody>
      </p:sp>
      <p:pic>
        <p:nvPicPr>
          <p:cNvPr id="8" name="Picture 7" descr="The image shows a mechanical device with an adjustable, circular opening, surrounded by various electrical connections, including wires and components, with a warning label advising against operation.&#10;&#10;AI-generated content may be incorrect.">
            <a:extLst>
              <a:ext uri="{FF2B5EF4-FFF2-40B4-BE49-F238E27FC236}">
                <a16:creationId xmlns:a16="http://schemas.microsoft.com/office/drawing/2014/main" id="{60A5AE3E-DB75-9467-31CC-2B2303A5F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626" y="3725754"/>
            <a:ext cx="4709370" cy="3040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B2BAB2-694F-8783-BA30-1C9D619003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06" y="3679403"/>
            <a:ext cx="6343521" cy="3086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54E173-807D-5D24-2847-DFB5AF3BF6FC}"/>
              </a:ext>
            </a:extLst>
          </p:cNvPr>
          <p:cNvSpPr txBox="1"/>
          <p:nvPr/>
        </p:nvSpPr>
        <p:spPr>
          <a:xfrm>
            <a:off x="1785425" y="3463614"/>
            <a:ext cx="2824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ymbol" panose="05050102010706020507" pitchFamily="18" charset="2"/>
              </a:rPr>
              <a:t>g</a:t>
            </a:r>
            <a:r>
              <a:rPr lang="en-US" sz="1200"/>
              <a:t>-beam motion at GlueX collimator</a:t>
            </a:r>
          </a:p>
          <a:p>
            <a:r>
              <a:rPr lang="en-US" sz="1200"/>
              <a:t>	Beam Profiler vs KLF 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959AD-F52A-D2C3-7EE4-8BE63BA9B9E3}"/>
              </a:ext>
            </a:extLst>
          </p:cNvPr>
          <p:cNvSpPr txBox="1"/>
          <p:nvPr/>
        </p:nvSpPr>
        <p:spPr>
          <a:xfrm rot="16200000">
            <a:off x="-126330" y="3961910"/>
            <a:ext cx="61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1501742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DBE4C-3C28-862E-5118-AFEEAA6A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BEE11-6224-A74C-8591-6B1414B1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B8401-AC58-FC8D-0F80-979F90BD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331D4-775D-B77E-E5F9-349E89CBF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14" y="1644285"/>
            <a:ext cx="4382520" cy="439870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It is important to have a good electron beam tune on the radiator.</a:t>
            </a:r>
          </a:p>
          <a:p>
            <a:pPr lvl="1"/>
            <a:r>
              <a:rPr lang="en-US"/>
              <a:t>Avoid excessive radiation in Tagger Hall.</a:t>
            </a:r>
          </a:p>
          <a:p>
            <a:pPr lvl="1"/>
            <a:r>
              <a:rPr lang="en-US"/>
              <a:t>Avoid higher temperatures in the CPS absorber.</a:t>
            </a:r>
          </a:p>
          <a:p>
            <a:r>
              <a:rPr lang="en-US"/>
              <a:t>We found that beam rastering will not be necessary.</a:t>
            </a:r>
          </a:p>
          <a:p>
            <a:pPr lvl="1"/>
            <a:r>
              <a:rPr lang="en-US"/>
              <a:t>Use wider beam than GlueX does. </a:t>
            </a:r>
          </a:p>
          <a:p>
            <a:pPr lvl="1"/>
            <a:r>
              <a:rPr lang="en-US"/>
              <a:t>We will need to make sure that beam profile is wide using wire scans at CPS.</a:t>
            </a:r>
          </a:p>
          <a:p>
            <a:pPr lvl="1"/>
            <a:r>
              <a:rPr lang="en-US"/>
              <a:t>Need to check the beam halo to avoid excessive radiation. </a:t>
            </a:r>
          </a:p>
          <a:p>
            <a:r>
              <a:rPr lang="en-US"/>
              <a:t>We will install a girder just upstream of CPS for beam diagnostics with:</a:t>
            </a:r>
          </a:p>
          <a:p>
            <a:pPr lvl="1"/>
            <a:r>
              <a:rPr lang="en-US"/>
              <a:t>BCM to measure the beam  current,</a:t>
            </a:r>
          </a:p>
          <a:p>
            <a:pPr lvl="1"/>
            <a:r>
              <a:rPr lang="en-US"/>
              <a:t>BPM to measure beam positions,</a:t>
            </a:r>
          </a:p>
          <a:p>
            <a:pPr lvl="1"/>
            <a:r>
              <a:rPr lang="en-US"/>
              <a:t>Wire scanner for beam widths.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1804F-FCBB-817B-6648-738B08AD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Electron Beam Requirements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4914837E-8B46-A4B2-7CE7-1B8549E5F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757533"/>
              </p:ext>
            </p:extLst>
          </p:nvPr>
        </p:nvGraphicFramePr>
        <p:xfrm>
          <a:off x="4655673" y="1060577"/>
          <a:ext cx="6502813" cy="2083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820">
                  <a:extLst>
                    <a:ext uri="{9D8B030D-6E8A-4147-A177-3AD203B41FA5}">
                      <a16:colId xmlns:a16="http://schemas.microsoft.com/office/drawing/2014/main" val="3165708259"/>
                    </a:ext>
                  </a:extLst>
                </a:gridCol>
                <a:gridCol w="2310405">
                  <a:extLst>
                    <a:ext uri="{9D8B030D-6E8A-4147-A177-3AD203B41FA5}">
                      <a16:colId xmlns:a16="http://schemas.microsoft.com/office/drawing/2014/main" val="1073204655"/>
                    </a:ext>
                  </a:extLst>
                </a:gridCol>
                <a:gridCol w="2220588">
                  <a:extLst>
                    <a:ext uri="{9D8B030D-6E8A-4147-A177-3AD203B41FA5}">
                      <a16:colId xmlns:a16="http://schemas.microsoft.com/office/drawing/2014/main" val="303230729"/>
                    </a:ext>
                  </a:extLst>
                </a:gridCol>
              </a:tblGrid>
              <a:tr h="296891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@ CPS Radiator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@ KPT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905963"/>
                  </a:ext>
                </a:extLst>
              </a:tr>
              <a:tr h="296891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nA ≤ I</a:t>
                      </a:r>
                      <a:r>
                        <a:rPr lang="pl-PL" sz="1200" b="0" i="0" kern="1200" baseline="-25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pl-PL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≤ 5 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lang="pl-PL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743695"/>
                  </a:ext>
                </a:extLst>
              </a:tr>
              <a:tr h="296891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Beam 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mm ≤ 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l-GR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≤ 1.5 mm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l-GR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≤ 1 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452792"/>
                  </a:ext>
                </a:extLst>
              </a:tr>
              <a:tr h="29689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stability (@ 1 Hz)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l-GR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≤ 0.2 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l-GR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≤ 2 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041078"/>
                  </a:ext>
                </a:extLst>
              </a:tr>
              <a:tr h="30185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FSD tripped levels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x| &gt; 1 mm or |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y| &gt; 1 mm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x| &gt; 1 cm or |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y| &gt; 1 cm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632816"/>
                  </a:ext>
                </a:extLst>
              </a:tr>
              <a:tr h="29689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halo (halo-to-peak)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10</a:t>
                      </a:r>
                      <a:r>
                        <a:rPr lang="en-US" sz="1200" b="0" i="0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−4</a:t>
                      </a:r>
                      <a:r>
                        <a:rPr lang="en-US" sz="1200" b="0" i="0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at </a:t>
                      </a:r>
                      <a:r>
                        <a:rPr lang="en-US" sz="1200" b="0" i="1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200" b="0" i="0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&gt; 5</a:t>
                      </a:r>
                      <a:r>
                        <a:rPr lang="en-US" sz="1200" b="0" i="0" kern="1200" baseline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endParaRPr lang="en-US" sz="1200" baseline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96175"/>
                  </a:ext>
                </a:extLst>
              </a:tr>
              <a:tr h="296891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Beam emittances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lang="en-US" sz="1200" b="0" i="0" kern="1200" baseline="-250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x,y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≤ 5 nm-rad</a:t>
                      </a:r>
                      <a:endParaRPr lang="en-US" sz="1000" baseline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71244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043BC8-6023-E077-7918-A5839C66658C}"/>
              </a:ext>
            </a:extLst>
          </p:cNvPr>
          <p:cNvSpPr txBox="1">
            <a:spLocks/>
          </p:cNvSpPr>
          <p:nvPr/>
        </p:nvSpPr>
        <p:spPr>
          <a:xfrm>
            <a:off x="5179958" y="3759558"/>
            <a:ext cx="5747215" cy="27004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20040" indent="-27432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Ø"/>
              <a:defRPr sz="20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FSD trips on</a:t>
            </a:r>
          </a:p>
          <a:p>
            <a:pPr lvl="1"/>
            <a:r>
              <a:rPr lang="en-US"/>
              <a:t>Large  electron beam positions excursions, </a:t>
            </a:r>
          </a:p>
          <a:p>
            <a:pPr lvl="2"/>
            <a:r>
              <a:rPr lang="en-US"/>
              <a:t>Use a collar and PMT-based counters.</a:t>
            </a:r>
          </a:p>
          <a:p>
            <a:pPr lvl="1"/>
            <a:r>
              <a:rPr lang="en-US"/>
              <a:t>Electron beam angle excursion,</a:t>
            </a:r>
          </a:p>
          <a:p>
            <a:pPr lvl="2"/>
            <a:r>
              <a:rPr lang="en-US"/>
              <a:t>Measure photon beam position at KPT using active collimator.</a:t>
            </a:r>
          </a:p>
          <a:p>
            <a:pPr lvl="1"/>
            <a:r>
              <a:rPr lang="en-US"/>
              <a:t>Magnet current deviations.</a:t>
            </a:r>
          </a:p>
          <a:p>
            <a:pPr lvl="2"/>
            <a:r>
              <a:rPr lang="en-US"/>
              <a:t>Use power supply ADCs.</a:t>
            </a:r>
          </a:p>
          <a:p>
            <a:pPr lvl="2"/>
            <a:r>
              <a:rPr lang="en-US"/>
              <a:t>Field sensors or pickup coils inside the magnet</a:t>
            </a:r>
          </a:p>
          <a:p>
            <a:r>
              <a:rPr lang="en-US"/>
              <a:t>Keep Hall D radiator scanner with ~10</a:t>
            </a:r>
            <a:r>
              <a:rPr lang="en-US" baseline="30000"/>
              <a:t>4</a:t>
            </a:r>
            <a:r>
              <a:rPr lang="en-US"/>
              <a:t> dynamic range for the halo measurement.</a:t>
            </a:r>
          </a:p>
        </p:txBody>
      </p:sp>
    </p:spTree>
    <p:extLst>
      <p:ext uri="{BB962C8B-B14F-4D97-AF65-F5344CB8AC3E}">
        <p14:creationId xmlns:p14="http://schemas.microsoft.com/office/powerpoint/2010/main" val="2042302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EFA7A0-365E-7CCC-390D-3C5BCD1F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A8887-A3C0-F9F3-98FC-81107799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B9DD4-A489-FA53-E42D-D5B63A4E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E0874-69F1-F3E7-6B56-9ECFBA9B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3699164"/>
            <a:ext cx="5119091" cy="301030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K</a:t>
            </a:r>
            <a:r>
              <a:rPr lang="en-US" baseline="-25000"/>
              <a:t>L</a:t>
            </a:r>
            <a:r>
              <a:rPr lang="en-US"/>
              <a:t>-s are created in KPT mostly through </a:t>
            </a:r>
            <a:r>
              <a:rPr lang="en-US">
                <a:latin typeface="Symbol" panose="05050102010706020507" pitchFamily="18" charset="2"/>
              </a:rPr>
              <a:t>f</a:t>
            </a:r>
            <a:r>
              <a:rPr lang="en-US"/>
              <a:t>-photoproduction.</a:t>
            </a:r>
          </a:p>
          <a:p>
            <a:r>
              <a:rPr lang="en-US"/>
              <a:t>PAC48 proposal had a basic design of KPT.</a:t>
            </a:r>
          </a:p>
          <a:p>
            <a:pPr lvl="1"/>
            <a:r>
              <a:rPr lang="en-US"/>
              <a:t>Projected ~10 </a:t>
            </a:r>
            <a:r>
              <a:rPr lang="en-US" err="1"/>
              <a:t>KHz</a:t>
            </a:r>
            <a:r>
              <a:rPr lang="en-US"/>
              <a:t> K</a:t>
            </a:r>
            <a:r>
              <a:rPr lang="en-US" baseline="-25000"/>
              <a:t>L</a:t>
            </a:r>
            <a:r>
              <a:rPr lang="en-US"/>
              <a:t> rate.</a:t>
            </a:r>
          </a:p>
          <a:p>
            <a:pPr lvl="1"/>
            <a:r>
              <a:rPr lang="en-US"/>
              <a:t>Passed ERR-1 review in 2023. </a:t>
            </a:r>
          </a:p>
          <a:p>
            <a:pPr lvl="1"/>
            <a:r>
              <a:rPr lang="en-US"/>
              <a:t>Full engineering design exists for this model.</a:t>
            </a:r>
          </a:p>
          <a:p>
            <a:r>
              <a:rPr lang="en-US"/>
              <a:t>During summer of 2024, it was found that the flux of low energy photons are very likely to cause serious problems to GlueX detectors.</a:t>
            </a:r>
          </a:p>
          <a:p>
            <a:pPr lvl="1"/>
            <a:r>
              <a:rPr lang="en-US"/>
              <a:t>Some of the items will be discussed later in this talk.</a:t>
            </a:r>
          </a:p>
          <a:p>
            <a:r>
              <a:rPr lang="en-US"/>
              <a:t>It was decided in 2024 to suspend all procurements for KPT until these issues have been resolved. 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D63480-0608-E141-EA88-668E8E7F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Kaon Production Target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FA331D2-C449-FE99-6F0A-1FFD9A935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703658"/>
              </p:ext>
            </p:extLst>
          </p:nvPr>
        </p:nvGraphicFramePr>
        <p:xfrm>
          <a:off x="5766954" y="3031928"/>
          <a:ext cx="5295901" cy="3756728"/>
        </p:xfrm>
        <a:graphic>
          <a:graphicData uri="http://schemas.openxmlformats.org/drawingml/2006/table">
            <a:tbl>
              <a:tblPr/>
              <a:tblGrid>
                <a:gridCol w="3705225">
                  <a:extLst>
                    <a:ext uri="{9D8B030D-6E8A-4147-A177-3AD203B41FA5}">
                      <a16:colId xmlns:a16="http://schemas.microsoft.com/office/drawing/2014/main" val="805673576"/>
                    </a:ext>
                  </a:extLst>
                </a:gridCol>
                <a:gridCol w="1590676">
                  <a:extLst>
                    <a:ext uri="{9D8B030D-6E8A-4147-A177-3AD203B41FA5}">
                      <a16:colId xmlns:a16="http://schemas.microsoft.com/office/drawing/2014/main" val="284684820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Parameter with original KPT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Value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841319"/>
                  </a:ext>
                </a:extLst>
              </a:tr>
              <a:tr h="3231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Electron beam current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E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5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/>
                        <a:t>A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E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916967"/>
                  </a:ext>
                </a:extLst>
              </a:tr>
              <a:tr h="263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CPS Radiator thickness (z)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E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0.1 X</a:t>
                      </a:r>
                      <a:r>
                        <a:rPr lang="en-US" sz="1400" baseline="-25000">
                          <a:effectLst/>
                        </a:rPr>
                        <a:t>0</a:t>
                      </a:r>
                      <a:endParaRPr lang="en-US" sz="1400"/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E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000199"/>
                  </a:ext>
                </a:extLst>
              </a:tr>
              <a:tr h="21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Be target length (z)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40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829977"/>
                  </a:ext>
                </a:extLst>
              </a:tr>
              <a:tr h="273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Be target diameter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6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914626"/>
                  </a:ext>
                </a:extLst>
              </a:tr>
              <a:tr h="287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Tungsten plug length (z)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10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852722"/>
                  </a:ext>
                </a:extLst>
              </a:tr>
              <a:tr h="2890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de-DE" sz="1400"/>
                        <a:t>Tungsten plug width (x&amp;y)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14.2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933777"/>
                  </a:ext>
                </a:extLst>
              </a:tr>
              <a:tr h="261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Sweeping magnetic field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13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0.82 (</a:t>
                      </a:r>
                      <a:r>
                        <a:rPr lang="en-US" sz="1400" err="1"/>
                        <a:t>T•m</a:t>
                      </a:r>
                      <a:r>
                        <a:rPr lang="en-US" sz="1400"/>
                        <a:t>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13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10557"/>
                  </a:ext>
                </a:extLst>
              </a:tr>
              <a:tr h="2326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PS magnetic field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13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1.65 (</a:t>
                      </a:r>
                      <a:r>
                        <a:rPr lang="en-US" sz="1400" err="1"/>
                        <a:t>T•m</a:t>
                      </a:r>
                      <a:r>
                        <a:rPr lang="en-US" sz="1400"/>
                        <a:t>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13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348676"/>
                  </a:ext>
                </a:extLst>
              </a:tr>
              <a:tr h="21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LH2 target length (z)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~40cm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06232"/>
                  </a:ext>
                </a:extLst>
              </a:tr>
              <a:tr h="21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LH2 target diameter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6cm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60361"/>
                  </a:ext>
                </a:extLst>
              </a:tr>
              <a:tr h="21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Total K</a:t>
                      </a:r>
                      <a:r>
                        <a:rPr lang="en-US" sz="1400" baseline="-25000"/>
                        <a:t>L</a:t>
                      </a:r>
                      <a:r>
                        <a:rPr lang="en-US" sz="1400"/>
                        <a:t> rate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10 </a:t>
                      </a:r>
                      <a:r>
                        <a:rPr lang="en-US" sz="1400" err="1"/>
                        <a:t>KHz</a:t>
                      </a:r>
                      <a:endParaRPr lang="en-US" sz="1400"/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776280"/>
                  </a:ext>
                </a:extLst>
              </a:tr>
              <a:tr h="21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Kaon to neutron ratio R</a:t>
                      </a:r>
                      <a:r>
                        <a:rPr lang="en-US" sz="1100" baseline="-25000"/>
                        <a:t>K  </a:t>
                      </a:r>
                      <a:r>
                        <a:rPr lang="en-US" sz="1400"/>
                        <a:t>/ R</a:t>
                      </a:r>
                      <a:r>
                        <a:rPr lang="en-US" sz="1100" baseline="-25000"/>
                        <a:t>n</a:t>
                      </a:r>
                      <a:endParaRPr lang="en-US" sz="1400"/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&lt;1 at P&lt;2 GeV/c,</a:t>
                      </a:r>
                    </a:p>
                    <a:p>
                      <a:pPr algn="ctr"/>
                      <a:r>
                        <a:rPr lang="en-US" sz="1400"/>
                        <a:t>&gt;10 at P&gt;4 GeV/c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2821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22A071E-B1CC-4134-7562-B057C6E500E5}"/>
              </a:ext>
            </a:extLst>
          </p:cNvPr>
          <p:cNvSpPr txBox="1"/>
          <p:nvPr/>
        </p:nvSpPr>
        <p:spPr>
          <a:xfrm>
            <a:off x="7391659" y="2639865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>
                <a:solidFill>
                  <a:prstClr val="black"/>
                </a:solidFill>
                <a:latin typeface="Aptos" panose="020B0004020202020204"/>
              </a:rPr>
              <a:t>Original Specs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70D3D3-8181-355E-F13E-FEE99CD74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8" b="39349"/>
          <a:stretch>
            <a:fillRect/>
          </a:stretch>
        </p:blipFill>
        <p:spPr>
          <a:xfrm>
            <a:off x="373224" y="900402"/>
            <a:ext cx="4955960" cy="2463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098A02-8DF4-A12D-2261-6FA89980C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688" y="75048"/>
            <a:ext cx="3232418" cy="2883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3AF6E1-8D41-F6E1-F9B5-1C8273231FBA}"/>
              </a:ext>
            </a:extLst>
          </p:cNvPr>
          <p:cNvSpPr txBox="1"/>
          <p:nvPr/>
        </p:nvSpPr>
        <p:spPr>
          <a:xfrm>
            <a:off x="6096000" y="1740200"/>
            <a:ext cx="1054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Be 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1AAB51-5DCF-6873-8387-9BEEDD42875F}"/>
              </a:ext>
            </a:extLst>
          </p:cNvPr>
          <p:cNvSpPr txBox="1"/>
          <p:nvPr/>
        </p:nvSpPr>
        <p:spPr>
          <a:xfrm>
            <a:off x="10139523" y="496359"/>
            <a:ext cx="113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Pb shielding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74A60C-BFF3-40E3-6CD1-6F3327D30309}"/>
              </a:ext>
            </a:extLst>
          </p:cNvPr>
          <p:cNvSpPr txBox="1"/>
          <p:nvPr/>
        </p:nvSpPr>
        <p:spPr>
          <a:xfrm>
            <a:off x="10238673" y="1952423"/>
            <a:ext cx="1054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W-plug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425838-CA3D-A6F7-2700-DC45402DB49E}"/>
              </a:ext>
            </a:extLst>
          </p:cNvPr>
          <p:cNvCxnSpPr>
            <a:stCxn id="12" idx="0"/>
          </p:cNvCxnSpPr>
          <p:nvPr/>
        </p:nvCxnSpPr>
        <p:spPr>
          <a:xfrm flipV="1">
            <a:off x="6623084" y="1309255"/>
            <a:ext cx="1305180" cy="43094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BDDB35-40D2-79FA-4F60-E5948952F1CA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734671" y="1300089"/>
            <a:ext cx="1504002" cy="79083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86D6C-FC29-281A-258A-190E3A53A0C2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503423" y="576728"/>
            <a:ext cx="636100" cy="5813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B2C04A5-ECC5-969D-1167-B3E29B5F4824}"/>
              </a:ext>
            </a:extLst>
          </p:cNvPr>
          <p:cNvSpPr txBox="1"/>
          <p:nvPr/>
        </p:nvSpPr>
        <p:spPr>
          <a:xfrm>
            <a:off x="6075545" y="876322"/>
            <a:ext cx="1054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ymbol" panose="05050102010706020507" pitchFamily="18" charset="2"/>
              </a:rPr>
              <a:t>g</a:t>
            </a:r>
            <a:r>
              <a:rPr lang="en-US" sz="1200"/>
              <a:t>-BEAM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74D5481-4973-27D1-44E7-679363592647}"/>
              </a:ext>
            </a:extLst>
          </p:cNvPr>
          <p:cNvSpPr/>
          <p:nvPr/>
        </p:nvSpPr>
        <p:spPr>
          <a:xfrm>
            <a:off x="6075544" y="1184028"/>
            <a:ext cx="787273" cy="153946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90C6BA6-AC06-2DAF-003E-61FD410E8539}"/>
              </a:ext>
            </a:extLst>
          </p:cNvPr>
          <p:cNvSpPr/>
          <p:nvPr/>
        </p:nvSpPr>
        <p:spPr>
          <a:xfrm>
            <a:off x="9885916" y="1171754"/>
            <a:ext cx="787273" cy="153946"/>
          </a:xfrm>
          <a:prstGeom prst="rightArrow">
            <a:avLst/>
          </a:prstGeom>
          <a:solidFill>
            <a:srgbClr val="CE5E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35A694-2E34-A517-6EEB-88E90F682A26}"/>
              </a:ext>
            </a:extLst>
          </p:cNvPr>
          <p:cNvSpPr txBox="1"/>
          <p:nvPr/>
        </p:nvSpPr>
        <p:spPr>
          <a:xfrm>
            <a:off x="10180605" y="1300089"/>
            <a:ext cx="1054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K</a:t>
            </a:r>
            <a:r>
              <a:rPr lang="en-US" sz="1200" baseline="-25000"/>
              <a:t>L</a:t>
            </a:r>
            <a:r>
              <a:rPr lang="en-US" sz="1200"/>
              <a:t>-BEAM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E99E3C-0EBB-18FA-90E6-C4A314466D1F}"/>
              </a:ext>
            </a:extLst>
          </p:cNvPr>
          <p:cNvSpPr txBox="1"/>
          <p:nvPr/>
        </p:nvSpPr>
        <p:spPr>
          <a:xfrm>
            <a:off x="5619788" y="2359658"/>
            <a:ext cx="114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Borated poly</a:t>
            </a:r>
            <a:br>
              <a:rPr lang="en-US" sz="1200"/>
            </a:br>
            <a:r>
              <a:rPr lang="en-US" sz="1200"/>
              <a:t>shielding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ECE58C-2773-9F8E-FFCB-36BCA45DAC34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6760845" y="2279289"/>
            <a:ext cx="505016" cy="31120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769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E8660-9F0B-A339-3D13-6470CA7D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F54DD-5636-6A98-6286-F69126635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8D73C-6D8D-084A-52B7-3D598B39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692638-AC1A-BCB4-74CA-56417684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987" y="1090465"/>
            <a:ext cx="3879576" cy="2338535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Richard Jones implemented a KPT model with the downstream beamline into GlueX </a:t>
            </a:r>
            <a:r>
              <a:rPr lang="en-US" err="1"/>
              <a:t>HDGeant</a:t>
            </a:r>
            <a:r>
              <a:rPr lang="en-US"/>
              <a:t> simulation program.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Significant problems were identified with the detector rates in SC, FDC, TOF, and CDC.</a:t>
            </a:r>
          </a:p>
          <a:p>
            <a:pPr lvl="1"/>
            <a:r>
              <a:rPr lang="en-US"/>
              <a:t>It was decided to try to find a solution that would reduce the rates to values equal or smaller than the ones seen in </a:t>
            </a:r>
            <a:r>
              <a:rPr lang="en-US" err="1"/>
              <a:t>HDGeant</a:t>
            </a:r>
            <a:r>
              <a:rPr lang="en-US"/>
              <a:t> with GlueX-II conditions. 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238B1A-CAD5-334B-1BA4-1DDB8052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“Recent” KPT Simulations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DC8FD1-D298-FF41-322B-1E7F273EB526}"/>
              </a:ext>
            </a:extLst>
          </p:cNvPr>
          <p:cNvGrpSpPr/>
          <p:nvPr/>
        </p:nvGrpSpPr>
        <p:grpSpPr>
          <a:xfrm>
            <a:off x="4212034" y="870363"/>
            <a:ext cx="7055645" cy="2669199"/>
            <a:chOff x="4951466" y="851225"/>
            <a:chExt cx="7055645" cy="26691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7B557D-B218-436E-E998-5955BB87D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8392" b="9694"/>
            <a:stretch>
              <a:fillRect/>
            </a:stretch>
          </p:blipFill>
          <p:spPr>
            <a:xfrm>
              <a:off x="4951466" y="851225"/>
              <a:ext cx="7055645" cy="26691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72F722-F858-9FF8-28D5-F48154805DD7}"/>
                </a:ext>
              </a:extLst>
            </p:cNvPr>
            <p:cNvSpPr txBox="1"/>
            <p:nvPr/>
          </p:nvSpPr>
          <p:spPr>
            <a:xfrm>
              <a:off x="5890814" y="1177270"/>
              <a:ext cx="1466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>
                  <a:solidFill>
                    <a:prstClr val="black"/>
                  </a:solidFill>
                  <a:latin typeface="Aptos" panose="020B0004020202020204"/>
                </a:rPr>
                <a:t>GEANT4 model</a:t>
              </a:r>
            </a:p>
            <a:p>
              <a:pPr defTabSz="914400"/>
              <a:r>
                <a:rPr lang="en-US" sz="1400">
                  <a:solidFill>
                    <a:prstClr val="black"/>
                  </a:solidFill>
                  <a:latin typeface="Aptos" panose="020B0004020202020204"/>
                </a:rPr>
                <a:t>Richard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3B7E17-9474-FB87-4EFC-DF0F954D0468}"/>
              </a:ext>
            </a:extLst>
          </p:cNvPr>
          <p:cNvGrpSpPr/>
          <p:nvPr/>
        </p:nvGrpSpPr>
        <p:grpSpPr>
          <a:xfrm>
            <a:off x="5502844" y="3555901"/>
            <a:ext cx="5734578" cy="3225700"/>
            <a:chOff x="5558262" y="3680592"/>
            <a:chExt cx="5734578" cy="3225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B4F2CA-0978-1314-C38C-793BE518B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8262" y="3680592"/>
              <a:ext cx="5734578" cy="32257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B7BB4C-C55C-7D30-8B3F-77F413B53D1C}"/>
                </a:ext>
              </a:extLst>
            </p:cNvPr>
            <p:cNvSpPr txBox="1"/>
            <p:nvPr/>
          </p:nvSpPr>
          <p:spPr>
            <a:xfrm>
              <a:off x="9369514" y="6035281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>
                  <a:solidFill>
                    <a:prstClr val="black"/>
                  </a:solidFill>
                  <a:latin typeface="Aptos" panose="020B0004020202020204"/>
                </a:rPr>
                <a:t>FLUKA model</a:t>
              </a:r>
            </a:p>
            <a:p>
              <a:pPr defTabSz="914400"/>
              <a:r>
                <a:rPr lang="en-US" sz="1400">
                  <a:solidFill>
                    <a:prstClr val="black"/>
                  </a:solidFill>
                  <a:latin typeface="Aptos" panose="020B0004020202020204"/>
                </a:rPr>
                <a:t>Pavel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A581D95-0734-1DF3-9817-50FDD24B0C69}"/>
                </a:ext>
              </a:extLst>
            </p:cNvPr>
            <p:cNvSpPr/>
            <p:nvPr/>
          </p:nvSpPr>
          <p:spPr>
            <a:xfrm>
              <a:off x="9369514" y="5133109"/>
              <a:ext cx="848106" cy="210961"/>
            </a:xfrm>
            <a:prstGeom prst="rightArrow">
              <a:avLst/>
            </a:prstGeom>
            <a:noFill/>
            <a:ln w="15875" cap="flat"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620E7D-5450-765B-C103-C4B074C2B37F}"/>
                </a:ext>
              </a:extLst>
            </p:cNvPr>
            <p:cNvSpPr txBox="1"/>
            <p:nvPr/>
          </p:nvSpPr>
          <p:spPr>
            <a:xfrm>
              <a:off x="9431978" y="5293442"/>
              <a:ext cx="848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>
                  <a:solidFill>
                    <a:srgbClr val="00B050"/>
                  </a:solidFill>
                  <a:latin typeface="Aptos" panose="020B0004020202020204"/>
                </a:rPr>
                <a:t>BEAM</a:t>
              </a:r>
            </a:p>
          </p:txBody>
        </p:sp>
      </p:grp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650B367-5798-B55F-473D-B4D80D269B63}"/>
              </a:ext>
            </a:extLst>
          </p:cNvPr>
          <p:cNvSpPr txBox="1">
            <a:spLocks/>
          </p:cNvSpPr>
          <p:nvPr/>
        </p:nvSpPr>
        <p:spPr>
          <a:xfrm>
            <a:off x="203987" y="3722152"/>
            <a:ext cx="5085459" cy="30624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20040" indent="-27432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Ø"/>
              <a:defRPr sz="20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Pavel Degtyarenko added geometry of KPT and downstream beamline to his FLUKA model for KLF. </a:t>
            </a:r>
          </a:p>
          <a:p>
            <a:pPr lvl="1"/>
            <a:r>
              <a:rPr lang="en-US"/>
              <a:t>No obvious issues were identified with the radiation environment.</a:t>
            </a:r>
          </a:p>
          <a:p>
            <a:pPr lvl="1"/>
            <a:r>
              <a:rPr lang="en-US"/>
              <a:t>Pavel suggested improving the shielding by adding steel and </a:t>
            </a:r>
            <a:r>
              <a:rPr lang="en-US" err="1"/>
              <a:t>CuW</a:t>
            </a:r>
            <a:r>
              <a:rPr lang="en-US"/>
              <a:t> collars  near the beam at the exit of the KPT assembly and labyrinth walls. 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Pavel noticed that the neutron flux with P&gt;4 GeV/c will be significantly larger than what was in the PAC48 proposal.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Low energy photon rates in the beam at the target location were higher than expected.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6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4EC3911-01F6-7AF0-08F1-0EAB5A340CFE}"/>
              </a:ext>
            </a:extLst>
          </p:cNvPr>
          <p:cNvGrpSpPr/>
          <p:nvPr/>
        </p:nvGrpSpPr>
        <p:grpSpPr>
          <a:xfrm>
            <a:off x="4443089" y="3746724"/>
            <a:ext cx="3232945" cy="2847645"/>
            <a:chOff x="5554442" y="3674379"/>
            <a:chExt cx="3232945" cy="28476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BC918E-4BC8-0A6C-661D-D8723C273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3277" b="50983"/>
            <a:stretch>
              <a:fillRect/>
            </a:stretch>
          </p:blipFill>
          <p:spPr>
            <a:xfrm>
              <a:off x="5554442" y="3674379"/>
              <a:ext cx="3232945" cy="284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92464E-CA65-DD6F-9509-0107066ED5E0}"/>
                </a:ext>
              </a:extLst>
            </p:cNvPr>
            <p:cNvSpPr txBox="1"/>
            <p:nvPr/>
          </p:nvSpPr>
          <p:spPr>
            <a:xfrm>
              <a:off x="6000869" y="5067714"/>
              <a:ext cx="1786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FDC rates for KLF</a:t>
              </a:r>
            </a:p>
            <a:p>
              <a:r>
                <a:rPr lang="en-US" sz="1400"/>
                <a:t>L</a:t>
              </a:r>
              <a:r>
                <a:rPr lang="en-US" sz="1400" baseline="-25000"/>
                <a:t>W</a:t>
              </a:r>
              <a:r>
                <a:rPr lang="en-US" sz="1400"/>
                <a:t>=10cm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4B96E5-B0E7-C1FE-208E-FAA3B4120A43}"/>
              </a:ext>
            </a:extLst>
          </p:cNvPr>
          <p:cNvGrpSpPr/>
          <p:nvPr/>
        </p:nvGrpSpPr>
        <p:grpSpPr>
          <a:xfrm>
            <a:off x="7798350" y="3861997"/>
            <a:ext cx="3362336" cy="2781489"/>
            <a:chOff x="8899947" y="3819168"/>
            <a:chExt cx="3220587" cy="27028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68125D-00A1-6DD7-6A30-DFBDAEE45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9947" y="3819168"/>
              <a:ext cx="3220587" cy="270285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BC5FBE-D825-72C6-9DB4-FCF37D605721}"/>
                </a:ext>
              </a:extLst>
            </p:cNvPr>
            <p:cNvSpPr txBox="1"/>
            <p:nvPr/>
          </p:nvSpPr>
          <p:spPr>
            <a:xfrm>
              <a:off x="9634630" y="5767001"/>
              <a:ext cx="2045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FDC rates for GlueX-II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1DDB60-976C-21CF-EE38-667781B12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F6AE8-79CD-1281-590B-E233D0A5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B37AB-F14A-20C9-D29B-976F2311E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4E914B-9F11-40F8-7EB2-82CA68FF3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3" y="4037922"/>
            <a:ext cx="4293959" cy="2727495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Start Counter is problematic with 10cm tungsten block.</a:t>
            </a:r>
          </a:p>
          <a:p>
            <a:pPr lvl="1"/>
            <a:r>
              <a:rPr lang="en-US"/>
              <a:t>Would need a ~17cm W-block to work with GlueX SC</a:t>
            </a:r>
          </a:p>
          <a:p>
            <a:pPr lvl="1"/>
            <a:r>
              <a:rPr lang="en-US"/>
              <a:t>Need 14cm W-block to work with a cylindrical SC.</a:t>
            </a:r>
          </a:p>
          <a:p>
            <a:r>
              <a:rPr lang="en-US"/>
              <a:t>FDC cannot be used with 10cm W-block.</a:t>
            </a:r>
          </a:p>
          <a:p>
            <a:pPr lvl="1"/>
            <a:r>
              <a:rPr lang="en-US"/>
              <a:t>Need 14cm W-block for KLF. </a:t>
            </a:r>
          </a:p>
          <a:p>
            <a:r>
              <a:rPr lang="en-US"/>
              <a:t>The tungsten plug must be thicker.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33651A-E97B-B11C-3A5E-B2FA65BC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Detector Rates using original KPT design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EEA8DA-2ED6-E3C3-B9A1-187B685A2499}"/>
              </a:ext>
            </a:extLst>
          </p:cNvPr>
          <p:cNvGrpSpPr/>
          <p:nvPr/>
        </p:nvGrpSpPr>
        <p:grpSpPr>
          <a:xfrm>
            <a:off x="1325138" y="826052"/>
            <a:ext cx="3190875" cy="2778175"/>
            <a:chOff x="2284987" y="783222"/>
            <a:chExt cx="3190875" cy="27781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063C44-CD5B-D6B5-3511-99BD6CBC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3620" b="51284"/>
            <a:stretch>
              <a:fillRect/>
            </a:stretch>
          </p:blipFill>
          <p:spPr>
            <a:xfrm>
              <a:off x="2284987" y="783222"/>
              <a:ext cx="3190875" cy="277817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FDBEF4-5613-F86F-E260-130F2B8D1611}"/>
                </a:ext>
              </a:extLst>
            </p:cNvPr>
            <p:cNvSpPr txBox="1"/>
            <p:nvPr/>
          </p:nvSpPr>
          <p:spPr>
            <a:xfrm>
              <a:off x="2900071" y="2625268"/>
              <a:ext cx="1960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KLF with GlueX SC</a:t>
              </a:r>
            </a:p>
            <a:p>
              <a:r>
                <a:rPr lang="en-US" sz="1400"/>
                <a:t>L</a:t>
              </a:r>
              <a:r>
                <a:rPr lang="en-US" sz="1400" baseline="-25000"/>
                <a:t>W</a:t>
              </a:r>
              <a:r>
                <a:rPr lang="en-US" sz="1400"/>
                <a:t>=10cm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951721-9BE4-C381-DC42-17E1376C6C31}"/>
              </a:ext>
            </a:extLst>
          </p:cNvPr>
          <p:cNvGrpSpPr/>
          <p:nvPr/>
        </p:nvGrpSpPr>
        <p:grpSpPr>
          <a:xfrm>
            <a:off x="4607474" y="842289"/>
            <a:ext cx="3190875" cy="2781489"/>
            <a:chOff x="5576848" y="847084"/>
            <a:chExt cx="3190875" cy="27814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F1B27B-2F5E-D73A-6E41-39D988A0A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51226" r="53620"/>
            <a:stretch>
              <a:fillRect/>
            </a:stretch>
          </p:blipFill>
          <p:spPr>
            <a:xfrm>
              <a:off x="5576848" y="847084"/>
              <a:ext cx="3190875" cy="27814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095884-EEC9-5A42-F2BC-4B5C9311A20F}"/>
                </a:ext>
              </a:extLst>
            </p:cNvPr>
            <p:cNvSpPr txBox="1"/>
            <p:nvPr/>
          </p:nvSpPr>
          <p:spPr>
            <a:xfrm>
              <a:off x="6094588" y="2781357"/>
              <a:ext cx="23149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KLF with Cylindrical SC</a:t>
              </a:r>
            </a:p>
            <a:p>
              <a:r>
                <a:rPr lang="en-US" sz="1400"/>
                <a:t>L</a:t>
              </a:r>
              <a:r>
                <a:rPr lang="en-US" sz="1400" baseline="-25000"/>
                <a:t>W</a:t>
              </a:r>
              <a:r>
                <a:rPr lang="en-US" sz="1400"/>
                <a:t>=10cm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6501CD-1213-7CAB-0A14-8AEBF666F4A6}"/>
              </a:ext>
            </a:extLst>
          </p:cNvPr>
          <p:cNvGrpSpPr/>
          <p:nvPr/>
        </p:nvGrpSpPr>
        <p:grpSpPr>
          <a:xfrm>
            <a:off x="7921189" y="854627"/>
            <a:ext cx="3304014" cy="2717893"/>
            <a:chOff x="8881038" y="783222"/>
            <a:chExt cx="3304014" cy="271789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B12953-05E4-C898-A096-D141CB6DB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81038" y="783222"/>
              <a:ext cx="3304014" cy="271789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2F4C14-CAC3-2809-7D36-6AFE80D5E381}"/>
                </a:ext>
              </a:extLst>
            </p:cNvPr>
            <p:cNvSpPr txBox="1"/>
            <p:nvPr/>
          </p:nvSpPr>
          <p:spPr>
            <a:xfrm>
              <a:off x="9607036" y="2844343"/>
              <a:ext cx="22744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GlueX-II with GlueX SC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7F47F2-B22F-43F4-D9E4-EC048A7092F5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872275" y="2668098"/>
            <a:ext cx="940526" cy="905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12518A-8A80-26AB-651D-2318B14D44D3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7155025" y="2441200"/>
            <a:ext cx="717250" cy="1132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9FB604-1423-F304-F098-4AB1C6F210BE}"/>
              </a:ext>
            </a:extLst>
          </p:cNvPr>
          <p:cNvSpPr txBox="1"/>
          <p:nvPr/>
        </p:nvSpPr>
        <p:spPr>
          <a:xfrm>
            <a:off x="7495852" y="3573455"/>
            <a:ext cx="752845" cy="3792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x10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19EAF9B-0626-5D07-30A9-82DB3ED90C2C}"/>
              </a:ext>
            </a:extLst>
          </p:cNvPr>
          <p:cNvCxnSpPr>
            <a:cxnSpLocks/>
          </p:cNvCxnSpPr>
          <p:nvPr/>
        </p:nvCxnSpPr>
        <p:spPr>
          <a:xfrm flipV="1">
            <a:off x="8019773" y="4286712"/>
            <a:ext cx="903927" cy="2189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32DCBA-2287-CA9A-15C5-5146C25CF195}"/>
              </a:ext>
            </a:extLst>
          </p:cNvPr>
          <p:cNvCxnSpPr>
            <a:cxnSpLocks/>
          </p:cNvCxnSpPr>
          <p:nvPr/>
        </p:nvCxnSpPr>
        <p:spPr>
          <a:xfrm flipH="1" flipV="1">
            <a:off x="5526676" y="4205139"/>
            <a:ext cx="2493097" cy="22709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4EE413D-F0DF-1ED2-D41A-C1387725D677}"/>
              </a:ext>
            </a:extLst>
          </p:cNvPr>
          <p:cNvSpPr txBox="1"/>
          <p:nvPr/>
        </p:nvSpPr>
        <p:spPr>
          <a:xfrm>
            <a:off x="7643350" y="6447940"/>
            <a:ext cx="752845" cy="3792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x10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FB2BE0-654C-9746-BAF4-EE9E1D2A749C}"/>
              </a:ext>
            </a:extLst>
          </p:cNvPr>
          <p:cNvSpPr txBox="1"/>
          <p:nvPr/>
        </p:nvSpPr>
        <p:spPr>
          <a:xfrm>
            <a:off x="159370" y="1157591"/>
            <a:ext cx="135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R. Jones</a:t>
            </a:r>
          </a:p>
        </p:txBody>
      </p:sp>
    </p:spTree>
    <p:extLst>
      <p:ext uri="{BB962C8B-B14F-4D97-AF65-F5344CB8AC3E}">
        <p14:creationId xmlns:p14="http://schemas.microsoft.com/office/powerpoint/2010/main" val="3185598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E75B7A9-C755-D291-D7DA-D366CD5F35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33" t="51681"/>
          <a:stretch>
            <a:fillRect/>
          </a:stretch>
        </p:blipFill>
        <p:spPr>
          <a:xfrm>
            <a:off x="7158383" y="3441973"/>
            <a:ext cx="3772244" cy="327927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59C9102-24AF-8752-9EB4-4E5FD20CFA00}"/>
              </a:ext>
            </a:extLst>
          </p:cNvPr>
          <p:cNvGrpSpPr/>
          <p:nvPr/>
        </p:nvGrpSpPr>
        <p:grpSpPr>
          <a:xfrm>
            <a:off x="1805439" y="3348010"/>
            <a:ext cx="3820217" cy="3344414"/>
            <a:chOff x="93484" y="3349038"/>
            <a:chExt cx="3820217" cy="3344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07775C-4ABA-6CE7-2E80-D94075AC6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3333" t="50715"/>
            <a:stretch>
              <a:fillRect/>
            </a:stretch>
          </p:blipFill>
          <p:spPr>
            <a:xfrm>
              <a:off x="93484" y="3349038"/>
              <a:ext cx="3820217" cy="334441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27D155-DDD9-3C5B-CAF4-E7BD2A18081D}"/>
                </a:ext>
              </a:extLst>
            </p:cNvPr>
            <p:cNvSpPr txBox="1"/>
            <p:nvPr/>
          </p:nvSpPr>
          <p:spPr>
            <a:xfrm>
              <a:off x="2008702" y="3778455"/>
              <a:ext cx="17049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Attenuation Lengths</a:t>
              </a:r>
            </a:p>
            <a:p>
              <a:r>
                <a:rPr lang="en-US" sz="1200">
                  <a:latin typeface="Symbol" panose="05050102010706020507" pitchFamily="18" charset="2"/>
                </a:rPr>
                <a:t>l</a:t>
              </a:r>
              <a:r>
                <a:rPr lang="en-US" sz="1200" baseline="-25000"/>
                <a:t>1</a:t>
              </a:r>
              <a:r>
                <a:rPr lang="en-US" sz="1200"/>
                <a:t> = 1.1±0.3 cm,</a:t>
              </a:r>
            </a:p>
            <a:p>
              <a:r>
                <a:rPr lang="en-US" sz="1200">
                  <a:latin typeface="Symbol" panose="05050102010706020507" pitchFamily="18" charset="2"/>
                </a:rPr>
                <a:t>l</a:t>
              </a:r>
              <a:r>
                <a:rPr lang="en-US" sz="1200" baseline="-25000"/>
                <a:t>2</a:t>
              </a:r>
              <a:r>
                <a:rPr lang="en-US" sz="1200"/>
                <a:t> = 8.4±3.7 cm.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157C9CA-903F-7D46-C0EF-054F322D2474}"/>
                </a:ext>
              </a:extLst>
            </p:cNvPr>
            <p:cNvCxnSpPr>
              <a:cxnSpLocks/>
            </p:cNvCxnSpPr>
            <p:nvPr/>
          </p:nvCxnSpPr>
          <p:spPr>
            <a:xfrm>
              <a:off x="732352" y="5595487"/>
              <a:ext cx="2981325" cy="42623"/>
            </a:xfrm>
            <a:prstGeom prst="straightConnector1">
              <a:avLst/>
            </a:prstGeom>
            <a:ln w="34925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FF29FA-F975-3B26-F5D2-D102BD3B9E8F}"/>
                </a:ext>
              </a:extLst>
            </p:cNvPr>
            <p:cNvSpPr txBox="1"/>
            <p:nvPr/>
          </p:nvSpPr>
          <p:spPr>
            <a:xfrm>
              <a:off x="579952" y="5638110"/>
              <a:ext cx="16668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accent6">
                      <a:lumMod val="50000"/>
                    </a:schemeClr>
                  </a:solidFill>
                </a:rPr>
                <a:t>Goal from GlueX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75CAFA9-84FB-F974-440C-6817F4CDA295}"/>
              </a:ext>
            </a:extLst>
          </p:cNvPr>
          <p:cNvSpPr txBox="1"/>
          <p:nvPr/>
        </p:nvSpPr>
        <p:spPr>
          <a:xfrm>
            <a:off x="8681586" y="3775737"/>
            <a:ext cx="170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Attenuation Lengths</a:t>
            </a:r>
          </a:p>
          <a:p>
            <a:pPr algn="l"/>
            <a:r>
              <a:rPr lang="en-US" sz="1200">
                <a:latin typeface="Symbol" panose="05050102010706020507" pitchFamily="18" charset="2"/>
              </a:rPr>
              <a:t>l</a:t>
            </a:r>
            <a:r>
              <a:rPr lang="en-US" sz="1200" baseline="-25000"/>
              <a:t>1</a:t>
            </a:r>
            <a:r>
              <a:rPr lang="en-US" sz="1200"/>
              <a:t> = </a:t>
            </a:r>
            <a:r>
              <a:rPr lang="en-US" sz="1200" b="0" i="0" u="none" strike="noStrike" baseline="0">
                <a:solidFill>
                  <a:srgbClr val="695D46"/>
                </a:solidFill>
                <a:latin typeface="OpenSans-Regular"/>
              </a:rPr>
              <a:t>1.2±0.1 cm,</a:t>
            </a:r>
          </a:p>
          <a:p>
            <a:r>
              <a:rPr lang="en-US" sz="1200">
                <a:latin typeface="Symbol" panose="05050102010706020507" pitchFamily="18" charset="2"/>
              </a:rPr>
              <a:t>l</a:t>
            </a:r>
            <a:r>
              <a:rPr lang="en-US" sz="1200" baseline="-25000"/>
              <a:t>2</a:t>
            </a:r>
            <a:r>
              <a:rPr lang="en-US" sz="1200"/>
              <a:t> = </a:t>
            </a:r>
            <a:r>
              <a:rPr lang="en-US" sz="1200">
                <a:solidFill>
                  <a:srgbClr val="695D46"/>
                </a:solidFill>
                <a:latin typeface="OpenSans-Regular"/>
              </a:rPr>
              <a:t>4.4±0.6 cm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4E4BE-2D13-33D9-15F0-7D9B7391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Reducing Detector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8409C-B459-3977-CCEA-E86D987D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25" y="1046231"/>
            <a:ext cx="6593903" cy="2145846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CDC rate attenuation with respect to W plug thickness is significantly slower than for SC and FDC rates.  </a:t>
            </a:r>
          </a:p>
          <a:p>
            <a:pPr lvl="1"/>
            <a:r>
              <a:rPr lang="en-US"/>
              <a:t>FDC and SC rates seems to originate mainly from the low energy photons in the beam</a:t>
            </a:r>
          </a:p>
          <a:p>
            <a:r>
              <a:rPr lang="en-US"/>
              <a:t>The main source of CDC rates is different.</a:t>
            </a:r>
          </a:p>
          <a:p>
            <a:pPr lvl="1"/>
            <a:r>
              <a:rPr lang="en-US"/>
              <a:t>Making W-block a little thicker will not solve the CDC rate problem.  </a:t>
            </a:r>
          </a:p>
          <a:p>
            <a:pPr lvl="1"/>
            <a:r>
              <a:rPr lang="en-US"/>
              <a:t>Beam pipe shielding is important for CDC rates.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C315D-60A1-4E90-6AB0-96508D631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96F2-7CEA-4F47-B236-DFB13F0BD919}" type="datetime1">
              <a:rPr lang="en-US" smtClean="0"/>
              <a:t>5/6/2026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8EB4B-8745-C5EA-C738-A80AC5F3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E479F2D-644F-D0D9-9FA9-BEE0FF79BDBB}"/>
              </a:ext>
            </a:extLst>
          </p:cNvPr>
          <p:cNvGrpSpPr/>
          <p:nvPr/>
        </p:nvGrpSpPr>
        <p:grpSpPr>
          <a:xfrm>
            <a:off x="7115993" y="130908"/>
            <a:ext cx="3771939" cy="3219204"/>
            <a:chOff x="4223819" y="72684"/>
            <a:chExt cx="3771939" cy="321920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E7878FE-2411-B5B4-AD40-FE05E87AB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2977" t="51586"/>
            <a:stretch>
              <a:fillRect/>
            </a:stretch>
          </p:blipFill>
          <p:spPr>
            <a:xfrm>
              <a:off x="4223819" y="72684"/>
              <a:ext cx="3771939" cy="321920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BC73B4-11F2-C22D-522B-F923D2A79B2C}"/>
                </a:ext>
              </a:extLst>
            </p:cNvPr>
            <p:cNvSpPr txBox="1"/>
            <p:nvPr/>
          </p:nvSpPr>
          <p:spPr>
            <a:xfrm>
              <a:off x="5841507" y="457477"/>
              <a:ext cx="1704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Attenuation Length</a:t>
              </a:r>
            </a:p>
            <a:p>
              <a:r>
                <a:rPr lang="en-US" sz="1200">
                  <a:latin typeface="Symbol" panose="05050102010706020507" pitchFamily="18" charset="2"/>
                </a:rPr>
                <a:t>l</a:t>
              </a:r>
              <a:r>
                <a:rPr lang="en-US" sz="1200"/>
                <a:t> = </a:t>
              </a:r>
              <a:r>
                <a:rPr lang="en-US" sz="1200" b="0" i="0" u="none" strike="noStrike" baseline="0">
                  <a:solidFill>
                    <a:srgbClr val="695D46"/>
                  </a:solidFill>
                  <a:latin typeface="OpenSans-Regular"/>
                </a:rPr>
                <a:t>1.74±0.07cm</a:t>
              </a:r>
              <a:endParaRPr lang="en-US" sz="120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0A2EF9E-F7F3-2DF0-ADF0-9FF3C0CA8B27}"/>
                </a:ext>
              </a:extLst>
            </p:cNvPr>
            <p:cNvCxnSpPr>
              <a:cxnSpLocks/>
            </p:cNvCxnSpPr>
            <p:nvPr/>
          </p:nvCxnSpPr>
          <p:spPr>
            <a:xfrm>
              <a:off x="4714875" y="1518787"/>
              <a:ext cx="1057275" cy="0"/>
            </a:xfrm>
            <a:prstGeom prst="straightConnector1">
              <a:avLst/>
            </a:prstGeom>
            <a:ln w="34925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242C20B-A067-32CC-E0A6-58535D885A49}"/>
                </a:ext>
              </a:extLst>
            </p:cNvPr>
            <p:cNvSpPr txBox="1"/>
            <p:nvPr/>
          </p:nvSpPr>
          <p:spPr>
            <a:xfrm>
              <a:off x="4714875" y="1655453"/>
              <a:ext cx="80962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accent6">
                      <a:lumMod val="50000"/>
                    </a:schemeClr>
                  </a:solidFill>
                </a:rPr>
                <a:t>Goal from GlueX-II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6645A63-9D46-C764-9667-0713D03ABAF8}"/>
              </a:ext>
            </a:extLst>
          </p:cNvPr>
          <p:cNvSpPr txBox="1"/>
          <p:nvPr/>
        </p:nvSpPr>
        <p:spPr>
          <a:xfrm>
            <a:off x="7553102" y="5081610"/>
            <a:ext cx="12963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accent6">
                    <a:lumMod val="50000"/>
                  </a:schemeClr>
                </a:solidFill>
              </a:rPr>
              <a:t>Goal from GlueX-II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A2DF8B3-AC2A-9D0F-2722-B53AE9A4BC72}"/>
              </a:ext>
            </a:extLst>
          </p:cNvPr>
          <p:cNvCxnSpPr>
            <a:cxnSpLocks/>
          </p:cNvCxnSpPr>
          <p:nvPr/>
        </p:nvCxnSpPr>
        <p:spPr>
          <a:xfrm>
            <a:off x="7501454" y="4952249"/>
            <a:ext cx="1253611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2923BB-A1BD-D68F-7B2B-D6EB72C07646}"/>
              </a:ext>
            </a:extLst>
          </p:cNvPr>
          <p:cNvSpPr txBox="1"/>
          <p:nvPr/>
        </p:nvSpPr>
        <p:spPr>
          <a:xfrm>
            <a:off x="70289" y="6401688"/>
            <a:ext cx="1554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R. Jones</a:t>
            </a:r>
          </a:p>
        </p:txBody>
      </p:sp>
    </p:spTree>
    <p:extLst>
      <p:ext uri="{BB962C8B-B14F-4D97-AF65-F5344CB8AC3E}">
        <p14:creationId xmlns:p14="http://schemas.microsoft.com/office/powerpoint/2010/main" val="3097757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D81DC7-F71A-9870-A70C-105A6432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9E66EA-CCF5-F4AB-8956-52D98BF1E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C55AE-B3EC-07BD-A74C-EC27A14E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453C48-73C5-929E-B67C-67389D188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565" y="932835"/>
            <a:ext cx="3190744" cy="5734902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To reduce the background, it was suggested to increase the W-plug thickness to 14 cm. </a:t>
            </a:r>
          </a:p>
          <a:p>
            <a:pPr lvl="1"/>
            <a:r>
              <a:rPr lang="en-US"/>
              <a:t>Alternatively, one could use 11cm W-plug with variable thickness W or Pb after KPT assembly. </a:t>
            </a:r>
          </a:p>
          <a:p>
            <a:r>
              <a:rPr lang="en-US"/>
              <a:t>To operate with a 20% R.L. radiator, more modifications are needed to handle more heat load and larger spread of the </a:t>
            </a:r>
            <a:r>
              <a:rPr lang="en-US">
                <a:latin typeface="Symbol" panose="05050102010706020507" pitchFamily="18" charset="2"/>
              </a:rPr>
              <a:t>g</a:t>
            </a:r>
            <a:r>
              <a:rPr lang="en-US"/>
              <a:t>-beam. </a:t>
            </a:r>
          </a:p>
          <a:p>
            <a:pPr lvl="1"/>
            <a:r>
              <a:rPr lang="en-US"/>
              <a:t>Be-target is surrounded by copper block to absorb the power before reaching W-plug as well as for better cooling. </a:t>
            </a:r>
          </a:p>
          <a:p>
            <a:pPr lvl="1"/>
            <a:r>
              <a:rPr lang="en-US"/>
              <a:t>The walls of the beam channel upstream of Be-target are water-cooled. </a:t>
            </a:r>
          </a:p>
          <a:p>
            <a:r>
              <a:rPr lang="en-US"/>
              <a:t>Use very thick beam pipes and a thick shielding wall between PS magnet and the target.</a:t>
            </a:r>
          </a:p>
          <a:p>
            <a:pPr lvl="1"/>
            <a:r>
              <a:rPr lang="en-US"/>
              <a:t>60cm thick at this time. </a:t>
            </a:r>
          </a:p>
          <a:p>
            <a:r>
              <a:rPr lang="en-US"/>
              <a:t>It has not been decided if </a:t>
            </a:r>
            <a:r>
              <a:rPr lang="en-US">
                <a:latin typeface="Symbol" panose="05050102010706020507" pitchFamily="18" charset="2"/>
              </a:rPr>
              <a:t>g</a:t>
            </a:r>
            <a:r>
              <a:rPr lang="en-US"/>
              <a:t>-beam to LH</a:t>
            </a:r>
            <a:r>
              <a:rPr lang="en-US" baseline="-25000"/>
              <a:t>2</a:t>
            </a:r>
            <a:r>
              <a:rPr lang="en-US"/>
              <a:t> target will be needed for calibration purposes. </a:t>
            </a:r>
          </a:p>
          <a:p>
            <a:pPr lvl="1"/>
            <a:r>
              <a:rPr lang="en-US"/>
              <a:t>Will affect engineering design.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439B63-E62E-5C5B-B9DF-8D5576F4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Modifications to KPT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A84811-923E-F151-EDB0-6AA020A6C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109" y="1670553"/>
            <a:ext cx="8099845" cy="5073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63FE88-3E24-B142-09B9-20105B8E6DB9}"/>
              </a:ext>
            </a:extLst>
          </p:cNvPr>
          <p:cNvSpPr txBox="1"/>
          <p:nvPr/>
        </p:nvSpPr>
        <p:spPr>
          <a:xfrm>
            <a:off x="7899765" y="6405367"/>
            <a:ext cx="2669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99"/>
                </a:solidFill>
              </a:rPr>
              <a:t>Power deposition in W-plug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E9F4F-5D7F-4190-E554-22A33CE3E14E}"/>
              </a:ext>
            </a:extLst>
          </p:cNvPr>
          <p:cNvSpPr txBox="1"/>
          <p:nvPr/>
        </p:nvSpPr>
        <p:spPr>
          <a:xfrm>
            <a:off x="9650993" y="1761941"/>
            <a:ext cx="91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Be-target</a:t>
            </a:r>
            <a:endParaRPr lang="en-US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6D914-60E1-205D-E067-5F2A2077BBC7}"/>
              </a:ext>
            </a:extLst>
          </p:cNvPr>
          <p:cNvSpPr txBox="1"/>
          <p:nvPr/>
        </p:nvSpPr>
        <p:spPr>
          <a:xfrm>
            <a:off x="7226079" y="2922641"/>
            <a:ext cx="398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AC</a:t>
            </a:r>
            <a:endParaRPr lang="en-US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E42114-CFE2-E371-1AFD-837E3F4DB4A5}"/>
              </a:ext>
            </a:extLst>
          </p:cNvPr>
          <p:cNvSpPr txBox="1"/>
          <p:nvPr/>
        </p:nvSpPr>
        <p:spPr>
          <a:xfrm>
            <a:off x="3561055" y="1733912"/>
            <a:ext cx="328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Power deposition in downstream Pb filter</a:t>
            </a:r>
            <a:endParaRPr lang="en-US" sz="105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52EA0C-FAEA-80D8-2F67-10AB4A02C1E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0110059" y="2038940"/>
            <a:ext cx="116446" cy="1014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D8535E-5440-495A-717A-05827800CE6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425255" y="3184251"/>
            <a:ext cx="398350" cy="100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C7C61F-8F53-C087-02B9-5195AA3826F1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7425255" y="2836165"/>
            <a:ext cx="398350" cy="864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4CCE79-E8ED-DE3D-6C46-4AB0A3C05467}"/>
              </a:ext>
            </a:extLst>
          </p:cNvPr>
          <p:cNvSpPr txBox="1"/>
          <p:nvPr/>
        </p:nvSpPr>
        <p:spPr>
          <a:xfrm>
            <a:off x="3217089" y="2068061"/>
            <a:ext cx="73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Pb Filter:</a:t>
            </a:r>
          </a:p>
          <a:p>
            <a:pPr algn="r"/>
            <a:r>
              <a:rPr lang="en-US" sz="1200" dirty="0">
                <a:solidFill>
                  <a:srgbClr val="00B050"/>
                </a:solidFill>
              </a:rPr>
              <a:t>0.4 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118A5-0C51-3C9D-9128-E27085865B04}"/>
              </a:ext>
            </a:extLst>
          </p:cNvPr>
          <p:cNvSpPr txBox="1"/>
          <p:nvPr/>
        </p:nvSpPr>
        <p:spPr>
          <a:xfrm>
            <a:off x="6934160" y="4360903"/>
            <a:ext cx="2498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>
                <a:solidFill>
                  <a:srgbClr val="FFFF00"/>
                </a:solidFill>
              </a:rPr>
              <a:t>CuW</a:t>
            </a:r>
            <a:r>
              <a:rPr lang="en-US" sz="1100">
                <a:solidFill>
                  <a:srgbClr val="FFFF00"/>
                </a:solidFill>
              </a:rPr>
              <a:t> Block (11 cm): 5.9 kW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68F349-9EBA-7CC4-D6DF-507A4E2F07C9}"/>
              </a:ext>
            </a:extLst>
          </p:cNvPr>
          <p:cNvSpPr txBox="1"/>
          <p:nvPr/>
        </p:nvSpPr>
        <p:spPr>
          <a:xfrm>
            <a:off x="8372948" y="1761941"/>
            <a:ext cx="91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Copper</a:t>
            </a:r>
            <a:endParaRPr lang="en-US" sz="105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C9FB40-E03E-1404-0245-21F6F0DB8E60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8832014" y="2038940"/>
            <a:ext cx="977642" cy="8706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13CD2C-9BFE-0713-4AC0-B49E3534BBA9}"/>
              </a:ext>
            </a:extLst>
          </p:cNvPr>
          <p:cNvSpPr txBox="1"/>
          <p:nvPr/>
        </p:nvSpPr>
        <p:spPr>
          <a:xfrm>
            <a:off x="5149391" y="4622513"/>
            <a:ext cx="91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W-plug</a:t>
            </a:r>
            <a:endParaRPr lang="en-US" sz="105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BE72CD-FA60-F238-43BD-D189ECD4899F}"/>
              </a:ext>
            </a:extLst>
          </p:cNvPr>
          <p:cNvCxnSpPr>
            <a:cxnSpLocks/>
          </p:cNvCxnSpPr>
          <p:nvPr/>
        </p:nvCxnSpPr>
        <p:spPr>
          <a:xfrm flipH="1">
            <a:off x="4919858" y="4899512"/>
            <a:ext cx="628339" cy="56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2F39541-7C86-CDB1-F191-AF0C6731830A}"/>
              </a:ext>
            </a:extLst>
          </p:cNvPr>
          <p:cNvSpPr txBox="1"/>
          <p:nvPr/>
        </p:nvSpPr>
        <p:spPr>
          <a:xfrm>
            <a:off x="4116493" y="4622513"/>
            <a:ext cx="91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Be-target</a:t>
            </a:r>
            <a:endParaRPr lang="en-US" sz="105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48BE45-8352-507D-1B62-37D0A48AB626}"/>
              </a:ext>
            </a:extLst>
          </p:cNvPr>
          <p:cNvCxnSpPr>
            <a:cxnSpLocks/>
          </p:cNvCxnSpPr>
          <p:nvPr/>
        </p:nvCxnSpPr>
        <p:spPr>
          <a:xfrm flipH="1">
            <a:off x="4490923" y="4899512"/>
            <a:ext cx="84636" cy="645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8075808-DC9F-4765-67CB-CC4267C57FF1}"/>
              </a:ext>
            </a:extLst>
          </p:cNvPr>
          <p:cNvSpPr txBox="1"/>
          <p:nvPr/>
        </p:nvSpPr>
        <p:spPr>
          <a:xfrm>
            <a:off x="4488808" y="6128368"/>
            <a:ext cx="91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Pb filter</a:t>
            </a:r>
            <a:endParaRPr lang="en-US" sz="105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A8E28D-64C5-FAA7-5E16-F9F2EE14D536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947874" y="5544859"/>
            <a:ext cx="1235362" cy="5835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E316FD4-2B56-3A98-AFF4-CCFBAACEC17B}"/>
              </a:ext>
            </a:extLst>
          </p:cNvPr>
          <p:cNvSpPr txBox="1"/>
          <p:nvPr/>
        </p:nvSpPr>
        <p:spPr>
          <a:xfrm>
            <a:off x="3697357" y="888701"/>
            <a:ext cx="7380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FLUKA model and power deposition by Pavel </a:t>
            </a:r>
            <a:br>
              <a:rPr lang="en-US" dirty="0"/>
            </a:br>
            <a:r>
              <a:rPr lang="en-US" dirty="0"/>
              <a:t>11cm W-plug + insertable layers of Pb (6cm)</a:t>
            </a:r>
          </a:p>
        </p:txBody>
      </p:sp>
    </p:spTree>
    <p:extLst>
      <p:ext uri="{BB962C8B-B14F-4D97-AF65-F5344CB8AC3E}">
        <p14:creationId xmlns:p14="http://schemas.microsoft.com/office/powerpoint/2010/main" val="991836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E0D3-2A25-51DC-4531-7D1674A4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3" y="148535"/>
            <a:ext cx="10383755" cy="648778"/>
          </a:xfrm>
        </p:spPr>
        <p:txBody>
          <a:bodyPr>
            <a:normAutofit fontScale="90000"/>
          </a:bodyPr>
          <a:lstStyle/>
          <a:p>
            <a:r>
              <a:rPr lang="en-US"/>
              <a:t>Radiation Environment with new KPT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111E3-D6B4-ED1F-0067-FE4179B03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0635" y="1781999"/>
            <a:ext cx="3838703" cy="154451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FLUKA simulations by Pavel do not indicate high radiation environment in the hall. </a:t>
            </a:r>
          </a:p>
          <a:p>
            <a:r>
              <a:rPr lang="en-US"/>
              <a:t>The dose rate increase is consistent with roughly x2 increase of the beam energy delivered to the collimator cave. 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8AD4C-E166-4D9D-8F33-5485DB0D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5772F-46B6-4C71-882F-03BBEA890928}" type="datetime1">
              <a:rPr lang="en-US" smtClean="0"/>
              <a:t>5/6/2026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C3A7B-972E-6E51-E92C-F08067F6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C22221-3421-78B3-B02B-2FED3E9D74F1}"/>
              </a:ext>
            </a:extLst>
          </p:cNvPr>
          <p:cNvGrpSpPr/>
          <p:nvPr/>
        </p:nvGrpSpPr>
        <p:grpSpPr>
          <a:xfrm>
            <a:off x="100292" y="1522107"/>
            <a:ext cx="6917072" cy="4604761"/>
            <a:chOff x="195009" y="1083811"/>
            <a:chExt cx="7677995" cy="49209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3530DF-CA1D-E8FE-27B2-E28908A8F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9927" r="49811"/>
            <a:stretch>
              <a:fillRect/>
            </a:stretch>
          </p:blipFill>
          <p:spPr>
            <a:xfrm>
              <a:off x="195009" y="1083811"/>
              <a:ext cx="7677995" cy="492092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EA5AF6-834A-AB2A-0201-A348BC10E342}"/>
                </a:ext>
              </a:extLst>
            </p:cNvPr>
            <p:cNvSpPr txBox="1"/>
            <p:nvPr/>
          </p:nvSpPr>
          <p:spPr>
            <a:xfrm>
              <a:off x="3547335" y="3839959"/>
              <a:ext cx="1517436" cy="36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10 mrem/</a:t>
              </a:r>
              <a:r>
                <a:rPr lang="en-US" sz="1600" err="1"/>
                <a:t>hr</a:t>
              </a:r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9332D0-80A8-35DC-06A0-006FDE672639}"/>
                </a:ext>
              </a:extLst>
            </p:cNvPr>
            <p:cNvSpPr txBox="1"/>
            <p:nvPr/>
          </p:nvSpPr>
          <p:spPr>
            <a:xfrm>
              <a:off x="4085551" y="1755038"/>
              <a:ext cx="1381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1 mrem/</a:t>
              </a:r>
              <a:r>
                <a:rPr lang="en-US" sz="1600" err="1"/>
                <a:t>hr</a:t>
              </a:r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6A0827-3B19-6639-B5B3-06318CBA3B67}"/>
                </a:ext>
              </a:extLst>
            </p:cNvPr>
            <p:cNvSpPr txBox="1"/>
            <p:nvPr/>
          </p:nvSpPr>
          <p:spPr>
            <a:xfrm>
              <a:off x="460135" y="3012103"/>
              <a:ext cx="961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/>
                <a:t>2 </a:t>
              </a:r>
              <a:r>
                <a:rPr lang="en-US" sz="1100" err="1"/>
                <a:t>Krem</a:t>
              </a:r>
              <a:r>
                <a:rPr lang="en-US" sz="1100"/>
                <a:t>/</a:t>
              </a:r>
              <a:r>
                <a:rPr lang="en-US" sz="1100" err="1"/>
                <a:t>hr</a:t>
              </a:r>
              <a:endParaRPr lang="en-US" sz="11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DCD24A7-918D-FC72-E8A8-7FE44D52869F}"/>
              </a:ext>
            </a:extLst>
          </p:cNvPr>
          <p:cNvSpPr txBox="1"/>
          <p:nvPr/>
        </p:nvSpPr>
        <p:spPr>
          <a:xfrm>
            <a:off x="2829893" y="5239351"/>
            <a:ext cx="326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Total Dose Equivalent Rate</a:t>
            </a:r>
          </a:p>
          <a:p>
            <a:r>
              <a:rPr lang="en-US"/>
              <a:t>FLUKA by Pavel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2AD046-F2AB-243F-955F-4EEE16905BED}"/>
              </a:ext>
            </a:extLst>
          </p:cNvPr>
          <p:cNvSpPr txBox="1">
            <a:spLocks/>
          </p:cNvSpPr>
          <p:nvPr/>
        </p:nvSpPr>
        <p:spPr>
          <a:xfrm>
            <a:off x="7360635" y="3907519"/>
            <a:ext cx="3838704" cy="2663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20040" indent="-27432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Ø"/>
              <a:defRPr sz="20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Evaluations of the dose rates at the ceiling (and other tallies), and the residual dose rates in the cave have not been done with 20% radiator. </a:t>
            </a:r>
          </a:p>
          <a:p>
            <a:pPr lvl="1"/>
            <a:r>
              <a:rPr lang="en-US"/>
              <a:t>We still need to evaluate the cool off time for accessing the collimator cave.</a:t>
            </a:r>
          </a:p>
          <a:p>
            <a:r>
              <a:rPr lang="en-US"/>
              <a:t>Pavel is concerned about large muon flux penetrating the hall.</a:t>
            </a:r>
          </a:p>
          <a:p>
            <a:r>
              <a:rPr lang="en-US"/>
              <a:t>The radiation environment around the hall building will need to be evaluated. </a:t>
            </a:r>
          </a:p>
        </p:txBody>
      </p:sp>
    </p:spTree>
    <p:extLst>
      <p:ext uri="{BB962C8B-B14F-4D97-AF65-F5344CB8AC3E}">
        <p14:creationId xmlns:p14="http://schemas.microsoft.com/office/powerpoint/2010/main" val="2963806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DA77-483C-1DD7-1BDD-126C370D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Thermal Analysis for KPT (Mathematica)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F589D-9B6C-8224-AF7E-283BFBE7D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8" y="3721657"/>
            <a:ext cx="5701652" cy="921122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Pavel used FLUKA to simulate power deposition in the KPT assembly for nominal beam conditions with a 20% radiator.</a:t>
            </a:r>
          </a:p>
          <a:p>
            <a:r>
              <a:rPr lang="en-US"/>
              <a:t>Thermal analysis of the plug and Be-target, and the AC plates are done both in Mathematica and ANSYS.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86FEA-0C4D-F785-EC02-36DE71AA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96F2-7CEA-4F47-B236-DFB13F0BD919}" type="datetime1">
              <a:rPr lang="en-US" smtClean="0"/>
              <a:t>5/6/2026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0424C-2A19-4640-C4A9-A456BDD9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320141-CC51-75FD-4068-8C4A6D527C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20"/>
          <a:stretch/>
        </p:blipFill>
        <p:spPr>
          <a:xfrm>
            <a:off x="5856362" y="766980"/>
            <a:ext cx="5306115" cy="2878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24697-E5DC-11A5-3C3C-46AA53EEC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10" y="4640897"/>
            <a:ext cx="10743127" cy="204520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419558B-8484-97C0-ACA5-D7FB50485B2E}"/>
              </a:ext>
            </a:extLst>
          </p:cNvPr>
          <p:cNvSpPr txBox="1">
            <a:spLocks/>
          </p:cNvSpPr>
          <p:nvPr/>
        </p:nvSpPr>
        <p:spPr>
          <a:xfrm>
            <a:off x="11151909" y="6454613"/>
            <a:ext cx="946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94354-D739-B2F2-87AD-AD5DAFF90690}"/>
              </a:ext>
            </a:extLst>
          </p:cNvPr>
          <p:cNvSpPr txBox="1"/>
          <p:nvPr/>
        </p:nvSpPr>
        <p:spPr>
          <a:xfrm>
            <a:off x="4900191" y="4984797"/>
            <a:ext cx="1568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Tungsten wedges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470E10-004E-43E9-9C79-548152236795}"/>
              </a:ext>
            </a:extLst>
          </p:cNvPr>
          <p:cNvCxnSpPr>
            <a:cxnSpLocks/>
          </p:cNvCxnSpPr>
          <p:nvPr/>
        </p:nvCxnSpPr>
        <p:spPr>
          <a:xfrm>
            <a:off x="5647177" y="5252394"/>
            <a:ext cx="1703671" cy="425257"/>
          </a:xfrm>
          <a:prstGeom prst="straightConnector1">
            <a:avLst/>
          </a:prstGeom>
          <a:ln w="38100">
            <a:solidFill>
              <a:srgbClr val="00B050"/>
            </a:solidFill>
            <a:headEnd w="sm" len="sm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FD819B-1344-2000-073D-198E2E3C21D9}"/>
              </a:ext>
            </a:extLst>
          </p:cNvPr>
          <p:cNvCxnSpPr>
            <a:cxnSpLocks/>
          </p:cNvCxnSpPr>
          <p:nvPr/>
        </p:nvCxnSpPr>
        <p:spPr>
          <a:xfrm flipH="1">
            <a:off x="4034416" y="5252394"/>
            <a:ext cx="1612761" cy="37312"/>
          </a:xfrm>
          <a:prstGeom prst="straightConnector1">
            <a:avLst/>
          </a:prstGeom>
          <a:ln w="38100">
            <a:solidFill>
              <a:srgbClr val="00B050"/>
            </a:solidFill>
            <a:headEnd w="sm" len="sm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01797-794A-A53E-3EB1-56B961972D8A}"/>
              </a:ext>
            </a:extLst>
          </p:cNvPr>
          <p:cNvSpPr txBox="1"/>
          <p:nvPr/>
        </p:nvSpPr>
        <p:spPr>
          <a:xfrm>
            <a:off x="1777058" y="4889543"/>
            <a:ext cx="107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BN cup base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F67F1F-6BE2-DC52-08A8-CADF4F5BDD76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817207" y="5166542"/>
            <a:ext cx="499690" cy="677887"/>
          </a:xfrm>
          <a:prstGeom prst="straightConnector1">
            <a:avLst/>
          </a:prstGeom>
          <a:ln w="38100">
            <a:solidFill>
              <a:srgbClr val="00B050"/>
            </a:solidFill>
            <a:headEnd w="sm" len="sm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357194-33F9-7197-3C57-33F469D28BFE}"/>
              </a:ext>
            </a:extLst>
          </p:cNvPr>
          <p:cNvSpPr txBox="1"/>
          <p:nvPr/>
        </p:nvSpPr>
        <p:spPr>
          <a:xfrm>
            <a:off x="395926" y="6470658"/>
            <a:ext cx="1083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Al backplate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369F61-89B7-C328-5BC2-2A44AEE5C5D1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479510" y="6295967"/>
            <a:ext cx="559432" cy="313191"/>
          </a:xfrm>
          <a:prstGeom prst="straightConnector1">
            <a:avLst/>
          </a:prstGeom>
          <a:ln w="38100">
            <a:solidFill>
              <a:srgbClr val="00B050"/>
            </a:solidFill>
            <a:headEnd w="sm" len="sm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row: Up 16">
            <a:extLst>
              <a:ext uri="{FF2B5EF4-FFF2-40B4-BE49-F238E27FC236}">
                <a16:creationId xmlns:a16="http://schemas.microsoft.com/office/drawing/2014/main" id="{FD85A36C-FA9B-3370-D1AE-770D38D71573}"/>
              </a:ext>
            </a:extLst>
          </p:cNvPr>
          <p:cNvSpPr/>
          <p:nvPr/>
        </p:nvSpPr>
        <p:spPr>
          <a:xfrm>
            <a:off x="5371225" y="5549899"/>
            <a:ext cx="213797" cy="746068"/>
          </a:xfrm>
          <a:prstGeom prst="up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BEAM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B51C79-4386-BA2C-5014-0B93B607B9FD}"/>
              </a:ext>
            </a:extLst>
          </p:cNvPr>
          <p:cNvSpPr txBox="1"/>
          <p:nvPr/>
        </p:nvSpPr>
        <p:spPr>
          <a:xfrm>
            <a:off x="532701" y="4814729"/>
            <a:ext cx="1256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B0F0"/>
                </a:solidFill>
              </a:rPr>
              <a:t> COLD RING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1B6BFD-C165-58B0-3C3F-1C9FDBD40313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721297" y="5091728"/>
            <a:ext cx="439575" cy="752701"/>
          </a:xfrm>
          <a:prstGeom prst="straightConnector1">
            <a:avLst/>
          </a:prstGeom>
          <a:ln w="31750">
            <a:headEnd w="sm" len="sm"/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14E2466-426D-32E5-00D5-0E0D97CED388}"/>
              </a:ext>
            </a:extLst>
          </p:cNvPr>
          <p:cNvSpPr txBox="1"/>
          <p:nvPr/>
        </p:nvSpPr>
        <p:spPr>
          <a:xfrm>
            <a:off x="9161039" y="4873882"/>
            <a:ext cx="1380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B0F0"/>
                </a:solidFill>
              </a:rPr>
              <a:t> COLD RING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237FCB-BB81-9730-612E-519F09C52C8A}"/>
              </a:ext>
            </a:extLst>
          </p:cNvPr>
          <p:cNvCxnSpPr>
            <a:cxnSpLocks/>
          </p:cNvCxnSpPr>
          <p:nvPr/>
        </p:nvCxnSpPr>
        <p:spPr>
          <a:xfrm>
            <a:off x="10056429" y="5261796"/>
            <a:ext cx="172356" cy="582633"/>
          </a:xfrm>
          <a:prstGeom prst="straightConnector1">
            <a:avLst/>
          </a:prstGeom>
          <a:ln w="31750">
            <a:headEnd w="sm" len="sm"/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83EBA22-DACB-6CD9-3C40-125A530117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b="48610"/>
          <a:stretch>
            <a:fillRect/>
          </a:stretch>
        </p:blipFill>
        <p:spPr>
          <a:xfrm>
            <a:off x="495996" y="968314"/>
            <a:ext cx="4678032" cy="2632053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D38449D-FE6E-8CD0-34B2-8588CD1EB35E}"/>
              </a:ext>
            </a:extLst>
          </p:cNvPr>
          <p:cNvSpPr txBox="1">
            <a:spLocks/>
          </p:cNvSpPr>
          <p:nvPr/>
        </p:nvSpPr>
        <p:spPr>
          <a:xfrm>
            <a:off x="5923954" y="3720357"/>
            <a:ext cx="5269201" cy="1097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 problems is expected in the nominal beam conditions if the area upstream of the Be target and AC area are water cooled. </a:t>
            </a:r>
          </a:p>
          <a:p>
            <a:pPr lvl="1"/>
            <a:r>
              <a:rPr lang="en-US"/>
              <a:t>Essentially the same </a:t>
            </a:r>
            <a:r>
              <a:rPr lang="en-US" err="1"/>
              <a:t>T</a:t>
            </a:r>
            <a:r>
              <a:rPr lang="en-US" baseline="-25000" err="1"/>
              <a:t>max</a:t>
            </a:r>
            <a:r>
              <a:rPr lang="en-US"/>
              <a:t> as for 10% radiator and 10cm W-plug.</a:t>
            </a:r>
          </a:p>
          <a:p>
            <a:r>
              <a:rPr lang="en-US"/>
              <a:t>Beam excursion scenarios have not been considered yet.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C9FD3B-9025-5D0A-3D4E-185ADEFED116}"/>
              </a:ext>
            </a:extLst>
          </p:cNvPr>
          <p:cNvSpPr txBox="1"/>
          <p:nvPr/>
        </p:nvSpPr>
        <p:spPr>
          <a:xfrm>
            <a:off x="9679451" y="2777997"/>
            <a:ext cx="970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W-Plug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1AC4B4-CBFD-C81F-0F51-C51D07E762F4}"/>
              </a:ext>
            </a:extLst>
          </p:cNvPr>
          <p:cNvSpPr txBox="1"/>
          <p:nvPr/>
        </p:nvSpPr>
        <p:spPr>
          <a:xfrm>
            <a:off x="6469109" y="1775229"/>
            <a:ext cx="1274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D=7cm Be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9B14FD-D136-83A2-7E23-5F6A6F2E57BA}"/>
              </a:ext>
            </a:extLst>
          </p:cNvPr>
          <p:cNvSpPr txBox="1"/>
          <p:nvPr/>
        </p:nvSpPr>
        <p:spPr>
          <a:xfrm>
            <a:off x="7815318" y="2971508"/>
            <a:ext cx="650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Cu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CDA243-6134-A1E0-1F78-ADED653449FC}"/>
              </a:ext>
            </a:extLst>
          </p:cNvPr>
          <p:cNvSpPr txBox="1"/>
          <p:nvPr/>
        </p:nvSpPr>
        <p:spPr>
          <a:xfrm>
            <a:off x="1416096" y="1172172"/>
            <a:ext cx="318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Power deposition from FLUKA with a fixed 14cm W-plug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EAA1A-1EC8-E4CF-C50B-5EAA8BEBDCB6}"/>
              </a:ext>
            </a:extLst>
          </p:cNvPr>
          <p:cNvSpPr txBox="1"/>
          <p:nvPr/>
        </p:nvSpPr>
        <p:spPr>
          <a:xfrm>
            <a:off x="8916641" y="691633"/>
            <a:ext cx="2054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/>
              <a:t>Temperature distribution</a:t>
            </a:r>
          </a:p>
        </p:txBody>
      </p:sp>
    </p:spTree>
    <p:extLst>
      <p:ext uri="{BB962C8B-B14F-4D97-AF65-F5344CB8AC3E}">
        <p14:creationId xmlns:p14="http://schemas.microsoft.com/office/powerpoint/2010/main" val="4124887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81D05E-80C6-F618-3B01-5D42A025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C4578-3F93-C367-8D11-28804547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A2D8FD-6DEB-DF39-FA7D-A478FA120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7709" y="4135582"/>
            <a:ext cx="3538975" cy="2630344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Aa a result of the KPT design  modifications, a new set of key parameters were obtained.</a:t>
            </a:r>
          </a:p>
          <a:p>
            <a:r>
              <a:rPr lang="en-US"/>
              <a:t>We have multiple estimates for the kaon beam rates for the new design.</a:t>
            </a:r>
          </a:p>
          <a:p>
            <a:r>
              <a:rPr lang="en-US"/>
              <a:t>K</a:t>
            </a:r>
            <a:r>
              <a:rPr lang="en-US" baseline="-25000"/>
              <a:t>L</a:t>
            </a:r>
            <a:r>
              <a:rPr lang="en-US"/>
              <a:t>-to-neutron ratio at higher momenta is expected to be substantially worse than estimated in the PAC48 proposal. </a:t>
            </a:r>
          </a:p>
          <a:p>
            <a:r>
              <a:rPr lang="en-US"/>
              <a:t>At this point, we need some more input from new detectors to further optimize KPT and beamline.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E76DC9-A73C-668F-7D31-4542956B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New KPT Parameters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C3BEDF-8870-C639-2B05-DCA8BEE76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487039"/>
              </p:ext>
            </p:extLst>
          </p:nvPr>
        </p:nvGraphicFramePr>
        <p:xfrm>
          <a:off x="6716424" y="585370"/>
          <a:ext cx="4514851" cy="3279992"/>
        </p:xfrm>
        <a:graphic>
          <a:graphicData uri="http://schemas.openxmlformats.org/drawingml/2006/table">
            <a:tbl>
              <a:tblPr/>
              <a:tblGrid>
                <a:gridCol w="3158771">
                  <a:extLst>
                    <a:ext uri="{9D8B030D-6E8A-4147-A177-3AD203B41FA5}">
                      <a16:colId xmlns:a16="http://schemas.microsoft.com/office/drawing/2014/main" val="805673576"/>
                    </a:ext>
                  </a:extLst>
                </a:gridCol>
                <a:gridCol w="1356080">
                  <a:extLst>
                    <a:ext uri="{9D8B030D-6E8A-4147-A177-3AD203B41FA5}">
                      <a16:colId xmlns:a16="http://schemas.microsoft.com/office/drawing/2014/main" val="284684820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Parameter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Value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841319"/>
                  </a:ext>
                </a:extLst>
              </a:tr>
              <a:tr h="3231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Electron beam current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E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5 </a:t>
                      </a:r>
                      <a:r>
                        <a:rPr lang="en-US" sz="14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/>
                        <a:t>A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E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916967"/>
                  </a:ext>
                </a:extLst>
              </a:tr>
              <a:tr h="263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CPS Radiator thickness (z)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E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0.2 X</a:t>
                      </a:r>
                      <a:r>
                        <a:rPr lang="en-US" sz="1400" baseline="-25000">
                          <a:effectLst/>
                        </a:rPr>
                        <a:t>0</a:t>
                      </a:r>
                      <a:endParaRPr lang="en-US" sz="1400"/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9E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000199"/>
                  </a:ext>
                </a:extLst>
              </a:tr>
              <a:tr h="21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Be target length (z)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40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829977"/>
                  </a:ext>
                </a:extLst>
              </a:tr>
              <a:tr h="273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Be target diameter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7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914626"/>
                  </a:ext>
                </a:extLst>
              </a:tr>
              <a:tr h="287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Tungsten plug length (z)</a:t>
                      </a:r>
                      <a:r>
                        <a:rPr lang="en-US" sz="1400" baseline="30000"/>
                        <a:t>*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14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852722"/>
                  </a:ext>
                </a:extLst>
              </a:tr>
              <a:tr h="2890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de-DE" sz="1400"/>
                        <a:t>Tungsten plug width (x&amp;y)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14.2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933777"/>
                  </a:ext>
                </a:extLst>
              </a:tr>
              <a:tr h="261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Sweeping magnetic field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13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0.82 (</a:t>
                      </a:r>
                      <a:r>
                        <a:rPr lang="en-US" sz="1400" err="1"/>
                        <a:t>T</a:t>
                      </a:r>
                      <a:r>
                        <a:rPr lang="en-US" sz="1100" err="1"/>
                        <a:t>•</a:t>
                      </a:r>
                      <a:r>
                        <a:rPr lang="en-US" sz="1400" err="1"/>
                        <a:t>m</a:t>
                      </a:r>
                      <a:r>
                        <a:rPr lang="en-US" sz="1400"/>
                        <a:t>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13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10557"/>
                  </a:ext>
                </a:extLst>
              </a:tr>
              <a:tr h="2326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PS magnetic field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13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1.65 (</a:t>
                      </a:r>
                      <a:r>
                        <a:rPr lang="en-US" sz="1400" err="1"/>
                        <a:t>T</a:t>
                      </a:r>
                      <a:r>
                        <a:rPr lang="en-US" sz="1100" err="1"/>
                        <a:t>•</a:t>
                      </a:r>
                      <a:r>
                        <a:rPr lang="en-US" sz="1400" err="1"/>
                        <a:t>m</a:t>
                      </a:r>
                      <a:r>
                        <a:rPr lang="en-US" sz="1400"/>
                        <a:t>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13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348676"/>
                  </a:ext>
                </a:extLst>
              </a:tr>
              <a:tr h="21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 dirty="0"/>
                        <a:t>Beam pipe aperture before LH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 target </a:t>
                      </a:r>
                      <a:r>
                        <a:rPr lang="en-US" sz="1800" baseline="30000" dirty="0"/>
                        <a:t>**</a:t>
                      </a:r>
                      <a:endParaRPr lang="en-US" sz="1400" baseline="30000" dirty="0"/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5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249769"/>
                  </a:ext>
                </a:extLst>
              </a:tr>
              <a:tr h="21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LH</a:t>
                      </a:r>
                      <a:r>
                        <a:rPr lang="en-US" sz="1400" baseline="-25000"/>
                        <a:t>2</a:t>
                      </a:r>
                      <a:r>
                        <a:rPr lang="en-US" sz="1400"/>
                        <a:t> target length (z)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/>
                        <a:t>40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06232"/>
                  </a:ext>
                </a:extLst>
              </a:tr>
              <a:tr h="2149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r>
                        <a:rPr lang="en-US" sz="1400"/>
                        <a:t>LH</a:t>
                      </a:r>
                      <a:r>
                        <a:rPr lang="en-US" sz="1400" baseline="-25000"/>
                        <a:t>2</a:t>
                      </a:r>
                      <a:r>
                        <a:rPr lang="en-US" sz="1400"/>
                        <a:t> target diameter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0B000402020202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6 cm</a:t>
                      </a:r>
                    </a:p>
                  </a:txBody>
                  <a:tcPr marL="50015" marR="50015" marT="25008" marB="250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6036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2192849-79D7-4509-628C-8CFE498DAD08}"/>
              </a:ext>
            </a:extLst>
          </p:cNvPr>
          <p:cNvSpPr txBox="1"/>
          <p:nvPr/>
        </p:nvSpPr>
        <p:spPr>
          <a:xfrm>
            <a:off x="7330368" y="193312"/>
            <a:ext cx="32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>
                <a:solidFill>
                  <a:prstClr val="black"/>
                </a:solidFill>
                <a:latin typeface="Aptos" panose="020B0004020202020204"/>
              </a:rPr>
              <a:t>New CPS/KPT Parameters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A63C8E7-840B-59F3-C959-931D36E8E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11018"/>
              </p:ext>
            </p:extLst>
          </p:nvPr>
        </p:nvGraphicFramePr>
        <p:xfrm>
          <a:off x="94659" y="4770048"/>
          <a:ext cx="7438645" cy="2025272"/>
        </p:xfrm>
        <a:graphic>
          <a:graphicData uri="http://schemas.openxmlformats.org/drawingml/2006/table">
            <a:tbl>
              <a:tblPr/>
              <a:tblGrid>
                <a:gridCol w="902043">
                  <a:extLst>
                    <a:ext uri="{9D8B030D-6E8A-4147-A177-3AD203B41FA5}">
                      <a16:colId xmlns:a16="http://schemas.microsoft.com/office/drawing/2014/main" val="3434771620"/>
                    </a:ext>
                  </a:extLst>
                </a:gridCol>
                <a:gridCol w="1376127">
                  <a:extLst>
                    <a:ext uri="{9D8B030D-6E8A-4147-A177-3AD203B41FA5}">
                      <a16:colId xmlns:a16="http://schemas.microsoft.com/office/drawing/2014/main" val="503151991"/>
                    </a:ext>
                  </a:extLst>
                </a:gridCol>
                <a:gridCol w="1397320">
                  <a:extLst>
                    <a:ext uri="{9D8B030D-6E8A-4147-A177-3AD203B41FA5}">
                      <a16:colId xmlns:a16="http://schemas.microsoft.com/office/drawing/2014/main" val="3547975071"/>
                    </a:ext>
                  </a:extLst>
                </a:gridCol>
                <a:gridCol w="1698965">
                  <a:extLst>
                    <a:ext uri="{9D8B030D-6E8A-4147-A177-3AD203B41FA5}">
                      <a16:colId xmlns:a16="http://schemas.microsoft.com/office/drawing/2014/main" val="492873013"/>
                    </a:ext>
                  </a:extLst>
                </a:gridCol>
                <a:gridCol w="2064190">
                  <a:extLst>
                    <a:ext uri="{9D8B030D-6E8A-4147-A177-3AD203B41FA5}">
                      <a16:colId xmlns:a16="http://schemas.microsoft.com/office/drawing/2014/main" val="1493709491"/>
                    </a:ext>
                  </a:extLst>
                </a:gridCol>
              </a:tblGrid>
              <a:tr h="4650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Analysis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</a:t>
                      </a:r>
                      <a:r>
                        <a:rPr lang="en-US" sz="14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Rate (Hz)            (10cm W, 10% RL)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</a:t>
                      </a:r>
                      <a:r>
                        <a:rPr lang="en-US" sz="14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Rate  (Hz)                (14cm W, 20% RL)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Effective K</a:t>
                      </a:r>
                      <a:r>
                        <a:rPr lang="en-US" sz="14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Absorption length used (cm)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Comments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6370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Ilya &amp; Igor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C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 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530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Pavel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C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FLUKA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0699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Eugene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1900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C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production only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621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Eugene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5000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C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PYTHIA, 7KHz - 10KHz range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1534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Richard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C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en-US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production only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4730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Moskov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C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Based on SLAC data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6914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Hovanes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C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Based on SLAC data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595976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144E2946-3C79-66EF-D500-5D0D8FEC4D88}"/>
              </a:ext>
            </a:extLst>
          </p:cNvPr>
          <p:cNvGrpSpPr/>
          <p:nvPr/>
        </p:nvGrpSpPr>
        <p:grpSpPr>
          <a:xfrm>
            <a:off x="1030021" y="797313"/>
            <a:ext cx="4263276" cy="3848521"/>
            <a:chOff x="9176776" y="1177792"/>
            <a:chExt cx="2948900" cy="26707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878515-EE09-307D-FC71-31454FCD2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76776" y="1177792"/>
              <a:ext cx="2948900" cy="267072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12912F-A217-14D3-CC37-83F7E941C394}"/>
                </a:ext>
              </a:extLst>
            </p:cNvPr>
            <p:cNvSpPr txBox="1"/>
            <p:nvPr/>
          </p:nvSpPr>
          <p:spPr>
            <a:xfrm>
              <a:off x="10677567" y="1485689"/>
              <a:ext cx="1192169" cy="20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2E12D4"/>
                  </a:solidFill>
                </a:rPr>
                <a:t>PAC48 – 10 </a:t>
              </a:r>
              <a:r>
                <a:rPr lang="en-US" sz="1050" err="1">
                  <a:solidFill>
                    <a:srgbClr val="2E12D4"/>
                  </a:solidFill>
                </a:rPr>
                <a:t>KHz</a:t>
              </a:r>
              <a:endParaRPr lang="en-US" sz="1050">
                <a:solidFill>
                  <a:srgbClr val="2E12D4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48B89A-AB0C-2972-1B5C-ED4E22CA099E}"/>
                </a:ext>
              </a:extLst>
            </p:cNvPr>
            <p:cNvSpPr txBox="1"/>
            <p:nvPr/>
          </p:nvSpPr>
          <p:spPr>
            <a:xfrm>
              <a:off x="10677567" y="1698275"/>
              <a:ext cx="1032254" cy="20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</a:rPr>
                <a:t>FLUKA – 7 </a:t>
              </a:r>
              <a:r>
                <a:rPr lang="en-US" sz="1050" err="1">
                  <a:solidFill>
                    <a:srgbClr val="FF0000"/>
                  </a:solidFill>
                </a:rPr>
                <a:t>KHz</a:t>
              </a:r>
              <a:endParaRPr lang="en-US" sz="1050">
                <a:solidFill>
                  <a:srgbClr val="FF0000"/>
                </a:solidFill>
              </a:endParaRP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A6AB4D5-E1AB-7E43-285C-809D7EF220D5}"/>
              </a:ext>
            </a:extLst>
          </p:cNvPr>
          <p:cNvSpPr/>
          <p:nvPr/>
        </p:nvSpPr>
        <p:spPr>
          <a:xfrm>
            <a:off x="6070222" y="1240265"/>
            <a:ext cx="539553" cy="1363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94D8B78-A30A-7AD8-1C19-A9174DD887F5}"/>
              </a:ext>
            </a:extLst>
          </p:cNvPr>
          <p:cNvSpPr/>
          <p:nvPr/>
        </p:nvSpPr>
        <p:spPr>
          <a:xfrm>
            <a:off x="6070222" y="1762307"/>
            <a:ext cx="539553" cy="1363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9F9B68F-CFDC-29AF-923B-7461BFA08855}"/>
              </a:ext>
            </a:extLst>
          </p:cNvPr>
          <p:cNvSpPr/>
          <p:nvPr/>
        </p:nvSpPr>
        <p:spPr>
          <a:xfrm>
            <a:off x="6070221" y="2061218"/>
            <a:ext cx="539553" cy="1363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8114E-1796-EDC2-D910-A2E5EA0967D3}"/>
              </a:ext>
            </a:extLst>
          </p:cNvPr>
          <p:cNvSpPr txBox="1"/>
          <p:nvPr/>
        </p:nvSpPr>
        <p:spPr>
          <a:xfrm>
            <a:off x="5556447" y="1171345"/>
            <a:ext cx="5395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FE0000"/>
                </a:solidFill>
              </a:rPr>
              <a:t>NEW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A6651-D152-02A0-8201-A84BCFC80CCB}"/>
              </a:ext>
            </a:extLst>
          </p:cNvPr>
          <p:cNvSpPr txBox="1"/>
          <p:nvPr/>
        </p:nvSpPr>
        <p:spPr>
          <a:xfrm>
            <a:off x="5530668" y="1676182"/>
            <a:ext cx="5395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FE0000"/>
                </a:solidFill>
              </a:rPr>
              <a:t>NEW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FF6CB2-68C9-4B66-A71A-249232EDAAC3}"/>
              </a:ext>
            </a:extLst>
          </p:cNvPr>
          <p:cNvSpPr txBox="1"/>
          <p:nvPr/>
        </p:nvSpPr>
        <p:spPr>
          <a:xfrm>
            <a:off x="5530668" y="1998567"/>
            <a:ext cx="5395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E0000"/>
                </a:solidFill>
              </a:rPr>
              <a:t>NEW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1402F13C-88C8-783C-54A7-781D5F941480}"/>
              </a:ext>
            </a:extLst>
          </p:cNvPr>
          <p:cNvSpPr/>
          <p:nvPr/>
        </p:nvSpPr>
        <p:spPr>
          <a:xfrm>
            <a:off x="6309928" y="3140765"/>
            <a:ext cx="299846" cy="166419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5BE379-A773-68BB-03C2-CA76295AF421}"/>
              </a:ext>
            </a:extLst>
          </p:cNvPr>
          <p:cNvSpPr txBox="1"/>
          <p:nvPr/>
        </p:nvSpPr>
        <p:spPr>
          <a:xfrm>
            <a:off x="5333058" y="3092175"/>
            <a:ext cx="959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FE0000"/>
                </a:solidFill>
              </a:rPr>
              <a:t>May change</a:t>
            </a:r>
          </a:p>
        </p:txBody>
      </p:sp>
    </p:spTree>
    <p:extLst>
      <p:ext uri="{BB962C8B-B14F-4D97-AF65-F5344CB8AC3E}">
        <p14:creationId xmlns:p14="http://schemas.microsoft.com/office/powerpoint/2010/main" val="302810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68C397E-C9BC-4DE8-986D-204E427AD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B400C-595D-4FB4-69FB-B8C00C88E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91286-73CD-DB38-40BA-B92A8FAD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5/06/2026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86AFE-6220-9A71-79B3-0DB1269B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59341" y="4046537"/>
            <a:ext cx="3581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Hovanes Egiyan            KLF Collaboration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47C50-8C8C-4E2A-D0D6-0D4F220A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F4CB0C02-9C8C-6D9D-5D4C-58771FA96E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139684"/>
              </p:ext>
            </p:extLst>
          </p:nvPr>
        </p:nvGraphicFramePr>
        <p:xfrm>
          <a:off x="1262063" y="2013054"/>
          <a:ext cx="8777329" cy="42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0724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C9956-9DA0-72F9-92C5-287B67D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2AAE3-D50E-C895-D138-CB295C948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7DE13-3C63-CA84-A135-0CBDFB3B9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20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A4F4E9-91B9-F96C-1F83-84F70B8CD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1038225"/>
            <a:ext cx="10581287" cy="544830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/>
              <a:t>Conceptual design for KLF CPS is complete. We are in the advanced stages of developing the engineering design.</a:t>
            </a:r>
          </a:p>
          <a:p>
            <a:pPr lvl="1"/>
            <a:r>
              <a:rPr lang="en-US"/>
              <a:t>CPS has been optimized for 20% R.L. radiator.</a:t>
            </a:r>
          </a:p>
          <a:p>
            <a:pPr lvl="1"/>
            <a:r>
              <a:rPr lang="en-US"/>
              <a:t>Some procurements are already done. </a:t>
            </a:r>
          </a:p>
          <a:p>
            <a:pPr lvl="1"/>
            <a:r>
              <a:rPr lang="en-US"/>
              <a:t>Development of the engineering design slowed down due to the funding limitations.  </a:t>
            </a:r>
          </a:p>
          <a:p>
            <a:pPr lvl="1"/>
            <a:endParaRPr lang="en-US">
              <a:solidFill>
                <a:srgbClr val="262626"/>
              </a:solidFill>
            </a:endParaRPr>
          </a:p>
          <a:p>
            <a:r>
              <a:rPr lang="en-US"/>
              <a:t>Conceptual design of the KPT assembly has changed.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The tungsten blocker needed to be thicker.</a:t>
            </a:r>
          </a:p>
          <a:p>
            <a:pPr lvl="2"/>
            <a:r>
              <a:rPr lang="en-US" spc="10">
                <a:solidFill>
                  <a:srgbClr val="000000"/>
                </a:solidFill>
              </a:rPr>
              <a:t>Different options to achieve this are on the table. </a:t>
            </a:r>
          </a:p>
          <a:p>
            <a:pPr lvl="1"/>
            <a:r>
              <a:rPr lang="en-US" spc="10">
                <a:solidFill>
                  <a:srgbClr val="000000"/>
                </a:solidFill>
              </a:rPr>
              <a:t>Cooling and shielding had to be modified to deal with the thicker radiator in CPS.</a:t>
            </a:r>
          </a:p>
          <a:p>
            <a:pPr lvl="1"/>
            <a:r>
              <a:rPr lang="en-US"/>
              <a:t>The key hardware for the KLF AC is here and is being used in GlueX. </a:t>
            </a:r>
            <a:endParaRPr lang="en-US" spc="10">
              <a:solidFill>
                <a:srgbClr val="000000"/>
              </a:solidFill>
            </a:endParaRPr>
          </a:p>
          <a:p>
            <a:pPr lvl="1"/>
            <a:r>
              <a:rPr lang="en-US" spc="10">
                <a:solidFill>
                  <a:srgbClr val="000000"/>
                </a:solidFill>
              </a:rPr>
              <a:t>The engineering design depends on the decision regarding the need of the photon beam in the hall for detector calibration purposes. </a:t>
            </a:r>
          </a:p>
          <a:p>
            <a:r>
              <a:rPr lang="en-US" spc="10">
                <a:solidFill>
                  <a:srgbClr val="000000"/>
                </a:solidFill>
              </a:rPr>
              <a:t>The impact of the design changes on the kaon and neutron rates and on the physics FOM needs to be studied. </a:t>
            </a:r>
          </a:p>
          <a:p>
            <a:r>
              <a:rPr lang="en-US">
                <a:solidFill>
                  <a:srgbClr val="000000"/>
                </a:solidFill>
              </a:rPr>
              <a:t>Presently, the design of the beamline downstream of KPT is not well defined.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Waiting for inputs from KFM and the Start Counter.</a:t>
            </a:r>
          </a:p>
          <a:p>
            <a:pPr lvl="2"/>
            <a:r>
              <a:rPr lang="en-US">
                <a:solidFill>
                  <a:srgbClr val="000000"/>
                </a:solidFill>
              </a:rPr>
              <a:t>Geometry and hits from the detectors need to be implemented GlueX GEANT4 simulations.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Once GEANT4 and FLUKA models are available, we can proceed with optimization of the downstream beamline as well as KPT. </a:t>
            </a:r>
          </a:p>
          <a:p>
            <a:pPr lvl="1"/>
            <a:endParaRPr lang="en-US">
              <a:solidFill>
                <a:srgbClr val="262626"/>
              </a:solidFill>
            </a:endParaRPr>
          </a:p>
          <a:p>
            <a:r>
              <a:rPr lang="en-US"/>
              <a:t>Most of the work on the beamline design are on hold due to two main reasons: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spc="10">
                <a:solidFill>
                  <a:srgbClr val="000000"/>
                </a:solidFill>
              </a:rPr>
              <a:t>Further design of KPT and assembly and beamline requires input from </a:t>
            </a:r>
            <a:r>
              <a:rPr lang="en-US">
                <a:solidFill>
                  <a:srgbClr val="000000"/>
                </a:solidFill>
              </a:rPr>
              <a:t>KFM and Start Counter. </a:t>
            </a:r>
            <a:endParaRPr lang="en-US" spc="10">
              <a:solidFill>
                <a:srgbClr val="000000"/>
              </a:solidFill>
            </a:endParaRPr>
          </a:p>
          <a:p>
            <a:pPr marL="617220" lvl="1" indent="-342900">
              <a:buFont typeface="+mj-lt"/>
              <a:buAutoNum type="arabicPeriod"/>
            </a:pPr>
            <a:r>
              <a:rPr lang="en-US" spc="10">
                <a:solidFill>
                  <a:srgbClr val="000000"/>
                </a:solidFill>
              </a:rPr>
              <a:t>There is very little funding available to proceed with procurements and even the design.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4ACDD-D708-7B53-DEC3-E4DA215A6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62912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91CD3-2D2F-D82E-E9D0-6C3F85B0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53DBC0-7C49-CD1E-84AD-7AF05698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C9607-18CE-C644-4029-3FD5BA0B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DD0B9E-6B7F-41F5-8A20-E0BC1948C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D90766-12EB-F448-0F63-ABB85FD1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9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6CB67-4588-F100-9FAF-72522061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AD9D0-0F7E-E491-BC1F-92598FBD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45451-1B0C-6081-AD0C-BF3E6BF5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16C05-34C4-524F-329C-BF60D04B0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1344168"/>
            <a:ext cx="10581287" cy="2313432"/>
          </a:xfrm>
        </p:spPr>
        <p:txBody>
          <a:bodyPr>
            <a:normAutofit lnSpcReduction="10000"/>
          </a:bodyPr>
          <a:lstStyle/>
          <a:p>
            <a:r>
              <a:rPr lang="en-US"/>
              <a:t>KLF experiment needs to produce high intensity photon beam upstream of KPT.</a:t>
            </a:r>
          </a:p>
          <a:p>
            <a:r>
              <a:rPr lang="en-US"/>
              <a:t>CPS (Compact Photon Source) with a 20% radiator will be used to produce photons.</a:t>
            </a:r>
          </a:p>
          <a:p>
            <a:r>
              <a:rPr lang="en-US"/>
              <a:t>CPS will be installed in the Tagger Hall after the GlueX tagger magnet.</a:t>
            </a:r>
          </a:p>
          <a:p>
            <a:r>
              <a:rPr lang="en-US"/>
              <a:t>K</a:t>
            </a:r>
            <a:r>
              <a:rPr lang="en-US" baseline="-25000"/>
              <a:t>L</a:t>
            </a:r>
            <a:r>
              <a:rPr lang="en-US"/>
              <a:t>-beam will be produced in Kaon Production Target (KPT) in the collimator cave.</a:t>
            </a:r>
          </a:p>
          <a:p>
            <a:r>
              <a:rPr lang="en-US"/>
              <a:t>K</a:t>
            </a:r>
            <a:r>
              <a:rPr lang="en-US" baseline="-25000"/>
              <a:t>L</a:t>
            </a:r>
            <a:r>
              <a:rPr lang="en-US"/>
              <a:t>-beam will travel all the way to the cry-target.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B22AC-7329-B786-2385-826168AB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KLF Layout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C9ACA9-98A0-FC92-EDE6-F38377372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8"/>
          <a:stretch/>
        </p:blipFill>
        <p:spPr>
          <a:xfrm>
            <a:off x="124488" y="4094018"/>
            <a:ext cx="10999188" cy="2465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C3DB2-DEE6-1B50-414C-7B8488555BAB}"/>
              </a:ext>
            </a:extLst>
          </p:cNvPr>
          <p:cNvSpPr txBox="1"/>
          <p:nvPr/>
        </p:nvSpPr>
        <p:spPr>
          <a:xfrm>
            <a:off x="3678382" y="4177144"/>
            <a:ext cx="162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Tagger Hall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429A1-F324-16FC-D379-04CA795781CB}"/>
              </a:ext>
            </a:extLst>
          </p:cNvPr>
          <p:cNvSpPr txBox="1"/>
          <p:nvPr/>
        </p:nvSpPr>
        <p:spPr>
          <a:xfrm>
            <a:off x="9372600" y="4094018"/>
            <a:ext cx="109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Hall 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334702-BFD2-15CA-3200-4871C65398C6}"/>
              </a:ext>
            </a:extLst>
          </p:cNvPr>
          <p:cNvSpPr txBox="1"/>
          <p:nvPr/>
        </p:nvSpPr>
        <p:spPr>
          <a:xfrm>
            <a:off x="5303695" y="5064319"/>
            <a:ext cx="640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65 m</a:t>
            </a:r>
          </a:p>
        </p:txBody>
      </p:sp>
    </p:spTree>
    <p:extLst>
      <p:ext uri="{BB962C8B-B14F-4D97-AF65-F5344CB8AC3E}">
        <p14:creationId xmlns:p14="http://schemas.microsoft.com/office/powerpoint/2010/main" val="254504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C5AD1-1359-08C4-077E-FB0D962F2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6464A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5/06/2026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5D888-3E3C-13D1-AAF3-8106CE3E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6464A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Hovanes Egiyan            KLF Collaboration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2EEEB-C1F5-477E-8A67-744512B5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46464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6464A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4BE70A-B6DD-F787-E125-CEDA36AEC9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/>
                  <a:t>Intense photon flux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el-GR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800" b="0" i="1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18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2×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8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/>
                  <a:t>photons per second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 b="0" i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&lt; 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800" b="0" i="1">
                        <a:latin typeface="Cambria Math" panose="02040503050406030204" pitchFamily="18" charset="0"/>
                      </a:rPr>
                      <m:t>&lt;12 </m:t>
                    </m:r>
                    <m:r>
                      <m:rPr>
                        <m:sty m:val="p"/>
                      </m:rPr>
                      <a:rPr lang="en-US" sz="1800" b="0" i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1800"/>
                  <a:t> .</a:t>
                </a:r>
              </a:p>
              <a:p>
                <a:pPr lvl="1"/>
                <a:r>
                  <a:rPr lang="en-US" sz="1600"/>
                  <a:t>Need to use 20% R.L. radiator to reach the experimental goals. </a:t>
                </a:r>
              </a:p>
              <a:p>
                <a:r>
                  <a:rPr lang="en-US" sz="1800"/>
                  <a:t>Photon beam spot size at KPT with  2 </a:t>
                </a:r>
                <a:r>
                  <a:rPr lang="en-US" sz="1600" b="0" i="0">
                    <a:solidFill>
                      <a:srgbClr val="1F1F1F"/>
                    </a:solidFill>
                    <a:effectLst/>
                    <a:latin typeface="Google Sans"/>
                  </a:rPr>
                  <a:t>×</a:t>
                </a:r>
                <a:r>
                  <a:rPr lang="en-US" sz="1800"/>
                  <a:t> FWHM &lt; 7cm to make full use of KPT size. </a:t>
                </a:r>
              </a:p>
              <a:p>
                <a:r>
                  <a:rPr lang="en-US" sz="1800"/>
                  <a:t>Radiation environment in the Tagger Hall similar or better than what GlueX would get with 5</a:t>
                </a:r>
                <a:r>
                  <a:rPr lang="en-US" sz="1800">
                    <a:latin typeface="Symbol" panose="05050102010706020507" pitchFamily="18" charset="2"/>
                  </a:rPr>
                  <a:t>m</a:t>
                </a:r>
                <a:r>
                  <a:rPr lang="en-US" sz="1800"/>
                  <a:t>A electron beam on nominal GlueX diamond radiator. </a:t>
                </a:r>
              </a:p>
              <a:p>
                <a:pPr lvl="1"/>
                <a:r>
                  <a:rPr lang="en-US" sz="1600"/>
                  <a:t>Prompt equivalent dose rate of ~20 rem/h.</a:t>
                </a:r>
              </a:p>
              <a:p>
                <a:pPr lvl="1"/>
                <a:r>
                  <a:rPr lang="en-US" sz="1600"/>
                  <a:t>Activation does rate &lt;5 mrem/h after 10000 hours of operations and 1 hour of cool-down time.</a:t>
                </a:r>
              </a:p>
              <a:p>
                <a:pPr lvl="1"/>
                <a:r>
                  <a:rPr lang="en-US" sz="1600" err="1"/>
                  <a:t>RadCon</a:t>
                </a:r>
                <a:r>
                  <a:rPr lang="en-US" sz="1600"/>
                  <a:t> limits &lt;1 mrem/h for prompt equivalent dose rate outside of the Tagger Hall. </a:t>
                </a:r>
              </a:p>
              <a:p>
                <a:r>
                  <a:rPr lang="en-US" sz="1800"/>
                  <a:t>Cooling system design that is sufficient to handle ~50 kW power delivered to CPS.</a:t>
                </a:r>
              </a:p>
              <a:p>
                <a:pPr lvl="1"/>
                <a:r>
                  <a:rPr lang="en-US" sz="1600"/>
                  <a:t>It will need to be closed-circuit system to avoid activation/contamination.</a:t>
                </a:r>
              </a:p>
              <a:p>
                <a:r>
                  <a:rPr lang="en-US" sz="1800"/>
                  <a:t>GlueX beamline should be restored relatively quickly without disassembly of CPS. </a:t>
                </a:r>
              </a:p>
              <a:p>
                <a:pPr lvl="1"/>
                <a:r>
                  <a:rPr lang="en-US" sz="1600"/>
                  <a:t>We decided to build a movable platform to move CPS beam-left. </a:t>
                </a:r>
              </a:p>
              <a:p>
                <a:r>
                  <a:rPr lang="en-US" sz="1800"/>
                  <a:t>Ability to remove the activated core as a single unit during the final CPS decommissioning.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4BE70A-B6DD-F787-E125-CEDA36AEC9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F8A828A-4AED-1C26-0966-D3877EB4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/>
              <a:t>CPS Requirements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8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6B1B469-AA65-71E5-3475-073B9C46F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756"/>
          <a:stretch/>
        </p:blipFill>
        <p:spPr>
          <a:xfrm>
            <a:off x="88281" y="979973"/>
            <a:ext cx="11121136" cy="5826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A4161-6D43-A86D-EE5A-89A2779701C4}"/>
              </a:ext>
            </a:extLst>
          </p:cNvPr>
          <p:cNvSpPr txBox="1"/>
          <p:nvPr/>
        </p:nvSpPr>
        <p:spPr>
          <a:xfrm rot="420000">
            <a:off x="3348942" y="1825393"/>
            <a:ext cx="2220362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>
                <a:solidFill>
                  <a:srgbClr val="00B0F0"/>
                </a:solidFill>
              </a:rPr>
              <a:t>GlueX</a:t>
            </a:r>
            <a:r>
              <a:rPr lang="en-US" sz="1400">
                <a:solidFill>
                  <a:srgbClr val="00B0F0"/>
                </a:solidFill>
              </a:rPr>
              <a:t> Tagger magnet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5C5C0-9A97-CF6E-F422-CA84BAA6D57D}"/>
              </a:ext>
            </a:extLst>
          </p:cNvPr>
          <p:cNvSpPr txBox="1"/>
          <p:nvPr/>
        </p:nvSpPr>
        <p:spPr>
          <a:xfrm rot="584085">
            <a:off x="3415344" y="2854378"/>
            <a:ext cx="3179898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err="1">
                <a:solidFill>
                  <a:srgbClr val="00B0F0"/>
                </a:solidFill>
              </a:rPr>
              <a:t>GlueX</a:t>
            </a:r>
            <a:r>
              <a:rPr lang="en-US" sz="1400">
                <a:solidFill>
                  <a:srgbClr val="00B0F0"/>
                </a:solidFill>
              </a:rPr>
              <a:t> Tagger focal plane</a:t>
            </a:r>
          </a:p>
          <a:p>
            <a:r>
              <a:rPr lang="en-US" sz="1400">
                <a:solidFill>
                  <a:srgbClr val="00B0F0"/>
                </a:solidFill>
              </a:rPr>
              <a:t>Tagger detectors will be removed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19196-3AB9-3DEE-73D7-962E0C48B5E5}"/>
              </a:ext>
            </a:extLst>
          </p:cNvPr>
          <p:cNvSpPr txBox="1"/>
          <p:nvPr/>
        </p:nvSpPr>
        <p:spPr>
          <a:xfrm>
            <a:off x="2482689" y="1890967"/>
            <a:ext cx="69412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</a:rPr>
              <a:t>Quad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4B9C7-A860-800B-C3AD-67DB14B25494}"/>
              </a:ext>
            </a:extLst>
          </p:cNvPr>
          <p:cNvSpPr txBox="1"/>
          <p:nvPr/>
        </p:nvSpPr>
        <p:spPr>
          <a:xfrm rot="18663414">
            <a:off x="3409146" y="4382837"/>
            <a:ext cx="69412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</a:rPr>
              <a:t>Door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AEBFF-A1BC-9932-E1E2-8213CCDFD583}"/>
              </a:ext>
            </a:extLst>
          </p:cNvPr>
          <p:cNvSpPr txBox="1"/>
          <p:nvPr/>
        </p:nvSpPr>
        <p:spPr>
          <a:xfrm rot="780000">
            <a:off x="9358767" y="4661387"/>
            <a:ext cx="1781175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</a:rPr>
              <a:t>Tagger dump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50DC1-5691-46CB-7C98-4CC2227F46B5}"/>
              </a:ext>
            </a:extLst>
          </p:cNvPr>
          <p:cNvSpPr txBox="1"/>
          <p:nvPr/>
        </p:nvSpPr>
        <p:spPr>
          <a:xfrm>
            <a:off x="8048625" y="1383466"/>
            <a:ext cx="1220670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</a:rPr>
              <a:t>Water skids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14D560-FB0B-1366-8A3E-77A3229C10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8" r="171" b="3623"/>
          <a:stretch/>
        </p:blipFill>
        <p:spPr>
          <a:xfrm>
            <a:off x="6446227" y="1890667"/>
            <a:ext cx="4274536" cy="9366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D35B76-5987-EC10-3494-E02FCF7ADAEE}"/>
              </a:ext>
            </a:extLst>
          </p:cNvPr>
          <p:cNvSpPr txBox="1"/>
          <p:nvPr/>
        </p:nvSpPr>
        <p:spPr>
          <a:xfrm>
            <a:off x="8573919" y="2558180"/>
            <a:ext cx="773057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F0"/>
                </a:solidFill>
              </a:rPr>
              <a:t>CPS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8F30D-0FD3-A163-D680-CC57ABB45469}"/>
              </a:ext>
            </a:extLst>
          </p:cNvPr>
          <p:cNvSpPr txBox="1"/>
          <p:nvPr/>
        </p:nvSpPr>
        <p:spPr>
          <a:xfrm>
            <a:off x="2036177" y="2574324"/>
            <a:ext cx="69412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</a:rPr>
              <a:t>Goni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C12CF-1BFE-F075-94D7-397D2F153567}"/>
              </a:ext>
            </a:extLst>
          </p:cNvPr>
          <p:cNvSpPr txBox="1"/>
          <p:nvPr/>
        </p:nvSpPr>
        <p:spPr>
          <a:xfrm rot="2321370">
            <a:off x="1800183" y="4679566"/>
            <a:ext cx="1337173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F0"/>
                </a:solidFill>
              </a:rPr>
              <a:t>Truck Ramp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837F23-DC82-530C-95E8-3F8097547430}"/>
              </a:ext>
            </a:extLst>
          </p:cNvPr>
          <p:cNvSpPr txBox="1"/>
          <p:nvPr/>
        </p:nvSpPr>
        <p:spPr>
          <a:xfrm>
            <a:off x="88282" y="2339529"/>
            <a:ext cx="2052016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2C702"/>
                </a:solidFill>
              </a:rPr>
              <a:t>12 GeV, 5 </a:t>
            </a:r>
            <a:r>
              <a:rPr lang="en-US" b="1">
                <a:solidFill>
                  <a:srgbClr val="02C702"/>
                </a:solidFill>
                <a:latin typeface="Symbol" panose="05050102010706020507" pitchFamily="18" charset="2"/>
              </a:rPr>
              <a:t>m</a:t>
            </a:r>
            <a:r>
              <a:rPr lang="en-US" b="1">
                <a:solidFill>
                  <a:srgbClr val="02C702"/>
                </a:solidFill>
              </a:rPr>
              <a:t>A e</a:t>
            </a:r>
            <a:r>
              <a:rPr lang="en-US" b="1" baseline="30000">
                <a:solidFill>
                  <a:srgbClr val="02C702"/>
                </a:solidFill>
              </a:rPr>
              <a:t>-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8C907BD-AADD-61DD-385B-A477F2A0BE2D}"/>
              </a:ext>
            </a:extLst>
          </p:cNvPr>
          <p:cNvSpPr/>
          <p:nvPr/>
        </p:nvSpPr>
        <p:spPr>
          <a:xfrm>
            <a:off x="88281" y="2328021"/>
            <a:ext cx="5491503" cy="91440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81CD29-1F0C-8AE0-38EE-14573ACD3856}"/>
              </a:ext>
            </a:extLst>
          </p:cNvPr>
          <p:cNvSpPr txBox="1"/>
          <p:nvPr/>
        </p:nvSpPr>
        <p:spPr>
          <a:xfrm>
            <a:off x="10727991" y="1962617"/>
            <a:ext cx="369927" cy="338554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rgbClr val="15CFBF"/>
                </a:solidFill>
                <a:latin typeface="Symbol"/>
                <a:sym typeface="Symbol"/>
              </a:rPr>
              <a:t>g</a:t>
            </a:r>
            <a:endParaRPr lang="en-US" b="1">
              <a:solidFill>
                <a:srgbClr val="15CFBF"/>
              </a:solidFill>
              <a:latin typeface="Symbol"/>
              <a:sym typeface="Symbo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F739DC-4A2A-D6B3-0B41-C5ED4F67434E}"/>
              </a:ext>
            </a:extLst>
          </p:cNvPr>
          <p:cNvSpPr txBox="1"/>
          <p:nvPr/>
        </p:nvSpPr>
        <p:spPr>
          <a:xfrm>
            <a:off x="6207100" y="1441360"/>
            <a:ext cx="112817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B0F0"/>
                </a:solidFill>
              </a:rPr>
              <a:t>3m space to park CPS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A502C7A-16F8-E542-C7B3-45DF2AAF0923}"/>
              </a:ext>
            </a:extLst>
          </p:cNvPr>
          <p:cNvCxnSpPr>
            <a:cxnSpLocks/>
          </p:cNvCxnSpPr>
          <p:nvPr/>
        </p:nvCxnSpPr>
        <p:spPr>
          <a:xfrm>
            <a:off x="6145541" y="1383466"/>
            <a:ext cx="0" cy="944555"/>
          </a:xfrm>
          <a:prstGeom prst="straightConnector1">
            <a:avLst/>
          </a:prstGeom>
          <a:ln w="41275">
            <a:solidFill>
              <a:srgbClr val="5DCDF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DEDF01B-D733-49AF-FA6C-CB00BC499698}"/>
              </a:ext>
            </a:extLst>
          </p:cNvPr>
          <p:cNvSpPr/>
          <p:nvPr/>
        </p:nvSpPr>
        <p:spPr>
          <a:xfrm>
            <a:off x="8380429" y="2309167"/>
            <a:ext cx="2743200" cy="91440"/>
          </a:xfrm>
          <a:prstGeom prst="rightArrow">
            <a:avLst/>
          </a:prstGeom>
          <a:solidFill>
            <a:srgbClr val="15CFBF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25" y="237744"/>
            <a:ext cx="9915912" cy="781905"/>
          </a:xfrm>
        </p:spPr>
        <p:txBody>
          <a:bodyPr>
            <a:normAutofit/>
          </a:bodyPr>
          <a:lstStyle/>
          <a:p>
            <a:r>
              <a:rPr lang="en-US"/>
              <a:t>CPS Positioning in the Hall D Tagger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21B79093-DCF0-FA5E-4BC7-75D6F5CE3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127CB225-21E0-966A-A5C7-1BC2BB2BC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8892BD3C-A696-5FC8-0E13-6904056E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" name="Picture 19" descr="The image depicts a detailed blueprint or diagram showcasing an assembly line or structure with various components and machinery.&#10;&#10;AI-generated content may be incorrect.">
            <a:extLst>
              <a:ext uri="{FF2B5EF4-FFF2-40B4-BE49-F238E27FC236}">
                <a16:creationId xmlns:a16="http://schemas.microsoft.com/office/drawing/2014/main" id="{4D05529E-C2C8-2261-1C12-5BFB55AFDD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2796023" y="1053180"/>
            <a:ext cx="7063750" cy="2583010"/>
          </a:xfrm>
          <a:prstGeom prst="rect">
            <a:avLst/>
          </a:prstGeom>
        </p:spPr>
      </p:pic>
      <p:pic>
        <p:nvPicPr>
          <p:cNvPr id="24" name="Picture 23" descr="The image depicts a diagram or graph with a central, possibly cylindrical shape, surrounded by concentric layers or sections, possibly representing a flow or process.&#10;&#10;AI-generated content may be incorrect.">
            <a:extLst>
              <a:ext uri="{FF2B5EF4-FFF2-40B4-BE49-F238E27FC236}">
                <a16:creationId xmlns:a16="http://schemas.microsoft.com/office/drawing/2014/main" id="{91DC23E3-F0F7-5751-D434-348403C0C7C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40EA"/>
              </a:clrFrom>
              <a:clrTo>
                <a:srgbClr val="0040EA">
                  <a:alpha val="0"/>
                </a:srgbClr>
              </a:clrTo>
            </a:clrChange>
            <a:duotone>
              <a:prstClr val="black"/>
              <a:srgbClr val="FE0000">
                <a:tint val="45000"/>
                <a:satMod val="400000"/>
              </a:srgbClr>
            </a:duotone>
          </a:blip>
          <a:srcRect l="38969" t="26902" b="28209"/>
          <a:stretch>
            <a:fillRect/>
          </a:stretch>
        </p:blipFill>
        <p:spPr>
          <a:xfrm>
            <a:off x="8150493" y="2163016"/>
            <a:ext cx="2611981" cy="4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7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96B6B8-B46C-BE76-89EB-EB2F2787E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54"/>
          <a:stretch>
            <a:fillRect/>
          </a:stretch>
        </p:blipFill>
        <p:spPr>
          <a:xfrm>
            <a:off x="552723" y="3565946"/>
            <a:ext cx="10266214" cy="313207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E326A-E5C3-F892-0834-CC22F27E0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1AD17-015B-658F-CF63-603FCE60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6A4DA-F7A4-E92C-F85D-0CDA1E1E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431C7-CF1F-0984-1BEE-B76D94C01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267" y="1018279"/>
            <a:ext cx="5929018" cy="221023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/>
              <a:t>CPS magnet located upstream of the absorber bends electron downwards .</a:t>
            </a:r>
          </a:p>
          <a:p>
            <a:pPr lvl="1"/>
            <a:r>
              <a:rPr lang="en-US"/>
              <a:t>No heat load on the magnet poles and coils from the core. </a:t>
            </a:r>
          </a:p>
          <a:p>
            <a:pPr lvl="1"/>
            <a:r>
              <a:rPr lang="en-US"/>
              <a:t>Low radiation exposure to the magnet.</a:t>
            </a:r>
          </a:p>
          <a:p>
            <a:r>
              <a:rPr lang="en-US"/>
              <a:t>Clean-up magnet downstream for charged particles.</a:t>
            </a:r>
          </a:p>
          <a:p>
            <a:pPr lvl="1"/>
            <a:r>
              <a:rPr lang="en-US"/>
              <a:t>Utilize the existing permanent magnet used in GlueX beamline.</a:t>
            </a:r>
          </a:p>
          <a:p>
            <a:r>
              <a:rPr lang="en-US"/>
              <a:t>Use lead instead tungsten is used in the CPS shielding to save costs.</a:t>
            </a:r>
          </a:p>
          <a:p>
            <a:pPr lvl="1"/>
            <a:r>
              <a:rPr lang="en-US"/>
              <a:t>Small amount of  a tungsten-copper mix is used for shielding the beam channel and magnet coils.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9BDF9-E49E-8558-5AE8-E65696FD7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Current CPS Model in FLUKA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9E6820C6-F015-BE49-1C81-AF2B5F42341E}"/>
              </a:ext>
            </a:extLst>
          </p:cNvPr>
          <p:cNvSpPr txBox="1">
            <a:spLocks/>
          </p:cNvSpPr>
          <p:nvPr/>
        </p:nvSpPr>
        <p:spPr>
          <a:xfrm>
            <a:off x="54475" y="954504"/>
            <a:ext cx="5165792" cy="23987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20040" indent="-27432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Ø"/>
              <a:defRPr sz="20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Relatively small modifications compared to the design presented in detail in 2023 .</a:t>
            </a:r>
          </a:p>
          <a:p>
            <a:endParaRPr lang="en-US"/>
          </a:p>
          <a:p>
            <a:r>
              <a:rPr lang="en-US"/>
              <a:t>CPS radiator is now 20% R.L. </a:t>
            </a:r>
          </a:p>
          <a:p>
            <a:pPr lvl="1"/>
            <a:r>
              <a:rPr lang="en-US"/>
              <a:t>We did not see negative impact on CPS after Pavel made small adjustments. </a:t>
            </a:r>
          </a:p>
          <a:p>
            <a:r>
              <a:rPr lang="en-US"/>
              <a:t>Modifications to incorporate features of the engineering design. </a:t>
            </a:r>
          </a:p>
          <a:p>
            <a:pPr lvl="1"/>
            <a:r>
              <a:rPr lang="en-US"/>
              <a:t>Detail modeling of the shielding bricks.   </a:t>
            </a:r>
          </a:p>
          <a:p>
            <a:pPr marL="274320" lvl="1" indent="0">
              <a:buNone/>
            </a:pPr>
            <a:endParaRPr lang="en-US"/>
          </a:p>
          <a:p>
            <a:pPr marL="4572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CA334-BD51-7ACE-39E5-A5F9B69434A7}"/>
              </a:ext>
            </a:extLst>
          </p:cNvPr>
          <p:cNvSpPr txBox="1"/>
          <p:nvPr/>
        </p:nvSpPr>
        <p:spPr>
          <a:xfrm>
            <a:off x="9663952" y="167726"/>
            <a:ext cx="1554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P. Degtiarenko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363F26-DB60-DF93-DDF6-194744228B0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11408" y="5015459"/>
            <a:ext cx="1133528" cy="1012470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DAEB24E-581A-3E8A-52A5-8F07F09D63D0}"/>
              </a:ext>
            </a:extLst>
          </p:cNvPr>
          <p:cNvSpPr txBox="1"/>
          <p:nvPr/>
        </p:nvSpPr>
        <p:spPr>
          <a:xfrm>
            <a:off x="8184776" y="6421026"/>
            <a:ext cx="2383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GlueX Permanent  Magnet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7D0E1A-B7BF-6DD2-DA20-1C0E6C951A30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8485178" y="5240609"/>
            <a:ext cx="891289" cy="1180417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FF04420-E1BA-3A90-6734-32C71C231429}"/>
              </a:ext>
            </a:extLst>
          </p:cNvPr>
          <p:cNvSpPr txBox="1"/>
          <p:nvPr/>
        </p:nvSpPr>
        <p:spPr>
          <a:xfrm>
            <a:off x="3416796" y="4359179"/>
            <a:ext cx="672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Lead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186E5-474C-1921-D9E3-37973AD2A75A}"/>
              </a:ext>
            </a:extLst>
          </p:cNvPr>
          <p:cNvSpPr txBox="1"/>
          <p:nvPr/>
        </p:nvSpPr>
        <p:spPr>
          <a:xfrm>
            <a:off x="3861132" y="5642501"/>
            <a:ext cx="672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EDE72D"/>
                </a:solidFill>
              </a:rPr>
              <a:t>Iron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969F5E-E58F-D3F9-1264-0C95D0563CE7}"/>
              </a:ext>
            </a:extLst>
          </p:cNvPr>
          <p:cNvSpPr txBox="1"/>
          <p:nvPr/>
        </p:nvSpPr>
        <p:spPr>
          <a:xfrm>
            <a:off x="3612240" y="6214618"/>
            <a:ext cx="1086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Borated Poly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A55180-E986-95FC-9B7C-F677768D022C}"/>
              </a:ext>
            </a:extLst>
          </p:cNvPr>
          <p:cNvSpPr txBox="1"/>
          <p:nvPr/>
        </p:nvSpPr>
        <p:spPr>
          <a:xfrm>
            <a:off x="4111960" y="4026831"/>
            <a:ext cx="836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Concrete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314A4B-620A-A096-8CF0-3D6084881A6D}"/>
              </a:ext>
            </a:extLst>
          </p:cNvPr>
          <p:cNvSpPr txBox="1"/>
          <p:nvPr/>
        </p:nvSpPr>
        <p:spPr>
          <a:xfrm>
            <a:off x="9120487" y="4523017"/>
            <a:ext cx="1086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Concrete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7A4F9A-B128-078A-029C-E25F3F5F4755}"/>
              </a:ext>
            </a:extLst>
          </p:cNvPr>
          <p:cNvSpPr txBox="1"/>
          <p:nvPr/>
        </p:nvSpPr>
        <p:spPr>
          <a:xfrm>
            <a:off x="4728917" y="6483009"/>
            <a:ext cx="130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Copper Core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21B97C-2473-18CF-0110-C62D5050DDAC}"/>
              </a:ext>
            </a:extLst>
          </p:cNvPr>
          <p:cNvCxnSpPr>
            <a:cxnSpLocks/>
            <a:stCxn id="40" idx="0"/>
          </p:cNvCxnSpPr>
          <p:nvPr/>
        </p:nvCxnSpPr>
        <p:spPr>
          <a:xfrm flipH="1" flipV="1">
            <a:off x="4600690" y="4945129"/>
            <a:ext cx="780363" cy="1537880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A3CC0B1-3D59-EB93-27D1-1881BCB049B3}"/>
              </a:ext>
            </a:extLst>
          </p:cNvPr>
          <p:cNvSpPr txBox="1"/>
          <p:nvPr/>
        </p:nvSpPr>
        <p:spPr>
          <a:xfrm>
            <a:off x="1224979" y="3553359"/>
            <a:ext cx="1200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W80/Cu20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9E5D79A-77AA-5F38-4970-3E40ABD27A02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1825378" y="3830358"/>
            <a:ext cx="830351" cy="983098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F2019F0-4562-6022-F772-868E3440884C}"/>
              </a:ext>
            </a:extLst>
          </p:cNvPr>
          <p:cNvSpPr txBox="1"/>
          <p:nvPr/>
        </p:nvSpPr>
        <p:spPr>
          <a:xfrm>
            <a:off x="3861132" y="3892635"/>
            <a:ext cx="672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EDE72D"/>
                </a:solidFill>
              </a:rPr>
              <a:t>Iron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749F86-FF6C-8E69-2656-3B424BD76269}"/>
              </a:ext>
            </a:extLst>
          </p:cNvPr>
          <p:cNvSpPr txBox="1"/>
          <p:nvPr/>
        </p:nvSpPr>
        <p:spPr>
          <a:xfrm>
            <a:off x="3852148" y="5240609"/>
            <a:ext cx="672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Lead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D674719-6BCD-BFFA-A4D1-21B240D0F2B3}"/>
              </a:ext>
            </a:extLst>
          </p:cNvPr>
          <p:cNvSpPr txBox="1"/>
          <p:nvPr/>
        </p:nvSpPr>
        <p:spPr>
          <a:xfrm>
            <a:off x="3630084" y="3630638"/>
            <a:ext cx="1086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Borated Poly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39B9619-00A8-40D5-8AE3-124C6BFF4F31}"/>
              </a:ext>
            </a:extLst>
          </p:cNvPr>
          <p:cNvSpPr txBox="1"/>
          <p:nvPr/>
        </p:nvSpPr>
        <p:spPr>
          <a:xfrm>
            <a:off x="8424773" y="3752455"/>
            <a:ext cx="168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Vacuum, photon beam channel  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B6659E7-6861-2BDE-96C4-2A099B0AFFA6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775680" y="3983288"/>
            <a:ext cx="1649093" cy="909060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4AF1120-0132-F379-DB0F-A792ECEFD267}"/>
              </a:ext>
            </a:extLst>
          </p:cNvPr>
          <p:cNvSpPr txBox="1"/>
          <p:nvPr/>
        </p:nvSpPr>
        <p:spPr>
          <a:xfrm>
            <a:off x="1763814" y="4769238"/>
            <a:ext cx="736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Air or N</a:t>
            </a:r>
            <a:r>
              <a:rPr lang="en-US" sz="1000" baseline="-2500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A8766-3BED-B5BF-4873-02B8177FBC5D}"/>
              </a:ext>
            </a:extLst>
          </p:cNvPr>
          <p:cNvSpPr txBox="1"/>
          <p:nvPr/>
        </p:nvSpPr>
        <p:spPr>
          <a:xfrm>
            <a:off x="104170" y="6027929"/>
            <a:ext cx="101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Upstream Magnet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C1A99EA-46CB-D522-A3BA-C373C9A29E67}"/>
              </a:ext>
            </a:extLst>
          </p:cNvPr>
          <p:cNvSpPr txBox="1"/>
          <p:nvPr/>
        </p:nvSpPr>
        <p:spPr>
          <a:xfrm>
            <a:off x="6274190" y="3301805"/>
            <a:ext cx="1200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W80/Cu20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E11E7F7-AAE5-6936-BA2C-38616290F504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4920007" y="3578804"/>
            <a:ext cx="1954582" cy="1240249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3113058-46AB-123E-399A-1EAAD0A8B43C}"/>
              </a:ext>
            </a:extLst>
          </p:cNvPr>
          <p:cNvSpPr txBox="1"/>
          <p:nvPr/>
        </p:nvSpPr>
        <p:spPr>
          <a:xfrm>
            <a:off x="1072972" y="6336627"/>
            <a:ext cx="188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Beam slit after magnet, air or N</a:t>
            </a:r>
            <a:r>
              <a:rPr lang="en-US" sz="1200" baseline="-25000"/>
              <a:t>2</a:t>
            </a:r>
            <a:r>
              <a:rPr lang="en-US" sz="1200"/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7032D26-7E62-F97C-9953-74B0E92155CC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015497" y="4915028"/>
            <a:ext cx="918412" cy="1421599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A5BB44-584B-B1EF-E982-AC1C8DBC7252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744936" y="3830358"/>
            <a:ext cx="80442" cy="970512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E98759E-7175-CD1D-475E-D36E71673637}"/>
              </a:ext>
            </a:extLst>
          </p:cNvPr>
          <p:cNvSpPr txBox="1"/>
          <p:nvPr/>
        </p:nvSpPr>
        <p:spPr>
          <a:xfrm>
            <a:off x="235884" y="3657604"/>
            <a:ext cx="1014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Radiator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30192A-3EA1-5F43-639B-29DB757AA86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743122" y="3934603"/>
            <a:ext cx="778985" cy="878853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562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A860D-39C7-611C-8F92-7231BDDC6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A9A9618-EA0B-E8D2-7B82-28275B7A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664" y="3551903"/>
            <a:ext cx="4291692" cy="3212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02CAF5-CA49-2AD1-D123-AA1744EE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" y="3469395"/>
            <a:ext cx="6800647" cy="3294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FA9546-BFAF-3676-0DB3-3489A6E3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612" y="334625"/>
            <a:ext cx="6423743" cy="302603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E752A-3BD2-BFCA-5B0F-0A2C3399A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D2D54-631A-ABBF-8FC9-47061B25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AF2A2-7201-C188-5488-C11A2571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6FC99-E3B1-F2B6-6453-86AB92756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" y="899876"/>
            <a:ext cx="4696103" cy="259404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pc="0">
                <a:solidFill>
                  <a:srgbClr val="262626"/>
                </a:solidFill>
              </a:rPr>
              <a:t>Prompt dose rate inside Tagger Hall around CPS is ~20 rem/h.</a:t>
            </a:r>
            <a:endParaRPr lang="en-US"/>
          </a:p>
          <a:p>
            <a:pPr lvl="1"/>
            <a:r>
              <a:rPr lang="en-US">
                <a:solidFill>
                  <a:srgbClr val="262626"/>
                </a:solidFill>
              </a:rPr>
              <a:t>~30 rem/h right at the CPS surface.</a:t>
            </a:r>
          </a:p>
          <a:p>
            <a:pPr lvl="1"/>
            <a:r>
              <a:rPr lang="en-US">
                <a:solidFill>
                  <a:srgbClr val="262626"/>
                </a:solidFill>
              </a:rPr>
              <a:t>&lt;</a:t>
            </a:r>
            <a:r>
              <a:rPr lang="en-US" spc="0">
                <a:solidFill>
                  <a:srgbClr val="262626"/>
                </a:solidFill>
              </a:rPr>
              <a:t>10 rem/h far away from CPS</a:t>
            </a:r>
          </a:p>
          <a:p>
            <a:pPr lvl="1"/>
            <a:endParaRPr lang="en-US">
              <a:solidFill>
                <a:srgbClr val="262626"/>
              </a:solidFill>
            </a:endParaRPr>
          </a:p>
          <a:p>
            <a:r>
              <a:rPr lang="en-US" spc="0">
                <a:solidFill>
                  <a:srgbClr val="262626"/>
                </a:solidFill>
              </a:rPr>
              <a:t>We evaluated residual dose rate after 10000 hours of continuous operations and 1 hour cool-off time. </a:t>
            </a:r>
          </a:p>
          <a:p>
            <a:pPr lvl="1"/>
            <a:r>
              <a:rPr lang="en-US" spc="0">
                <a:solidFill>
                  <a:srgbClr val="262626"/>
                </a:solidFill>
              </a:rPr>
              <a:t>The rates outside of CPS are expected to be </a:t>
            </a:r>
            <a:br>
              <a:rPr lang="en-US">
                <a:solidFill>
                  <a:srgbClr val="262626"/>
                </a:solidFill>
              </a:rPr>
            </a:br>
            <a:r>
              <a:rPr lang="en-US">
                <a:solidFill>
                  <a:srgbClr val="262626"/>
                </a:solidFill>
              </a:rPr>
              <a:t>~</a:t>
            </a:r>
            <a:r>
              <a:rPr lang="en-US" spc="0">
                <a:solidFill>
                  <a:srgbClr val="262626"/>
                </a:solidFill>
              </a:rPr>
              <a:t>1 mrem/h, that is well within JLAB  limits.</a:t>
            </a:r>
          </a:p>
          <a:p>
            <a:endParaRPr lang="en-US" spc="0">
              <a:solidFill>
                <a:srgbClr val="262626"/>
              </a:solidFill>
            </a:endParaRPr>
          </a:p>
          <a:p>
            <a:endParaRPr lang="en-US" spc="0">
              <a:solidFill>
                <a:srgbClr val="26262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0EFF7-88A7-B6C1-F5A3-46EA600C5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Dose Rates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356FF-D182-B196-D450-D93623E5BF58}"/>
              </a:ext>
            </a:extLst>
          </p:cNvPr>
          <p:cNvSpPr txBox="1"/>
          <p:nvPr/>
        </p:nvSpPr>
        <p:spPr>
          <a:xfrm>
            <a:off x="9576029" y="57822"/>
            <a:ext cx="1554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P. Degtiarenko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9C3D7D-0565-3026-C1AB-EFFB981F7411}"/>
              </a:ext>
            </a:extLst>
          </p:cNvPr>
          <p:cNvSpPr txBox="1"/>
          <p:nvPr/>
        </p:nvSpPr>
        <p:spPr>
          <a:xfrm>
            <a:off x="8790924" y="2646924"/>
            <a:ext cx="788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30 rem/h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BE493C-E8E2-15B9-8EAA-48BCF3EAB336}"/>
              </a:ext>
            </a:extLst>
          </p:cNvPr>
          <p:cNvSpPr txBox="1"/>
          <p:nvPr/>
        </p:nvSpPr>
        <p:spPr>
          <a:xfrm>
            <a:off x="9387807" y="968163"/>
            <a:ext cx="101961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Tagger Hall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02D2BD-A79C-6018-884D-3E2556F40E61}"/>
              </a:ext>
            </a:extLst>
          </p:cNvPr>
          <p:cNvGrpSpPr/>
          <p:nvPr/>
        </p:nvGrpSpPr>
        <p:grpSpPr>
          <a:xfrm>
            <a:off x="1944703" y="8548075"/>
            <a:ext cx="3795887" cy="457315"/>
            <a:chOff x="6284574" y="6387588"/>
            <a:chExt cx="1544357" cy="45731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B9E0938-CA8E-C301-22AF-971B7B97A591}"/>
                </a:ext>
              </a:extLst>
            </p:cNvPr>
            <p:cNvCxnSpPr>
              <a:cxnSpLocks/>
            </p:cNvCxnSpPr>
            <p:nvPr/>
          </p:nvCxnSpPr>
          <p:spPr>
            <a:xfrm>
              <a:off x="6284574" y="6452834"/>
              <a:ext cx="154435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C00350-E132-60E1-6A34-D7FA32C13EA0}"/>
                </a:ext>
              </a:extLst>
            </p:cNvPr>
            <p:cNvSpPr txBox="1"/>
            <p:nvPr/>
          </p:nvSpPr>
          <p:spPr>
            <a:xfrm>
              <a:off x="7070779" y="6387588"/>
              <a:ext cx="282203" cy="4573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000"/>
                <a:t>10 m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295230A-5FC3-7CDC-4D12-14D72CAD4395}"/>
              </a:ext>
            </a:extLst>
          </p:cNvPr>
          <p:cNvSpPr txBox="1"/>
          <p:nvPr/>
        </p:nvSpPr>
        <p:spPr>
          <a:xfrm>
            <a:off x="254524" y="5678509"/>
            <a:ext cx="98108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1 mrem/h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FF6704-5196-A1B4-C4E9-46DAF4488EA7}"/>
              </a:ext>
            </a:extLst>
          </p:cNvPr>
          <p:cNvSpPr txBox="1"/>
          <p:nvPr/>
        </p:nvSpPr>
        <p:spPr>
          <a:xfrm>
            <a:off x="1859972" y="3559167"/>
            <a:ext cx="373382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Residual dose rate , CPS midplane, view from top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670EEC-F9F2-C92B-455D-CFC862F4EA67}"/>
              </a:ext>
            </a:extLst>
          </p:cNvPr>
          <p:cNvSpPr txBox="1"/>
          <p:nvPr/>
        </p:nvSpPr>
        <p:spPr>
          <a:xfrm>
            <a:off x="6384834" y="497466"/>
            <a:ext cx="430210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Prompt dose equivalent rate, CPS </a:t>
            </a:r>
            <a:r>
              <a:rPr lang="en-US" sz="1000" err="1"/>
              <a:t>midlpane</a:t>
            </a:r>
            <a:r>
              <a:rPr lang="en-US" sz="1000"/>
              <a:t>, view from top</a:t>
            </a:r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2B0EDE8-3A5B-3F02-2B04-598FDC4CB2CA}"/>
              </a:ext>
            </a:extLst>
          </p:cNvPr>
          <p:cNvCxnSpPr>
            <a:cxnSpLocks/>
          </p:cNvCxnSpPr>
          <p:nvPr/>
        </p:nvCxnSpPr>
        <p:spPr>
          <a:xfrm flipV="1">
            <a:off x="1285549" y="5510180"/>
            <a:ext cx="1073131" cy="30889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69DFF91-D5A2-2493-40BD-FDFC997A9EE4}"/>
              </a:ext>
            </a:extLst>
          </p:cNvPr>
          <p:cNvSpPr txBox="1"/>
          <p:nvPr/>
        </p:nvSpPr>
        <p:spPr>
          <a:xfrm>
            <a:off x="20958" y="4993823"/>
            <a:ext cx="12568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Tagger Hall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C520F-D74C-5A5A-ED1C-30EFA7ED6F39}"/>
              </a:ext>
            </a:extLst>
          </p:cNvPr>
          <p:cNvSpPr txBox="1"/>
          <p:nvPr/>
        </p:nvSpPr>
        <p:spPr>
          <a:xfrm>
            <a:off x="7943805" y="3977710"/>
            <a:ext cx="30682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Prompt rate averaged over r and </a:t>
            </a:r>
            <a:r>
              <a:rPr lang="en-US" sz="1200">
                <a:latin typeface="Symbol" panose="05050102010706020507" pitchFamily="18" charset="2"/>
              </a:rPr>
              <a:t>f</a:t>
            </a:r>
            <a:r>
              <a:rPr lang="en-US" sz="1200"/>
              <a:t>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74DF33A-C3AE-A3D8-6E79-7D3776DD9C02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8534400" y="2371725"/>
            <a:ext cx="650800" cy="27519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095A3D-1171-F555-69C3-C4C053C6E958}"/>
              </a:ext>
            </a:extLst>
          </p:cNvPr>
          <p:cNvCxnSpPr>
            <a:cxnSpLocks/>
          </p:cNvCxnSpPr>
          <p:nvPr/>
        </p:nvCxnSpPr>
        <p:spPr>
          <a:xfrm flipH="1" flipV="1">
            <a:off x="4046551" y="5542954"/>
            <a:ext cx="450870" cy="226959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A178F8D-89A2-A6CD-68D4-C6AD2E5F743A}"/>
              </a:ext>
            </a:extLst>
          </p:cNvPr>
          <p:cNvSpPr txBox="1"/>
          <p:nvPr/>
        </p:nvSpPr>
        <p:spPr>
          <a:xfrm>
            <a:off x="4490588" y="5686702"/>
            <a:ext cx="98108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1 mrem/h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C29B0F-35F6-655E-916F-AAE7F2A4B77D}"/>
              </a:ext>
            </a:extLst>
          </p:cNvPr>
          <p:cNvSpPr txBox="1"/>
          <p:nvPr/>
        </p:nvSpPr>
        <p:spPr>
          <a:xfrm>
            <a:off x="4952038" y="1245162"/>
            <a:ext cx="788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&lt;10 rem/h</a:t>
            </a:r>
          </a:p>
        </p:txBody>
      </p:sp>
    </p:spTree>
    <p:extLst>
      <p:ext uri="{BB962C8B-B14F-4D97-AF65-F5344CB8AC3E}">
        <p14:creationId xmlns:p14="http://schemas.microsoft.com/office/powerpoint/2010/main" val="1081328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8BC72-1394-53B5-0661-CCE8684C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0A0B0-00CE-93CB-B278-F689B32E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835D8-A468-27BE-012C-21657324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dirty="0"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2A35D-81B0-2F8E-5293-F8B22229B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" y="1633588"/>
            <a:ext cx="7777154" cy="167756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Almost all of the electron beam power (~48KW)  is deposited into the copper absorber. </a:t>
            </a:r>
          </a:p>
          <a:p>
            <a:pPr lvl="1"/>
            <a:r>
              <a:rPr lang="en-US"/>
              <a:t>May cause deformation of the photon channel</a:t>
            </a:r>
          </a:p>
          <a:p>
            <a:pPr lvl="1"/>
            <a:r>
              <a:rPr lang="en-US"/>
              <a:t>CPS absorber needs active cooling.</a:t>
            </a:r>
          </a:p>
          <a:p>
            <a:pPr lvl="1"/>
            <a:r>
              <a:rPr lang="en-US"/>
              <a:t>Must prevent heat transfer from absorber to the surrounding volumes.</a:t>
            </a:r>
          </a:p>
          <a:p>
            <a:r>
              <a:rPr lang="en-US"/>
              <a:t>Use FLUKA to estimated power deposition profile in CPS.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13CA4-D275-776C-E9DC-50DF85C1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5" y="237744"/>
            <a:ext cx="7514565" cy="130759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Power Deposition in the Absorber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D86B0-2EEE-4CEA-4451-8DBB46AB5663}"/>
              </a:ext>
            </a:extLst>
          </p:cNvPr>
          <p:cNvSpPr txBox="1"/>
          <p:nvPr/>
        </p:nvSpPr>
        <p:spPr>
          <a:xfrm>
            <a:off x="6783220" y="78419"/>
            <a:ext cx="1554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P. </a:t>
            </a:r>
            <a:r>
              <a:rPr lang="en-US" sz="1400" err="1"/>
              <a:t>Degtiarenko</a:t>
            </a:r>
            <a:endParaRPr lang="en-US" sz="1400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8B35A3E1-D953-0B12-B8B5-F22AA6822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86" t="14941" r="29419" b="9043"/>
          <a:stretch/>
        </p:blipFill>
        <p:spPr>
          <a:xfrm>
            <a:off x="8384363" y="127685"/>
            <a:ext cx="2797217" cy="39112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7821F15-E88F-5A4D-508E-ABC76E348833}"/>
              </a:ext>
            </a:extLst>
          </p:cNvPr>
          <p:cNvGrpSpPr/>
          <p:nvPr/>
        </p:nvGrpSpPr>
        <p:grpSpPr>
          <a:xfrm>
            <a:off x="310317" y="3433962"/>
            <a:ext cx="5162822" cy="3248772"/>
            <a:chOff x="3733801" y="3312284"/>
            <a:chExt cx="5162822" cy="32487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25107D-F787-83CC-4053-B6CCF3A6D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3801" y="3312284"/>
              <a:ext cx="5162822" cy="32487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DE4D7F-3AB9-4A2B-8577-FA3E3DDA720F}"/>
                </a:ext>
              </a:extLst>
            </p:cNvPr>
            <p:cNvSpPr txBox="1"/>
            <p:nvPr/>
          </p:nvSpPr>
          <p:spPr>
            <a:xfrm>
              <a:off x="6678210" y="5108108"/>
              <a:ext cx="2013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20% radiator with </a:t>
              </a:r>
            </a:p>
            <a:p>
              <a:r>
                <a:rPr lang="en-US"/>
                <a:t>nominal beam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EF742E-3AB7-6C42-5E15-9C02B1E0FCAA}"/>
                </a:ext>
              </a:extLst>
            </p:cNvPr>
            <p:cNvSpPr txBox="1"/>
            <p:nvPr/>
          </p:nvSpPr>
          <p:spPr>
            <a:xfrm>
              <a:off x="4889256" y="3573977"/>
              <a:ext cx="1749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err="1"/>
                <a:t>T</a:t>
              </a:r>
              <a:r>
                <a:rPr lang="en-US" baseline="-25000" err="1"/>
                <a:t>max</a:t>
              </a:r>
              <a:r>
                <a:rPr lang="en-US"/>
                <a:t> = 135 </a:t>
              </a:r>
              <a:r>
                <a:rPr lang="en-US" baseline="30000"/>
                <a:t>O</a:t>
              </a:r>
              <a:r>
                <a:rPr lang="en-US"/>
                <a:t>C</a:t>
              </a: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D586C68-6DD5-D4CC-44A7-099559774C99}"/>
              </a:ext>
            </a:extLst>
          </p:cNvPr>
          <p:cNvSpPr txBox="1">
            <a:spLocks/>
          </p:cNvSpPr>
          <p:nvPr/>
        </p:nvSpPr>
        <p:spPr>
          <a:xfrm>
            <a:off x="5756649" y="4558541"/>
            <a:ext cx="5403102" cy="19888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20040" indent="-27432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Ø"/>
              <a:defRPr sz="20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FLUKA provides an output file with power deposition densities in 3D. 	</a:t>
            </a:r>
          </a:p>
          <a:p>
            <a:pPr lvl="1"/>
            <a:r>
              <a:rPr lang="en-US"/>
              <a:t>Thermal analysis shows that the hottest spot in the absorber will be ~135 </a:t>
            </a:r>
            <a:r>
              <a:rPr lang="en-US" baseline="30000"/>
              <a:t>O</a:t>
            </a:r>
            <a:r>
              <a:rPr lang="en-US"/>
              <a:t>C at nominal conditions. </a:t>
            </a:r>
          </a:p>
          <a:p>
            <a:pPr lvl="1"/>
            <a:r>
              <a:rPr lang="en-US"/>
              <a:t>Radiator will not need active cooling.</a:t>
            </a:r>
          </a:p>
          <a:p>
            <a:r>
              <a:rPr lang="en-US"/>
              <a:t>ANSYS analysis shows that we should not have problems with deformation with the current design and the assumed beam parameters.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2D32E-3B3D-6533-5DD0-1C9616A9CA27}"/>
              </a:ext>
            </a:extLst>
          </p:cNvPr>
          <p:cNvSpPr txBox="1"/>
          <p:nvPr/>
        </p:nvSpPr>
        <p:spPr>
          <a:xfrm>
            <a:off x="177228" y="6458148"/>
            <a:ext cx="1554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T. Whitlatch</a:t>
            </a:r>
          </a:p>
        </p:txBody>
      </p:sp>
    </p:spTree>
    <p:extLst>
      <p:ext uri="{BB962C8B-B14F-4D97-AF65-F5344CB8AC3E}">
        <p14:creationId xmlns:p14="http://schemas.microsoft.com/office/powerpoint/2010/main" val="308037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33024-A135-7A99-9942-75AA62A4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05" r="2279"/>
          <a:stretch>
            <a:fillRect/>
          </a:stretch>
        </p:blipFill>
        <p:spPr>
          <a:xfrm>
            <a:off x="6304317" y="3651968"/>
            <a:ext cx="4453276" cy="3110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4FB48-D1DB-8C76-63BC-D67EF4FA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83" r="2118"/>
          <a:stretch>
            <a:fillRect/>
          </a:stretch>
        </p:blipFill>
        <p:spPr>
          <a:xfrm>
            <a:off x="1026916" y="3623568"/>
            <a:ext cx="4504920" cy="31727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89EC7-236D-88C6-F001-49D4C179B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5/06/2026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6E316-6AB5-1108-7CDD-681B9B3A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Hovanes Egiyan            KLF Collaboration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4ACBD-0CE5-F7A3-0693-A9034B82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F8AD27-6984-6460-C3C4-DCB1DFC527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8965" y="1166817"/>
                <a:ext cx="5801386" cy="2221991"/>
              </a:xfrm>
            </p:spPr>
            <p:txBody>
              <a:bodyPr vert="horz" lIns="91440" tIns="45720" rIns="91440" bIns="45720" rtlCol="0" anchor="t">
                <a:normAutofit fontScale="77500" lnSpcReduction="20000"/>
              </a:bodyPr>
              <a:lstStyle/>
              <a:p>
                <a:r>
                  <a:rPr lang="en-US"/>
                  <a:t>We used FLUKA to estimate the beam profile at KPT.</a:t>
                </a:r>
              </a:p>
              <a:p>
                <a:r>
                  <a:rPr lang="en-US"/>
                  <a:t>Clean photon beam profile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/>
                      <m:t>≈</m:t>
                    </m:r>
                    <m:r>
                      <m:rPr>
                        <m:nor/>
                      </m:rPr>
                      <a:rPr lang="en-US" b="0" i="0" smtClean="0"/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1.8</m:t>
                    </m:r>
                  </m:oMath>
                </a14:m>
                <a:r>
                  <a:rPr lang="en-US"/>
                  <a:t> cm width.</a:t>
                </a:r>
              </a:p>
              <a:p>
                <a:pPr lvl="1"/>
                <a:r>
                  <a:rPr lang="en-US"/>
                  <a:t>The photon beam width at KPT is dominated by multiple scattering in the 20% radiator.</a:t>
                </a:r>
              </a:p>
              <a:p>
                <a:pPr lvl="1"/>
                <a:r>
                  <a:rPr lang="en-US"/>
                  <a:t>Vertical distribution has a slight asymmetry (on ~0.1% level) favoring negative y-s.</a:t>
                </a:r>
              </a:p>
              <a:p>
                <a:r>
                  <a:rPr lang="en-US"/>
                  <a:t>Charged particle and neutron rates from CPS measured at the KPT location is expected to be very small compared to the photon flux.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F8AD27-6984-6460-C3C4-DCB1DFC52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965" y="1166817"/>
                <a:ext cx="5801386" cy="2221991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DA7A65E-FE44-E2F4-6634-A73BF8A5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Photon 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A71F99-8D10-B362-737E-D802920983A9}"/>
              </a:ext>
            </a:extLst>
          </p:cNvPr>
          <p:cNvSpPr txBox="1"/>
          <p:nvPr/>
        </p:nvSpPr>
        <p:spPr>
          <a:xfrm>
            <a:off x="1567704" y="3731437"/>
            <a:ext cx="1656136" cy="2616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/>
              <a:t>− 0.2 cm &lt; y &lt; 0.2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2A80B-FEB9-1D65-0C18-0F4335E00874}"/>
              </a:ext>
            </a:extLst>
          </p:cNvPr>
          <p:cNvSpPr txBox="1"/>
          <p:nvPr/>
        </p:nvSpPr>
        <p:spPr>
          <a:xfrm>
            <a:off x="6874819" y="3703031"/>
            <a:ext cx="1656136" cy="2616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/>
              <a:t>− 0.2 cm &lt; x &lt; 0.2 cm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D2530D-BBA8-FB9F-E0B0-4078D9078E79}"/>
              </a:ext>
            </a:extLst>
          </p:cNvPr>
          <p:cNvGrpSpPr/>
          <p:nvPr/>
        </p:nvGrpSpPr>
        <p:grpSpPr>
          <a:xfrm>
            <a:off x="5948206" y="95953"/>
            <a:ext cx="5253056" cy="3413979"/>
            <a:chOff x="5976674" y="428244"/>
            <a:chExt cx="5378689" cy="3044428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A9CE105C-412E-ED95-D6BA-A144E0AA5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" t="5889" r="1308"/>
            <a:stretch>
              <a:fillRect/>
            </a:stretch>
          </p:blipFill>
          <p:spPr>
            <a:xfrm>
              <a:off x="5976674" y="428244"/>
              <a:ext cx="5378689" cy="304442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6AA0D6-5863-254D-2D0E-4A5B874008F8}"/>
                </a:ext>
              </a:extLst>
            </p:cNvPr>
            <p:cNvSpPr txBox="1"/>
            <p:nvPr/>
          </p:nvSpPr>
          <p:spPr>
            <a:xfrm>
              <a:off x="9089600" y="1222106"/>
              <a:ext cx="1987422" cy="646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>
                <a:rot lat="0" lon="0" rev="3600000"/>
              </a:lightRig>
            </a:scene3d>
            <a:sp3d extrusionH="57150">
              <a:bevelT/>
              <a:bevelB prst="relaxedInset"/>
            </a:sp3d>
          </p:spPr>
          <p:txBody>
            <a:bodyPr wrap="square" rtlCol="0">
              <a:spAutoFit/>
            </a:bodyPr>
            <a:lstStyle/>
            <a:p>
              <a:r>
                <a:rPr lang="en-US" sz="1200"/>
                <a:t>Energy-weighted spectrum of  different types of particles at KPT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968916-02C3-56AF-B0B9-5CA31C0DF653}"/>
                </a:ext>
              </a:extLst>
            </p:cNvPr>
            <p:cNvSpPr txBox="1"/>
            <p:nvPr/>
          </p:nvSpPr>
          <p:spPr>
            <a:xfrm>
              <a:off x="8191282" y="729735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FF00"/>
                  </a:solidFill>
                  <a:latin typeface="Symbol" panose="05050102010706020507" pitchFamily="18" charset="2"/>
                </a:rPr>
                <a:t>g</a:t>
              </a:r>
              <a:r>
                <a:rPr lang="en-US" sz="1600">
                  <a:solidFill>
                    <a:srgbClr val="00FF00"/>
                  </a:solidFill>
                </a:rPr>
                <a:t>-s</a:t>
              </a:r>
              <a:endParaRPr lang="en-US" sz="1400">
                <a:solidFill>
                  <a:srgbClr val="00FF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77C79E-49CD-DDFD-D42D-E824AAF6A880}"/>
                </a:ext>
              </a:extLst>
            </p:cNvPr>
            <p:cNvSpPr txBox="1"/>
            <p:nvPr/>
          </p:nvSpPr>
          <p:spPr>
            <a:xfrm>
              <a:off x="7350210" y="1438706"/>
              <a:ext cx="841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6CF5F5"/>
                  </a:solidFill>
                </a:rPr>
                <a:t>Charged</a:t>
              </a:r>
            </a:p>
            <a:p>
              <a:r>
                <a:rPr lang="en-US" sz="1200">
                  <a:solidFill>
                    <a:srgbClr val="6CF5F5"/>
                  </a:solidFill>
                </a:rPr>
                <a:t>particles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153823-E328-B52A-B4C4-AF51400E9EDA}"/>
                </a:ext>
              </a:extLst>
            </p:cNvPr>
            <p:cNvSpPr txBox="1"/>
            <p:nvPr/>
          </p:nvSpPr>
          <p:spPr>
            <a:xfrm>
              <a:off x="6632314" y="2792240"/>
              <a:ext cx="10601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Neutrons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53C24D9-8715-381A-1FFC-9D26F889D2C5}"/>
              </a:ext>
            </a:extLst>
          </p:cNvPr>
          <p:cNvSpPr txBox="1"/>
          <p:nvPr/>
        </p:nvSpPr>
        <p:spPr>
          <a:xfrm>
            <a:off x="9182328" y="3748288"/>
            <a:ext cx="144196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3600000"/>
            </a:lightRig>
          </a:scene3d>
          <a:sp3d extrusionH="57150">
            <a:bevelT/>
            <a:bevelB prst="relaxedInset"/>
          </a:sp3d>
        </p:spPr>
        <p:txBody>
          <a:bodyPr wrap="square" rtlCol="0">
            <a:spAutoFit/>
          </a:bodyPr>
          <a:lstStyle/>
          <a:p>
            <a:r>
              <a:rPr lang="en-US" sz="1200"/>
              <a:t>Vertical profile of</a:t>
            </a:r>
          </a:p>
          <a:p>
            <a:r>
              <a:rPr lang="en-US" sz="1200"/>
              <a:t>photons at KPT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179FFE-3881-43E0-3DEB-B82634CD51DA}"/>
              </a:ext>
            </a:extLst>
          </p:cNvPr>
          <p:cNvSpPr txBox="1"/>
          <p:nvPr/>
        </p:nvSpPr>
        <p:spPr>
          <a:xfrm>
            <a:off x="3747833" y="3845019"/>
            <a:ext cx="1656137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>
              <a:rot lat="0" lon="0" rev="3600000"/>
            </a:lightRig>
          </a:scene3d>
          <a:sp3d extrusionH="57150">
            <a:bevelT/>
            <a:bevelB prst="relaxedInset"/>
          </a:sp3d>
        </p:spPr>
        <p:txBody>
          <a:bodyPr wrap="square" rtlCol="0">
            <a:spAutoFit/>
          </a:bodyPr>
          <a:lstStyle/>
          <a:p>
            <a:r>
              <a:rPr lang="en-US" sz="1200"/>
              <a:t>Horizontal profile of</a:t>
            </a:r>
          </a:p>
          <a:p>
            <a:r>
              <a:rPr lang="en-US" sz="1200"/>
              <a:t>photons at KPT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2C807E-D8F2-F0A4-67E3-9FF9E0F9F32B}"/>
              </a:ext>
            </a:extLst>
          </p:cNvPr>
          <p:cNvSpPr txBox="1"/>
          <p:nvPr/>
        </p:nvSpPr>
        <p:spPr>
          <a:xfrm>
            <a:off x="4575901" y="61651"/>
            <a:ext cx="1554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P. </a:t>
            </a:r>
            <a:r>
              <a:rPr lang="en-US" sz="1400" err="1"/>
              <a:t>Degtiarenko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13265634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3057</Words>
  <Application>Microsoft Office PowerPoint</Application>
  <PresentationFormat>Widescreen</PresentationFormat>
  <Paragraphs>490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Aptos</vt:lpstr>
      <vt:lpstr>Aptos Display</vt:lpstr>
      <vt:lpstr>Aptos Narrow</vt:lpstr>
      <vt:lpstr>Arial</vt:lpstr>
      <vt:lpstr>Calibri</vt:lpstr>
      <vt:lpstr>Cambria Math</vt:lpstr>
      <vt:lpstr>Century Schoolbook</vt:lpstr>
      <vt:lpstr>Courier New</vt:lpstr>
      <vt:lpstr>Google Sans</vt:lpstr>
      <vt:lpstr>OpenSans-Regular</vt:lpstr>
      <vt:lpstr>Symbol</vt:lpstr>
      <vt:lpstr>Wingdings</vt:lpstr>
      <vt:lpstr>Wingdings 2</vt:lpstr>
      <vt:lpstr>View</vt:lpstr>
      <vt:lpstr>Status of KLF Beamline</vt:lpstr>
      <vt:lpstr>Overview</vt:lpstr>
      <vt:lpstr>KLF Layout</vt:lpstr>
      <vt:lpstr>CPS Requirements</vt:lpstr>
      <vt:lpstr>CPS Positioning in the Hall D Tagger</vt:lpstr>
      <vt:lpstr>Current CPS Model in FLUKA</vt:lpstr>
      <vt:lpstr>Dose Rates</vt:lpstr>
      <vt:lpstr>Power Deposition in the Absorber</vt:lpstr>
      <vt:lpstr>Photon Beam</vt:lpstr>
      <vt:lpstr>KLF Active Collimator</vt:lpstr>
      <vt:lpstr>Electron Beam Requirements</vt:lpstr>
      <vt:lpstr>Kaon Production Target</vt:lpstr>
      <vt:lpstr>“Recent” KPT Simulations</vt:lpstr>
      <vt:lpstr>Detector Rates using original KPT design </vt:lpstr>
      <vt:lpstr>Reducing Detector Rates</vt:lpstr>
      <vt:lpstr>Modifications to KPT</vt:lpstr>
      <vt:lpstr>Radiation Environment with new KPT</vt:lpstr>
      <vt:lpstr>Thermal Analysis for KPT (Mathematica)</vt:lpstr>
      <vt:lpstr>New KPT Parameters</vt:lpstr>
      <vt:lpstr>Summary and 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Design of CPS for KLF</dc:title>
  <dc:creator>Hovanes Egiyan</dc:creator>
  <cp:lastModifiedBy>Hovanes Egiyan</cp:lastModifiedBy>
  <cp:revision>1</cp:revision>
  <dcterms:created xsi:type="dcterms:W3CDTF">2023-07-08T11:25:35Z</dcterms:created>
  <dcterms:modified xsi:type="dcterms:W3CDTF">2026-05-06T14:30:13Z</dcterms:modified>
</cp:coreProperties>
</file>