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9"/>
  </p:notesMasterIdLst>
  <p:sldIdLst>
    <p:sldId id="5863" r:id="rId5"/>
    <p:sldId id="5865" r:id="rId6"/>
    <p:sldId id="5866" r:id="rId7"/>
    <p:sldId id="5897" r:id="rId8"/>
    <p:sldId id="5890" r:id="rId9"/>
    <p:sldId id="5900" r:id="rId10"/>
    <p:sldId id="5891" r:id="rId11"/>
    <p:sldId id="5880" r:id="rId12"/>
    <p:sldId id="5881" r:id="rId13"/>
    <p:sldId id="5887" r:id="rId14"/>
    <p:sldId id="5898" r:id="rId15"/>
    <p:sldId id="5899" r:id="rId16"/>
    <p:sldId id="5901" r:id="rId17"/>
    <p:sldId id="58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C3BD2-94C2-B839-C74D-0589E5045BF5}" v="57" dt="2026-05-05T21:06:00.652"/>
    <p1510:client id="{4B997523-BE00-2CA3-610F-5684719F42BB}" v="11" dt="2026-05-06T11:37:48.919"/>
    <p1510:client id="{6DE5A0AD-8887-15C4-DFDE-DB2F65485E1B}" v="7" dt="2026-05-05T19:01:19.043"/>
    <p1510:client id="{C256D6D3-B64B-C1D7-7DD4-C81793067305}" v="7" dt="2026-05-05T22:53:40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Spata" userId="dcecbbc6-d1df-49e6-813b-76aa674c566c" providerId="ADAL" clId="{99314ABE-F872-4AE0-AACA-9A17757037B1}"/>
    <pc:docChg chg="undo custSel addSld delSld modSld sldOrd">
      <pc:chgData name="Mike Spata" userId="dcecbbc6-d1df-49e6-813b-76aa674c566c" providerId="ADAL" clId="{99314ABE-F872-4AE0-AACA-9A17757037B1}" dt="2026-05-06T10:34:21.712" v="3517" actId="20577"/>
      <pc:docMkLst>
        <pc:docMk/>
      </pc:docMkLst>
      <pc:sldChg chg="modSp">
        <pc:chgData name="Mike Spata" userId="dcecbbc6-d1df-49e6-813b-76aa674c566c" providerId="ADAL" clId="{99314ABE-F872-4AE0-AACA-9A17757037B1}" dt="2026-05-06T09:30:02.186" v="2109" actId="20577"/>
        <pc:sldMkLst>
          <pc:docMk/>
          <pc:sldMk cId="890855593" sldId="5863"/>
        </pc:sldMkLst>
        <pc:spChg chg="mod">
          <ac:chgData name="Mike Spata" userId="dcecbbc6-d1df-49e6-813b-76aa674c566c" providerId="ADAL" clId="{99314ABE-F872-4AE0-AACA-9A17757037B1}" dt="2026-05-06T09:30:02.186" v="2109" actId="20577"/>
          <ac:spMkLst>
            <pc:docMk/>
            <pc:sldMk cId="890855593" sldId="5863"/>
            <ac:spMk id="31" creationId="{3CEEBFA1-2D11-2C9E-5C4A-9C08BAE97DCE}"/>
          </ac:spMkLst>
        </pc:spChg>
      </pc:sldChg>
      <pc:sldChg chg="modSp">
        <pc:chgData name="Mike Spata" userId="dcecbbc6-d1df-49e6-813b-76aa674c566c" providerId="ADAL" clId="{99314ABE-F872-4AE0-AACA-9A17757037B1}" dt="2026-05-06T10:09:22.867" v="2927" actId="20577"/>
        <pc:sldMkLst>
          <pc:docMk/>
          <pc:sldMk cId="2998370725" sldId="5865"/>
        </pc:sldMkLst>
        <pc:spChg chg="mod">
          <ac:chgData name="Mike Spata" userId="dcecbbc6-d1df-49e6-813b-76aa674c566c" providerId="ADAL" clId="{99314ABE-F872-4AE0-AACA-9A17757037B1}" dt="2026-05-06T10:09:22.867" v="2927" actId="20577"/>
          <ac:spMkLst>
            <pc:docMk/>
            <pc:sldMk cId="2998370725" sldId="5865"/>
            <ac:spMk id="5" creationId="{69300997-1124-42ED-A43A-A538F1556E23}"/>
          </ac:spMkLst>
        </pc:spChg>
      </pc:sldChg>
      <pc:sldChg chg="addSp delSp modSp">
        <pc:chgData name="Mike Spata" userId="dcecbbc6-d1df-49e6-813b-76aa674c566c" providerId="ADAL" clId="{99314ABE-F872-4AE0-AACA-9A17757037B1}" dt="2026-05-05T23:15:28.037" v="92" actId="1076"/>
        <pc:sldMkLst>
          <pc:docMk/>
          <pc:sldMk cId="4289339481" sldId="5866"/>
        </pc:sldMkLst>
        <pc:picChg chg="del">
          <ac:chgData name="Mike Spata" userId="dcecbbc6-d1df-49e6-813b-76aa674c566c" providerId="ADAL" clId="{99314ABE-F872-4AE0-AACA-9A17757037B1}" dt="2026-05-05T23:15:20.990" v="88" actId="478"/>
          <ac:picMkLst>
            <pc:docMk/>
            <pc:sldMk cId="4289339481" sldId="5866"/>
            <ac:picMk id="8" creationId="{C266663A-01BC-481E-B229-75CD262E62F8}"/>
          </ac:picMkLst>
        </pc:picChg>
        <pc:picChg chg="add mod">
          <ac:chgData name="Mike Spata" userId="dcecbbc6-d1df-49e6-813b-76aa674c566c" providerId="ADAL" clId="{99314ABE-F872-4AE0-AACA-9A17757037B1}" dt="2026-05-05T23:15:28.037" v="92" actId="1076"/>
          <ac:picMkLst>
            <pc:docMk/>
            <pc:sldMk cId="4289339481" sldId="5866"/>
            <ac:picMk id="10" creationId="{6EABCC5A-4E50-42C9-B507-B95BAED7754B}"/>
          </ac:picMkLst>
        </pc:picChg>
      </pc:sldChg>
      <pc:sldChg chg="del ord">
        <pc:chgData name="Mike Spata" userId="dcecbbc6-d1df-49e6-813b-76aa674c566c" providerId="ADAL" clId="{99314ABE-F872-4AE0-AACA-9A17757037B1}" dt="2026-05-05T23:15:39.792" v="93" actId="2696"/>
        <pc:sldMkLst>
          <pc:docMk/>
          <pc:sldMk cId="1694056653" sldId="5869"/>
        </pc:sldMkLst>
      </pc:sldChg>
      <pc:sldChg chg="del">
        <pc:chgData name="Mike Spata" userId="dcecbbc6-d1df-49e6-813b-76aa674c566c" providerId="ADAL" clId="{99314ABE-F872-4AE0-AACA-9A17757037B1}" dt="2026-05-06T09:07:58.175" v="1427" actId="2696"/>
        <pc:sldMkLst>
          <pc:docMk/>
          <pc:sldMk cId="3879236058" sldId="5873"/>
        </pc:sldMkLst>
      </pc:sldChg>
      <pc:sldChg chg="addSp delSp modSp">
        <pc:chgData name="Mike Spata" userId="dcecbbc6-d1df-49e6-813b-76aa674c566c" providerId="ADAL" clId="{99314ABE-F872-4AE0-AACA-9A17757037B1}" dt="2026-05-06T10:34:21.712" v="3517" actId="20577"/>
        <pc:sldMkLst>
          <pc:docMk/>
          <pc:sldMk cId="1186524197" sldId="5874"/>
        </pc:sldMkLst>
        <pc:spChg chg="del mod">
          <ac:chgData name="Mike Spata" userId="dcecbbc6-d1df-49e6-813b-76aa674c566c" providerId="ADAL" clId="{99314ABE-F872-4AE0-AACA-9A17757037B1}" dt="2026-05-06T10:09:47.496" v="2928"/>
          <ac:spMkLst>
            <pc:docMk/>
            <pc:sldMk cId="1186524197" sldId="5874"/>
            <ac:spMk id="5" creationId="{69300997-1124-42ED-A43A-A538F1556E23}"/>
          </ac:spMkLst>
        </pc:spChg>
        <pc:spChg chg="add mod">
          <ac:chgData name="Mike Spata" userId="dcecbbc6-d1df-49e6-813b-76aa674c566c" providerId="ADAL" clId="{99314ABE-F872-4AE0-AACA-9A17757037B1}" dt="2026-05-06T10:34:21.712" v="3517" actId="20577"/>
          <ac:spMkLst>
            <pc:docMk/>
            <pc:sldMk cId="1186524197" sldId="5874"/>
            <ac:spMk id="7" creationId="{2FE25302-719D-438A-A722-B36583212903}"/>
          </ac:spMkLst>
        </pc:spChg>
      </pc:sldChg>
      <pc:sldChg chg="addSp delSp modSp">
        <pc:chgData name="Mike Spata" userId="dcecbbc6-d1df-49e6-813b-76aa674c566c" providerId="ADAL" clId="{99314ABE-F872-4AE0-AACA-9A17757037B1}" dt="2026-05-06T08:34:39.399" v="1016" actId="1076"/>
        <pc:sldMkLst>
          <pc:docMk/>
          <pc:sldMk cId="1294030156" sldId="5880"/>
        </pc:sldMkLst>
        <pc:spChg chg="mod">
          <ac:chgData name="Mike Spata" userId="dcecbbc6-d1df-49e6-813b-76aa674c566c" providerId="ADAL" clId="{99314ABE-F872-4AE0-AACA-9A17757037B1}" dt="2026-05-06T08:33:59.789" v="1005" actId="20577"/>
          <ac:spMkLst>
            <pc:docMk/>
            <pc:sldMk cId="1294030156" sldId="5880"/>
            <ac:spMk id="5" creationId="{69300997-1124-42ED-A43A-A538F1556E23}"/>
          </ac:spMkLst>
        </pc:spChg>
        <pc:spChg chg="add del">
          <ac:chgData name="Mike Spata" userId="dcecbbc6-d1df-49e6-813b-76aa674c566c" providerId="ADAL" clId="{99314ABE-F872-4AE0-AACA-9A17757037B1}" dt="2026-05-06T08:30:30.488" v="957"/>
          <ac:spMkLst>
            <pc:docMk/>
            <pc:sldMk cId="1294030156" sldId="5880"/>
            <ac:spMk id="10" creationId="{6C3E1520-AB0B-47E3-B762-EBDC3FCF37A3}"/>
          </ac:spMkLst>
        </pc:spChg>
        <pc:spChg chg="add del">
          <ac:chgData name="Mike Spata" userId="dcecbbc6-d1df-49e6-813b-76aa674c566c" providerId="ADAL" clId="{99314ABE-F872-4AE0-AACA-9A17757037B1}" dt="2026-05-06T08:30:52.547" v="959"/>
          <ac:spMkLst>
            <pc:docMk/>
            <pc:sldMk cId="1294030156" sldId="5880"/>
            <ac:spMk id="11" creationId="{CAEEA2B6-1631-43EB-BA9E-6A53FB054607}"/>
          </ac:spMkLst>
        </pc:spChg>
        <pc:spChg chg="add del mod">
          <ac:chgData name="Mike Spata" userId="dcecbbc6-d1df-49e6-813b-76aa674c566c" providerId="ADAL" clId="{99314ABE-F872-4AE0-AACA-9A17757037B1}" dt="2026-05-06T08:31:38.860" v="967"/>
          <ac:spMkLst>
            <pc:docMk/>
            <pc:sldMk cId="1294030156" sldId="5880"/>
            <ac:spMk id="34" creationId="{439025D3-5155-4961-9123-4E975E46B1A0}"/>
          </ac:spMkLst>
        </pc:spChg>
        <pc:grpChg chg="add del mod">
          <ac:chgData name="Mike Spata" userId="dcecbbc6-d1df-49e6-813b-76aa674c566c" providerId="ADAL" clId="{99314ABE-F872-4AE0-AACA-9A17757037B1}" dt="2026-05-06T08:31:38.860" v="967"/>
          <ac:grpSpMkLst>
            <pc:docMk/>
            <pc:sldMk cId="1294030156" sldId="5880"/>
            <ac:grpSpMk id="12" creationId="{5A62FC76-C3DA-4B77-9DD3-A891B5C8975B}"/>
          </ac:grpSpMkLst>
        </pc:grpChg>
        <pc:grpChg chg="add mod">
          <ac:chgData name="Mike Spata" userId="dcecbbc6-d1df-49e6-813b-76aa674c566c" providerId="ADAL" clId="{99314ABE-F872-4AE0-AACA-9A17757037B1}" dt="2026-05-06T08:31:38.221" v="966" actId="164"/>
          <ac:grpSpMkLst>
            <pc:docMk/>
            <pc:sldMk cId="1294030156" sldId="5880"/>
            <ac:grpSpMk id="36" creationId="{7D9EF9F9-B15B-494C-872C-58FE830E03AD}"/>
          </ac:grpSpMkLst>
        </pc:grpChg>
        <pc:picChg chg="mod">
          <ac:chgData name="Mike Spata" userId="dcecbbc6-d1df-49e6-813b-76aa674c566c" providerId="ADAL" clId="{99314ABE-F872-4AE0-AACA-9A17757037B1}" dt="2026-05-06T08:34:21.284" v="1012" actId="1076"/>
          <ac:picMkLst>
            <pc:docMk/>
            <pc:sldMk cId="1294030156" sldId="5880"/>
            <ac:picMk id="7" creationId="{0F05FD1C-02C3-40A9-A01D-5B8C86D4C231}"/>
          </ac:picMkLst>
        </pc:picChg>
        <pc:picChg chg="mod">
          <ac:chgData name="Mike Spata" userId="dcecbbc6-d1df-49e6-813b-76aa674c566c" providerId="ADAL" clId="{99314ABE-F872-4AE0-AACA-9A17757037B1}" dt="2026-05-06T08:34:19.136" v="1011" actId="1076"/>
          <ac:picMkLst>
            <pc:docMk/>
            <pc:sldMk cId="1294030156" sldId="5880"/>
            <ac:picMk id="8" creationId="{F381A4D5-B85D-C73B-3F6F-9160A5180F6B}"/>
          </ac:picMkLst>
        </pc:picChg>
        <pc:picChg chg="mod">
          <ac:chgData name="Mike Spata" userId="dcecbbc6-d1df-49e6-813b-76aa674c566c" providerId="ADAL" clId="{99314ABE-F872-4AE0-AACA-9A17757037B1}" dt="2026-05-06T08:34:23.326" v="1013" actId="1076"/>
          <ac:picMkLst>
            <pc:docMk/>
            <pc:sldMk cId="1294030156" sldId="5880"/>
            <ac:picMk id="9" creationId="{7D2E2D44-2488-4953-B35C-0DF3F8D39574}"/>
          </ac:picMkLst>
        </pc:picChg>
        <pc:picChg chg="add mod">
          <ac:chgData name="Mike Spata" userId="dcecbbc6-d1df-49e6-813b-76aa674c566c" providerId="ADAL" clId="{99314ABE-F872-4AE0-AACA-9A17757037B1}" dt="2026-05-06T08:34:39.399" v="1016" actId="1076"/>
          <ac:picMkLst>
            <pc:docMk/>
            <pc:sldMk cId="1294030156" sldId="5880"/>
            <ac:picMk id="37" creationId="{37444F0B-BC5F-43A3-9691-E1008062017A}"/>
          </ac:picMkLst>
        </pc:picChg>
        <pc:cxnChg chg="add del mod">
          <ac:chgData name="Mike Spata" userId="dcecbbc6-d1df-49e6-813b-76aa674c566c" providerId="ADAL" clId="{99314ABE-F872-4AE0-AACA-9A17757037B1}" dt="2026-05-06T08:31:38.860" v="967"/>
          <ac:cxnSpMkLst>
            <pc:docMk/>
            <pc:sldMk cId="1294030156" sldId="5880"/>
            <ac:cxnSpMk id="35" creationId="{340ED135-C46F-4D5C-965A-5CCB45AF925F}"/>
          </ac:cxnSpMkLst>
        </pc:cxnChg>
      </pc:sldChg>
      <pc:sldChg chg="del">
        <pc:chgData name="Mike Spata" userId="dcecbbc6-d1df-49e6-813b-76aa674c566c" providerId="ADAL" clId="{99314ABE-F872-4AE0-AACA-9A17757037B1}" dt="2026-05-06T09:07:55.699" v="1426" actId="2696"/>
        <pc:sldMkLst>
          <pc:docMk/>
          <pc:sldMk cId="594126435" sldId="5882"/>
        </pc:sldMkLst>
      </pc:sldChg>
      <pc:sldChg chg="del">
        <pc:chgData name="Mike Spata" userId="dcecbbc6-d1df-49e6-813b-76aa674c566c" providerId="ADAL" clId="{99314ABE-F872-4AE0-AACA-9A17757037B1}" dt="2026-05-06T00:17:02.711" v="806" actId="2696"/>
        <pc:sldMkLst>
          <pc:docMk/>
          <pc:sldMk cId="4027889682" sldId="5885"/>
        </pc:sldMkLst>
      </pc:sldChg>
      <pc:sldChg chg="del ord">
        <pc:chgData name="Mike Spata" userId="dcecbbc6-d1df-49e6-813b-76aa674c566c" providerId="ADAL" clId="{99314ABE-F872-4AE0-AACA-9A17757037B1}" dt="2026-05-06T09:31:37.430" v="2153" actId="2696"/>
        <pc:sldMkLst>
          <pc:docMk/>
          <pc:sldMk cId="4191859488" sldId="5886"/>
        </pc:sldMkLst>
      </pc:sldChg>
      <pc:sldChg chg="addSp delSp modSp ord">
        <pc:chgData name="Mike Spata" userId="dcecbbc6-d1df-49e6-813b-76aa674c566c" providerId="ADAL" clId="{99314ABE-F872-4AE0-AACA-9A17757037B1}" dt="2026-05-06T09:05:44.297" v="1418" actId="1440"/>
        <pc:sldMkLst>
          <pc:docMk/>
          <pc:sldMk cId="2696876818" sldId="5887"/>
        </pc:sldMkLst>
        <pc:spChg chg="mod">
          <ac:chgData name="Mike Spata" userId="dcecbbc6-d1df-49e6-813b-76aa674c566c" providerId="ADAL" clId="{99314ABE-F872-4AE0-AACA-9A17757037B1}" dt="2026-05-06T09:05:19.301" v="1411" actId="20577"/>
          <ac:spMkLst>
            <pc:docMk/>
            <pc:sldMk cId="2696876818" sldId="5887"/>
            <ac:spMk id="4" creationId="{4E29B88A-FAFF-85BA-AA84-BB9C6D9FA74D}"/>
          </ac:spMkLst>
        </pc:spChg>
        <pc:spChg chg="del">
          <ac:chgData name="Mike Spata" userId="dcecbbc6-d1df-49e6-813b-76aa674c566c" providerId="ADAL" clId="{99314ABE-F872-4AE0-AACA-9A17757037B1}" dt="2026-05-06T09:05:30.081" v="1413" actId="478"/>
          <ac:spMkLst>
            <pc:docMk/>
            <pc:sldMk cId="2696876818" sldId="5887"/>
            <ac:spMk id="5" creationId="{598196CE-A9FE-916C-B4B2-E5DAA2523379}"/>
          </ac:spMkLst>
        </pc:spChg>
        <pc:spChg chg="add del mod">
          <ac:chgData name="Mike Spata" userId="dcecbbc6-d1df-49e6-813b-76aa674c566c" providerId="ADAL" clId="{99314ABE-F872-4AE0-AACA-9A17757037B1}" dt="2026-05-06T09:05:32.808" v="1414" actId="478"/>
          <ac:spMkLst>
            <pc:docMk/>
            <pc:sldMk cId="2696876818" sldId="5887"/>
            <ac:spMk id="9" creationId="{A6BC9776-43CB-4686-B478-3FF7A0FD25E7}"/>
          </ac:spMkLst>
        </pc:spChg>
        <pc:picChg chg="mod">
          <ac:chgData name="Mike Spata" userId="dcecbbc6-d1df-49e6-813b-76aa674c566c" providerId="ADAL" clId="{99314ABE-F872-4AE0-AACA-9A17757037B1}" dt="2026-05-06T09:05:44.297" v="1418" actId="1440"/>
          <ac:picMkLst>
            <pc:docMk/>
            <pc:sldMk cId="2696876818" sldId="5887"/>
            <ac:picMk id="7" creationId="{31563E29-F008-CBDA-CA25-F6998E31BD03}"/>
          </ac:picMkLst>
        </pc:picChg>
      </pc:sldChg>
      <pc:sldChg chg="addSp delSp modSp">
        <pc:chgData name="Mike Spata" userId="dcecbbc6-d1df-49e6-813b-76aa674c566c" providerId="ADAL" clId="{99314ABE-F872-4AE0-AACA-9A17757037B1}" dt="2026-05-06T09:33:57.828" v="2240" actId="20577"/>
        <pc:sldMkLst>
          <pc:docMk/>
          <pc:sldMk cId="477766013" sldId="5890"/>
        </pc:sldMkLst>
        <pc:spChg chg="mod">
          <ac:chgData name="Mike Spata" userId="dcecbbc6-d1df-49e6-813b-76aa674c566c" providerId="ADAL" clId="{99314ABE-F872-4AE0-AACA-9A17757037B1}" dt="2026-05-06T09:32:29.157" v="2183" actId="20577"/>
          <ac:spMkLst>
            <pc:docMk/>
            <pc:sldMk cId="477766013" sldId="5890"/>
            <ac:spMk id="4" creationId="{B0070391-03CA-4AF1-9DD6-460310029F38}"/>
          </ac:spMkLst>
        </pc:spChg>
        <pc:spChg chg="mod">
          <ac:chgData name="Mike Spata" userId="dcecbbc6-d1df-49e6-813b-76aa674c566c" providerId="ADAL" clId="{99314ABE-F872-4AE0-AACA-9A17757037B1}" dt="2026-05-06T09:33:57.828" v="2240" actId="20577"/>
          <ac:spMkLst>
            <pc:docMk/>
            <pc:sldMk cId="477766013" sldId="5890"/>
            <ac:spMk id="5" creationId="{69300997-1124-42ED-A43A-A538F1556E23}"/>
          </ac:spMkLst>
        </pc:spChg>
        <pc:graphicFrameChg chg="add del mod">
          <ac:chgData name="Mike Spata" userId="dcecbbc6-d1df-49e6-813b-76aa674c566c" providerId="ADAL" clId="{99314ABE-F872-4AE0-AACA-9A17757037B1}" dt="2026-05-06T09:18:50.998" v="1814"/>
          <ac:graphicFrameMkLst>
            <pc:docMk/>
            <pc:sldMk cId="477766013" sldId="5890"/>
            <ac:graphicFrameMk id="7" creationId="{AC9795E5-B6CD-4A23-9460-F2F61A1BEA59}"/>
          </ac:graphicFrameMkLst>
        </pc:graphicFrameChg>
        <pc:picChg chg="add mod">
          <ac:chgData name="Mike Spata" userId="dcecbbc6-d1df-49e6-813b-76aa674c566c" providerId="ADAL" clId="{99314ABE-F872-4AE0-AACA-9A17757037B1}" dt="2026-05-06T09:32:36.770" v="2197" actId="1036"/>
          <ac:picMkLst>
            <pc:docMk/>
            <pc:sldMk cId="477766013" sldId="5890"/>
            <ac:picMk id="6" creationId="{C0DCD07D-3329-47DF-8802-DEFDC41D9BE6}"/>
          </ac:picMkLst>
        </pc:picChg>
        <pc:picChg chg="add mod">
          <ac:chgData name="Mike Spata" userId="dcecbbc6-d1df-49e6-813b-76aa674c566c" providerId="ADAL" clId="{99314ABE-F872-4AE0-AACA-9A17757037B1}" dt="2026-05-06T09:32:54.113" v="2201" actId="1076"/>
          <ac:picMkLst>
            <pc:docMk/>
            <pc:sldMk cId="477766013" sldId="5890"/>
            <ac:picMk id="9" creationId="{DD98A099-BD01-4D4C-A190-7CDE4B83BE29}"/>
          </ac:picMkLst>
        </pc:picChg>
        <pc:picChg chg="del">
          <ac:chgData name="Mike Spata" userId="dcecbbc6-d1df-49e6-813b-76aa674c566c" providerId="ADAL" clId="{99314ABE-F872-4AE0-AACA-9A17757037B1}" dt="2026-05-06T09:14:20.779" v="1808" actId="478"/>
          <ac:picMkLst>
            <pc:docMk/>
            <pc:sldMk cId="477766013" sldId="5890"/>
            <ac:picMk id="10" creationId="{E97247AD-7B82-42DB-BA63-3B8343C66059}"/>
          </ac:picMkLst>
        </pc:picChg>
      </pc:sldChg>
      <pc:sldChg chg="addSp delSp modSp ord">
        <pc:chgData name="Mike Spata" userId="dcecbbc6-d1df-49e6-813b-76aa674c566c" providerId="ADAL" clId="{99314ABE-F872-4AE0-AACA-9A17757037B1}" dt="2026-05-06T09:07:08.774" v="1424" actId="12788"/>
        <pc:sldMkLst>
          <pc:docMk/>
          <pc:sldMk cId="3974886349" sldId="5897"/>
        </pc:sldMkLst>
        <pc:spChg chg="del">
          <ac:chgData name="Mike Spata" userId="dcecbbc6-d1df-49e6-813b-76aa674c566c" providerId="ADAL" clId="{99314ABE-F872-4AE0-AACA-9A17757037B1}" dt="2026-05-06T09:07:01.268" v="1422" actId="478"/>
          <ac:spMkLst>
            <pc:docMk/>
            <pc:sldMk cId="3974886349" sldId="5897"/>
            <ac:spMk id="2" creationId="{2A378A0E-BA97-4940-8B92-7B0AE1EA402B}"/>
          </ac:spMkLst>
        </pc:spChg>
        <pc:spChg chg="mod">
          <ac:chgData name="Mike Spata" userId="dcecbbc6-d1df-49e6-813b-76aa674c566c" providerId="ADAL" clId="{99314ABE-F872-4AE0-AACA-9A17757037B1}" dt="2026-05-06T09:06:45.964" v="1420" actId="20577"/>
          <ac:spMkLst>
            <pc:docMk/>
            <pc:sldMk cId="3974886349" sldId="5897"/>
            <ac:spMk id="5" creationId="{6C0D5911-C05C-1A94-D832-E698FFD3BA2E}"/>
          </ac:spMkLst>
        </pc:spChg>
        <pc:picChg chg="del">
          <ac:chgData name="Mike Spata" userId="dcecbbc6-d1df-49e6-813b-76aa674c566c" providerId="ADAL" clId="{99314ABE-F872-4AE0-AACA-9A17757037B1}" dt="2026-05-05T23:58:54.601" v="110" actId="478"/>
          <ac:picMkLst>
            <pc:docMk/>
            <pc:sldMk cId="3974886349" sldId="5897"/>
            <ac:picMk id="3" creationId="{680D937B-577E-41ED-8E10-B7A845388106}"/>
          </ac:picMkLst>
        </pc:picChg>
        <pc:picChg chg="mod">
          <ac:chgData name="Mike Spata" userId="dcecbbc6-d1df-49e6-813b-76aa674c566c" providerId="ADAL" clId="{99314ABE-F872-4AE0-AACA-9A17757037B1}" dt="2026-05-06T09:07:08.774" v="1424" actId="12788"/>
          <ac:picMkLst>
            <pc:docMk/>
            <pc:sldMk cId="3974886349" sldId="5897"/>
            <ac:picMk id="7" creationId="{CA9DF441-D0DE-49CC-8999-06D8E2B3B79F}"/>
          </ac:picMkLst>
        </pc:picChg>
        <pc:picChg chg="add mod">
          <ac:chgData name="Mike Spata" userId="dcecbbc6-d1df-49e6-813b-76aa674c566c" providerId="ADAL" clId="{99314ABE-F872-4AE0-AACA-9A17757037B1}" dt="2026-05-05T23:59:11.556" v="117" actId="1440"/>
          <ac:picMkLst>
            <pc:docMk/>
            <pc:sldMk cId="3974886349" sldId="5897"/>
            <ac:picMk id="9" creationId="{04C62881-62E1-4148-A98D-E1B3F4C2BC57}"/>
          </ac:picMkLst>
        </pc:picChg>
      </pc:sldChg>
      <pc:sldChg chg="addSp delSp modSp ord">
        <pc:chgData name="Mike Spata" userId="dcecbbc6-d1df-49e6-813b-76aa674c566c" providerId="ADAL" clId="{99314ABE-F872-4AE0-AACA-9A17757037B1}" dt="2026-05-06T10:27:56.738" v="3378" actId="404"/>
        <pc:sldMkLst>
          <pc:docMk/>
          <pc:sldMk cId="3613283606" sldId="5898"/>
        </pc:sldMkLst>
        <pc:spChg chg="add mod">
          <ac:chgData name="Mike Spata" userId="dcecbbc6-d1df-49e6-813b-76aa674c566c" providerId="ADAL" clId="{99314ABE-F872-4AE0-AACA-9A17757037B1}" dt="2026-05-06T08:38:58.539" v="1137" actId="1076"/>
          <ac:spMkLst>
            <pc:docMk/>
            <pc:sldMk cId="3613283606" sldId="5898"/>
            <ac:spMk id="2" creationId="{AC7AEC5B-26E7-4F5F-B4B4-2899DD95FD2E}"/>
          </ac:spMkLst>
        </pc:spChg>
        <pc:spChg chg="del mod">
          <ac:chgData name="Mike Spata" userId="dcecbbc6-d1df-49e6-813b-76aa674c566c" providerId="ADAL" clId="{99314ABE-F872-4AE0-AACA-9A17757037B1}" dt="2026-05-05T23:10:28.782" v="11"/>
          <ac:spMkLst>
            <pc:docMk/>
            <pc:sldMk cId="3613283606" sldId="5898"/>
            <ac:spMk id="3" creationId="{E57531E8-E6AE-CF9C-1FE7-B783EEF9715B}"/>
          </ac:spMkLst>
        </pc:spChg>
        <pc:spChg chg="mod">
          <ac:chgData name="Mike Spata" userId="dcecbbc6-d1df-49e6-813b-76aa674c566c" providerId="ADAL" clId="{99314ABE-F872-4AE0-AACA-9A17757037B1}" dt="2026-05-05T23:12:27.539" v="83" actId="20577"/>
          <ac:spMkLst>
            <pc:docMk/>
            <pc:sldMk cId="3613283606" sldId="5898"/>
            <ac:spMk id="4" creationId="{8BD8CE78-47AD-AF40-75B2-CE533BF3FBB9}"/>
          </ac:spMkLst>
        </pc:spChg>
        <pc:spChg chg="add del">
          <ac:chgData name="Mike Spata" userId="dcecbbc6-d1df-49e6-813b-76aa674c566c" providerId="ADAL" clId="{99314ABE-F872-4AE0-AACA-9A17757037B1}" dt="2026-05-05T23:10:32.980" v="13"/>
          <ac:spMkLst>
            <pc:docMk/>
            <pc:sldMk cId="3613283606" sldId="5898"/>
            <ac:spMk id="5" creationId="{54082769-2B12-46C9-83EC-70DC58AE03D2}"/>
          </ac:spMkLst>
        </pc:spChg>
        <pc:spChg chg="add del mod">
          <ac:chgData name="Mike Spata" userId="dcecbbc6-d1df-49e6-813b-76aa674c566c" providerId="ADAL" clId="{99314ABE-F872-4AE0-AACA-9A17757037B1}" dt="2026-05-05T23:10:50.514" v="22" actId="478"/>
          <ac:spMkLst>
            <pc:docMk/>
            <pc:sldMk cId="3613283606" sldId="5898"/>
            <ac:spMk id="7" creationId="{8054C4D6-24CF-417F-BF63-1B0DE0CFAC5A}"/>
          </ac:spMkLst>
        </pc:spChg>
        <pc:spChg chg="add del mod">
          <ac:chgData name="Mike Spata" userId="dcecbbc6-d1df-49e6-813b-76aa674c566c" providerId="ADAL" clId="{99314ABE-F872-4AE0-AACA-9A17757037B1}" dt="2026-05-06T00:10:58.091" v="378" actId="478"/>
          <ac:spMkLst>
            <pc:docMk/>
            <pc:sldMk cId="3613283606" sldId="5898"/>
            <ac:spMk id="12" creationId="{9F8C16EB-DE5D-410C-A769-B11CEE852EC5}"/>
          </ac:spMkLst>
        </pc:spChg>
        <pc:spChg chg="add mod">
          <ac:chgData name="Mike Spata" userId="dcecbbc6-d1df-49e6-813b-76aa674c566c" providerId="ADAL" clId="{99314ABE-F872-4AE0-AACA-9A17757037B1}" dt="2026-05-06T08:23:23.253" v="899" actId="164"/>
          <ac:spMkLst>
            <pc:docMk/>
            <pc:sldMk cId="3613283606" sldId="5898"/>
            <ac:spMk id="13" creationId="{27DD37C7-C7DC-45A6-82A4-A62F1E540C6B}"/>
          </ac:spMkLst>
        </pc:spChg>
        <pc:spChg chg="add mod">
          <ac:chgData name="Mike Spata" userId="dcecbbc6-d1df-49e6-813b-76aa674c566c" providerId="ADAL" clId="{99314ABE-F872-4AE0-AACA-9A17757037B1}" dt="2026-05-06T10:27:56.738" v="3378" actId="404"/>
          <ac:spMkLst>
            <pc:docMk/>
            <pc:sldMk cId="3613283606" sldId="5898"/>
            <ac:spMk id="15" creationId="{89AA944F-DF48-471F-BA67-500EDD6D2D01}"/>
          </ac:spMkLst>
        </pc:spChg>
        <pc:grpChg chg="add mod">
          <ac:chgData name="Mike Spata" userId="dcecbbc6-d1df-49e6-813b-76aa674c566c" providerId="ADAL" clId="{99314ABE-F872-4AE0-AACA-9A17757037B1}" dt="2026-05-06T09:04:23.826" v="1352" actId="1036"/>
          <ac:grpSpMkLst>
            <pc:docMk/>
            <pc:sldMk cId="3613283606" sldId="5898"/>
            <ac:grpSpMk id="14" creationId="{BAFCEC5E-A70E-4681-A66D-525C9D761547}"/>
          </ac:grpSpMkLst>
        </pc:grpChg>
        <pc:picChg chg="mod">
          <ac:chgData name="Mike Spata" userId="dcecbbc6-d1df-49e6-813b-76aa674c566c" providerId="ADAL" clId="{99314ABE-F872-4AE0-AACA-9A17757037B1}" dt="2026-05-06T09:04:23.826" v="1352" actId="1036"/>
          <ac:picMkLst>
            <pc:docMk/>
            <pc:sldMk cId="3613283606" sldId="5898"/>
            <ac:picMk id="6" creationId="{85AB3514-F882-C396-2D5D-516BCF30209B}"/>
          </ac:picMkLst>
        </pc:picChg>
        <pc:picChg chg="add mod">
          <ac:chgData name="Mike Spata" userId="dcecbbc6-d1df-49e6-813b-76aa674c566c" providerId="ADAL" clId="{99314ABE-F872-4AE0-AACA-9A17757037B1}" dt="2026-05-06T08:23:23.253" v="899" actId="164"/>
          <ac:picMkLst>
            <pc:docMk/>
            <pc:sldMk cId="3613283606" sldId="5898"/>
            <ac:picMk id="9" creationId="{44D0F46C-E0E3-4E59-AC32-C884C4F5758A}"/>
          </ac:picMkLst>
        </pc:picChg>
      </pc:sldChg>
      <pc:sldChg chg="addSp delSp modSp add">
        <pc:chgData name="Mike Spata" userId="dcecbbc6-d1df-49e6-813b-76aa674c566c" providerId="ADAL" clId="{99314ABE-F872-4AE0-AACA-9A17757037B1}" dt="2026-05-06T10:27:50.137" v="3377" actId="1076"/>
        <pc:sldMkLst>
          <pc:docMk/>
          <pc:sldMk cId="3452933954" sldId="5899"/>
        </pc:sldMkLst>
        <pc:spChg chg="mod">
          <ac:chgData name="Mike Spata" userId="dcecbbc6-d1df-49e6-813b-76aa674c566c" providerId="ADAL" clId="{99314ABE-F872-4AE0-AACA-9A17757037B1}" dt="2026-05-06T09:43:28.468" v="2307" actId="20577"/>
          <ac:spMkLst>
            <pc:docMk/>
            <pc:sldMk cId="3452933954" sldId="5899"/>
            <ac:spMk id="2" creationId="{AC7AEC5B-26E7-4F5F-B4B4-2899DD95FD2E}"/>
          </ac:spMkLst>
        </pc:spChg>
        <pc:spChg chg="add del">
          <ac:chgData name="Mike Spata" userId="dcecbbc6-d1df-49e6-813b-76aa674c566c" providerId="ADAL" clId="{99314ABE-F872-4AE0-AACA-9A17757037B1}" dt="2026-05-06T08:41:21.051" v="1141"/>
          <ac:spMkLst>
            <pc:docMk/>
            <pc:sldMk cId="3452933954" sldId="5899"/>
            <ac:spMk id="3" creationId="{51F92AA4-39F9-4985-9745-B1EAE4E48A58}"/>
          </ac:spMkLst>
        </pc:spChg>
        <pc:spChg chg="mod">
          <ac:chgData name="Mike Spata" userId="dcecbbc6-d1df-49e6-813b-76aa674c566c" providerId="ADAL" clId="{99314ABE-F872-4AE0-AACA-9A17757037B1}" dt="2026-05-06T09:04:00.095" v="1344" actId="20577"/>
          <ac:spMkLst>
            <pc:docMk/>
            <pc:sldMk cId="3452933954" sldId="5899"/>
            <ac:spMk id="4" creationId="{8BD8CE78-47AD-AF40-75B2-CE533BF3FBB9}"/>
          </ac:spMkLst>
        </pc:spChg>
        <pc:spChg chg="add del">
          <ac:chgData name="Mike Spata" userId="dcecbbc6-d1df-49e6-813b-76aa674c566c" providerId="ADAL" clId="{99314ABE-F872-4AE0-AACA-9A17757037B1}" dt="2026-05-06T09:02:17.278" v="1290"/>
          <ac:spMkLst>
            <pc:docMk/>
            <pc:sldMk cId="3452933954" sldId="5899"/>
            <ac:spMk id="5" creationId="{6F4E4140-2E82-4A81-8D7F-CA0D1E877413}"/>
          </ac:spMkLst>
        </pc:spChg>
        <pc:spChg chg="add del mod">
          <ac:chgData name="Mike Spata" userId="dcecbbc6-d1df-49e6-813b-76aa674c566c" providerId="ADAL" clId="{99314ABE-F872-4AE0-AACA-9A17757037B1}" dt="2026-05-06T09:40:53.407" v="2244" actId="478"/>
          <ac:spMkLst>
            <pc:docMk/>
            <pc:sldMk cId="3452933954" sldId="5899"/>
            <ac:spMk id="14" creationId="{125822D4-8CBA-48BA-85A9-6C0F99382B56}"/>
          </ac:spMkLst>
        </pc:spChg>
        <pc:spChg chg="add mod">
          <ac:chgData name="Mike Spata" userId="dcecbbc6-d1df-49e6-813b-76aa674c566c" providerId="ADAL" clId="{99314ABE-F872-4AE0-AACA-9A17757037B1}" dt="2026-05-06T10:27:50.137" v="3377" actId="1076"/>
          <ac:spMkLst>
            <pc:docMk/>
            <pc:sldMk cId="3452933954" sldId="5899"/>
            <ac:spMk id="15" creationId="{F47C9698-B314-4464-9B72-464E677AB843}"/>
          </ac:spMkLst>
        </pc:spChg>
        <pc:graphicFrameChg chg="add del mod modGraphic">
          <ac:chgData name="Mike Spata" userId="dcecbbc6-d1df-49e6-813b-76aa674c566c" providerId="ADAL" clId="{99314ABE-F872-4AE0-AACA-9A17757037B1}" dt="2026-05-06T09:41:53.096" v="2267" actId="1076"/>
          <ac:graphicFrameMkLst>
            <pc:docMk/>
            <pc:sldMk cId="3452933954" sldId="5899"/>
            <ac:graphicFrameMk id="12" creationId="{13984027-A62F-4E8F-912C-561E1ECAB91E}"/>
          </ac:graphicFrameMkLst>
        </pc:graphicFrameChg>
        <pc:picChg chg="del">
          <ac:chgData name="Mike Spata" userId="dcecbbc6-d1df-49e6-813b-76aa674c566c" providerId="ADAL" clId="{99314ABE-F872-4AE0-AACA-9A17757037B1}" dt="2026-05-06T08:39:09.520" v="1138" actId="478"/>
          <ac:picMkLst>
            <pc:docMk/>
            <pc:sldMk cId="3452933954" sldId="5899"/>
            <ac:picMk id="6" creationId="{85AB3514-F882-C396-2D5D-516BCF30209B}"/>
          </ac:picMkLst>
        </pc:picChg>
        <pc:picChg chg="add mod">
          <ac:chgData name="Mike Spata" userId="dcecbbc6-d1df-49e6-813b-76aa674c566c" providerId="ADAL" clId="{99314ABE-F872-4AE0-AACA-9A17757037B1}" dt="2026-05-06T09:03:12.127" v="1319" actId="1440"/>
          <ac:picMkLst>
            <pc:docMk/>
            <pc:sldMk cId="3452933954" sldId="5899"/>
            <ac:picMk id="7" creationId="{B5381D3A-2DEC-4123-8601-2768E1A44FFF}"/>
          </ac:picMkLst>
        </pc:picChg>
        <pc:picChg chg="del">
          <ac:chgData name="Mike Spata" userId="dcecbbc6-d1df-49e6-813b-76aa674c566c" providerId="ADAL" clId="{99314ABE-F872-4AE0-AACA-9A17757037B1}" dt="2026-05-06T08:39:10.228" v="1139" actId="478"/>
          <ac:picMkLst>
            <pc:docMk/>
            <pc:sldMk cId="3452933954" sldId="5899"/>
            <ac:picMk id="9" creationId="{44D0F46C-E0E3-4E59-AC32-C884C4F5758A}"/>
          </ac:picMkLst>
        </pc:picChg>
        <pc:picChg chg="add mod">
          <ac:chgData name="Mike Spata" userId="dcecbbc6-d1df-49e6-813b-76aa674c566c" providerId="ADAL" clId="{99314ABE-F872-4AE0-AACA-9A17757037B1}" dt="2026-05-06T09:03:12.127" v="1319" actId="1440"/>
          <ac:picMkLst>
            <pc:docMk/>
            <pc:sldMk cId="3452933954" sldId="5899"/>
            <ac:picMk id="13" creationId="{1D6372BC-C3EA-472D-A69B-9B7D09E85005}"/>
          </ac:picMkLst>
        </pc:picChg>
      </pc:sldChg>
      <pc:sldChg chg="modSp add">
        <pc:chgData name="Mike Spata" userId="dcecbbc6-d1df-49e6-813b-76aa674c566c" providerId="ADAL" clId="{99314ABE-F872-4AE0-AACA-9A17757037B1}" dt="2026-05-06T09:32:12.240" v="2165" actId="12789"/>
        <pc:sldMkLst>
          <pc:docMk/>
          <pc:sldMk cId="1749124652" sldId="5900"/>
        </pc:sldMkLst>
        <pc:spChg chg="mod">
          <ac:chgData name="Mike Spata" userId="dcecbbc6-d1df-49e6-813b-76aa674c566c" providerId="ADAL" clId="{99314ABE-F872-4AE0-AACA-9A17757037B1}" dt="2026-05-06T09:32:05.694" v="2164" actId="1037"/>
          <ac:spMkLst>
            <pc:docMk/>
            <pc:sldMk cId="1749124652" sldId="5900"/>
            <ac:spMk id="5" creationId="{69300997-1124-42ED-A43A-A538F1556E23}"/>
          </ac:spMkLst>
        </pc:spChg>
        <pc:picChg chg="mod">
          <ac:chgData name="Mike Spata" userId="dcecbbc6-d1df-49e6-813b-76aa674c566c" providerId="ADAL" clId="{99314ABE-F872-4AE0-AACA-9A17757037B1}" dt="2026-05-06T09:32:12.240" v="2165" actId="12789"/>
          <ac:picMkLst>
            <pc:docMk/>
            <pc:sldMk cId="1749124652" sldId="5900"/>
            <ac:picMk id="10" creationId="{E97247AD-7B82-42DB-BA63-3B8343C66059}"/>
          </ac:picMkLst>
        </pc:picChg>
      </pc:sldChg>
      <pc:sldChg chg="addSp delSp modSp add">
        <pc:chgData name="Mike Spata" userId="dcecbbc6-d1df-49e6-813b-76aa674c566c" providerId="ADAL" clId="{99314ABE-F872-4AE0-AACA-9A17757037B1}" dt="2026-05-06T10:29:18.803" v="3447" actId="20577"/>
        <pc:sldMkLst>
          <pc:docMk/>
          <pc:sldMk cId="3440678761" sldId="5901"/>
        </pc:sldMkLst>
        <pc:spChg chg="mod">
          <ac:chgData name="Mike Spata" userId="dcecbbc6-d1df-49e6-813b-76aa674c566c" providerId="ADAL" clId="{99314ABE-F872-4AE0-AACA-9A17757037B1}" dt="2026-05-06T10:02:07.293" v="2918" actId="20577"/>
          <ac:spMkLst>
            <pc:docMk/>
            <pc:sldMk cId="3440678761" sldId="5901"/>
            <ac:spMk id="2" creationId="{AC7AEC5B-26E7-4F5F-B4B4-2899DD95FD2E}"/>
          </ac:spMkLst>
        </pc:spChg>
        <pc:spChg chg="mod">
          <ac:chgData name="Mike Spata" userId="dcecbbc6-d1df-49e6-813b-76aa674c566c" providerId="ADAL" clId="{99314ABE-F872-4AE0-AACA-9A17757037B1}" dt="2026-05-06T09:50:37.809" v="2320" actId="20577"/>
          <ac:spMkLst>
            <pc:docMk/>
            <pc:sldMk cId="3440678761" sldId="5901"/>
            <ac:spMk id="4" creationId="{8BD8CE78-47AD-AF40-75B2-CE533BF3FBB9}"/>
          </ac:spMkLst>
        </pc:spChg>
        <pc:spChg chg="add del">
          <ac:chgData name="Mike Spata" userId="dcecbbc6-d1df-49e6-813b-76aa674c566c" providerId="ADAL" clId="{99314ABE-F872-4AE0-AACA-9A17757037B1}" dt="2026-05-06T09:54:01.941" v="2490"/>
          <ac:spMkLst>
            <pc:docMk/>
            <pc:sldMk cId="3440678761" sldId="5901"/>
            <ac:spMk id="6" creationId="{220534DE-31AF-48B4-AFAD-8FF58F303A1F}"/>
          </ac:spMkLst>
        </pc:spChg>
        <pc:spChg chg="add del">
          <ac:chgData name="Mike Spata" userId="dcecbbc6-d1df-49e6-813b-76aa674c566c" providerId="ADAL" clId="{99314ABE-F872-4AE0-AACA-9A17757037B1}" dt="2026-05-06T09:54:01.941" v="2490"/>
          <ac:spMkLst>
            <pc:docMk/>
            <pc:sldMk cId="3440678761" sldId="5901"/>
            <ac:spMk id="9" creationId="{70897D3E-0C9E-4724-9A6F-4ADC80C1006E}"/>
          </ac:spMkLst>
        </pc:spChg>
        <pc:spChg chg="add del">
          <ac:chgData name="Mike Spata" userId="dcecbbc6-d1df-49e6-813b-76aa674c566c" providerId="ADAL" clId="{99314ABE-F872-4AE0-AACA-9A17757037B1}" dt="2026-05-06T09:54:01.941" v="2490"/>
          <ac:spMkLst>
            <pc:docMk/>
            <pc:sldMk cId="3440678761" sldId="5901"/>
            <ac:spMk id="14" creationId="{EE838951-D6E7-4184-A55F-32BDD2620F38}"/>
          </ac:spMkLst>
        </pc:spChg>
        <pc:spChg chg="add del">
          <ac:chgData name="Mike Spata" userId="dcecbbc6-d1df-49e6-813b-76aa674c566c" providerId="ADAL" clId="{99314ABE-F872-4AE0-AACA-9A17757037B1}" dt="2026-05-06T09:54:01.941" v="2490"/>
          <ac:spMkLst>
            <pc:docMk/>
            <pc:sldMk cId="3440678761" sldId="5901"/>
            <ac:spMk id="15" creationId="{D5647267-6BDB-4AD0-A5A6-A031407A72C6}"/>
          </ac:spMkLst>
        </pc:spChg>
        <pc:spChg chg="add del">
          <ac:chgData name="Mike Spata" userId="dcecbbc6-d1df-49e6-813b-76aa674c566c" providerId="ADAL" clId="{99314ABE-F872-4AE0-AACA-9A17757037B1}" dt="2026-05-06T09:54:01.941" v="2490"/>
          <ac:spMkLst>
            <pc:docMk/>
            <pc:sldMk cId="3440678761" sldId="5901"/>
            <ac:spMk id="16" creationId="{E4CD932D-C7FE-4316-880E-DD8C97C4409D}"/>
          </ac:spMkLst>
        </pc:spChg>
        <pc:spChg chg="add del">
          <ac:chgData name="Mike Spata" userId="dcecbbc6-d1df-49e6-813b-76aa674c566c" providerId="ADAL" clId="{99314ABE-F872-4AE0-AACA-9A17757037B1}" dt="2026-05-06T09:54:37.268" v="2497"/>
          <ac:spMkLst>
            <pc:docMk/>
            <pc:sldMk cId="3440678761" sldId="5901"/>
            <ac:spMk id="18" creationId="{D3C6CF75-D946-4DE2-B301-D65550450D28}"/>
          </ac:spMkLst>
        </pc:spChg>
        <pc:spChg chg="add del">
          <ac:chgData name="Mike Spata" userId="dcecbbc6-d1df-49e6-813b-76aa674c566c" providerId="ADAL" clId="{99314ABE-F872-4AE0-AACA-9A17757037B1}" dt="2026-05-06T09:54:37.268" v="2497"/>
          <ac:spMkLst>
            <pc:docMk/>
            <pc:sldMk cId="3440678761" sldId="5901"/>
            <ac:spMk id="19" creationId="{492A5124-9858-47A2-97FF-2146B7EC70F7}"/>
          </ac:spMkLst>
        </pc:spChg>
        <pc:spChg chg="add del">
          <ac:chgData name="Mike Spata" userId="dcecbbc6-d1df-49e6-813b-76aa674c566c" providerId="ADAL" clId="{99314ABE-F872-4AE0-AACA-9A17757037B1}" dt="2026-05-06T09:54:37.268" v="2497"/>
          <ac:spMkLst>
            <pc:docMk/>
            <pc:sldMk cId="3440678761" sldId="5901"/>
            <ac:spMk id="20" creationId="{A1D8F2F2-294A-4294-8838-9DC94519B535}"/>
          </ac:spMkLst>
        </pc:spChg>
        <pc:spChg chg="add del">
          <ac:chgData name="Mike Spata" userId="dcecbbc6-d1df-49e6-813b-76aa674c566c" providerId="ADAL" clId="{99314ABE-F872-4AE0-AACA-9A17757037B1}" dt="2026-05-06T09:54:37.268" v="2497"/>
          <ac:spMkLst>
            <pc:docMk/>
            <pc:sldMk cId="3440678761" sldId="5901"/>
            <ac:spMk id="21" creationId="{18C82345-3CF9-40FA-B8EE-A8A0B7A0967A}"/>
          </ac:spMkLst>
        </pc:spChg>
        <pc:spChg chg="add del">
          <ac:chgData name="Mike Spata" userId="dcecbbc6-d1df-49e6-813b-76aa674c566c" providerId="ADAL" clId="{99314ABE-F872-4AE0-AACA-9A17757037B1}" dt="2026-05-06T09:54:37.268" v="2497"/>
          <ac:spMkLst>
            <pc:docMk/>
            <pc:sldMk cId="3440678761" sldId="5901"/>
            <ac:spMk id="22" creationId="{AEB105A8-200C-41E2-B2B6-722389781F87}"/>
          </ac:spMkLst>
        </pc:spChg>
        <pc:spChg chg="add del mod">
          <ac:chgData name="Mike Spata" userId="dcecbbc6-d1df-49e6-813b-76aa674c566c" providerId="ADAL" clId="{99314ABE-F872-4AE0-AACA-9A17757037B1}" dt="2026-05-06T10:00:26.105" v="2762"/>
          <ac:spMkLst>
            <pc:docMk/>
            <pc:sldMk cId="3440678761" sldId="5901"/>
            <ac:spMk id="24" creationId="{69C41985-76B7-4701-8971-30CE3AEDA2AF}"/>
          </ac:spMkLst>
        </pc:spChg>
        <pc:spChg chg="add del mod">
          <ac:chgData name="Mike Spata" userId="dcecbbc6-d1df-49e6-813b-76aa674c566c" providerId="ADAL" clId="{99314ABE-F872-4AE0-AACA-9A17757037B1}" dt="2026-05-06T10:00:35.096" v="2765" actId="478"/>
          <ac:spMkLst>
            <pc:docMk/>
            <pc:sldMk cId="3440678761" sldId="5901"/>
            <ac:spMk id="25" creationId="{A8005ED9-CCA5-46FE-B22E-ADF2FA79AC33}"/>
          </ac:spMkLst>
        </pc:spChg>
        <pc:spChg chg="add mod">
          <ac:chgData name="Mike Spata" userId="dcecbbc6-d1df-49e6-813b-76aa674c566c" providerId="ADAL" clId="{99314ABE-F872-4AE0-AACA-9A17757037B1}" dt="2026-05-06T10:29:18.803" v="3447" actId="20577"/>
          <ac:spMkLst>
            <pc:docMk/>
            <pc:sldMk cId="3440678761" sldId="5901"/>
            <ac:spMk id="26" creationId="{0BD19645-3FDC-4BE6-A026-0BEEA582E234}"/>
          </ac:spMkLst>
        </pc:spChg>
        <pc:graphicFrameChg chg="add del">
          <ac:chgData name="Mike Spata" userId="dcecbbc6-d1df-49e6-813b-76aa674c566c" providerId="ADAL" clId="{99314ABE-F872-4AE0-AACA-9A17757037B1}" dt="2026-05-06T09:51:41.502" v="2326"/>
          <ac:graphicFrameMkLst>
            <pc:docMk/>
            <pc:sldMk cId="3440678761" sldId="5901"/>
            <ac:graphicFrameMk id="3" creationId="{C04FACB3-384F-48F8-8FF6-F7C54D60C0FC}"/>
          </ac:graphicFrameMkLst>
        </pc:graphicFrameChg>
        <pc:graphicFrameChg chg="add mod modGraphic">
          <ac:chgData name="Mike Spata" userId="dcecbbc6-d1df-49e6-813b-76aa674c566c" providerId="ADAL" clId="{99314ABE-F872-4AE0-AACA-9A17757037B1}" dt="2026-05-06T10:01:59.912" v="2911" actId="1076"/>
          <ac:graphicFrameMkLst>
            <pc:docMk/>
            <pc:sldMk cId="3440678761" sldId="5901"/>
            <ac:graphicFrameMk id="5" creationId="{3E260AE4-8D49-4041-8CEB-F25D856FFD15}"/>
          </ac:graphicFrameMkLst>
        </pc:graphicFrameChg>
        <pc:graphicFrameChg chg="del">
          <ac:chgData name="Mike Spata" userId="dcecbbc6-d1df-49e6-813b-76aa674c566c" providerId="ADAL" clId="{99314ABE-F872-4AE0-AACA-9A17757037B1}" dt="2026-05-06T09:52:53.969" v="2339" actId="478"/>
          <ac:graphicFrameMkLst>
            <pc:docMk/>
            <pc:sldMk cId="3440678761" sldId="5901"/>
            <ac:graphicFrameMk id="12" creationId="{13984027-A62F-4E8F-912C-561E1ECAB91E}"/>
          </ac:graphicFrameMkLst>
        </pc:graphicFrameChg>
        <pc:graphicFrameChg chg="add del mod">
          <ac:chgData name="Mike Spata" userId="dcecbbc6-d1df-49e6-813b-76aa674c566c" providerId="ADAL" clId="{99314ABE-F872-4AE0-AACA-9A17757037B1}" dt="2026-05-06T09:54:01.941" v="2490"/>
          <ac:graphicFrameMkLst>
            <pc:docMk/>
            <pc:sldMk cId="3440678761" sldId="5901"/>
            <ac:graphicFrameMk id="17" creationId="{C7A68724-3A74-48FE-9D86-F61ABB3FBB27}"/>
          </ac:graphicFrameMkLst>
        </pc:graphicFrameChg>
        <pc:graphicFrameChg chg="add del mod">
          <ac:chgData name="Mike Spata" userId="dcecbbc6-d1df-49e6-813b-76aa674c566c" providerId="ADAL" clId="{99314ABE-F872-4AE0-AACA-9A17757037B1}" dt="2026-05-06T09:54:37.268" v="2497"/>
          <ac:graphicFrameMkLst>
            <pc:docMk/>
            <pc:sldMk cId="3440678761" sldId="5901"/>
            <ac:graphicFrameMk id="23" creationId="{9E272CBF-F92C-42E5-91E1-A177D3DAA6EE}"/>
          </ac:graphicFrameMkLst>
        </pc:graphicFrameChg>
        <pc:picChg chg="del">
          <ac:chgData name="Mike Spata" userId="dcecbbc6-d1df-49e6-813b-76aa674c566c" providerId="ADAL" clId="{99314ABE-F872-4AE0-AACA-9A17757037B1}" dt="2026-05-06T09:50:50.328" v="2322" actId="478"/>
          <ac:picMkLst>
            <pc:docMk/>
            <pc:sldMk cId="3440678761" sldId="5901"/>
            <ac:picMk id="7" creationId="{B5381D3A-2DEC-4123-8601-2768E1A44FFF}"/>
          </ac:picMkLst>
        </pc:picChg>
        <pc:picChg chg="del">
          <ac:chgData name="Mike Spata" userId="dcecbbc6-d1df-49e6-813b-76aa674c566c" providerId="ADAL" clId="{99314ABE-F872-4AE0-AACA-9A17757037B1}" dt="2026-05-06T09:50:49.628" v="2321" actId="478"/>
          <ac:picMkLst>
            <pc:docMk/>
            <pc:sldMk cId="3440678761" sldId="5901"/>
            <ac:picMk id="13" creationId="{1D6372BC-C3EA-472D-A69B-9B7D09E85005}"/>
          </ac:picMkLst>
        </pc:picChg>
      </pc:sldChg>
      <pc:sldChg chg="modSp add del">
        <pc:chgData name="Mike Spata" userId="dcecbbc6-d1df-49e6-813b-76aa674c566c" providerId="ADAL" clId="{99314ABE-F872-4AE0-AACA-9A17757037B1}" dt="2026-05-06T10:30:14.126" v="3494" actId="2696"/>
        <pc:sldMkLst>
          <pc:docMk/>
          <pc:sldMk cId="3377943189" sldId="5902"/>
        </pc:sldMkLst>
        <pc:spChg chg="mod">
          <ac:chgData name="Mike Spata" userId="dcecbbc6-d1df-49e6-813b-76aa674c566c" providerId="ADAL" clId="{99314ABE-F872-4AE0-AACA-9A17757037B1}" dt="2026-05-06T10:29:50.050" v="3464" actId="313"/>
          <ac:spMkLst>
            <pc:docMk/>
            <pc:sldMk cId="3377943189" sldId="5902"/>
            <ac:spMk id="4" creationId="{B0070391-03CA-4AF1-9DD6-460310029F38}"/>
          </ac:spMkLst>
        </pc:spChg>
        <pc:spChg chg="mod">
          <ac:chgData name="Mike Spata" userId="dcecbbc6-d1df-49e6-813b-76aa674c566c" providerId="ADAL" clId="{99314ABE-F872-4AE0-AACA-9A17757037B1}" dt="2026-05-06T10:30:09.889" v="3493" actId="20577"/>
          <ac:spMkLst>
            <pc:docMk/>
            <pc:sldMk cId="3377943189" sldId="5902"/>
            <ac:spMk id="7" creationId="{2FE25302-719D-438A-A722-B36583212903}"/>
          </ac:spMkLst>
        </pc:spChg>
      </pc:sldChg>
    </pc:docChg>
  </pc:docChgLst>
  <pc:docChgLst>
    <pc:chgData name="Mike Spata" userId="S::spata@jlab.org::dcecbbc6-d1df-49e6-813b-76aa674c566c" providerId="AD" clId="Web-{2F2C3BD2-94C2-B839-C74D-0589E5045BF5}"/>
    <pc:docChg chg="addSld delSld modSld sldOrd">
      <pc:chgData name="Mike Spata" userId="S::spata@jlab.org::dcecbbc6-d1df-49e6-813b-76aa674c566c" providerId="AD" clId="Web-{2F2C3BD2-94C2-B839-C74D-0589E5045BF5}" dt="2026-05-05T21:06:00.652" v="56"/>
      <pc:docMkLst>
        <pc:docMk/>
      </pc:docMkLst>
      <pc:sldChg chg="addSp modSp">
        <pc:chgData name="Mike Spata" userId="S::spata@jlab.org::dcecbbc6-d1df-49e6-813b-76aa674c566c" providerId="AD" clId="Web-{2F2C3BD2-94C2-B839-C74D-0589E5045BF5}" dt="2026-05-05T19:35:27.397" v="50" actId="20577"/>
        <pc:sldMkLst>
          <pc:docMk/>
          <pc:sldMk cId="890855593" sldId="5863"/>
        </pc:sldMkLst>
        <pc:spChg chg="mod">
          <ac:chgData name="Mike Spata" userId="S::spata@jlab.org::dcecbbc6-d1df-49e6-813b-76aa674c566c" providerId="AD" clId="Web-{2F2C3BD2-94C2-B839-C74D-0589E5045BF5}" dt="2026-05-05T19:13:02.839" v="7" actId="20577"/>
          <ac:spMkLst>
            <pc:docMk/>
            <pc:sldMk cId="890855593" sldId="5863"/>
            <ac:spMk id="2" creationId="{7AAC87CA-8223-4766-DC0C-EF69FC2823DF}"/>
          </ac:spMkLst>
        </pc:spChg>
        <pc:spChg chg="mod">
          <ac:chgData name="Mike Spata" userId="S::spata@jlab.org::dcecbbc6-d1df-49e6-813b-76aa674c566c" providerId="AD" clId="Web-{2F2C3BD2-94C2-B839-C74D-0589E5045BF5}" dt="2026-05-05T19:13:17.354" v="12" actId="20577"/>
          <ac:spMkLst>
            <pc:docMk/>
            <pc:sldMk cId="890855593" sldId="5863"/>
            <ac:spMk id="3" creationId="{AB7C2221-BF13-0BB7-7CAB-FCDFA3F405DB}"/>
          </ac:spMkLst>
        </pc:spChg>
        <pc:spChg chg="mod">
          <ac:chgData name="Mike Spata" userId="S::spata@jlab.org::dcecbbc6-d1df-49e6-813b-76aa674c566c" providerId="AD" clId="Web-{2F2C3BD2-94C2-B839-C74D-0589E5045BF5}" dt="2026-05-05T19:35:27.397" v="50" actId="20577"/>
          <ac:spMkLst>
            <pc:docMk/>
            <pc:sldMk cId="890855593" sldId="5863"/>
            <ac:spMk id="31" creationId="{3CEEBFA1-2D11-2C9E-5C4A-9C08BAE97DCE}"/>
          </ac:spMkLst>
        </pc:spChg>
        <pc:picChg chg="add mod">
          <ac:chgData name="Mike Spata" userId="S::spata@jlab.org::dcecbbc6-d1df-49e6-813b-76aa674c566c" providerId="AD" clId="Web-{2F2C3BD2-94C2-B839-C74D-0589E5045BF5}" dt="2026-05-05T19:23:31.868" v="29" actId="1076"/>
          <ac:picMkLst>
            <pc:docMk/>
            <pc:sldMk cId="890855593" sldId="5863"/>
            <ac:picMk id="4" creationId="{EBE7D468-CF18-0CB1-6A23-D4D7CCEE45C6}"/>
          </ac:picMkLst>
        </pc:picChg>
      </pc:sldChg>
      <pc:sldChg chg="del">
        <pc:chgData name="Mike Spata" userId="S::spata@jlab.org::dcecbbc6-d1df-49e6-813b-76aa674c566c" providerId="AD" clId="Web-{2F2C3BD2-94C2-B839-C74D-0589E5045BF5}" dt="2026-05-05T19:14:37.588" v="19"/>
        <pc:sldMkLst>
          <pc:docMk/>
          <pc:sldMk cId="3670006000" sldId="5864"/>
        </pc:sldMkLst>
      </pc:sldChg>
      <pc:sldChg chg="del">
        <pc:chgData name="Mike Spata" userId="S::spata@jlab.org::dcecbbc6-d1df-49e6-813b-76aa674c566c" providerId="AD" clId="Web-{2F2C3BD2-94C2-B839-C74D-0589E5045BF5}" dt="2026-05-05T19:13:56.339" v="14"/>
        <pc:sldMkLst>
          <pc:docMk/>
          <pc:sldMk cId="4182981716" sldId="5867"/>
        </pc:sldMkLst>
      </pc:sldChg>
      <pc:sldChg chg="del">
        <pc:chgData name="Mike Spata" userId="S::spata@jlab.org::dcecbbc6-d1df-49e6-813b-76aa674c566c" providerId="AD" clId="Web-{2F2C3BD2-94C2-B839-C74D-0589E5045BF5}" dt="2026-05-05T19:14:03.760" v="16"/>
        <pc:sldMkLst>
          <pc:docMk/>
          <pc:sldMk cId="339601459" sldId="5868"/>
        </pc:sldMkLst>
      </pc:sldChg>
      <pc:sldChg chg="add del ord">
        <pc:chgData name="Mike Spata" userId="S::spata@jlab.org::dcecbbc6-d1df-49e6-813b-76aa674c566c" providerId="AD" clId="Web-{2F2C3BD2-94C2-B839-C74D-0589E5045BF5}" dt="2026-05-05T21:06:00.652" v="56"/>
        <pc:sldMkLst>
          <pc:docMk/>
          <pc:sldMk cId="1694056653" sldId="5869"/>
        </pc:sldMkLst>
      </pc:sldChg>
      <pc:sldChg chg="del">
        <pc:chgData name="Mike Spata" userId="S::spata@jlab.org::dcecbbc6-d1df-49e6-813b-76aa674c566c" providerId="AD" clId="Web-{2F2C3BD2-94C2-B839-C74D-0589E5045BF5}" dt="2026-05-05T19:14:00.073" v="15"/>
        <pc:sldMkLst>
          <pc:docMk/>
          <pc:sldMk cId="3059377070" sldId="5877"/>
        </pc:sldMkLst>
      </pc:sldChg>
      <pc:sldChg chg="del">
        <pc:chgData name="Mike Spata" userId="S::spata@jlab.org::dcecbbc6-d1df-49e6-813b-76aa674c566c" providerId="AD" clId="Web-{2F2C3BD2-94C2-B839-C74D-0589E5045BF5}" dt="2026-05-05T19:14:13.042" v="17"/>
        <pc:sldMkLst>
          <pc:docMk/>
          <pc:sldMk cId="2027214126" sldId="5883"/>
        </pc:sldMkLst>
      </pc:sldChg>
      <pc:sldChg chg="del">
        <pc:chgData name="Mike Spata" userId="S::spata@jlab.org::dcecbbc6-d1df-49e6-813b-76aa674c566c" providerId="AD" clId="Web-{2F2C3BD2-94C2-B839-C74D-0589E5045BF5}" dt="2026-05-05T19:14:20.104" v="18"/>
        <pc:sldMkLst>
          <pc:docMk/>
          <pc:sldMk cId="1677223617" sldId="5884"/>
        </pc:sldMkLst>
      </pc:sldChg>
      <pc:sldChg chg="add">
        <pc:chgData name="Mike Spata" userId="S::spata@jlab.org::dcecbbc6-d1df-49e6-813b-76aa674c566c" providerId="AD" clId="Web-{2F2C3BD2-94C2-B839-C74D-0589E5045BF5}" dt="2026-05-05T21:05:17.214" v="54"/>
        <pc:sldMkLst>
          <pc:docMk/>
          <pc:sldMk cId="477766013" sldId="5890"/>
        </pc:sldMkLst>
      </pc:sldChg>
      <pc:sldChg chg="add">
        <pc:chgData name="Mike Spata" userId="S::spata@jlab.org::dcecbbc6-d1df-49e6-813b-76aa674c566c" providerId="AD" clId="Web-{2F2C3BD2-94C2-B839-C74D-0589E5045BF5}" dt="2026-05-05T21:05:17.355" v="55"/>
        <pc:sldMkLst>
          <pc:docMk/>
          <pc:sldMk cId="3398804234" sldId="5891"/>
        </pc:sldMkLst>
      </pc:sldChg>
      <pc:sldChg chg="modSp add">
        <pc:chgData name="Mike Spata" userId="S::spata@jlab.org::dcecbbc6-d1df-49e6-813b-76aa674c566c" providerId="AD" clId="Web-{2F2C3BD2-94C2-B839-C74D-0589E5045BF5}" dt="2026-05-05T19:52:03.410" v="53" actId="1076"/>
        <pc:sldMkLst>
          <pc:docMk/>
          <pc:sldMk cId="3974886349" sldId="5897"/>
        </pc:sldMkLst>
        <pc:picChg chg="mod">
          <ac:chgData name="Mike Spata" userId="S::spata@jlab.org::dcecbbc6-d1df-49e6-813b-76aa674c566c" providerId="AD" clId="Web-{2F2C3BD2-94C2-B839-C74D-0589E5045BF5}" dt="2026-05-05T19:52:03.410" v="53" actId="1076"/>
          <ac:picMkLst>
            <pc:docMk/>
            <pc:sldMk cId="3974886349" sldId="5897"/>
            <ac:picMk id="7" creationId="{CA9DF441-D0DE-49CC-8999-06D8E2B3B79F}"/>
          </ac:picMkLst>
        </pc:picChg>
      </pc:sldChg>
    </pc:docChg>
  </pc:docChgLst>
  <pc:docChgLst>
    <pc:chgData name="Mike Spata" userId="S::spata@jlab.org::dcecbbc6-d1df-49e6-813b-76aa674c566c" providerId="AD" clId="Web-{C256D6D3-B64B-C1D7-7DD4-C81793067305}"/>
    <pc:docChg chg="addSld modSld sldOrd">
      <pc:chgData name="Mike Spata" userId="S::spata@jlab.org::dcecbbc6-d1df-49e6-813b-76aa674c566c" providerId="AD" clId="Web-{C256D6D3-B64B-C1D7-7DD4-C81793067305}" dt="2026-05-05T22:53:40.240" v="6" actId="1076"/>
      <pc:docMkLst>
        <pc:docMk/>
      </pc:docMkLst>
      <pc:sldChg chg="addSp delSp modSp add ord replId">
        <pc:chgData name="Mike Spata" userId="S::spata@jlab.org::dcecbbc6-d1df-49e6-813b-76aa674c566c" providerId="AD" clId="Web-{C256D6D3-B64B-C1D7-7DD4-C81793067305}" dt="2026-05-05T22:53:40.240" v="6" actId="1076"/>
        <pc:sldMkLst>
          <pc:docMk/>
          <pc:sldMk cId="3613283606" sldId="5898"/>
        </pc:sldMkLst>
        <pc:spChg chg="add mod">
          <ac:chgData name="Mike Spata" userId="S::spata@jlab.org::dcecbbc6-d1df-49e6-813b-76aa674c566c" providerId="AD" clId="Web-{C256D6D3-B64B-C1D7-7DD4-C81793067305}" dt="2026-05-05T22:53:40.240" v="6" actId="1076"/>
          <ac:spMkLst>
            <pc:docMk/>
            <pc:sldMk cId="3613283606" sldId="5898"/>
            <ac:spMk id="3" creationId="{E57531E8-E6AE-CF9C-1FE7-B783EEF9715B}"/>
          </ac:spMkLst>
        </pc:spChg>
        <pc:spChg chg="del">
          <ac:chgData name="Mike Spata" userId="S::spata@jlab.org::dcecbbc6-d1df-49e6-813b-76aa674c566c" providerId="AD" clId="Web-{C256D6D3-B64B-C1D7-7DD4-C81793067305}" dt="2026-05-05T22:53:16.521" v="3"/>
          <ac:spMkLst>
            <pc:docMk/>
            <pc:sldMk cId="3613283606" sldId="5898"/>
            <ac:spMk id="5" creationId="{B58ED02F-B789-63C2-52AD-60C8ADCE96BF}"/>
          </ac:spMkLst>
        </pc:spChg>
        <pc:picChg chg="add mod">
          <ac:chgData name="Mike Spata" userId="S::spata@jlab.org::dcecbbc6-d1df-49e6-813b-76aa674c566c" providerId="AD" clId="Web-{C256D6D3-B64B-C1D7-7DD4-C81793067305}" dt="2026-05-05T22:53:20.912" v="5" actId="1076"/>
          <ac:picMkLst>
            <pc:docMk/>
            <pc:sldMk cId="3613283606" sldId="5898"/>
            <ac:picMk id="6" creationId="{85AB3514-F882-C396-2D5D-516BCF30209B}"/>
          </ac:picMkLst>
        </pc:picChg>
        <pc:picChg chg="del">
          <ac:chgData name="Mike Spata" userId="S::spata@jlab.org::dcecbbc6-d1df-49e6-813b-76aa674c566c" providerId="AD" clId="Web-{C256D6D3-B64B-C1D7-7DD4-C81793067305}" dt="2026-05-05T22:53:13.380" v="2"/>
          <ac:picMkLst>
            <pc:docMk/>
            <pc:sldMk cId="3613283606" sldId="5898"/>
            <ac:picMk id="10" creationId="{FBB92E6A-2DAE-79FA-B805-F28BA83CB0FC}"/>
          </ac:picMkLst>
        </pc:picChg>
      </pc:sldChg>
    </pc:docChg>
  </pc:docChgLst>
  <pc:docChgLst>
    <pc:chgData name="Mike Spata" userId="S::spata@jlab.org::dcecbbc6-d1df-49e6-813b-76aa674c566c" providerId="AD" clId="Web-{6DE5A0AD-8887-15C4-DFDE-DB2F65485E1B}"/>
    <pc:docChg chg="modSld">
      <pc:chgData name="Mike Spata" userId="S::spata@jlab.org::dcecbbc6-d1df-49e6-813b-76aa674c566c" providerId="AD" clId="Web-{6DE5A0AD-8887-15C4-DFDE-DB2F65485E1B}" dt="2026-05-05T19:01:19.043" v="6" actId="1076"/>
      <pc:docMkLst>
        <pc:docMk/>
      </pc:docMkLst>
      <pc:sldChg chg="modSp">
        <pc:chgData name="Mike Spata" userId="S::spata@jlab.org::dcecbbc6-d1df-49e6-813b-76aa674c566c" providerId="AD" clId="Web-{6DE5A0AD-8887-15C4-DFDE-DB2F65485E1B}" dt="2026-05-05T19:01:07.418" v="5" actId="20577"/>
        <pc:sldMkLst>
          <pc:docMk/>
          <pc:sldMk cId="890855593" sldId="5863"/>
        </pc:sldMkLst>
        <pc:spChg chg="mod">
          <ac:chgData name="Mike Spata" userId="S::spata@jlab.org::dcecbbc6-d1df-49e6-813b-76aa674c566c" providerId="AD" clId="Web-{6DE5A0AD-8887-15C4-DFDE-DB2F65485E1B}" dt="2026-05-05T19:01:07.418" v="5" actId="20577"/>
          <ac:spMkLst>
            <pc:docMk/>
            <pc:sldMk cId="890855593" sldId="5863"/>
            <ac:spMk id="2" creationId="{7AAC87CA-8223-4766-DC0C-EF69FC2823DF}"/>
          </ac:spMkLst>
        </pc:spChg>
      </pc:sldChg>
      <pc:sldChg chg="modSp">
        <pc:chgData name="Mike Spata" userId="S::spata@jlab.org::dcecbbc6-d1df-49e6-813b-76aa674c566c" providerId="AD" clId="Web-{6DE5A0AD-8887-15C4-DFDE-DB2F65485E1B}" dt="2026-05-05T19:01:19.043" v="6" actId="1076"/>
        <pc:sldMkLst>
          <pc:docMk/>
          <pc:sldMk cId="2696876818" sldId="5887"/>
        </pc:sldMkLst>
        <pc:picChg chg="mod">
          <ac:chgData name="Mike Spata" userId="S::spata@jlab.org::dcecbbc6-d1df-49e6-813b-76aa674c566c" providerId="AD" clId="Web-{6DE5A0AD-8887-15C4-DFDE-DB2F65485E1B}" dt="2026-05-05T19:01:19.043" v="6" actId="1076"/>
          <ac:picMkLst>
            <pc:docMk/>
            <pc:sldMk cId="2696876818" sldId="5887"/>
            <ac:picMk id="7" creationId="{31563E29-F008-CBDA-CA25-F6998E31BD03}"/>
          </ac:picMkLst>
        </pc:picChg>
      </pc:sldChg>
    </pc:docChg>
  </pc:docChgLst>
  <pc:docChgLst>
    <pc:chgData name="Mike Spata" userId="S::spata@jlab.org::dcecbbc6-d1df-49e6-813b-76aa674c566c" providerId="AD" clId="Web-{4B997523-BE00-2CA3-610F-5684719F42BB}"/>
    <pc:docChg chg="modSld">
      <pc:chgData name="Mike Spata" userId="S::spata@jlab.org::dcecbbc6-d1df-49e6-813b-76aa674c566c" providerId="AD" clId="Web-{4B997523-BE00-2CA3-610F-5684719F42BB}" dt="2026-05-06T11:37:48.919" v="10" actId="1076"/>
      <pc:docMkLst>
        <pc:docMk/>
      </pc:docMkLst>
      <pc:sldChg chg="modSp">
        <pc:chgData name="Mike Spata" userId="S::spata@jlab.org::dcecbbc6-d1df-49e6-813b-76aa674c566c" providerId="AD" clId="Web-{4B997523-BE00-2CA3-610F-5684719F42BB}" dt="2026-05-06T11:37:48.919" v="10" actId="1076"/>
        <pc:sldMkLst>
          <pc:docMk/>
          <pc:sldMk cId="4289339481" sldId="5866"/>
        </pc:sldMkLst>
        <pc:spChg chg="mod">
          <ac:chgData name="Mike Spata" userId="S::spata@jlab.org::dcecbbc6-d1df-49e6-813b-76aa674c566c" providerId="AD" clId="Web-{4B997523-BE00-2CA3-610F-5684719F42BB}" dt="2026-05-06T11:37:29.247" v="0" actId="20577"/>
          <ac:spMkLst>
            <pc:docMk/>
            <pc:sldMk cId="4289339481" sldId="5866"/>
            <ac:spMk id="5" creationId="{69300997-1124-42ED-A43A-A538F1556E23}"/>
          </ac:spMkLst>
        </pc:spChg>
        <pc:picChg chg="mod">
          <ac:chgData name="Mike Spata" userId="S::spata@jlab.org::dcecbbc6-d1df-49e6-813b-76aa674c566c" providerId="AD" clId="Web-{4B997523-BE00-2CA3-610F-5684719F42BB}" dt="2026-05-06T11:37:48.872" v="9" actId="1076"/>
          <ac:picMkLst>
            <pc:docMk/>
            <pc:sldMk cId="4289339481" sldId="5866"/>
            <ac:picMk id="9" creationId="{B3FB0F3A-D9E5-4529-B355-94C0930F3053}"/>
          </ac:picMkLst>
        </pc:picChg>
        <pc:picChg chg="mod">
          <ac:chgData name="Mike Spata" userId="S::spata@jlab.org::dcecbbc6-d1df-49e6-813b-76aa674c566c" providerId="AD" clId="Web-{4B997523-BE00-2CA3-610F-5684719F42BB}" dt="2026-05-06T11:37:48.919" v="10" actId="1076"/>
          <ac:picMkLst>
            <pc:docMk/>
            <pc:sldMk cId="4289339481" sldId="5866"/>
            <ac:picMk id="10" creationId="{6EABCC5A-4E50-42C9-B507-B95BAED775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65F0E-1BBA-B749-9F47-A7EBD198431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46B0-5416-E84A-B30B-66C64C2A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BBF43-A868-D94C-A9CC-39C296714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93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0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6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0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</p:spTree>
    <p:extLst>
      <p:ext uri="{BB962C8B-B14F-4D97-AF65-F5344CB8AC3E}">
        <p14:creationId xmlns:p14="http://schemas.microsoft.com/office/powerpoint/2010/main" val="22428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KLF Collaboration Meeting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May 6, 2026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2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562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06" y="2059992"/>
            <a:ext cx="7804742" cy="690483"/>
          </a:xfrm>
        </p:spPr>
        <p:txBody>
          <a:bodyPr>
            <a:noAutofit/>
          </a:bodyPr>
          <a:lstStyle/>
          <a:p>
            <a:r>
              <a:rPr lang="en-US" sz="3200">
                <a:latin typeface="Arial"/>
                <a:cs typeface="Arial"/>
              </a:rPr>
              <a:t>8th KLF Collaboration Meeting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56" y="2865834"/>
            <a:ext cx="6522608" cy="14531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May 6, 2026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246" y="4775200"/>
            <a:ext cx="6801879" cy="12264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Mike Spata, Acting Associate Director Accelerator Operations and R&amp;D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D468-CF18-0CB1-6A23-D4D7CCEE4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8" y="1394"/>
            <a:ext cx="971783" cy="9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3CD30-E20D-4C9E-F49C-20FD2C39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0A41CB-BE4B-E267-DC65-38078F15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681D5-4427-16E9-6A2C-E3384C3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29B88A-FAFF-85BA-AA84-BB9C6D9F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Physics Program through FY 2031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B21F1-9390-B911-C15B-BD07A305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63E29-F008-CBDA-CA25-F6998E31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80" y="762379"/>
            <a:ext cx="9823240" cy="563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87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E8DB0-F270-1448-65EF-C6C94153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8CE78-47AD-AF40-75B2-CE533BF3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KLF in Hall D Tagger Vault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91C0F5-A030-B294-C074-A3837CA9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B3514-F882-C396-2D5D-516BCF30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147" y="591721"/>
            <a:ext cx="5052125" cy="261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oAf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rqdG8P6HJ4Vi17XdevdPSe+ls4YrXThckmNInZmJlTH+tUDr0NAHLUV1f9meAP+hv13/wQR//ACTV9/C/gpfD0WuHxhrP2WW7e0Uf2Cm/eiI5OPtPTDjv1zxQBwtFdX/ZngD/AKG/Xf8AwQR//JNH9meAP+hv13/wQR//ACTQBylFdX/ZngD/AKG/Xf8AwQR//JNH9meAP+hv13/wQR//ACTQBylFdX/ZngD/AKG/Xf8AwQR//JNH9meAP+hv13/wQR//ACTQBylFd03hfwUvh1NcPjDWfsr3jWgH9gpv3qgcnH2nGMMO/XtVD+zPAH/Q367/AOCCP/5JoA5Siur/ALM8Af8AQ367/wCCCP8A+SaP7M8Af9Dfrv8A4II//kmgDlKK6v8AszwB/wBDfrv/AIII/wD5Jo/szwB/0N+u/wDggj/+SaAOUorq/wCzPAH/AEN+u/8Aggj/APkmr914X8FW2h2GsSeMNZNtfSzRRAaCm4NFs3ZH2np+8XH49KAOForq/wCzPAH/AEN+u/8Aggj/APkmj+zPAH/Q367/AOCCP/5JoA5Siur/ALM8Af8AQ367/wCCCP8A+SaP7M8Af9Dfrv8A4II//kmgDlKK6v8AszwB/wBDfrv/AIII/wD5Jo/szwB/0N+u/wDggj/+SaAOUorudS8MeCdPstLu5/GGsmPU7VrqALoKEhBNLCd3+k8HdE3rxj6VR/szwB/0N+u/+CCP/wCSaAOUorq/7M8Af9Dfrv8A4II//kmj+zPAH/Q367/4II//AJJoA5Siur/szwB/0N+u/wDggj/+SaP7M8Af9Dfrv/ggj/8AkmgDlKK6v+zPAH/Q367/AOCCP/5Jq9qXhfwTp9hpd7P4w1kx6nbNcwBdBQkIs0kR3f6Twd0TevGPpQBw1FdX/ZngD/ob9d/8EEf/AMk0f2Z4A/6G/Xf/AAQR/wDyTQBylFdX/ZngD/ob9d/8EEf/AMk0f2Z4A/6G/Xf/AAQR/wDyTQBylFdX/ZngD/ob9d/8EEf/AMk0f2Z4A/6G/Xf/AAQR/wDyTQBylFd1rXhfwVpLWa3XjDWSbuziu49mgocJIMgH/Sevr/OqH9meAP8Aob9d/wDBBH/8k0AcpRXV/wBmeAP+hv13/wAEEf8A8k0f2Z4A/wChv13/AMEEf/yTQBylFdX/AGZ4A/6G/Xf/AAQR/wDyTR/ZngD/AKG/Xf8AwQR//JNAHKUV1f8AZngD/ob9d/8ABBH/APJNaPiTwNo9h4am1fTPEd3fSRWdtemGfTBADFM5QfMJX+YEcjGOetAHB0UUUAFFFFABRRRQAUUUUAFFFFABRRRQAUUUUAFFFFABRRRQAV1V9/ySPR/+w9f/APpPZ1ytdVff8kj0f/sPX/8A6T2dAHK0uTt25OM5xSUUAFFFFABRRRQAUUUUALk7duTjOcUlFFABRRRQAUUUUAFLk4C5OB0FJRQAUUUUAFFFFABRRRQApJIAJJxwPakoooAKKKKACiiigApSSQASSB09qSigAooooAKKKKACiiigBSScZJOBgZpKKKACiiigAoorp5Y49M+G8LPEn2zWr0uhZRuW2gG3Iz2eV2GRjmBhzQBzFdb4VJPgLxlkk4gswM/9fK1yVdZ4U/5ELxl/1ws//ShaAOTooooAKKKKACiiigAooooAKKKKACiiigAooooAKKKKACiiigArqr7/AJJHo/8A2Hr/AP8ASezrla6q+/5JHo//AGHr/wD9J7OgDlaKKKACiiigAooooAKKKKACiiigAooooAKKKKACiiigAooooAKKKKACiiigAooooAKKKKACiiigAooooAKKKKACiiigAooooAKKKKACiiigB0aNJIsaDLMQoHqTXTfE51h8THRISPI0SFNNUDgb4/8AWn05lMhyOuc96d8M1Fprc3iWTiLQIDqAPcTBgtvx3/fPGehGAc8Zrlickk9TQAldZ4U/5ELxl/1ws/8A0oWuTrrPCn/IheMv+uFn/wClC0AcnRRRQAUUUUAFFFFABRRRQAUUUUAFFFFABRRRQAUUUUAFFFFABXVX3/JI9H/7D1//AOk9nXO2FjfahMYLCzuLuULuKQRF2A9cDtyK6PUAV+EmjqwII1+/yD/172dAHKUUUUAFFFFABRRRQAUUUUAFFFFABRRRQAUUUUAFFFFABRRRQAUUUUAFFFFABRRRQAUUUUAFFFFABRRRQAUUUUAFFFFABRRRQAUUUUAFFFFAHVXw/sr4bWVpwtxrV4b2UZ58iENHDx1GXec9wcLzla5Wuq+KOYPE8elfd/sqwtLF4u0M0cCfaEHr+/MxJGQSSQSCK5WgArrPCn/IheMv+uFn/wClC1yddZ4U/wCRC8Zf9cLP/wBKFoA5OiiigAooooAKKKKACiiigAooooAKKKKACiiigD1PwLHo+m+EtFvkktJNR1PUpbdkuPDsWqK8iGPZC/mHMaEOCTEGkO88fKgPP/2Z4b03RZn1B7a61u0ldHs470mKZEnClgyjGSNwChuV+fI4Dc7pOt6tpMF3Bp19LbR3aeXOq4+YcjPPQ4LDIwcMwzhiDnUAemXOl6XJ+0DqOnDTbRLCO+umjtEjxCmyN3RQvQqCB8pyCBg55rM1W+s7zwt4f8Raxo1hPM+qX9rPHZW0Vgs0McVq0YIgRVyGmkO7bk5wTgDHJXeqahdau+rzXkzX7y+cbgNtfzM53Ajoc85FS69rmra7dJc6tfS3UkabIw2Aka5J2oowqDJJwABkk96AO1+HPibwro/jiDX44bjQha7NluZJbiCdPm85XdCsisVK7MArvA3YGWGRrTQv8LtMa3VlhPiLUTGrHJC+RZ4B/CuQrtzql5Z/BWzsrd4lgvdcvVnDQo5IWC0IwzAlev8ACRmgDiKKKKACiiigAooooAKKKKACiiigAooooAKKKKACiiigAooooAKKKKACiiigAooooAKKKKACiiigAooooAKKKKACiiigAooooAKKKKACuk+G1tDL4st727XNlpiPqNz6bIV37eeMswVADgFnUZ5rm66qyH9k/Da+um+W41y5W0i7E28JEkv4GTyeuOU4zg4AOcv7qa9vp7y4bdNPI0sh9WY5P6moKKsmGOPTxNIP3krYiGeijq358fgfSk3Y0p03O9uiv/Xz09StXWeFP+RC8Zf9cLP/ANKFrk67jw1qd5L8K/FmlO8RtIVtZUUQoGDG4GcuBuI5PBOKZmcPRRRQAUUUUAFFFFABRRRQAUUUUAFFFFABRRRQAUUUUAFFFFABXVX3/JI9H/7D1/8A+k9nXK11V9/ySPR/+w9f/wDpPZ0AcrRRRQAUUUUAFFFFABRRRQAUUUUAFFFFABRRRQAUUUUAFFFFABRRRQAUUUUAFFFFABRRRQAUUUUAFFFFABRRRQAUUUUAFFFFABRRRQA6NGkkWONSzsQqgdSTXTfEtkt9eh0GEgwaHaR6euP+eikvMeeeZpJWwScZwOAAG/DWGEeJP7Wuo0lttGgk1KSNwGWRohmNGB+8rSmNWH90tyK524mmuJ5Li4leaaVi8kjsWZ2JySSeSSe9AC2kLXFwkKEAsep6AdyfYDmn6hMs9wTGCIkASIHqFHTPv3/GpYv9G05pf+WlzmNPZB94/icD86pVmvelfsddT91SVPrLV+nRfr812Cus8Kf8iF4y/wCuFn/6ULXJ11nhT/kQvGX/AFws/wD0oWtDkOTooooAKKKKACiiigAooooAKKKKANvQdJ02e0fUtc1VtPsFkMSeRCJ55pAASFjLLhQCMsSAMjGTxWj9u+H6n7OPD2uvF0+1tqSCUe/liPbkdOvNcnXWtoPhjS7e1j8Ra1q8F9cW0V35Vhpsc8aRyoHjy7zR5bawJAGBnGcg4AKmqaPotxYzal4b1V5Y4VDT2N6ojuYlzjcpHySrkjoQ3J+TA3VztWdTWxS/lXTJ7mezB/dSXEKxSMMfxKrMBz6MarUAFFFFABRRRQAV1V9/ySPR/wDsPX//AKT2dcrXVX3/ACSPR/8AsPX/AP6T2dAHK0UUUAFFFFABRRRQAUUUUAFFFFABRRRQAUUUUAFFFFABRRRQAUUUUAFFFFABRRRQAUUUUAFFFFABRRRQAUUUUAFFFFABRRRQAUUUUAdXop+wfDbX7ubpqlxb6fbqeNxjbzpGHrtCxAj/AKbKa5ZFZ3VFUszHAA7muo8f405NK8LJgHSrYNdgcf6XMBJKGH95MpEcgMDFtP3RWFYf6PDLfH7yfJD/AL57/gMn64qZSsjahSVSaT26+i3G6sy/bTEjZSFViUjodowSPqcn8aqUUURjypIVaq6tSU+7Cus8Kf8AIheMv+uFn/6ULXJ11nhT/kQvGX/XCz/9KFqjI5OiiigAooooAKKKKACiiigAooooAK9A1vVrDS9B8OWcvhnSdftP7OEltfX0lysmXYtNCBDNGFWOYyKFYE9WzhxXMaL4dvNasJZdKkiu72JyDp0e43LoADvRMfOBzkLkgKSRjmr9l448fWNvBpdn4s8R20MCiOC1iv5lWNcDAVAeBjHAFAGBqdxDd30txb2FtYROcrb27SGOPjopkZm/NjVauk1bS9ZurKfxL4n1CaG5uwHtjf8AmNcagchSy5BJUAffbC5G0EkEDm6ACiiigAooooAK6q+/5JHo/wD2Hr//ANJ7OuVrqr7/AJJHo/8A2Hr/AP8ASezoA5WiiigAooooAKKKKACiiigAooooAKKKKACiiigAooooAKKKKACiiigAooooAKKKKACiiigAooooAKKKKACiiigAooooAKKKKACuh+HVjb33i20N9GsljZh767V13K0MKmR1I7ghcHGTz0rnq6rTB/Zfw61W/bCz6zOmnQ56mCMrNMcH/bFuMjPRgcZ5AMDUru61bV7m/uGea6vLh5pGJyzu7Ek57kk0akyq6WkbAx2425H8TH7x/Pj6AU7Tf3Uc950aFQIz/ttwCPcDJH0z2qlWfxS9Drf7qgl1n+Sf6tfggooorQ5ArrPCn/IheMv+uFn/AOlC1yddZ4U/5ELxl/1ws/8A0oWgDk6KKKACiiigAooooAKKKKACiiigByMyOroxVlOQQcEH1rph8QvGgh8s+Ir1n/57swaf6+aRvz6HdkdK5epLeGa4uI7e3ikmmlcJHGilmdicAADkkntQBJqF7eaheSXuoXc93dSnMk08hd3PTJY8mq9atj4b8RX9hdahY6Bqt1Z2hYXNxDZyPHCVGWDsBhcDk56CsqgDqfAfhE+JGupri8FjZwRS7ZNm9pZ1glmWJV9xE2W6KMZ5Kg1NP8MXF1oaa7Lf2VtpfmiGWdy5MUm4DYVVSxbad/AI2988Vo+AfiF4l8IzRx2OsaounxpcYsob14ovMliaPfgcZBKt052isO/8Q69qBmN9rF/cmdSkvm3DNvUuHIOTzlgG+ozQBuz+DoF+Kd14Oj1CR7a3u5ovtRiAd441Zi23OAxVTxnqetM1Pw/oM1lpOp6TrE1np9/dXNm8urREeTJCkTlj5IclSJlAwCcg9qiu/GEr/Ea58YW1miNNcyTfZpH3Da4KshYY/hYjNVfEmt2N5ptlo2j6fLZaZZTTToJ5/OmkllEauzMAo6RIAAoHHvQB1nwv8JaXdeOoYL4ab4q0JRHHezWn2nFuZSVRtmYJThlG5gCqq2TzisXW4/J+F+mw5Q7PEWorlDlTiC0HHtXJwTTQSeZBK8T4I3IxBwRgjI9QcV2ZfS1+Ctmt7b3kl22uXv2R4ZlSND5Fpu8xSpLDGMYK496AOIooooAKKKKACiiigAooooAKKKKACiiigAooooAKKKKACiiigAooooAKKKKACiiigAooooAKKKKACiiigAooooAKKKKACiiigArqviB/ocWgaHH/AKiz0i3uM9PMluo1uHcjsQJEj9xEp9qyvCWlf214is9PZhHC7GS4kJwI4EUvK5IB4VFZuh6Vb13Uo9c8V6przxkWzTNMiOoHy5xHGRyOgAxzwD2FKUuVXNKNN1ZqK/4bu/luZl7/AKPbRWQ+9xLN/vEcD8AfzJqlTpZHllaSRizuSzE9STTaUI2RWIqqpO8dtl6Lb/g+YUUUVRiFdZ4U/wCRC8Zf9cLP/wBKFrk67jwy+ln4V+LEit7xdSC2pmlaZTCyfaBgKm3cG6cliPagDh6KKKACiiigAooooAKKKKACiiigArS8PX8ug+JNM1drYyPY3UN2sTkr5gVlcDOOAQBz71m16d4n1XS5P+EfePwXaaxHf6PYwfaWnn8+WSGFLd0j2MBGweMrgqxPyt0YUAZNh8QL668ZaL4g8ST3F7/Yknn2aRogaR1lMypI3BIZydznLc55rh63vH+k2eh+K7rTLBrgwRJC2y4IMsTvEjvE+APmRmZDwOVOQDWDQAUUUUAFFFFABXVX3/JI9H/7D1//AOk9nXK11V9/ySPR/wDsPX//AKT2dAHK0UUUAFFFFABRRRQAUUUUAFFFFABRRRQAUUUUAFFFFABRRRQAUUUUAFFFFABRRRQAUUUUAFFFFABRRRQAUUUUAFFFFABRRRQB1XhnGmeC/EGtnia4EelWx7gyZeUjuP3ce0kHpIQRhqwr3/R7SG0XqyiaQ+pYZUfgp/Mmul8UwLaWfh7wyfkSytDf33tNcBXckdQREsCYBwdgIALHPJXkxuLqSYjG9iQPQdhWb1kl2OuH7uhKXWWi9N3+i+8iooorQ5AooooAK6zwp/yIXjL/AK4Wf/pQtcnXWeFP+RC8Zf8AXCz/APShaAOTooooAKKKKACiiigAooooAKKKKACtTSfEXiDSLO4s9J1zU7C2uc+fDbXbxJLxj5lUgNwcc9qy6KAA0UUUAFFFFABRRRQAV1V9/wAkj0f/ALD1/wD+k9nXK11V9/ySPR/+w9f/APpPZ0AcrRRRQAUUUUAFFFFABRRRQAUUUUAFFFFABRRRQAUUUUAFFFFABRRRQAUUUUAFFFFABRRRQAUUUUAFFFFABRRRQAUUUUAFbXgjSoda8VWGn3bvHZtJ5l26EBlgQF5SuQRu2K2M8ZxWLXY/D6IR6D4r1F2MITT47VJ/RpZk3oB0LNAlxjP90ngjNJuyuy6cJVJqEd2ZfifVZtSvr3VbhEjudVnado4wQsMW75Y1BJIXoAOyqtYVTXk5uLl5ioUE/Ko6Ko4A/AVDUwTS13NcTUjKVofCtF/n83r8woooqznCiiigArrPCn/IheMv+uFn/wClC1yddZ4U/wCRC8Zf9cLP/wBKFoA5OiiigAooooAKKKKACiiigAooooAKVFZ3CIpZmOAAMkmkrr5fAPiiGWG40iyur5fs1rdJNbrht0sEc4VBnczL5gHy55HagBPF+qeM/FQtn1rTJpXtl2xSR6aI2CCONAmVUfIBGML0UlsAZNcjXSan468aX95Nc3fijWTNKf3m28kQMcYJIBAye57kknk1zdABRRRQAUUUUAFdVff8kj0f/sPX/wD6T2dcrXVX3/JI9H/7D1//AOk9nQBytFFFABRRRQAUUUUAFFFFABRRRQAUUUUAFFFFABRRRQAUUUUAFFFFABRRRQAUUUUAFFFFABRRRQAUUUUAFFFFABRRRQAV23iQ/wBj/DvQ9F6T3ofULhD1XzCuzIPIJjjjYdirg9wa5XQ7NdQ1izsZJBEk8yo7llG1SeTliBwPUitP4ga3F4g8WXuoWsZhsd4is4f+eUCALGg9AFAAHYAAcAVEtWonVR/dwlUfovnv9y/FowKKKKs5QooooAKKKKACus8Kf8iF4y/64Wf/AKULXJ11nhT/AJELxl/1ws//AEoWgDk6KKKACiiigAooooAKKKKACiiigArvL680fxTaaTqGpeL20e/sbKHT/s0tvPKiRwIqRvEyA7QwGSvZtx6NgcHRQBvePtSstW8VXV9p5Z4WSFDKybTPIkSJJMR1y7qz5PJ3ZPOawaKKAN7wx4R1/wASKG0m0hdWmFvGZ7uG3Espx+7jMrL5j8rlVyRuXPUZzhpOqNqn9lrpt4b/AM0w/ZRA3m+YG2bNmM7t3y4xnPFdf8PovDtvpR1TUPFum22qQzP9h069humhhYoB57+XC4J6FQCDlATxxWZdeKp18NXXhpv9MR5HZr4XEheRzKHyNwB8o4zsIBLHeecAAGVN4f1qHxLJ4bl0+VNWina3ktjjcki/eBPQYwcknAwSelSa14Z1nSJLdbq3hlFzuEMlndRXUbsuNyh4WZdwDKSucgMpxgjPUSeJNH/4XXeeIhcsdLnu7grP5bcLIjIGK43YBYE8ZwDgE8VQ1nULfQ/Dmi6XofiSK8v7PULy9N7pvnxLGs0dvGqhpEjfd+5fOBjDDk8gAFXwD4OvPFni638NCZ9PvLlGaDzbWWQuQM42opboGOcY4qbU0Mfwo0mNsgr4g1BTkYPEFn27VDo/jrXrHUGvrySLWpiYmDaoGndGiYtEyOSHTaxJwrAHowZSQdK5hjv/AIO21/datZ29wmv30iwypJ5l0zQ2mQmxCgI6ncVHPGaAOGooooAKKKKACiiigAooooAKKKKACiiigAooooAKKKKACiiigAooooAKKKKACiiigAooooAKKKKACiiigAooooAKKKVFZ3CKCWY4AHc0DSvojqfDOnQQeD9d8S3g/wBWi2NgrDh55fvnnrtiDng5DFDjGa5Wu1+IDjSdE0bwpEwJijF/dlTwZJUXy0PqUQZzx80rjpgniqiGq5u50Yp8svZLaOnz6v7/AMLBRRRVnMFFFFABRRRQAV1nhT/kQvGX/XCz/wDSha5Ou38M2lunws8W3q6paSTyJao1kqy+dGBcL87EoI8H2cnnoKAOIooooAKKKKACiiigAooooAKKKKACiiigAooooAKKKKACiiigArqr7/kkej/9h6//APSezrla6q+/5JHo/wD2Hr//ANJ7OgDlaKKKACiiigAooooAKKKKACiiigAooooAKKKKACiiigAooooAKKKKACiiigAooooAKKKKACiiigAooooAKKKKACtfwrp9xqGrW8Nqhe5lnjt7VR1aeRtsY/Pn8KyQCSAAST0ArtfB5XTF1TV/+gJYP5ZB63k/7pSPddxYEEEGMMM4qJ6+73OrDe5es/s7er2+7f5W6mT8RdRttV8bapeWciy23neVDKucSpGAiuM9NwUNjtnFc/RRVnKFFFFABRRRQAUUUUAFdZ4U/wCRC8Zf9cLP/wBKFrk66zwp/wAiF4y/64Wf/pQtAHJ0UUUAFFFFABRRRQAUUUUAFFFFABRRRQAUUUUAFFFFABRRRQAV1V9/ySPR/wDsPX//AKT2dcrXVX3/ACSPR/8AsPX/AP6T2dAHK0UUUAFFFFABRRRQAUUUUAFFFFABRRRQAUUUUAFFFFABRRRQAUUUUAFFFFABRRRQAUUUUAFFFFABRRRQAUUUUAXdN/dCW+YZ8gDYPVz938sE/h71va3/AMSv4f6RpnIn1ad9Uus9Si7orcH6fv2yMZ83BHyg1Qs9LvLy80/w5ZhTdXsiNICCArN93cccBVO4ntk+lO8falbal4pun09idNtttnYZGD9nhURxsQONzKoZsYBZmOBms6et5d/yOzFL2SjR6x3/AMT3+5WT80zBooorQ4wooooAKKKKACiiigArrPCn/IheMv8ArhZ/+lC1yddZ4U/5ELxl/wBcLP8A9KFoA5OiiigAooooAKKKKACiiigAooooAKKKKACiiigAooooAKKKKACuqvv+SR6P/wBh6/8A/Sezrla6q+/5JHo//Yev/wD0ns6AOVrY0Gw0O/hkj1HxA2k3e4eUZrJ5LYrjku8ZaRT2AEbA9yKx6KAOrbwD4gmUy6T9h1i3YZiksryN2m9AsZIkLf7O3dnjGeKwtZ0fV9Fuha6xpV9ptwUDiK7t3ifac4OGAOODz7VSBIIIJBHQitvRfF3ibR7b7Jp+tXkdmXLtaO/mWzMR95oXyjHgckHBAPYUAYddRaeAfFE1obibTxYsYWmt4LyQQT3Shd/7mNsNJlQSMD5ugyeKnT4ha1DFL9hstEsLuUAPfWumRR3Oc53K+PkbPO5NpB6YrnbPVdQtdZh1iK7lN/FMJ1mdizFwc5JPXJ6565NAFKiuv1vQItbT+3PB9tJc27wrJf2Ee0zWM3/LQLGCXMG77r4wAyqx3deQoAKKKKACiiigAooooAKKuaRpep6xepY6Tp93f3UjBUhtoWkdiTgABRnqQK6Vfh5qwtiLjU9Ft9U8uWRNIa733reWu5lMaBgjnkCNyrkgjFAHHUUUUAFFFFABRRToo5JZFjiRndjhVUZJPoBQCVxtFdpqP9j+Cpxp8Vjb6x4giX/S57r5reylyQYo4ujuo6u5IySAgK7jBra23iqyk1zTLOC21eLfLqtnbrsSRc5+0RJ0A670XAXgqoXO0A5KitHTLOK4glMu7zJMx22D1kxn8ew9twNZ1Spptrsb1MPOnCNSW0v0/pP0YVqaVo9xfzwWsayG7vDss4QvzSv2H0Jwo9SfaqVhAJ7kK52xqC0jf3VHX/63uRXV/C+4VviHa61PHmDSkl1J4weiW8bSBAemflVRnjJFTNyekTbDQpQSqVldN2/zfy6efoamvS/DQ3914futLvtNbTsWsWtaU5uPtbxja8stvM4B3uCw2Om0EDDYrNk+HWq38dzdeDru28W2cD4/4lob7VszgO1swEoGSASFIBPUjBPKaosi6jceY+9mkLb/AO/k5DfQ5z+NQwyyQyrLDI8ciEMroxBUjoQRVp3V0ctSEqcnCW60EljkilaKVGSRCVZWGCpHUEdqn02JJLgvKMxQqZJB6gdvxOB+Ndx4X1678YXNz4f8TR2+sXV7aTLaaldqWu4J1UyI3nA7nBK7cNu4bA6DHFyf6PpiR9JLlt7/AO4Pu/mdx/AVM3pZdTbCxXM6kto6/wCS+btfyudB4NlktbXxD4sk/wBZaWv2e2YHpc3OUUjHK7YxO4I6NGo71yVddqqLo/wz0m0WaNrjXp31GVVzlIYWeCINxg5cTng8cZ61yNWlY55Scm5PdhRRRQIKKKKACiiigAooooAK6zwp/wAiF4y/64Wf/pQtcnXWeFP+RC8Zf9cLP/0oWgDk6KKKACiiigAooooAKKKKACiiigAooooAKKKKACiiigAooooAK6q+/wCSR6P/ANh6/wD/AEns66r4fCe30XwlHY6dazxaprk1vqrSWEdwWhDW6hSzqxjGHk5UjqT2rE8QWb/8KztvslvI1tb+JdSBZFLKi+TaAZPbp3oA4arFtLbxqfNtRM+flLOQo+oHX8xVeik1dF06jpy5l+KT/Muf2jKOI7ezRey/ZkbH4sCT+JNL/ad0OY/Iibs0duiMPxAzVKio9lDsb/XsT0qP7y7/AGrfnh7hpF7q4DKfqDwaVbiwfLTaftYA7VhkIUntnOT+RqjRR7KPRW9NBrHV/ty5v8Xvfnc1Ide1O3u47m1mS2eI5hEUaqIj6rxweTz19617DW9B1Se4/wCEs0xmuLjbt1GyxG8bc5Z4wNsmSQSeGODzk5rlKKFSgtkEsdiJO85X9dfwdzqNd8OQ6faJqCsl1p0r+XHfWE4mh3EZAZWCujEAna4U8dODUGk+C/EutW0l1oGj3us28bbZJbK2kkCHGSD8vBwR+dUdB8Q+INAMx0LXNT0ozgCY2V28PmAZxu2EZxk4z60useIvEGsTpPq+uanqMqJsSS6u5JWVc5wCxOBknj3p8jWz/UTxEJ/xIL5e6/w0/Au6X4J8V6lbLdW2h3S27Z2TTgQRyEHBCtIQGIPUAnFW/wDhXviaP5ryPTrCHvNdalAkYPYE7+9c/FqV6kCW7TNNboSVhl+dFz1wD0z7YpfPsZuJrRoT/fgbv7q3X6AilzSW6H7KjP4J28mv1V183Y3T4a0G3P2XUvGdhbX4+dvJge6tRH6edFuJlPUKEK9MupyBY/tzwHYyH7B4In1ApEEjk1TU32u+0AyNHCExzkhQ/HAJOOebFnZlTJ/aUSp/CDG2/wDEAcfnQE0uIN5ktzctj5REBGv4lsn17fjR7RdE/uH9SmtZSil/iX5Jt/gb+sfEbxZqFu9nBqEekaczMRYaRAllbqCxbG2IDdgnqxY4AyTisfw8t/Z6hbaxbmS2W0lWZbjaMKVORjPDHI6c/SozqSxsfsdja2452ll8xhz6tnn8KqXV1c3UnmXM8kz+rsTSvOXS39f11LUcLRd5Sc32SsvvetvLlXqjt4tf0W6v9ml+EbEadczD7faylZbuRCF3eVO4/dHdvKmNVIyA+8YFReIfAscmmXGv+Db59Z0m3TfeW8iFL/TsKpbz4scoCxHmJuU452niuHrb0DxXr+h6jb6hpupTw3VuT5Moch48jBCsPmAIGCAcEZHenacdtUTzYesvfvGXdJNP5aW+V/JIxKK7HxB4l0DxVei71fQItHvpZC9xeaSoVJCzqWY25IXhd/3SuSRngYq6lx8M9HsmbTYtR1/UmclJtWh+z28CjGMQxOxlYndks4XGBtPWn7Tun/XoR9Ub+CUWvVL/ANKs/wADnNC8PveWjatqc0mm6JGxSS9MO/e/H7uJSR5knI+XIAHLFRzXXeFvF3hHQLtGuPBKXOlkqyn7UV1CVkYESCfB8pTggrGq5DEZJAZeT13XDqV2Lm6drySNQkSCNYbeFR/CkSjGOSf4ckknJJJxZpHmkMkjbmPU0n7+ltCo2wr5lK8+lunnfv2t11vpYu6+8txqMuoyzGY3ztcGQtklmJLBj/eyTn/69RaRNfW+pQXGmyyQ3cTb45I22lCO+e1JZzIY2tbg4hc5Df3Hxw309fanTPHbWzWsMiyvIf3siZ2kcEKM+4zn/CknJe71LlClUbrXtHqut+y8n0fRd7a9F4kjhn0Ww8RWKwpGmoS293BbxBI45sI4kXHRZBu2r28psYGAOc1WNVvGkjz5M372In+6e31ByD7g1d8N69NowuoGtLW/sbxVW6tLkHZKFOQcqQysOcMCCM1qzXPga+s1Lx63pUvmg/ZYY0uYYwSN5SRnVwCM4RgxBAy5yaOXks0Cr/WOanN2va3ZW0S9LafJdLmRp1heXSwabp9u9xfX7ZWNBzsHT6DgsT0AUHOM1oavPBoOjSeHrGaOW+uP+QvcxNuRgGVkt0buqsoZiOGYDGQgJl1rxlM9le6T4dtP7G0m8CpcRhxJcXKKQVWaUKpZQQMKAq8DIJGa5Srgmlruc+IqKcrR+FaL/P5vX5mpbg6tCtu0ii8hQLBkAeco/gJ/vDtnr09KzGVlYqylWBwQRyDQCQcjg1qyKusAzQqkd+qlpUzgT/7SjoGxkkd+o71n/Df938v+B+X5daX12Fl/FX/ky/8Akl/5MvNe9F4ZuLiy16y1C1lMM1lMt0kgAJRozvB5BHUDqCPatrxdoklx45htNJWWaHWWhn0xCNz+XPjZHgDJKk7OAM7cgcisC5ZbWOSzhZXZuJpFIIbBztU+mQOe+K9A8F3dsfCFt4ge5hTUPCaXggRnCsTLtNoy+pSaS4kzg/dRT1GLjq+Y5637uCore9369vl+bZzHxMnjfxleWUAYW2mBNNgDYzsgUR544ySpYnjJJOBmuaooqzlCiiigAooooAKKKKACiiigArrPCn/IheMv+uFn/wClC1yddh4WgnX4deMLhoZBC0VoqyFTtJ+0LwD0zQBx9FFFABRRRQAUUUUAFFFFABRRRQAUUUUAFFFFABRRRQAUUUUAXtO1jV9Ogmt9P1S+s4Z/9dHBcPGsnGPmAODwSOfWullvr62+DWn2tveXEMFzrt8J4o5SqSgQWZAYDhse9cZXU6Pr3h4eEodA17RtUuxb3815DNZajHb/AOtjiRlYPDJnHlAggjqaAOWorqftnw8/6FzxT/4PoP8A5Eq42t/DttEj0z/hEfEAKXLz/aRrcHnNuVV2Fvsn3RtyB6saAOKorqftnw8/6FzxT/4PoP8A5Eo+2fDz/oXPFP8A4PoP/kSgDlqK6n7Z8PP+hc8U/wDg+g/+RKPtnw8/6FzxT/4PoP8A5EoA5aiup+2fDz/oXPFP/g+g/wDkSj7Z8PP+hc8U/wDg+g/+RKAOWortTrfw7OiLpn/CI6+Cty0/2n+24POOVC7C32T7oxnHqTVP7Z8PP+hc8U/+D6D/AORKAOWorqftnw8/6FzxT/4PoP8A5Eo+2fDz/oXPFP8A4PoP/kSgDlqK6n7Z8PP+hc8U/wDg+g/+RKPtnw8/6FzxT/4PoP8A5EoA5aiup+2fDz/oXPFP/g+g/wDkSrlxrXw7m0i00/8A4RHxBGbaSWQzprcAll37Plc/ZOQuzj03H1oA4qiup+2fDz/oXPFP/g+g/wDkSj7Z8PP+hc8U/wDg+g/+RKAOWorqftnw8/6FzxT/AOD6D/5Eo+2fDz/oXPFP/g+g/wDkSgDlqK6n7Z8PP+hc8U/+D6D/AORKPtnw8/6FzxT/AOD6D/5EoA5aiu1v9a+Hd1a6fAPCPiCD7HbmEvFrcAafMskm+Q/ZOW/ebc/3UUdqp/bPh5/0Lnin/wAH0H/yJQBy1FdT9s+Hn/QueKf/AAfQf/IlH2z4ef8AQueKf/B9B/8AIlAHLUV1P2z4ef8AQueKf/B9B/8AIlH2z4ef9C54p/8AB9B/8iUActRXU/bPh5/0Lnin/wAH0H/yJVy+1r4d3Vnp9v8A8Ij4gg+xwNCZItbgDT5leTfIfsnLDftz/dVR2oA4qiup+2fDz/oXPFP/AIPoP/kSj7Z8PP8AoXPFP/g+g/8AkSgDlqK6n7Z8PP8AoXPFP/g+g/8AkSj7Z8PP+hc8U/8Ag+g/+RKAOWorqftnw8/6FzxT/wCD6D/5Eo+2fDz/AKFzxT/4PoP/AJEoA5aiu21XW/h3ftbEeENftfIto4MQa3AvmbRje3+icse5ql9s+Hn/AELnin/wfQf/ACJQBy1FdT9s+Hn/AELnin/wfQf/ACJR9s+Hn/QueKf/AAfQf/IlAHLUV1P2z4ef9C54p/8AB9B/8iUfbPh5/wBC54p/8H0H/wAiUActXaeGL69k+GXi7T5Ly4azijtJI7dpSY0Y3C5YL0B96qfbPh5/0Lnin/wfQf8AyJWjrni7wvL4Yu9J0HwvfadNdWtvbSTTajHKrLFJv3lUgQl2OATnt0oA4WiiigAooooAKKKKACiiigAooooAKKKKACiiigAooooAKKKKACiiigCfT7S51C/gsbOIy3FxIsUSAgbmY4A54611SeH/AAvcXa6Da65d/wBt+YIVneFfsM0xONitkMq7jgSMMcZIAORn/DbULfS/H2h6hdMEghvY2kYkAKN2CSTwAM5qKw8N6hN40j8MsFiuvtgtpJHDCOIbsGRuMhAPmJxwozQBj3EMtvPJbzxtHLGxR0YYKsDggj1zUdbPjnU4Na8ba7rNqrpBf6lcXUSvjcFkkZgDjjODWNQAUUUUAFei3vg/w/pGj2d5q1n4vm3WkM93cWton2eB5AD5e5uhG5Rz3NedjrXU3+veOrfxQi3Gqasmr26x28aJKdwVYwiKoXgrsAAxkMp7g0AZWg6R/bOqSwQzC3s4Y3uJ7iUZ8mBOSxA6noAB1YgDrWw+i+GdWsb6Tw1e6ql3Y2zXTwX8MeJ41I3bGRuGAOcEHIycjHO7Jb2X/CR+MPD+mxwR3N9occZihI8oXkTW1zcRxgdi8Eyoq55KjpyMD4aq1vf6rrMgxa2GkXglY8fNPA9vGoPTJeUHBPIDYyeKAOUooooAK6ebwzZxeAp/EI1q3uL2K7tIXsoFLCFJ453Bdzgb/wByPlXdjdhiGBUcxXVaT/ySnxF/2GdM/wDRV9QBg6Jpt3rGrWul2KK9xcyCNNzBVGe7E8BQMkk8AAmujh0LwxqzjS9A1e/l1jlYftMCpb3jj+FDndHnB27xySAdvOK3wvmij8aWtvNKkIvoLnT1lkYKkb3NvJAruT0UNICT6A9elO+HNjcr8Q9K86Jrf+z75Li7MqlfJSFt8m/P3cBD1xg9cUAVPD+j2ktncaxrk1xbaVbSrA3kKDNNMwJEaA8cBSWJ4UAd2UF2u6LYLpg1vQLye70zzRDMtxGEntpCCVVgCQykA4Yd1IIHGdPUJ11f4c3D2qtu07XprqZDy3lXUaKjADsrW5VicAGSMc5qHTg1j8L9YkuBt/tO/torZTwX8oSO7AHqo3oMjOCwzjIoA5OiiigDq7zwtp1v4KvNaj1+G9v7S7tYZra2iLRRiZJmwZTgM4MWCFBXnhj2y/Bekx694w0XQ5pmgi1G/gtXlVclFkkVSwB6kZzWpo3/ACSvxL/2FdN/9F3lY/hQ6wviTTpvD/mf2vDcJNZeXgv5yHcm0Hq2QMLyScAAk4oA3PFGjaDp2jLdQaZ4vtJp9ptZNRtkjgkHBPI5PynIx7VQ8OaNp0+l3eua5eXNtpttPHbhbaIPNPK6uwVdxCgBYyWbnGUGPmyNj4e6nqt9r15Fq9/e3OjPazya0J5WdPJCtlm3cbw5XYTz5hTHzEVSizffCmSG3UtJpOsG4uFAyfKuIkRXAH8KtBtYnABljHJagCn4k0bT7fS7TW9DvLi5026mkt9tzEEmglQIxVtpIIKyKVbjOHGPlycCurnzY/CiCC4UrJqur/abdSMHyoImQuQf4WaYqpGQTFIOq1ylABXWjSfCVhbWtvreqamL+5t47gy2MUcsECyKGVWBYMzBSNwGMEkdsnkq6PQbO00q2g8Ra1Ek0e7dYWDgH7Yyn7zg9IQQQT/GQUH8TKAF14Tuk8W/2Db3UMqGCO8W6kBRFtngWcSOOSuI2BKjcc5A3HGbLaJ4b1aOW38MahqcmpQxPILe9gRRdKilnMbKx2ttUkI33ugO7AabwJf3Gq+J9Yju5jLf61p13BG7t9+Zl3KvqSxXaAMkllAqH4VK1r43tNWmRltdI3390xGAqQoX25PAZiAig4yzqO9AFPQtH07+zDrfiGe6g01pTbwJahWnuJQAW2huAqgjLHuQADyVj8Q6Na2tlBq+j3kt7pNzI0KvLF5csMqhWaORQSM4YEMDhhnGCGC39VP234Y6JLB8w02+ube5HUoZdjoxx0UhWAJxkq2M4NEmbD4VC3uFKy6rrCXECEYIjt4XVnIP8LNcYUjIJikHGKAOUooooA7G50fwbpUo03V9Y1aXUNiNLPY28b28JZQcDLhpMZ5Py56cYzUWneEUT4hXnhnWbp47fTnuft1zbLu2pCrFmG7A52gDPqKboFnB4eW08Taw0LSoVnsNNLfvZ26pJIP4Is/NzywAAGG3Cr4Y1TxVHrt7q3h+8u4tUa3nluLi3YLKI2B81geo4J6c+lAFzxjo2jaRYx+TpniywvJWzENVtkijdR97HckZH51W0LRdJ/sM694hvLuGya5NtBBZxK00zhQzHLEBVAZeecnjjrWj4Lv9SvNP8QxareXVxoa6ZM90JpGZFn2kWpUHgSecUAPXaZO2ar6gGvvhZpMsA3Lpeo3MV0ByU85Y2jY46A+W4BOMlTjODQBn+KNGtNPgsNS0u8lu9N1FHeBpowksbI21o3AJG4ccg8gg4GcVh11fiBWsfhz4b02cbbie6vNTVehWGUQRJkHnJNu7DsQVIPXHKUAFd14T0fwFrEyQ3Nx4mtkhg8/ULoRwNFboMB3xnJGSAB1JKgZJArhhycV0/hp/GHh3xZ/Y2k/arbUriRLaeyxujulJDCOVOVlibg4YFWHPIoAoeGtGi1rVbiJrtrOxtoJbqedo97RwoM/dyAWPAAyASQM81oXWi6DqWm3l54XvNRaWwh8+5tb+JFYxBgpkR1ODgsvykA9SCelbVsmm3Xibx7ovh/Y0Go2cyacEwVcRXMVxtUDrlYGCgA5JXtzWR4ABj0rxZcSApD/YjxeY3C72mh2rnpk4OB3xQBW0fSNJt9Jh1jxNcXsVrdO8dnBZKhml2Y3yHdwqAnb6k5x901V8SaLHpyWt9YXhvtLvQxtrgx+W+VOHR0ydrAkdyCCCDzWh4nH2zwR4T1CHmK0tp9MmHUpKtzLOCcdAyXAxnklH4wMl2uq1j8N/D+m3A23M99d6gEPBWJ1hiXcDyMmByOxGOeuADlKKKKACiiigAooooAKKKKACiiigAooooAKKKKACiiigAooooAK25fFviSTRF0VtYuRYCMRGNSFLRjojMPmZBxhSSOBxwMYlFABRRRQAUUUUAFdBZ+NPFNnpSaZaa1cwWyIUTy8CRF/urJjeB1GAehI6Vz9FAD4JZYJkmhkeKWNgyOjEMrA5BBHQ1ta54v8AEmt2f2PUtWmlttwZoUVY0dh0LBAAxHYnOMnHU1hUUAFFFFABViO8uo7CawSd1tZ5ElliB+V3QMEY+4Dvj/eNV6KACtzUvFviTUdJXSrzV7mWzCqrRZC+YFxt3kDL4wCN2cYrDooAu6LquoaNfrfaZdPbXCgqGUA5BGCCDwR7Gna5rGqa5ei81a+mu5goRTIeEQEkKo6KuSeAAOTVCigAooooAsR3l1HYT2Ec7razyJJLED8rsgYKT7je35mo7aee1uYrm2mkgnicSRyRsVZGByGBHIIPOajrZ1nSYdJ0uz+1TOdUu0W48hcbYIGB27++9uGA4wuDzu+UAm1jxl4n1bT20/UNYnltnx5sYCp5uCCPMKgF+QD82eeetUNC1rVNDvDd6TfTWkrLscoeHXIO1lPDLkA4IIyBWfRQBf1zWdU1y8F3q19NdzKuxC54Rck7VA4VcknAAHJqhRWzqujxReH9P12xlkktbhmt51kHzQ3CKpZcjgqwYMvfkg9MkAxq6xfiN4yEUUZ1jcsMSQx77aFiqIoVVyUzgAAD6VydFAF/W9Y1HWr/AO36lcCa42hd4jVOB04UAVc1vxZ4j1qzWz1TVri4t1YMYyQquw6M4AG9uT8zZPJ55NYlFAGhoOtanod4bzSrtraZkMbEKGDKcHBVgQRkA8jqAe1R6vqeoavfPfapeT3dy4AMkrliAOij0AHAA4A4FU6KAClBwQfSkooA6+b4l+Np5Wlm1rzZGxud7WFmPGOSU9KwZ9c1ebXf7c+3zRaluDi5gPlOrAYBGzGDgdqzqKANzXfF3iPW7QWepapLLbbgxhRVjRmHQsqABiOcE5xk46mq2ga/rGgzSS6RqE1qZQBKq4KSAdNyHKtjORkHB5FZlFAFzWNU1HWL5r7VLye7uGAG+VskKOij0UdABwBwKp0UUAFdHF468XR6ctjHr14sSxiNXDDzVQDAUSY3gY4wDjHHTiucooAnsbu6sLyK8sbqa1uYW3RTQyFHRvUMOQa0df8AFGv69FHDqupzXEMbbkhACRhum7YoC7sHG7GccZrHooA0/D+v6voE0suk3rW5lULINiurgHIyrAgkdjjjJ9aqalfXupXst9qF3Pd3UpzJNNIXdjjAyTyeAB+FV6KACiiigAooooAKKKKACiiigAooooAKKKKACiiigAooooAKKKKACiiigAooooAKKKKACiiigAooooAKKKKACiiigAooooAK7hdE8O6V4c0/VdR0jX9cjvLcTvc2V0lrb253shjLNDISwYEHds5AI3Bga4eu78Mw3sOn2V54U8dwaVNsLXdpc6ibRoJslcqThZAygEEZIzg9ASAct4hg0eG8ibRL6a6tJYhJtnj2SwNkgxvjgkYzleCGHQ5Aza6T4iXWm3WuRHTpbS5eO0iS8vLSDyIrq4wS7rHtUKBkJwo3bN/VjXN0AdB8OdPt9U8caTZ3aLJbmcSSxsMiRUBcofZgu38aytYv7jVdWvNTu5GkuLud55WY5LM7FiT+Jq74K1aPQvFem6tMrvBbzgzqgBYxH5XC5IG7aWxk9cVF4o0mTQ9fvNLkZZBC+YpEJKyxMA0cikgZVkKsOBwRwKAOn1nSPBnhtdNOorq2rz3+m2t4ba1vEtvsxkiV23O0LhsknCgcLjLEkgN1fRvBugLZ311Jq2sW2qWqXVjawzJaTQxklWMzmORSQ6OoVRyAGJXO2srx/e2t9qOmyWc6TJFo1hA5X+GRLdFdfqCCPwo8aX1peaf4YjtZ0la10ZYJwv8ABJ9onbaffDKfxoAr+M9Ht9F1eOGyuJbiyubaK7tZJkCSGKRAw3qCQGGSDgnpV/wIPt2m+JNDkP7ifTJLxSefLmtv3quB3JUSx+wlY84xUPj2+tL640ZrSdJhDo1pBIV/hkWPDKfcGpvCedJ8Ma74gk4M0B0myHXfLNjzSR/dWEOOuQ0kfBGcAHK0UUUAFFFFABRRRQAUUUUAFFFFABRRRQAUUUUAFFFFABRRRQAUUUUAFFFFABRRRQAUUUUAFFFFABRRRQAUUUUAFFFFABRRRQAUUUUAFFFFABRRRQAUUUUAFFFFABRRRQAUUUUAFFFFABRRRQAUUUUAFFFFABWrqWstqWjWVneW++6sR5MF0HwfI5PlsuOcMcq3BALA7vl2lFAGVRRRQAVq6prButIsNJt7cW1nZguV3bmlmYDfKxwMk4AAx8qgDk5JKKAMqiiigAooooAKKKKACiiigAooooAKKKKACiiigAooooAKKKKACiiigAooooAKKKKACiiigAooooA//9k=">
            <a:extLst>
              <a:ext uri="{FF2B5EF4-FFF2-40B4-BE49-F238E27FC236}">
                <a16:creationId xmlns:a16="http://schemas.microsoft.com/office/drawing/2014/main" id="{AC7AEC5B-26E7-4F5F-B4B4-2899DD95FD2E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311726" y="921469"/>
            <a:ext cx="6419012" cy="50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Compact Photon Source is located 10.5 M from the Goniometer in our preliminary layout.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present optics design delivers a beam at the CPS face with 𝛔</a:t>
            </a:r>
            <a:r>
              <a:rPr lang="en-US" baseline="-25000" dirty="0"/>
              <a:t>x</a:t>
            </a:r>
            <a:r>
              <a:rPr lang="en-US" dirty="0"/>
              <a:t> = 1.098 mm 𝛔</a:t>
            </a:r>
            <a:r>
              <a:rPr lang="en-US" baseline="-25000" dirty="0"/>
              <a:t>y</a:t>
            </a:r>
            <a:r>
              <a:rPr lang="en-US" dirty="0"/>
              <a:t> = 1.072 mm​.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A new NextGen BPM is needed near the CPS. Higher peak currents in KLF will require attenuation to prevent BPM signal saturation.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Additional diagnostics needed: beam current monitor, viewer and wire scanner (harp).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Ion Chambers will be used to protect the CPS and optimize transport with minimal losses.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Current slow-lock method used in GlueX is expected to be sufficient to maintain beam transport.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Need to optimize the procedure for setting the ideal conditions at the Physics target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627E5C-CDF9-4ECD-82E9-6ADFBF1E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9A7084-60F1-4A2F-82DF-610DD442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FCEC5E-A70E-4681-A66D-525C9D761547}"/>
              </a:ext>
            </a:extLst>
          </p:cNvPr>
          <p:cNvGrpSpPr/>
          <p:nvPr/>
        </p:nvGrpSpPr>
        <p:grpSpPr>
          <a:xfrm>
            <a:off x="7351984" y="3308227"/>
            <a:ext cx="4004450" cy="2993866"/>
            <a:chOff x="7580970" y="3324592"/>
            <a:chExt cx="3546477" cy="2573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D0F46C-E0E3-4E59-AC32-C884C4F5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0970" y="3364804"/>
              <a:ext cx="3546477" cy="2533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DD37C7-C7DC-45A6-82A4-A62F1E540C6B}"/>
                </a:ext>
              </a:extLst>
            </p:cNvPr>
            <p:cNvSpPr txBox="1"/>
            <p:nvPr/>
          </p:nvSpPr>
          <p:spPr>
            <a:xfrm>
              <a:off x="8430825" y="3324592"/>
              <a:ext cx="1846766" cy="2862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Transverse Beam Sizes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AA944F-DF48-471F-BA67-500EDD6D2D01}"/>
              </a:ext>
            </a:extLst>
          </p:cNvPr>
          <p:cNvSpPr txBox="1"/>
          <p:nvPr/>
        </p:nvSpPr>
        <p:spPr>
          <a:xfrm>
            <a:off x="9012025" y="6371936"/>
            <a:ext cx="193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Credit: Edy Nissen</a:t>
            </a:r>
          </a:p>
        </p:txBody>
      </p:sp>
    </p:spTree>
    <p:extLst>
      <p:ext uri="{BB962C8B-B14F-4D97-AF65-F5344CB8AC3E}">
        <p14:creationId xmlns:p14="http://schemas.microsoft.com/office/powerpoint/2010/main" val="361328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E8DB0-F270-1448-65EF-C6C94153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8CE78-47AD-AF40-75B2-CE533BF3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KLong Drive Laser System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91C0F5-A030-B294-C074-A3837CA9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oAf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rqdG8P6HJ4Vi17XdevdPSe+ls4YrXThckmNInZmJlTH+tUDr0NAHLUV1f9meAP+hv13/wQR//ACTV9/C/gpfD0WuHxhrP2WW7e0Uf2Cm/eiI5OPtPTDjv1zxQBwtFdX/ZngD/AKG/Xf8AwQR//JNH9meAP+hv13/wQR//ACTQBylFdX/ZngD/AKG/Xf8AwQR//JNH9meAP+hv13/wQR//ACTQBylFdX/ZngD/AKG/Xf8AwQR//JNH9meAP+hv13/wQR//ACTQBylFd03hfwUvh1NcPjDWfsr3jWgH9gpv3qgcnH2nGMMO/XtVD+zPAH/Q367/AOCCP/5JoA5Siur/ALM8Af8AQ367/wCCCP8A+SaP7M8Af9Dfrv8A4II//kmgDlKK6v8AszwB/wBDfrv/AIII/wD5Jo/szwB/0N+u/wDggj/+SaAOUorq/wCzPAH/AEN+u/8Aggj/APkmr914X8FW2h2GsSeMNZNtfSzRRAaCm4NFs3ZH2np+8XH49KAOForq/wCzPAH/AEN+u/8Aggj/APkmj+zPAH/Q367/AOCCP/5JoA5Siur/ALM8Af8AQ367/wCCCP8A+SaP7M8Af9Dfrv8A4II//kmgDlKK6v8AszwB/wBDfrv/AIII/wD5Jo/szwB/0N+u/wDggj/+SaAOUorudS8MeCdPstLu5/GGsmPU7VrqALoKEhBNLCd3+k8HdE3rxj6VR/szwB/0N+u/+CCP/wCSaAOUorq/7M8Af9Dfrv8A4II//kmj+zPAH/Q367/4II//AJJoA5Siur/szwB/0N+u/wDggj/+SaP7M8Af9Dfrv/ggj/8AkmgDlKK6v+zPAH/Q367/AOCCP/5Jq9qXhfwTp9hpd7P4w1kx6nbNcwBdBQkIs0kR3f6Twd0TevGPpQBw1FdX/ZngD/ob9d/8EEf/AMk0f2Z4A/6G/Xf/AAQR/wDyTQBylFdX/ZngD/ob9d/8EEf/AMk0f2Z4A/6G/Xf/AAQR/wDyTQBylFdX/ZngD/ob9d/8EEf/AMk0f2Z4A/6G/Xf/AAQR/wDyTQBylFd1rXhfwVpLWa3XjDWSbuziu49mgocJIMgH/Sevr/OqH9meAP8Aob9d/wDBBH/8k0AcpRXV/wBmeAP+hv13/wAEEf8A8k0f2Z4A/wChv13/AMEEf/yTQBylFdX/AGZ4A/6G/Xf/AAQR/wDyTR/ZngD/AKG/Xf8AwQR//JNAHKUV1f8AZngD/ob9d/8ABBH/APJNaPiTwNo9h4am1fTPEd3fSRWdtemGfTBADFM5QfMJX+YEcjGOetAHB0UUUAFFFFABRRRQAUUUUAFFFFABRRRQAUUUUAFFFFABRRRQAV1V9/ySPR/+w9f/APpPZ1ytdVff8kj0f/sPX/8A6T2dAHK0uTt25OM5xSUUAFFFFABRRRQAUUUUALk7duTjOcUlFFABRRRQAUUUUAFLk4C5OB0FJRQAUUUUAFFFFABRRRQApJIAJJxwPakoooAKKKKACiiigApSSQASSB09qSigAooooAKKKKACiiigBSScZJOBgZpKKKACiiigAoorp5Y49M+G8LPEn2zWr0uhZRuW2gG3Iz2eV2GRjmBhzQBzFdb4VJPgLxlkk4gswM/9fK1yVdZ4U/5ELxl/1ws//ShaAOTooooAKKKKACiiigAooooAKKKKACiiigAooooAKKKKACiiigArqr7/AJJHo/8A2Hr/AP8ASezrla6q+/5JHo//AGHr/wD9J7OgDlaKKKACiiigAooooAKKKKACiiigAooooAKKKKACiiigAooooAKKKKACiiigAooooAKKKKACiiigAooooAKKKKACiiigAooooAKKKKACiiigB0aNJIsaDLMQoHqTXTfE51h8THRISPI0SFNNUDgb4/8AWn05lMhyOuc96d8M1Fprc3iWTiLQIDqAPcTBgtvx3/fPGehGAc8Zrlickk9TQAldZ4U/5ELxl/1ws/8A0oWuTrrPCn/IheMv+uFn/wClC0AcnRRRQAUUUUAFFFFABRRRQAUUUUAFFFFABRRRQAUUUUAFFFFABXVX3/JI9H/7D1//AOk9nXO2FjfahMYLCzuLuULuKQRF2A9cDtyK6PUAV+EmjqwII1+/yD/172dAHKUUUUAFFFFABRRRQAUUUUAFFFFABRRRQAUUUUAFFFFABRRRQAUUUUAFFFFABRRRQAUUUUAFFFFABRRRQAUUUUAFFFFABRRRQAUUUUAFFFFAHVXw/sr4bWVpwtxrV4b2UZ58iENHDx1GXec9wcLzla5Wuq+KOYPE8elfd/sqwtLF4u0M0cCfaEHr+/MxJGQSSQSCK5WgArrPCn/IheMv+uFn/wClC1yddZ4U/wCRC8Zf9cLP/wBKFoA5OiiigAooooAKKKKACiiigAooooAKKKKACiiigD1PwLHo+m+EtFvkktJNR1PUpbdkuPDsWqK8iGPZC/mHMaEOCTEGkO88fKgPP/2Z4b03RZn1B7a61u0ldHs470mKZEnClgyjGSNwChuV+fI4Dc7pOt6tpMF3Bp19LbR3aeXOq4+YcjPPQ4LDIwcMwzhiDnUAemXOl6XJ+0DqOnDTbRLCO+umjtEjxCmyN3RQvQqCB8pyCBg55rM1W+s7zwt4f8Raxo1hPM+qX9rPHZW0Vgs0McVq0YIgRVyGmkO7bk5wTgDHJXeqahdau+rzXkzX7y+cbgNtfzM53Ajoc85FS69rmra7dJc6tfS3UkabIw2Aka5J2oowqDJJwABkk96AO1+HPibwro/jiDX44bjQha7NluZJbiCdPm85XdCsisVK7MArvA3YGWGRrTQv8LtMa3VlhPiLUTGrHJC+RZ4B/CuQrtzql5Z/BWzsrd4lgvdcvVnDQo5IWC0IwzAlev8ACRmgDiKKKKACiiigAooooAKKKKACiiigAooooAKKKKACiiigAooooAKKKKACiiigAooooAKKKKACiiigAooooAKKKKACiiigAooooAKKKKACuk+G1tDL4st727XNlpiPqNz6bIV37eeMswVADgFnUZ5rm66qyH9k/Da+um+W41y5W0i7E28JEkv4GTyeuOU4zg4AOcv7qa9vp7y4bdNPI0sh9WY5P6moKKsmGOPTxNIP3krYiGeijq358fgfSk3Y0p03O9uiv/Xz09StXWeFP+RC8Zf9cLP/ANKFrk67jw1qd5L8K/FmlO8RtIVtZUUQoGDG4GcuBuI5PBOKZmcPRRRQAUUUUAFFFFABRRRQAUUUUAFFFFABRRRQAUUUUAFFFFABXVX3/JI9H/7D1/8A+k9nXK11V9/ySPR/+w9f/wDpPZ0AcrRRRQAUUUUAFFFFABRRRQAUUUUAFFFFABRRRQAUUUUAFFFFABRRRQAUUUUAFFFFABRRRQAUUUUAFFFFABRRRQAUUUUAFFFFABRRRQA6NGkkWONSzsQqgdSTXTfEtkt9eh0GEgwaHaR6euP+eikvMeeeZpJWwScZwOAAG/DWGEeJP7Wuo0lttGgk1KSNwGWRohmNGB+8rSmNWH90tyK524mmuJ5Li4leaaVi8kjsWZ2JySSeSSe9AC2kLXFwkKEAsep6AdyfYDmn6hMs9wTGCIkASIHqFHTPv3/GpYv9G05pf+WlzmNPZB94/icD86pVmvelfsddT91SVPrLV+nRfr812Cus8Kf8iF4y/wCuFn/6ULXJ11nhT/kQvGX/AFws/wD0oWtDkOTooooAKKKKACiiigAooooAKKKKANvQdJ02e0fUtc1VtPsFkMSeRCJ55pAASFjLLhQCMsSAMjGTxWj9u+H6n7OPD2uvF0+1tqSCUe/liPbkdOvNcnXWtoPhjS7e1j8Ra1q8F9cW0V35Vhpsc8aRyoHjy7zR5bawJAGBnGcg4AKmqaPotxYzal4b1V5Y4VDT2N6ojuYlzjcpHySrkjoQ3J+TA3VztWdTWxS/lXTJ7mezB/dSXEKxSMMfxKrMBz6MarUAFFFFABRRRQAV1V9/ySPR/wDsPX//AKT2dcrXVX3/ACSPR/8AsPX/AP6T2dAHK0UUUAFFFFABRRRQAUUUUAFFFFABRRRQAUUUUAFFFFABRRRQAUUUUAFFFFABRRRQAUUUUAFFFFABRRRQAUUUUAFFFFABRRRQAUUUUAdXop+wfDbX7ubpqlxb6fbqeNxjbzpGHrtCxAj/AKbKa5ZFZ3VFUszHAA7muo8f405NK8LJgHSrYNdgcf6XMBJKGH95MpEcgMDFtP3RWFYf6PDLfH7yfJD/AL57/gMn64qZSsjahSVSaT26+i3G6sy/bTEjZSFViUjodowSPqcn8aqUUURjypIVaq6tSU+7Cus8Kf8AIheMv+uFn/6ULXJ11nhT/kQvGX/XCz/9KFqjI5OiiigAooooAKKKKACiiigAooooAK9A1vVrDS9B8OWcvhnSdftP7OEltfX0lysmXYtNCBDNGFWOYyKFYE9WzhxXMaL4dvNasJZdKkiu72JyDp0e43LoADvRMfOBzkLkgKSRjmr9l448fWNvBpdn4s8R20MCiOC1iv5lWNcDAVAeBjHAFAGBqdxDd30txb2FtYROcrb27SGOPjopkZm/NjVauk1bS9ZurKfxL4n1CaG5uwHtjf8AmNcagchSy5BJUAffbC5G0EkEDm6ACiiigAooooAK6q+/5JHo/wD2Hr//ANJ7OuVrqr7/AJJHo/8A2Hr/AP8ASezoA5WiiigAooooAKKKKACiiigAooooAKKKKACiiigAooooAKKKKACiiigAooooAKKKKACiiigAooooAKKKKACiiigAooooAKKKKACuh+HVjb33i20N9GsljZh767V13K0MKmR1I7ghcHGTz0rnq6rTB/Zfw61W/bCz6zOmnQ56mCMrNMcH/bFuMjPRgcZ5AMDUru61bV7m/uGea6vLh5pGJyzu7Ek57kk0akyq6WkbAx2425H8TH7x/Pj6AU7Tf3Uc950aFQIz/ttwCPcDJH0z2qlWfxS9Drf7qgl1n+Sf6tfggooorQ5ArrPCn/IheMv+uFn/AOlC1yddZ4U/5ELxl/1ws/8A0oWgDk6KKKACiiigAooooAKKKKACiiigByMyOroxVlOQQcEH1rph8QvGgh8s+Ir1n/57swaf6+aRvz6HdkdK5epLeGa4uI7e3ikmmlcJHGilmdicAADkkntQBJqF7eaheSXuoXc93dSnMk08hd3PTJY8mq9atj4b8RX9hdahY6Bqt1Z2hYXNxDZyPHCVGWDsBhcDk56CsqgDqfAfhE+JGupri8FjZwRS7ZNm9pZ1glmWJV9xE2W6KMZ5Kg1NP8MXF1oaa7Lf2VtpfmiGWdy5MUm4DYVVSxbad/AI2988Vo+AfiF4l8IzRx2OsaounxpcYsob14ovMliaPfgcZBKt052isO/8Q69qBmN9rF/cmdSkvm3DNvUuHIOTzlgG+ozQBuz+DoF+Kd14Oj1CR7a3u5ovtRiAd441Zi23OAxVTxnqetM1Pw/oM1lpOp6TrE1np9/dXNm8urREeTJCkTlj5IclSJlAwCcg9qiu/GEr/Ea58YW1miNNcyTfZpH3Da4KshYY/hYjNVfEmt2N5ptlo2j6fLZaZZTTToJ5/OmkllEauzMAo6RIAAoHHvQB1nwv8JaXdeOoYL4ab4q0JRHHezWn2nFuZSVRtmYJThlG5gCqq2TzisXW4/J+F+mw5Q7PEWorlDlTiC0HHtXJwTTQSeZBK8T4I3IxBwRgjI9QcV2ZfS1+Ctmt7b3kl22uXv2R4ZlSND5Fpu8xSpLDGMYK496AOIooooAKKKKACiiigAooooAKKKKACiiigAooooAKKKKACiiigAooooAKKKKACiiigAooooAKKKKACiiigAooooAKKKKACiiigArqviB/ocWgaHH/AKiz0i3uM9PMluo1uHcjsQJEj9xEp9qyvCWlf214is9PZhHC7GS4kJwI4EUvK5IB4VFZuh6Vb13Uo9c8V6przxkWzTNMiOoHy5xHGRyOgAxzwD2FKUuVXNKNN1ZqK/4bu/luZl7/AKPbRWQ+9xLN/vEcD8AfzJqlTpZHllaSRizuSzE9STTaUI2RWIqqpO8dtl6Lb/g+YUUUVRiFdZ4U/wCRC8Zf9cLP/wBKFrk67jwy+ln4V+LEit7xdSC2pmlaZTCyfaBgKm3cG6cliPagDh6KKKACiiigAooooAKKKKACiiigArS8PX8ug+JNM1drYyPY3UN2sTkr5gVlcDOOAQBz71m16d4n1XS5P+EfePwXaaxHf6PYwfaWnn8+WSGFLd0j2MBGweMrgqxPyt0YUAZNh8QL668ZaL4g8ST3F7/Yknn2aRogaR1lMypI3BIZydznLc55rh63vH+k2eh+K7rTLBrgwRJC2y4IMsTvEjvE+APmRmZDwOVOQDWDQAUUUUAFFFFABXVX3/JI9H/7D1//AOk9nXK11V9/ySPR/wDsPX//AKT2dAHK0UUUAFFFFABRRRQAUUUUAFFFFABRRRQAUUUUAFFFFABRRRQAUUUUAFFFFABRRRQAUUUUAFFFFABRRRQAUUUUAFFFFABRRRQB1XhnGmeC/EGtnia4EelWx7gyZeUjuP3ce0kHpIQRhqwr3/R7SG0XqyiaQ+pYZUfgp/Mmul8UwLaWfh7wyfkSytDf33tNcBXckdQREsCYBwdgIALHPJXkxuLqSYjG9iQPQdhWb1kl2OuH7uhKXWWi9N3+i+8iooorQ5AooooAK6zwp/yIXjL/AK4Wf/pQtcnXWeFP+RC8Zf8AXCz/APShaAOTooooAKKKKACiiigAooooAKKKKACtTSfEXiDSLO4s9J1zU7C2uc+fDbXbxJLxj5lUgNwcc9qy6KAA0UUUAFFFFABRRRQAV1V9/wAkj0f/ALD1/wD+k9nXK11V9/ySPR/+w9f/APpPZ0AcrRRRQAUUUUAFFFFABRRRQAUUUUAFFFFABRRRQAUUUUAFFFFABRRRQAUUUUAFFFFABRRRQAUUUUAFFFFABRRRQAUUUUAFbXgjSoda8VWGn3bvHZtJ5l26EBlgQF5SuQRu2K2M8ZxWLXY/D6IR6D4r1F2MITT47VJ/RpZk3oB0LNAlxjP90ngjNJuyuy6cJVJqEd2ZfifVZtSvr3VbhEjudVnado4wQsMW75Y1BJIXoAOyqtYVTXk5uLl5ioUE/Ko6Ko4A/AVDUwTS13NcTUjKVofCtF/n83r8woooqznCiiigArrPCn/IheMv+uFn/wClC1yddZ4U/wCRC8Zf9cLP/wBKFoA5OiiigAooooAKKKKACiiigAooooAKVFZ3CIpZmOAAMkmkrr5fAPiiGWG40iyur5fs1rdJNbrht0sEc4VBnczL5gHy55HagBPF+qeM/FQtn1rTJpXtl2xSR6aI2CCONAmVUfIBGML0UlsAZNcjXSan468aX95Nc3fijWTNKf3m28kQMcYJIBAye57kknk1zdABRRRQAUUUUAFdVff8kj0f/sPX/wD6T2dcrXVX3/JI9H/7D1//AOk9nQBytFFFABRRRQAUUUUAFFFFABRRRQAUUUUAFFFFABRRRQAUUUUAFFFFABRRRQAUUUUAFFFFABRRRQAUUUUAFFFFABRRRQAV23iQ/wBj/DvQ9F6T3ofULhD1XzCuzIPIJjjjYdirg9wa5XQ7NdQ1izsZJBEk8yo7llG1SeTliBwPUitP4ga3F4g8WXuoWsZhsd4is4f+eUCALGg9AFAAHYAAcAVEtWonVR/dwlUfovnv9y/FowKKKKs5QooooAKKKKACus8Kf8iF4y/64Wf/AKULXJ11nhT/AJELxl/1ws//AEoWgDk6KKKACiiigAooooAKKKKACiiigArvL680fxTaaTqGpeL20e/sbKHT/s0tvPKiRwIqRvEyA7QwGSvZtx6NgcHRQBvePtSstW8VXV9p5Z4WSFDKybTPIkSJJMR1y7qz5PJ3ZPOawaKKAN7wx4R1/wASKG0m0hdWmFvGZ7uG3Espx+7jMrL5j8rlVyRuXPUZzhpOqNqn9lrpt4b/AM0w/ZRA3m+YG2bNmM7t3y4xnPFdf8PovDtvpR1TUPFum22qQzP9h069humhhYoB57+XC4J6FQCDlATxxWZdeKp18NXXhpv9MR5HZr4XEheRzKHyNwB8o4zsIBLHeecAAGVN4f1qHxLJ4bl0+VNWina3ktjjcki/eBPQYwcknAwSelSa14Z1nSJLdbq3hlFzuEMlndRXUbsuNyh4WZdwDKSucgMpxgjPUSeJNH/4XXeeIhcsdLnu7grP5bcLIjIGK43YBYE8ZwDgE8VQ1nULfQ/Dmi6XofiSK8v7PULy9N7pvnxLGs0dvGqhpEjfd+5fOBjDDk8gAFXwD4OvPFni638NCZ9PvLlGaDzbWWQuQM42opboGOcY4qbU0Mfwo0mNsgr4g1BTkYPEFn27VDo/jrXrHUGvrySLWpiYmDaoGndGiYtEyOSHTaxJwrAHowZSQdK5hjv/AIO21/datZ29wmv30iwypJ5l0zQ2mQmxCgI6ncVHPGaAOGooooAKKKKACiiigAooooAKKKKACiiigAooooAKKKKACiiigAooooAKKKKACiiigAooooAKKKKACiiigAooooAKKKVFZ3CKCWY4AHc0DSvojqfDOnQQeD9d8S3g/wBWi2NgrDh55fvnnrtiDng5DFDjGa5Wu1+IDjSdE0bwpEwJijF/dlTwZJUXy0PqUQZzx80rjpgniqiGq5u50Yp8svZLaOnz6v7/AMLBRRRVnMFFFFABRRRQAV1nhT/kQvGX/XCz/wDSha5Ou38M2lunws8W3q6paSTyJao1kqy+dGBcL87EoI8H2cnnoKAOIooooAKKKKACiiigAooooAKKKKACiiigAooooAKKKKACiiigArqr7/kkej/9h6//APSezrla6q+/5JHo/wD2Hr//ANJ7OgDlaKKKACiiigAooooAKKKKACiiigAooooAKKKKACiiigAooooAKKKKACiiigAooooAKKKKACiiigAooooAKKKKACtfwrp9xqGrW8Nqhe5lnjt7VR1aeRtsY/Pn8KyQCSAAST0ArtfB5XTF1TV/+gJYP5ZB63k/7pSPddxYEEEGMMM4qJ6+73OrDe5es/s7er2+7f5W6mT8RdRttV8bapeWciy23neVDKucSpGAiuM9NwUNjtnFc/RRVnKFFFFABRRRQAUUUUAFdZ4U/wCRC8Zf9cLP/wBKFrk66zwp/wAiF4y/64Wf/pQtAHJ0UUUAFFFFABRRRQAUUUUAFFFFABRRRQAUUUUAFFFFABRRRQAV1V9/ySPR/wDsPX//AKT2dcrXVX3/ACSPR/8AsPX/AP6T2dAHK0UUUAFFFFABRRRQAUUUUAFFFFABRRRQAUUUUAFFFFABRRRQAUUUUAFFFFABRRRQAUUUUAFFFFABRRRQAUUUUAXdN/dCW+YZ8gDYPVz938sE/h71va3/AMSv4f6RpnIn1ad9Uus9Si7orcH6fv2yMZ83BHyg1Qs9LvLy80/w5ZhTdXsiNICCArN93cccBVO4ntk+lO8falbal4pun09idNtttnYZGD9nhURxsQONzKoZsYBZmOBms6et5d/yOzFL2SjR6x3/AMT3+5WT80zBooorQ4wooooAKKKKACiiigArrPCn/IheMv8ArhZ/+lC1yddZ4U/5ELxl/wBcLP8A9KFoA5OiiigAooooAKKKKACiiigAooooAKKKKACiiigAooooAKKKKACuqvv+SR6P/wBh6/8A/Sezrla6q+/5JHo//Yev/wD0ns6AOVrY0Gw0O/hkj1HxA2k3e4eUZrJ5LYrjku8ZaRT2AEbA9yKx6KAOrbwD4gmUy6T9h1i3YZiksryN2m9AsZIkLf7O3dnjGeKwtZ0fV9Fuha6xpV9ptwUDiK7t3ifac4OGAOODz7VSBIIIJBHQitvRfF3ibR7b7Jp+tXkdmXLtaO/mWzMR95oXyjHgckHBAPYUAYddRaeAfFE1obibTxYsYWmt4LyQQT3Shd/7mNsNJlQSMD5ugyeKnT4ha1DFL9hstEsLuUAPfWumRR3Oc53K+PkbPO5NpB6YrnbPVdQtdZh1iK7lN/FMJ1mdizFwc5JPXJ6565NAFKiuv1vQItbT+3PB9tJc27wrJf2Ee0zWM3/LQLGCXMG77r4wAyqx3deQoAKKKKACiiigAooooAKKuaRpep6xepY6Tp93f3UjBUhtoWkdiTgABRnqQK6Vfh5qwtiLjU9Ft9U8uWRNIa733reWu5lMaBgjnkCNyrkgjFAHHUUUUAFFFFABRRToo5JZFjiRndjhVUZJPoBQCVxtFdpqP9j+Cpxp8Vjb6x4giX/S57r5reylyQYo4ujuo6u5IySAgK7jBra23iqyk1zTLOC21eLfLqtnbrsSRc5+0RJ0A670XAXgqoXO0A5KitHTLOK4glMu7zJMx22D1kxn8ew9twNZ1Spptrsb1MPOnCNSW0v0/pP0YVqaVo9xfzwWsayG7vDss4QvzSv2H0Jwo9SfaqVhAJ7kK52xqC0jf3VHX/63uRXV/C+4VviHa61PHmDSkl1J4weiW8bSBAemflVRnjJFTNyekTbDQpQSqVldN2/zfy6efoamvS/DQ3914futLvtNbTsWsWtaU5uPtbxja8stvM4B3uCw2Om0EDDYrNk+HWq38dzdeDru28W2cD4/4lob7VszgO1swEoGSASFIBPUjBPKaosi6jceY+9mkLb/AO/k5DfQ5z+NQwyyQyrLDI8ciEMroxBUjoQRVp3V0ctSEqcnCW60EljkilaKVGSRCVZWGCpHUEdqn02JJLgvKMxQqZJB6gdvxOB+Ndx4X1678YXNz4f8TR2+sXV7aTLaaldqWu4J1UyI3nA7nBK7cNu4bA6DHFyf6PpiR9JLlt7/AO4Pu/mdx/AVM3pZdTbCxXM6kto6/wCS+btfyudB4NlktbXxD4sk/wBZaWv2e2YHpc3OUUjHK7YxO4I6NGo71yVddqqLo/wz0m0WaNrjXp31GVVzlIYWeCINxg5cTng8cZ61yNWlY55Scm5PdhRRRQIKKKKACiiigAooooAK6zwp/wAiF4y/64Wf/pQtcnXWeFP+RC8Zf9cLP/0oWgDk6KKKACiiigAooooAKKKKACiiigAooooAKKKKACiiigAooooAK6q+/wCSR6P/ANh6/wD/AEns66r4fCe30XwlHY6dazxaprk1vqrSWEdwWhDW6hSzqxjGHk5UjqT2rE8QWb/8KztvslvI1tb+JdSBZFLKi+TaAZPbp3oA4arFtLbxqfNtRM+flLOQo+oHX8xVeik1dF06jpy5l+KT/Muf2jKOI7ezRey/ZkbH4sCT+JNL/ad0OY/Iibs0duiMPxAzVKio9lDsb/XsT0qP7y7/AGrfnh7hpF7q4DKfqDwaVbiwfLTaftYA7VhkIUntnOT+RqjRR7KPRW9NBrHV/ty5v8Xvfnc1Ide1O3u47m1mS2eI5hEUaqIj6rxweTz19617DW9B1Se4/wCEs0xmuLjbt1GyxG8bc5Z4wNsmSQSeGODzk5rlKKFSgtkEsdiJO85X9dfwdzqNd8OQ6faJqCsl1p0r+XHfWE4mh3EZAZWCujEAna4U8dODUGk+C/EutW0l1oGj3us28bbZJbK2kkCHGSD8vBwR+dUdB8Q+INAMx0LXNT0ozgCY2V28PmAZxu2EZxk4z60useIvEGsTpPq+uanqMqJsSS6u5JWVc5wCxOBknj3p8jWz/UTxEJ/xIL5e6/w0/Au6X4J8V6lbLdW2h3S27Z2TTgQRyEHBCtIQGIPUAnFW/wDhXviaP5ryPTrCHvNdalAkYPYE7+9c/FqV6kCW7TNNboSVhl+dFz1wD0z7YpfPsZuJrRoT/fgbv7q3X6AilzSW6H7KjP4J28mv1V183Y3T4a0G3P2XUvGdhbX4+dvJge6tRH6edFuJlPUKEK9MupyBY/tzwHYyH7B4In1ApEEjk1TU32u+0AyNHCExzkhQ/HAJOOebFnZlTJ/aUSp/CDG2/wDEAcfnQE0uIN5ktzctj5REBGv4lsn17fjR7RdE/uH9SmtZSil/iX5Jt/gb+sfEbxZqFu9nBqEekaczMRYaRAllbqCxbG2IDdgnqxY4AyTisfw8t/Z6hbaxbmS2W0lWZbjaMKVORjPDHI6c/SozqSxsfsdja2452ll8xhz6tnn8KqXV1c3UnmXM8kz+rsTSvOXS39f11LUcLRd5Sc32SsvvetvLlXqjt4tf0W6v9ml+EbEadczD7faylZbuRCF3eVO4/dHdvKmNVIyA+8YFReIfAscmmXGv+Db59Z0m3TfeW8iFL/TsKpbz4scoCxHmJuU452niuHrb0DxXr+h6jb6hpupTw3VuT5Moch48jBCsPmAIGCAcEZHenacdtUTzYesvfvGXdJNP5aW+V/JIxKK7HxB4l0DxVei71fQItHvpZC9xeaSoVJCzqWY25IXhd/3SuSRngYq6lx8M9HsmbTYtR1/UmclJtWh+z28CjGMQxOxlYndks4XGBtPWn7Tun/XoR9Ub+CUWvVL/ANKs/wADnNC8PveWjatqc0mm6JGxSS9MO/e/H7uJSR5knI+XIAHLFRzXXeFvF3hHQLtGuPBKXOlkqyn7UV1CVkYESCfB8pTggrGq5DEZJAZeT13XDqV2Lm6drySNQkSCNYbeFR/CkSjGOSf4ckknJJJxZpHmkMkjbmPU0n7+ltCo2wr5lK8+lunnfv2t11vpYu6+8txqMuoyzGY3ztcGQtklmJLBj/eyTn/69RaRNfW+pQXGmyyQ3cTb45I22lCO+e1JZzIY2tbg4hc5Df3Hxw309fanTPHbWzWsMiyvIf3siZ2kcEKM+4zn/CknJe71LlClUbrXtHqut+y8n0fRd7a9F4kjhn0Ww8RWKwpGmoS293BbxBI45sI4kXHRZBu2r28psYGAOc1WNVvGkjz5M372In+6e31ByD7g1d8N69NowuoGtLW/sbxVW6tLkHZKFOQcqQysOcMCCM1qzXPga+s1Lx63pUvmg/ZYY0uYYwSN5SRnVwCM4RgxBAy5yaOXks0Cr/WOanN2va3ZW0S9LafJdLmRp1heXSwabp9u9xfX7ZWNBzsHT6DgsT0AUHOM1oavPBoOjSeHrGaOW+uP+QvcxNuRgGVkt0buqsoZiOGYDGQgJl1rxlM9le6T4dtP7G0m8CpcRhxJcXKKQVWaUKpZQQMKAq8DIJGa5Srgmlruc+IqKcrR+FaL/P5vX5mpbg6tCtu0ii8hQLBkAeco/gJ/vDtnr09KzGVlYqylWBwQRyDQCQcjg1qyKusAzQqkd+qlpUzgT/7SjoGxkkd+o71n/Df938v+B+X5daX12Fl/FX/ky/8Akl/5MvNe9F4ZuLiy16y1C1lMM1lMt0kgAJRozvB5BHUDqCPatrxdoklx45htNJWWaHWWhn0xCNz+XPjZHgDJKk7OAM7cgcisC5ZbWOSzhZXZuJpFIIbBztU+mQOe+K9A8F3dsfCFt4ge5hTUPCaXggRnCsTLtNoy+pSaS4kzg/dRT1GLjq+Y5637uCore9369vl+bZzHxMnjfxleWUAYW2mBNNgDYzsgUR544ySpYnjJJOBmuaooqzlCiiigAooooAKKKKACiiigArrPCn/IheMv+uFn/wClC1yddh4WgnX4deMLhoZBC0VoqyFTtJ+0LwD0zQBx9FFFABRRRQAUUUUAFFFFABRRRQAUUUUAFFFFABRRRQAUUUUAXtO1jV9Ogmt9P1S+s4Z/9dHBcPGsnGPmAODwSOfWullvr62+DWn2tveXEMFzrt8J4o5SqSgQWZAYDhse9cZXU6Pr3h4eEodA17RtUuxb3815DNZajHb/AOtjiRlYPDJnHlAggjqaAOWorqftnw8/6FzxT/4PoP8A5Eq42t/DttEj0z/hEfEAKXLz/aRrcHnNuVV2Fvsn3RtyB6saAOKorqftnw8/6FzxT/4PoP8A5Eo+2fDz/oXPFP8A4PoP/kSgDlqK6n7Z8PP+hc8U/wDg+g/+RKPtnw8/6FzxT/4PoP8A5EoA5aiup+2fDz/oXPFP/g+g/wDkSj7Z8PP+hc8U/wDg+g/+RKAOWortTrfw7OiLpn/CI6+Cty0/2n+24POOVC7C32T7oxnHqTVP7Z8PP+hc8U/+D6D/AORKAOWorqftnw8/6FzxT/4PoP8A5Eo+2fDz/oXPFP8A4PoP/kSgDlqK6n7Z8PP+hc8U/wDg+g/+RKPtnw8/6FzxT/4PoP8A5EoA5aiup+2fDz/oXPFP/g+g/wDkSrlxrXw7m0i00/8A4RHxBGbaSWQzprcAll37Plc/ZOQuzj03H1oA4qiup+2fDz/oXPFP/g+g/wDkSj7Z8PP+hc8U/wDg+g/+RKAOWorqftnw8/6FzxT/AOD6D/5Eo+2fDz/oXPFP/g+g/wDkSgDlqK6n7Z8PP+hc8U/+D6D/AORKPtnw8/6FzxT/AOD6D/5EoA5aiu1v9a+Hd1a6fAPCPiCD7HbmEvFrcAafMskm+Q/ZOW/ebc/3UUdqp/bPh5/0Lnin/wAH0H/yJQBy1FdT9s+Hn/QueKf/AAfQf/IlH2z4ef8AQueKf/B9B/8AIlAHLUV1P2z4ef8AQueKf/B9B/8AIlH2z4ef9C54p/8AB9B/8iUActRXU/bPh5/0Lnin/wAH0H/yJVy+1r4d3Vnp9v8A8Ij4gg+xwNCZItbgDT5leTfIfsnLDftz/dVR2oA4qiup+2fDz/oXPFP/AIPoP/kSj7Z8PP8AoXPFP/g+g/8AkSgDlqK6n7Z8PP8AoXPFP/g+g/8AkSj7Z8PP+hc8U/8Ag+g/+RKAOWorqftnw8/6FzxT/wCD6D/5Eo+2fDz/AKFzxT/4PoP/AJEoA5aiu21XW/h3ftbEeENftfIto4MQa3AvmbRje3+icse5ql9s+Hn/AELnin/wfQf/ACJQBy1FdT9s+Hn/AELnin/wfQf/ACJR9s+Hn/QueKf/AAfQf/IlAHLUV1P2z4ef9C54p/8AB9B/8iUfbPh5/wBC54p/8H0H/wAiUActXaeGL69k+GXi7T5Ly4azijtJI7dpSY0Y3C5YL0B96qfbPh5/0Lnin/wfQf8AyJWjrni7wvL4Yu9J0HwvfadNdWtvbSTTajHKrLFJv3lUgQl2OATnt0oA4WiiigAooooAKKKKACiiigAooooAKKKKACiiigAooooAKKKKACiiigCfT7S51C/gsbOIy3FxIsUSAgbmY4A54611SeH/AAvcXa6Da65d/wBt+YIVneFfsM0xONitkMq7jgSMMcZIAORn/DbULfS/H2h6hdMEghvY2kYkAKN2CSTwAM5qKw8N6hN40j8MsFiuvtgtpJHDCOIbsGRuMhAPmJxwozQBj3EMtvPJbzxtHLGxR0YYKsDggj1zUdbPjnU4Na8ba7rNqrpBf6lcXUSvjcFkkZgDjjODWNQAUUUUAFei3vg/w/pGj2d5q1n4vm3WkM93cWton2eB5AD5e5uhG5Rz3NedjrXU3+veOrfxQi3Gqasmr26x28aJKdwVYwiKoXgrsAAxkMp7g0AZWg6R/bOqSwQzC3s4Y3uJ7iUZ8mBOSxA6noAB1YgDrWw+i+GdWsb6Tw1e6ql3Y2zXTwX8MeJ41I3bGRuGAOcEHIycjHO7Jb2X/CR+MPD+mxwR3N9occZihI8oXkTW1zcRxgdi8Eyoq55KjpyMD4aq1vf6rrMgxa2GkXglY8fNPA9vGoPTJeUHBPIDYyeKAOUooooAK6ebwzZxeAp/EI1q3uL2K7tIXsoFLCFJ453Bdzgb/wByPlXdjdhiGBUcxXVaT/ySnxF/2GdM/wDRV9QBg6Jpt3rGrWul2KK9xcyCNNzBVGe7E8BQMkk8AAmujh0LwxqzjS9A1e/l1jlYftMCpb3jj+FDndHnB27xySAdvOK3wvmij8aWtvNKkIvoLnT1lkYKkb3NvJAruT0UNICT6A9elO+HNjcr8Q9K86Jrf+z75Li7MqlfJSFt8m/P3cBD1xg9cUAVPD+j2ktncaxrk1xbaVbSrA3kKDNNMwJEaA8cBSWJ4UAd2UF2u6LYLpg1vQLye70zzRDMtxGEntpCCVVgCQykA4Yd1IIHGdPUJ11f4c3D2qtu07XprqZDy3lXUaKjADsrW5VicAGSMc5qHTg1j8L9YkuBt/tO/torZTwX8oSO7AHqo3oMjOCwzjIoA5OiiigDq7zwtp1v4KvNaj1+G9v7S7tYZra2iLRRiZJmwZTgM4MWCFBXnhj2y/Bekx694w0XQ5pmgi1G/gtXlVclFkkVSwB6kZzWpo3/ACSvxL/2FdN/9F3lY/hQ6wviTTpvD/mf2vDcJNZeXgv5yHcm0Hq2QMLyScAAk4oA3PFGjaDp2jLdQaZ4vtJp9ptZNRtkjgkHBPI5PynIx7VQ8OaNp0+l3eua5eXNtpttPHbhbaIPNPK6uwVdxCgBYyWbnGUGPmyNj4e6nqt9r15Fq9/e3OjPazya0J5WdPJCtlm3cbw5XYTz5hTHzEVSizffCmSG3UtJpOsG4uFAyfKuIkRXAH8KtBtYnABljHJagCn4k0bT7fS7TW9DvLi5026mkt9tzEEmglQIxVtpIIKyKVbjOHGPlycCurnzY/CiCC4UrJqur/abdSMHyoImQuQf4WaYqpGQTFIOq1ylABXWjSfCVhbWtvreqamL+5t47gy2MUcsECyKGVWBYMzBSNwGMEkdsnkq6PQbO00q2g8Ra1Ek0e7dYWDgH7Yyn7zg9IQQQT/GQUH8TKAF14Tuk8W/2Db3UMqGCO8W6kBRFtngWcSOOSuI2BKjcc5A3HGbLaJ4b1aOW38MahqcmpQxPILe9gRRdKilnMbKx2ttUkI33ugO7AabwJf3Gq+J9Yju5jLf61p13BG7t9+Zl3KvqSxXaAMkllAqH4VK1r43tNWmRltdI3390xGAqQoX25PAZiAig4yzqO9AFPQtH07+zDrfiGe6g01pTbwJahWnuJQAW2huAqgjLHuQADyVj8Q6Na2tlBq+j3kt7pNzI0KvLF5csMqhWaORQSM4YEMDhhnGCGC39VP234Y6JLB8w02+ube5HUoZdjoxx0UhWAJxkq2M4NEmbD4VC3uFKy6rrCXECEYIjt4XVnIP8LNcYUjIJikHGKAOUooooA7G50fwbpUo03V9Y1aXUNiNLPY28b28JZQcDLhpMZ5Py56cYzUWneEUT4hXnhnWbp47fTnuft1zbLu2pCrFmG7A52gDPqKboFnB4eW08Taw0LSoVnsNNLfvZ26pJIP4Is/NzywAAGG3Cr4Y1TxVHrt7q3h+8u4tUa3nluLi3YLKI2B81geo4J6c+lAFzxjo2jaRYx+TpniywvJWzENVtkijdR97HckZH51W0LRdJ/sM694hvLuGya5NtBBZxK00zhQzHLEBVAZeecnjjrWj4Lv9SvNP8QxareXVxoa6ZM90JpGZFn2kWpUHgSecUAPXaZO2ar6gGvvhZpMsA3Lpeo3MV0ByU85Y2jY46A+W4BOMlTjODQBn+KNGtNPgsNS0u8lu9N1FHeBpowksbI21o3AJG4ccg8gg4GcVh11fiBWsfhz4b02cbbie6vNTVehWGUQRJkHnJNu7DsQVIPXHKUAFd14T0fwFrEyQ3Nx4mtkhg8/ULoRwNFboMB3xnJGSAB1JKgZJArhhycV0/hp/GHh3xZ/Y2k/arbUriRLaeyxujulJDCOVOVlibg4YFWHPIoAoeGtGi1rVbiJrtrOxtoJbqedo97RwoM/dyAWPAAyASQM81oXWi6DqWm3l54XvNRaWwh8+5tb+JFYxBgpkR1ODgsvykA9SCelbVsmm3Xibx7ovh/Y0Go2cyacEwVcRXMVxtUDrlYGCgA5JXtzWR4ABj0rxZcSApD/YjxeY3C72mh2rnpk4OB3xQBW0fSNJt9Jh1jxNcXsVrdO8dnBZKhml2Y3yHdwqAnb6k5x901V8SaLHpyWt9YXhvtLvQxtrgx+W+VOHR0ydrAkdyCCCDzWh4nH2zwR4T1CHmK0tp9MmHUpKtzLOCcdAyXAxnklH4wMl2uq1j8N/D+m3A23M99d6gEPBWJ1hiXcDyMmByOxGOeuADlKKKKACiiigAooooAKKKKACiiigAooooAKKKKACiiigAooooAK25fFviSTRF0VtYuRYCMRGNSFLRjojMPmZBxhSSOBxwMYlFABRRRQAUUUUAFdBZ+NPFNnpSaZaa1cwWyIUTy8CRF/urJjeB1GAehI6Vz9FAD4JZYJkmhkeKWNgyOjEMrA5BBHQ1ta54v8AEmt2f2PUtWmlttwZoUVY0dh0LBAAxHYnOMnHU1hUUAFFFFABViO8uo7CawSd1tZ5ElliB+V3QMEY+4Dvj/eNV6KACtzUvFviTUdJXSrzV7mWzCqrRZC+YFxt3kDL4wCN2cYrDooAu6LquoaNfrfaZdPbXCgqGUA5BGCCDwR7Gna5rGqa5ei81a+mu5goRTIeEQEkKo6KuSeAAOTVCigAooooAsR3l1HYT2Ec7razyJJLED8rsgYKT7je35mo7aee1uYrm2mkgnicSRyRsVZGByGBHIIPOajrZ1nSYdJ0uz+1TOdUu0W48hcbYIGB27++9uGA4wuDzu+UAm1jxl4n1bT20/UNYnltnx5sYCp5uCCPMKgF+QD82eeetUNC1rVNDvDd6TfTWkrLscoeHXIO1lPDLkA4IIyBWfRQBf1zWdU1y8F3q19NdzKuxC54Rck7VA4VcknAAHJqhRWzqujxReH9P12xlkktbhmt51kHzQ3CKpZcjgqwYMvfkg9MkAxq6xfiN4yEUUZ1jcsMSQx77aFiqIoVVyUzgAAD6VydFAF/W9Y1HWr/AO36lcCa42hd4jVOB04UAVc1vxZ4j1qzWz1TVri4t1YMYyQquw6M4AG9uT8zZPJ55NYlFAGhoOtanod4bzSrtraZkMbEKGDKcHBVgQRkA8jqAe1R6vqeoavfPfapeT3dy4AMkrliAOij0AHAA4A4FU6KAClBwQfSkooA6+b4l+Np5Wlm1rzZGxud7WFmPGOSU9KwZ9c1ebXf7c+3zRaluDi5gPlOrAYBGzGDgdqzqKANzXfF3iPW7QWepapLLbbgxhRVjRmHQsqABiOcE5xk46mq2ga/rGgzSS6RqE1qZQBKq4KSAdNyHKtjORkHB5FZlFAFzWNU1HWL5r7VLye7uGAG+VskKOij0UdABwBwKp0UUAFdHF468XR6ctjHr14sSxiNXDDzVQDAUSY3gY4wDjHHTiucooAnsbu6sLyK8sbqa1uYW3RTQyFHRvUMOQa0df8AFGv69FHDqupzXEMbbkhACRhum7YoC7sHG7GccZrHooA0/D+v6voE0suk3rW5lULINiurgHIyrAgkdjjjJ9aqalfXupXst9qF3Pd3UpzJNNIXdjjAyTyeAB+FV6KACiiigAooooAKKKKACiiigAooooAKKKKACiiigAooooAKKKKACiiigAooooAKKKKACiiigAooooAKKKKACiiigAooooAK7hdE8O6V4c0/VdR0jX9cjvLcTvc2V0lrb253shjLNDISwYEHds5AI3Bga4eu78Mw3sOn2V54U8dwaVNsLXdpc6ibRoJslcqThZAygEEZIzg9ASAct4hg0eG8ibRL6a6tJYhJtnj2SwNkgxvjgkYzleCGHQ5Aza6T4iXWm3WuRHTpbS5eO0iS8vLSDyIrq4wS7rHtUKBkJwo3bN/VjXN0AdB8OdPt9U8caTZ3aLJbmcSSxsMiRUBcofZgu38aytYv7jVdWvNTu5GkuLud55WY5LM7FiT+Jq74K1aPQvFem6tMrvBbzgzqgBYxH5XC5IG7aWxk9cVF4o0mTQ9fvNLkZZBC+YpEJKyxMA0cikgZVkKsOBwRwKAOn1nSPBnhtdNOorq2rz3+m2t4ba1vEtvsxkiV23O0LhsknCgcLjLEkgN1fRvBugLZ311Jq2sW2qWqXVjawzJaTQxklWMzmORSQ6OoVRyAGJXO2srx/e2t9qOmyWc6TJFo1hA5X+GRLdFdfqCCPwo8aX1peaf4YjtZ0la10ZYJwv8ABJ9onbaffDKfxoAr+M9Ht9F1eOGyuJbiyubaK7tZJkCSGKRAw3qCQGGSDgnpV/wIPt2m+JNDkP7ifTJLxSefLmtv3quB3JUSx+wlY84xUPj2+tL640ZrSdJhDo1pBIV/hkWPDKfcGpvCedJ8Ma74gk4M0B0myHXfLNjzSR/dWEOOuQ0kfBGcAHK0UUUAFFFFABRRRQAUUUUAFFFFABRRRQAUUUUAFFFFABRRRQAUUUUAFFFFABRRRQAUUUUAFFFFABRRRQAUUUUAFFFFABRRRQAUUUUAFFFFABRRRQAUUUUAFFFFABRRRQAUUUUAFFFFABRRRQAUUUUAFFFFABWrqWstqWjWVneW++6sR5MF0HwfI5PlsuOcMcq3BALA7vl2lFAGVRRRQAVq6prButIsNJt7cW1nZguV3bmlmYDfKxwMk4AAx8qgDk5JKKAMqiiigAooooAKKKKACiiigAooooAKKKKACiiigAooooAKKKKACiiigAooooAKKKKACiiigAooooA//9k=">
            <a:extLst>
              <a:ext uri="{FF2B5EF4-FFF2-40B4-BE49-F238E27FC236}">
                <a16:creationId xmlns:a16="http://schemas.microsoft.com/office/drawing/2014/main" id="{AC7AEC5B-26E7-4F5F-B4B4-2899DD95FD2E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98516" y="842279"/>
            <a:ext cx="7880167" cy="50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Low-repetition-rate beam structure (15.6 / 7.8 MHz) derived from CEBAF RF.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 laser system developed: seed laser, RF division, high-power laser amplifier, and Second Harmonic Generation.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Demonstrated strong phase stability (&lt;1° drift over ~8.5 hours).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Achieved sufficient pulse energy and power to support KLong beam production.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Fully integrated into existing CEBAF laser infrastructure with EPICS control.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design of the LLRF for KLF (15.6/7.8 MHz direct-synthesis driver)  is complete and bench tests have confirmed its accuracy.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627E5C-CDF9-4ECD-82E9-6ADFBF1E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9A7084-60F1-4A2F-82DF-610DD442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3984027-A62F-4E8F-912C-561E1ECAB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57586"/>
              </p:ext>
            </p:extLst>
          </p:nvPr>
        </p:nvGraphicFramePr>
        <p:xfrm>
          <a:off x="1027521" y="5190229"/>
          <a:ext cx="6887182" cy="1194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0721">
                  <a:extLst>
                    <a:ext uri="{9D8B030D-6E8A-4147-A177-3AD203B41FA5}">
                      <a16:colId xmlns:a16="http://schemas.microsoft.com/office/drawing/2014/main" val="1188941950"/>
                    </a:ext>
                  </a:extLst>
                </a:gridCol>
                <a:gridCol w="884888">
                  <a:extLst>
                    <a:ext uri="{9D8B030D-6E8A-4147-A177-3AD203B41FA5}">
                      <a16:colId xmlns:a16="http://schemas.microsoft.com/office/drawing/2014/main" val="3899543988"/>
                    </a:ext>
                  </a:extLst>
                </a:gridCol>
                <a:gridCol w="1191887">
                  <a:extLst>
                    <a:ext uri="{9D8B030D-6E8A-4147-A177-3AD203B41FA5}">
                      <a16:colId xmlns:a16="http://schemas.microsoft.com/office/drawing/2014/main" val="738404593"/>
                    </a:ext>
                  </a:extLst>
                </a:gridCol>
                <a:gridCol w="1366505">
                  <a:extLst>
                    <a:ext uri="{9D8B030D-6E8A-4147-A177-3AD203B41FA5}">
                      <a16:colId xmlns:a16="http://schemas.microsoft.com/office/drawing/2014/main" val="1426257712"/>
                    </a:ext>
                  </a:extLst>
                </a:gridCol>
                <a:gridCol w="1233525">
                  <a:extLst>
                    <a:ext uri="{9D8B030D-6E8A-4147-A177-3AD203B41FA5}">
                      <a16:colId xmlns:a16="http://schemas.microsoft.com/office/drawing/2014/main" val="960859100"/>
                    </a:ext>
                  </a:extLst>
                </a:gridCol>
                <a:gridCol w="1409656">
                  <a:extLst>
                    <a:ext uri="{9D8B030D-6E8A-4147-A177-3AD203B41FA5}">
                      <a16:colId xmlns:a16="http://schemas.microsoft.com/office/drawing/2014/main" val="3492415066"/>
                    </a:ext>
                  </a:extLst>
                </a:gridCol>
              </a:tblGrid>
              <a:tr h="44227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Current</a:t>
                      </a:r>
                    </a:p>
                    <a:p>
                      <a:pPr algn="ctr"/>
                      <a:r>
                        <a:rPr lang="en-US" sz="1100" dirty="0"/>
                        <a:t>(µA)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Rep Rate</a:t>
                      </a:r>
                    </a:p>
                    <a:p>
                      <a:pPr algn="ctr"/>
                      <a:r>
                        <a:rPr lang="en-US" sz="1100" dirty="0"/>
                        <a:t>(MHz)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Bunch interval (ns)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Sub-harmonic</a:t>
                      </a:r>
                      <a:r>
                        <a:rPr lang="en-US" sz="1100" baseline="0" dirty="0"/>
                        <a:t> of 499 MHz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Bunch Charge</a:t>
                      </a:r>
                    </a:p>
                    <a:p>
                      <a:pPr algn="ctr"/>
                      <a:r>
                        <a:rPr lang="en-US" sz="1100" dirty="0"/>
                        <a:t>(pC)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Equiv. 249.5 MHz current (µA)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extLst>
                  <a:ext uri="{0D108BD9-81ED-4DB2-BD59-A6C34878D82A}">
                    <a16:rowId xmlns:a16="http://schemas.microsoft.com/office/drawing/2014/main" val="3988231438"/>
                  </a:ext>
                </a:extLst>
              </a:tr>
              <a:tr h="7524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2.5</a:t>
                      </a:r>
                    </a:p>
                    <a:p>
                      <a:pPr algn="ctr"/>
                      <a:r>
                        <a:rPr lang="en-US" sz="1100" dirty="0"/>
                        <a:t>2.5</a:t>
                      </a:r>
                    </a:p>
                    <a:p>
                      <a:pPr algn="ctr"/>
                      <a:r>
                        <a:rPr lang="en-US" sz="1100" dirty="0"/>
                        <a:t>5.0</a:t>
                      </a:r>
                    </a:p>
                    <a:p>
                      <a:pPr algn="ctr"/>
                      <a:r>
                        <a:rPr lang="en-US" sz="1100" u="none" dirty="0"/>
                        <a:t>5.0</a:t>
                      </a:r>
                      <a:endParaRPr lang="en-US" sz="11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15.59</a:t>
                      </a:r>
                    </a:p>
                    <a:p>
                      <a:pPr algn="ctr"/>
                      <a:r>
                        <a:rPr lang="en-US" sz="1100" dirty="0"/>
                        <a:t>7.80</a:t>
                      </a:r>
                    </a:p>
                    <a:p>
                      <a:pPr algn="ctr"/>
                      <a:r>
                        <a:rPr lang="en-US" sz="1100" dirty="0"/>
                        <a:t>15.59</a:t>
                      </a:r>
                    </a:p>
                    <a:p>
                      <a:pPr algn="ctr"/>
                      <a:r>
                        <a:rPr lang="en-US" sz="1100" dirty="0"/>
                        <a:t>7.80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</a:t>
                      </a:r>
                    </a:p>
                    <a:p>
                      <a:pPr algn="ctr"/>
                      <a:r>
                        <a:rPr lang="en-US" sz="1100" dirty="0"/>
                        <a:t>128</a:t>
                      </a:r>
                    </a:p>
                    <a:p>
                      <a:pPr algn="ctr"/>
                      <a:r>
                        <a:rPr lang="en-US" sz="1100" dirty="0"/>
                        <a:t>64</a:t>
                      </a:r>
                    </a:p>
                    <a:p>
                      <a:pPr algn="ctr"/>
                      <a:r>
                        <a:rPr lang="en-US" sz="1100" dirty="0"/>
                        <a:t>128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  <a:r>
                        <a:rPr lang="en-US" sz="1100" baseline="30000" dirty="0"/>
                        <a:t>nd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64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32</a:t>
                      </a:r>
                      <a:r>
                        <a:rPr lang="en-US" sz="1100" baseline="30000" dirty="0"/>
                        <a:t>nd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64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0.16</a:t>
                      </a:r>
                    </a:p>
                    <a:p>
                      <a:pPr algn="ctr"/>
                      <a:r>
                        <a:rPr lang="en-US" sz="1100" dirty="0"/>
                        <a:t>0.32</a:t>
                      </a:r>
                    </a:p>
                    <a:p>
                      <a:pPr algn="ctr"/>
                      <a:r>
                        <a:rPr lang="en-US" sz="1100" dirty="0"/>
                        <a:t>0.32</a:t>
                      </a:r>
                    </a:p>
                    <a:p>
                      <a:pPr algn="ctr"/>
                      <a:r>
                        <a:rPr lang="en-US" sz="1100" u="none" dirty="0"/>
                        <a:t>0.64</a:t>
                      </a:r>
                      <a:endParaRPr lang="en-US" sz="11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  <a:p>
                      <a:pPr algn="ctr"/>
                      <a:r>
                        <a:rPr lang="en-US" sz="1100" dirty="0"/>
                        <a:t>80</a:t>
                      </a:r>
                    </a:p>
                    <a:p>
                      <a:pPr algn="ctr"/>
                      <a:r>
                        <a:rPr lang="en-US" sz="1100" dirty="0"/>
                        <a:t>80</a:t>
                      </a:r>
                    </a:p>
                    <a:p>
                      <a:pPr algn="ctr"/>
                      <a:r>
                        <a:rPr lang="en-US" sz="1100" dirty="0"/>
                        <a:t>160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40" marR="71240" marT="35621" marB="35621"/>
                </a:tc>
                <a:extLst>
                  <a:ext uri="{0D108BD9-81ED-4DB2-BD59-A6C34878D82A}">
                    <a16:rowId xmlns:a16="http://schemas.microsoft.com/office/drawing/2014/main" val="80616261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6372BC-C3EA-472D-A69B-9B7D09E8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01" y="824618"/>
            <a:ext cx="3950023" cy="244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81D3A-2DEC-4123-8601-2768E1A4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450" y="3412667"/>
            <a:ext cx="3916124" cy="269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7C9698-B314-4464-9B72-464E677AB843}"/>
              </a:ext>
            </a:extLst>
          </p:cNvPr>
          <p:cNvSpPr txBox="1"/>
          <p:nvPr/>
        </p:nvSpPr>
        <p:spPr>
          <a:xfrm>
            <a:off x="8037112" y="6333567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Credit: Shukui Zhang and Tomasz Plawski</a:t>
            </a:r>
          </a:p>
        </p:txBody>
      </p:sp>
    </p:spTree>
    <p:extLst>
      <p:ext uri="{BB962C8B-B14F-4D97-AF65-F5344CB8AC3E}">
        <p14:creationId xmlns:p14="http://schemas.microsoft.com/office/powerpoint/2010/main" val="345293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E8DB0-F270-1448-65EF-C6C94153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8CE78-47AD-AF40-75B2-CE533BF3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KLong Beam Study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91C0F5-A030-B294-C074-A3837CA9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oAf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KACiiigAooooAKKKKACiiigAooooAKKKKACiiigAoorqdG8P6HJ4Vi17XdevdPSe+ls4YrXThckmNInZmJlTH+tUDr0NAHLUV1f9meAP+hv13/wQR//ACTV9/C/gpfD0WuHxhrP2WW7e0Uf2Cm/eiI5OPtPTDjv1zxQBwtFdX/ZngD/AKG/Xf8AwQR//JNH9meAP+hv13/wQR//ACTQBylFdX/ZngD/AKG/Xf8AwQR//JNH9meAP+hv13/wQR//ACTQBylFdX/ZngD/AKG/Xf8AwQR//JNH9meAP+hv13/wQR//ACTQBylFd03hfwUvh1NcPjDWfsr3jWgH9gpv3qgcnH2nGMMO/XtVD+zPAH/Q367/AOCCP/5JoA5Siur/ALM8Af8AQ367/wCCCP8A+SaP7M8Af9Dfrv8A4II//kmgDlKK6v8AszwB/wBDfrv/AIII/wD5Jo/szwB/0N+u/wDggj/+SaAOUorq/wCzPAH/AEN+u/8Aggj/APkmr914X8FW2h2GsSeMNZNtfSzRRAaCm4NFs3ZH2np+8XH49KAOForq/wCzPAH/AEN+u/8Aggj/APkmj+zPAH/Q367/AOCCP/5JoA5Siur/ALM8Af8AQ367/wCCCP8A+SaP7M8Af9Dfrv8A4II//kmgDlKK6v8AszwB/wBDfrv/AIII/wD5Jo/szwB/0N+u/wDggj/+SaAOUorudS8MeCdPstLu5/GGsmPU7VrqALoKEhBNLCd3+k8HdE3rxj6VR/szwB/0N+u/+CCP/wCSaAOUorq/7M8Af9Dfrv8A4II//kmj+zPAH/Q367/4II//AJJoA5Siur/szwB/0N+u/wDggj/+SaP7M8Af9Dfrv/ggj/8AkmgDlKK6v+zPAH/Q367/AOCCP/5Jq9qXhfwTp9hpd7P4w1kx6nbNcwBdBQkIs0kR3f6Twd0TevGPpQBw1FdX/ZngD/ob9d/8EEf/AMk0f2Z4A/6G/Xf/AAQR/wDyTQBylFdX/ZngD/ob9d/8EEf/AMk0f2Z4A/6G/Xf/AAQR/wDyTQBylFdX/ZngD/ob9d/8EEf/AMk0f2Z4A/6G/Xf/AAQR/wDyTQBylFd1rXhfwVpLWa3XjDWSbuziu49mgocJIMgH/Sevr/OqH9meAP8Aob9d/wDBBH/8k0AcpRXV/wBmeAP+hv13/wAEEf8A8k0f2Z4A/wChv13/AMEEf/yTQBylFdX/AGZ4A/6G/Xf/AAQR/wDyTR/ZngD/AKG/Xf8AwQR//JNAHKUV1f8AZngD/ob9d/8ABBH/APJNaPiTwNo9h4am1fTPEd3fSRWdtemGfTBADFM5QfMJX+YEcjGOetAHB0UUUAFFFFABRRRQAUUUUAFFFFABRRRQAUUUUAFFFFABRRRQAV1V9/ySPR/+w9f/APpPZ1ytdVff8kj0f/sPX/8A6T2dAHK0uTt25OM5xSUUAFFFFABRRRQAUUUUALk7duTjOcUlFFABRRRQAUUUUAFLk4C5OB0FJRQAUUUUAFFFFABRRRQApJIAJJxwPakoooAKKKKACiiigApSSQASSB09qSigAooooAKKKKACiiigBSScZJOBgZpKKKACiiigAoorp5Y49M+G8LPEn2zWr0uhZRuW2gG3Iz2eV2GRjmBhzQBzFdb4VJPgLxlkk4gswM/9fK1yVdZ4U/5ELxl/1ws//ShaAOTooooAKKKKACiiigAooooAKKKKACiiigAooooAKKKKACiiigArqr7/AJJHo/8A2Hr/AP8ASezrla6q+/5JHo//AGHr/wD9J7OgDlaKKKACiiigAooooAKKKKACiiigAooooAKKKKACiiigAooooAKKKKACiiigAooooAKKKKACiiigAooooAKKKKACiiigAooooAKKKKACiiigB0aNJIsaDLMQoHqTXTfE51h8THRISPI0SFNNUDgb4/8AWn05lMhyOuc96d8M1Fprc3iWTiLQIDqAPcTBgtvx3/fPGehGAc8Zrlickk9TQAldZ4U/5ELxl/1ws/8A0oWuTrrPCn/IheMv+uFn/wClC0AcnRRRQAUUUUAFFFFABRRRQAUUUUAFFFFABRRRQAUUUUAFFFFABXVX3/JI9H/7D1//AOk9nXO2FjfahMYLCzuLuULuKQRF2A9cDtyK6PUAV+EmjqwII1+/yD/172dAHKUUUUAFFFFABRRRQAUUUUAFFFFABRRRQAUUUUAFFFFABRRRQAUUUUAFFFFABRRRQAUUUUAFFFFABRRRQAUUUUAFFFFABRRRQAUUUUAFFFFAHVXw/sr4bWVpwtxrV4b2UZ58iENHDx1GXec9wcLzla5Wuq+KOYPE8elfd/sqwtLF4u0M0cCfaEHr+/MxJGQSSQSCK5WgArrPCn/IheMv+uFn/wClC1yddZ4U/wCRC8Zf9cLP/wBKFoA5OiiigAooooAKKKKACiiigAooooAKKKKACiiigD1PwLHo+m+EtFvkktJNR1PUpbdkuPDsWqK8iGPZC/mHMaEOCTEGkO88fKgPP/2Z4b03RZn1B7a61u0ldHs470mKZEnClgyjGSNwChuV+fI4Dc7pOt6tpMF3Bp19LbR3aeXOq4+YcjPPQ4LDIwcMwzhiDnUAemXOl6XJ+0DqOnDTbRLCO+umjtEjxCmyN3RQvQqCB8pyCBg55rM1W+s7zwt4f8Raxo1hPM+qX9rPHZW0Vgs0McVq0YIgRVyGmkO7bk5wTgDHJXeqahdau+rzXkzX7y+cbgNtfzM53Ajoc85FS69rmra7dJc6tfS3UkabIw2Aka5J2oowqDJJwABkk96AO1+HPibwro/jiDX44bjQha7NluZJbiCdPm85XdCsisVK7MArvA3YGWGRrTQv8LtMa3VlhPiLUTGrHJC+RZ4B/CuQrtzql5Z/BWzsrd4lgvdcvVnDQo5IWC0IwzAlev8ACRmgDiKKKKACiiigAooooAKKKKACiiigAooooAKKKKACiiigAooooAKKKKACiiigAooooAKKKKACiiigAooooAKKKKACiiigAooooAKKKKACuk+G1tDL4st727XNlpiPqNz6bIV37eeMswVADgFnUZ5rm66qyH9k/Da+um+W41y5W0i7E28JEkv4GTyeuOU4zg4AOcv7qa9vp7y4bdNPI0sh9WY5P6moKKsmGOPTxNIP3krYiGeijq358fgfSk3Y0p03O9uiv/Xz09StXWeFP+RC8Zf9cLP/ANKFrk67jw1qd5L8K/FmlO8RtIVtZUUQoGDG4GcuBuI5PBOKZmcPRRRQAUUUUAFFFFABRRRQAUUUUAFFFFABRRRQAUUUUAFFFFABXVX3/JI9H/7D1/8A+k9nXK11V9/ySPR/+w9f/wDpPZ0AcrRRRQAUUUUAFFFFABRRRQAUUUUAFFFFABRRRQAUUUUAFFFFABRRRQAUUUUAFFFFABRRRQAUUUUAFFFFABRRRQAUUUUAFFFFABRRRQA6NGkkWONSzsQqgdSTXTfEtkt9eh0GEgwaHaR6euP+eikvMeeeZpJWwScZwOAAG/DWGEeJP7Wuo0lttGgk1KSNwGWRohmNGB+8rSmNWH90tyK524mmuJ5Li4leaaVi8kjsWZ2JySSeSSe9AC2kLXFwkKEAsep6AdyfYDmn6hMs9wTGCIkASIHqFHTPv3/GpYv9G05pf+WlzmNPZB94/icD86pVmvelfsddT91SVPrLV+nRfr812Cus8Kf8iF4y/wCuFn/6ULXJ11nhT/kQvGX/AFws/wD0oWtDkOTooooAKKKKACiiigAooooAKKKKANvQdJ02e0fUtc1VtPsFkMSeRCJ55pAASFjLLhQCMsSAMjGTxWj9u+H6n7OPD2uvF0+1tqSCUe/liPbkdOvNcnXWtoPhjS7e1j8Ra1q8F9cW0V35Vhpsc8aRyoHjy7zR5bawJAGBnGcg4AKmqaPotxYzal4b1V5Y4VDT2N6ojuYlzjcpHySrkjoQ3J+TA3VztWdTWxS/lXTJ7mezB/dSXEKxSMMfxKrMBz6MarUAFFFFABRRRQAV1V9/ySPR/wDsPX//AKT2dcrXVX3/ACSPR/8AsPX/AP6T2dAHK0UUUAFFFFABRRRQAUUUUAFFFFABRRRQAUUUUAFFFFABRRRQAUUUUAFFFFABRRRQAUUUUAFFFFABRRRQAUUUUAFFFFABRRRQAUUUUAdXop+wfDbX7ubpqlxb6fbqeNxjbzpGHrtCxAj/AKbKa5ZFZ3VFUszHAA7muo8f405NK8LJgHSrYNdgcf6XMBJKGH95MpEcgMDFtP3RWFYf6PDLfH7yfJD/AL57/gMn64qZSsjahSVSaT26+i3G6sy/bTEjZSFViUjodowSPqcn8aqUUURjypIVaq6tSU+7Cus8Kf8AIheMv+uFn/6ULXJ11nhT/kQvGX/XCz/9KFqjI5OiiigAooooAKKKKACiiigAooooAK9A1vVrDS9B8OWcvhnSdftP7OEltfX0lysmXYtNCBDNGFWOYyKFYE9WzhxXMaL4dvNasJZdKkiu72JyDp0e43LoADvRMfOBzkLkgKSRjmr9l448fWNvBpdn4s8R20MCiOC1iv5lWNcDAVAeBjHAFAGBqdxDd30txb2FtYROcrb27SGOPjopkZm/NjVauk1bS9ZurKfxL4n1CaG5uwHtjf8AmNcagchSy5BJUAffbC5G0EkEDm6ACiiigAooooAK6q+/5JHo/wD2Hr//ANJ7OuVrqr7/AJJHo/8A2Hr/AP8ASezoA5WiiigAooooAKKKKACiiigAooooAKKKKACiiigAooooAKKKKACiiigAooooAKKKKACiiigAooooAKKKKACiiigAooooAKKKKACuh+HVjb33i20N9GsljZh767V13K0MKmR1I7ghcHGTz0rnq6rTB/Zfw61W/bCz6zOmnQ56mCMrNMcH/bFuMjPRgcZ5AMDUru61bV7m/uGea6vLh5pGJyzu7Ek57kk0akyq6WkbAx2425H8TH7x/Pj6AU7Tf3Uc950aFQIz/ttwCPcDJH0z2qlWfxS9Drf7qgl1n+Sf6tfggooorQ5ArrPCn/IheMv+uFn/AOlC1yddZ4U/5ELxl/1ws/8A0oWgDk6KKKACiiigAooooAKKKKACiiigByMyOroxVlOQQcEH1rph8QvGgh8s+Ir1n/57swaf6+aRvz6HdkdK5epLeGa4uI7e3ikmmlcJHGilmdicAADkkntQBJqF7eaheSXuoXc93dSnMk08hd3PTJY8mq9atj4b8RX9hdahY6Bqt1Z2hYXNxDZyPHCVGWDsBhcDk56CsqgDqfAfhE+JGupri8FjZwRS7ZNm9pZ1glmWJV9xE2W6KMZ5Kg1NP8MXF1oaa7Lf2VtpfmiGWdy5MUm4DYVVSxbad/AI2988Vo+AfiF4l8IzRx2OsaounxpcYsob14ovMliaPfgcZBKt052isO/8Q69qBmN9rF/cmdSkvm3DNvUuHIOTzlgG+ozQBuz+DoF+Kd14Oj1CR7a3u5ovtRiAd441Zi23OAxVTxnqetM1Pw/oM1lpOp6TrE1np9/dXNm8urREeTJCkTlj5IclSJlAwCcg9qiu/GEr/Ea58YW1miNNcyTfZpH3Da4KshYY/hYjNVfEmt2N5ptlo2j6fLZaZZTTToJ5/OmkllEauzMAo6RIAAoHHvQB1nwv8JaXdeOoYL4ab4q0JRHHezWn2nFuZSVRtmYJThlG5gCqq2TzisXW4/J+F+mw5Q7PEWorlDlTiC0HHtXJwTTQSeZBK8T4I3IxBwRgjI9QcV2ZfS1+Ctmt7b3kl22uXv2R4ZlSND5Fpu8xSpLDGMYK496AOIooooAKKKKACiiigAooooAKKKKACiiigAooooAKKKKACiiigAooooAKKKKACiiigAooooAKKKKACiiigAooooAKKKKACiiigArqviB/ocWgaHH/AKiz0i3uM9PMluo1uHcjsQJEj9xEp9qyvCWlf214is9PZhHC7GS4kJwI4EUvK5IB4VFZuh6Vb13Uo9c8V6przxkWzTNMiOoHy5xHGRyOgAxzwD2FKUuVXNKNN1ZqK/4bu/luZl7/AKPbRWQ+9xLN/vEcD8AfzJqlTpZHllaSRizuSzE9STTaUI2RWIqqpO8dtl6Lb/g+YUUUVRiFdZ4U/wCRC8Zf9cLP/wBKFrk67jwy+ln4V+LEit7xdSC2pmlaZTCyfaBgKm3cG6cliPagDh6KKKACiiigAooooAKKKKACiiigArS8PX8ug+JNM1drYyPY3UN2sTkr5gVlcDOOAQBz71m16d4n1XS5P+EfePwXaaxHf6PYwfaWnn8+WSGFLd0j2MBGweMrgqxPyt0YUAZNh8QL668ZaL4g8ST3F7/Yknn2aRogaR1lMypI3BIZydznLc55rh63vH+k2eh+K7rTLBrgwRJC2y4IMsTvEjvE+APmRmZDwOVOQDWDQAUUUUAFFFFABXVX3/JI9H/7D1//AOk9nXK11V9/ySPR/wDsPX//AKT2dAHK0UUUAFFFFABRRRQAUUUUAFFFFABRRRQAUUUUAFFFFABRRRQAUUUUAFFFFABRRRQAUUUUAFFFFABRRRQAUUUUAFFFFABRRRQB1XhnGmeC/EGtnia4EelWx7gyZeUjuP3ce0kHpIQRhqwr3/R7SG0XqyiaQ+pYZUfgp/Mmul8UwLaWfh7wyfkSytDf33tNcBXckdQREsCYBwdgIALHPJXkxuLqSYjG9iQPQdhWb1kl2OuH7uhKXWWi9N3+i+8iooorQ5AooooAK6zwp/yIXjL/AK4Wf/pQtcnXWeFP+RC8Zf8AXCz/APShaAOTooooAKKKKACiiigAooooAKKKKACtTSfEXiDSLO4s9J1zU7C2uc+fDbXbxJLxj5lUgNwcc9qy6KAA0UUUAFFFFABRRRQAV1V9/wAkj0f/ALD1/wD+k9nXK11V9/ySPR/+w9f/APpPZ0AcrRRRQAUUUUAFFFFABRRRQAUUUUAFFFFABRRRQAUUUUAFFFFABRRRQAUUUUAFFFFABRRRQAUUUUAFFFFABRRRQAUUUUAFbXgjSoda8VWGn3bvHZtJ5l26EBlgQF5SuQRu2K2M8ZxWLXY/D6IR6D4r1F2MITT47VJ/RpZk3oB0LNAlxjP90ngjNJuyuy6cJVJqEd2ZfifVZtSvr3VbhEjudVnado4wQsMW75Y1BJIXoAOyqtYVTXk5uLl5ioUE/Ko6Ko4A/AVDUwTS13NcTUjKVofCtF/n83r8woooqznCiiigArrPCn/IheMv+uFn/wClC1yddZ4U/wCRC8Zf9cLP/wBKFoA5OiiigAooooAKKKKACiiigAooooAKVFZ3CIpZmOAAMkmkrr5fAPiiGWG40iyur5fs1rdJNbrht0sEc4VBnczL5gHy55HagBPF+qeM/FQtn1rTJpXtl2xSR6aI2CCONAmVUfIBGML0UlsAZNcjXSan468aX95Nc3fijWTNKf3m28kQMcYJIBAye57kknk1zdABRRRQAUUUUAFdVff8kj0f/sPX/wD6T2dcrXVX3/JI9H/7D1//AOk9nQBytFFFABRRRQAUUUUAFFFFABRRRQAUUUUAFFFFABRRRQAUUUUAFFFFABRRRQAUUUUAFFFFABRRRQAUUUUAFFFFABRRRQAV23iQ/wBj/DvQ9F6T3ofULhD1XzCuzIPIJjjjYdirg9wa5XQ7NdQ1izsZJBEk8yo7llG1SeTliBwPUitP4ga3F4g8WXuoWsZhsd4is4f+eUCALGg9AFAAHYAAcAVEtWonVR/dwlUfovnv9y/FowKKKKs5QooooAKKKKACus8Kf8iF4y/64Wf/AKULXJ11nhT/AJELxl/1ws//AEoWgDk6KKKACiiigAooooAKKKKACiiigArvL680fxTaaTqGpeL20e/sbKHT/s0tvPKiRwIqRvEyA7QwGSvZtx6NgcHRQBvePtSstW8VXV9p5Z4WSFDKybTPIkSJJMR1y7qz5PJ3ZPOawaKKAN7wx4R1/wASKG0m0hdWmFvGZ7uG3Espx+7jMrL5j8rlVyRuXPUZzhpOqNqn9lrpt4b/AM0w/ZRA3m+YG2bNmM7t3y4xnPFdf8PovDtvpR1TUPFum22qQzP9h069humhhYoB57+XC4J6FQCDlATxxWZdeKp18NXXhpv9MR5HZr4XEheRzKHyNwB8o4zsIBLHeecAAGVN4f1qHxLJ4bl0+VNWina3ktjjcki/eBPQYwcknAwSelSa14Z1nSJLdbq3hlFzuEMlndRXUbsuNyh4WZdwDKSucgMpxgjPUSeJNH/4XXeeIhcsdLnu7grP5bcLIjIGK43YBYE8ZwDgE8VQ1nULfQ/Dmi6XofiSK8v7PULy9N7pvnxLGs0dvGqhpEjfd+5fOBjDDk8gAFXwD4OvPFni638NCZ9PvLlGaDzbWWQuQM42opboGOcY4qbU0Mfwo0mNsgr4g1BTkYPEFn27VDo/jrXrHUGvrySLWpiYmDaoGndGiYtEyOSHTaxJwrAHowZSQdK5hjv/AIO21/datZ29wmv30iwypJ5l0zQ2mQmxCgI6ncVHPGaAOGooooAKKKKACiiigAooooAKKKKACiiigAooooAKKKKACiiigAooooAKKKKACiiigAooooAKKKKACiiigAooooAKKKVFZ3CKCWY4AHc0DSvojqfDOnQQeD9d8S3g/wBWi2NgrDh55fvnnrtiDng5DFDjGa5Wu1+IDjSdE0bwpEwJijF/dlTwZJUXy0PqUQZzx80rjpgniqiGq5u50Yp8svZLaOnz6v7/AMLBRRRVnMFFFFABRRRQAV1nhT/kQvGX/XCz/wDSha5Ou38M2lunws8W3q6paSTyJao1kqy+dGBcL87EoI8H2cnnoKAOIooooAKKKKACiiigAooooAKKKKACiiigAooooAKKKKACiiigArqr7/kkej/9h6//APSezrla6q+/5JHo/wD2Hr//ANJ7OgDlaKKKACiiigAooooAKKKKACiiigAooooAKKKKACiiigAooooAKKKKACiiigAooooAKKKKACiiigAooooAKKKKACtfwrp9xqGrW8Nqhe5lnjt7VR1aeRtsY/Pn8KyQCSAAST0ArtfB5XTF1TV/+gJYP5ZB63k/7pSPddxYEEEGMMM4qJ6+73OrDe5es/s7er2+7f5W6mT8RdRttV8bapeWciy23neVDKucSpGAiuM9NwUNjtnFc/RRVnKFFFFABRRRQAUUUUAFdZ4U/wCRC8Zf9cLP/wBKFrk66zwp/wAiF4y/64Wf/pQtAHJ0UUUAFFFFABRRRQAUUUUAFFFFABRRRQAUUUUAFFFFABRRRQAV1V9/ySPR/wDsPX//AKT2dcrXVX3/ACSPR/8AsPX/AP6T2dAHK0UUUAFFFFABRRRQAUUUUAFFFFABRRRQAUUUUAFFFFABRRRQAUUUUAFFFFABRRRQAUUUUAFFFFABRRRQAUUUUAXdN/dCW+YZ8gDYPVz938sE/h71va3/AMSv4f6RpnIn1ad9Uus9Si7orcH6fv2yMZ83BHyg1Qs9LvLy80/w5ZhTdXsiNICCArN93cccBVO4ntk+lO8falbal4pun09idNtttnYZGD9nhURxsQONzKoZsYBZmOBms6et5d/yOzFL2SjR6x3/AMT3+5WT80zBooorQ4wooooAKKKKACiiigArrPCn/IheMv8ArhZ/+lC1yddZ4U/5ELxl/wBcLP8A9KFoA5OiiigAooooAKKKKACiiigAooooAKKKKACiiigAooooAKKKKACuqvv+SR6P/wBh6/8A/Sezrla6q+/5JHo//Yev/wD0ns6AOVrY0Gw0O/hkj1HxA2k3e4eUZrJ5LYrjku8ZaRT2AEbA9yKx6KAOrbwD4gmUy6T9h1i3YZiksryN2m9AsZIkLf7O3dnjGeKwtZ0fV9Fuha6xpV9ptwUDiK7t3ifac4OGAOODz7VSBIIIJBHQitvRfF3ibR7b7Jp+tXkdmXLtaO/mWzMR95oXyjHgckHBAPYUAYddRaeAfFE1obibTxYsYWmt4LyQQT3Shd/7mNsNJlQSMD5ugyeKnT4ha1DFL9hstEsLuUAPfWumRR3Oc53K+PkbPO5NpB6YrnbPVdQtdZh1iK7lN/FMJ1mdizFwc5JPXJ6565NAFKiuv1vQItbT+3PB9tJc27wrJf2Ee0zWM3/LQLGCXMG77r4wAyqx3deQoAKKKKACiiigAooooAKKuaRpep6xepY6Tp93f3UjBUhtoWkdiTgABRnqQK6Vfh5qwtiLjU9Ft9U8uWRNIa733reWu5lMaBgjnkCNyrkgjFAHHUUUUAFFFFABRRToo5JZFjiRndjhVUZJPoBQCVxtFdpqP9j+Cpxp8Vjb6x4giX/S57r5reylyQYo4ujuo6u5IySAgK7jBra23iqyk1zTLOC21eLfLqtnbrsSRc5+0RJ0A670XAXgqoXO0A5KitHTLOK4glMu7zJMx22D1kxn8ew9twNZ1Spptrsb1MPOnCNSW0v0/pP0YVqaVo9xfzwWsayG7vDss4QvzSv2H0Jwo9SfaqVhAJ7kK52xqC0jf3VHX/63uRXV/C+4VviHa61PHmDSkl1J4weiW8bSBAemflVRnjJFTNyekTbDQpQSqVldN2/zfy6efoamvS/DQ3914futLvtNbTsWsWtaU5uPtbxja8stvM4B3uCw2Om0EDDYrNk+HWq38dzdeDru28W2cD4/4lob7VszgO1swEoGSASFIBPUjBPKaosi6jceY+9mkLb/AO/k5DfQ5z+NQwyyQyrLDI8ciEMroxBUjoQRVp3V0ctSEqcnCW60EljkilaKVGSRCVZWGCpHUEdqn02JJLgvKMxQqZJB6gdvxOB+Ndx4X1678YXNz4f8TR2+sXV7aTLaaldqWu4J1UyI3nA7nBK7cNu4bA6DHFyf6PpiR9JLlt7/AO4Pu/mdx/AVM3pZdTbCxXM6kto6/wCS+btfyudB4NlktbXxD4sk/wBZaWv2e2YHpc3OUUjHK7YxO4I6NGo71yVddqqLo/wz0m0WaNrjXp31GVVzlIYWeCINxg5cTng8cZ61yNWlY55Scm5PdhRRRQIKKKKACiiigAooooAK6zwp/wAiF4y/64Wf/pQtcnXWeFP+RC8Zf9cLP/0oWgDk6KKKACiiigAooooAKKKKACiiigAooooAKKKKACiiigAooooAK6q+/wCSR6P/ANh6/wD/AEns66r4fCe30XwlHY6dazxaprk1vqrSWEdwWhDW6hSzqxjGHk5UjqT2rE8QWb/8KztvslvI1tb+JdSBZFLKi+TaAZPbp3oA4arFtLbxqfNtRM+flLOQo+oHX8xVeik1dF06jpy5l+KT/Muf2jKOI7ezRey/ZkbH4sCT+JNL/ad0OY/Iibs0duiMPxAzVKio9lDsb/XsT0qP7y7/AGrfnh7hpF7q4DKfqDwaVbiwfLTaftYA7VhkIUntnOT+RqjRR7KPRW9NBrHV/ty5v8Xvfnc1Ide1O3u47m1mS2eI5hEUaqIj6rxweTz19617DW9B1Se4/wCEs0xmuLjbt1GyxG8bc5Z4wNsmSQSeGODzk5rlKKFSgtkEsdiJO85X9dfwdzqNd8OQ6faJqCsl1p0r+XHfWE4mh3EZAZWCujEAna4U8dODUGk+C/EutW0l1oGj3us28bbZJbK2kkCHGSD8vBwR+dUdB8Q+INAMx0LXNT0ozgCY2V28PmAZxu2EZxk4z60useIvEGsTpPq+uanqMqJsSS6u5JWVc5wCxOBknj3p8jWz/UTxEJ/xIL5e6/w0/Au6X4J8V6lbLdW2h3S27Z2TTgQRyEHBCtIQGIPUAnFW/wDhXviaP5ryPTrCHvNdalAkYPYE7+9c/FqV6kCW7TNNboSVhl+dFz1wD0z7YpfPsZuJrRoT/fgbv7q3X6AilzSW6H7KjP4J28mv1V183Y3T4a0G3P2XUvGdhbX4+dvJge6tRH6edFuJlPUKEK9MupyBY/tzwHYyH7B4In1ApEEjk1TU32u+0AyNHCExzkhQ/HAJOOebFnZlTJ/aUSp/CDG2/wDEAcfnQE0uIN5ktzctj5REBGv4lsn17fjR7RdE/uH9SmtZSil/iX5Jt/gb+sfEbxZqFu9nBqEekaczMRYaRAllbqCxbG2IDdgnqxY4AyTisfw8t/Z6hbaxbmS2W0lWZbjaMKVORjPDHI6c/SozqSxsfsdja2452ll8xhz6tnn8KqXV1c3UnmXM8kz+rsTSvOXS39f11LUcLRd5Sc32SsvvetvLlXqjt4tf0W6v9ml+EbEadczD7faylZbuRCF3eVO4/dHdvKmNVIyA+8YFReIfAscmmXGv+Db59Z0m3TfeW8iFL/TsKpbz4scoCxHmJuU452niuHrb0DxXr+h6jb6hpupTw3VuT5Moch48jBCsPmAIGCAcEZHenacdtUTzYesvfvGXdJNP5aW+V/JIxKK7HxB4l0DxVei71fQItHvpZC9xeaSoVJCzqWY25IXhd/3SuSRngYq6lx8M9HsmbTYtR1/UmclJtWh+z28CjGMQxOxlYndks4XGBtPWn7Tun/XoR9Ub+CUWvVL/ANKs/wADnNC8PveWjatqc0mm6JGxSS9MO/e/H7uJSR5knI+XIAHLFRzXXeFvF3hHQLtGuPBKXOlkqyn7UV1CVkYESCfB8pTggrGq5DEZJAZeT13XDqV2Lm6drySNQkSCNYbeFR/CkSjGOSf4ckknJJJxZpHmkMkjbmPU0n7+ltCo2wr5lK8+lunnfv2t11vpYu6+8txqMuoyzGY3ztcGQtklmJLBj/eyTn/69RaRNfW+pQXGmyyQ3cTb45I22lCO+e1JZzIY2tbg4hc5Df3Hxw309fanTPHbWzWsMiyvIf3siZ2kcEKM+4zn/CknJe71LlClUbrXtHqut+y8n0fRd7a9F4kjhn0Ww8RWKwpGmoS293BbxBI45sI4kXHRZBu2r28psYGAOc1WNVvGkjz5M372In+6e31ByD7g1d8N69NowuoGtLW/sbxVW6tLkHZKFOQcqQysOcMCCM1qzXPga+s1Lx63pUvmg/ZYY0uYYwSN5SRnVwCM4RgxBAy5yaOXks0Cr/WOanN2va3ZW0S9LafJdLmRp1heXSwabp9u9xfX7ZWNBzsHT6DgsT0AUHOM1oavPBoOjSeHrGaOW+uP+QvcxNuRgGVkt0buqsoZiOGYDGQgJl1rxlM9le6T4dtP7G0m8CpcRhxJcXKKQVWaUKpZQQMKAq8DIJGa5Srgmlruc+IqKcrR+FaL/P5vX5mpbg6tCtu0ii8hQLBkAeco/gJ/vDtnr09KzGVlYqylWBwQRyDQCQcjg1qyKusAzQqkd+qlpUzgT/7SjoGxkkd+o71n/Df938v+B+X5daX12Fl/FX/ky/8Akl/5MvNe9F4ZuLiy16y1C1lMM1lMt0kgAJRozvB5BHUDqCPatrxdoklx45htNJWWaHWWhn0xCNz+XPjZHgDJKk7OAM7cgcisC5ZbWOSzhZXZuJpFIIbBztU+mQOe+K9A8F3dsfCFt4ge5hTUPCaXggRnCsTLtNoy+pSaS4kzg/dRT1GLjq+Y5637uCore9369vl+bZzHxMnjfxleWUAYW2mBNNgDYzsgUR544ySpYnjJJOBmuaooqzlCiiigAooooAKKKKACiiigArrPCn/IheMv+uFn/wClC1yddh4WgnX4deMLhoZBC0VoqyFTtJ+0LwD0zQBx9FFFABRRRQAUUUUAFFFFABRRRQAUUUUAFFFFABRRRQAUUUUAXtO1jV9Ogmt9P1S+s4Z/9dHBcPGsnGPmAODwSOfWullvr62+DWn2tveXEMFzrt8J4o5SqSgQWZAYDhse9cZXU6Pr3h4eEodA17RtUuxb3815DNZajHb/AOtjiRlYPDJnHlAggjqaAOWorqftnw8/6FzxT/4PoP8A5Eq42t/DttEj0z/hEfEAKXLz/aRrcHnNuVV2Fvsn3RtyB6saAOKorqftnw8/6FzxT/4PoP8A5Eo+2fDz/oXPFP8A4PoP/kSgDlqK6n7Z8PP+hc8U/wDg+g/+RKPtnw8/6FzxT/4PoP8A5EoA5aiup+2fDz/oXPFP/g+g/wDkSj7Z8PP+hc8U/wDg+g/+RKAOWortTrfw7OiLpn/CI6+Cty0/2n+24POOVC7C32T7oxnHqTVP7Z8PP+hc8U/+D6D/AORKAOWorqftnw8/6FzxT/4PoP8A5Eo+2fDz/oXPFP8A4PoP/kSgDlqK6n7Z8PP+hc8U/wDg+g/+RKPtnw8/6FzxT/4PoP8A5EoA5aiup+2fDz/oXPFP/g+g/wDkSrlxrXw7m0i00/8A4RHxBGbaSWQzprcAll37Plc/ZOQuzj03H1oA4qiup+2fDz/oXPFP/g+g/wDkSj7Z8PP+hc8U/wDg+g/+RKAOWorqftnw8/6FzxT/AOD6D/5Eo+2fDz/oXPFP/g+g/wDkSgDlqK6n7Z8PP+hc8U/+D6D/AORKPtnw8/6FzxT/AOD6D/5EoA5aiu1v9a+Hd1a6fAPCPiCD7HbmEvFrcAafMskm+Q/ZOW/ebc/3UUdqp/bPh5/0Lnin/wAH0H/yJQBy1FdT9s+Hn/QueKf/AAfQf/IlH2z4ef8AQueKf/B9B/8AIlAHLUV1P2z4ef8AQueKf/B9B/8AIlH2z4ef9C54p/8AB9B/8iUActRXU/bPh5/0Lnin/wAH0H/yJVy+1r4d3Vnp9v8A8Ij4gg+xwNCZItbgDT5leTfIfsnLDftz/dVR2oA4qiup+2fDz/oXPFP/AIPoP/kSj7Z8PP8AoXPFP/g+g/8AkSgDlqK6n7Z8PP8AoXPFP/g+g/8AkSj7Z8PP+hc8U/8Ag+g/+RKAOWorqftnw8/6FzxT/wCD6D/5Eo+2fDz/AKFzxT/4PoP/AJEoA5aiu21XW/h3ftbEeENftfIto4MQa3AvmbRje3+icse5ql9s+Hn/AELnin/wfQf/ACJQBy1FdT9s+Hn/AELnin/wfQf/ACJR9s+Hn/QueKf/AAfQf/IlAHLUV1P2z4ef9C54p/8AB9B/8iUfbPh5/wBC54p/8H0H/wAiUActXaeGL69k+GXi7T5Ly4azijtJI7dpSY0Y3C5YL0B96qfbPh5/0Lnin/wfQf8AyJWjrni7wvL4Yu9J0HwvfadNdWtvbSTTajHKrLFJv3lUgQl2OATnt0oA4WiiigAooooAKKKKACiiigAooooAKKKKACiiigAooooAKKKKACiiigCfT7S51C/gsbOIy3FxIsUSAgbmY4A54611SeH/AAvcXa6Da65d/wBt+YIVneFfsM0xONitkMq7jgSMMcZIAORn/DbULfS/H2h6hdMEghvY2kYkAKN2CSTwAM5qKw8N6hN40j8MsFiuvtgtpJHDCOIbsGRuMhAPmJxwozQBj3EMtvPJbzxtHLGxR0YYKsDggj1zUdbPjnU4Na8ba7rNqrpBf6lcXUSvjcFkkZgDjjODWNQAUUUUAFei3vg/w/pGj2d5q1n4vm3WkM93cWton2eB5AD5e5uhG5Rz3NedjrXU3+veOrfxQi3Gqasmr26x28aJKdwVYwiKoXgrsAAxkMp7g0AZWg6R/bOqSwQzC3s4Y3uJ7iUZ8mBOSxA6noAB1YgDrWw+i+GdWsb6Tw1e6ql3Y2zXTwX8MeJ41I3bGRuGAOcEHIycjHO7Jb2X/CR+MPD+mxwR3N9occZihI8oXkTW1zcRxgdi8Eyoq55KjpyMD4aq1vf6rrMgxa2GkXglY8fNPA9vGoPTJeUHBPIDYyeKAOUooooAK6ebwzZxeAp/EI1q3uL2K7tIXsoFLCFJ453Bdzgb/wByPlXdjdhiGBUcxXVaT/ySnxF/2GdM/wDRV9QBg6Jpt3rGrWul2KK9xcyCNNzBVGe7E8BQMkk8AAmujh0LwxqzjS9A1e/l1jlYftMCpb3jj+FDndHnB27xySAdvOK3wvmij8aWtvNKkIvoLnT1lkYKkb3NvJAruT0UNICT6A9elO+HNjcr8Q9K86Jrf+z75Li7MqlfJSFt8m/P3cBD1xg9cUAVPD+j2ktncaxrk1xbaVbSrA3kKDNNMwJEaA8cBSWJ4UAd2UF2u6LYLpg1vQLye70zzRDMtxGEntpCCVVgCQykA4Yd1IIHGdPUJ11f4c3D2qtu07XprqZDy3lXUaKjADsrW5VicAGSMc5qHTg1j8L9YkuBt/tO/torZTwX8oSO7AHqo3oMjOCwzjIoA5OiiigDq7zwtp1v4KvNaj1+G9v7S7tYZra2iLRRiZJmwZTgM4MWCFBXnhj2y/Bekx694w0XQ5pmgi1G/gtXlVclFkkVSwB6kZzWpo3/ACSvxL/2FdN/9F3lY/hQ6wviTTpvD/mf2vDcJNZeXgv5yHcm0Hq2QMLyScAAk4oA3PFGjaDp2jLdQaZ4vtJp9ptZNRtkjgkHBPI5PynIx7VQ8OaNp0+l3eua5eXNtpttPHbhbaIPNPK6uwVdxCgBYyWbnGUGPmyNj4e6nqt9r15Fq9/e3OjPazya0J5WdPJCtlm3cbw5XYTz5hTHzEVSizffCmSG3UtJpOsG4uFAyfKuIkRXAH8KtBtYnABljHJagCn4k0bT7fS7TW9DvLi5026mkt9tzEEmglQIxVtpIIKyKVbjOHGPlycCurnzY/CiCC4UrJqur/abdSMHyoImQuQf4WaYqpGQTFIOq1ylABXWjSfCVhbWtvreqamL+5t47gy2MUcsECyKGVWBYMzBSNwGMEkdsnkq6PQbO00q2g8Ra1Ek0e7dYWDgH7Yyn7zg9IQQQT/GQUH8TKAF14Tuk8W/2Db3UMqGCO8W6kBRFtngWcSOOSuI2BKjcc5A3HGbLaJ4b1aOW38MahqcmpQxPILe9gRRdKilnMbKx2ttUkI33ugO7AabwJf3Gq+J9Yju5jLf61p13BG7t9+Zl3KvqSxXaAMkllAqH4VK1r43tNWmRltdI3390xGAqQoX25PAZiAig4yzqO9AFPQtH07+zDrfiGe6g01pTbwJahWnuJQAW2huAqgjLHuQADyVj8Q6Na2tlBq+j3kt7pNzI0KvLF5csMqhWaORQSM4YEMDhhnGCGC39VP234Y6JLB8w02+ube5HUoZdjoxx0UhWAJxkq2M4NEmbD4VC3uFKy6rrCXECEYIjt4XVnIP8LNcYUjIJikHGKAOUooooA7G50fwbpUo03V9Y1aXUNiNLPY28b28JZQcDLhpMZ5Py56cYzUWneEUT4hXnhnWbp47fTnuft1zbLu2pCrFmG7A52gDPqKboFnB4eW08Taw0LSoVnsNNLfvZ26pJIP4Is/NzywAAGG3Cr4Y1TxVHrt7q3h+8u4tUa3nluLi3YLKI2B81geo4J6c+lAFzxjo2jaRYx+TpniywvJWzENVtkijdR97HckZH51W0LRdJ/sM694hvLuGya5NtBBZxK00zhQzHLEBVAZeecnjjrWj4Lv9SvNP8QxareXVxoa6ZM90JpGZFn2kWpUHgSecUAPXaZO2ar6gGvvhZpMsA3Lpeo3MV0ByU85Y2jY46A+W4BOMlTjODQBn+KNGtNPgsNS0u8lu9N1FHeBpowksbI21o3AJG4ccg8gg4GcVh11fiBWsfhz4b02cbbie6vNTVehWGUQRJkHnJNu7DsQVIPXHKUAFd14T0fwFrEyQ3Nx4mtkhg8/ULoRwNFboMB3xnJGSAB1JKgZJArhhycV0/hp/GHh3xZ/Y2k/arbUriRLaeyxujulJDCOVOVlibg4YFWHPIoAoeGtGi1rVbiJrtrOxtoJbqedo97RwoM/dyAWPAAyASQM81oXWi6DqWm3l54XvNRaWwh8+5tb+JFYxBgpkR1ODgsvykA9SCelbVsmm3Xibx7ovh/Y0Go2cyacEwVcRXMVxtUDrlYGCgA5JXtzWR4ABj0rxZcSApD/YjxeY3C72mh2rnpk4OB3xQBW0fSNJt9Jh1jxNcXsVrdO8dnBZKhml2Y3yHdwqAnb6k5x901V8SaLHpyWt9YXhvtLvQxtrgx+W+VOHR0ydrAkdyCCCDzWh4nH2zwR4T1CHmK0tp9MmHUpKtzLOCcdAyXAxnklH4wMl2uq1j8N/D+m3A23M99d6gEPBWJ1hiXcDyMmByOxGOeuADlKKKKACiiigAooooAKKKKACiiigAooooAKKKKACiiigAooooAK25fFviSTRF0VtYuRYCMRGNSFLRjojMPmZBxhSSOBxwMYlFABRRRQAUUUUAFdBZ+NPFNnpSaZaa1cwWyIUTy8CRF/urJjeB1GAehI6Vz9FAD4JZYJkmhkeKWNgyOjEMrA5BBHQ1ta54v8AEmt2f2PUtWmlttwZoUVY0dh0LBAAxHYnOMnHU1hUUAFFFFABViO8uo7CawSd1tZ5ElliB+V3QMEY+4Dvj/eNV6KACtzUvFviTUdJXSrzV7mWzCqrRZC+YFxt3kDL4wCN2cYrDooAu6LquoaNfrfaZdPbXCgqGUA5BGCCDwR7Gna5rGqa5ei81a+mu5goRTIeEQEkKo6KuSeAAOTVCigAooooAsR3l1HYT2Ec7razyJJLED8rsgYKT7je35mo7aee1uYrm2mkgnicSRyRsVZGByGBHIIPOajrZ1nSYdJ0uz+1TOdUu0W48hcbYIGB27++9uGA4wuDzu+UAm1jxl4n1bT20/UNYnltnx5sYCp5uCCPMKgF+QD82eeetUNC1rVNDvDd6TfTWkrLscoeHXIO1lPDLkA4IIyBWfRQBf1zWdU1y8F3q19NdzKuxC54Rck7VA4VcknAAHJqhRWzqujxReH9P12xlkktbhmt51kHzQ3CKpZcjgqwYMvfkg9MkAxq6xfiN4yEUUZ1jcsMSQx77aFiqIoVVyUzgAAD6VydFAF/W9Y1HWr/AO36lcCa42hd4jVOB04UAVc1vxZ4j1qzWz1TVri4t1YMYyQquw6M4AG9uT8zZPJ55NYlFAGhoOtanod4bzSrtraZkMbEKGDKcHBVgQRkA8jqAe1R6vqeoavfPfapeT3dy4AMkrliAOij0AHAA4A4FU6KAClBwQfSkooA6+b4l+Np5Wlm1rzZGxud7WFmPGOSU9KwZ9c1ebXf7c+3zRaluDi5gPlOrAYBGzGDgdqzqKANzXfF3iPW7QWepapLLbbgxhRVjRmHQsqABiOcE5xk46mq2ga/rGgzSS6RqE1qZQBKq4KSAdNyHKtjORkHB5FZlFAFzWNU1HWL5r7VLye7uGAG+VskKOij0UdABwBwKp0UUAFdHF468XR6ctjHr14sSxiNXDDzVQDAUSY3gY4wDjHHTiucooAnsbu6sLyK8sbqa1uYW3RTQyFHRvUMOQa0df8AFGv69FHDqupzXEMbbkhACRhum7YoC7sHG7GccZrHooA0/D+v6voE0suk3rW5lULINiurgHIyrAgkdjjjJ9aqalfXupXst9qF3Pd3UpzJNNIXdjjAyTyeAB+FV6KACiiigAooooAKKKKACiiigAooooAKKKKACiiigAooooAKKKKACiiigAooooAKKKKACiiigAooooAKKKKACiiigAooooAK7hdE8O6V4c0/VdR0jX9cjvLcTvc2V0lrb253shjLNDISwYEHds5AI3Bga4eu78Mw3sOn2V54U8dwaVNsLXdpc6ibRoJslcqThZAygEEZIzg9ASAct4hg0eG8ibRL6a6tJYhJtnj2SwNkgxvjgkYzleCGHQ5Aza6T4iXWm3WuRHTpbS5eO0iS8vLSDyIrq4wS7rHtUKBkJwo3bN/VjXN0AdB8OdPt9U8caTZ3aLJbmcSSxsMiRUBcofZgu38aytYv7jVdWvNTu5GkuLud55WY5LM7FiT+Jq74K1aPQvFem6tMrvBbzgzqgBYxH5XC5IG7aWxk9cVF4o0mTQ9fvNLkZZBC+YpEJKyxMA0cikgZVkKsOBwRwKAOn1nSPBnhtdNOorq2rz3+m2t4ba1vEtvsxkiV23O0LhsknCgcLjLEkgN1fRvBugLZ311Jq2sW2qWqXVjawzJaTQxklWMzmORSQ6OoVRyAGJXO2srx/e2t9qOmyWc6TJFo1hA5X+GRLdFdfqCCPwo8aX1peaf4YjtZ0la10ZYJwv8ABJ9onbaffDKfxoAr+M9Ht9F1eOGyuJbiyubaK7tZJkCSGKRAw3qCQGGSDgnpV/wIPt2m+JNDkP7ifTJLxSefLmtv3quB3JUSx+wlY84xUPj2+tL640ZrSdJhDo1pBIV/hkWPDKfcGpvCedJ8Ma74gk4M0B0myHXfLNjzSR/dWEOOuQ0kfBGcAHK0UUUAFFFFABRRRQAUUUUAFFFFABRRRQAUUUUAFFFFABRRRQAUUUUAFFFFABRRRQAUUUUAFFFFABRRRQAUUUUAFFFFABRRRQAUUUUAFFFFABRRRQAUUUUAFFFFABRRRQAUUUUAFFFFABRRRQAUUUUAFFFFABWrqWstqWjWVneW++6sR5MF0HwfI5PlsuOcMcq3BALA7vl2lFAGVRRRQAVq6prButIsNJt7cW1nZguV3bmlmYDfKxwMk4AAx8qgDk5JKKAMqiiigAooooAKKKKACiiigAooooAKKKKACiiigAooooAKKKKACiiigAooooAKKKKACiiigAooooA//9k=">
            <a:extLst>
              <a:ext uri="{FF2B5EF4-FFF2-40B4-BE49-F238E27FC236}">
                <a16:creationId xmlns:a16="http://schemas.microsoft.com/office/drawing/2014/main" id="{AC7AEC5B-26E7-4F5F-B4B4-2899DD95FD2E}"/>
              </a:ext>
            </a:extLst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98516" y="842279"/>
            <a:ext cx="11373905" cy="50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Successfully generated KLF bunch structure and charge at 0.32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Measured bunch length ~60 ps, consistent with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Phase space behavior consistent with models (chopper scans, energy dependence)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transmission degrades at higher charge with significant interception in injector apertures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losses observed at both low and high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Transmission not yet suitable for sustained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studies needed after the gun is restored to 200 kV at the end of current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627E5C-CDF9-4ECD-82E9-6ADFBF1E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9A7084-60F1-4A2F-82DF-610DD442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260AE4-8D49-4041-8CEB-F25D856F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90788"/>
              </p:ext>
            </p:extLst>
          </p:nvPr>
        </p:nvGraphicFramePr>
        <p:xfrm>
          <a:off x="788316" y="4123777"/>
          <a:ext cx="10615367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8449">
                  <a:extLst>
                    <a:ext uri="{9D8B030D-6E8A-4147-A177-3AD203B41FA5}">
                      <a16:colId xmlns:a16="http://schemas.microsoft.com/office/drawing/2014/main" val="562165227"/>
                    </a:ext>
                  </a:extLst>
                </a:gridCol>
                <a:gridCol w="1481279">
                  <a:extLst>
                    <a:ext uri="{9D8B030D-6E8A-4147-A177-3AD203B41FA5}">
                      <a16:colId xmlns:a16="http://schemas.microsoft.com/office/drawing/2014/main" val="36325984"/>
                    </a:ext>
                  </a:extLst>
                </a:gridCol>
                <a:gridCol w="1819480">
                  <a:extLst>
                    <a:ext uri="{9D8B030D-6E8A-4147-A177-3AD203B41FA5}">
                      <a16:colId xmlns:a16="http://schemas.microsoft.com/office/drawing/2014/main" val="913764854"/>
                    </a:ext>
                  </a:extLst>
                </a:gridCol>
                <a:gridCol w="1838408">
                  <a:extLst>
                    <a:ext uri="{9D8B030D-6E8A-4147-A177-3AD203B41FA5}">
                      <a16:colId xmlns:a16="http://schemas.microsoft.com/office/drawing/2014/main" val="1343320195"/>
                    </a:ext>
                  </a:extLst>
                </a:gridCol>
                <a:gridCol w="1933293">
                  <a:extLst>
                    <a:ext uri="{9D8B030D-6E8A-4147-A177-3AD203B41FA5}">
                      <a16:colId xmlns:a16="http://schemas.microsoft.com/office/drawing/2014/main" val="2880277239"/>
                    </a:ext>
                  </a:extLst>
                </a:gridCol>
                <a:gridCol w="2004458">
                  <a:extLst>
                    <a:ext uri="{9D8B030D-6E8A-4147-A177-3AD203B41FA5}">
                      <a16:colId xmlns:a16="http://schemas.microsoft.com/office/drawing/2014/main" val="3399253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Gun Current (µA)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Bunch Charge (pC)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A1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interception (µA)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A2 interception (µA)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MS interception (µA)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Beam Transmission (%)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6999"/>
                  </a:ext>
                </a:extLst>
              </a:tr>
              <a:tr h="18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2.8971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0.186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0.1742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0.5242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0.00118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76.0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19414"/>
                  </a:ext>
                </a:extLst>
              </a:tr>
              <a:tr h="18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4.3704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0.280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0.0416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1.0437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0.01218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73.0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248649"/>
                  </a:ext>
                </a:extLst>
              </a:tr>
              <a:tr h="18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6.2193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0.399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0.28521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1.6462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0.15228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66.5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87098"/>
                  </a:ext>
                </a:extLst>
              </a:tr>
              <a:tr h="18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7.8976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0.506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0.972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0.69855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0.2016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76.3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754821"/>
                  </a:ext>
                </a:extLst>
              </a:tr>
              <a:tr h="18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11.6756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0.748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3.555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0.9894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0.4536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57.2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83759"/>
                  </a:ext>
                </a:extLst>
              </a:tr>
              <a:tr h="18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17.3721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1.114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9.244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1.1736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0.8715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35.0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4550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BD19645-3FDC-4BE6-A026-0BEEA582E234}"/>
              </a:ext>
            </a:extLst>
          </p:cNvPr>
          <p:cNvSpPr txBox="1"/>
          <p:nvPr/>
        </p:nvSpPr>
        <p:spPr>
          <a:xfrm>
            <a:off x="7230359" y="6357163"/>
            <a:ext cx="4326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Credit: Sunil </a:t>
            </a:r>
            <a:r>
              <a:rPr lang="en-US" sz="1600" dirty="0" err="1"/>
              <a:t>Phokharel</a:t>
            </a:r>
            <a:r>
              <a:rPr lang="en-US" sz="1600" dirty="0"/>
              <a:t>, Geoff Krafft, Reza </a:t>
            </a:r>
            <a:r>
              <a:rPr lang="en-US" sz="1600" dirty="0" err="1"/>
              <a:t>Kazimi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67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545F2-E000-4EC3-8079-1F5F816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75696-4217-4012-89CA-E9615D0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6F5D45-CA27-4ADB-AF8C-3B8B048E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FE25302-719D-438A-A722-B365832129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07181" y="825383"/>
            <a:ext cx="11577637" cy="581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Acceptable CEBAF performance with reliable, high-availability beam delivery across all halls, demonstrating the stability required to support future programs like KLF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Disciplined investment framework through the Accelerator Management Plan aligning operations, AIP, capital equipment, and obsolescence mitigation with mission needs and future program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enabling systems for KLF demonstrated, including the low-repetition-rate drive laser, LLRF timing and control, and the Compact Photon Source concept with defined beam transport and diagnostics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Injector studies confirm that the required bunch structure and charge for KLF can be produced, with measured beam behavior consistent with expectations and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studies need to focus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Improving beam transmission and reducing losses at higher charge to enable reliable, sustained operation under KLF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Finalizing the Compact Photon Source layout, optimizing beam transport modeling, refining the required diagnostics and machine protection solution, and developing operating procedures for efficient and low-loss performance for the experiment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2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545F2-E000-4EC3-8079-1F5F816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75696-4217-4012-89CA-E9615D0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905254"/>
            <a:ext cx="11044706" cy="5448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>
                <a:latin typeface="Arial"/>
                <a:cs typeface="Arial"/>
              </a:rPr>
              <a:t>CEBAF Performance in FY25 and FY26 to-date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Accelerator Management Plan – Continuous Investments in Reliability, Energy Performance and Technical Systems Improvements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KLF in Hall D Tagger Vault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KLong Drive Laser System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KLong Beam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Summary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6F5D45-CA27-4ADB-AF8C-3B8B048E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</p:spTree>
    <p:extLst>
      <p:ext uri="{BB962C8B-B14F-4D97-AF65-F5344CB8AC3E}">
        <p14:creationId xmlns:p14="http://schemas.microsoft.com/office/powerpoint/2010/main" val="299837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545F2-E000-4EC3-8079-1F5F816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75696-4217-4012-89CA-E9615D0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/>
              <a:t>FY25 Run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762379"/>
            <a:ext cx="11044706" cy="5448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Delivered 22 weeks of Physics with beam to Halls A, B, C,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Linac Energy of 1060 MeV which meets the Moller 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Run averaged reliability 86.6% - highest since 12 GeV Upgrade!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RF Trip Rate meets Moller specification of &lt; 6%/hour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6F5D45-CA27-4ADB-AF8C-3B8B048E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FB0F3A-D9E5-4529-B355-94C0930F30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6945" y="2832070"/>
            <a:ext cx="6288369" cy="308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BCC5A-4E50-42C9-B507-B95BAED7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96" y="2734497"/>
            <a:ext cx="4113591" cy="329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3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4C34-4FFB-6454-D9D0-9737A3182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C9295-5A92-6118-4906-1851AA23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>
                <a:cs typeface="Arial"/>
              </a:rPr>
              <a:t>Beam Performance FY26 Run 3/27 through 4/29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D5911-C05C-1A94-D832-E698FFD3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697658"/>
            <a:ext cx="5939306" cy="52750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official 14-day restore started on 3/18 and finished on 3/27 (9 days).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The FY26 run plan calls for eight weeks at 345 MeV/linac followed by a two-week period to configure the accelerator for a twelve-week run at 1060 MeV/linac.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Table below reflects the expected performance as agreed to with the NP Program Office.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The chart at right shows the integrated performance including Research, Tuning, Beam Studies and Accelerator Configuration Changes totaling ~82% of delivered vs. planned to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5C4E73-0106-4091-77F2-DB04D168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DF441-D0DE-49CC-8999-06D8E2B3B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4908072"/>
            <a:ext cx="7696200" cy="186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F449-881C-48D5-ACDE-14798B54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C62881-62E1-4148-A98D-E1B3F4C2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976499"/>
            <a:ext cx="5709969" cy="357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88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Accelerator Management Plan (AMP)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629" y="882337"/>
            <a:ext cx="6626402" cy="54482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a framework for managing CEBAF performance, reliability, and future 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Aligns investments with mission needs and future program requirements (e.g., KLF)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Integrates Operations-funded activities: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CEBAF Performance Plan, Accelerator Improvement Projects (AIP), Capital Equipment (CE), Obsolescence Mitigation and Critical Spares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Risk-informed Prioritization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Reliability and availability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Supply chain and obsolescence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Performance margin and capability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Balances near-term operations with long-term capability development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DF82D1-6198-490B-BD87-DF9CBC81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BA094-F0FB-4FEC-BAA0-B0797CB5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4DF97-852F-4C5E-8FA4-17ECD2DC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CD07D-3329-47DF-8802-DEFDC41D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258" y="862650"/>
            <a:ext cx="3081381" cy="399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98A099-BD01-4D4C-A190-7CDE4B83B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973" y="1932495"/>
            <a:ext cx="3182398" cy="418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76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AMP – FY26 Reliability Investments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823" y="1028745"/>
            <a:ext cx="6215531" cy="54482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reliability program continues to be focused on Klystrons and Obsolescence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Maintaining sufficient inventory of 8 kW and 13 kW Klystrons continues to be a challenge due to the escalating cost of new units.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campaign to establish a klystron refurbishment programs with two established vendors and an SBIR partner is under development. Also looking into cost benefit analysis of refurbishing in-house.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Obsolescence program continues to support the multi-year magnet upgrade, I&amp;C upgrades for Harps, nA BPM, and pico-ammeters, RF HV hardware and Separator amplifiers and Network equipment.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DF82D1-6198-490B-BD87-DF9CBC81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247AD-7B82-42DB-BA63-3B8343C6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1188572"/>
            <a:ext cx="5241001" cy="448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BA094-F0FB-4FEC-BAA0-B0797CB5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4DF97-852F-4C5E-8FA4-17ECD2DC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AMP – Linac Energy Performance Investments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62000"/>
            <a:ext cx="8377707" cy="54482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multi-year plan for converting original C20 cryomodules to C75 style and refurbishing C100 cryomodules is shown at right.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Scope of work for FY26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Delivery of C75-05 and C100-03R into the south linac (done)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Continue the development of C75-06 for installation in FY26/FY27 SAM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Continue the development of C75-07 for installation in FY27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Refurbish C100-02R for installation in FY26/FY27 SAM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Continue multi-year plan to build a Spare Booster Cryounit for the CEABF Injector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Plasma processing continues to be applied during SAMs.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Ozone cleaning continues to be evaluated (Proposal submitted to NP NOFO)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Evaluating optimal approach for FY28 and beyond that may pivot to C60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DF82D1-6198-490B-BD87-DF9CBC81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49AA2-7EC3-4D3A-AB2B-78AD7039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95" y="4724400"/>
            <a:ext cx="7259011" cy="178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0A5AE-0AA2-4E8C-B517-F7145188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219200"/>
            <a:ext cx="3383831" cy="2857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13EB7E-ADA7-44FF-BA3A-7228B2E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B0D33-6E76-4420-812B-9300E94A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0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545F2-E000-4EC3-8079-1F5F816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75696-4217-4012-89CA-E9615D0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/>
              <a:t>Accelerator Improvement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760172"/>
            <a:ext cx="6949546" cy="54504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Arial"/>
                <a:cs typeface="Arial"/>
              </a:rPr>
              <a:t>Next Generation Beam Position Monitor:</a:t>
            </a:r>
          </a:p>
          <a:p>
            <a:pPr marL="342900" indent="-342900">
              <a:buChar char="•"/>
            </a:pPr>
            <a:r>
              <a:rPr lang="en-US" sz="1800" dirty="0">
                <a:latin typeface="Arial"/>
                <a:cs typeface="Arial"/>
              </a:rPr>
              <a:t>New system being developed to replace the existing 4 Channel and SEE BPM systems</a:t>
            </a:r>
          </a:p>
          <a:p>
            <a:pPr marL="342900" indent="-342900">
              <a:buChar char="•"/>
            </a:pPr>
            <a:r>
              <a:rPr lang="en-US" sz="1800" dirty="0">
                <a:latin typeface="Arial"/>
                <a:cs typeface="Arial"/>
              </a:rPr>
              <a:t>Addresses obsolescence and provides enhanced functionality</a:t>
            </a:r>
          </a:p>
          <a:p>
            <a:pPr marL="342900" indent="-342900">
              <a:buChar char="•"/>
            </a:pPr>
            <a:r>
              <a:rPr lang="en-US" sz="1800" dirty="0">
                <a:latin typeface="Arial"/>
                <a:cs typeface="Arial"/>
              </a:rPr>
              <a:t>High bandwidth, synchronized position data collection across the accelerator</a:t>
            </a:r>
          </a:p>
          <a:p>
            <a:pPr marL="342900" indent="-342900">
              <a:buChar char="•"/>
            </a:pPr>
            <a:r>
              <a:rPr lang="en-US" sz="1800" dirty="0">
                <a:latin typeface="Arial"/>
                <a:cs typeface="Arial"/>
              </a:rPr>
              <a:t>AI and ML enabled algorithms for improved beam delivery</a:t>
            </a:r>
          </a:p>
          <a:p>
            <a:r>
              <a:rPr lang="en-US" sz="1800" dirty="0">
                <a:latin typeface="Arial"/>
                <a:cs typeface="Arial"/>
              </a:rPr>
              <a:t>Global Timing System:</a:t>
            </a:r>
          </a:p>
          <a:p>
            <a:pPr marL="285750" indent="-285750">
              <a:buChar char="•"/>
            </a:pPr>
            <a:r>
              <a:rPr lang="en-US" sz="1800" dirty="0">
                <a:latin typeface="Arial"/>
                <a:cs typeface="Arial"/>
              </a:rPr>
              <a:t>Site wide synchronization of diagnostic systems</a:t>
            </a:r>
          </a:p>
          <a:p>
            <a:pPr marL="285750" indent="-285750">
              <a:buChar char="•"/>
            </a:pPr>
            <a:r>
              <a:rPr lang="en-US" sz="1800" dirty="0">
                <a:latin typeface="Arial"/>
                <a:cs typeface="Arial"/>
              </a:rPr>
              <a:t>Design of prototype end point underway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6F5D45-CA27-4ADB-AF8C-3B8B048E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5FD1C-02C3-40A9-A01D-5B8C86D4C2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0" y="2421184"/>
            <a:ext cx="4956366" cy="252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E2D44-2488-4953-B35C-0DF3F8D39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82" y="5085073"/>
            <a:ext cx="5936494" cy="124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81A4D5-B85D-C73B-3F6F-9160A5180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601" y="501556"/>
            <a:ext cx="3437384" cy="179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444F0B-BC5F-43A3-9691-E10080620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0" y="4807009"/>
            <a:ext cx="5510843" cy="152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03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545F2-E000-4EC3-8079-1F5F816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KLF Collaboration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75696-4217-4012-89CA-E9615D0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70391-03CA-4AF1-9DD6-4603100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83715"/>
            <a:ext cx="11044707" cy="678664"/>
          </a:xfrm>
        </p:spPr>
        <p:txBody>
          <a:bodyPr/>
          <a:lstStyle/>
          <a:p>
            <a:r>
              <a:rPr lang="en-US" dirty="0"/>
              <a:t>Project Genesis and the Accelerator Division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0997-1124-42ED-A43A-A538F1556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890542"/>
            <a:ext cx="5608821" cy="5311887"/>
          </a:xfrm>
          <a:ln>
            <a:noFill/>
          </a:ln>
        </p:spPr>
        <p:txBody>
          <a:bodyPr/>
          <a:lstStyle/>
          <a:p>
            <a:pPr algn="ctr"/>
            <a:r>
              <a:rPr lang="en-US" sz="1800" b="1" dirty="0"/>
              <a:t>American Science Cloud (AmSC)</a:t>
            </a:r>
          </a:p>
          <a:p>
            <a:pPr algn="ctr"/>
            <a:r>
              <a:rPr lang="en-US" sz="1600" b="1" i="1" dirty="0"/>
              <a:t>NARAD: Nuclear AI-Ready Accelerator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Goal: Develop AI‑ready data standards/pipelines for DOE (NP) accelerator facilities</a:t>
            </a:r>
          </a:p>
          <a:p>
            <a:pPr lvl="1"/>
            <a:r>
              <a:rPr lang="en-US" sz="1600" dirty="0"/>
              <a:t>→ Facility-sharable accelerator design/optimization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JLab PI: Todd Satogata (CASA)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JLab: CASA, CEBAF Operations, Data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BNL: C-AD (RHIC/EIC)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LBNL: Advanced Modeling Program (ATAP)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PNNL: Data Science/Graph Analytics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6F5D45-CA27-4ADB-AF8C-3B8B048E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466059"/>
            <a:ext cx="2743200" cy="365125"/>
          </a:xfrm>
        </p:spPr>
        <p:txBody>
          <a:bodyPr/>
          <a:lstStyle/>
          <a:p>
            <a:r>
              <a:rPr lang="en-US"/>
              <a:t>May 6, 2026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8A467F-F90A-F059-A21E-2B073A9CC651}"/>
              </a:ext>
            </a:extLst>
          </p:cNvPr>
          <p:cNvSpPr txBox="1">
            <a:spLocks/>
          </p:cNvSpPr>
          <p:nvPr/>
        </p:nvSpPr>
        <p:spPr>
          <a:xfrm>
            <a:off x="6096001" y="890542"/>
            <a:ext cx="5951838" cy="53118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Transformational AI Model Consortium (ModCon)</a:t>
            </a:r>
          </a:p>
          <a:p>
            <a:pPr algn="ctr"/>
            <a:r>
              <a:rPr lang="en-US" sz="1600" b="1" i="1"/>
              <a:t>MOAT: Multi-Office Particle Accelerator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Goal: transform how particle accelerators and light sources are operated, optimized and designed by connecting data, expertise and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NP/JLab PI: Chris Tennant (CASA)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/>
              <a:t>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JLab: CASA, CEBAF Operations,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along with other Office of Science labs with Scientific User Facilities: ANL, LBNL, BNL, FNAL, ORNL, SLAC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8" name="Google Shape;170;p2" title="NP-AI-Ready-Data(2).jpg">
            <a:extLst>
              <a:ext uri="{FF2B5EF4-FFF2-40B4-BE49-F238E27FC236}">
                <a16:creationId xmlns:a16="http://schemas.microsoft.com/office/drawing/2014/main" id="{26A9AA24-D446-12EA-472F-9C1FBE5510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392"/>
          <a:stretch/>
        </p:blipFill>
        <p:spPr>
          <a:xfrm>
            <a:off x="1111469" y="4596095"/>
            <a:ext cx="3873062" cy="1917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E0436A-9846-4824-8A3D-3F9B73AB265C}"/>
              </a:ext>
            </a:extLst>
          </p:cNvPr>
          <p:cNvGrpSpPr/>
          <p:nvPr/>
        </p:nvGrpSpPr>
        <p:grpSpPr>
          <a:xfrm>
            <a:off x="6205807" y="4262473"/>
            <a:ext cx="5757362" cy="1671119"/>
            <a:chOff x="6214274" y="4296339"/>
            <a:chExt cx="5757362" cy="167111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2BECB4-DE3E-4E2B-A548-12AB92D70DFD}"/>
                </a:ext>
              </a:extLst>
            </p:cNvPr>
            <p:cNvSpPr/>
            <p:nvPr/>
          </p:nvSpPr>
          <p:spPr>
            <a:xfrm>
              <a:off x="6502400" y="4313273"/>
              <a:ext cx="5469236" cy="1654185"/>
            </a:xfrm>
            <a:prstGeom prst="roundRect">
              <a:avLst>
                <a:gd name="adj" fmla="val 950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B8952E-3D5A-4BD9-A20B-97F967B3A6E9}"/>
                </a:ext>
              </a:extLst>
            </p:cNvPr>
            <p:cNvGrpSpPr/>
            <p:nvPr/>
          </p:nvGrpSpPr>
          <p:grpSpPr>
            <a:xfrm>
              <a:off x="6214274" y="4296339"/>
              <a:ext cx="5740428" cy="1668608"/>
              <a:chOff x="6290477" y="4567273"/>
              <a:chExt cx="5740428" cy="1668608"/>
            </a:xfrm>
          </p:grpSpPr>
          <p:graphicFrame>
            <p:nvGraphicFramePr>
              <p:cNvPr id="10" name="Google Shape;87;p1">
                <a:extLst>
                  <a:ext uri="{FF2B5EF4-FFF2-40B4-BE49-F238E27FC236}">
                    <a16:creationId xmlns:a16="http://schemas.microsoft.com/office/drawing/2014/main" id="{8C8E92DA-7518-45DF-95C1-5F0F4F5F37CA}"/>
                  </a:ext>
                </a:extLst>
              </p:cNvPr>
              <p:cNvGraphicFramePr/>
              <p:nvPr/>
            </p:nvGraphicFramePr>
            <p:xfrm>
              <a:off x="6686869" y="5050740"/>
              <a:ext cx="2233233" cy="79242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946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69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73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73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R&amp;D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D9EA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Workforce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11" name="Google Shape;88;p1">
                <a:extLst>
                  <a:ext uri="{FF2B5EF4-FFF2-40B4-BE49-F238E27FC236}">
                    <a16:creationId xmlns:a16="http://schemas.microsoft.com/office/drawing/2014/main" id="{DBC6F591-0188-49F0-8ACF-AAF408703012}"/>
                  </a:ext>
                </a:extLst>
              </p:cNvPr>
              <p:cNvGraphicFramePr/>
              <p:nvPr/>
            </p:nvGraphicFramePr>
            <p:xfrm>
              <a:off x="9568375" y="5036843"/>
              <a:ext cx="2369627" cy="79242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379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5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73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Technology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C9DA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Theory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C9DA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73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Computing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C9DA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SMEI*</a:t>
                          </a:r>
                          <a:endParaRPr sz="14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solidFill>
                          <a:srgbClr val="C9DA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  <p:sp>
            <p:nvSpPr>
              <p:cNvPr id="12" name="Google Shape;89;p1">
                <a:extLst>
                  <a:ext uri="{FF2B5EF4-FFF2-40B4-BE49-F238E27FC236}">
                    <a16:creationId xmlns:a16="http://schemas.microsoft.com/office/drawing/2014/main" id="{C8509703-E408-4617-9C41-30D0FB28627C}"/>
                  </a:ext>
                </a:extLst>
              </p:cNvPr>
              <p:cNvSpPr/>
              <p:nvPr/>
            </p:nvSpPr>
            <p:spPr>
              <a:xfrm>
                <a:off x="8982191" y="5318700"/>
                <a:ext cx="504600" cy="306600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1;p1">
                <a:extLst>
                  <a:ext uri="{FF2B5EF4-FFF2-40B4-BE49-F238E27FC236}">
                    <a16:creationId xmlns:a16="http://schemas.microsoft.com/office/drawing/2014/main" id="{86D02ED1-83D0-4EB5-AFE7-A87AD8A75517}"/>
                  </a:ext>
                </a:extLst>
              </p:cNvPr>
              <p:cNvSpPr txBox="1"/>
              <p:nvPr/>
            </p:nvSpPr>
            <p:spPr>
              <a:xfrm>
                <a:off x="7899905" y="5835802"/>
                <a:ext cx="4131000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*Safety, Management, Economics, IP</a:t>
                </a:r>
                <a:endParaRPr sz="14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4" name="Google Shape;90;p1">
                <a:extLst>
                  <a:ext uri="{FF2B5EF4-FFF2-40B4-BE49-F238E27FC236}">
                    <a16:creationId xmlns:a16="http://schemas.microsoft.com/office/drawing/2014/main" id="{A49A3472-D228-4D11-A864-F56FD32E6826}"/>
                  </a:ext>
                </a:extLst>
              </p:cNvPr>
              <p:cNvSpPr txBox="1"/>
              <p:nvPr/>
            </p:nvSpPr>
            <p:spPr>
              <a:xfrm>
                <a:off x="6290477" y="4567273"/>
                <a:ext cx="4580723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Toward AI-boosted particle accelerator:</a:t>
                </a:r>
                <a:endParaRPr sz="16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9329987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14" ma:contentTypeDescription="Create a new document." ma:contentTypeScope="" ma:versionID="f18dabded39252c4bc6e75b690faf000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ee548b14ef9fcecc401747ac87aa95e1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d9a9a06-a251-4954-ba57-1f60e5fb816a}" ma:internalName="TaxCatchAll" ma:showField="CatchAllData" ma:web="b3d45c07-3350-48b8-8699-306b33596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24de50-05d1-4ead-956f-39ed5306b4ae">
      <Terms xmlns="http://schemas.microsoft.com/office/infopath/2007/PartnerControls"/>
    </lcf76f155ced4ddcb4097134ff3c332f>
    <TaxCatchAll xmlns="b3d45c07-3350-48b8-8699-306b33596a2c" xsi:nil="true"/>
    <SharedWithUsers xmlns="b3d45c07-3350-48b8-8699-306b33596a2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43380-FA19-464E-B251-D1EB9D501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F326B5-B9CF-400B-935A-8F349ACAD9B1}">
  <ds:schemaRefs>
    <ds:schemaRef ds:uri="b3d45c07-3350-48b8-8699-306b33596a2c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d24de50-05d1-4ead-956f-39ed5306b4a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7C2D86-47AB-447C-954F-125EE1B94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1535</Words>
  <Application>Microsoft Office PowerPoint</Application>
  <PresentationFormat>Widescreen</PresentationFormat>
  <Paragraphs>239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Jefferson Lab Theme 1</vt:lpstr>
      <vt:lpstr>8th KLF Collaboration Meeting</vt:lpstr>
      <vt:lpstr>Outline</vt:lpstr>
      <vt:lpstr>FY25 Run Highlights</vt:lpstr>
      <vt:lpstr>Beam Performance FY26 Run 3/27 through 4/29</vt:lpstr>
      <vt:lpstr>Accelerator Management Plan (AMP)</vt:lpstr>
      <vt:lpstr>AMP – FY26 Reliability Investments</vt:lpstr>
      <vt:lpstr>AMP – Linac Energy Performance Investments</vt:lpstr>
      <vt:lpstr>Accelerator Improvement Projects</vt:lpstr>
      <vt:lpstr>Project Genesis and the Accelerator Division</vt:lpstr>
      <vt:lpstr>Physics Program through FY 2031</vt:lpstr>
      <vt:lpstr>KLF in Hall D Tagger Vault</vt:lpstr>
      <vt:lpstr>KLong Drive Laser System</vt:lpstr>
      <vt:lpstr>KLong Beam Study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KLF Collaboration Meeting</dc:title>
  <dc:creator>Cynthia (Thia) Keppel</dc:creator>
  <cp:lastModifiedBy>Mike Spata</cp:lastModifiedBy>
  <cp:revision>130</cp:revision>
  <dcterms:created xsi:type="dcterms:W3CDTF">2025-06-10T17:23:04Z</dcterms:created>
  <dcterms:modified xsi:type="dcterms:W3CDTF">2026-05-06T11:37:50Z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0x010100E520407EBAA4744DB3E22E2D5259322A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