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75" r:id="rId8"/>
    <p:sldId id="274" r:id="rId9"/>
    <p:sldId id="261" r:id="rId10"/>
    <p:sldId id="276" r:id="rId11"/>
    <p:sldId id="262" r:id="rId12"/>
    <p:sldId id="263" r:id="rId13"/>
    <p:sldId id="277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3031F5-04F7-0B46-9149-8EB253ED18B6}" v="3" dt="2026-03-04T16:41:08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verett, Todd" userId="82162bd6-4450-4166-9667-7e7a33c2ee7c" providerId="ADAL" clId="{C88F56C1-C871-5A83-BDBA-170A2C08342E}"/>
    <pc:docChg chg="undo custSel modSld sldOrd">
      <pc:chgData name="Averett, Todd" userId="82162bd6-4450-4166-9667-7e7a33c2ee7c" providerId="ADAL" clId="{C88F56C1-C871-5A83-BDBA-170A2C08342E}" dt="2026-03-03T16:32:50.302" v="2835" actId="1076"/>
      <pc:docMkLst>
        <pc:docMk/>
      </pc:docMkLst>
      <pc:sldChg chg="addSp delSp modSp mod">
        <pc:chgData name="Averett, Todd" userId="82162bd6-4450-4166-9667-7e7a33c2ee7c" providerId="ADAL" clId="{C88F56C1-C871-5A83-BDBA-170A2C08342E}" dt="2026-03-02T18:53:36.939" v="2019" actId="207"/>
        <pc:sldMkLst>
          <pc:docMk/>
          <pc:sldMk cId="623547104" sldId="256"/>
        </pc:sldMkLst>
        <pc:spChg chg="mod">
          <ac:chgData name="Averett, Todd" userId="82162bd6-4450-4166-9667-7e7a33c2ee7c" providerId="ADAL" clId="{C88F56C1-C871-5A83-BDBA-170A2C08342E}" dt="2026-03-02T18:53:36.939" v="2019" actId="207"/>
          <ac:spMkLst>
            <pc:docMk/>
            <pc:sldMk cId="623547104" sldId="256"/>
            <ac:spMk id="2" creationId="{BF018F66-5CB4-C39B-2A00-5CF71FE3AAC3}"/>
          </ac:spMkLst>
        </pc:spChg>
        <pc:spChg chg="mod">
          <ac:chgData name="Averett, Todd" userId="82162bd6-4450-4166-9667-7e7a33c2ee7c" providerId="ADAL" clId="{C88F56C1-C871-5A83-BDBA-170A2C08342E}" dt="2026-03-02T18:52:15.925" v="2008" actId="14100"/>
          <ac:spMkLst>
            <pc:docMk/>
            <pc:sldMk cId="623547104" sldId="256"/>
            <ac:spMk id="3" creationId="{BDC63566-59EB-7BE3-D2E3-647BD1490916}"/>
          </ac:spMkLst>
        </pc:spChg>
        <pc:spChg chg="add mod">
          <ac:chgData name="Averett, Todd" userId="82162bd6-4450-4166-9667-7e7a33c2ee7c" providerId="ADAL" clId="{C88F56C1-C871-5A83-BDBA-170A2C08342E}" dt="2026-03-02T18:53:14.507" v="2018" actId="14100"/>
          <ac:spMkLst>
            <pc:docMk/>
            <pc:sldMk cId="623547104" sldId="256"/>
            <ac:spMk id="4" creationId="{79F62700-99E2-E5D2-8884-D0DF3E3C8431}"/>
          </ac:spMkLst>
        </pc:spChg>
        <pc:spChg chg="mod">
          <ac:chgData name="Averett, Todd" userId="82162bd6-4450-4166-9667-7e7a33c2ee7c" providerId="ADAL" clId="{C88F56C1-C871-5A83-BDBA-170A2C08342E}" dt="2026-03-02T15:02:56.219" v="1572" actId="1076"/>
          <ac:spMkLst>
            <pc:docMk/>
            <pc:sldMk cId="623547104" sldId="256"/>
            <ac:spMk id="5" creationId="{F2B9C78E-60CB-9FB7-3449-CB318FD562FE}"/>
          </ac:spMkLst>
        </pc:spChg>
        <pc:spChg chg="add mod">
          <ac:chgData name="Averett, Todd" userId="82162bd6-4450-4166-9667-7e7a33c2ee7c" providerId="ADAL" clId="{C88F56C1-C871-5A83-BDBA-170A2C08342E}" dt="2026-03-02T18:52:03.105" v="2007" actId="1076"/>
          <ac:spMkLst>
            <pc:docMk/>
            <pc:sldMk cId="623547104" sldId="256"/>
            <ac:spMk id="9" creationId="{7912FEE1-6E30-D8A2-C03C-2C2C02C0BF1C}"/>
          </ac:spMkLst>
        </pc:spChg>
        <pc:picChg chg="add mod">
          <ac:chgData name="Averett, Todd" userId="82162bd6-4450-4166-9667-7e7a33c2ee7c" providerId="ADAL" clId="{C88F56C1-C871-5A83-BDBA-170A2C08342E}" dt="2026-03-02T18:51:47.157" v="2004" actId="1076"/>
          <ac:picMkLst>
            <pc:docMk/>
            <pc:sldMk cId="623547104" sldId="256"/>
            <ac:picMk id="8" creationId="{244A4900-8B4F-C709-2D2C-8B049A4FF6B3}"/>
          </ac:picMkLst>
        </pc:picChg>
      </pc:sldChg>
      <pc:sldChg chg="modSp mod">
        <pc:chgData name="Averett, Todd" userId="82162bd6-4450-4166-9667-7e7a33c2ee7c" providerId="ADAL" clId="{C88F56C1-C871-5A83-BDBA-170A2C08342E}" dt="2026-03-02T18:53:42.408" v="2020" actId="207"/>
        <pc:sldMkLst>
          <pc:docMk/>
          <pc:sldMk cId="509728652" sldId="257"/>
        </pc:sldMkLst>
        <pc:spChg chg="mod">
          <ac:chgData name="Averett, Todd" userId="82162bd6-4450-4166-9667-7e7a33c2ee7c" providerId="ADAL" clId="{C88F56C1-C871-5A83-BDBA-170A2C08342E}" dt="2026-03-02T18:53:42.408" v="2020" actId="207"/>
          <ac:spMkLst>
            <pc:docMk/>
            <pc:sldMk cId="509728652" sldId="257"/>
            <ac:spMk id="2" creationId="{753B7D74-B4EA-9217-C1CD-4014E10F7AE8}"/>
          </ac:spMkLst>
        </pc:spChg>
        <pc:spChg chg="mod">
          <ac:chgData name="Averett, Todd" userId="82162bd6-4450-4166-9667-7e7a33c2ee7c" providerId="ADAL" clId="{C88F56C1-C871-5A83-BDBA-170A2C08342E}" dt="2026-03-02T15:04:47.854" v="1604" actId="1076"/>
          <ac:spMkLst>
            <pc:docMk/>
            <pc:sldMk cId="509728652" sldId="257"/>
            <ac:spMk id="3" creationId="{09DC1BF6-77CE-6240-530F-813A18C89DA7}"/>
          </ac:spMkLst>
        </pc:spChg>
        <pc:spChg chg="mod">
          <ac:chgData name="Averett, Todd" userId="82162bd6-4450-4166-9667-7e7a33c2ee7c" providerId="ADAL" clId="{C88F56C1-C871-5A83-BDBA-170A2C08342E}" dt="2026-03-02T15:03:53.306" v="1591" actId="20577"/>
          <ac:spMkLst>
            <pc:docMk/>
            <pc:sldMk cId="509728652" sldId="257"/>
            <ac:spMk id="4" creationId="{C3C220AC-92E6-9F7E-9156-5541E8B346B0}"/>
          </ac:spMkLst>
        </pc:spChg>
      </pc:sldChg>
      <pc:sldChg chg="modSp mod">
        <pc:chgData name="Averett, Todd" userId="82162bd6-4450-4166-9667-7e7a33c2ee7c" providerId="ADAL" clId="{C88F56C1-C871-5A83-BDBA-170A2C08342E}" dt="2026-03-02T18:53:52.958" v="2022" actId="207"/>
        <pc:sldMkLst>
          <pc:docMk/>
          <pc:sldMk cId="2831894899" sldId="258"/>
        </pc:sldMkLst>
        <pc:spChg chg="mod">
          <ac:chgData name="Averett, Todd" userId="82162bd6-4450-4166-9667-7e7a33c2ee7c" providerId="ADAL" clId="{C88F56C1-C871-5A83-BDBA-170A2C08342E}" dt="2026-03-02T18:53:52.958" v="2022" actId="207"/>
          <ac:spMkLst>
            <pc:docMk/>
            <pc:sldMk cId="2831894899" sldId="258"/>
            <ac:spMk id="2" creationId="{F05F8022-247B-8549-EEB9-732C7D1B6ED0}"/>
          </ac:spMkLst>
        </pc:spChg>
      </pc:sldChg>
      <pc:sldChg chg="modSp mod">
        <pc:chgData name="Averett, Todd" userId="82162bd6-4450-4166-9667-7e7a33c2ee7c" providerId="ADAL" clId="{C88F56C1-C871-5A83-BDBA-170A2C08342E}" dt="2026-03-02T18:53:57.876" v="2023" actId="207"/>
        <pc:sldMkLst>
          <pc:docMk/>
          <pc:sldMk cId="2391290275" sldId="259"/>
        </pc:sldMkLst>
        <pc:spChg chg="mod">
          <ac:chgData name="Averett, Todd" userId="82162bd6-4450-4166-9667-7e7a33c2ee7c" providerId="ADAL" clId="{C88F56C1-C871-5A83-BDBA-170A2C08342E}" dt="2026-03-02T18:53:57.876" v="2023" actId="207"/>
          <ac:spMkLst>
            <pc:docMk/>
            <pc:sldMk cId="2391290275" sldId="259"/>
            <ac:spMk id="2" creationId="{9A0BAD87-2E18-B1DD-729E-C3B312E2E2A5}"/>
          </ac:spMkLst>
        </pc:spChg>
      </pc:sldChg>
      <pc:sldChg chg="addSp modSp mod">
        <pc:chgData name="Averett, Todd" userId="82162bd6-4450-4166-9667-7e7a33c2ee7c" providerId="ADAL" clId="{C88F56C1-C871-5A83-BDBA-170A2C08342E}" dt="2026-03-02T18:56:49.191" v="2107" actId="1076"/>
        <pc:sldMkLst>
          <pc:docMk/>
          <pc:sldMk cId="828188413" sldId="260"/>
        </pc:sldMkLst>
        <pc:spChg chg="mod">
          <ac:chgData name="Averett, Todd" userId="82162bd6-4450-4166-9667-7e7a33c2ee7c" providerId="ADAL" clId="{C88F56C1-C871-5A83-BDBA-170A2C08342E}" dt="2026-03-02T18:54:02.959" v="2024" actId="207"/>
          <ac:spMkLst>
            <pc:docMk/>
            <pc:sldMk cId="828188413" sldId="260"/>
            <ac:spMk id="2" creationId="{B6CCE1B3-C22F-CBD5-07B7-535B1935C47A}"/>
          </ac:spMkLst>
        </pc:spChg>
        <pc:spChg chg="add mod">
          <ac:chgData name="Averett, Todd" userId="82162bd6-4450-4166-9667-7e7a33c2ee7c" providerId="ADAL" clId="{C88F56C1-C871-5A83-BDBA-170A2C08342E}" dt="2026-03-02T18:56:31.122" v="2080" actId="1076"/>
          <ac:spMkLst>
            <pc:docMk/>
            <pc:sldMk cId="828188413" sldId="260"/>
            <ac:spMk id="4" creationId="{11AA8DC9-37BA-A4ED-1D90-5A139B7CAC58}"/>
          </ac:spMkLst>
        </pc:spChg>
        <pc:spChg chg="add mod">
          <ac:chgData name="Averett, Todd" userId="82162bd6-4450-4166-9667-7e7a33c2ee7c" providerId="ADAL" clId="{C88F56C1-C871-5A83-BDBA-170A2C08342E}" dt="2026-03-02T18:56:49.191" v="2107" actId="1076"/>
          <ac:spMkLst>
            <pc:docMk/>
            <pc:sldMk cId="828188413" sldId="260"/>
            <ac:spMk id="5" creationId="{ECDD6DBD-0239-E87D-85A3-1AE1A46FC9A2}"/>
          </ac:spMkLst>
        </pc:spChg>
        <pc:picChg chg="mod">
          <ac:chgData name="Averett, Todd" userId="82162bd6-4450-4166-9667-7e7a33c2ee7c" providerId="ADAL" clId="{C88F56C1-C871-5A83-BDBA-170A2C08342E}" dt="2026-03-02T18:56:44.288" v="2106" actId="1076"/>
          <ac:picMkLst>
            <pc:docMk/>
            <pc:sldMk cId="828188413" sldId="260"/>
            <ac:picMk id="3" creationId="{CC899FE5-414E-523A-5BBD-C2C91A668FE1}"/>
          </ac:picMkLst>
        </pc:picChg>
      </pc:sldChg>
      <pc:sldChg chg="modSp mod">
        <pc:chgData name="Averett, Todd" userId="82162bd6-4450-4166-9667-7e7a33c2ee7c" providerId="ADAL" clId="{C88F56C1-C871-5A83-BDBA-170A2C08342E}" dt="2026-03-02T18:54:22.324" v="2027" actId="207"/>
        <pc:sldMkLst>
          <pc:docMk/>
          <pc:sldMk cId="291752084" sldId="261"/>
        </pc:sldMkLst>
        <pc:spChg chg="mod">
          <ac:chgData name="Averett, Todd" userId="82162bd6-4450-4166-9667-7e7a33c2ee7c" providerId="ADAL" clId="{C88F56C1-C871-5A83-BDBA-170A2C08342E}" dt="2026-03-02T18:54:22.324" v="2027" actId="207"/>
          <ac:spMkLst>
            <pc:docMk/>
            <pc:sldMk cId="291752084" sldId="261"/>
            <ac:spMk id="2" creationId="{D1AADB2B-50D7-FE27-9F60-9C89E2B92692}"/>
          </ac:spMkLst>
        </pc:spChg>
      </pc:sldChg>
      <pc:sldChg chg="addSp delSp modSp mod">
        <pc:chgData name="Averett, Todd" userId="82162bd6-4450-4166-9667-7e7a33c2ee7c" providerId="ADAL" clId="{C88F56C1-C871-5A83-BDBA-170A2C08342E}" dt="2026-03-02T18:54:35.907" v="2029" actId="207"/>
        <pc:sldMkLst>
          <pc:docMk/>
          <pc:sldMk cId="2743966433" sldId="262"/>
        </pc:sldMkLst>
        <pc:spChg chg="mod">
          <ac:chgData name="Averett, Todd" userId="82162bd6-4450-4166-9667-7e7a33c2ee7c" providerId="ADAL" clId="{C88F56C1-C871-5A83-BDBA-170A2C08342E}" dt="2026-03-02T18:54:35.907" v="2029" actId="207"/>
          <ac:spMkLst>
            <pc:docMk/>
            <pc:sldMk cId="2743966433" sldId="262"/>
            <ac:spMk id="2" creationId="{EC78A355-9872-ADFF-8EC7-F263A547510C}"/>
          </ac:spMkLst>
        </pc:spChg>
        <pc:spChg chg="add mod">
          <ac:chgData name="Averett, Todd" userId="82162bd6-4450-4166-9667-7e7a33c2ee7c" providerId="ADAL" clId="{C88F56C1-C871-5A83-BDBA-170A2C08342E}" dt="2026-03-02T14:30:28.990" v="1043" actId="1076"/>
          <ac:spMkLst>
            <pc:docMk/>
            <pc:sldMk cId="2743966433" sldId="262"/>
            <ac:spMk id="3" creationId="{00D2F47B-B8CF-034F-C25A-685B72CA0513}"/>
          </ac:spMkLst>
        </pc:spChg>
        <pc:spChg chg="mod">
          <ac:chgData name="Averett, Todd" userId="82162bd6-4450-4166-9667-7e7a33c2ee7c" providerId="ADAL" clId="{C88F56C1-C871-5A83-BDBA-170A2C08342E}" dt="2026-03-02T15:05:40.718" v="1647" actId="1076"/>
          <ac:spMkLst>
            <pc:docMk/>
            <pc:sldMk cId="2743966433" sldId="262"/>
            <ac:spMk id="12" creationId="{088FBEAA-53DB-172A-571E-2D5971860B7E}"/>
          </ac:spMkLst>
        </pc:spChg>
        <pc:spChg chg="mod">
          <ac:chgData name="Averett, Todd" userId="82162bd6-4450-4166-9667-7e7a33c2ee7c" providerId="ADAL" clId="{C88F56C1-C871-5A83-BDBA-170A2C08342E}" dt="2026-03-02T15:05:52.110" v="1650" actId="1038"/>
          <ac:spMkLst>
            <pc:docMk/>
            <pc:sldMk cId="2743966433" sldId="262"/>
            <ac:spMk id="13" creationId="{FB44D5A6-A33D-AADB-D806-12F1AECC9D66}"/>
          </ac:spMkLst>
        </pc:spChg>
        <pc:picChg chg="mod">
          <ac:chgData name="Averett, Todd" userId="82162bd6-4450-4166-9667-7e7a33c2ee7c" providerId="ADAL" clId="{C88F56C1-C871-5A83-BDBA-170A2C08342E}" dt="2026-03-02T15:08:12.102" v="1700" actId="1076"/>
          <ac:picMkLst>
            <pc:docMk/>
            <pc:sldMk cId="2743966433" sldId="262"/>
            <ac:picMk id="4" creationId="{7857D4BE-A2F0-1D69-0D8E-DC5744435623}"/>
          </ac:picMkLst>
        </pc:picChg>
        <pc:picChg chg="mod">
          <ac:chgData name="Averett, Todd" userId="82162bd6-4450-4166-9667-7e7a33c2ee7c" providerId="ADAL" clId="{C88F56C1-C871-5A83-BDBA-170A2C08342E}" dt="2026-03-02T15:05:37.283" v="1646" actId="1076"/>
          <ac:picMkLst>
            <pc:docMk/>
            <pc:sldMk cId="2743966433" sldId="262"/>
            <ac:picMk id="6" creationId="{A94DBB63-AB27-2518-7214-64F748706F2E}"/>
          </ac:picMkLst>
        </pc:picChg>
        <pc:picChg chg="mod">
          <ac:chgData name="Averett, Todd" userId="82162bd6-4450-4166-9667-7e7a33c2ee7c" providerId="ADAL" clId="{C88F56C1-C871-5A83-BDBA-170A2C08342E}" dt="2026-03-02T15:05:44.669" v="1648" actId="1076"/>
          <ac:picMkLst>
            <pc:docMk/>
            <pc:sldMk cId="2743966433" sldId="262"/>
            <ac:picMk id="10" creationId="{D7719B05-F3F5-3E55-3E6D-BD911E8B2FF5}"/>
          </ac:picMkLst>
        </pc:picChg>
      </pc:sldChg>
      <pc:sldChg chg="addSp delSp modSp mod">
        <pc:chgData name="Averett, Todd" userId="82162bd6-4450-4166-9667-7e7a33c2ee7c" providerId="ADAL" clId="{C88F56C1-C871-5A83-BDBA-170A2C08342E}" dt="2026-03-02T19:20:58.861" v="2758" actId="478"/>
        <pc:sldMkLst>
          <pc:docMk/>
          <pc:sldMk cId="1203851015" sldId="263"/>
        </pc:sldMkLst>
        <pc:spChg chg="mod">
          <ac:chgData name="Averett, Todd" userId="82162bd6-4450-4166-9667-7e7a33c2ee7c" providerId="ADAL" clId="{C88F56C1-C871-5A83-BDBA-170A2C08342E}" dt="2026-03-02T18:54:42.239" v="2030" actId="207"/>
          <ac:spMkLst>
            <pc:docMk/>
            <pc:sldMk cId="1203851015" sldId="263"/>
            <ac:spMk id="2" creationId="{04F95591-D12E-EEF2-06C8-C187DB80E76E}"/>
          </ac:spMkLst>
        </pc:spChg>
        <pc:spChg chg="add mod">
          <ac:chgData name="Averett, Todd" userId="82162bd6-4450-4166-9667-7e7a33c2ee7c" providerId="ADAL" clId="{C88F56C1-C871-5A83-BDBA-170A2C08342E}" dt="2026-03-02T15:11:43.799" v="1784" actId="1076"/>
          <ac:spMkLst>
            <pc:docMk/>
            <pc:sldMk cId="1203851015" sldId="263"/>
            <ac:spMk id="5" creationId="{B478D2E4-6548-DE8A-FAA6-39806433047D}"/>
          </ac:spMkLst>
        </pc:spChg>
        <pc:spChg chg="mod">
          <ac:chgData name="Averett, Todd" userId="82162bd6-4450-4166-9667-7e7a33c2ee7c" providerId="ADAL" clId="{C88F56C1-C871-5A83-BDBA-170A2C08342E}" dt="2026-03-02T19:19:30.155" v="2736" actId="20577"/>
          <ac:spMkLst>
            <pc:docMk/>
            <pc:sldMk cId="1203851015" sldId="263"/>
            <ac:spMk id="7" creationId="{79C84F69-6BF2-1B07-2263-7D9994A95AF9}"/>
          </ac:spMkLst>
        </pc:spChg>
        <pc:spChg chg="mod">
          <ac:chgData name="Averett, Todd" userId="82162bd6-4450-4166-9667-7e7a33c2ee7c" providerId="ADAL" clId="{C88F56C1-C871-5A83-BDBA-170A2C08342E}" dt="2026-03-02T19:19:11.306" v="2720" actId="20577"/>
          <ac:spMkLst>
            <pc:docMk/>
            <pc:sldMk cId="1203851015" sldId="263"/>
            <ac:spMk id="9" creationId="{DA14A32D-469A-AA35-2E3B-6D7101A84D51}"/>
          </ac:spMkLst>
        </pc:spChg>
        <pc:picChg chg="mod">
          <ac:chgData name="Averett, Todd" userId="82162bd6-4450-4166-9667-7e7a33c2ee7c" providerId="ADAL" clId="{C88F56C1-C871-5A83-BDBA-170A2C08342E}" dt="2026-03-02T15:11:31.751" v="1781" actId="1076"/>
          <ac:picMkLst>
            <pc:docMk/>
            <pc:sldMk cId="1203851015" sldId="263"/>
            <ac:picMk id="4" creationId="{E0374F5A-34AE-EA9A-2891-A4E694D4C309}"/>
          </ac:picMkLst>
        </pc:picChg>
        <pc:picChg chg="mod">
          <ac:chgData name="Averett, Todd" userId="82162bd6-4450-4166-9667-7e7a33c2ee7c" providerId="ADAL" clId="{C88F56C1-C871-5A83-BDBA-170A2C08342E}" dt="2026-03-02T15:12:36.085" v="1795" actId="14100"/>
          <ac:picMkLst>
            <pc:docMk/>
            <pc:sldMk cId="1203851015" sldId="263"/>
            <ac:picMk id="6" creationId="{65610AF2-822C-DB21-46A8-708C1800AAA7}"/>
          </ac:picMkLst>
        </pc:picChg>
        <pc:cxnChg chg="add mod">
          <ac:chgData name="Averett, Todd" userId="82162bd6-4450-4166-9667-7e7a33c2ee7c" providerId="ADAL" clId="{C88F56C1-C871-5A83-BDBA-170A2C08342E}" dt="2026-03-02T15:12:41.117" v="1796" actId="1076"/>
          <ac:cxnSpMkLst>
            <pc:docMk/>
            <pc:sldMk cId="1203851015" sldId="263"/>
            <ac:cxnSpMk id="16" creationId="{A5C212D9-14F0-6871-5E48-CCF1B9B58FA9}"/>
          </ac:cxnSpMkLst>
        </pc:cxnChg>
      </pc:sldChg>
      <pc:sldChg chg="addSp delSp modSp mod">
        <pc:chgData name="Averett, Todd" userId="82162bd6-4450-4166-9667-7e7a33c2ee7c" providerId="ADAL" clId="{C88F56C1-C871-5A83-BDBA-170A2C08342E}" dt="2026-03-02T18:54:57.058" v="2032" actId="207"/>
        <pc:sldMkLst>
          <pc:docMk/>
          <pc:sldMk cId="402543462" sldId="264"/>
        </pc:sldMkLst>
        <pc:spChg chg="mod">
          <ac:chgData name="Averett, Todd" userId="82162bd6-4450-4166-9667-7e7a33c2ee7c" providerId="ADAL" clId="{C88F56C1-C871-5A83-BDBA-170A2C08342E}" dt="2026-03-02T18:54:57.058" v="2032" actId="207"/>
          <ac:spMkLst>
            <pc:docMk/>
            <pc:sldMk cId="402543462" sldId="264"/>
            <ac:spMk id="2" creationId="{FB9211FA-ED8B-91EF-16A6-6C4E15D4734A}"/>
          </ac:spMkLst>
        </pc:spChg>
        <pc:spChg chg="add mod">
          <ac:chgData name="Averett, Todd" userId="82162bd6-4450-4166-9667-7e7a33c2ee7c" providerId="ADAL" clId="{C88F56C1-C871-5A83-BDBA-170A2C08342E}" dt="2026-03-02T18:49:28.356" v="1977" actId="14"/>
          <ac:spMkLst>
            <pc:docMk/>
            <pc:sldMk cId="402543462" sldId="264"/>
            <ac:spMk id="3" creationId="{483198D6-7BD5-6604-F129-0E49934A3BF4}"/>
          </ac:spMkLst>
        </pc:spChg>
      </pc:sldChg>
      <pc:sldChg chg="addSp delSp modSp mod">
        <pc:chgData name="Averett, Todd" userId="82162bd6-4450-4166-9667-7e7a33c2ee7c" providerId="ADAL" clId="{C88F56C1-C871-5A83-BDBA-170A2C08342E}" dt="2026-03-02T19:14:44.851" v="2468" actId="21"/>
        <pc:sldMkLst>
          <pc:docMk/>
          <pc:sldMk cId="1831769268" sldId="265"/>
        </pc:sldMkLst>
        <pc:spChg chg="mod">
          <ac:chgData name="Averett, Todd" userId="82162bd6-4450-4166-9667-7e7a33c2ee7c" providerId="ADAL" clId="{C88F56C1-C871-5A83-BDBA-170A2C08342E}" dt="2026-03-02T18:55:04.639" v="2034" actId="1076"/>
          <ac:spMkLst>
            <pc:docMk/>
            <pc:sldMk cId="1831769268" sldId="265"/>
            <ac:spMk id="2" creationId="{A7C122D9-B568-1A19-1A13-AD6FBFF62D98}"/>
          </ac:spMkLst>
        </pc:spChg>
        <pc:spChg chg="add mod">
          <ac:chgData name="Averett, Todd" userId="82162bd6-4450-4166-9667-7e7a33c2ee7c" providerId="ADAL" clId="{C88F56C1-C871-5A83-BDBA-170A2C08342E}" dt="2026-03-02T19:14:31.459" v="2462" actId="21"/>
          <ac:spMkLst>
            <pc:docMk/>
            <pc:sldMk cId="1831769268" sldId="265"/>
            <ac:spMk id="4" creationId="{4C416326-6057-469B-0EC0-D2347814FD6B}"/>
          </ac:spMkLst>
        </pc:spChg>
      </pc:sldChg>
      <pc:sldChg chg="addSp delSp modSp mod">
        <pc:chgData name="Averett, Todd" userId="82162bd6-4450-4166-9667-7e7a33c2ee7c" providerId="ADAL" clId="{C88F56C1-C871-5A83-BDBA-170A2C08342E}" dt="2026-03-03T16:32:50.302" v="2835" actId="1076"/>
        <pc:sldMkLst>
          <pc:docMk/>
          <pc:sldMk cId="488927128" sldId="266"/>
        </pc:sldMkLst>
        <pc:spChg chg="mod">
          <ac:chgData name="Averett, Todd" userId="82162bd6-4450-4166-9667-7e7a33c2ee7c" providerId="ADAL" clId="{C88F56C1-C871-5A83-BDBA-170A2C08342E}" dt="2026-03-03T16:32:43.010" v="2833" actId="20577"/>
          <ac:spMkLst>
            <pc:docMk/>
            <pc:sldMk cId="488927128" sldId="266"/>
            <ac:spMk id="2" creationId="{FC0E533A-9BA3-74AB-91A2-BB6659F0B01C}"/>
          </ac:spMkLst>
        </pc:spChg>
        <pc:spChg chg="add mod">
          <ac:chgData name="Averett, Todd" userId="82162bd6-4450-4166-9667-7e7a33c2ee7c" providerId="ADAL" clId="{C88F56C1-C871-5A83-BDBA-170A2C08342E}" dt="2026-03-03T16:32:47.068" v="2834" actId="1076"/>
          <ac:spMkLst>
            <pc:docMk/>
            <pc:sldMk cId="488927128" sldId="266"/>
            <ac:spMk id="4" creationId="{3276E2B0-6C61-BAEA-BFE8-F0E10FEE3E07}"/>
          </ac:spMkLst>
        </pc:spChg>
        <pc:grpChg chg="add mod">
          <ac:chgData name="Averett, Todd" userId="82162bd6-4450-4166-9667-7e7a33c2ee7c" providerId="ADAL" clId="{C88F56C1-C871-5A83-BDBA-170A2C08342E}" dt="2026-03-03T16:32:50.302" v="2835" actId="1076"/>
          <ac:grpSpMkLst>
            <pc:docMk/>
            <pc:sldMk cId="488927128" sldId="266"/>
            <ac:grpSpMk id="5" creationId="{89C7C67A-0EA5-91F2-567F-4A525EB4ADB0}"/>
          </ac:grpSpMkLst>
        </pc:grpChg>
      </pc:sldChg>
      <pc:sldChg chg="modSp mod">
        <pc:chgData name="Averett, Todd" userId="82162bd6-4450-4166-9667-7e7a33c2ee7c" providerId="ADAL" clId="{C88F56C1-C871-5A83-BDBA-170A2C08342E}" dt="2026-03-02T18:53:46.542" v="2021" actId="207"/>
        <pc:sldMkLst>
          <pc:docMk/>
          <pc:sldMk cId="1597321220" sldId="273"/>
        </pc:sldMkLst>
        <pc:spChg chg="mod">
          <ac:chgData name="Averett, Todd" userId="82162bd6-4450-4166-9667-7e7a33c2ee7c" providerId="ADAL" clId="{C88F56C1-C871-5A83-BDBA-170A2C08342E}" dt="2026-03-02T18:53:46.542" v="2021" actId="207"/>
          <ac:spMkLst>
            <pc:docMk/>
            <pc:sldMk cId="1597321220" sldId="273"/>
            <ac:spMk id="2" creationId="{DF770918-EA17-55D0-D4B2-DD8247D3292B}"/>
          </ac:spMkLst>
        </pc:spChg>
        <pc:spChg chg="mod">
          <ac:chgData name="Averett, Todd" userId="82162bd6-4450-4166-9667-7e7a33c2ee7c" providerId="ADAL" clId="{C88F56C1-C871-5A83-BDBA-170A2C08342E}" dt="2026-03-02T15:03:26.343" v="1581" actId="20577"/>
          <ac:spMkLst>
            <pc:docMk/>
            <pc:sldMk cId="1597321220" sldId="273"/>
            <ac:spMk id="3" creationId="{C650BD13-B253-BD55-9A64-77F721EBB13D}"/>
          </ac:spMkLst>
        </pc:spChg>
      </pc:sldChg>
      <pc:sldChg chg="addSp modSp mod">
        <pc:chgData name="Averett, Todd" userId="82162bd6-4450-4166-9667-7e7a33c2ee7c" providerId="ADAL" clId="{C88F56C1-C871-5A83-BDBA-170A2C08342E}" dt="2026-03-02T19:00:23.141" v="2461" actId="207"/>
        <pc:sldMkLst>
          <pc:docMk/>
          <pc:sldMk cId="2263382905" sldId="274"/>
        </pc:sldMkLst>
        <pc:spChg chg="mod">
          <ac:chgData name="Averett, Todd" userId="82162bd6-4450-4166-9667-7e7a33c2ee7c" providerId="ADAL" clId="{C88F56C1-C871-5A83-BDBA-170A2C08342E}" dt="2026-03-02T18:54:17.128" v="2026" actId="207"/>
          <ac:spMkLst>
            <pc:docMk/>
            <pc:sldMk cId="2263382905" sldId="274"/>
            <ac:spMk id="2" creationId="{B87BBE9D-0225-573A-CD2F-F0F0256C0FA4}"/>
          </ac:spMkLst>
        </pc:spChg>
        <pc:spChg chg="add mod">
          <ac:chgData name="Averett, Todd" userId="82162bd6-4450-4166-9667-7e7a33c2ee7c" providerId="ADAL" clId="{C88F56C1-C871-5A83-BDBA-170A2C08342E}" dt="2026-03-02T19:00:23.141" v="2461" actId="207"/>
          <ac:spMkLst>
            <pc:docMk/>
            <pc:sldMk cId="2263382905" sldId="274"/>
            <ac:spMk id="4" creationId="{BDF78A69-5570-58DB-BC51-C7B365833073}"/>
          </ac:spMkLst>
        </pc:spChg>
        <pc:spChg chg="add mod">
          <ac:chgData name="Averett, Todd" userId="82162bd6-4450-4166-9667-7e7a33c2ee7c" providerId="ADAL" clId="{C88F56C1-C871-5A83-BDBA-170A2C08342E}" dt="2026-03-02T19:00:13.437" v="2329" actId="1076"/>
          <ac:spMkLst>
            <pc:docMk/>
            <pc:sldMk cId="2263382905" sldId="274"/>
            <ac:spMk id="5" creationId="{40C71BFA-BCA8-8F7A-E780-92576D9D561F}"/>
          </ac:spMkLst>
        </pc:spChg>
        <pc:spChg chg="add mod">
          <ac:chgData name="Averett, Todd" userId="82162bd6-4450-4166-9667-7e7a33c2ee7c" providerId="ADAL" clId="{C88F56C1-C871-5A83-BDBA-170A2C08342E}" dt="2026-03-02T19:00:13.437" v="2329" actId="1076"/>
          <ac:spMkLst>
            <pc:docMk/>
            <pc:sldMk cId="2263382905" sldId="274"/>
            <ac:spMk id="6" creationId="{6C575B2D-CA75-3A80-7F88-B0D51A5340A6}"/>
          </ac:spMkLst>
        </pc:spChg>
        <pc:picChg chg="mod">
          <ac:chgData name="Averett, Todd" userId="82162bd6-4450-4166-9667-7e7a33c2ee7c" providerId="ADAL" clId="{C88F56C1-C871-5A83-BDBA-170A2C08342E}" dt="2026-03-02T18:58:08.005" v="2162" actId="1076"/>
          <ac:picMkLst>
            <pc:docMk/>
            <pc:sldMk cId="2263382905" sldId="274"/>
            <ac:picMk id="7" creationId="{EF573804-3231-A48F-8437-49F0DA4AAF20}"/>
          </ac:picMkLst>
        </pc:picChg>
      </pc:sldChg>
      <pc:sldChg chg="addSp modSp mod">
        <pc:chgData name="Averett, Todd" userId="82162bd6-4450-4166-9667-7e7a33c2ee7c" providerId="ADAL" clId="{C88F56C1-C871-5A83-BDBA-170A2C08342E}" dt="2026-03-02T18:57:56.334" v="2160" actId="20577"/>
        <pc:sldMkLst>
          <pc:docMk/>
          <pc:sldMk cId="2955165974" sldId="275"/>
        </pc:sldMkLst>
        <pc:spChg chg="mod">
          <ac:chgData name="Averett, Todd" userId="82162bd6-4450-4166-9667-7e7a33c2ee7c" providerId="ADAL" clId="{C88F56C1-C871-5A83-BDBA-170A2C08342E}" dt="2026-03-02T18:57:19.006" v="2130" actId="1076"/>
          <ac:spMkLst>
            <pc:docMk/>
            <pc:sldMk cId="2955165974" sldId="275"/>
            <ac:spMk id="2" creationId="{8332AFEB-6B48-E7C6-3E21-65B98D11C58D}"/>
          </ac:spMkLst>
        </pc:spChg>
        <pc:spChg chg="add mod">
          <ac:chgData name="Averett, Todd" userId="82162bd6-4450-4166-9667-7e7a33c2ee7c" providerId="ADAL" clId="{C88F56C1-C871-5A83-BDBA-170A2C08342E}" dt="2026-03-02T18:57:43.239" v="2137" actId="1076"/>
          <ac:spMkLst>
            <pc:docMk/>
            <pc:sldMk cId="2955165974" sldId="275"/>
            <ac:spMk id="3" creationId="{F32FFB44-5B5A-D658-E8F7-4D5849BA6E52}"/>
          </ac:spMkLst>
        </pc:spChg>
        <pc:spChg chg="add mod">
          <ac:chgData name="Averett, Todd" userId="82162bd6-4450-4166-9667-7e7a33c2ee7c" providerId="ADAL" clId="{C88F56C1-C871-5A83-BDBA-170A2C08342E}" dt="2026-03-02T18:57:56.334" v="2160" actId="20577"/>
          <ac:spMkLst>
            <pc:docMk/>
            <pc:sldMk cId="2955165974" sldId="275"/>
            <ac:spMk id="4" creationId="{592EF9CF-9D1D-A8AE-C1D3-4BB22E0AEF81}"/>
          </ac:spMkLst>
        </pc:spChg>
        <pc:picChg chg="mod">
          <ac:chgData name="Averett, Todd" userId="82162bd6-4450-4166-9667-7e7a33c2ee7c" providerId="ADAL" clId="{C88F56C1-C871-5A83-BDBA-170A2C08342E}" dt="2026-03-02T18:57:30.871" v="2134" actId="14100"/>
          <ac:picMkLst>
            <pc:docMk/>
            <pc:sldMk cId="2955165974" sldId="275"/>
            <ac:picMk id="5" creationId="{945A17FA-79CC-6D21-D92E-A4D181B4964A}"/>
          </ac:picMkLst>
        </pc:picChg>
        <pc:picChg chg="mod">
          <ac:chgData name="Averett, Todd" userId="82162bd6-4450-4166-9667-7e7a33c2ee7c" providerId="ADAL" clId="{C88F56C1-C871-5A83-BDBA-170A2C08342E}" dt="2026-03-02T18:57:33.791" v="2135" actId="1076"/>
          <ac:picMkLst>
            <pc:docMk/>
            <pc:sldMk cId="2955165974" sldId="275"/>
            <ac:picMk id="7" creationId="{CFCDB673-68E0-55BC-3F4B-723ACC76989E}"/>
          </ac:picMkLst>
        </pc:picChg>
        <pc:picChg chg="mod">
          <ac:chgData name="Averett, Todd" userId="82162bd6-4450-4166-9667-7e7a33c2ee7c" providerId="ADAL" clId="{C88F56C1-C871-5A83-BDBA-170A2C08342E}" dt="2026-03-02T18:57:46.614" v="2140" actId="1038"/>
          <ac:picMkLst>
            <pc:docMk/>
            <pc:sldMk cId="2955165974" sldId="275"/>
            <ac:picMk id="9" creationId="{14C599C7-D976-6FE0-7037-F755F5F0F9F9}"/>
          </ac:picMkLst>
        </pc:picChg>
        <pc:picChg chg="mod">
          <ac:chgData name="Averett, Todd" userId="82162bd6-4450-4166-9667-7e7a33c2ee7c" providerId="ADAL" clId="{C88F56C1-C871-5A83-BDBA-170A2C08342E}" dt="2026-03-02T18:57:20.923" v="2131" actId="1076"/>
          <ac:picMkLst>
            <pc:docMk/>
            <pc:sldMk cId="2955165974" sldId="275"/>
            <ac:picMk id="11" creationId="{5F35BACF-057A-F671-4158-9948F4284C1D}"/>
          </ac:picMkLst>
        </pc:picChg>
      </pc:sldChg>
      <pc:sldChg chg="modSp mod">
        <pc:chgData name="Averett, Todd" userId="82162bd6-4450-4166-9667-7e7a33c2ee7c" providerId="ADAL" clId="{C88F56C1-C871-5A83-BDBA-170A2C08342E}" dt="2026-03-02T18:54:28.474" v="2028" actId="207"/>
        <pc:sldMkLst>
          <pc:docMk/>
          <pc:sldMk cId="407278244" sldId="276"/>
        </pc:sldMkLst>
        <pc:spChg chg="mod">
          <ac:chgData name="Averett, Todd" userId="82162bd6-4450-4166-9667-7e7a33c2ee7c" providerId="ADAL" clId="{C88F56C1-C871-5A83-BDBA-170A2C08342E}" dt="2026-03-02T18:54:28.474" v="2028" actId="207"/>
          <ac:spMkLst>
            <pc:docMk/>
            <pc:sldMk cId="407278244" sldId="276"/>
            <ac:spMk id="2" creationId="{DF5131C3-B3B5-5032-9C8E-F80652A5D14B}"/>
          </ac:spMkLst>
        </pc:spChg>
        <pc:picChg chg="mod">
          <ac:chgData name="Averett, Todd" userId="82162bd6-4450-4166-9667-7e7a33c2ee7c" providerId="ADAL" clId="{C88F56C1-C871-5A83-BDBA-170A2C08342E}" dt="2026-03-02T15:06:05.535" v="1651" actId="1076"/>
          <ac:picMkLst>
            <pc:docMk/>
            <pc:sldMk cId="407278244" sldId="276"/>
            <ac:picMk id="6" creationId="{3A9B1F59-6EF9-E608-A61C-52484D461781}"/>
          </ac:picMkLst>
        </pc:picChg>
      </pc:sldChg>
      <pc:sldChg chg="delSp modSp mod ord">
        <pc:chgData name="Averett, Todd" userId="82162bd6-4450-4166-9667-7e7a33c2ee7c" providerId="ADAL" clId="{C88F56C1-C871-5A83-BDBA-170A2C08342E}" dt="2026-03-02T18:54:51.588" v="2031" actId="207"/>
        <pc:sldMkLst>
          <pc:docMk/>
          <pc:sldMk cId="119291968" sldId="277"/>
        </pc:sldMkLst>
        <pc:spChg chg="mod">
          <ac:chgData name="Averett, Todd" userId="82162bd6-4450-4166-9667-7e7a33c2ee7c" providerId="ADAL" clId="{C88F56C1-C871-5A83-BDBA-170A2C08342E}" dt="2026-03-02T18:54:51.588" v="2031" actId="207"/>
          <ac:spMkLst>
            <pc:docMk/>
            <pc:sldMk cId="119291968" sldId="277"/>
            <ac:spMk id="2" creationId="{569F7DAC-3DC5-5F8B-6F5F-DC31DD84378E}"/>
          </ac:spMkLst>
        </pc:spChg>
        <pc:spChg chg="mod">
          <ac:chgData name="Averett, Todd" userId="82162bd6-4450-4166-9667-7e7a33c2ee7c" providerId="ADAL" clId="{C88F56C1-C871-5A83-BDBA-170A2C08342E}" dt="2026-03-02T15:13:11.802" v="1808" actId="20577"/>
          <ac:spMkLst>
            <pc:docMk/>
            <pc:sldMk cId="119291968" sldId="277"/>
            <ac:spMk id="7" creationId="{8357FD7D-B5FE-B964-31AF-CFAB725A1790}"/>
          </ac:spMkLst>
        </pc:spChg>
        <pc:picChg chg="mod">
          <ac:chgData name="Averett, Todd" userId="82162bd6-4450-4166-9667-7e7a33c2ee7c" providerId="ADAL" clId="{C88F56C1-C871-5A83-BDBA-170A2C08342E}" dt="2026-03-02T15:09:05.468" v="1737" actId="1076"/>
          <ac:picMkLst>
            <pc:docMk/>
            <pc:sldMk cId="119291968" sldId="277"/>
            <ac:picMk id="5" creationId="{392CD11A-5C4F-ED1C-EAC8-C4EFF8F5B870}"/>
          </ac:picMkLst>
        </pc:picChg>
      </pc:sldChg>
    </pc:docChg>
  </pc:docChgLst>
  <pc:docChgLst>
    <pc:chgData name="Averett, Todd" userId="82162bd6-4450-4166-9667-7e7a33c2ee7c" providerId="ADAL" clId="{A44A5A09-4821-5BE9-A468-201F6224326B}"/>
    <pc:docChg chg="custSel modSld">
      <pc:chgData name="Averett, Todd" userId="82162bd6-4450-4166-9667-7e7a33c2ee7c" providerId="ADAL" clId="{A44A5A09-4821-5BE9-A468-201F6224326B}" dt="2026-03-04T16:43:07.288" v="394" actId="14100"/>
      <pc:docMkLst>
        <pc:docMk/>
      </pc:docMkLst>
      <pc:sldChg chg="addSp delSp modSp mod">
        <pc:chgData name="Averett, Todd" userId="82162bd6-4450-4166-9667-7e7a33c2ee7c" providerId="ADAL" clId="{A44A5A09-4821-5BE9-A468-201F6224326B}" dt="2026-03-04T16:43:07.288" v="394" actId="14100"/>
        <pc:sldMkLst>
          <pc:docMk/>
          <pc:sldMk cId="488927128" sldId="266"/>
        </pc:sldMkLst>
        <pc:spChg chg="mod">
          <ac:chgData name="Averett, Todd" userId="82162bd6-4450-4166-9667-7e7a33c2ee7c" providerId="ADAL" clId="{A44A5A09-4821-5BE9-A468-201F6224326B}" dt="2026-03-04T16:42:58.091" v="392" actId="20577"/>
          <ac:spMkLst>
            <pc:docMk/>
            <pc:sldMk cId="488927128" sldId="266"/>
            <ac:spMk id="4" creationId="{3276E2B0-6C61-BAEA-BFE8-F0E10FEE3E07}"/>
          </ac:spMkLst>
        </pc:spChg>
        <pc:grpChg chg="del">
          <ac:chgData name="Averett, Todd" userId="82162bd6-4450-4166-9667-7e7a33c2ee7c" providerId="ADAL" clId="{A44A5A09-4821-5BE9-A468-201F6224326B}" dt="2026-03-04T16:37:17.778" v="99" actId="21"/>
          <ac:grpSpMkLst>
            <pc:docMk/>
            <pc:sldMk cId="488927128" sldId="266"/>
            <ac:grpSpMk id="5" creationId="{89C7C67A-0EA5-91F2-567F-4A525EB4ADB0}"/>
          </ac:grpSpMkLst>
        </pc:grpChg>
        <pc:picChg chg="add mod">
          <ac:chgData name="Averett, Todd" userId="82162bd6-4450-4166-9667-7e7a33c2ee7c" providerId="ADAL" clId="{A44A5A09-4821-5BE9-A468-201F6224326B}" dt="2026-03-04T16:43:07.288" v="394" actId="14100"/>
          <ac:picMkLst>
            <pc:docMk/>
            <pc:sldMk cId="488927128" sldId="266"/>
            <ac:picMk id="9" creationId="{CA5C07DF-010A-4CFA-254D-00552BF0CE39}"/>
          </ac:picMkLst>
        </pc:picChg>
        <pc:picChg chg="add mod">
          <ac:chgData name="Averett, Todd" userId="82162bd6-4450-4166-9667-7e7a33c2ee7c" providerId="ADAL" clId="{A44A5A09-4821-5BE9-A468-201F6224326B}" dt="2026-03-04T16:42:44.913" v="365" actId="14100"/>
          <ac:picMkLst>
            <pc:docMk/>
            <pc:sldMk cId="488927128" sldId="266"/>
            <ac:picMk id="11" creationId="{A6F8BE45-5A11-5693-6F87-9D95151BC24D}"/>
          </ac:picMkLst>
        </pc:picChg>
      </pc:sldChg>
      <pc:sldChg chg="addSp delSp modSp mod">
        <pc:chgData name="Averett, Todd" userId="82162bd6-4450-4166-9667-7e7a33c2ee7c" providerId="ADAL" clId="{A44A5A09-4821-5BE9-A468-201F6224326B}" dt="2026-03-04T16:38:13.713" v="162" actId="20577"/>
        <pc:sldMkLst>
          <pc:docMk/>
          <pc:sldMk cId="3103142543" sldId="267"/>
        </pc:sldMkLst>
        <pc:spChg chg="del">
          <ac:chgData name="Averett, Todd" userId="82162bd6-4450-4166-9667-7e7a33c2ee7c" providerId="ADAL" clId="{A44A5A09-4821-5BE9-A468-201F6224326B}" dt="2026-03-04T16:37:21.656" v="101" actId="478"/>
          <ac:spMkLst>
            <pc:docMk/>
            <pc:sldMk cId="3103142543" sldId="267"/>
            <ac:spMk id="2" creationId="{B5C03753-D2DE-2C02-CE38-F41B7B42E0DD}"/>
          </ac:spMkLst>
        </pc:spChg>
        <pc:spChg chg="mod">
          <ac:chgData name="Averett, Todd" userId="82162bd6-4450-4166-9667-7e7a33c2ee7c" providerId="ADAL" clId="{A44A5A09-4821-5BE9-A468-201F6224326B}" dt="2026-03-04T16:37:19.070" v="100"/>
          <ac:spMkLst>
            <pc:docMk/>
            <pc:sldMk cId="3103142543" sldId="267"/>
            <ac:spMk id="4" creationId="{928CF7EE-7E42-0AE9-D508-F382DCA7D44D}"/>
          </ac:spMkLst>
        </pc:spChg>
        <pc:spChg chg="mod">
          <ac:chgData name="Averett, Todd" userId="82162bd6-4450-4166-9667-7e7a33c2ee7c" providerId="ADAL" clId="{A44A5A09-4821-5BE9-A468-201F6224326B}" dt="2026-03-04T16:38:13.713" v="162" actId="20577"/>
          <ac:spMkLst>
            <pc:docMk/>
            <pc:sldMk cId="3103142543" sldId="267"/>
            <ac:spMk id="5" creationId="{144B22FE-44AB-C6CA-7630-C1E4E4C8E39A}"/>
          </ac:spMkLst>
        </pc:spChg>
        <pc:spChg chg="mod">
          <ac:chgData name="Averett, Todd" userId="82162bd6-4450-4166-9667-7e7a33c2ee7c" providerId="ADAL" clId="{A44A5A09-4821-5BE9-A468-201F6224326B}" dt="2026-03-04T16:37:19.070" v="100"/>
          <ac:spMkLst>
            <pc:docMk/>
            <pc:sldMk cId="3103142543" sldId="267"/>
            <ac:spMk id="6" creationId="{6C55F30E-A788-BA6C-D097-47C3B9C1E9A2}"/>
          </ac:spMkLst>
        </pc:spChg>
        <pc:spChg chg="add mod">
          <ac:chgData name="Averett, Todd" userId="82162bd6-4450-4166-9667-7e7a33c2ee7c" providerId="ADAL" clId="{A44A5A09-4821-5BE9-A468-201F6224326B}" dt="2026-03-04T16:38:05.535" v="157" actId="207"/>
          <ac:spMkLst>
            <pc:docMk/>
            <pc:sldMk cId="3103142543" sldId="267"/>
            <ac:spMk id="8" creationId="{DE798836-FBCE-E13F-BC6B-154D28865542}"/>
          </ac:spMkLst>
        </pc:spChg>
        <pc:grpChg chg="add mod">
          <ac:chgData name="Averett, Todd" userId="82162bd6-4450-4166-9667-7e7a33c2ee7c" providerId="ADAL" clId="{A44A5A09-4821-5BE9-A468-201F6224326B}" dt="2026-03-04T16:37:24.327" v="102" actId="1076"/>
          <ac:grpSpMkLst>
            <pc:docMk/>
            <pc:sldMk cId="3103142543" sldId="267"/>
            <ac:grpSpMk id="3" creationId="{D0DE54D1-1403-FF99-C325-BAD1216A2A51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8F66-5CB4-C39B-2A00-5CF71FE3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382" y="177189"/>
            <a:ext cx="7719236" cy="60243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Update on GRINCH NIM – T. Averett  3/4/2026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63566-59EB-7BE3-D2E3-647BD1490916}"/>
              </a:ext>
            </a:extLst>
          </p:cNvPr>
          <p:cNvSpPr txBox="1"/>
          <p:nvPr/>
        </p:nvSpPr>
        <p:spPr>
          <a:xfrm>
            <a:off x="1055890" y="1561853"/>
            <a:ext cx="1033703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Design: high-rate environment - segmented PMT array, large angle side, timing based - VETROC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The online and offline work was largely done by Maria </a:t>
            </a:r>
            <a:r>
              <a:rPr lang="en-US" sz="2000" err="1"/>
              <a:t>Satnik</a:t>
            </a:r>
            <a:r>
              <a:rPr lang="en-US" sz="2000"/>
              <a:t>  (Now at LBNL) – Thank you !!</a:t>
            </a:r>
          </a:p>
          <a:p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Status: First draft 80%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Based on </a:t>
            </a:r>
            <a:r>
              <a:rPr lang="en-US" sz="2000" err="1"/>
              <a:t>GMn</a:t>
            </a:r>
            <a:r>
              <a:rPr lang="en-US" sz="2000"/>
              <a:t>, SBS-9, below pion threshold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 Gas: C</a:t>
            </a:r>
            <a:r>
              <a:rPr lang="en-US" sz="2000" baseline="-25000"/>
              <a:t>4</a:t>
            </a:r>
            <a:r>
              <a:rPr lang="en-US" sz="2000"/>
              <a:t>F</a:t>
            </a:r>
            <a:r>
              <a:rPr lang="en-US" sz="2000" baseline="-25000"/>
              <a:t>8</a:t>
            </a:r>
            <a:r>
              <a:rPr lang="en-US" sz="2000"/>
              <a:t> – 1atm, pion threshold </a:t>
            </a:r>
            <a:r>
              <a:rPr lang="en-US" sz="2000">
                <a:highlight>
                  <a:srgbClr val="FFFF00"/>
                </a:highlight>
              </a:rPr>
              <a:t>2.7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9C78E-60CB-9FB7-3449-CB318FD562FE}"/>
              </a:ext>
            </a:extLst>
          </p:cNvPr>
          <p:cNvSpPr txBox="1"/>
          <p:nvPr/>
        </p:nvSpPr>
        <p:spPr>
          <a:xfrm>
            <a:off x="2799907" y="894536"/>
            <a:ext cx="6435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Title: </a:t>
            </a:r>
            <a:r>
              <a:rPr lang="en-US" i="1"/>
              <a:t>A Gas Cherenkov Counter for a Large Angular Acceptance</a:t>
            </a:r>
          </a:p>
          <a:p>
            <a:r>
              <a:rPr lang="en-US" i="1"/>
              <a:t>Magnetic Spectrometer in a High Background Environment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4A4900-8B4F-C709-2D2C-8B049A4FF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85" y="5485905"/>
            <a:ext cx="11423829" cy="11949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12FEE1-6E30-D8A2-C03C-2C2C02C0BF1C}"/>
              </a:ext>
            </a:extLst>
          </p:cNvPr>
          <p:cNvSpPr/>
          <p:nvPr/>
        </p:nvSpPr>
        <p:spPr>
          <a:xfrm>
            <a:off x="8610986" y="6448523"/>
            <a:ext cx="1248032" cy="262739"/>
          </a:xfrm>
          <a:prstGeom prst="rect">
            <a:avLst/>
          </a:prstGeom>
          <a:solidFill>
            <a:srgbClr val="FFFF00">
              <a:alpha val="272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9F62700-99E2-E5D2-8884-D0DF3E3C8431}"/>
              </a:ext>
            </a:extLst>
          </p:cNvPr>
          <p:cNvSpPr/>
          <p:nvPr/>
        </p:nvSpPr>
        <p:spPr>
          <a:xfrm>
            <a:off x="2706130" y="800613"/>
            <a:ext cx="6528872" cy="855192"/>
          </a:xfrm>
          <a:prstGeom prst="roundRect">
            <a:avLst/>
          </a:prstGeom>
          <a:noFill/>
          <a:ln w="6032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47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D4945A-A9BA-36EE-A211-8362BF976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131C3-B3B5-5032-9C8E-F80652A5D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046" y="211913"/>
            <a:ext cx="7719236" cy="60243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Overview of Sections, </a:t>
            </a:r>
            <a:r>
              <a:rPr lang="en-US" sz="3200" err="1">
                <a:solidFill>
                  <a:srgbClr val="00B0F0"/>
                </a:solidFill>
              </a:rPr>
              <a:t>con’t</a:t>
            </a:r>
            <a:endParaRPr lang="en-US" sz="320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184E96-822D-8FE9-BAB0-51308608BC54}"/>
              </a:ext>
            </a:extLst>
          </p:cNvPr>
          <p:cNvSpPr txBox="1"/>
          <p:nvPr/>
        </p:nvSpPr>
        <p:spPr>
          <a:xfrm>
            <a:off x="2824223" y="1238491"/>
            <a:ext cx="77230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Simulation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Description needed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Pi/e ratio, # pe’s, cluster size multiplicity, track matching, efficiencies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More results?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Clustering algorithm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B1F59-6EF9-E608-A61C-52484D461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53825" y="1882624"/>
            <a:ext cx="2890011" cy="595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8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2EEF7F-97AD-501C-163D-035827090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8A355-9872-ADFF-8EC7-F263A5475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18" y="133075"/>
            <a:ext cx="5558666" cy="60243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Performance: Maria’s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7D4BE-A2F0-1D69-0D8E-DC5744435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894" y="951087"/>
            <a:ext cx="2511707" cy="2253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4DBB63-AB27-2518-7214-64F748706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370" y="139906"/>
            <a:ext cx="4062562" cy="2772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B4AABE-86B5-C585-5E2F-1FAA2637E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20" y="3429000"/>
            <a:ext cx="3892169" cy="3247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719B05-F3F5-3E55-3E6D-BD911E8B2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11656"/>
            <a:ext cx="4178702" cy="2822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6C93D2-9F1C-08F3-D088-853A3C8659FF}"/>
              </a:ext>
            </a:extLst>
          </p:cNvPr>
          <p:cNvSpPr txBox="1"/>
          <p:nvPr/>
        </p:nvSpPr>
        <p:spPr>
          <a:xfrm>
            <a:off x="2280212" y="4201610"/>
            <a:ext cx="1348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Cluster size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8FBEAA-53DB-172A-571E-2D5971860B7E}"/>
              </a:ext>
            </a:extLst>
          </p:cNvPr>
          <p:cNvSpPr txBox="1"/>
          <p:nvPr/>
        </p:nvSpPr>
        <p:spPr>
          <a:xfrm>
            <a:off x="8346651" y="1134403"/>
            <a:ext cx="495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ToT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44D5A6-A33D-AADB-D806-12F1AECC9D66}"/>
              </a:ext>
            </a:extLst>
          </p:cNvPr>
          <p:cNvSpPr txBox="1"/>
          <p:nvPr/>
        </p:nvSpPr>
        <p:spPr>
          <a:xfrm>
            <a:off x="7203999" y="3019570"/>
            <a:ext cx="167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Track Matching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D2F47B-B8CF-034F-C25A-685B72CA0513}"/>
              </a:ext>
            </a:extLst>
          </p:cNvPr>
          <p:cNvSpPr txBox="1"/>
          <p:nvPr/>
        </p:nvSpPr>
        <p:spPr>
          <a:xfrm>
            <a:off x="5303749" y="6348762"/>
            <a:ext cx="396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Note: single tube rate 600 kHz – 1 MHz</a:t>
            </a:r>
          </a:p>
        </p:txBody>
      </p:sp>
    </p:spTree>
    <p:extLst>
      <p:ext uri="{BB962C8B-B14F-4D97-AF65-F5344CB8AC3E}">
        <p14:creationId xmlns:p14="http://schemas.microsoft.com/office/powerpoint/2010/main" val="2743966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FF9579-E85E-AFE4-A06C-A6B4D1401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95591-D12E-EEF2-06C8-C187DB80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7439" y="106031"/>
            <a:ext cx="2237121" cy="60243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Money Plots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374F5A-34AE-EA9A-2891-A4E694D4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3" y="3121946"/>
            <a:ext cx="6670449" cy="3438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610AF2-822C-DB21-46A8-708C1800A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451" y="3121947"/>
            <a:ext cx="5269721" cy="34386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C84F69-6BF2-1B07-2263-7D9994A95AF9}"/>
              </a:ext>
            </a:extLst>
          </p:cNvPr>
          <p:cNvSpPr txBox="1"/>
          <p:nvPr/>
        </p:nvSpPr>
        <p:spPr>
          <a:xfrm>
            <a:off x="7214560" y="1270189"/>
            <a:ext cx="41247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&gt;= 3-tube cluster efficiencies:</a:t>
            </a:r>
          </a:p>
          <a:p>
            <a:endParaRPr lang="en-US" sz="2400"/>
          </a:p>
          <a:p>
            <a:r>
              <a:rPr lang="en-US" sz="2400"/>
              <a:t>     Electron detection, 97%</a:t>
            </a:r>
          </a:p>
          <a:p>
            <a:r>
              <a:rPr lang="en-US" sz="2400"/>
              <a:t>          Pion rejection, 96%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4A32D-469A-AA35-2E3B-6D7101A84D51}"/>
              </a:ext>
            </a:extLst>
          </p:cNvPr>
          <p:cNvSpPr txBox="1"/>
          <p:nvPr/>
        </p:nvSpPr>
        <p:spPr>
          <a:xfrm>
            <a:off x="987514" y="1008578"/>
            <a:ext cx="559627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Design requirements: </a:t>
            </a:r>
          </a:p>
          <a:p>
            <a:endParaRPr lang="en-US" sz="2800"/>
          </a:p>
          <a:p>
            <a:r>
              <a:rPr lang="en-US" sz="2800"/>
              <a:t>	Electron &gt;  95% detection</a:t>
            </a:r>
          </a:p>
          <a:p>
            <a:r>
              <a:rPr lang="en-US" sz="2800"/>
              <a:t>	Pion &gt; 90% rejection</a:t>
            </a:r>
          </a:p>
          <a:p>
            <a:endParaRPr lang="en-US" sz="2800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8D2E4-6548-DE8A-FAA6-39806433047D}"/>
              </a:ext>
            </a:extLst>
          </p:cNvPr>
          <p:cNvSpPr txBox="1"/>
          <p:nvPr/>
        </p:nvSpPr>
        <p:spPr>
          <a:xfrm>
            <a:off x="8406352" y="708469"/>
            <a:ext cx="184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Maria’s Analysis: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5C212D9-14F0-6871-5E48-CCF1B9B58FA9}"/>
              </a:ext>
            </a:extLst>
          </p:cNvPr>
          <p:cNvCxnSpPr/>
          <p:nvPr/>
        </p:nvCxnSpPr>
        <p:spPr>
          <a:xfrm flipV="1">
            <a:off x="8406352" y="3713018"/>
            <a:ext cx="0" cy="893134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851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A0A713-90FC-3AD5-D640-39B55BEA6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F7DAC-3DC5-5F8B-6F5F-DC31DD843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413" y="149405"/>
            <a:ext cx="4140191" cy="60243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Upcoming improvement</a:t>
            </a:r>
          </a:p>
        </p:txBody>
      </p:sp>
      <p:pic>
        <p:nvPicPr>
          <p:cNvPr id="5" name="Picture 4" descr="A graph of a function&#10;&#10;AI-generated content may be incorrect.">
            <a:extLst>
              <a:ext uri="{FF2B5EF4-FFF2-40B4-BE49-F238E27FC236}">
                <a16:creationId xmlns:a16="http://schemas.microsoft.com/office/drawing/2014/main" id="{392CD11A-5C4F-ED1C-EAC8-C4EFF8F5B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604" y="723014"/>
            <a:ext cx="7361621" cy="4207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57FD7D-B5FE-B964-31AF-CFAB725A1790}"/>
              </a:ext>
            </a:extLst>
          </p:cNvPr>
          <p:cNvSpPr txBox="1"/>
          <p:nvPr/>
        </p:nvSpPr>
        <p:spPr>
          <a:xfrm>
            <a:off x="2062763" y="4930048"/>
            <a:ext cx="74959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This shows the improved timing resolution from Andrew ~ 4x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Not used by Maria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Need to re-make analysis plots using this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Efficiency likely unchanged</a:t>
            </a:r>
          </a:p>
        </p:txBody>
      </p:sp>
    </p:spTree>
    <p:extLst>
      <p:ext uri="{BB962C8B-B14F-4D97-AF65-F5344CB8AC3E}">
        <p14:creationId xmlns:p14="http://schemas.microsoft.com/office/powerpoint/2010/main" val="119291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F27F85-7D3E-D2C1-24C8-063323FAC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211FA-ED8B-91EF-16A6-6C4E15D47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643" y="251617"/>
            <a:ext cx="7719236" cy="60243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To Do: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3198D6-7BD5-6604-F129-0E49934A3BF4}"/>
              </a:ext>
            </a:extLst>
          </p:cNvPr>
          <p:cNvSpPr txBox="1"/>
          <p:nvPr/>
        </p:nvSpPr>
        <p:spPr>
          <a:xfrm>
            <a:off x="1254641" y="948690"/>
            <a:ext cx="9233746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Repeat analysis with improved timing - Andrew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Which parts?	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/>
              <a:t>Timing calibration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/>
              <a:t>Number of tubes/per cluster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err="1"/>
              <a:t>ToT</a:t>
            </a:r>
            <a:endParaRPr lang="en-US" sz="240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/>
              <a:t>Track matching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/>
              <a:t>Efficiencies vs. cluster size, timing window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/>
              <a:t>Maria used +/- 30 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Clustering description - Andrew</a:t>
            </a:r>
          </a:p>
          <a:p>
            <a:pPr lvl="1"/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Background rates - Todd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Scalers – not available for much of kinematics, DAQ threshold?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Out of time rates – From analysis, NINO threshold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VETROC – as a scaler ??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3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F5B57F-7386-2A79-C2D5-8B8DAAED0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122D9-B568-1A19-1A13-AD6FBFF6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971" y="158076"/>
            <a:ext cx="2473841" cy="60243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To Do, </a:t>
            </a:r>
            <a:r>
              <a:rPr lang="en-US" sz="3200" err="1">
                <a:solidFill>
                  <a:srgbClr val="00B0F0"/>
                </a:solidFill>
              </a:rPr>
              <a:t>con’t</a:t>
            </a:r>
            <a:r>
              <a:rPr lang="en-US" sz="3200">
                <a:solidFill>
                  <a:srgbClr val="00B0F0"/>
                </a:solidFill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416326-6057-469B-0EC0-D2347814FD6B}"/>
              </a:ext>
            </a:extLst>
          </p:cNvPr>
          <p:cNvSpPr txBox="1"/>
          <p:nvPr/>
        </p:nvSpPr>
        <p:spPr>
          <a:xfrm>
            <a:off x="506539" y="213410"/>
            <a:ext cx="1050098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Simulation - Eric/Andrew?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/>
              <a:t>Description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/>
              <a:t>Compare to final analysis plots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err="1"/>
              <a:t>N_pe</a:t>
            </a:r>
            <a:r>
              <a:rPr lang="en-US" sz="2800"/>
              <a:t> per cluster/tube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err="1"/>
              <a:t>N_tubes</a:t>
            </a:r>
            <a:r>
              <a:rPr lang="en-US" sz="2800"/>
              <a:t> per cluster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DAQ - Alex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/>
              <a:t>More thorough description – Alex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831769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875EFC-2C64-F337-0D8D-C2743F61E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E533A-9BA3-74AB-91A2-BB6659F0B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325" y="82495"/>
            <a:ext cx="7719236" cy="60243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Question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6E2B0-6C61-BAEA-BFE8-F0E10FEE3E07}"/>
              </a:ext>
            </a:extLst>
          </p:cNvPr>
          <p:cNvSpPr txBox="1"/>
          <p:nvPr/>
        </p:nvSpPr>
        <p:spPr>
          <a:xfrm>
            <a:off x="419201" y="779951"/>
            <a:ext cx="1042573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Should we include an analysis from data with events above pion threshold?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err="1"/>
              <a:t>GEn</a:t>
            </a:r>
            <a:r>
              <a:rPr lang="en-US" sz="2400"/>
              <a:t> Kin 3</a:t>
            </a:r>
            <a:r>
              <a:rPr lang="en-US" sz="2400" i="1"/>
              <a:t> </a:t>
            </a:r>
            <a:r>
              <a:rPr lang="en-US" sz="2400"/>
              <a:t> where  </a:t>
            </a:r>
            <a:r>
              <a:rPr lang="en-US" sz="2400" i="1"/>
              <a:t>p</a:t>
            </a:r>
            <a:r>
              <a:rPr lang="en-US" sz="2400" i="1" baseline="-25000"/>
              <a:t>e</a:t>
            </a:r>
            <a:r>
              <a:rPr lang="en-US" sz="2400" i="1"/>
              <a:t> = </a:t>
            </a:r>
            <a:r>
              <a:rPr lang="en-US" sz="2400"/>
              <a:t>2.2-3.2 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Results look similar (Jack Jackson’s analysis)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Calculate efficiencies after next pass analysis</a:t>
            </a:r>
          </a:p>
          <a:p>
            <a:endParaRPr lang="en-US"/>
          </a:p>
        </p:txBody>
      </p:sp>
      <p:pic>
        <p:nvPicPr>
          <p:cNvPr id="9" name="Picture 8" descr="A graph of energy with numbers and lines&#10;&#10;AI-generated content may be incorrect.">
            <a:extLst>
              <a:ext uri="{FF2B5EF4-FFF2-40B4-BE49-F238E27FC236}">
                <a16:creationId xmlns:a16="http://schemas.microsoft.com/office/drawing/2014/main" id="{CA5C07DF-010A-4CFA-254D-00552BF0C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156" y="2590306"/>
            <a:ext cx="8162930" cy="3987497"/>
          </a:xfrm>
          <a:prstGeom prst="rect">
            <a:avLst/>
          </a:prstGeom>
        </p:spPr>
      </p:pic>
      <p:pic>
        <p:nvPicPr>
          <p:cNvPr id="11" name="Picture 10" descr="A graph of a blue and yellow cluster&#10;&#10;AI-generated content may be incorrect.">
            <a:extLst>
              <a:ext uri="{FF2B5EF4-FFF2-40B4-BE49-F238E27FC236}">
                <a16:creationId xmlns:a16="http://schemas.microsoft.com/office/drawing/2014/main" id="{A6F8BE45-5A11-5693-6F87-9D95151BC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4" y="2965622"/>
            <a:ext cx="3883242" cy="311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27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48A1CC-2474-CF51-A113-BE2124A9C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DE54D1-1403-FF99-C325-BAD1216A2A51}"/>
              </a:ext>
            </a:extLst>
          </p:cNvPr>
          <p:cNvGrpSpPr/>
          <p:nvPr/>
        </p:nvGrpSpPr>
        <p:grpSpPr>
          <a:xfrm>
            <a:off x="1638445" y="2625486"/>
            <a:ext cx="8548576" cy="1607028"/>
            <a:chOff x="3397604" y="5090985"/>
            <a:chExt cx="8548576" cy="16070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CF7EE-7E42-0AE9-D508-F382DCA7D44D}"/>
                </a:ext>
              </a:extLst>
            </p:cNvPr>
            <p:cNvSpPr txBox="1"/>
            <p:nvPr/>
          </p:nvSpPr>
          <p:spPr>
            <a:xfrm>
              <a:off x="3517037" y="5774682"/>
              <a:ext cx="830971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M. </a:t>
              </a:r>
              <a:r>
                <a:rPr lang="en-US" err="1"/>
                <a:t>Satnik</a:t>
              </a:r>
              <a:r>
                <a:rPr lang="en-US"/>
                <a:t>, A. </a:t>
              </a:r>
              <a:r>
                <a:rPr lang="en-US" err="1"/>
                <a:t>Ahmidouch</a:t>
              </a:r>
              <a:r>
                <a:rPr lang="en-US"/>
                <a:t>, B. </a:t>
              </a:r>
              <a:r>
                <a:rPr lang="en-US" err="1"/>
                <a:t>Aljawarneh</a:t>
              </a:r>
              <a:r>
                <a:rPr lang="en-US"/>
                <a:t>, J. Annand, T. Averett, C. </a:t>
              </a:r>
              <a:r>
                <a:rPr lang="en-US" err="1"/>
                <a:t>Ayerbe</a:t>
              </a:r>
              <a:r>
                <a:rPr lang="en-US"/>
                <a:t>,</a:t>
              </a:r>
            </a:p>
            <a:p>
              <a:r>
                <a:rPr lang="en-US"/>
                <a:t>A. </a:t>
              </a:r>
              <a:r>
                <a:rPr lang="en-US" err="1"/>
                <a:t>Camsonne</a:t>
              </a:r>
              <a:r>
                <a:rPr lang="en-US"/>
                <a:t>, S. </a:t>
              </a:r>
              <a:r>
                <a:rPr lang="en-US" err="1"/>
                <a:t>Danagoulian</a:t>
              </a:r>
              <a:r>
                <a:rPr lang="en-US"/>
                <a:t>, E. </a:t>
              </a:r>
              <a:r>
                <a:rPr lang="en-US" err="1"/>
                <a:t>Fuchey</a:t>
              </a:r>
              <a:r>
                <a:rPr lang="en-US"/>
                <a:t>, R. Montgomery, G. </a:t>
              </a:r>
              <a:r>
                <a:rPr lang="en-US" err="1"/>
                <a:t>Nicelescu</a:t>
              </a:r>
              <a:r>
                <a:rPr lang="en-US"/>
                <a:t>, A. Puckett</a:t>
              </a:r>
            </a:p>
            <a:p>
              <a:r>
                <a:rPr lang="en-US"/>
                <a:t>B. </a:t>
              </a:r>
              <a:r>
                <a:rPr lang="en-US" err="1"/>
                <a:t>Wojtsekhowski</a:t>
              </a:r>
              <a:r>
                <a:rPr lang="en-US"/>
                <a:t>, B. Yale, H. Yao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4B22FE-44AB-C6CA-7630-C1E4E4C8E39A}"/>
                </a:ext>
              </a:extLst>
            </p:cNvPr>
            <p:cNvSpPr txBox="1"/>
            <p:nvPr/>
          </p:nvSpPr>
          <p:spPr>
            <a:xfrm>
              <a:off x="4101106" y="5225426"/>
              <a:ext cx="620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Author List:  </a:t>
              </a:r>
              <a:r>
                <a:rPr lang="en-US"/>
                <a:t>Let me know if you think you should be included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C55F30E-A788-BA6C-D097-47C3B9C1E9A2}"/>
                </a:ext>
              </a:extLst>
            </p:cNvPr>
            <p:cNvSpPr/>
            <p:nvPr/>
          </p:nvSpPr>
          <p:spPr>
            <a:xfrm>
              <a:off x="3397604" y="5090985"/>
              <a:ext cx="8548576" cy="1607028"/>
            </a:xfrm>
            <a:prstGeom prst="roundRect">
              <a:avLst/>
            </a:prstGeom>
            <a:noFill/>
            <a:ln w="6032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DE798836-FBCE-E13F-BC6B-154D2886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013" y="547180"/>
            <a:ext cx="8548576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B0F0"/>
                </a:solidFill>
              </a:rPr>
              <a:t>Hope to finish this semester/summer</a:t>
            </a:r>
          </a:p>
        </p:txBody>
      </p:sp>
    </p:spTree>
    <p:extLst>
      <p:ext uri="{BB962C8B-B14F-4D97-AF65-F5344CB8AC3E}">
        <p14:creationId xmlns:p14="http://schemas.microsoft.com/office/powerpoint/2010/main" val="3103142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07FA-50DC-4328-0E5D-AC3CE96C3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11B81-A3EB-5D50-516E-FD843465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382" y="177189"/>
            <a:ext cx="7719236" cy="602438"/>
          </a:xfrm>
        </p:spPr>
        <p:txBody>
          <a:bodyPr>
            <a:normAutofit/>
          </a:bodyPr>
          <a:lstStyle/>
          <a:p>
            <a:r>
              <a:rPr lang="en-US" sz="320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32880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127099-D385-F5D9-D5CC-0061B74C7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24DC4-554A-C929-E096-9BEE0155C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382" y="177189"/>
            <a:ext cx="7719236" cy="602438"/>
          </a:xfrm>
        </p:spPr>
        <p:txBody>
          <a:bodyPr>
            <a:normAutofit/>
          </a:bodyPr>
          <a:lstStyle/>
          <a:p>
            <a:r>
              <a:rPr lang="en-US" sz="320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87303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2E8ACB-C0FC-20A5-0CD4-87F0A042B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B7D74-B4EA-9217-C1CD-4014E10F7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993" y="350184"/>
            <a:ext cx="5363023" cy="60243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Missing or In-progress Items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DC1BF6-77CE-6240-530F-813A18C89DA7}"/>
              </a:ext>
            </a:extLst>
          </p:cNvPr>
          <p:cNvSpPr txBox="1"/>
          <p:nvPr/>
        </p:nvSpPr>
        <p:spPr>
          <a:xfrm>
            <a:off x="2072774" y="1779660"/>
            <a:ext cx="714349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Abstract, Conclusion – Todd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Clarification of Rates – Todd/Eric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Scalers -  not on all runs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Number of events in VETROC per trigger – threshold dependent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Timing background in LE timing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Some geometry information from simulation – Todd, Eric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Clarification of coordinate systems -  Todd, Eric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NINO threshold in volts, % of </a:t>
            </a:r>
            <a:r>
              <a:rPr lang="en-US" err="1"/>
              <a:t>spe</a:t>
            </a:r>
            <a:r>
              <a:rPr lang="en-US"/>
              <a:t> – Todd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Additional DAQ details, – Alex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Simulation details –  Eric/Andrew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C220AC-92E6-9F7E-9156-5541E8B346B0}"/>
              </a:ext>
            </a:extLst>
          </p:cNvPr>
          <p:cNvSpPr txBox="1"/>
          <p:nvPr/>
        </p:nvSpPr>
        <p:spPr>
          <a:xfrm>
            <a:off x="2310713" y="1090117"/>
            <a:ext cx="811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Thanks: Lots of information from Eric is mostly in my hands, just not included yet</a:t>
            </a:r>
          </a:p>
        </p:txBody>
      </p:sp>
    </p:spTree>
    <p:extLst>
      <p:ext uri="{BB962C8B-B14F-4D97-AF65-F5344CB8AC3E}">
        <p14:creationId xmlns:p14="http://schemas.microsoft.com/office/powerpoint/2010/main" val="509728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188F5D-208F-F414-F77D-8CD5CE393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60E5-23BD-1EFB-8FE1-0EF9CC566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382" y="177189"/>
            <a:ext cx="7719236" cy="602438"/>
          </a:xfrm>
        </p:spPr>
        <p:txBody>
          <a:bodyPr>
            <a:normAutofit/>
          </a:bodyPr>
          <a:lstStyle/>
          <a:p>
            <a:r>
              <a:rPr lang="en-US" sz="320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80937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99C6FF-1E43-761B-BAEA-1F3F5283F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C3597-3155-455B-6756-F95CDC9A3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382" y="177189"/>
            <a:ext cx="7719236" cy="602438"/>
          </a:xfrm>
        </p:spPr>
        <p:txBody>
          <a:bodyPr>
            <a:normAutofit/>
          </a:bodyPr>
          <a:lstStyle/>
          <a:p>
            <a:r>
              <a:rPr lang="en-US" sz="320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07000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E7DCC8-58C2-8015-4A8B-2FE75401D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5771E-8DEA-E22F-9CA5-6C1A53551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382" y="177189"/>
            <a:ext cx="7719236" cy="602438"/>
          </a:xfrm>
        </p:spPr>
        <p:txBody>
          <a:bodyPr>
            <a:normAutofit/>
          </a:bodyPr>
          <a:lstStyle/>
          <a:p>
            <a:r>
              <a:rPr lang="en-US" sz="320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0346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6C6660-0733-86C2-E2AC-5056E2B06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70918-EA17-55D0-D4B2-DD8247D3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993" y="350184"/>
            <a:ext cx="5363023" cy="602438"/>
          </a:xfrm>
        </p:spPr>
        <p:txBody>
          <a:bodyPr>
            <a:normAutofit fontScale="90000"/>
          </a:bodyPr>
          <a:lstStyle/>
          <a:p>
            <a:r>
              <a:rPr lang="en-US" sz="3200">
                <a:solidFill>
                  <a:srgbClr val="00B0F0"/>
                </a:solidFill>
              </a:rPr>
              <a:t>Missing or In-progress Items, </a:t>
            </a:r>
            <a:r>
              <a:rPr lang="en-US" sz="3200" err="1">
                <a:solidFill>
                  <a:srgbClr val="00B0F0"/>
                </a:solidFill>
              </a:rPr>
              <a:t>con’t</a:t>
            </a:r>
            <a:endParaRPr lang="en-US" sz="320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50BD13-B253-BD55-9A64-77F721EBB13D}"/>
              </a:ext>
            </a:extLst>
          </p:cNvPr>
          <p:cNvSpPr txBox="1"/>
          <p:nvPr/>
        </p:nvSpPr>
        <p:spPr>
          <a:xfrm>
            <a:off x="2312746" y="1635784"/>
            <a:ext cx="722050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pi/e ratios – Eric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Clarification of clustering algorithm – Andrew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Heat map of event rate at entrance window – Eric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Add simulated track matching plots – Eric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Estimate of false events in cluster, timing window – Todd/Eric/Andrew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E4DCD4-5042-1181-BB3A-521F1D1D1067}"/>
              </a:ext>
            </a:extLst>
          </p:cNvPr>
          <p:cNvSpPr txBox="1"/>
          <p:nvPr/>
        </p:nvSpPr>
        <p:spPr>
          <a:xfrm>
            <a:off x="1169043" y="5243332"/>
            <a:ext cx="10486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Largest Remaining Item: </a:t>
            </a:r>
            <a:r>
              <a:rPr lang="en-US" sz="2000"/>
              <a:t>Analysis plots and efficiency calculations need to be redone using updated timing calibration – Andrew, on his (enormous) to-do list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597321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5223EB-F14C-3C97-B1F8-93C6D775C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F8022-247B-8549-EEB9-732C7D1B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2584" y="165614"/>
            <a:ext cx="3770879" cy="60243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Overview of Sections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2EB7DB-E341-9487-2EB3-4BCE7CE8E3D7}"/>
              </a:ext>
            </a:extLst>
          </p:cNvPr>
          <p:cNvSpPr txBox="1"/>
          <p:nvPr/>
        </p:nvSpPr>
        <p:spPr>
          <a:xfrm>
            <a:off x="1957041" y="768052"/>
            <a:ext cx="76224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b="1"/>
              <a:t>Introduction</a:t>
            </a:r>
            <a:r>
              <a:rPr lang="en-US"/>
              <a:t>: SBS program – large luminosity, background drives design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/>
              <a:t>510 PMT, 1” diameter” array located on large angle side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/>
              <a:t>“non-focusing” design w/ cylindrical mirrors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/>
              <a:t>Timing-based analysis</a:t>
            </a:r>
          </a:p>
          <a:p>
            <a:pPr marL="800100" lvl="1" indent="-342900">
              <a:buFont typeface="+mj-lt"/>
              <a:buAutoNum type="arabicPeriod"/>
            </a:pPr>
            <a:endParaRPr lang="en-US"/>
          </a:p>
          <a:p>
            <a:pPr marL="342900" indent="-342900">
              <a:buFont typeface="+mj-lt"/>
              <a:buAutoNum type="arabicParenR"/>
            </a:pPr>
            <a:r>
              <a:rPr lang="en-US" b="1" err="1"/>
              <a:t>BigBite</a:t>
            </a:r>
            <a:r>
              <a:rPr lang="en-US" b="1"/>
              <a:t> Spectrometer overview</a:t>
            </a:r>
          </a:p>
          <a:p>
            <a:pPr lvl="1"/>
            <a:endParaRPr lang="en-US"/>
          </a:p>
        </p:txBody>
      </p:sp>
      <p:pic>
        <p:nvPicPr>
          <p:cNvPr id="5" name="Picture 4" descr="A diagram of a machine&#10;&#10;AI-generated content may be incorrect.">
            <a:extLst>
              <a:ext uri="{FF2B5EF4-FFF2-40B4-BE49-F238E27FC236}">
                <a16:creationId xmlns:a16="http://schemas.microsoft.com/office/drawing/2014/main" id="{82C58528-A961-55EE-2613-2E1C39DDF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634" y="2615878"/>
            <a:ext cx="5275838" cy="40765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E95F5D-F469-E7FD-2C81-8FCC3972F415}"/>
              </a:ext>
            </a:extLst>
          </p:cNvPr>
          <p:cNvSpPr txBox="1"/>
          <p:nvPr/>
        </p:nvSpPr>
        <p:spPr>
          <a:xfrm>
            <a:off x="5444186" y="6227180"/>
            <a:ext cx="130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Credit: Anu</a:t>
            </a:r>
          </a:p>
        </p:txBody>
      </p:sp>
    </p:spTree>
    <p:extLst>
      <p:ext uri="{BB962C8B-B14F-4D97-AF65-F5344CB8AC3E}">
        <p14:creationId xmlns:p14="http://schemas.microsoft.com/office/powerpoint/2010/main" val="2831894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8DB450-0B34-A923-EF9C-82C64F982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BAD87-2E18-B1DD-729E-C3B312E2E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172" y="235062"/>
            <a:ext cx="7719236" cy="60243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Overview of Sections, </a:t>
            </a:r>
            <a:r>
              <a:rPr lang="en-US" sz="3200" err="1">
                <a:solidFill>
                  <a:srgbClr val="00B0F0"/>
                </a:solidFill>
              </a:rPr>
              <a:t>con’t</a:t>
            </a:r>
            <a:endParaRPr lang="en-US" sz="320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22699F-2143-FDC7-87A2-A787BB73C959}"/>
              </a:ext>
            </a:extLst>
          </p:cNvPr>
          <p:cNvSpPr txBox="1"/>
          <p:nvPr/>
        </p:nvSpPr>
        <p:spPr>
          <a:xfrm>
            <a:off x="347241" y="837500"/>
            <a:ext cx="622529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en-US" b="1"/>
              <a:t>Cherenkov Design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/>
              <a:t>Overview/Geometry/Mirrors – non-focusing vertically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/>
              <a:t>PMTs and light catchers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/>
              <a:t>Magnetic shielding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/>
              <a:t>Radiator gas choice and gas panel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/>
              <a:t>DAQ – commissioned VETROC, NINO</a:t>
            </a:r>
          </a:p>
          <a:p>
            <a:pPr lvl="1"/>
            <a:endParaRPr lang="en-US"/>
          </a:p>
          <a:p>
            <a:pPr marL="342900" indent="-342900">
              <a:buFont typeface="+mj-lt"/>
              <a:buAutoNum type="arabicParenR" startAt="3"/>
            </a:pPr>
            <a:endParaRPr lang="en-US"/>
          </a:p>
          <a:p>
            <a:pPr marL="800100" lvl="1" indent="-342900">
              <a:buFont typeface="+mj-lt"/>
              <a:buAutoNum type="arabicPeriod"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17E9F-B630-1687-B854-977F2E26F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02" y="925975"/>
            <a:ext cx="4905451" cy="55513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29753-39C2-D8EF-E84A-00166DADA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096" y="2976837"/>
            <a:ext cx="4263717" cy="33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90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4DEEE7-5A57-22A6-484B-0379BEF92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CE1B3-C22F-CBD5-07B7-535B1935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838" y="497156"/>
            <a:ext cx="7719236" cy="60243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Overview of Sections, </a:t>
            </a:r>
            <a:r>
              <a:rPr lang="en-US" sz="3200" err="1">
                <a:solidFill>
                  <a:srgbClr val="00B0F0"/>
                </a:solidFill>
              </a:rPr>
              <a:t>con’t</a:t>
            </a:r>
            <a:endParaRPr lang="en-US" sz="320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899FE5-414E-523A-5BBD-C2C91A668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864" y="1099594"/>
            <a:ext cx="7772400" cy="49823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AA8DC9-37BA-A4ED-1D90-5A139B7CAC58}"/>
              </a:ext>
            </a:extLst>
          </p:cNvPr>
          <p:cNvSpPr txBox="1"/>
          <p:nvPr/>
        </p:nvSpPr>
        <p:spPr>
          <a:xfrm>
            <a:off x="2434856" y="6081901"/>
            <a:ext cx="319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Side/rear view with mirrors 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DD6DBD-0239-E87D-85A3-1AE1A46FC9A2}"/>
              </a:ext>
            </a:extLst>
          </p:cNvPr>
          <p:cNvSpPr txBox="1"/>
          <p:nvPr/>
        </p:nvSpPr>
        <p:spPr>
          <a:xfrm>
            <a:off x="7296326" y="5991512"/>
            <a:ext cx="220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Front view of mirrors</a:t>
            </a:r>
          </a:p>
        </p:txBody>
      </p:sp>
    </p:spTree>
    <p:extLst>
      <p:ext uri="{BB962C8B-B14F-4D97-AF65-F5344CB8AC3E}">
        <p14:creationId xmlns:p14="http://schemas.microsoft.com/office/powerpoint/2010/main" val="828188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82F83A-5EF1-FE85-00F8-94A8C5C6E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2AFEB-6B48-E7C6-3E21-65B98D11C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849" y="146128"/>
            <a:ext cx="7719236" cy="60243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Overview of Sections, </a:t>
            </a:r>
            <a:r>
              <a:rPr lang="en-US" sz="3200" err="1">
                <a:solidFill>
                  <a:srgbClr val="00B0F0"/>
                </a:solidFill>
              </a:rPr>
              <a:t>con’t</a:t>
            </a:r>
            <a:endParaRPr lang="en-US" sz="320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A17FA-79CC-6D21-D92E-A4D181B49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98" y="1099593"/>
            <a:ext cx="4633117" cy="2392625"/>
          </a:xfrm>
          <a:prstGeom prst="rect">
            <a:avLst/>
          </a:prstGeom>
        </p:spPr>
      </p:pic>
      <p:pic>
        <p:nvPicPr>
          <p:cNvPr id="7" name="Picture 6" descr="A green and red grid with circles&#10;&#10;AI-generated content may be incorrect.">
            <a:extLst>
              <a:ext uri="{FF2B5EF4-FFF2-40B4-BE49-F238E27FC236}">
                <a16:creationId xmlns:a16="http://schemas.microsoft.com/office/drawing/2014/main" id="{CFCDB673-68E0-55BC-3F4B-723ACC769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98" y="4005306"/>
            <a:ext cx="4825098" cy="2197100"/>
          </a:xfrm>
          <a:prstGeom prst="rect">
            <a:avLst/>
          </a:prstGeom>
        </p:spPr>
      </p:pic>
      <p:pic>
        <p:nvPicPr>
          <p:cNvPr id="9" name="Picture 8" descr="A close-up of a machine&#10;&#10;AI-generated content may be incorrect.">
            <a:extLst>
              <a:ext uri="{FF2B5EF4-FFF2-40B4-BE49-F238E27FC236}">
                <a16:creationId xmlns:a16="http://schemas.microsoft.com/office/drawing/2014/main" id="{14C599C7-D976-6FE0-7037-F755F5F0F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287" y="3857075"/>
            <a:ext cx="3489505" cy="2617129"/>
          </a:xfrm>
          <a:prstGeom prst="rect">
            <a:avLst/>
          </a:prstGeom>
        </p:spPr>
      </p:pic>
      <p:pic>
        <p:nvPicPr>
          <p:cNvPr id="11" name="Picture 10" descr="A close up of a row of lights&#10;&#10;AI-generated content may be incorrect.">
            <a:extLst>
              <a:ext uri="{FF2B5EF4-FFF2-40B4-BE49-F238E27FC236}">
                <a16:creationId xmlns:a16="http://schemas.microsoft.com/office/drawing/2014/main" id="{5F35BACF-057A-F671-4158-9948F4284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217" y="821348"/>
            <a:ext cx="4063504" cy="2787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2FFB44-5B5A-D658-E8F7-4D5849BA6E52}"/>
              </a:ext>
            </a:extLst>
          </p:cNvPr>
          <p:cNvSpPr txBox="1"/>
          <p:nvPr/>
        </p:nvSpPr>
        <p:spPr>
          <a:xfrm>
            <a:off x="5048060" y="2192270"/>
            <a:ext cx="1588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Light catchers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2EF9CF-9D1D-A8AE-C1D3-4BB22E0AEF81}"/>
              </a:ext>
            </a:extLst>
          </p:cNvPr>
          <p:cNvSpPr txBox="1"/>
          <p:nvPr/>
        </p:nvSpPr>
        <p:spPr>
          <a:xfrm>
            <a:off x="5659395" y="5004486"/>
            <a:ext cx="1149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Magnetic </a:t>
            </a:r>
          </a:p>
          <a:p>
            <a:r>
              <a:rPr lang="en-US"/>
              <a:t>shielding</a:t>
            </a:r>
          </a:p>
        </p:txBody>
      </p:sp>
    </p:spTree>
    <p:extLst>
      <p:ext uri="{BB962C8B-B14F-4D97-AF65-F5344CB8AC3E}">
        <p14:creationId xmlns:p14="http://schemas.microsoft.com/office/powerpoint/2010/main" val="2955165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18790F-7157-3204-7A07-34D06A845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BE9D-0225-573A-CD2F-F0F0256C0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172" y="235062"/>
            <a:ext cx="7719236" cy="60243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Overview of Sections, </a:t>
            </a:r>
            <a:r>
              <a:rPr lang="en-US" sz="3200" err="1">
                <a:solidFill>
                  <a:srgbClr val="00B0F0"/>
                </a:solidFill>
              </a:rPr>
              <a:t>con’t</a:t>
            </a:r>
            <a:endParaRPr lang="en-US" sz="320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CF04-8047-0FFD-5DE1-1B0A24544765}"/>
              </a:ext>
            </a:extLst>
          </p:cNvPr>
          <p:cNvSpPr txBox="1"/>
          <p:nvPr/>
        </p:nvSpPr>
        <p:spPr>
          <a:xfrm>
            <a:off x="1585732" y="756041"/>
            <a:ext cx="9942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/>
          </a:p>
          <a:p>
            <a:r>
              <a:rPr lang="en-US" b="1"/>
              <a:t>Radiator Gas: </a:t>
            </a:r>
            <a:r>
              <a:rPr lang="en-US"/>
              <a:t>C</a:t>
            </a:r>
            <a:r>
              <a:rPr lang="en-US" baseline="-25000"/>
              <a:t>4</a:t>
            </a:r>
            <a:r>
              <a:rPr lang="en-US"/>
              <a:t>F</a:t>
            </a:r>
            <a:r>
              <a:rPr lang="en-US" baseline="-25000"/>
              <a:t>8</a:t>
            </a:r>
            <a:r>
              <a:rPr lang="en-US" b="1"/>
              <a:t> </a:t>
            </a:r>
            <a:r>
              <a:rPr lang="en-US"/>
              <a:t>at</a:t>
            </a:r>
            <a:r>
              <a:rPr lang="en-US" b="1"/>
              <a:t> </a:t>
            </a:r>
            <a:r>
              <a:rPr lang="en-US"/>
              <a:t>atmospheric pressure, pion threshold 2.7 GeV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/>
              <a:t>W&amp;M studies of candidate gases – non-toxic, non-flammable, transparent in UV/VIS, large index, affordable</a:t>
            </a:r>
          </a:p>
        </p:txBody>
      </p:sp>
      <p:pic>
        <p:nvPicPr>
          <p:cNvPr id="7" name="Picture 6" descr="A table with black text&#10;&#10;AI-generated content may be incorrect.">
            <a:extLst>
              <a:ext uri="{FF2B5EF4-FFF2-40B4-BE49-F238E27FC236}">
                <a16:creationId xmlns:a16="http://schemas.microsoft.com/office/drawing/2014/main" id="{EF573804-3231-A48F-8437-49F0DA4AA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91" y="2731799"/>
            <a:ext cx="6367361" cy="2516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6F564F-D0BD-937C-130A-A1422AF9F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405" y="2137748"/>
            <a:ext cx="4033324" cy="44851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F78A69-5570-58DB-BC51-C7B365833073}"/>
              </a:ext>
            </a:extLst>
          </p:cNvPr>
          <p:cNvSpPr/>
          <p:nvPr/>
        </p:nvSpPr>
        <p:spPr>
          <a:xfrm>
            <a:off x="3717711" y="3557042"/>
            <a:ext cx="1842830" cy="495974"/>
          </a:xfrm>
          <a:prstGeom prst="rect">
            <a:avLst/>
          </a:prstGeom>
          <a:solidFill>
            <a:srgbClr val="FFFF00">
              <a:alpha val="4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71BFA-BCA8-8F7A-E780-92576D9D561F}"/>
              </a:ext>
            </a:extLst>
          </p:cNvPr>
          <p:cNvSpPr txBox="1"/>
          <p:nvPr/>
        </p:nvSpPr>
        <p:spPr>
          <a:xfrm>
            <a:off x="3717712" y="5917293"/>
            <a:ext cx="20052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Measured at W&amp;M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575B2D-CA75-3A80-7F88-B0D51A5340A6}"/>
              </a:ext>
            </a:extLst>
          </p:cNvPr>
          <p:cNvSpPr/>
          <p:nvPr/>
        </p:nvSpPr>
        <p:spPr>
          <a:xfrm>
            <a:off x="3717711" y="5917293"/>
            <a:ext cx="2005293" cy="369332"/>
          </a:xfrm>
          <a:prstGeom prst="rect">
            <a:avLst/>
          </a:prstGeom>
          <a:solidFill>
            <a:srgbClr val="FFFF00">
              <a:alpha val="272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82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484EE0-F386-4E78-1FC2-329F373F7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ADB2B-50D7-FE27-9F60-9C89E2B92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046" y="211913"/>
            <a:ext cx="7719236" cy="60243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Overview of Sections, </a:t>
            </a:r>
            <a:r>
              <a:rPr lang="en-US" sz="3200" err="1">
                <a:solidFill>
                  <a:srgbClr val="00B0F0"/>
                </a:solidFill>
              </a:rPr>
              <a:t>con’t</a:t>
            </a:r>
            <a:endParaRPr lang="en-US" sz="320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8899FE-3C17-2267-884A-3FC1917EF6DD}"/>
              </a:ext>
            </a:extLst>
          </p:cNvPr>
          <p:cNvSpPr txBox="1"/>
          <p:nvPr/>
        </p:nvSpPr>
        <p:spPr>
          <a:xfrm>
            <a:off x="1145894" y="1388962"/>
            <a:ext cx="4104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DAQ: Commissioned VETROC, NINO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Sparce in some sections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5E2A6-6BCB-338E-AE1F-1D737C294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12127"/>
            <a:ext cx="5865918" cy="37964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0689C7-FAFD-4F84-8687-47C1C65AA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68" y="2164420"/>
            <a:ext cx="5375956" cy="415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2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764</Words>
  <Application>Microsoft Macintosh PowerPoint</Application>
  <PresentationFormat>Widescreen</PresentationFormat>
  <Paragraphs>143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 Theme</vt:lpstr>
      <vt:lpstr>Update on GRINCH NIM – T. Averett  3/4/2026</vt:lpstr>
      <vt:lpstr>Missing or In-progress Items</vt:lpstr>
      <vt:lpstr>Missing or In-progress Items, con’t</vt:lpstr>
      <vt:lpstr>Overview of Sections</vt:lpstr>
      <vt:lpstr>Overview of Sections, con’t</vt:lpstr>
      <vt:lpstr>Overview of Sections, con’t</vt:lpstr>
      <vt:lpstr>Overview of Sections, con’t</vt:lpstr>
      <vt:lpstr>Overview of Sections, con’t</vt:lpstr>
      <vt:lpstr>Overview of Sections, con’t</vt:lpstr>
      <vt:lpstr>Overview of Sections, con’t</vt:lpstr>
      <vt:lpstr>Performance: Maria’s Analysis</vt:lpstr>
      <vt:lpstr>Money Plots</vt:lpstr>
      <vt:lpstr>Upcoming improvement</vt:lpstr>
      <vt:lpstr>To Do:</vt:lpstr>
      <vt:lpstr>To Do, con’t:</vt:lpstr>
      <vt:lpstr>Question</vt:lpstr>
      <vt:lpstr>Hope to finish this semester/summer</vt:lpstr>
      <vt:lpstr>Title</vt:lpstr>
      <vt:lpstr>Title</vt:lpstr>
      <vt:lpstr>Title</vt:lpstr>
      <vt:lpstr>Title</vt:lpstr>
      <vt:lpstr>Title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Averett, Todd</dc:creator>
  <cp:lastModifiedBy>Averett, Todd</cp:lastModifiedBy>
  <cp:revision>1</cp:revision>
  <dcterms:created xsi:type="dcterms:W3CDTF">2026-02-23T14:08:06Z</dcterms:created>
  <dcterms:modified xsi:type="dcterms:W3CDTF">2026-03-04T18:00:55Z</dcterms:modified>
</cp:coreProperties>
</file>