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sldIdLst>
    <p:sldId id="258" r:id="rId5"/>
    <p:sldId id="309" r:id="rId6"/>
    <p:sldId id="303" r:id="rId7"/>
    <p:sldId id="268" r:id="rId8"/>
    <p:sldId id="267" r:id="rId9"/>
    <p:sldId id="257" r:id="rId10"/>
    <p:sldId id="310" r:id="rId11"/>
    <p:sldId id="262" r:id="rId12"/>
    <p:sldId id="313" r:id="rId13"/>
    <p:sldId id="311" r:id="rId14"/>
    <p:sldId id="263" r:id="rId15"/>
    <p:sldId id="264" r:id="rId16"/>
    <p:sldId id="31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4A465E-3AB2-9542-9FE5-C92EE26786A3}" v="39" dt="2026-03-03T02:32:37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5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0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Murtry, Jacob Thomas (rby2vw)" userId="e28ed7b3-e41c-43a8-a375-c9962ec64152" providerId="ADAL" clId="{8EAC081C-8813-5A73-956D-E1BC57BAE3FA}"/>
    <pc:docChg chg="undo custSel addSld delSld modSld sldOrd">
      <pc:chgData name="McMurtry, Jacob Thomas (rby2vw)" userId="e28ed7b3-e41c-43a8-a375-c9962ec64152" providerId="ADAL" clId="{8EAC081C-8813-5A73-956D-E1BC57BAE3FA}" dt="2026-03-03T02:32:23.002" v="2525"/>
      <pc:docMkLst>
        <pc:docMk/>
      </pc:docMkLst>
      <pc:sldChg chg="addSp delSp modSp mod modTransition">
        <pc:chgData name="McMurtry, Jacob Thomas (rby2vw)" userId="e28ed7b3-e41c-43a8-a375-c9962ec64152" providerId="ADAL" clId="{8EAC081C-8813-5A73-956D-E1BC57BAE3FA}" dt="2026-03-03T02:32:23.002" v="2525"/>
        <pc:sldMkLst>
          <pc:docMk/>
          <pc:sldMk cId="742161936" sldId="257"/>
        </pc:sldMkLst>
        <pc:spChg chg="mod">
          <ac:chgData name="McMurtry, Jacob Thomas (rby2vw)" userId="e28ed7b3-e41c-43a8-a375-c9962ec64152" providerId="ADAL" clId="{8EAC081C-8813-5A73-956D-E1BC57BAE3FA}" dt="2026-03-02T16:09:13.733" v="91" actId="20577"/>
          <ac:spMkLst>
            <pc:docMk/>
            <pc:sldMk cId="742161936" sldId="257"/>
            <ac:spMk id="2" creationId="{DAE56AA9-B876-D9B7-1C5C-B6E36D163BA4}"/>
          </ac:spMkLst>
        </pc:spChg>
        <pc:spChg chg="mod">
          <ac:chgData name="McMurtry, Jacob Thomas (rby2vw)" userId="e28ed7b3-e41c-43a8-a375-c9962ec64152" providerId="ADAL" clId="{8EAC081C-8813-5A73-956D-E1BC57BAE3FA}" dt="2026-03-02T16:18:01.987" v="594" actId="12"/>
          <ac:spMkLst>
            <pc:docMk/>
            <pc:sldMk cId="742161936" sldId="257"/>
            <ac:spMk id="3" creationId="{A0B4364D-D1BC-FEFE-F747-06FFBFF37357}"/>
          </ac:spMkLst>
        </pc:spChg>
        <pc:spChg chg="add del">
          <ac:chgData name="McMurtry, Jacob Thomas (rby2vw)" userId="e28ed7b3-e41c-43a8-a375-c9962ec64152" providerId="ADAL" clId="{8EAC081C-8813-5A73-956D-E1BC57BAE3FA}" dt="2026-03-03T02:32:23.002" v="2525"/>
          <ac:spMkLst>
            <pc:docMk/>
            <pc:sldMk cId="742161936" sldId="257"/>
            <ac:spMk id="5" creationId="{F41AA026-BE99-E8D1-0E9C-077F7249A949}"/>
          </ac:spMkLst>
        </pc:spChg>
        <pc:spChg chg="add del">
          <ac:chgData name="McMurtry, Jacob Thomas (rby2vw)" userId="e28ed7b3-e41c-43a8-a375-c9962ec64152" providerId="ADAL" clId="{8EAC081C-8813-5A73-956D-E1BC57BAE3FA}" dt="2026-03-03T02:32:23.002" v="2525"/>
          <ac:spMkLst>
            <pc:docMk/>
            <pc:sldMk cId="742161936" sldId="257"/>
            <ac:spMk id="6" creationId="{1E3600C4-EE7C-663F-6DD7-CBC4AB7399C1}"/>
          </ac:spMkLst>
        </pc:spChg>
      </pc:sldChg>
      <pc:sldChg chg="modTransition">
        <pc:chgData name="McMurtry, Jacob Thomas (rby2vw)" userId="e28ed7b3-e41c-43a8-a375-c9962ec64152" providerId="ADAL" clId="{8EAC081C-8813-5A73-956D-E1BC57BAE3FA}" dt="2026-03-03T02:25:20.359" v="2402"/>
        <pc:sldMkLst>
          <pc:docMk/>
          <pc:sldMk cId="1219737755" sldId="258"/>
        </pc:sldMkLst>
      </pc:sldChg>
      <pc:sldChg chg="delSp modSp del mod">
        <pc:chgData name="McMurtry, Jacob Thomas (rby2vw)" userId="e28ed7b3-e41c-43a8-a375-c9962ec64152" providerId="ADAL" clId="{8EAC081C-8813-5A73-956D-E1BC57BAE3FA}" dt="2026-03-02T16:19:05.851" v="606" actId="2696"/>
        <pc:sldMkLst>
          <pc:docMk/>
          <pc:sldMk cId="303195877" sldId="260"/>
        </pc:sldMkLst>
        <pc:spChg chg="mod">
          <ac:chgData name="McMurtry, Jacob Thomas (rby2vw)" userId="e28ed7b3-e41c-43a8-a375-c9962ec64152" providerId="ADAL" clId="{8EAC081C-8813-5A73-956D-E1BC57BAE3FA}" dt="2026-03-02T16:18:46.136" v="599" actId="20577"/>
          <ac:spMkLst>
            <pc:docMk/>
            <pc:sldMk cId="303195877" sldId="260"/>
            <ac:spMk id="3" creationId="{7F4174F4-6D09-61CE-B403-B4F28164491C}"/>
          </ac:spMkLst>
        </pc:spChg>
        <pc:picChg chg="del">
          <ac:chgData name="McMurtry, Jacob Thomas (rby2vw)" userId="e28ed7b3-e41c-43a8-a375-c9962ec64152" providerId="ADAL" clId="{8EAC081C-8813-5A73-956D-E1BC57BAE3FA}" dt="2026-03-02T16:18:38.853" v="597" actId="478"/>
          <ac:picMkLst>
            <pc:docMk/>
            <pc:sldMk cId="303195877" sldId="260"/>
            <ac:picMk id="8" creationId="{46DD2219-E801-BB97-A8BB-EE1DF829B83C}"/>
          </ac:picMkLst>
        </pc:picChg>
        <pc:picChg chg="del">
          <ac:chgData name="McMurtry, Jacob Thomas (rby2vw)" userId="e28ed7b3-e41c-43a8-a375-c9962ec64152" providerId="ADAL" clId="{8EAC081C-8813-5A73-956D-E1BC57BAE3FA}" dt="2026-03-02T16:18:37.408" v="596" actId="478"/>
          <ac:picMkLst>
            <pc:docMk/>
            <pc:sldMk cId="303195877" sldId="260"/>
            <ac:picMk id="10" creationId="{35AA36DC-6A12-F0B1-849E-9CA2A4376EAF}"/>
          </ac:picMkLst>
        </pc:picChg>
        <pc:picChg chg="del">
          <ac:chgData name="McMurtry, Jacob Thomas (rby2vw)" userId="e28ed7b3-e41c-43a8-a375-c9962ec64152" providerId="ADAL" clId="{8EAC081C-8813-5A73-956D-E1BC57BAE3FA}" dt="2026-03-02T16:18:36.152" v="595" actId="478"/>
          <ac:picMkLst>
            <pc:docMk/>
            <pc:sldMk cId="303195877" sldId="260"/>
            <ac:picMk id="12" creationId="{D6E90308-F499-A451-B24E-7A49E788960D}"/>
          </ac:picMkLst>
        </pc:picChg>
      </pc:sldChg>
      <pc:sldChg chg="del">
        <pc:chgData name="McMurtry, Jacob Thomas (rby2vw)" userId="e28ed7b3-e41c-43a8-a375-c9962ec64152" providerId="ADAL" clId="{8EAC081C-8813-5A73-956D-E1BC57BAE3FA}" dt="2026-03-02T16:07:50.180" v="76" actId="2696"/>
        <pc:sldMkLst>
          <pc:docMk/>
          <pc:sldMk cId="787099219" sldId="261"/>
        </pc:sldMkLst>
      </pc:sldChg>
      <pc:sldChg chg="addSp delSp modSp mod modTransition">
        <pc:chgData name="McMurtry, Jacob Thomas (rby2vw)" userId="e28ed7b3-e41c-43a8-a375-c9962ec64152" providerId="ADAL" clId="{8EAC081C-8813-5A73-956D-E1BC57BAE3FA}" dt="2026-03-03T02:32:23.002" v="2525"/>
        <pc:sldMkLst>
          <pc:docMk/>
          <pc:sldMk cId="1146238384" sldId="262"/>
        </pc:sldMkLst>
        <pc:spChg chg="mod">
          <ac:chgData name="McMurtry, Jacob Thomas (rby2vw)" userId="e28ed7b3-e41c-43a8-a375-c9962ec64152" providerId="ADAL" clId="{8EAC081C-8813-5A73-956D-E1BC57BAE3FA}" dt="2026-03-03T02:30:33.790" v="2515" actId="12"/>
          <ac:spMkLst>
            <pc:docMk/>
            <pc:sldMk cId="1146238384" sldId="262"/>
            <ac:spMk id="3" creationId="{FE82E35E-3839-34E2-FAC2-8D2CE884832A}"/>
          </ac:spMkLst>
        </pc:spChg>
        <pc:spChg chg="add del">
          <ac:chgData name="McMurtry, Jacob Thomas (rby2vw)" userId="e28ed7b3-e41c-43a8-a375-c9962ec64152" providerId="ADAL" clId="{8EAC081C-8813-5A73-956D-E1BC57BAE3FA}" dt="2026-03-03T02:32:23.002" v="2525"/>
          <ac:spMkLst>
            <pc:docMk/>
            <pc:sldMk cId="1146238384" sldId="262"/>
            <ac:spMk id="5" creationId="{935D85DE-2266-6E61-FE11-8A690FADBC7A}"/>
          </ac:spMkLst>
        </pc:spChg>
        <pc:spChg chg="add del">
          <ac:chgData name="McMurtry, Jacob Thomas (rby2vw)" userId="e28ed7b3-e41c-43a8-a375-c9962ec64152" providerId="ADAL" clId="{8EAC081C-8813-5A73-956D-E1BC57BAE3FA}" dt="2026-03-03T02:32:23.002" v="2525"/>
          <ac:spMkLst>
            <pc:docMk/>
            <pc:sldMk cId="1146238384" sldId="262"/>
            <ac:spMk id="6" creationId="{D77C3FF9-2E89-9D1F-D90D-7866E6C5E206}"/>
          </ac:spMkLst>
        </pc:spChg>
      </pc:sldChg>
      <pc:sldChg chg="addSp delSp modSp mod ord modTransition">
        <pc:chgData name="McMurtry, Jacob Thomas (rby2vw)" userId="e28ed7b3-e41c-43a8-a375-c9962ec64152" providerId="ADAL" clId="{8EAC081C-8813-5A73-956D-E1BC57BAE3FA}" dt="2026-03-03T02:32:23.002" v="2525"/>
        <pc:sldMkLst>
          <pc:docMk/>
          <pc:sldMk cId="3275050604" sldId="263"/>
        </pc:sldMkLst>
        <pc:spChg chg="mod">
          <ac:chgData name="McMurtry, Jacob Thomas (rby2vw)" userId="e28ed7b3-e41c-43a8-a375-c9962ec64152" providerId="ADAL" clId="{8EAC081C-8813-5A73-956D-E1BC57BAE3FA}" dt="2026-03-03T02:30:49.752" v="2518" actId="12"/>
          <ac:spMkLst>
            <pc:docMk/>
            <pc:sldMk cId="3275050604" sldId="263"/>
            <ac:spMk id="3" creationId="{9EE157A6-88B7-268A-165D-15AA4E6370BF}"/>
          </ac:spMkLst>
        </pc:spChg>
        <pc:spChg chg="add del">
          <ac:chgData name="McMurtry, Jacob Thomas (rby2vw)" userId="e28ed7b3-e41c-43a8-a375-c9962ec64152" providerId="ADAL" clId="{8EAC081C-8813-5A73-956D-E1BC57BAE3FA}" dt="2026-03-03T02:32:23.002" v="2525"/>
          <ac:spMkLst>
            <pc:docMk/>
            <pc:sldMk cId="3275050604" sldId="263"/>
            <ac:spMk id="5" creationId="{3DA137AE-04EF-D8D6-C03F-CEC0AF787837}"/>
          </ac:spMkLst>
        </pc:spChg>
        <pc:spChg chg="add del">
          <ac:chgData name="McMurtry, Jacob Thomas (rby2vw)" userId="e28ed7b3-e41c-43a8-a375-c9962ec64152" providerId="ADAL" clId="{8EAC081C-8813-5A73-956D-E1BC57BAE3FA}" dt="2026-03-03T02:32:23.002" v="2525"/>
          <ac:spMkLst>
            <pc:docMk/>
            <pc:sldMk cId="3275050604" sldId="263"/>
            <ac:spMk id="6" creationId="{DD1C6A1A-D96D-C9F1-5917-855AD17EE550}"/>
          </ac:spMkLst>
        </pc:spChg>
        <pc:picChg chg="del">
          <ac:chgData name="McMurtry, Jacob Thomas (rby2vw)" userId="e28ed7b3-e41c-43a8-a375-c9962ec64152" providerId="ADAL" clId="{8EAC081C-8813-5A73-956D-E1BC57BAE3FA}" dt="2026-03-02T16:22:37.960" v="1002" actId="478"/>
          <ac:picMkLst>
            <pc:docMk/>
            <pc:sldMk cId="3275050604" sldId="263"/>
            <ac:picMk id="9" creationId="{DEBA6CA0-8D14-C75D-1763-580DA8E2B050}"/>
          </ac:picMkLst>
        </pc:picChg>
      </pc:sldChg>
      <pc:sldChg chg="addSp delSp modSp mod modTransition">
        <pc:chgData name="McMurtry, Jacob Thomas (rby2vw)" userId="e28ed7b3-e41c-43a8-a375-c9962ec64152" providerId="ADAL" clId="{8EAC081C-8813-5A73-956D-E1BC57BAE3FA}" dt="2026-03-03T02:32:23.002" v="2525"/>
        <pc:sldMkLst>
          <pc:docMk/>
          <pc:sldMk cId="3342430002" sldId="264"/>
        </pc:sldMkLst>
        <pc:spChg chg="mod">
          <ac:chgData name="McMurtry, Jacob Thomas (rby2vw)" userId="e28ed7b3-e41c-43a8-a375-c9962ec64152" providerId="ADAL" clId="{8EAC081C-8813-5A73-956D-E1BC57BAE3FA}" dt="2026-03-02T16:29:24.141" v="1744" actId="20577"/>
          <ac:spMkLst>
            <pc:docMk/>
            <pc:sldMk cId="3342430002" sldId="264"/>
            <ac:spMk id="2" creationId="{EAD8247F-5D91-421B-BC2B-CB9DBAB73DD2}"/>
          </ac:spMkLst>
        </pc:spChg>
        <pc:spChg chg="add del">
          <ac:chgData name="McMurtry, Jacob Thomas (rby2vw)" userId="e28ed7b3-e41c-43a8-a375-c9962ec64152" providerId="ADAL" clId="{8EAC081C-8813-5A73-956D-E1BC57BAE3FA}" dt="2026-03-03T02:32:23.002" v="2525"/>
          <ac:spMkLst>
            <pc:docMk/>
            <pc:sldMk cId="3342430002" sldId="264"/>
            <ac:spMk id="5" creationId="{604EF3D1-35E6-71D7-F1E7-29B297AD8843}"/>
          </ac:spMkLst>
        </pc:spChg>
        <pc:spChg chg="add del">
          <ac:chgData name="McMurtry, Jacob Thomas (rby2vw)" userId="e28ed7b3-e41c-43a8-a375-c9962ec64152" providerId="ADAL" clId="{8EAC081C-8813-5A73-956D-E1BC57BAE3FA}" dt="2026-03-03T02:32:23.002" v="2525"/>
          <ac:spMkLst>
            <pc:docMk/>
            <pc:sldMk cId="3342430002" sldId="264"/>
            <ac:spMk id="6" creationId="{414210B9-BBAE-3211-D62B-449F5B6DCD1F}"/>
          </ac:spMkLst>
        </pc:spChg>
        <pc:spChg chg="add mod">
          <ac:chgData name="McMurtry, Jacob Thomas (rby2vw)" userId="e28ed7b3-e41c-43a8-a375-c9962ec64152" providerId="ADAL" clId="{8EAC081C-8813-5A73-956D-E1BC57BAE3FA}" dt="2026-03-03T02:31:09.988" v="2522" actId="12"/>
          <ac:spMkLst>
            <pc:docMk/>
            <pc:sldMk cId="3342430002" sldId="264"/>
            <ac:spMk id="7" creationId="{8F135EE3-2108-0B7D-8323-A112538DB164}"/>
          </ac:spMkLst>
        </pc:spChg>
        <pc:picChg chg="del">
          <ac:chgData name="McMurtry, Jacob Thomas (rby2vw)" userId="e28ed7b3-e41c-43a8-a375-c9962ec64152" providerId="ADAL" clId="{8EAC081C-8813-5A73-956D-E1BC57BAE3FA}" dt="2026-03-02T16:29:34.054" v="1745" actId="478"/>
          <ac:picMkLst>
            <pc:docMk/>
            <pc:sldMk cId="3342430002" sldId="264"/>
            <ac:picMk id="8" creationId="{11CF90B0-DE7C-FDA8-EF7D-B73B2BB77A5F}"/>
          </ac:picMkLst>
        </pc:picChg>
        <pc:picChg chg="mod">
          <ac:chgData name="McMurtry, Jacob Thomas (rby2vw)" userId="e28ed7b3-e41c-43a8-a375-c9962ec64152" providerId="ADAL" clId="{8EAC081C-8813-5A73-956D-E1BC57BAE3FA}" dt="2026-03-02T19:32:24.156" v="2401" actId="14100"/>
          <ac:picMkLst>
            <pc:docMk/>
            <pc:sldMk cId="3342430002" sldId="264"/>
            <ac:picMk id="10" creationId="{454F6C91-5951-3288-E032-3D73FD719EBE}"/>
          </ac:picMkLst>
        </pc:picChg>
        <pc:picChg chg="mod">
          <ac:chgData name="McMurtry, Jacob Thomas (rby2vw)" userId="e28ed7b3-e41c-43a8-a375-c9962ec64152" providerId="ADAL" clId="{8EAC081C-8813-5A73-956D-E1BC57BAE3FA}" dt="2026-03-02T19:32:17.237" v="2399" actId="14100"/>
          <ac:picMkLst>
            <pc:docMk/>
            <pc:sldMk cId="3342430002" sldId="264"/>
            <ac:picMk id="12" creationId="{311D75F1-F6EE-EB82-23DA-8463B2942500}"/>
          </ac:picMkLst>
        </pc:picChg>
      </pc:sldChg>
      <pc:sldChg chg="del">
        <pc:chgData name="McMurtry, Jacob Thomas (rby2vw)" userId="e28ed7b3-e41c-43a8-a375-c9962ec64152" providerId="ADAL" clId="{8EAC081C-8813-5A73-956D-E1BC57BAE3FA}" dt="2026-03-02T16:28:16.858" v="1653" actId="2696"/>
        <pc:sldMkLst>
          <pc:docMk/>
          <pc:sldMk cId="392870249" sldId="265"/>
        </pc:sldMkLst>
      </pc:sldChg>
      <pc:sldChg chg="del">
        <pc:chgData name="McMurtry, Jacob Thomas (rby2vw)" userId="e28ed7b3-e41c-43a8-a375-c9962ec64152" providerId="ADAL" clId="{8EAC081C-8813-5A73-956D-E1BC57BAE3FA}" dt="2026-03-02T16:28:25.852" v="1654" actId="2696"/>
        <pc:sldMkLst>
          <pc:docMk/>
          <pc:sldMk cId="508845313" sldId="266"/>
        </pc:sldMkLst>
      </pc:sldChg>
      <pc:sldChg chg="addSp delSp modSp mod ord modTransition">
        <pc:chgData name="McMurtry, Jacob Thomas (rby2vw)" userId="e28ed7b3-e41c-43a8-a375-c9962ec64152" providerId="ADAL" clId="{8EAC081C-8813-5A73-956D-E1BC57BAE3FA}" dt="2026-03-03T02:32:23.002" v="2525"/>
        <pc:sldMkLst>
          <pc:docMk/>
          <pc:sldMk cId="1503906993" sldId="267"/>
        </pc:sldMkLst>
        <pc:spChg chg="add del">
          <ac:chgData name="McMurtry, Jacob Thomas (rby2vw)" userId="e28ed7b3-e41c-43a8-a375-c9962ec64152" providerId="ADAL" clId="{8EAC081C-8813-5A73-956D-E1BC57BAE3FA}" dt="2026-03-03T02:32:23.002" v="2525"/>
          <ac:spMkLst>
            <pc:docMk/>
            <pc:sldMk cId="1503906993" sldId="267"/>
            <ac:spMk id="3" creationId="{F1F1CC0C-A9A8-6DE5-5541-ED80D59397DE}"/>
          </ac:spMkLst>
        </pc:spChg>
        <pc:spChg chg="add del">
          <ac:chgData name="McMurtry, Jacob Thomas (rby2vw)" userId="e28ed7b3-e41c-43a8-a375-c9962ec64152" providerId="ADAL" clId="{8EAC081C-8813-5A73-956D-E1BC57BAE3FA}" dt="2026-03-03T02:32:23.002" v="2525"/>
          <ac:spMkLst>
            <pc:docMk/>
            <pc:sldMk cId="1503906993" sldId="267"/>
            <ac:spMk id="4" creationId="{65C39B2B-0E25-5EC7-CB83-013EE9C32EDA}"/>
          </ac:spMkLst>
        </pc:spChg>
        <pc:picChg chg="add mod">
          <ac:chgData name="McMurtry, Jacob Thomas (rby2vw)" userId="e28ed7b3-e41c-43a8-a375-c9962ec64152" providerId="ADAL" clId="{8EAC081C-8813-5A73-956D-E1BC57BAE3FA}" dt="2026-03-02T15:10:45.501" v="11" actId="14100"/>
          <ac:picMkLst>
            <pc:docMk/>
            <pc:sldMk cId="1503906993" sldId="267"/>
            <ac:picMk id="6" creationId="{1DF46721-C75F-BACD-ABD8-87A8CD7FCCF0}"/>
          </ac:picMkLst>
        </pc:picChg>
        <pc:picChg chg="add del mod">
          <ac:chgData name="McMurtry, Jacob Thomas (rby2vw)" userId="e28ed7b3-e41c-43a8-a375-c9962ec64152" providerId="ADAL" clId="{8EAC081C-8813-5A73-956D-E1BC57BAE3FA}" dt="2026-03-02T15:10:38.758" v="8" actId="478"/>
          <ac:picMkLst>
            <pc:docMk/>
            <pc:sldMk cId="1503906993" sldId="267"/>
            <ac:picMk id="8" creationId="{6919CB10-4041-D684-49E6-206CB25154A5}"/>
          </ac:picMkLst>
        </pc:picChg>
      </pc:sldChg>
      <pc:sldChg chg="addSp delSp modSp new mod ord modTransition">
        <pc:chgData name="McMurtry, Jacob Thomas (rby2vw)" userId="e28ed7b3-e41c-43a8-a375-c9962ec64152" providerId="ADAL" clId="{8EAC081C-8813-5A73-956D-E1BC57BAE3FA}" dt="2026-03-03T02:32:23.002" v="2525"/>
        <pc:sldMkLst>
          <pc:docMk/>
          <pc:sldMk cId="395603006" sldId="268"/>
        </pc:sldMkLst>
        <pc:spChg chg="add del">
          <ac:chgData name="McMurtry, Jacob Thomas (rby2vw)" userId="e28ed7b3-e41c-43a8-a375-c9962ec64152" providerId="ADAL" clId="{8EAC081C-8813-5A73-956D-E1BC57BAE3FA}" dt="2026-03-03T02:32:23.002" v="2525"/>
          <ac:spMkLst>
            <pc:docMk/>
            <pc:sldMk cId="395603006" sldId="268"/>
            <ac:spMk id="3" creationId="{E210AFAF-0BC9-FF21-D189-209524272D13}"/>
          </ac:spMkLst>
        </pc:spChg>
        <pc:spChg chg="add del">
          <ac:chgData name="McMurtry, Jacob Thomas (rby2vw)" userId="e28ed7b3-e41c-43a8-a375-c9962ec64152" providerId="ADAL" clId="{8EAC081C-8813-5A73-956D-E1BC57BAE3FA}" dt="2026-03-03T02:32:23.002" v="2525"/>
          <ac:spMkLst>
            <pc:docMk/>
            <pc:sldMk cId="395603006" sldId="268"/>
            <ac:spMk id="4" creationId="{36E6F3D9-8130-6C5C-E7A6-67898FD2D7F2}"/>
          </ac:spMkLst>
        </pc:spChg>
        <pc:picChg chg="add mod">
          <ac:chgData name="McMurtry, Jacob Thomas (rby2vw)" userId="e28ed7b3-e41c-43a8-a375-c9962ec64152" providerId="ADAL" clId="{8EAC081C-8813-5A73-956D-E1BC57BAE3FA}" dt="2026-03-02T15:10:51.520" v="14" actId="14100"/>
          <ac:picMkLst>
            <pc:docMk/>
            <pc:sldMk cId="395603006" sldId="268"/>
            <ac:picMk id="5" creationId="{31381FE0-704D-AEFC-CF07-AD7CF4A32457}"/>
          </ac:picMkLst>
        </pc:picChg>
      </pc:sldChg>
      <pc:sldChg chg="addSp delSp modSp add mod modTransition">
        <pc:chgData name="McMurtry, Jacob Thomas (rby2vw)" userId="e28ed7b3-e41c-43a8-a375-c9962ec64152" providerId="ADAL" clId="{8EAC081C-8813-5A73-956D-E1BC57BAE3FA}" dt="2026-03-03T02:32:23.002" v="2525"/>
        <pc:sldMkLst>
          <pc:docMk/>
          <pc:sldMk cId="2223631844" sldId="303"/>
        </pc:sldMkLst>
        <pc:spChg chg="mod">
          <ac:chgData name="McMurtry, Jacob Thomas (rby2vw)" userId="e28ed7b3-e41c-43a8-a375-c9962ec64152" providerId="ADAL" clId="{8EAC081C-8813-5A73-956D-E1BC57BAE3FA}" dt="2026-03-02T16:07:12.445" v="74" actId="20577"/>
          <ac:spMkLst>
            <pc:docMk/>
            <pc:sldMk cId="2223631844" sldId="303"/>
            <ac:spMk id="3" creationId="{628FE66F-8389-36F7-10B2-FFD489212744}"/>
          </ac:spMkLst>
        </pc:spChg>
        <pc:spChg chg="add del">
          <ac:chgData name="McMurtry, Jacob Thomas (rby2vw)" userId="e28ed7b3-e41c-43a8-a375-c9962ec64152" providerId="ADAL" clId="{8EAC081C-8813-5A73-956D-E1BC57BAE3FA}" dt="2026-03-03T02:32:23.002" v="2525"/>
          <ac:spMkLst>
            <pc:docMk/>
            <pc:sldMk cId="2223631844" sldId="303"/>
            <ac:spMk id="5" creationId="{A039438D-7312-C41C-D4E2-A86DE9530B54}"/>
          </ac:spMkLst>
        </pc:spChg>
        <pc:spChg chg="add del">
          <ac:chgData name="McMurtry, Jacob Thomas (rby2vw)" userId="e28ed7b3-e41c-43a8-a375-c9962ec64152" providerId="ADAL" clId="{8EAC081C-8813-5A73-956D-E1BC57BAE3FA}" dt="2026-03-03T02:32:23.002" v="2525"/>
          <ac:spMkLst>
            <pc:docMk/>
            <pc:sldMk cId="2223631844" sldId="303"/>
            <ac:spMk id="6" creationId="{7A6FBAFD-3C6C-C84E-B10C-9C4CAA6E7795}"/>
          </ac:spMkLst>
        </pc:spChg>
      </pc:sldChg>
      <pc:sldChg chg="add del">
        <pc:chgData name="McMurtry, Jacob Thomas (rby2vw)" userId="e28ed7b3-e41c-43a8-a375-c9962ec64152" providerId="ADAL" clId="{8EAC081C-8813-5A73-956D-E1BC57BAE3FA}" dt="2026-03-02T16:09:48.949" v="95" actId="2696"/>
        <pc:sldMkLst>
          <pc:docMk/>
          <pc:sldMk cId="3242814578" sldId="307"/>
        </pc:sldMkLst>
      </pc:sldChg>
      <pc:sldChg chg="addSp delSp add modTransition">
        <pc:chgData name="McMurtry, Jacob Thomas (rby2vw)" userId="e28ed7b3-e41c-43a8-a375-c9962ec64152" providerId="ADAL" clId="{8EAC081C-8813-5A73-956D-E1BC57BAE3FA}" dt="2026-03-03T02:32:23.002" v="2525"/>
        <pc:sldMkLst>
          <pc:docMk/>
          <pc:sldMk cId="1965182990" sldId="309"/>
        </pc:sldMkLst>
        <pc:spChg chg="add del">
          <ac:chgData name="McMurtry, Jacob Thomas (rby2vw)" userId="e28ed7b3-e41c-43a8-a375-c9962ec64152" providerId="ADAL" clId="{8EAC081C-8813-5A73-956D-E1BC57BAE3FA}" dt="2026-03-03T02:32:23.002" v="2525"/>
          <ac:spMkLst>
            <pc:docMk/>
            <pc:sldMk cId="1965182990" sldId="309"/>
            <ac:spMk id="5" creationId="{CC8AC47D-2CF2-87C0-E949-53E376884AAE}"/>
          </ac:spMkLst>
        </pc:spChg>
        <pc:spChg chg="add del">
          <ac:chgData name="McMurtry, Jacob Thomas (rby2vw)" userId="e28ed7b3-e41c-43a8-a375-c9962ec64152" providerId="ADAL" clId="{8EAC081C-8813-5A73-956D-E1BC57BAE3FA}" dt="2026-03-03T02:32:23.002" v="2525"/>
          <ac:spMkLst>
            <pc:docMk/>
            <pc:sldMk cId="1965182990" sldId="309"/>
            <ac:spMk id="6" creationId="{72D40215-BA58-2222-1074-0FB89BEDA538}"/>
          </ac:spMkLst>
        </pc:spChg>
      </pc:sldChg>
      <pc:sldChg chg="addSp delSp modSp new mod ord modTransition">
        <pc:chgData name="McMurtry, Jacob Thomas (rby2vw)" userId="e28ed7b3-e41c-43a8-a375-c9962ec64152" providerId="ADAL" clId="{8EAC081C-8813-5A73-956D-E1BC57BAE3FA}" dt="2026-03-03T02:32:23.002" v="2525"/>
        <pc:sldMkLst>
          <pc:docMk/>
          <pc:sldMk cId="2678653965" sldId="310"/>
        </pc:sldMkLst>
        <pc:spChg chg="mod">
          <ac:chgData name="McMurtry, Jacob Thomas (rby2vw)" userId="e28ed7b3-e41c-43a8-a375-c9962ec64152" providerId="ADAL" clId="{8EAC081C-8813-5A73-956D-E1BC57BAE3FA}" dt="2026-03-02T16:19:02.824" v="605"/>
          <ac:spMkLst>
            <pc:docMk/>
            <pc:sldMk cId="2678653965" sldId="310"/>
            <ac:spMk id="2" creationId="{C83A2E78-D2EF-4FFF-D9D2-FEDD6D9C6059}"/>
          </ac:spMkLst>
        </pc:spChg>
        <pc:spChg chg="mod">
          <ac:chgData name="McMurtry, Jacob Thomas (rby2vw)" userId="e28ed7b3-e41c-43a8-a375-c9962ec64152" providerId="ADAL" clId="{8EAC081C-8813-5A73-956D-E1BC57BAE3FA}" dt="2026-03-03T02:30:23.159" v="2513" actId="12"/>
          <ac:spMkLst>
            <pc:docMk/>
            <pc:sldMk cId="2678653965" sldId="310"/>
            <ac:spMk id="3" creationId="{401D5070-CC42-E208-64EE-A1E8507168BE}"/>
          </ac:spMkLst>
        </pc:spChg>
        <pc:spChg chg="add del">
          <ac:chgData name="McMurtry, Jacob Thomas (rby2vw)" userId="e28ed7b3-e41c-43a8-a375-c9962ec64152" providerId="ADAL" clId="{8EAC081C-8813-5A73-956D-E1BC57BAE3FA}" dt="2026-03-03T02:32:23.002" v="2525"/>
          <ac:spMkLst>
            <pc:docMk/>
            <pc:sldMk cId="2678653965" sldId="310"/>
            <ac:spMk id="5" creationId="{E79BA1BD-84F2-8FD2-19CD-786293B7CDDA}"/>
          </ac:spMkLst>
        </pc:spChg>
        <pc:spChg chg="add del">
          <ac:chgData name="McMurtry, Jacob Thomas (rby2vw)" userId="e28ed7b3-e41c-43a8-a375-c9962ec64152" providerId="ADAL" clId="{8EAC081C-8813-5A73-956D-E1BC57BAE3FA}" dt="2026-03-03T02:32:23.002" v="2525"/>
          <ac:spMkLst>
            <pc:docMk/>
            <pc:sldMk cId="2678653965" sldId="310"/>
            <ac:spMk id="6" creationId="{390A03AA-4930-DC9F-41A9-3D6DA3023B6B}"/>
          </ac:spMkLst>
        </pc:spChg>
        <pc:spChg chg="add del mod">
          <ac:chgData name="McMurtry, Jacob Thomas (rby2vw)" userId="e28ed7b3-e41c-43a8-a375-c9962ec64152" providerId="ADAL" clId="{8EAC081C-8813-5A73-956D-E1BC57BAE3FA}" dt="2026-03-03T02:26:32.489" v="2493" actId="478"/>
          <ac:spMkLst>
            <pc:docMk/>
            <pc:sldMk cId="2678653965" sldId="310"/>
            <ac:spMk id="11" creationId="{C5C35510-985B-817D-8128-98F20F9FF61B}"/>
          </ac:spMkLst>
        </pc:spChg>
        <pc:spChg chg="add mod">
          <ac:chgData name="McMurtry, Jacob Thomas (rby2vw)" userId="e28ed7b3-e41c-43a8-a375-c9962ec64152" providerId="ADAL" clId="{8EAC081C-8813-5A73-956D-E1BC57BAE3FA}" dt="2026-03-03T02:26:47.014" v="2495" actId="207"/>
          <ac:spMkLst>
            <pc:docMk/>
            <pc:sldMk cId="2678653965" sldId="310"/>
            <ac:spMk id="12" creationId="{21EF305A-6CFB-DC93-1CE3-2C5FD4FF05FE}"/>
          </ac:spMkLst>
        </pc:spChg>
        <pc:graphicFrameChg chg="add mod">
          <ac:chgData name="McMurtry, Jacob Thomas (rby2vw)" userId="e28ed7b3-e41c-43a8-a375-c9962ec64152" providerId="ADAL" clId="{8EAC081C-8813-5A73-956D-E1BC57BAE3FA}" dt="2026-03-03T02:28:40.182" v="2504"/>
          <ac:graphicFrameMkLst>
            <pc:docMk/>
            <pc:sldMk cId="2678653965" sldId="310"/>
            <ac:graphicFrameMk id="7" creationId="{8A278C36-CC6D-F63D-C50B-E6D7C2EEEABD}"/>
          </ac:graphicFrameMkLst>
        </pc:graphicFrameChg>
        <pc:graphicFrameChg chg="add mod">
          <ac:chgData name="McMurtry, Jacob Thomas (rby2vw)" userId="e28ed7b3-e41c-43a8-a375-c9962ec64152" providerId="ADAL" clId="{8EAC081C-8813-5A73-956D-E1BC57BAE3FA}" dt="2026-03-03T02:25:57.557" v="2489" actId="1076"/>
          <ac:graphicFrameMkLst>
            <pc:docMk/>
            <pc:sldMk cId="2678653965" sldId="310"/>
            <ac:graphicFrameMk id="8" creationId="{CDD9F448-28DE-8B7E-1515-4A3C4D178E63}"/>
          </ac:graphicFrameMkLst>
        </pc:graphicFrameChg>
        <pc:cxnChg chg="add mod">
          <ac:chgData name="McMurtry, Jacob Thomas (rby2vw)" userId="e28ed7b3-e41c-43a8-a375-c9962ec64152" providerId="ADAL" clId="{8EAC081C-8813-5A73-956D-E1BC57BAE3FA}" dt="2026-03-03T02:26:13.666" v="2491" actId="11529"/>
          <ac:cxnSpMkLst>
            <pc:docMk/>
            <pc:sldMk cId="2678653965" sldId="310"/>
            <ac:cxnSpMk id="10" creationId="{AF127024-08E4-46B1-41CE-E55B6D87A927}"/>
          </ac:cxnSpMkLst>
        </pc:cxnChg>
        <pc:cxnChg chg="add del">
          <ac:chgData name="McMurtry, Jacob Thomas (rby2vw)" userId="e28ed7b3-e41c-43a8-a375-c9962ec64152" providerId="ADAL" clId="{8EAC081C-8813-5A73-956D-E1BC57BAE3FA}" dt="2026-03-03T02:27:10.571" v="2497" actId="478"/>
          <ac:cxnSpMkLst>
            <pc:docMk/>
            <pc:sldMk cId="2678653965" sldId="310"/>
            <ac:cxnSpMk id="14" creationId="{3CBE3FFD-3D60-5556-E1D6-F75A8DA34E44}"/>
          </ac:cxnSpMkLst>
        </pc:cxnChg>
        <pc:cxnChg chg="add del">
          <ac:chgData name="McMurtry, Jacob Thomas (rby2vw)" userId="e28ed7b3-e41c-43a8-a375-c9962ec64152" providerId="ADAL" clId="{8EAC081C-8813-5A73-956D-E1BC57BAE3FA}" dt="2026-03-03T02:27:36.301" v="2499" actId="11529"/>
          <ac:cxnSpMkLst>
            <pc:docMk/>
            <pc:sldMk cId="2678653965" sldId="310"/>
            <ac:cxnSpMk id="16" creationId="{07672FD5-AF6D-642D-B097-A13523B516EC}"/>
          </ac:cxnSpMkLst>
        </pc:cxnChg>
        <pc:cxnChg chg="add mod">
          <ac:chgData name="McMurtry, Jacob Thomas (rby2vw)" userId="e28ed7b3-e41c-43a8-a375-c9962ec64152" providerId="ADAL" clId="{8EAC081C-8813-5A73-956D-E1BC57BAE3FA}" dt="2026-03-03T02:27:57.736" v="2503" actId="208"/>
          <ac:cxnSpMkLst>
            <pc:docMk/>
            <pc:sldMk cId="2678653965" sldId="310"/>
            <ac:cxnSpMk id="18" creationId="{371605CA-1924-4F63-6E11-C26E3717CD40}"/>
          </ac:cxnSpMkLst>
        </pc:cxnChg>
        <pc:cxnChg chg="add mod">
          <ac:chgData name="McMurtry, Jacob Thomas (rby2vw)" userId="e28ed7b3-e41c-43a8-a375-c9962ec64152" providerId="ADAL" clId="{8EAC081C-8813-5A73-956D-E1BC57BAE3FA}" dt="2026-03-03T02:29:40.405" v="2508" actId="1582"/>
          <ac:cxnSpMkLst>
            <pc:docMk/>
            <pc:sldMk cId="2678653965" sldId="310"/>
            <ac:cxnSpMk id="20" creationId="{7F7F8FCF-47B1-8338-6AA5-CF2423951603}"/>
          </ac:cxnSpMkLst>
        </pc:cxnChg>
        <pc:cxnChg chg="add mod">
          <ac:chgData name="McMurtry, Jacob Thomas (rby2vw)" userId="e28ed7b3-e41c-43a8-a375-c9962ec64152" providerId="ADAL" clId="{8EAC081C-8813-5A73-956D-E1BC57BAE3FA}" dt="2026-03-03T02:30:00.781" v="2512" actId="1076"/>
          <ac:cxnSpMkLst>
            <pc:docMk/>
            <pc:sldMk cId="2678653965" sldId="310"/>
            <ac:cxnSpMk id="21" creationId="{C37E94EF-A21C-E694-178B-68032217767D}"/>
          </ac:cxnSpMkLst>
        </pc:cxnChg>
      </pc:sldChg>
      <pc:sldChg chg="addSp delSp modSp new mod modTransition">
        <pc:chgData name="McMurtry, Jacob Thomas (rby2vw)" userId="e28ed7b3-e41c-43a8-a375-c9962ec64152" providerId="ADAL" clId="{8EAC081C-8813-5A73-956D-E1BC57BAE3FA}" dt="2026-03-03T02:32:23.002" v="2525"/>
        <pc:sldMkLst>
          <pc:docMk/>
          <pc:sldMk cId="3183466267" sldId="311"/>
        </pc:sldMkLst>
        <pc:spChg chg="mod">
          <ac:chgData name="McMurtry, Jacob Thomas (rby2vw)" userId="e28ed7b3-e41c-43a8-a375-c9962ec64152" providerId="ADAL" clId="{8EAC081C-8813-5A73-956D-E1BC57BAE3FA}" dt="2026-03-02T16:24:55.283" v="1232" actId="20577"/>
          <ac:spMkLst>
            <pc:docMk/>
            <pc:sldMk cId="3183466267" sldId="311"/>
            <ac:spMk id="2" creationId="{C4522B27-F94E-824E-1A5E-9F13155B5119}"/>
          </ac:spMkLst>
        </pc:spChg>
        <pc:spChg chg="mod">
          <ac:chgData name="McMurtry, Jacob Thomas (rby2vw)" userId="e28ed7b3-e41c-43a8-a375-c9962ec64152" providerId="ADAL" clId="{8EAC081C-8813-5A73-956D-E1BC57BAE3FA}" dt="2026-03-03T02:30:59.436" v="2520" actId="12"/>
          <ac:spMkLst>
            <pc:docMk/>
            <pc:sldMk cId="3183466267" sldId="311"/>
            <ac:spMk id="3" creationId="{8729AD5F-D336-B3C7-6544-2549E84D750B}"/>
          </ac:spMkLst>
        </pc:spChg>
        <pc:spChg chg="add del">
          <ac:chgData name="McMurtry, Jacob Thomas (rby2vw)" userId="e28ed7b3-e41c-43a8-a375-c9962ec64152" providerId="ADAL" clId="{8EAC081C-8813-5A73-956D-E1BC57BAE3FA}" dt="2026-03-03T02:32:23.002" v="2525"/>
          <ac:spMkLst>
            <pc:docMk/>
            <pc:sldMk cId="3183466267" sldId="311"/>
            <ac:spMk id="5" creationId="{1458B39A-E7F1-0664-03B3-32C66B0E2581}"/>
          </ac:spMkLst>
        </pc:spChg>
        <pc:spChg chg="add del">
          <ac:chgData name="McMurtry, Jacob Thomas (rby2vw)" userId="e28ed7b3-e41c-43a8-a375-c9962ec64152" providerId="ADAL" clId="{8EAC081C-8813-5A73-956D-E1BC57BAE3FA}" dt="2026-03-03T02:32:23.002" v="2525"/>
          <ac:spMkLst>
            <pc:docMk/>
            <pc:sldMk cId="3183466267" sldId="311"/>
            <ac:spMk id="6" creationId="{3B4B7579-F7D7-B346-1934-8307A07DE882}"/>
          </ac:spMkLst>
        </pc:spChg>
        <pc:picChg chg="add mod">
          <ac:chgData name="McMurtry, Jacob Thomas (rby2vw)" userId="e28ed7b3-e41c-43a8-a375-c9962ec64152" providerId="ADAL" clId="{8EAC081C-8813-5A73-956D-E1BC57BAE3FA}" dt="2026-03-02T16:28:00.788" v="1651" actId="1076"/>
          <ac:picMkLst>
            <pc:docMk/>
            <pc:sldMk cId="3183466267" sldId="311"/>
            <ac:picMk id="7" creationId="{B426C94E-BF8B-74C8-9D44-3F1D9C46DA22}"/>
          </ac:picMkLst>
        </pc:picChg>
        <pc:picChg chg="add mod">
          <ac:chgData name="McMurtry, Jacob Thomas (rby2vw)" userId="e28ed7b3-e41c-43a8-a375-c9962ec64152" providerId="ADAL" clId="{8EAC081C-8813-5A73-956D-E1BC57BAE3FA}" dt="2026-03-02T16:28:06.367" v="1652" actId="1076"/>
          <ac:picMkLst>
            <pc:docMk/>
            <pc:sldMk cId="3183466267" sldId="311"/>
            <ac:picMk id="8" creationId="{001A3690-4341-AC98-DA84-10837092839C}"/>
          </ac:picMkLst>
        </pc:picChg>
      </pc:sldChg>
      <pc:sldChg chg="addSp delSp modSp new mod modTransition">
        <pc:chgData name="McMurtry, Jacob Thomas (rby2vw)" userId="e28ed7b3-e41c-43a8-a375-c9962ec64152" providerId="ADAL" clId="{8EAC081C-8813-5A73-956D-E1BC57BAE3FA}" dt="2026-03-03T02:32:23.002" v="2525"/>
        <pc:sldMkLst>
          <pc:docMk/>
          <pc:sldMk cId="295115904" sldId="312"/>
        </pc:sldMkLst>
        <pc:spChg chg="mod">
          <ac:chgData name="McMurtry, Jacob Thomas (rby2vw)" userId="e28ed7b3-e41c-43a8-a375-c9962ec64152" providerId="ADAL" clId="{8EAC081C-8813-5A73-956D-E1BC57BAE3FA}" dt="2026-03-02T16:32:21.043" v="2065" actId="20577"/>
          <ac:spMkLst>
            <pc:docMk/>
            <pc:sldMk cId="295115904" sldId="312"/>
            <ac:spMk id="2" creationId="{6C902F4D-035A-51E0-FD16-903AF469609A}"/>
          </ac:spMkLst>
        </pc:spChg>
        <pc:spChg chg="mod">
          <ac:chgData name="McMurtry, Jacob Thomas (rby2vw)" userId="e28ed7b3-e41c-43a8-a375-c9962ec64152" providerId="ADAL" clId="{8EAC081C-8813-5A73-956D-E1BC57BAE3FA}" dt="2026-03-03T02:31:03.879" v="2521" actId="12"/>
          <ac:spMkLst>
            <pc:docMk/>
            <pc:sldMk cId="295115904" sldId="312"/>
            <ac:spMk id="3" creationId="{61716A43-0967-D9B9-3BA2-B58E24FA771A}"/>
          </ac:spMkLst>
        </pc:spChg>
        <pc:spChg chg="add del">
          <ac:chgData name="McMurtry, Jacob Thomas (rby2vw)" userId="e28ed7b3-e41c-43a8-a375-c9962ec64152" providerId="ADAL" clId="{8EAC081C-8813-5A73-956D-E1BC57BAE3FA}" dt="2026-03-03T02:32:23.002" v="2525"/>
          <ac:spMkLst>
            <pc:docMk/>
            <pc:sldMk cId="295115904" sldId="312"/>
            <ac:spMk id="5" creationId="{847E6A6D-02BF-4560-A25B-1B52A102F20B}"/>
          </ac:spMkLst>
        </pc:spChg>
        <pc:spChg chg="add del">
          <ac:chgData name="McMurtry, Jacob Thomas (rby2vw)" userId="e28ed7b3-e41c-43a8-a375-c9962ec64152" providerId="ADAL" clId="{8EAC081C-8813-5A73-956D-E1BC57BAE3FA}" dt="2026-03-03T02:32:23.002" v="2525"/>
          <ac:spMkLst>
            <pc:docMk/>
            <pc:sldMk cId="295115904" sldId="312"/>
            <ac:spMk id="6" creationId="{1FFA05DE-6970-DFE9-30D2-00CC839B46C5}"/>
          </ac:spMkLst>
        </pc:spChg>
        <pc:picChg chg="add mod">
          <ac:chgData name="McMurtry, Jacob Thomas (rby2vw)" userId="e28ed7b3-e41c-43a8-a375-c9962ec64152" providerId="ADAL" clId="{8EAC081C-8813-5A73-956D-E1BC57BAE3FA}" dt="2026-03-02T16:33:35.436" v="2180" actId="14100"/>
          <ac:picMkLst>
            <pc:docMk/>
            <pc:sldMk cId="295115904" sldId="312"/>
            <ac:picMk id="7" creationId="{D978CACF-FA22-8F57-2934-E904037A54B0}"/>
          </ac:picMkLst>
        </pc:picChg>
      </pc:sldChg>
      <pc:sldChg chg="add del">
        <pc:chgData name="McMurtry, Jacob Thomas (rby2vw)" userId="e28ed7b3-e41c-43a8-a375-c9962ec64152" providerId="ADAL" clId="{8EAC081C-8813-5A73-956D-E1BC57BAE3FA}" dt="2026-03-02T16:26:30.529" v="1457" actId="2696"/>
        <pc:sldMkLst>
          <pc:docMk/>
          <pc:sldMk cId="2305479399" sldId="312"/>
        </pc:sldMkLst>
      </pc:sldChg>
      <pc:sldChg chg="addSp delSp modSp new mod modTransition">
        <pc:chgData name="McMurtry, Jacob Thomas (rby2vw)" userId="e28ed7b3-e41c-43a8-a375-c9962ec64152" providerId="ADAL" clId="{8EAC081C-8813-5A73-956D-E1BC57BAE3FA}" dt="2026-03-03T02:32:23.002" v="2525"/>
        <pc:sldMkLst>
          <pc:docMk/>
          <pc:sldMk cId="3689733447" sldId="313"/>
        </pc:sldMkLst>
        <pc:spChg chg="mod">
          <ac:chgData name="McMurtry, Jacob Thomas (rby2vw)" userId="e28ed7b3-e41c-43a8-a375-c9962ec64152" providerId="ADAL" clId="{8EAC081C-8813-5A73-956D-E1BC57BAE3FA}" dt="2026-03-02T18:23:25.580" v="2322" actId="20577"/>
          <ac:spMkLst>
            <pc:docMk/>
            <pc:sldMk cId="3689733447" sldId="313"/>
            <ac:spMk id="2" creationId="{93F3F8DD-E5C7-33C8-FFD6-DA7501E30759}"/>
          </ac:spMkLst>
        </pc:spChg>
        <pc:spChg chg="del">
          <ac:chgData name="McMurtry, Jacob Thomas (rby2vw)" userId="e28ed7b3-e41c-43a8-a375-c9962ec64152" providerId="ADAL" clId="{8EAC081C-8813-5A73-956D-E1BC57BAE3FA}" dt="2026-03-02T18:18:25.676" v="2261"/>
          <ac:spMkLst>
            <pc:docMk/>
            <pc:sldMk cId="3689733447" sldId="313"/>
            <ac:spMk id="3" creationId="{0A824468-A153-D4D4-8215-F7495DEA48EF}"/>
          </ac:spMkLst>
        </pc:spChg>
        <pc:spChg chg="add del">
          <ac:chgData name="McMurtry, Jacob Thomas (rby2vw)" userId="e28ed7b3-e41c-43a8-a375-c9962ec64152" providerId="ADAL" clId="{8EAC081C-8813-5A73-956D-E1BC57BAE3FA}" dt="2026-03-03T02:32:23.002" v="2525"/>
          <ac:spMkLst>
            <pc:docMk/>
            <pc:sldMk cId="3689733447" sldId="313"/>
            <ac:spMk id="5" creationId="{0481331F-575F-194E-58F9-3BA01253E70A}"/>
          </ac:spMkLst>
        </pc:spChg>
        <pc:spChg chg="add del">
          <ac:chgData name="McMurtry, Jacob Thomas (rby2vw)" userId="e28ed7b3-e41c-43a8-a375-c9962ec64152" providerId="ADAL" clId="{8EAC081C-8813-5A73-956D-E1BC57BAE3FA}" dt="2026-03-03T02:32:23.002" v="2525"/>
          <ac:spMkLst>
            <pc:docMk/>
            <pc:sldMk cId="3689733447" sldId="313"/>
            <ac:spMk id="6" creationId="{7FD3CF61-3061-6C04-EF1A-E56C65BE2556}"/>
          </ac:spMkLst>
        </pc:spChg>
        <pc:picChg chg="add mod">
          <ac:chgData name="McMurtry, Jacob Thomas (rby2vw)" userId="e28ed7b3-e41c-43a8-a375-c9962ec64152" providerId="ADAL" clId="{8EAC081C-8813-5A73-956D-E1BC57BAE3FA}" dt="2026-03-02T18:23:04.925" v="2283" actId="14100"/>
          <ac:picMkLst>
            <pc:docMk/>
            <pc:sldMk cId="3689733447" sldId="313"/>
            <ac:picMk id="8" creationId="{5E881B64-3B81-CB29-4E25-7F2448B7882E}"/>
          </ac:picMkLst>
        </pc:picChg>
        <pc:picChg chg="add mod">
          <ac:chgData name="McMurtry, Jacob Thomas (rby2vw)" userId="e28ed7b3-e41c-43a8-a375-c9962ec64152" providerId="ADAL" clId="{8EAC081C-8813-5A73-956D-E1BC57BAE3FA}" dt="2026-03-02T18:23:09.976" v="2284" actId="14100"/>
          <ac:picMkLst>
            <pc:docMk/>
            <pc:sldMk cId="3689733447" sldId="313"/>
            <ac:picMk id="10" creationId="{64759566-230A-0DF0-8CC8-D50E6C5AFA7E}"/>
          </ac:picMkLst>
        </pc:picChg>
        <pc:picChg chg="add mod">
          <ac:chgData name="McMurtry, Jacob Thomas (rby2vw)" userId="e28ed7b3-e41c-43a8-a375-c9962ec64152" providerId="ADAL" clId="{8EAC081C-8813-5A73-956D-E1BC57BAE3FA}" dt="2026-03-02T18:22:52.801" v="2280" actId="14100"/>
          <ac:picMkLst>
            <pc:docMk/>
            <pc:sldMk cId="3689733447" sldId="313"/>
            <ac:picMk id="12" creationId="{AEE96627-8D14-6ECB-62DE-57CCC8B08353}"/>
          </ac:picMkLst>
        </pc:picChg>
        <pc:picChg chg="add mod">
          <ac:chgData name="McMurtry, Jacob Thomas (rby2vw)" userId="e28ed7b3-e41c-43a8-a375-c9962ec64152" providerId="ADAL" clId="{8EAC081C-8813-5A73-956D-E1BC57BAE3FA}" dt="2026-03-02T18:22:54.928" v="2281" actId="14100"/>
          <ac:picMkLst>
            <pc:docMk/>
            <pc:sldMk cId="3689733447" sldId="313"/>
            <ac:picMk id="14" creationId="{145C62C0-244E-1F7B-B10A-D5E949DE6BF2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Sorted ADCs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Sheet1!$B$1:$B$104</c:f>
              <c:numCache>
                <c:formatCode>General</c:formatCode>
                <c:ptCount val="104"/>
                <c:pt idx="0">
                  <c:v>2000</c:v>
                </c:pt>
                <c:pt idx="1">
                  <c:v>1500</c:v>
                </c:pt>
                <c:pt idx="2">
                  <c:v>1000</c:v>
                </c:pt>
                <c:pt idx="3">
                  <c:v>1000</c:v>
                </c:pt>
                <c:pt idx="4">
                  <c:v>800</c:v>
                </c:pt>
                <c:pt idx="5">
                  <c:v>800</c:v>
                </c:pt>
                <c:pt idx="6">
                  <c:v>800</c:v>
                </c:pt>
                <c:pt idx="7">
                  <c:v>800</c:v>
                </c:pt>
                <c:pt idx="8">
                  <c:v>800</c:v>
                </c:pt>
                <c:pt idx="9">
                  <c:v>800</c:v>
                </c:pt>
                <c:pt idx="10">
                  <c:v>800</c:v>
                </c:pt>
                <c:pt idx="11">
                  <c:v>800</c:v>
                </c:pt>
                <c:pt idx="12">
                  <c:v>800</c:v>
                </c:pt>
                <c:pt idx="13">
                  <c:v>800</c:v>
                </c:pt>
                <c:pt idx="14">
                  <c:v>800</c:v>
                </c:pt>
                <c:pt idx="15">
                  <c:v>800</c:v>
                </c:pt>
                <c:pt idx="16">
                  <c:v>800</c:v>
                </c:pt>
                <c:pt idx="17">
                  <c:v>800</c:v>
                </c:pt>
                <c:pt idx="18">
                  <c:v>800</c:v>
                </c:pt>
                <c:pt idx="19">
                  <c:v>800</c:v>
                </c:pt>
                <c:pt idx="20">
                  <c:v>800</c:v>
                </c:pt>
                <c:pt idx="21">
                  <c:v>800</c:v>
                </c:pt>
                <c:pt idx="22">
                  <c:v>800</c:v>
                </c:pt>
                <c:pt idx="23">
                  <c:v>800</c:v>
                </c:pt>
                <c:pt idx="24">
                  <c:v>800</c:v>
                </c:pt>
                <c:pt idx="25">
                  <c:v>800</c:v>
                </c:pt>
                <c:pt idx="26">
                  <c:v>800</c:v>
                </c:pt>
                <c:pt idx="27">
                  <c:v>800</c:v>
                </c:pt>
                <c:pt idx="28">
                  <c:v>800</c:v>
                </c:pt>
                <c:pt idx="29">
                  <c:v>800</c:v>
                </c:pt>
                <c:pt idx="30">
                  <c:v>800</c:v>
                </c:pt>
                <c:pt idx="31">
                  <c:v>800</c:v>
                </c:pt>
                <c:pt idx="32">
                  <c:v>800</c:v>
                </c:pt>
                <c:pt idx="33">
                  <c:v>800</c:v>
                </c:pt>
                <c:pt idx="34">
                  <c:v>800</c:v>
                </c:pt>
                <c:pt idx="35">
                  <c:v>800</c:v>
                </c:pt>
                <c:pt idx="36">
                  <c:v>800</c:v>
                </c:pt>
                <c:pt idx="37">
                  <c:v>800</c:v>
                </c:pt>
                <c:pt idx="38">
                  <c:v>800</c:v>
                </c:pt>
                <c:pt idx="39">
                  <c:v>800</c:v>
                </c:pt>
                <c:pt idx="40">
                  <c:v>800</c:v>
                </c:pt>
                <c:pt idx="41">
                  <c:v>800</c:v>
                </c:pt>
                <c:pt idx="42">
                  <c:v>800</c:v>
                </c:pt>
                <c:pt idx="43">
                  <c:v>800</c:v>
                </c:pt>
                <c:pt idx="44">
                  <c:v>800</c:v>
                </c:pt>
                <c:pt idx="45">
                  <c:v>800</c:v>
                </c:pt>
                <c:pt idx="46">
                  <c:v>800</c:v>
                </c:pt>
                <c:pt idx="47">
                  <c:v>800</c:v>
                </c:pt>
                <c:pt idx="48">
                  <c:v>800</c:v>
                </c:pt>
                <c:pt idx="49">
                  <c:v>800</c:v>
                </c:pt>
                <c:pt idx="50">
                  <c:v>800</c:v>
                </c:pt>
                <c:pt idx="51">
                  <c:v>800</c:v>
                </c:pt>
                <c:pt idx="52">
                  <c:v>800</c:v>
                </c:pt>
                <c:pt idx="53">
                  <c:v>800</c:v>
                </c:pt>
                <c:pt idx="54">
                  <c:v>800</c:v>
                </c:pt>
                <c:pt idx="55">
                  <c:v>800</c:v>
                </c:pt>
                <c:pt idx="56">
                  <c:v>800</c:v>
                </c:pt>
                <c:pt idx="57">
                  <c:v>800</c:v>
                </c:pt>
                <c:pt idx="58">
                  <c:v>800</c:v>
                </c:pt>
                <c:pt idx="59">
                  <c:v>800</c:v>
                </c:pt>
                <c:pt idx="60">
                  <c:v>800</c:v>
                </c:pt>
                <c:pt idx="61">
                  <c:v>800</c:v>
                </c:pt>
                <c:pt idx="62">
                  <c:v>800</c:v>
                </c:pt>
                <c:pt idx="63">
                  <c:v>800</c:v>
                </c:pt>
                <c:pt idx="64">
                  <c:v>800</c:v>
                </c:pt>
                <c:pt idx="65">
                  <c:v>800</c:v>
                </c:pt>
                <c:pt idx="66">
                  <c:v>800</c:v>
                </c:pt>
                <c:pt idx="67">
                  <c:v>800</c:v>
                </c:pt>
                <c:pt idx="68">
                  <c:v>800</c:v>
                </c:pt>
                <c:pt idx="69">
                  <c:v>800</c:v>
                </c:pt>
                <c:pt idx="70">
                  <c:v>800</c:v>
                </c:pt>
                <c:pt idx="71">
                  <c:v>800</c:v>
                </c:pt>
                <c:pt idx="72">
                  <c:v>800</c:v>
                </c:pt>
                <c:pt idx="73">
                  <c:v>800</c:v>
                </c:pt>
                <c:pt idx="74">
                  <c:v>800</c:v>
                </c:pt>
                <c:pt idx="75">
                  <c:v>800</c:v>
                </c:pt>
                <c:pt idx="76">
                  <c:v>800</c:v>
                </c:pt>
                <c:pt idx="77">
                  <c:v>800</c:v>
                </c:pt>
                <c:pt idx="78">
                  <c:v>800</c:v>
                </c:pt>
                <c:pt idx="79">
                  <c:v>800</c:v>
                </c:pt>
                <c:pt idx="80">
                  <c:v>800</c:v>
                </c:pt>
                <c:pt idx="81">
                  <c:v>800</c:v>
                </c:pt>
                <c:pt idx="82">
                  <c:v>800</c:v>
                </c:pt>
                <c:pt idx="83">
                  <c:v>800</c:v>
                </c:pt>
                <c:pt idx="84">
                  <c:v>800</c:v>
                </c:pt>
                <c:pt idx="85">
                  <c:v>800</c:v>
                </c:pt>
                <c:pt idx="86">
                  <c:v>800</c:v>
                </c:pt>
                <c:pt idx="87">
                  <c:v>800</c:v>
                </c:pt>
                <c:pt idx="88">
                  <c:v>800</c:v>
                </c:pt>
                <c:pt idx="89">
                  <c:v>800</c:v>
                </c:pt>
                <c:pt idx="90">
                  <c:v>800</c:v>
                </c:pt>
                <c:pt idx="91">
                  <c:v>800</c:v>
                </c:pt>
                <c:pt idx="92">
                  <c:v>800</c:v>
                </c:pt>
                <c:pt idx="93">
                  <c:v>800</c:v>
                </c:pt>
                <c:pt idx="94">
                  <c:v>800</c:v>
                </c:pt>
                <c:pt idx="95">
                  <c:v>800</c:v>
                </c:pt>
                <c:pt idx="96">
                  <c:v>800</c:v>
                </c:pt>
                <c:pt idx="97">
                  <c:v>800</c:v>
                </c:pt>
                <c:pt idx="98">
                  <c:v>800</c:v>
                </c:pt>
                <c:pt idx="99">
                  <c:v>800</c:v>
                </c:pt>
                <c:pt idx="100">
                  <c:v>800</c:v>
                </c:pt>
                <c:pt idx="101">
                  <c:v>800</c:v>
                </c:pt>
                <c:pt idx="102">
                  <c:v>600</c:v>
                </c:pt>
                <c:pt idx="103">
                  <c:v>200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BDD-4F4A-9CDD-2C5A19584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4892512"/>
        <c:axId val="1754832416"/>
      </c:scatterChart>
      <c:valAx>
        <c:axId val="1754892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"Strip"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4832416"/>
        <c:crosses val="autoZero"/>
        <c:crossBetween val="midCat"/>
      </c:valAx>
      <c:valAx>
        <c:axId val="175483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ADC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48925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Raw</a:t>
            </a:r>
            <a:r>
              <a:rPr lang="en-US" baseline="0"/>
              <a:t> Signal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Sheet1!$A$1:$A$104</c:f>
              <c:numCache>
                <c:formatCode>General</c:formatCode>
                <c:ptCount val="104"/>
                <c:pt idx="0">
                  <c:v>800</c:v>
                </c:pt>
                <c:pt idx="1">
                  <c:v>800</c:v>
                </c:pt>
                <c:pt idx="2">
                  <c:v>800</c:v>
                </c:pt>
                <c:pt idx="3">
                  <c:v>800</c:v>
                </c:pt>
                <c:pt idx="4">
                  <c:v>800</c:v>
                </c:pt>
                <c:pt idx="5">
                  <c:v>800</c:v>
                </c:pt>
                <c:pt idx="6">
                  <c:v>800</c:v>
                </c:pt>
                <c:pt idx="7">
                  <c:v>800</c:v>
                </c:pt>
                <c:pt idx="8">
                  <c:v>800</c:v>
                </c:pt>
                <c:pt idx="9">
                  <c:v>800</c:v>
                </c:pt>
                <c:pt idx="10">
                  <c:v>800</c:v>
                </c:pt>
                <c:pt idx="11">
                  <c:v>800</c:v>
                </c:pt>
                <c:pt idx="12">
                  <c:v>800</c:v>
                </c:pt>
                <c:pt idx="13">
                  <c:v>800</c:v>
                </c:pt>
                <c:pt idx="14">
                  <c:v>800</c:v>
                </c:pt>
                <c:pt idx="15">
                  <c:v>800</c:v>
                </c:pt>
                <c:pt idx="16">
                  <c:v>800</c:v>
                </c:pt>
                <c:pt idx="17">
                  <c:v>800</c:v>
                </c:pt>
                <c:pt idx="18">
                  <c:v>800</c:v>
                </c:pt>
                <c:pt idx="19">
                  <c:v>800</c:v>
                </c:pt>
                <c:pt idx="20">
                  <c:v>800</c:v>
                </c:pt>
                <c:pt idx="21">
                  <c:v>800</c:v>
                </c:pt>
                <c:pt idx="22">
                  <c:v>800</c:v>
                </c:pt>
                <c:pt idx="23">
                  <c:v>600</c:v>
                </c:pt>
                <c:pt idx="24">
                  <c:v>800</c:v>
                </c:pt>
                <c:pt idx="25">
                  <c:v>800</c:v>
                </c:pt>
                <c:pt idx="26">
                  <c:v>800</c:v>
                </c:pt>
                <c:pt idx="27">
                  <c:v>800</c:v>
                </c:pt>
                <c:pt idx="28">
                  <c:v>800</c:v>
                </c:pt>
                <c:pt idx="29">
                  <c:v>800</c:v>
                </c:pt>
                <c:pt idx="30">
                  <c:v>800</c:v>
                </c:pt>
                <c:pt idx="31">
                  <c:v>800</c:v>
                </c:pt>
                <c:pt idx="32">
                  <c:v>800</c:v>
                </c:pt>
                <c:pt idx="33">
                  <c:v>800</c:v>
                </c:pt>
                <c:pt idx="34">
                  <c:v>800</c:v>
                </c:pt>
                <c:pt idx="35">
                  <c:v>800</c:v>
                </c:pt>
                <c:pt idx="36">
                  <c:v>1000</c:v>
                </c:pt>
                <c:pt idx="37">
                  <c:v>800</c:v>
                </c:pt>
                <c:pt idx="38">
                  <c:v>800</c:v>
                </c:pt>
                <c:pt idx="39">
                  <c:v>800</c:v>
                </c:pt>
                <c:pt idx="40">
                  <c:v>800</c:v>
                </c:pt>
                <c:pt idx="41">
                  <c:v>800</c:v>
                </c:pt>
                <c:pt idx="42">
                  <c:v>800</c:v>
                </c:pt>
                <c:pt idx="43">
                  <c:v>800</c:v>
                </c:pt>
                <c:pt idx="44">
                  <c:v>800</c:v>
                </c:pt>
                <c:pt idx="45">
                  <c:v>200</c:v>
                </c:pt>
                <c:pt idx="46">
                  <c:v>800</c:v>
                </c:pt>
                <c:pt idx="47">
                  <c:v>800</c:v>
                </c:pt>
                <c:pt idx="48">
                  <c:v>800</c:v>
                </c:pt>
                <c:pt idx="49">
                  <c:v>800</c:v>
                </c:pt>
                <c:pt idx="50">
                  <c:v>800</c:v>
                </c:pt>
                <c:pt idx="51">
                  <c:v>800</c:v>
                </c:pt>
                <c:pt idx="52">
                  <c:v>800</c:v>
                </c:pt>
                <c:pt idx="53">
                  <c:v>800</c:v>
                </c:pt>
                <c:pt idx="54">
                  <c:v>800</c:v>
                </c:pt>
                <c:pt idx="55">
                  <c:v>800</c:v>
                </c:pt>
                <c:pt idx="56">
                  <c:v>800</c:v>
                </c:pt>
                <c:pt idx="57">
                  <c:v>800</c:v>
                </c:pt>
                <c:pt idx="58">
                  <c:v>800</c:v>
                </c:pt>
                <c:pt idx="59">
                  <c:v>800</c:v>
                </c:pt>
                <c:pt idx="60">
                  <c:v>800</c:v>
                </c:pt>
                <c:pt idx="61">
                  <c:v>2000</c:v>
                </c:pt>
                <c:pt idx="62">
                  <c:v>800</c:v>
                </c:pt>
                <c:pt idx="63">
                  <c:v>800</c:v>
                </c:pt>
                <c:pt idx="64">
                  <c:v>800</c:v>
                </c:pt>
                <c:pt idx="65">
                  <c:v>1000</c:v>
                </c:pt>
                <c:pt idx="66">
                  <c:v>800</c:v>
                </c:pt>
                <c:pt idx="67">
                  <c:v>800</c:v>
                </c:pt>
                <c:pt idx="68">
                  <c:v>800</c:v>
                </c:pt>
                <c:pt idx="69">
                  <c:v>800</c:v>
                </c:pt>
                <c:pt idx="70">
                  <c:v>800</c:v>
                </c:pt>
                <c:pt idx="71">
                  <c:v>1500</c:v>
                </c:pt>
                <c:pt idx="72">
                  <c:v>800</c:v>
                </c:pt>
                <c:pt idx="73">
                  <c:v>800</c:v>
                </c:pt>
                <c:pt idx="74">
                  <c:v>800</c:v>
                </c:pt>
                <c:pt idx="75">
                  <c:v>800</c:v>
                </c:pt>
                <c:pt idx="76">
                  <c:v>800</c:v>
                </c:pt>
                <c:pt idx="77">
                  <c:v>800</c:v>
                </c:pt>
                <c:pt idx="78">
                  <c:v>800</c:v>
                </c:pt>
                <c:pt idx="79">
                  <c:v>800</c:v>
                </c:pt>
                <c:pt idx="80">
                  <c:v>800</c:v>
                </c:pt>
                <c:pt idx="81">
                  <c:v>800</c:v>
                </c:pt>
                <c:pt idx="82">
                  <c:v>800</c:v>
                </c:pt>
                <c:pt idx="83">
                  <c:v>800</c:v>
                </c:pt>
                <c:pt idx="84">
                  <c:v>800</c:v>
                </c:pt>
                <c:pt idx="85">
                  <c:v>800</c:v>
                </c:pt>
                <c:pt idx="86">
                  <c:v>800</c:v>
                </c:pt>
                <c:pt idx="87">
                  <c:v>800</c:v>
                </c:pt>
                <c:pt idx="88">
                  <c:v>800</c:v>
                </c:pt>
                <c:pt idx="89">
                  <c:v>800</c:v>
                </c:pt>
                <c:pt idx="90">
                  <c:v>800</c:v>
                </c:pt>
                <c:pt idx="91">
                  <c:v>800</c:v>
                </c:pt>
                <c:pt idx="92">
                  <c:v>800</c:v>
                </c:pt>
                <c:pt idx="93">
                  <c:v>800</c:v>
                </c:pt>
                <c:pt idx="94">
                  <c:v>800</c:v>
                </c:pt>
                <c:pt idx="95">
                  <c:v>800</c:v>
                </c:pt>
                <c:pt idx="96">
                  <c:v>800</c:v>
                </c:pt>
                <c:pt idx="97">
                  <c:v>800</c:v>
                </c:pt>
                <c:pt idx="98">
                  <c:v>800</c:v>
                </c:pt>
                <c:pt idx="99">
                  <c:v>800</c:v>
                </c:pt>
                <c:pt idx="100">
                  <c:v>800</c:v>
                </c:pt>
                <c:pt idx="101">
                  <c:v>800</c:v>
                </c:pt>
                <c:pt idx="102">
                  <c:v>800</c:v>
                </c:pt>
                <c:pt idx="103">
                  <c:v>800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7C4-4745-BC0E-AE85A8E8C9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0922432"/>
        <c:axId val="1851338688"/>
      </c:scatterChart>
      <c:valAx>
        <c:axId val="1850922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"Strip"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1338688"/>
        <c:crosses val="autoZero"/>
        <c:crossBetween val="midCat"/>
      </c:valAx>
      <c:valAx>
        <c:axId val="1851338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ADC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09224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0.30316</cdr:x>
      <cdr:y>0.71512</cdr:y>
    </cdr:from>
    <cdr:to>
      <cdr:x>0.39269</cdr:x>
      <cdr:y>0.71512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8A5F159C-C357-47BF-19C7-0D44CBF01C4E}"/>
            </a:ext>
          </a:extLst>
        </cdr:cNvPr>
        <cdr:cNvCxnSpPr/>
      </cdr:nvCxnSpPr>
      <cdr:spPr>
        <a:xfrm xmlns:a="http://schemas.openxmlformats.org/drawingml/2006/main">
          <a:off x="1386029" y="1961707"/>
          <a:ext cx="409354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>
              <a:lumMod val="95000"/>
              <a:lumOff val="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93E15-9C2D-4565-8866-14B30478633C}" type="datetimeFigureOut">
              <a:rPr lang="en-US" smtClean="0"/>
              <a:t>3/2/26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BF05E-19ED-42B1-8EA4-E288FCA3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8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9F4CF07-0B65-EAD2-3193-F7FF61C061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8" y="3602038"/>
            <a:ext cx="2482970" cy="248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9;p2">
            <a:extLst>
              <a:ext uri="{FF2B5EF4-FFF2-40B4-BE49-F238E27FC236}">
                <a16:creationId xmlns:a16="http://schemas.microsoft.com/office/drawing/2014/main" id="{1601BB4F-FD86-677B-1E3E-49F2771A5A86}"/>
              </a:ext>
            </a:extLst>
          </p:cNvPr>
          <p:cNvSpPr/>
          <p:nvPr userDrawn="1"/>
        </p:nvSpPr>
        <p:spPr>
          <a:xfrm>
            <a:off x="173966" y="136525"/>
            <a:ext cx="11844068" cy="2949463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82428-5010-6E68-4EEA-55EB836344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426" y="267703"/>
            <a:ext cx="11565148" cy="2699783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5067C-93FB-92D0-9D21-3C9857134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02EB9-D9B0-327F-E416-4B4E82053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4,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78EBD-4E30-898C-F063-E761F8458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Jacob McMurtry, University of Virginia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B25C0-C58C-EC50-12A0-51402D026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9C7C-553C-4518-9854-3BEE416726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202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4FB80-85EE-1A30-A603-C7C97B8F9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4C3A2D-9CDD-88E1-4BB3-11E7958F6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E51B0-474C-1AFF-3DCE-BCE30E2A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4,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0CBA4-851B-C0F0-2C6D-B9ED50E43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Jacob McMurtry, University of Virginia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25AB5-E649-0020-4BB2-5D079F988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9C7C-553C-4518-9854-3BEE4167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23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4D706F-B967-D81C-F6A2-82C6A105DC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9085A4-5AF7-3A49-076D-67D4ED9F8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F9C9D-5A64-737A-BBC3-BC850ED71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4,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D4A49-41FA-F680-2B42-2E421247E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Jacob McMurtry, University of Virginia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D108E-B896-5F42-0D04-E97425D8E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9C7C-553C-4518-9854-3BEE4167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64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4;p4">
            <a:extLst>
              <a:ext uri="{FF2B5EF4-FFF2-40B4-BE49-F238E27FC236}">
                <a16:creationId xmlns:a16="http://schemas.microsoft.com/office/drawing/2014/main" id="{4B347939-8102-CCF7-B8BD-8948D55384A5}"/>
              </a:ext>
            </a:extLst>
          </p:cNvPr>
          <p:cNvSpPr/>
          <p:nvPr userDrawn="1"/>
        </p:nvSpPr>
        <p:spPr>
          <a:xfrm>
            <a:off x="-4050" y="6581999"/>
            <a:ext cx="1684500" cy="276000"/>
          </a:xfrm>
          <a:prstGeom prst="rect">
            <a:avLst/>
          </a:prstGeom>
          <a:solidFill>
            <a:srgbClr val="FF78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7" name="Google Shape;24;p4">
            <a:extLst>
              <a:ext uri="{FF2B5EF4-FFF2-40B4-BE49-F238E27FC236}">
                <a16:creationId xmlns:a16="http://schemas.microsoft.com/office/drawing/2014/main" id="{362639A3-016E-00F5-6EEE-C10A2FCB0E6E}"/>
              </a:ext>
            </a:extLst>
          </p:cNvPr>
          <p:cNvSpPr/>
          <p:nvPr userDrawn="1"/>
        </p:nvSpPr>
        <p:spPr>
          <a:xfrm>
            <a:off x="10507500" y="6583475"/>
            <a:ext cx="1684500" cy="274525"/>
          </a:xfrm>
          <a:prstGeom prst="rect">
            <a:avLst/>
          </a:prstGeom>
          <a:solidFill>
            <a:srgbClr val="FF78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2;p4">
            <a:extLst>
              <a:ext uri="{FF2B5EF4-FFF2-40B4-BE49-F238E27FC236}">
                <a16:creationId xmlns:a16="http://schemas.microsoft.com/office/drawing/2014/main" id="{BA45FE0D-69B6-BDBC-A084-FE710EA3A6F4}"/>
              </a:ext>
            </a:extLst>
          </p:cNvPr>
          <p:cNvSpPr/>
          <p:nvPr userDrawn="1"/>
        </p:nvSpPr>
        <p:spPr>
          <a:xfrm>
            <a:off x="1680450" y="6583475"/>
            <a:ext cx="8827050" cy="2760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;p4">
            <a:extLst>
              <a:ext uri="{FF2B5EF4-FFF2-40B4-BE49-F238E27FC236}">
                <a16:creationId xmlns:a16="http://schemas.microsoft.com/office/drawing/2014/main" id="{2CB47F6C-48D9-19A3-3AB7-C972FF695609}"/>
              </a:ext>
            </a:extLst>
          </p:cNvPr>
          <p:cNvSpPr/>
          <p:nvPr userDrawn="1"/>
        </p:nvSpPr>
        <p:spPr>
          <a:xfrm>
            <a:off x="0" y="0"/>
            <a:ext cx="11353800" cy="927694"/>
          </a:xfrm>
          <a:prstGeom prst="flowChartProcess">
            <a:avLst/>
          </a:prstGeom>
          <a:solidFill>
            <a:srgbClr val="07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1CC3C-EC0D-C058-BF8C-656BF4ECC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1353799" cy="9276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6CFC4-EEB0-F8E6-57D1-A6168782F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F19CD-12DF-954C-BDE8-040FA2C50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81978"/>
            <a:ext cx="2743200" cy="2760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March 4, 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AB4F9-9A75-A9FB-02BB-B862AAE3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575" y="6581978"/>
            <a:ext cx="4114800" cy="2760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Jacob McMurtry, University of Virginia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2231B-07D0-AA7F-BB46-0EF23FAFB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7500" y="6581978"/>
            <a:ext cx="1684500" cy="274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C49C7C-553C-4518-9854-3BEE4167262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blue and white logo with red lines around it&#10;&#10;Description automatically generated">
            <a:extLst>
              <a:ext uri="{FF2B5EF4-FFF2-40B4-BE49-F238E27FC236}">
                <a16:creationId xmlns:a16="http://schemas.microsoft.com/office/drawing/2014/main" id="{CAB6321B-4562-A358-A34B-22B12242AA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469" y="955"/>
            <a:ext cx="815531" cy="92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7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51C7-1BD2-FB7E-FDB5-6302B659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1D67D-83B6-EF7A-5E00-B28A36D7E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35995-5F85-9BCC-97A6-3BBD30396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4,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58FCE-12C5-CD65-E5B2-ED419863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Jacob McMurtry, University of Virginia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69D05-DFD7-D51E-4795-D56B11AAB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9C7C-553C-4518-9854-3BEE4167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43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6D33A-B2B2-983D-A4E0-4F5C4A7B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8853D-6559-D409-D629-F9630FAE94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1EEFE-9AD2-4851-20B5-B5B452ABF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D0527-6294-2B2F-68A6-CCEB54F88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4,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22ACC2-FD4C-E216-B48D-EC120CF49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Jacob McMurtry, University of Virginia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AE1480-6EB6-E773-8DDA-13671216A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9C7C-553C-4518-9854-3BEE4167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5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80594-4CE6-3652-CCF0-BF1B79E46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40516-0E47-5B8C-8F5C-BE2D6FE40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F5DA0-20AC-361F-EAD1-71151522B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07E3C-D9FB-2D47-823B-12C12FD4F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68273A-3630-9D2D-6612-3ED90F98F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D052C-CC23-82FF-F025-74708B087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4, 2026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B4B6EB-FD50-F085-C88C-C27E720C7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Jacob McMurtry, University of Virginia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ECAF44-D43D-55FC-3CB5-59CB74E27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9C7C-553C-4518-9854-3BEE4167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7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BFA22-0A06-505F-BD9E-CF454042F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350392-E339-BC75-5177-34F8DCA71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4,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CDDE8C-D84F-0900-4FAE-87886820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Jacob McMurtry, University of Virginia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3C421B-4D4A-1501-7BCD-8584E863C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9C7C-553C-4518-9854-3BEE4167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7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7F1624-09DF-0511-B66F-CB16D8322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4, 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EE53A1-829A-9E68-0004-E725831C6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Jacob McMurtry, University of Virginia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28F37-1CC5-23FC-7310-097EF8D5E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9C7C-553C-4518-9854-3BEE4167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22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359D2-5A92-0CB6-2E87-E6A0A3C11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6D7E7-0BFE-71B4-2320-074E5E234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362780-1A97-6F83-5491-3F856197B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C5FF23-28A8-6097-871A-DE3773933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4,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6771E-838E-2B16-A877-1A6B37CB4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Jacob McMurtry, University of Virginia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C15BC-D622-9513-730F-D6195731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9C7C-553C-4518-9854-3BEE4167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0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F54EC-9F22-4788-2642-2C773A809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01A1C3-F2EB-3695-0153-08B898E6C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9E2551-6C25-FB67-866E-3A36C8AC1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0E84F-F541-BC20-A3F5-6F481CCA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4,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4FF03-A7FD-4D1E-427E-D003C32D3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Jacob McMurtry, University of Virginia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ADC33-1FCD-9D75-E6CB-69F23609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9C7C-553C-4518-9854-3BEE4167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6EDD17-83DF-4E18-2035-E7A85DBBE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B5851-EC7B-D858-D238-F7E8C541F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E8792-2470-5D7C-38D2-9C0B10B81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4,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85E0E-3906-7613-FA8B-1C5A35FBA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Jacob McMurtry, University of Virginia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60013-3F8A-B351-9A05-727EAEF52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49C7C-553C-4518-9854-3BEE4167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1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BBCC4-C686-156C-D149-E5D9C25BAE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GEp</a:t>
            </a:r>
            <a:r>
              <a:rPr lang="en-US" dirty="0"/>
              <a:t> GEM Readout Electronic</a:t>
            </a:r>
            <a:br>
              <a:rPr lang="en-US" dirty="0"/>
            </a:br>
            <a:r>
              <a:rPr lang="en-US" dirty="0"/>
              <a:t>Common Mode Sagging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B469F9-DA26-75AD-94DE-2475ACFACC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Jacob McMurtry</a:t>
            </a:r>
          </a:p>
          <a:p>
            <a:r>
              <a:rPr lang="en-US" dirty="0"/>
              <a:t>for SBS Collaboration Meeting</a:t>
            </a:r>
          </a:p>
          <a:p>
            <a:r>
              <a:rPr lang="en-US" dirty="0"/>
              <a:t>March 4</a:t>
            </a:r>
            <a:r>
              <a:rPr lang="en-US" baseline="30000" dirty="0"/>
              <a:t>th</a:t>
            </a:r>
            <a:r>
              <a:rPr lang="en-US" dirty="0"/>
              <a:t>, 2026</a:t>
            </a:r>
          </a:p>
        </p:txBody>
      </p:sp>
      <p:pic>
        <p:nvPicPr>
          <p:cNvPr id="1026" name="Picture 2" descr="JLab and Partnership Logos | Jefferson Lab">
            <a:extLst>
              <a:ext uri="{FF2B5EF4-FFF2-40B4-BE49-F238E27FC236}">
                <a16:creationId xmlns:a16="http://schemas.microsoft.com/office/drawing/2014/main" id="{ECF27C33-127A-053D-1E62-437E21C05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500" y="4260475"/>
            <a:ext cx="3191439" cy="9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737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81"/>
    </mc:Choice>
    <mc:Fallback>
      <p:transition spd="slow" advTm="1518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22B27-F94E-824E-1A5E-9F13155B5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Issue: Rolling average of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9AD5F-D336-B3C7-6544-2549E84D7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130203"/>
            <a:ext cx="10515600" cy="435133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/>
              <a:t>Previously mentioned rolling average of bias is only filled after 10 full readout events (~1000 events)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Bias defaults to 0 otherwise, resulting in over corrected events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Each replay handles ~25-30k events, i.e. something like 4% of data would be impacted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Solution: Don’t do corrections for the first 1000 events!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801DB-956B-4570-ECE2-91C3771F6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4, 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8B39A-E7F1-0664-03B3-32C66B0E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Jacob McMurtry, University of Virginia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B7579-F7D7-B346-1934-8307A07DE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9C7C-553C-4518-9854-3BEE4167262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Content Placeholder 7" descr="A graph of a graph&#10;&#10;AI-generated content may be incorrect.">
            <a:extLst>
              <a:ext uri="{FF2B5EF4-FFF2-40B4-BE49-F238E27FC236}">
                <a16:creationId xmlns:a16="http://schemas.microsoft.com/office/drawing/2014/main" id="{B426C94E-BF8B-74C8-9D44-3F1D9C46D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222" y="3682992"/>
            <a:ext cx="5134003" cy="2888291"/>
          </a:xfrm>
          <a:prstGeom prst="rect">
            <a:avLst/>
          </a:prstGeom>
        </p:spPr>
      </p:pic>
      <p:pic>
        <p:nvPicPr>
          <p:cNvPr id="8" name="Content Placeholder 7" descr="A graph of a graph showing a number of clusters&#10;&#10;AI-generated content may be incorrect.">
            <a:extLst>
              <a:ext uri="{FF2B5EF4-FFF2-40B4-BE49-F238E27FC236}">
                <a16:creationId xmlns:a16="http://schemas.microsoft.com/office/drawing/2014/main" id="{001A3690-4341-AC98-DA84-108370928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926" y="3682991"/>
            <a:ext cx="4745049" cy="288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66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416"/>
    </mc:Choice>
    <mc:Fallback>
      <p:transition spd="slow" advTm="1241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9FA0A-BAFE-F15A-579E-215ED382E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 Corrections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157A6-88B7-268A-165D-15AA4E637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For corrections, essentially performing a CM calculation on strips that pass online ZS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We expect low occupancy events should be less likely to need a correction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High occupancy events where a number of strips are clustered around a similar value are events we want to identify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The enhanced sorting algorithm required a minimum of 20 strips. Initial question: How many strips should be required to attempt a correction?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05711-CAC9-5CE4-10B0-E3FB159E3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4, 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137AE-04EF-D8D6-C03F-CEC0AF787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Jacob McMurtry, University of Virginia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C6A1A-D96D-C9F1-5917-855AD17EE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9C7C-553C-4518-9854-3BEE4167262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050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536"/>
    </mc:Choice>
    <mc:Fallback>
      <p:transition spd="slow" advTm="5053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8247F-5D91-421B-BC2B-CB9DBAB73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Issue: Unexpected Occupancy Behavior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A5359-1CAD-EB21-9B50-6A7A17AC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4, 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EF3D1-35E6-71D7-F1E7-29B297AD8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Jacob McMurtry, University of Virginia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210B9-BBAE-3211-D62B-449F5B6D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9C7C-553C-4518-9854-3BEE4167262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" name="Picture 9" descr="A graph with blue dots&#10;&#10;AI-generated content may be incorrect.">
            <a:extLst>
              <a:ext uri="{FF2B5EF4-FFF2-40B4-BE49-F238E27FC236}">
                <a16:creationId xmlns:a16="http://schemas.microsoft.com/office/drawing/2014/main" id="{454F6C91-5951-3288-E032-3D73FD719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22069"/>
            <a:ext cx="6095999" cy="3759909"/>
          </a:xfrm>
          <a:prstGeom prst="rect">
            <a:avLst/>
          </a:prstGeom>
        </p:spPr>
      </p:pic>
      <p:pic>
        <p:nvPicPr>
          <p:cNvPr id="12" name="Picture 11" descr="A blue and yellow striped graph&#10;&#10;AI-generated content may be incorrect.">
            <a:extLst>
              <a:ext uri="{FF2B5EF4-FFF2-40B4-BE49-F238E27FC236}">
                <a16:creationId xmlns:a16="http://schemas.microsoft.com/office/drawing/2014/main" id="{311D75F1-F6EE-EB82-23DA-8463B2942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27695"/>
            <a:ext cx="6096000" cy="375990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135EE3-2108-0B7D-8323-A112538DB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777" y="980324"/>
            <a:ext cx="4838698" cy="435133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/>
              <a:t>Expect the overall correction to scale with occupancy</a:t>
            </a:r>
          </a:p>
        </p:txBody>
      </p:sp>
    </p:spTree>
    <p:extLst>
      <p:ext uri="{BB962C8B-B14F-4D97-AF65-F5344CB8AC3E}">
        <p14:creationId xmlns:p14="http://schemas.microsoft.com/office/powerpoint/2010/main" val="334243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8"/>
    </mc:Choice>
    <mc:Fallback>
      <p:transition spd="slow" advTm="77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02F4D-035A-51E0-FD16-903AF4696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go?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16A43-0967-D9B9-3BA2-B58E24FA7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175" y="1123876"/>
            <a:ext cx="10515600" cy="435133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/>
              <a:t>What we want: Find events were many strips pass online ZS and are clustered around a common value (The true common mode)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Possible idea to test: In the enhanced algorithm, there is an “improvement” check on strips +/-3 </a:t>
            </a:r>
            <a:r>
              <a:rPr lang="en-US" dirty="0" err="1"/>
              <a:t>sigma_ped</a:t>
            </a:r>
            <a:r>
              <a:rPr lang="en-US" dirty="0"/>
              <a:t> of previously computed </a:t>
            </a:r>
            <a:r>
              <a:rPr lang="en-US" dirty="0" err="1"/>
              <a:t>cm_temp</a:t>
            </a:r>
            <a:r>
              <a:rPr lang="en-US" dirty="0"/>
              <a:t>… what if this is made to be a requirement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4BB00-FBC2-6583-AA20-53E6A01BC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4, 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E6A6D-02BF-4560-A25B-1B52A102F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Jacob McMurtry, University of Virginia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A05DE-6970-DFE9-30D2-00CC839B4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9C7C-553C-4518-9854-3BEE4167262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D978CACF-FA22-8F57-2934-E904037A5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339" y="4100405"/>
            <a:ext cx="6373299" cy="198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5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0"/>
    </mc:Choice>
    <mc:Fallback>
      <p:transition spd="slow" advTm="96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B3982-3D6E-F1E9-E707-E9903A82F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 to Tracking: FT Occupancy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BBCE7-2114-7A8C-70FB-D60826973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4,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AC47D-2CF2-87C0-E949-53E376884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Jacob McMurtry, University of Virginia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40215-BA58-2222-1074-0FB89BEDA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9C7C-553C-4518-9854-3BEE41672621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30CBC5-421A-6A78-AFF7-37E03A795E5E}"/>
              </a:ext>
            </a:extLst>
          </p:cNvPr>
          <p:cNvGrpSpPr/>
          <p:nvPr/>
        </p:nvGrpSpPr>
        <p:grpSpPr>
          <a:xfrm>
            <a:off x="5029200" y="1107132"/>
            <a:ext cx="7759596" cy="5020401"/>
            <a:chOff x="838200" y="2677361"/>
            <a:chExt cx="5173580" cy="292396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AF95E0E-0E3E-B861-2CE4-DE26446C19AC}"/>
                </a:ext>
              </a:extLst>
            </p:cNvPr>
            <p:cNvGrpSpPr/>
            <p:nvPr/>
          </p:nvGrpSpPr>
          <p:grpSpPr>
            <a:xfrm>
              <a:off x="838200" y="2677361"/>
              <a:ext cx="4758119" cy="2764295"/>
              <a:chOff x="838200" y="2781634"/>
              <a:chExt cx="4416357" cy="2503293"/>
            </a:xfrm>
          </p:grpSpPr>
          <p:pic>
            <p:nvPicPr>
              <p:cNvPr id="10" name="Picture 9" descr="A blue and green plaid pattern&#10;&#10;AI-generated content may be incorrect.">
                <a:extLst>
                  <a:ext uri="{FF2B5EF4-FFF2-40B4-BE49-F238E27FC236}">
                    <a16:creationId xmlns:a16="http://schemas.microsoft.com/office/drawing/2014/main" id="{90C5B307-464F-55B2-410D-C3713542BE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-2473" r="51514"/>
              <a:stretch>
                <a:fillRect/>
              </a:stretch>
            </p:blipFill>
            <p:spPr>
              <a:xfrm>
                <a:off x="838200" y="2781634"/>
                <a:ext cx="3960765" cy="2503293"/>
              </a:xfrm>
              <a:prstGeom prst="rect">
                <a:avLst/>
              </a:prstGeom>
            </p:spPr>
          </p:pic>
          <p:pic>
            <p:nvPicPr>
              <p:cNvPr id="11" name="Picture 10" descr="A green rectangular object with black text&#10;&#10;AI-generated content may be incorrect.">
                <a:extLst>
                  <a:ext uri="{FF2B5EF4-FFF2-40B4-BE49-F238E27FC236}">
                    <a16:creationId xmlns:a16="http://schemas.microsoft.com/office/drawing/2014/main" id="{ADAAB8AE-8B05-91F2-9A38-6F5518F4EF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16594" y="2969823"/>
                <a:ext cx="337963" cy="2126915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E1C8E65-1A28-0E63-F063-AD8845FCCC93}"/>
                </a:ext>
              </a:extLst>
            </p:cNvPr>
            <p:cNvSpPr txBox="1"/>
            <p:nvPr/>
          </p:nvSpPr>
          <p:spPr>
            <a:xfrm>
              <a:off x="838200" y="5350372"/>
              <a:ext cx="5173580" cy="250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/>
                <a:t>Front Tracker raw fired strips in an event color coded in ADC strength.</a:t>
              </a:r>
            </a:p>
            <a:p>
              <a:r>
                <a:rPr lang="en-US" sz="1100"/>
                <a:t>22 </a:t>
              </a:r>
              <a:r>
                <a:rPr lang="en-US" sz="1100" err="1"/>
                <a:t>uA</a:t>
              </a:r>
              <a:r>
                <a:rPr lang="en-US" sz="1100"/>
                <a:t> on LH2 target; one of the highest background cases in SBS.</a:t>
              </a:r>
            </a:p>
          </p:txBody>
        </p:sp>
      </p:grpSp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07E007D5-0E59-1A51-221F-3C48C04A127F}"/>
              </a:ext>
            </a:extLst>
          </p:cNvPr>
          <p:cNvSpPr/>
          <p:nvPr/>
        </p:nvSpPr>
        <p:spPr>
          <a:xfrm>
            <a:off x="87084" y="1043071"/>
            <a:ext cx="4942115" cy="505769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636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871C01-63E1-023D-B6D9-B3E6D97C8676}"/>
              </a:ext>
            </a:extLst>
          </p:cNvPr>
          <p:cNvSpPr txBox="1">
            <a:spLocks/>
          </p:cNvSpPr>
          <p:nvPr/>
        </p:nvSpPr>
        <p:spPr>
          <a:xfrm>
            <a:off x="273223" y="1253067"/>
            <a:ext cx="4569836" cy="4726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000"/>
              <a:t>Main challenge by far is </a:t>
            </a:r>
            <a:r>
              <a:rPr lang="en-US" sz="2000" i="1">
                <a:solidFill>
                  <a:srgbClr val="FF0000"/>
                </a:solidFill>
              </a:rPr>
              <a:t>GEM tracking</a:t>
            </a:r>
            <a:r>
              <a:rPr lang="en-US" sz="2000"/>
              <a:t> under high occupancy (space and time signal pileup) and low signal to background ratios</a:t>
            </a:r>
          </a:p>
          <a:p>
            <a:pPr>
              <a:buFont typeface="Wingdings" pitchFamily="2" charset="2"/>
              <a:buChar char="v"/>
            </a:pPr>
            <a:r>
              <a:rPr lang="en-US" sz="2000">
                <a:sym typeface="Wingdings" pitchFamily="2" charset="2"/>
              </a:rPr>
              <a:t>Large number of combinatorics  high computational times + (fake hits + fake tracks)</a:t>
            </a:r>
            <a:endParaRPr lang="en-US" sz="2000" i="1">
              <a:sym typeface="Wingdings" pitchFamily="2" charset="2"/>
            </a:endParaRPr>
          </a:p>
          <a:p>
            <a:pPr>
              <a:buFont typeface="Wingdings" pitchFamily="2" charset="2"/>
              <a:buChar char="v"/>
            </a:pPr>
            <a:r>
              <a:rPr lang="en-US" sz="2000"/>
              <a:t>1D cluster formation and 2D hit reconstruction is especially affected by high occupancy </a:t>
            </a:r>
            <a:r>
              <a:rPr lang="en-US" sz="2000">
                <a:sym typeface="Wingdings" panose="05000000000000000000" pitchFamily="2" charset="2"/>
              </a:rPr>
              <a:t> lots of </a:t>
            </a:r>
            <a:r>
              <a:rPr lang="en-US" sz="2000" i="1">
                <a:sym typeface="Wingdings" panose="05000000000000000000" pitchFamily="2" charset="2"/>
              </a:rPr>
              <a:t>fake hit</a:t>
            </a:r>
            <a:r>
              <a:rPr lang="en-US" sz="2000">
                <a:sym typeface="Wingdings" panose="05000000000000000000" pitchFamily="2" charset="2"/>
              </a:rPr>
              <a:t> reconstruction</a:t>
            </a:r>
            <a:endParaRPr lang="en-US" sz="2000"/>
          </a:p>
          <a:p>
            <a:pPr>
              <a:buFont typeface="Wingdings" pitchFamily="2" charset="2"/>
              <a:buChar char="v"/>
            </a:pPr>
            <a:r>
              <a:rPr lang="en-US" sz="2000"/>
              <a:t>Tracking portion itself is done in field-free regions </a:t>
            </a:r>
            <a:r>
              <a:rPr lang="en-US" sz="2000">
                <a:sym typeface="Wingdings" pitchFamily="2" charset="2"/>
              </a:rPr>
              <a:t> straight lines; hence not the most complicated part </a:t>
            </a:r>
            <a:r>
              <a:rPr lang="en-US" sz="2000" i="1">
                <a:sym typeface="Wingdings" pitchFamily="2" charset="2"/>
              </a:rPr>
              <a:t>if</a:t>
            </a:r>
            <a:r>
              <a:rPr lang="en-US" sz="2000">
                <a:sym typeface="Wingdings" pitchFamily="2" charset="2"/>
              </a:rPr>
              <a:t> the hits fed in are mostly </a:t>
            </a:r>
            <a:r>
              <a:rPr lang="en-US" sz="2000" i="1">
                <a:sym typeface="Wingdings" pitchFamily="2" charset="2"/>
              </a:rPr>
              <a:t>true/real</a:t>
            </a:r>
            <a:r>
              <a:rPr lang="en-US" sz="2000">
                <a:sym typeface="Wingdings" pitchFamily="2" charset="2"/>
              </a:rPr>
              <a:t> proton hits</a:t>
            </a:r>
          </a:p>
        </p:txBody>
      </p:sp>
    </p:spTree>
    <p:extLst>
      <p:ext uri="{BB962C8B-B14F-4D97-AF65-F5344CB8AC3E}">
        <p14:creationId xmlns:p14="http://schemas.microsoft.com/office/powerpoint/2010/main" val="1965182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625"/>
    </mc:Choice>
    <mc:Fallback>
      <p:transition spd="slow" advTm="4162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F7ECB-CE3F-4BC4-9ADC-D7907F6CB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Baseline Sagging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FE66F-8389-36F7-10B2-FFD489212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06" y="1089354"/>
            <a:ext cx="6070305" cy="496057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Data undergoes online zero suppression to reduce data rates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Exception is every 1/100 event is saved as full read out for diagnostics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Events that fail the online ZS will be saved as FRO events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Under high rates, the APV25 RC circuit can cause negative pulses which appear to decrease the CM baseline calculated by the online algorithm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So called sagging of the baseline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82EBB-2FE7-1E08-3B3E-EB945E684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4,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9438D-7312-C41C-D4E2-A86DE9530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Jacob McMurtry, University of Virginia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FBAFD-3C6C-C84E-B10C-9C4CAA6E7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9C7C-553C-4518-9854-3BEE4167262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1146A1-C511-7922-D675-D49B26EA7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260" y="3132667"/>
            <a:ext cx="4214490" cy="3284602"/>
          </a:xfrm>
          <a:prstGeom prst="rect">
            <a:avLst/>
          </a:prstGeom>
        </p:spPr>
      </p:pic>
      <p:pic>
        <p:nvPicPr>
          <p:cNvPr id="13" name="Picture 12" descr="A graph of a graph&#10;&#10;AI-generated content may be incorrect.">
            <a:extLst>
              <a:ext uri="{FF2B5EF4-FFF2-40B4-BE49-F238E27FC236}">
                <a16:creationId xmlns:a16="http://schemas.microsoft.com/office/drawing/2014/main" id="{0291D08D-94DC-30AB-94C1-637832AB0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437" y="990608"/>
            <a:ext cx="2095500" cy="1651000"/>
          </a:xfrm>
          <a:prstGeom prst="rect">
            <a:avLst/>
          </a:prstGeom>
        </p:spPr>
      </p:pic>
      <p:pic>
        <p:nvPicPr>
          <p:cNvPr id="17" name="Picture 16" descr="A graph of a number of data&#10;&#10;AI-generated content may be incorrect.">
            <a:extLst>
              <a:ext uri="{FF2B5EF4-FFF2-40B4-BE49-F238E27FC236}">
                <a16:creationId xmlns:a16="http://schemas.microsoft.com/office/drawing/2014/main" id="{2817ABF7-F4F7-AFCE-CD4A-B668DD561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611" y="1014922"/>
            <a:ext cx="2133600" cy="16256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C56CC16-68A8-E43A-2C0C-2BB973982444}"/>
              </a:ext>
            </a:extLst>
          </p:cNvPr>
          <p:cNvSpPr txBox="1"/>
          <p:nvPr/>
        </p:nvSpPr>
        <p:spPr>
          <a:xfrm>
            <a:off x="6366934" y="2584377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Figure: Zero Suppressed event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2C51AB-B627-260C-67D7-2A6ED987786E}"/>
              </a:ext>
            </a:extLst>
          </p:cNvPr>
          <p:cNvSpPr txBox="1"/>
          <p:nvPr/>
        </p:nvSpPr>
        <p:spPr>
          <a:xfrm>
            <a:off x="9167760" y="2548295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Figure: Negative pulses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6A5115C-B8ED-8CF1-E5FC-64C6A7244833}"/>
              </a:ext>
            </a:extLst>
          </p:cNvPr>
          <p:cNvCxnSpPr/>
          <p:nvPr/>
        </p:nvCxnSpPr>
        <p:spPr>
          <a:xfrm flipH="1" flipV="1">
            <a:off x="10080187" y="2099733"/>
            <a:ext cx="249146" cy="152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B739EBC-3EDB-0029-3F9F-8B74DBACBB8C}"/>
              </a:ext>
            </a:extLst>
          </p:cNvPr>
          <p:cNvCxnSpPr>
            <a:cxnSpLocks/>
          </p:cNvCxnSpPr>
          <p:nvPr/>
        </p:nvCxnSpPr>
        <p:spPr>
          <a:xfrm flipV="1">
            <a:off x="10718800" y="2099733"/>
            <a:ext cx="142436" cy="1480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631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743"/>
    </mc:Choice>
    <mc:Fallback>
      <p:transition spd="slow" advTm="4974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D2270A-0E34-A1E2-12F6-8C487FFE9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4, 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10AFAF-0BC9-FF21-D189-209524272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Jacob McMurtry, University of Virginia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6F3D9-8130-6C5C-E7A6-67898FD2D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9C7C-553C-4518-9854-3BEE41672621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A group of graphs showing different colors&#10;&#10;AI-generated content may be incorrect.">
            <a:extLst>
              <a:ext uri="{FF2B5EF4-FFF2-40B4-BE49-F238E27FC236}">
                <a16:creationId xmlns:a16="http://schemas.microsoft.com/office/drawing/2014/main" id="{31381FE0-704D-AEFC-CF07-AD7CF4A32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3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251"/>
    </mc:Choice>
    <mc:Fallback>
      <p:transition spd="slow" advTm="1825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0C0AA4-5DE3-A8D1-9AD0-E36A21001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4, 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F1CC0C-A9A8-6DE5-5541-ED80D593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Jacob McMurtry, University of Virginia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39B2B-0E25-5EC7-CB83-013EE9C32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9C7C-553C-4518-9854-3BEE41672621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A group of graphs showing different types of sagging&#10;&#10;AI-generated content may be incorrect.">
            <a:extLst>
              <a:ext uri="{FF2B5EF4-FFF2-40B4-BE49-F238E27FC236}">
                <a16:creationId xmlns:a16="http://schemas.microsoft.com/office/drawing/2014/main" id="{1DF46721-C75F-BACD-ABD8-87A8CD7FC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06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95"/>
    </mc:Choice>
    <mc:Fallback>
      <p:transition spd="slow" advTm="709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56AA9-B876-D9B7-1C5C-B6E36D163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4364D-D1BC-FEFE-F747-06FFBFF37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27694"/>
            <a:ext cx="10515600" cy="517539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Online Danning – Online Algorithm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“Enhanced” Sorting – Offline Algorithm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Sorting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Offline Danning</a:t>
            </a:r>
          </a:p>
          <a:p>
            <a:pPr>
              <a:buFont typeface="Wingdings" pitchFamily="2" charset="2"/>
              <a:buChar char="v"/>
            </a:pPr>
            <a:r>
              <a:rPr lang="en-US" dirty="0" err="1"/>
              <a:t>Histogramming</a:t>
            </a:r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Potential solution (based off </a:t>
            </a:r>
            <a:r>
              <a:rPr lang="en-US" dirty="0" err="1"/>
              <a:t>GMn</a:t>
            </a:r>
            <a:r>
              <a:rPr lang="en-US" dirty="0"/>
              <a:t> approach)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Using 1/100 FRO events, find an improved CM algorithm that better predicts the actual CM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Using improved CM algorithm, estimate a correction to the online CM calculation → reduction of falsely fired strips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Correction = new corrected offline CM – Online CM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Using FRO events, create a rolling average of “bias”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Bias = corrected CM – true CM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True Common Mode = online CM – correction – bias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B6E06-7108-B2C2-FA59-9C8175C3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4, 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AA026-BE99-E8D1-0E9C-077F7249A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Jacob McMurtry, University of Virginia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600C4-EE7C-663F-6DD7-CBC4AB73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9C7C-553C-4518-9854-3BEE4167262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161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2422"/>
    </mc:Choice>
    <mc:Fallback>
      <p:transition spd="slow" advTm="15242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A2E78-D2EF-4FFF-D9D2-FEDD6D9C6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“Enhanced” Sorting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D5070-CC42-E208-64EE-A1E850716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642" y="1180113"/>
            <a:ext cx="10515600" cy="435133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/>
              <a:t>Sort strips by ADC value in the usual fashion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Rather than cutting off a fixed number of high and low strips and keeping the middle range, instead sweep a range of fixed length “</a:t>
            </a:r>
            <a:r>
              <a:rPr lang="en-US" dirty="0" err="1"/>
              <a:t>StripsInRange</a:t>
            </a:r>
            <a:r>
              <a:rPr lang="en-US" dirty="0"/>
              <a:t>” to find the desired set of strips where the difference between the first and last strip of the range is minimized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88A08-B317-10B4-4C2D-695255D76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4, 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BA1BD-84F2-8FD2-19CD-786293B7C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Jacob McMurtry, University of Virginia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A03AA-4930-DC9F-41A9-3D6DA302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9C7C-553C-4518-9854-3BEE41672621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A278C36-CC6D-F63D-C50B-E6D7C2EEEA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952787"/>
              </p:ext>
            </p:extLst>
          </p:nvPr>
        </p:nvGraphicFramePr>
        <p:xfrm>
          <a:off x="6093975" y="342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DD9F448-28DE-8B7E-1515-4A3C4D178E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4240040"/>
              </p:ext>
            </p:extLst>
          </p:nvPr>
        </p:nvGraphicFramePr>
        <p:xfrm>
          <a:off x="457200" y="342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ight Arrow 11">
            <a:extLst>
              <a:ext uri="{FF2B5EF4-FFF2-40B4-BE49-F238E27FC236}">
                <a16:creationId xmlns:a16="http://schemas.microsoft.com/office/drawing/2014/main" id="{21EF305A-6CFB-DC93-1CE3-2C5FD4FF05FE}"/>
              </a:ext>
            </a:extLst>
          </p:cNvPr>
          <p:cNvSpPr/>
          <p:nvPr/>
        </p:nvSpPr>
        <p:spPr>
          <a:xfrm>
            <a:off x="5135526" y="4688958"/>
            <a:ext cx="958449" cy="40403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1605CA-1924-4F63-6E11-C26E3717CD40}"/>
              </a:ext>
            </a:extLst>
          </p:cNvPr>
          <p:cNvCxnSpPr/>
          <p:nvPr/>
        </p:nvCxnSpPr>
        <p:spPr>
          <a:xfrm>
            <a:off x="7038753" y="5273749"/>
            <a:ext cx="5635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F7F8FCF-47B1-8338-6AA5-CF2423951603}"/>
              </a:ext>
            </a:extLst>
          </p:cNvPr>
          <p:cNvCxnSpPr/>
          <p:nvPr/>
        </p:nvCxnSpPr>
        <p:spPr>
          <a:xfrm flipV="1">
            <a:off x="7038753" y="3870251"/>
            <a:ext cx="0" cy="174374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37E94EF-A21C-E694-178B-68032217767D}"/>
              </a:ext>
            </a:extLst>
          </p:cNvPr>
          <p:cNvCxnSpPr/>
          <p:nvPr/>
        </p:nvCxnSpPr>
        <p:spPr>
          <a:xfrm flipV="1">
            <a:off x="7602279" y="3870251"/>
            <a:ext cx="0" cy="174374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65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138"/>
    </mc:Choice>
    <mc:Fallback>
      <p:transition spd="slow" advTm="4113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96D22-BED4-7EB5-DA2D-70769A238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“Enhanced” Sorting Algorithm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2E35E-3839-34E2-FAC2-8D2CE8848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556" y="977752"/>
            <a:ext cx="10515600" cy="560422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Further improve by taking the average of all strips with +/-3 </a:t>
            </a:r>
            <a:r>
              <a:rPr lang="en-US" dirty="0" err="1"/>
              <a:t>sigma_ped</a:t>
            </a:r>
            <a:r>
              <a:rPr lang="en-US" dirty="0"/>
              <a:t> of previously computed </a:t>
            </a:r>
            <a:r>
              <a:rPr lang="en-US" dirty="0" err="1"/>
              <a:t>cm_temp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Check there are </a:t>
            </a:r>
            <a:r>
              <a:rPr lang="en-US" dirty="0" err="1"/>
              <a:t>atleast</a:t>
            </a:r>
            <a:r>
              <a:rPr lang="en-US" dirty="0"/>
              <a:t> as many ”</a:t>
            </a:r>
            <a:r>
              <a:rPr lang="en-US" dirty="0" err="1"/>
              <a:t>ngood</a:t>
            </a:r>
            <a:r>
              <a:rPr lang="en-US" dirty="0"/>
              <a:t>” strips in this calculation as the </a:t>
            </a:r>
            <a:r>
              <a:rPr lang="en-US" dirty="0" err="1"/>
              <a:t>StripsInRange</a:t>
            </a:r>
            <a:r>
              <a:rPr lang="en-US" dirty="0"/>
              <a:t> used in the previous step. If so, accept this new cm, if not keep the previous one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D93C7-2897-FAF1-314B-2B3FA0B59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4, 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D85DE-2266-6E61-FE11-8A690FADB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Jacob McMurtry, University of Virginia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C3FF9-2E89-9D1F-D90D-7866E6C5E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9C7C-553C-4518-9854-3BEE4167262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CB4D5191-D534-1F96-0A4B-E7D9F0F99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56" y="1857466"/>
            <a:ext cx="7772400" cy="2418796"/>
          </a:xfrm>
          <a:prstGeom prst="rect">
            <a:avLst/>
          </a:prstGeom>
        </p:spPr>
      </p:pic>
      <p:pic>
        <p:nvPicPr>
          <p:cNvPr id="10" name="Picture 9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12AF1EB4-47B0-9444-7559-25AB33AF0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56" y="5586538"/>
            <a:ext cx="7772400" cy="99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38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651"/>
    </mc:Choice>
    <mc:Fallback>
      <p:transition spd="slow" advTm="5365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3F8DD-E5C7-33C8-FFD6-DA7501E30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online ZS and FRO events</a:t>
            </a:r>
          </a:p>
        </p:txBody>
      </p:sp>
      <p:pic>
        <p:nvPicPr>
          <p:cNvPr id="8" name="Content Placeholder 7" descr="A graph of a number of data&#10;&#10;AI-generated content may be incorrect.">
            <a:extLst>
              <a:ext uri="{FF2B5EF4-FFF2-40B4-BE49-F238E27FC236}">
                <a16:creationId xmlns:a16="http://schemas.microsoft.com/office/drawing/2014/main" id="{5E881B64-3B81-CB29-4E25-7F2448B78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7967"/>
            <a:ext cx="5903845" cy="288736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B146A-6828-5537-C283-7932232E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4, 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31F-575F-194E-58F9-3BA01253E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Jacob McMurtry, University of Virginia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3CF61-3061-6C04-EF1A-E56C65BE2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9C7C-553C-4518-9854-3BEE4167262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9" descr="A comparison of a graph&#10;&#10;AI-generated content may be incorrect.">
            <a:extLst>
              <a:ext uri="{FF2B5EF4-FFF2-40B4-BE49-F238E27FC236}">
                <a16:creationId xmlns:a16="http://schemas.microsoft.com/office/drawing/2014/main" id="{64759566-230A-0DF0-8CC8-D50E6C5AF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582"/>
            <a:ext cx="5727700" cy="2790706"/>
          </a:xfrm>
          <a:prstGeom prst="rect">
            <a:avLst/>
          </a:prstGeom>
        </p:spPr>
      </p:pic>
      <p:pic>
        <p:nvPicPr>
          <p:cNvPr id="12" name="Picture 11" descr="A graph of a graph of a function&#10;&#10;AI-generated content may be incorrect.">
            <a:extLst>
              <a:ext uri="{FF2B5EF4-FFF2-40B4-BE49-F238E27FC236}">
                <a16:creationId xmlns:a16="http://schemas.microsoft.com/office/drawing/2014/main" id="{AEE96627-8D14-6ECB-62DE-57CCC8B08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156" y="921345"/>
            <a:ext cx="5916543" cy="2911128"/>
          </a:xfrm>
          <a:prstGeom prst="rect">
            <a:avLst/>
          </a:prstGeom>
        </p:spPr>
      </p:pic>
      <p:pic>
        <p:nvPicPr>
          <p:cNvPr id="14" name="Picture 13" descr="A comparison of a normal distribution graph&#10;&#10;AI-generated content may be incorrect.">
            <a:extLst>
              <a:ext uri="{FF2B5EF4-FFF2-40B4-BE49-F238E27FC236}">
                <a16:creationId xmlns:a16="http://schemas.microsoft.com/office/drawing/2014/main" id="{145C62C0-244E-1F7B-B10A-D5E949DE6B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0" y="3754446"/>
            <a:ext cx="5727700" cy="282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33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705"/>
    </mc:Choice>
    <mc:Fallback>
      <p:transition spd="slow" advTm="3770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VA Physics" id="{3504F44B-BB6B-2842-B740-A9AF608F7ADB}" vid="{FEE66E5F-A3A7-6C46-8A88-FDDE87778A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C314928D1A9641AD9F5D26A3BA6FB1" ma:contentTypeVersion="11" ma:contentTypeDescription="Create a new document." ma:contentTypeScope="" ma:versionID="32d0a6275bcaf24830ff3c65370dcfbc">
  <xsd:schema xmlns:xsd="http://www.w3.org/2001/XMLSchema" xmlns:xs="http://www.w3.org/2001/XMLSchema" xmlns:p="http://schemas.microsoft.com/office/2006/metadata/properties" xmlns:ns3="894d4396-99c7-4827-8e71-d1cac8bec436" xmlns:ns4="0cfd5550-25df-46e8-adc4-f30a621ac151" targetNamespace="http://schemas.microsoft.com/office/2006/metadata/properties" ma:root="true" ma:fieldsID="134838734a02ca71faa3dfd689b184d2" ns3:_="" ns4:_="">
    <xsd:import namespace="894d4396-99c7-4827-8e71-d1cac8bec436"/>
    <xsd:import namespace="0cfd5550-25df-46e8-adc4-f30a621ac15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_activity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d4396-99c7-4827-8e71-d1cac8bec4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fd5550-25df-46e8-adc4-f30a621ac15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94d4396-99c7-4827-8e71-d1cac8bec436" xsi:nil="true"/>
  </documentManagement>
</p:properties>
</file>

<file path=customXml/itemProps1.xml><?xml version="1.0" encoding="utf-8"?>
<ds:datastoreItem xmlns:ds="http://schemas.openxmlformats.org/officeDocument/2006/customXml" ds:itemID="{07EF4BD5-F8FA-4F3F-8B6C-BB0272045D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d4396-99c7-4827-8e71-d1cac8bec436"/>
    <ds:schemaRef ds:uri="0cfd5550-25df-46e8-adc4-f30a621ac1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CF6535-6EF3-4603-9A11-A79F84BA8D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08E201-B371-4F11-B55D-1D50EE9F0DF3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0cfd5550-25df-46e8-adc4-f30a621ac151"/>
    <ds:schemaRef ds:uri="894d4396-99c7-4827-8e71-d1cac8bec43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751</TotalTime>
  <Words>816</Words>
  <Application>Microsoft Macintosh PowerPoint</Application>
  <PresentationFormat>Widescreen</PresentationFormat>
  <Paragraphs>102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GEp GEM Readout Electronic Common Mode Sagging</vt:lpstr>
      <vt:lpstr>Challenges to Tracking: FT Occupancy</vt:lpstr>
      <vt:lpstr>Baseline Sagging</vt:lpstr>
      <vt:lpstr>PowerPoint Presentation</vt:lpstr>
      <vt:lpstr>PowerPoint Presentation</vt:lpstr>
      <vt:lpstr>CM Algorithms</vt:lpstr>
      <vt:lpstr>“Enhanced” Sorting Algorithm</vt:lpstr>
      <vt:lpstr>“Enhanced” Sorting Algorithm Cont.</vt:lpstr>
      <vt:lpstr>Comparing online ZS and FRO events</vt:lpstr>
      <vt:lpstr>First Issue: Rolling average of Bias</vt:lpstr>
      <vt:lpstr>CM Corrections</vt:lpstr>
      <vt:lpstr>Second Issue: Unexpected Occupancy Behavior</vt:lpstr>
      <vt:lpstr>Where to go?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McMurtry, Jacob Thomas (rby2vw)</dc:creator>
  <cp:lastModifiedBy>McMurtry, Jacob Thomas (rby2vw)</cp:lastModifiedBy>
  <cp:revision>1</cp:revision>
  <dcterms:created xsi:type="dcterms:W3CDTF">2026-03-02T14:00:48Z</dcterms:created>
  <dcterms:modified xsi:type="dcterms:W3CDTF">2026-03-03T02:32:42Z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0x01010088C314928D1A9641AD9F5D26A3BA6FB1</vt:lpwstr>
  </property>
</Properties>
</file>