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0C6353-6F77-3940-8C67-15A1694CD029}" v="7" dt="2026-03-02T14:07:10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verett, Todd" userId="82162bd6-4450-4166-9667-7e7a33c2ee7c" providerId="ADAL" clId="{C88F56C1-C871-5A83-BDBA-170A2C08342E}"/>
    <pc:docChg chg="custSel addSld delSld modSld">
      <pc:chgData name="Averett, Todd" userId="82162bd6-4450-4166-9667-7e7a33c2ee7c" providerId="ADAL" clId="{C88F56C1-C871-5A83-BDBA-170A2C08342E}" dt="2026-03-02T20:18:52.439" v="40" actId="2696"/>
      <pc:docMkLst>
        <pc:docMk/>
      </pc:docMkLst>
      <pc:sldChg chg="modSp mod">
        <pc:chgData name="Averett, Todd" userId="82162bd6-4450-4166-9667-7e7a33c2ee7c" providerId="ADAL" clId="{C88F56C1-C871-5A83-BDBA-170A2C08342E}" dt="2026-03-02T20:17:04.390" v="39" actId="20577"/>
        <pc:sldMkLst>
          <pc:docMk/>
          <pc:sldMk cId="2865551437" sldId="256"/>
        </pc:sldMkLst>
        <pc:spChg chg="mod">
          <ac:chgData name="Averett, Todd" userId="82162bd6-4450-4166-9667-7e7a33c2ee7c" providerId="ADAL" clId="{C88F56C1-C871-5A83-BDBA-170A2C08342E}" dt="2026-03-02T20:17:04.390" v="39" actId="20577"/>
          <ac:spMkLst>
            <pc:docMk/>
            <pc:sldMk cId="2865551437" sldId="256"/>
            <ac:spMk id="4" creationId="{74FB6A3C-AB2E-9523-C794-00FB697A4F5D}"/>
          </ac:spMkLst>
        </pc:spChg>
      </pc:sldChg>
      <pc:sldChg chg="addSp delSp modSp new del mod">
        <pc:chgData name="Averett, Todd" userId="82162bd6-4450-4166-9667-7e7a33c2ee7c" providerId="ADAL" clId="{C88F56C1-C871-5A83-BDBA-170A2C08342E}" dt="2026-03-02T20:18:52.439" v="40" actId="2696"/>
        <pc:sldMkLst>
          <pc:docMk/>
          <pc:sldMk cId="1930083816" sldId="258"/>
        </pc:sldMkLst>
        <pc:spChg chg="del">
          <ac:chgData name="Averett, Todd" userId="82162bd6-4450-4166-9667-7e7a33c2ee7c" providerId="ADAL" clId="{C88F56C1-C871-5A83-BDBA-170A2C08342E}" dt="2026-03-02T14:05:46.491" v="1" actId="478"/>
          <ac:spMkLst>
            <pc:docMk/>
            <pc:sldMk cId="1930083816" sldId="258"/>
            <ac:spMk id="2" creationId="{9AE663DB-9523-EBB5-0CFC-E42E538DC5E5}"/>
          </ac:spMkLst>
        </pc:spChg>
        <pc:spChg chg="del">
          <ac:chgData name="Averett, Todd" userId="82162bd6-4450-4166-9667-7e7a33c2ee7c" providerId="ADAL" clId="{C88F56C1-C871-5A83-BDBA-170A2C08342E}" dt="2026-03-02T14:05:48.619" v="2" actId="478"/>
          <ac:spMkLst>
            <pc:docMk/>
            <pc:sldMk cId="1930083816" sldId="258"/>
            <ac:spMk id="3" creationId="{5ADEFBF0-910E-6C2C-EDC4-3270BA04AC4B}"/>
          </ac:spMkLst>
        </pc:spChg>
        <pc:graphicFrameChg chg="add mod">
          <ac:chgData name="Averett, Todd" userId="82162bd6-4450-4166-9667-7e7a33c2ee7c" providerId="ADAL" clId="{C88F56C1-C871-5A83-BDBA-170A2C08342E}" dt="2026-03-02T14:07:13.511" v="17" actId="1076"/>
          <ac:graphicFrameMkLst>
            <pc:docMk/>
            <pc:sldMk cId="1930083816" sldId="258"/>
            <ac:graphicFrameMk id="4" creationId="{CD49C767-A6A6-55C1-2E77-FF40398C04E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27B57-48C4-0399-2A43-D7B952256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88B2BE-696F-8D9B-9768-707ED98458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02A03-3BC7-62DB-342D-6258E8791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2EC6-872E-6D45-85A2-1A7014D9D32C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8E310-492D-EEB8-172B-F99E6D94A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70607-0ADA-55C3-D97E-6217A9B5A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33BA-6A49-1A4F-A915-513395221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88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77283-9E20-C0C1-4542-529B35F3C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397777-F4AB-B313-6BF8-5834CBE44E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F622F-3ECB-AB0C-8DD5-54AF23DC7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2EC6-872E-6D45-85A2-1A7014D9D32C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0A1D1-7E5D-D951-851D-A4033D699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C527E-9FF1-1EC4-625F-55C480DC6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33BA-6A49-1A4F-A915-513395221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01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2EE2A9-56E0-65B3-9B6A-F9E2B290A6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E4AE5C-BB2E-A558-DF91-ABA065992E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C0245-19E6-94E5-1EF1-24F3CB55E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2EC6-872E-6D45-85A2-1A7014D9D32C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99A18-E322-0E2B-0E0A-DB69F74E0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3D689-FD5D-1DD0-016D-4844502C3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33BA-6A49-1A4F-A915-513395221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30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59198-4B07-2045-8417-28EB46505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3F95F-0E93-023F-540D-482306A0E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CF913-D181-DD74-80B2-994E3EF47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2EC6-872E-6D45-85A2-1A7014D9D32C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26345-CD6C-07EE-82A2-B4CD04BDE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114EE-60A0-88E7-EED6-FA3CFF3FF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33BA-6A49-1A4F-A915-513395221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4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EFD42-6AA4-0789-F61E-66B10D08F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FF5912-2A19-C2FD-90D9-9251D84ED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ACA843-595C-FFED-AD20-27DD6A42F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2EC6-872E-6D45-85A2-1A7014D9D32C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F47FE1-71A2-E5E4-91E8-285AF07D2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F2986-EE8D-CE02-D1FD-EA89D4847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33BA-6A49-1A4F-A915-513395221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9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AF546-D9B9-875C-257F-EFF55BFE0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92D00-DA61-9EFD-FF9A-163298B956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5DBA69-16C9-E790-2748-13EB0502D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1804DF-F363-0BA7-1E28-F457F0DB7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2EC6-872E-6D45-85A2-1A7014D9D32C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12EC0A-E567-F4DF-B7E5-D2DF69032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C0EAFF-9E58-4BB3-E2F5-51137E36A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33BA-6A49-1A4F-A915-513395221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55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6A090-4BBC-BDFA-6329-42A6FA72D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62D58-492A-9C86-94E5-1EB01D914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68DA97-ACD1-6019-BF66-8EB6886DD4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645098-28C9-D4AD-1952-994060C6F1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71174D-7004-B1A2-F85C-8C634838C2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0111A9-D85C-A901-04FF-95AF176E5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2EC6-872E-6D45-85A2-1A7014D9D32C}" type="datetimeFigureOut">
              <a:rPr lang="en-US" smtClean="0"/>
              <a:t>3/2/26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33ED7C-2A36-7963-3EA2-BC3785599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E812FA-92AA-103C-3671-A09BE3586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33BA-6A49-1A4F-A915-513395221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31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0C57A-F406-7BEB-D67A-0A69117F8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0DD3BD-B104-8D33-8CDC-896027D6C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2EC6-872E-6D45-85A2-1A7014D9D32C}" type="datetimeFigureOut">
              <a:rPr lang="en-US" smtClean="0"/>
              <a:t>3/2/26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EEC472-42B9-4EDC-A7B6-1A2AFE8B8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926BFB-C7C9-24A4-8A4B-B2DAABBF7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33BA-6A49-1A4F-A915-513395221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518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F0C03B-9A7D-F6FE-5FA8-1177C54A2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2EC6-872E-6D45-85A2-1A7014D9D32C}" type="datetimeFigureOut">
              <a:rPr lang="en-US" smtClean="0"/>
              <a:t>3/2/26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DCAF35-D82A-0E00-9B1D-0425E9029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140A6-B9B8-C9F4-980C-BF3039285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33BA-6A49-1A4F-A915-513395221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6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6A25D-11A5-0539-3190-0D908BA42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DE351-FA22-4759-6DF3-70591CAC8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93AC54-6AB5-E008-FF81-5438B244A4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A04B8-1202-1543-E6E5-77CF2D006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2EC6-872E-6D45-85A2-1A7014D9D32C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19D05F-B16B-29D6-40FB-0755F0B71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1FD4D4-F354-8F26-68B1-CB48492B3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33BA-6A49-1A4F-A915-513395221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7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595CE-67C0-EAE4-F58D-31320FFD9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AEA08A-C2BA-94AA-72FE-33A8F28262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03B7F2-DFD9-39D9-C517-03C6E4F6EE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2F2CEC-EBC8-3F64-3CBC-48579EC8C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2EC6-872E-6D45-85A2-1A7014D9D32C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79CCDD-4BFB-6D7B-AAF9-49C44BCDD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86D8CA-53EE-8C18-1C25-D26B3B4E8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33BA-6A49-1A4F-A915-513395221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922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2BD588-35CF-A966-6DF1-B859474C6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BE6686-6BFA-B943-BC8B-41F798F67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8F7C9-99CA-BFB8-7904-EADD0B67E5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4A2EC6-872E-6D45-85A2-1A7014D9D32C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1DCBE-1BA2-88DD-D866-74613127F7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D1950-F233-EE70-6DAB-2F336416E4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9A33BA-6A49-1A4F-A915-513395221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82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FB6A3C-AB2E-9523-C794-00FB697A4F5D}"/>
              </a:ext>
            </a:extLst>
          </p:cNvPr>
          <p:cNvSpPr txBox="1"/>
          <p:nvPr/>
        </p:nvSpPr>
        <p:spPr>
          <a:xfrm>
            <a:off x="1260306" y="827903"/>
            <a:ext cx="9349804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Overview of Student Sessions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Students do most of the analysis (+Andrew)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Currently 15 </a:t>
            </a:r>
            <a:r>
              <a:rPr lang="en-US" dirty="0" err="1"/>
              <a:t>GEn</a:t>
            </a:r>
            <a:r>
              <a:rPr lang="en-US" dirty="0"/>
              <a:t>, </a:t>
            </a:r>
            <a:r>
              <a:rPr lang="en-US" dirty="0" err="1"/>
              <a:t>GEn</a:t>
            </a:r>
            <a:r>
              <a:rPr lang="en-US" dirty="0"/>
              <a:t>-RP, </a:t>
            </a:r>
            <a:r>
              <a:rPr lang="en-US" dirty="0" err="1"/>
              <a:t>GEp</a:t>
            </a:r>
            <a:r>
              <a:rPr lang="en-US" dirty="0"/>
              <a:t> 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Dedicated Student Analysis Sessions:   1:00-2:20,  Tuesday </a:t>
            </a:r>
            <a:r>
              <a:rPr lang="en-US" dirty="0" err="1"/>
              <a:t>GEn</a:t>
            </a:r>
            <a:r>
              <a:rPr lang="en-US" dirty="0"/>
              <a:t>, </a:t>
            </a:r>
            <a:r>
              <a:rPr lang="en-US" dirty="0" err="1"/>
              <a:t>GEn</a:t>
            </a:r>
            <a:r>
              <a:rPr lang="en-US" dirty="0"/>
              <a:t>-RP, Wednesday </a:t>
            </a:r>
            <a:r>
              <a:rPr lang="en-US" dirty="0" err="1"/>
              <a:t>Gep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Focused on their current analysis – in the weeds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Designed to give collaboration the chance to see analysis details and ask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10+2 minute APS-style talks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Strict schedule – may have to hold some questions until after sessions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Please return from lunch promptly and support our students</a:t>
            </a:r>
          </a:p>
        </p:txBody>
      </p:sp>
    </p:spTree>
    <p:extLst>
      <p:ext uri="{BB962C8B-B14F-4D97-AF65-F5344CB8AC3E}">
        <p14:creationId xmlns:p14="http://schemas.microsoft.com/office/powerpoint/2010/main" val="2865551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E1D88-E75E-52AC-4833-0AA8B0102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DFBEA99-6C91-337E-BB87-D8D9406538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281" y="165268"/>
            <a:ext cx="12922503" cy="99855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C4A9443-4BC4-79C3-85C9-2AE703FD1E0F}"/>
              </a:ext>
            </a:extLst>
          </p:cNvPr>
          <p:cNvSpPr txBox="1"/>
          <p:nvPr/>
        </p:nvSpPr>
        <p:spPr>
          <a:xfrm>
            <a:off x="5158767" y="275010"/>
            <a:ext cx="1510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Schedule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64D47D-E099-CB1D-2335-F2EF2B2D6D5A}"/>
              </a:ext>
            </a:extLst>
          </p:cNvPr>
          <p:cNvSpPr txBox="1"/>
          <p:nvPr/>
        </p:nvSpPr>
        <p:spPr>
          <a:xfrm>
            <a:off x="3925053" y="6046401"/>
            <a:ext cx="4341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Students: Talks are due to me </a:t>
            </a:r>
            <a:r>
              <a:rPr lang="en-US" u="sng" dirty="0">
                <a:solidFill>
                  <a:srgbClr val="FF0000"/>
                </a:solidFill>
              </a:rPr>
              <a:t>this evening</a:t>
            </a:r>
          </a:p>
          <a:p>
            <a:pPr algn="ctr"/>
            <a:r>
              <a:rPr lang="en-US" dirty="0" err="1">
                <a:solidFill>
                  <a:srgbClr val="FF0000"/>
                </a:solidFill>
              </a:rPr>
              <a:t>tdaver@wm.edu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429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97</Words>
  <Application>Microsoft Macintosh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Averett, Todd</dc:creator>
  <cp:lastModifiedBy>Averett, Todd</cp:lastModifiedBy>
  <cp:revision>1</cp:revision>
  <dcterms:created xsi:type="dcterms:W3CDTF">2026-02-28T14:14:19Z</dcterms:created>
  <dcterms:modified xsi:type="dcterms:W3CDTF">2026-03-02T20:19:02Z</dcterms:modified>
</cp:coreProperties>
</file>