
<file path=[Content_Types].xml><?xml version="1.0" encoding="utf-8"?>
<Types xmlns="http://schemas.openxmlformats.org/package/2006/content-types">
  <Default Extension="(null)" ContentType="image/x-emf"/>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2" r:id="rId5"/>
  </p:sldMasterIdLst>
  <p:notesMasterIdLst>
    <p:notesMasterId r:id="rId49"/>
  </p:notesMasterIdLst>
  <p:sldIdLst>
    <p:sldId id="256" r:id="rId6"/>
    <p:sldId id="257" r:id="rId7"/>
    <p:sldId id="590" r:id="rId8"/>
    <p:sldId id="473" r:id="rId9"/>
    <p:sldId id="604" r:id="rId10"/>
    <p:sldId id="484" r:id="rId11"/>
    <p:sldId id="504" r:id="rId12"/>
    <p:sldId id="298" r:id="rId13"/>
    <p:sldId id="673" r:id="rId14"/>
    <p:sldId id="264" r:id="rId15"/>
    <p:sldId id="259" r:id="rId16"/>
    <p:sldId id="261" r:id="rId17"/>
    <p:sldId id="265" r:id="rId18"/>
    <p:sldId id="394" r:id="rId19"/>
    <p:sldId id="668" r:id="rId20"/>
    <p:sldId id="605" r:id="rId21"/>
    <p:sldId id="677" r:id="rId22"/>
    <p:sldId id="670" r:id="rId23"/>
    <p:sldId id="671" r:id="rId24"/>
    <p:sldId id="669" r:id="rId25"/>
    <p:sldId id="672" r:id="rId26"/>
    <p:sldId id="660" r:id="rId27"/>
    <p:sldId id="661" r:id="rId28"/>
    <p:sldId id="674" r:id="rId29"/>
    <p:sldId id="662" r:id="rId30"/>
    <p:sldId id="663" r:id="rId31"/>
    <p:sldId id="268" r:id="rId32"/>
    <p:sldId id="269" r:id="rId33"/>
    <p:sldId id="675" r:id="rId34"/>
    <p:sldId id="676" r:id="rId35"/>
    <p:sldId id="258" r:id="rId36"/>
    <p:sldId id="678" r:id="rId37"/>
    <p:sldId id="260" r:id="rId38"/>
    <p:sldId id="263" r:id="rId39"/>
    <p:sldId id="262" r:id="rId40"/>
    <p:sldId id="395" r:id="rId41"/>
    <p:sldId id="679" r:id="rId42"/>
    <p:sldId id="680" r:id="rId43"/>
    <p:sldId id="681" r:id="rId44"/>
    <p:sldId id="266" r:id="rId45"/>
    <p:sldId id="267" r:id="rId46"/>
    <p:sldId id="393" r:id="rId47"/>
    <p:sldId id="396"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66F7A5-5F33-A24A-8006-11FB960CA498}" v="15701" dt="2026-03-02T13:52:17.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21"/>
    <p:restoredTop sz="94641"/>
  </p:normalViewPr>
  <p:slideViewPr>
    <p:cSldViewPr snapToGrid="0" snapToObjects="1">
      <p:cViewPr varScale="1">
        <p:scale>
          <a:sx n="125" d="100"/>
          <a:sy n="125" d="100"/>
        </p:scale>
        <p:origin x="184"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uckett, Andrew" userId="14356997-cb0f-4ae2-a30b-cecbbeff2ea1" providerId="ADAL" clId="{0E9EA0DC-8936-5B8C-8775-76DC1317B902}"/>
    <pc:docChg chg="undo custSel addSld delSld modSld sldOrd">
      <pc:chgData name="Puckett, Andrew" userId="14356997-cb0f-4ae2-a30b-cecbbeff2ea1" providerId="ADAL" clId="{0E9EA0DC-8936-5B8C-8775-76DC1317B902}" dt="2026-03-02T13:52:17.598" v="16391" actId="20577"/>
      <pc:docMkLst>
        <pc:docMk/>
      </pc:docMkLst>
      <pc:sldChg chg="modSp mod">
        <pc:chgData name="Puckett, Andrew" userId="14356997-cb0f-4ae2-a30b-cecbbeff2ea1" providerId="ADAL" clId="{0E9EA0DC-8936-5B8C-8775-76DC1317B902}" dt="2026-03-02T12:13:38.527" v="11985" actId="1036"/>
        <pc:sldMkLst>
          <pc:docMk/>
          <pc:sldMk cId="3640833127" sldId="256"/>
        </pc:sldMkLst>
        <pc:spChg chg="mod">
          <ac:chgData name="Puckett, Andrew" userId="14356997-cb0f-4ae2-a30b-cecbbeff2ea1" providerId="ADAL" clId="{0E9EA0DC-8936-5B8C-8775-76DC1317B902}" dt="2026-03-02T12:13:38.527" v="11985" actId="1036"/>
          <ac:spMkLst>
            <pc:docMk/>
            <pc:sldMk cId="3640833127" sldId="256"/>
            <ac:spMk id="2" creationId="{2931C7D9-4E7C-1B4F-82B5-D2B81232F55F}"/>
          </ac:spMkLst>
        </pc:spChg>
      </pc:sldChg>
      <pc:sldChg chg="modSp mod">
        <pc:chgData name="Puckett, Andrew" userId="14356997-cb0f-4ae2-a30b-cecbbeff2ea1" providerId="ADAL" clId="{0E9EA0DC-8936-5B8C-8775-76DC1317B902}" dt="2026-03-02T12:13:58.886" v="12002" actId="20577"/>
        <pc:sldMkLst>
          <pc:docMk/>
          <pc:sldMk cId="1232950710" sldId="257"/>
        </pc:sldMkLst>
        <pc:spChg chg="mod">
          <ac:chgData name="Puckett, Andrew" userId="14356997-cb0f-4ae2-a30b-cecbbeff2ea1" providerId="ADAL" clId="{0E9EA0DC-8936-5B8C-8775-76DC1317B902}" dt="2026-03-02T12:13:58.886" v="12002" actId="20577"/>
          <ac:spMkLst>
            <pc:docMk/>
            <pc:sldMk cId="1232950710" sldId="257"/>
            <ac:spMk id="8" creationId="{9B2F70EA-6275-E18D-D3C1-6567E5A21E43}"/>
          </ac:spMkLst>
        </pc:spChg>
      </pc:sldChg>
      <pc:sldChg chg="addSp delSp modSp mod modClrScheme chgLayout">
        <pc:chgData name="Puckett, Andrew" userId="14356997-cb0f-4ae2-a30b-cecbbeff2ea1" providerId="ADAL" clId="{0E9EA0DC-8936-5B8C-8775-76DC1317B902}" dt="2026-03-02T13:29:38.470" v="15034" actId="20577"/>
        <pc:sldMkLst>
          <pc:docMk/>
          <pc:sldMk cId="2987210814" sldId="258"/>
        </pc:sldMkLst>
        <pc:spChg chg="del mod ord">
          <ac:chgData name="Puckett, Andrew" userId="14356997-cb0f-4ae2-a30b-cecbbeff2ea1" providerId="ADAL" clId="{0E9EA0DC-8936-5B8C-8775-76DC1317B902}" dt="2026-03-01T00:05:48.728" v="2" actId="700"/>
          <ac:spMkLst>
            <pc:docMk/>
            <pc:sldMk cId="2987210814" sldId="258"/>
            <ac:spMk id="2" creationId="{4B3B3944-4441-43EF-72B8-C74568D2DBE1}"/>
          </ac:spMkLst>
        </pc:spChg>
        <pc:spChg chg="del">
          <ac:chgData name="Puckett, Andrew" userId="14356997-cb0f-4ae2-a30b-cecbbeff2ea1" providerId="ADAL" clId="{0E9EA0DC-8936-5B8C-8775-76DC1317B902}" dt="2026-03-01T00:05:41.846" v="1" actId="931"/>
          <ac:spMkLst>
            <pc:docMk/>
            <pc:sldMk cId="2987210814" sldId="258"/>
            <ac:spMk id="3" creationId="{3CF25C51-542C-8DD7-E413-2A5D8DFDAAB7}"/>
          </ac:spMkLst>
        </pc:spChg>
        <pc:spChg chg="mod ord">
          <ac:chgData name="Puckett, Andrew" userId="14356997-cb0f-4ae2-a30b-cecbbeff2ea1" providerId="ADAL" clId="{0E9EA0DC-8936-5B8C-8775-76DC1317B902}" dt="2026-03-01T00:05:48.728" v="2" actId="700"/>
          <ac:spMkLst>
            <pc:docMk/>
            <pc:sldMk cId="2987210814" sldId="258"/>
            <ac:spMk id="4" creationId="{A5142FA8-96D2-BAF8-9960-5C1933EE3FDB}"/>
          </ac:spMkLst>
        </pc:spChg>
        <pc:spChg chg="mod ord">
          <ac:chgData name="Puckett, Andrew" userId="14356997-cb0f-4ae2-a30b-cecbbeff2ea1" providerId="ADAL" clId="{0E9EA0DC-8936-5B8C-8775-76DC1317B902}" dt="2026-03-01T00:05:48.728" v="2" actId="700"/>
          <ac:spMkLst>
            <pc:docMk/>
            <pc:sldMk cId="2987210814" sldId="258"/>
            <ac:spMk id="5" creationId="{FA17CF51-190D-05B5-8D7B-A4EDECD4066F}"/>
          </ac:spMkLst>
        </pc:spChg>
        <pc:spChg chg="mod ord">
          <ac:chgData name="Puckett, Andrew" userId="14356997-cb0f-4ae2-a30b-cecbbeff2ea1" providerId="ADAL" clId="{0E9EA0DC-8936-5B8C-8775-76DC1317B902}" dt="2026-03-01T00:05:48.728" v="2" actId="700"/>
          <ac:spMkLst>
            <pc:docMk/>
            <pc:sldMk cId="2987210814" sldId="258"/>
            <ac:spMk id="6" creationId="{983EA65D-EE29-85C9-DA5C-05E7D8505C7D}"/>
          </ac:spMkLst>
        </pc:spChg>
        <pc:spChg chg="add mod ord">
          <ac:chgData name="Puckett, Andrew" userId="14356997-cb0f-4ae2-a30b-cecbbeff2ea1" providerId="ADAL" clId="{0E9EA0DC-8936-5B8C-8775-76DC1317B902}" dt="2026-03-02T13:29:38.470" v="15034" actId="20577"/>
          <ac:spMkLst>
            <pc:docMk/>
            <pc:sldMk cId="2987210814" sldId="258"/>
            <ac:spMk id="9" creationId="{26BD9A44-D327-9D34-6B63-6262E3609066}"/>
          </ac:spMkLst>
        </pc:spChg>
        <pc:picChg chg="add mod ord">
          <ac:chgData name="Puckett, Andrew" userId="14356997-cb0f-4ae2-a30b-cecbbeff2ea1" providerId="ADAL" clId="{0E9EA0DC-8936-5B8C-8775-76DC1317B902}" dt="2026-03-01T00:06:14.376" v="9" actId="1076"/>
          <ac:picMkLst>
            <pc:docMk/>
            <pc:sldMk cId="2987210814" sldId="258"/>
            <ac:picMk id="8" creationId="{8F493D7B-1BAF-FC46-04C6-7F860E9152FB}"/>
          </ac:picMkLst>
        </pc:picChg>
      </pc:sldChg>
      <pc:sldChg chg="addSp modSp add mod ord">
        <pc:chgData name="Puckett, Andrew" userId="14356997-cb0f-4ae2-a30b-cecbbeff2ea1" providerId="ADAL" clId="{0E9EA0DC-8936-5B8C-8775-76DC1317B902}" dt="2026-03-02T13:28:49.659" v="14965"/>
        <pc:sldMkLst>
          <pc:docMk/>
          <pc:sldMk cId="3281829618" sldId="259"/>
        </pc:sldMkLst>
        <pc:spChg chg="add mod">
          <ac:chgData name="Puckett, Andrew" userId="14356997-cb0f-4ae2-a30b-cecbbeff2ea1" providerId="ADAL" clId="{0E9EA0DC-8936-5B8C-8775-76DC1317B902}" dt="2026-03-02T13:28:49.659" v="14965"/>
          <ac:spMkLst>
            <pc:docMk/>
            <pc:sldMk cId="3281829618" sldId="259"/>
            <ac:spMk id="3" creationId="{E763CEF8-593A-48CB-B8BE-7CD0D699236F}"/>
          </ac:spMkLst>
        </pc:spChg>
        <pc:spChg chg="mod">
          <ac:chgData name="Puckett, Andrew" userId="14356997-cb0f-4ae2-a30b-cecbbeff2ea1" providerId="ADAL" clId="{0E9EA0DC-8936-5B8C-8775-76DC1317B902}" dt="2026-03-02T02:33:56.689" v="2935" actId="1076"/>
          <ac:spMkLst>
            <pc:docMk/>
            <pc:sldMk cId="3281829618" sldId="259"/>
            <ac:spMk id="4" creationId="{F642D880-3229-EC71-E228-0F6E2E4C53B5}"/>
          </ac:spMkLst>
        </pc:spChg>
        <pc:spChg chg="add mod">
          <ac:chgData name="Puckett, Andrew" userId="14356997-cb0f-4ae2-a30b-cecbbeff2ea1" providerId="ADAL" clId="{0E9EA0DC-8936-5B8C-8775-76DC1317B902}" dt="2026-03-02T13:28:49.659" v="14965"/>
          <ac:spMkLst>
            <pc:docMk/>
            <pc:sldMk cId="3281829618" sldId="259"/>
            <ac:spMk id="5" creationId="{72AC2024-4CAB-5FE4-2F3D-A2AC961252E8}"/>
          </ac:spMkLst>
        </pc:spChg>
        <pc:spChg chg="add mod">
          <ac:chgData name="Puckett, Andrew" userId="14356997-cb0f-4ae2-a30b-cecbbeff2ea1" providerId="ADAL" clId="{0E9EA0DC-8936-5B8C-8775-76DC1317B902}" dt="2026-03-02T13:28:49.659" v="14965"/>
          <ac:spMkLst>
            <pc:docMk/>
            <pc:sldMk cId="3281829618" sldId="259"/>
            <ac:spMk id="6" creationId="{44383F8B-179E-7B86-4650-B950393846C2}"/>
          </ac:spMkLst>
        </pc:spChg>
      </pc:sldChg>
      <pc:sldChg chg="addSp modSp new mod">
        <pc:chgData name="Puckett, Andrew" userId="14356997-cb0f-4ae2-a30b-cecbbeff2ea1" providerId="ADAL" clId="{0E9EA0DC-8936-5B8C-8775-76DC1317B902}" dt="2026-03-02T13:31:23.433" v="15279" actId="20577"/>
        <pc:sldMkLst>
          <pc:docMk/>
          <pc:sldMk cId="3611643208" sldId="260"/>
        </pc:sldMkLst>
        <pc:spChg chg="mod">
          <ac:chgData name="Puckett, Andrew" userId="14356997-cb0f-4ae2-a30b-cecbbeff2ea1" providerId="ADAL" clId="{0E9EA0DC-8936-5B8C-8775-76DC1317B902}" dt="2026-03-02T13:31:23.433" v="15279" actId="20577"/>
          <ac:spMkLst>
            <pc:docMk/>
            <pc:sldMk cId="3611643208" sldId="260"/>
            <ac:spMk id="2" creationId="{C256A24C-346A-C015-4662-C0522914C7E6}"/>
          </ac:spMkLst>
        </pc:spChg>
        <pc:picChg chg="add mod">
          <ac:chgData name="Puckett, Andrew" userId="14356997-cb0f-4ae2-a30b-cecbbeff2ea1" providerId="ADAL" clId="{0E9EA0DC-8936-5B8C-8775-76DC1317B902}" dt="2026-03-01T00:07:32.315" v="90" actId="1076"/>
          <ac:picMkLst>
            <pc:docMk/>
            <pc:sldMk cId="3611643208" sldId="260"/>
            <ac:picMk id="7" creationId="{391EC67E-89C2-B30A-545C-42D0FA60FF85}"/>
          </ac:picMkLst>
        </pc:picChg>
      </pc:sldChg>
      <pc:sldChg chg="modSp new mod">
        <pc:chgData name="Puckett, Andrew" userId="14356997-cb0f-4ae2-a30b-cecbbeff2ea1" providerId="ADAL" clId="{0E9EA0DC-8936-5B8C-8775-76DC1317B902}" dt="2026-03-02T04:05:01.624" v="4969" actId="20577"/>
        <pc:sldMkLst>
          <pc:docMk/>
          <pc:sldMk cId="2556506723" sldId="261"/>
        </pc:sldMkLst>
        <pc:spChg chg="mod">
          <ac:chgData name="Puckett, Andrew" userId="14356997-cb0f-4ae2-a30b-cecbbeff2ea1" providerId="ADAL" clId="{0E9EA0DC-8936-5B8C-8775-76DC1317B902}" dt="2026-03-01T03:13:58.574" v="694" actId="20577"/>
          <ac:spMkLst>
            <pc:docMk/>
            <pc:sldMk cId="2556506723" sldId="261"/>
            <ac:spMk id="2" creationId="{26F4DF4E-3CE3-1B0F-B0B3-AB750AB20419}"/>
          </ac:spMkLst>
        </pc:spChg>
        <pc:spChg chg="mod">
          <ac:chgData name="Puckett, Andrew" userId="14356997-cb0f-4ae2-a30b-cecbbeff2ea1" providerId="ADAL" clId="{0E9EA0DC-8936-5B8C-8775-76DC1317B902}" dt="2026-03-02T04:05:01.624" v="4969" actId="20577"/>
          <ac:spMkLst>
            <pc:docMk/>
            <pc:sldMk cId="2556506723" sldId="261"/>
            <ac:spMk id="3" creationId="{C97A291A-6A1A-20EC-4BC4-A2510ED555D9}"/>
          </ac:spMkLst>
        </pc:spChg>
      </pc:sldChg>
      <pc:sldChg chg="addSp delSp modSp new mod">
        <pc:chgData name="Puckett, Andrew" userId="14356997-cb0f-4ae2-a30b-cecbbeff2ea1" providerId="ADAL" clId="{0E9EA0DC-8936-5B8C-8775-76DC1317B902}" dt="2026-03-02T06:07:20.115" v="6268" actId="20577"/>
        <pc:sldMkLst>
          <pc:docMk/>
          <pc:sldMk cId="3742164211" sldId="262"/>
        </pc:sldMkLst>
        <pc:spChg chg="mod">
          <ac:chgData name="Puckett, Andrew" userId="14356997-cb0f-4ae2-a30b-cecbbeff2ea1" providerId="ADAL" clId="{0E9EA0DC-8936-5B8C-8775-76DC1317B902}" dt="2026-03-02T05:57:46.667" v="5181" actId="20577"/>
          <ac:spMkLst>
            <pc:docMk/>
            <pc:sldMk cId="3742164211" sldId="262"/>
            <ac:spMk id="2" creationId="{FE664419-7B35-69F0-AB3B-B8AF32162F62}"/>
          </ac:spMkLst>
        </pc:spChg>
        <pc:spChg chg="add mod">
          <ac:chgData name="Puckett, Andrew" userId="14356997-cb0f-4ae2-a30b-cecbbeff2ea1" providerId="ADAL" clId="{0E9EA0DC-8936-5B8C-8775-76DC1317B902}" dt="2026-03-02T06:07:20.115" v="6268" actId="20577"/>
          <ac:spMkLst>
            <pc:docMk/>
            <pc:sldMk cId="3742164211" sldId="262"/>
            <ac:spMk id="12" creationId="{D7AF4413-F6E5-155A-166F-0FE2248EDA66}"/>
          </ac:spMkLst>
        </pc:spChg>
        <pc:picChg chg="add del mod">
          <ac:chgData name="Puckett, Andrew" userId="14356997-cb0f-4ae2-a30b-cecbbeff2ea1" providerId="ADAL" clId="{0E9EA0DC-8936-5B8C-8775-76DC1317B902}" dt="2026-03-01T02:19:50.944" v="324" actId="21"/>
          <ac:picMkLst>
            <pc:docMk/>
            <pc:sldMk cId="3742164211" sldId="262"/>
            <ac:picMk id="7" creationId="{6C2A558A-D488-5B80-C7ED-415B9F96CF27}"/>
          </ac:picMkLst>
        </pc:picChg>
        <pc:picChg chg="add mod">
          <ac:chgData name="Puckett, Andrew" userId="14356997-cb0f-4ae2-a30b-cecbbeff2ea1" providerId="ADAL" clId="{0E9EA0DC-8936-5B8C-8775-76DC1317B902}" dt="2026-03-02T05:58:22.830" v="5186" actId="1076"/>
          <ac:picMkLst>
            <pc:docMk/>
            <pc:sldMk cId="3742164211" sldId="262"/>
            <ac:picMk id="9" creationId="{22E1A08D-77AA-E3E0-0666-8D36503A391E}"/>
          </ac:picMkLst>
        </pc:picChg>
        <pc:picChg chg="add mod">
          <ac:chgData name="Puckett, Andrew" userId="14356997-cb0f-4ae2-a30b-cecbbeff2ea1" providerId="ADAL" clId="{0E9EA0DC-8936-5B8C-8775-76DC1317B902}" dt="2026-03-02T05:58:51.554" v="5191" actId="1076"/>
          <ac:picMkLst>
            <pc:docMk/>
            <pc:sldMk cId="3742164211" sldId="262"/>
            <ac:picMk id="11" creationId="{946E6548-55B1-8925-36E2-90B225E00365}"/>
          </ac:picMkLst>
        </pc:picChg>
      </pc:sldChg>
      <pc:sldChg chg="modSp add mod">
        <pc:chgData name="Puckett, Andrew" userId="14356997-cb0f-4ae2-a30b-cecbbeff2ea1" providerId="ADAL" clId="{0E9EA0DC-8936-5B8C-8775-76DC1317B902}" dt="2026-03-02T06:31:00.274" v="7438" actId="20577"/>
        <pc:sldMkLst>
          <pc:docMk/>
          <pc:sldMk cId="3731900267" sldId="263"/>
        </pc:sldMkLst>
        <pc:spChg chg="mod">
          <ac:chgData name="Puckett, Andrew" userId="14356997-cb0f-4ae2-a30b-cecbbeff2ea1" providerId="ADAL" clId="{0E9EA0DC-8936-5B8C-8775-76DC1317B902}" dt="2026-03-02T06:31:00.274" v="7438" actId="20577"/>
          <ac:spMkLst>
            <pc:docMk/>
            <pc:sldMk cId="3731900267" sldId="263"/>
            <ac:spMk id="10" creationId="{B14F4A4A-2F46-92FB-950E-4BB6B0E34B98}"/>
          </ac:spMkLst>
        </pc:spChg>
      </pc:sldChg>
      <pc:sldChg chg="addSp delSp modSp new mod modClrScheme chgLayout">
        <pc:chgData name="Puckett, Andrew" userId="14356997-cb0f-4ae2-a30b-cecbbeff2ea1" providerId="ADAL" clId="{0E9EA0DC-8936-5B8C-8775-76DC1317B902}" dt="2026-03-02T06:36:36.030" v="7513" actId="20577"/>
        <pc:sldMkLst>
          <pc:docMk/>
          <pc:sldMk cId="3094194014" sldId="264"/>
        </pc:sldMkLst>
        <pc:spChg chg="del mod ord">
          <ac:chgData name="Puckett, Andrew" userId="14356997-cb0f-4ae2-a30b-cecbbeff2ea1" providerId="ADAL" clId="{0E9EA0DC-8936-5B8C-8775-76DC1317B902}" dt="2026-03-01T02:19:56.717" v="326" actId="700"/>
          <ac:spMkLst>
            <pc:docMk/>
            <pc:sldMk cId="3094194014" sldId="264"/>
            <ac:spMk id="2" creationId="{B12F520D-82A0-91B9-BE16-CA0CFA82E6D5}"/>
          </ac:spMkLst>
        </pc:spChg>
        <pc:spChg chg="del">
          <ac:chgData name="Puckett, Andrew" userId="14356997-cb0f-4ae2-a30b-cecbbeff2ea1" providerId="ADAL" clId="{0E9EA0DC-8936-5B8C-8775-76DC1317B902}" dt="2026-03-01T02:19:56.717" v="326" actId="700"/>
          <ac:spMkLst>
            <pc:docMk/>
            <pc:sldMk cId="3094194014" sldId="264"/>
            <ac:spMk id="3" creationId="{D63748D4-74AE-3DCC-A8CD-41B228697C57}"/>
          </ac:spMkLst>
        </pc:spChg>
        <pc:spChg chg="mod ord">
          <ac:chgData name="Puckett, Andrew" userId="14356997-cb0f-4ae2-a30b-cecbbeff2ea1" providerId="ADAL" clId="{0E9EA0DC-8936-5B8C-8775-76DC1317B902}" dt="2026-03-01T02:19:56.717" v="326" actId="700"/>
          <ac:spMkLst>
            <pc:docMk/>
            <pc:sldMk cId="3094194014" sldId="264"/>
            <ac:spMk id="4" creationId="{31F4DEB0-1BF7-6218-11D6-F2055604F503}"/>
          </ac:spMkLst>
        </pc:spChg>
        <pc:spChg chg="mod ord">
          <ac:chgData name="Puckett, Andrew" userId="14356997-cb0f-4ae2-a30b-cecbbeff2ea1" providerId="ADAL" clId="{0E9EA0DC-8936-5B8C-8775-76DC1317B902}" dt="2026-03-01T02:19:56.717" v="326" actId="700"/>
          <ac:spMkLst>
            <pc:docMk/>
            <pc:sldMk cId="3094194014" sldId="264"/>
            <ac:spMk id="5" creationId="{BCC5D2A4-07B1-1D77-CDE8-D703AAFFC627}"/>
          </ac:spMkLst>
        </pc:spChg>
        <pc:spChg chg="mod ord">
          <ac:chgData name="Puckett, Andrew" userId="14356997-cb0f-4ae2-a30b-cecbbeff2ea1" providerId="ADAL" clId="{0E9EA0DC-8936-5B8C-8775-76DC1317B902}" dt="2026-03-01T02:19:56.717" v="326" actId="700"/>
          <ac:spMkLst>
            <pc:docMk/>
            <pc:sldMk cId="3094194014" sldId="264"/>
            <ac:spMk id="6" creationId="{D947525F-F438-CB31-2F8C-E8F4165C4000}"/>
          </ac:spMkLst>
        </pc:spChg>
        <pc:spChg chg="add mod ord">
          <ac:chgData name="Puckett, Andrew" userId="14356997-cb0f-4ae2-a30b-cecbbeff2ea1" providerId="ADAL" clId="{0E9EA0DC-8936-5B8C-8775-76DC1317B902}" dt="2026-03-02T06:36:36.030" v="7513" actId="20577"/>
          <ac:spMkLst>
            <pc:docMk/>
            <pc:sldMk cId="3094194014" sldId="264"/>
            <ac:spMk id="7" creationId="{22AB2230-4C03-BF6D-C168-7B5DEBAE66AA}"/>
          </ac:spMkLst>
        </pc:spChg>
        <pc:spChg chg="add mod">
          <ac:chgData name="Puckett, Andrew" userId="14356997-cb0f-4ae2-a30b-cecbbeff2ea1" providerId="ADAL" clId="{0E9EA0DC-8936-5B8C-8775-76DC1317B902}" dt="2026-03-01T02:23:08.886" v="495" actId="20577"/>
          <ac:spMkLst>
            <pc:docMk/>
            <pc:sldMk cId="3094194014" sldId="264"/>
            <ac:spMk id="11" creationId="{DB3F983E-245C-1AE9-F7E1-685F4E4E5605}"/>
          </ac:spMkLst>
        </pc:spChg>
        <pc:spChg chg="add mod">
          <ac:chgData name="Puckett, Andrew" userId="14356997-cb0f-4ae2-a30b-cecbbeff2ea1" providerId="ADAL" clId="{0E9EA0DC-8936-5B8C-8775-76DC1317B902}" dt="2026-03-02T02:07:46.530" v="2240" actId="1076"/>
          <ac:spMkLst>
            <pc:docMk/>
            <pc:sldMk cId="3094194014" sldId="264"/>
            <ac:spMk id="12" creationId="{D4BEF508-C38E-9D15-4A49-3D1D4EB0053A}"/>
          </ac:spMkLst>
        </pc:spChg>
        <pc:spChg chg="add mod">
          <ac:chgData name="Puckett, Andrew" userId="14356997-cb0f-4ae2-a30b-cecbbeff2ea1" providerId="ADAL" clId="{0E9EA0DC-8936-5B8C-8775-76DC1317B902}" dt="2026-03-02T02:08:17.040" v="2274" actId="1076"/>
          <ac:spMkLst>
            <pc:docMk/>
            <pc:sldMk cId="3094194014" sldId="264"/>
            <ac:spMk id="13" creationId="{FB2161B3-3FFC-D6F2-2325-23D55779670A}"/>
          </ac:spMkLst>
        </pc:spChg>
        <pc:spChg chg="add mod">
          <ac:chgData name="Puckett, Andrew" userId="14356997-cb0f-4ae2-a30b-cecbbeff2ea1" providerId="ADAL" clId="{0E9EA0DC-8936-5B8C-8775-76DC1317B902}" dt="2026-03-02T04:06:59.137" v="4982" actId="20577"/>
          <ac:spMkLst>
            <pc:docMk/>
            <pc:sldMk cId="3094194014" sldId="264"/>
            <ac:spMk id="15" creationId="{57FA82C2-A7DE-D8C8-8322-40423620B849}"/>
          </ac:spMkLst>
        </pc:spChg>
        <pc:picChg chg="add mod">
          <ac:chgData name="Puckett, Andrew" userId="14356997-cb0f-4ae2-a30b-cecbbeff2ea1" providerId="ADAL" clId="{0E9EA0DC-8936-5B8C-8775-76DC1317B902}" dt="2026-03-01T02:20:10.851" v="331" actId="14100"/>
          <ac:picMkLst>
            <pc:docMk/>
            <pc:sldMk cId="3094194014" sldId="264"/>
            <ac:picMk id="8" creationId="{14F1B8CF-3CAA-533F-725C-BC8A95038DA8}"/>
          </ac:picMkLst>
        </pc:picChg>
        <pc:picChg chg="add mod">
          <ac:chgData name="Puckett, Andrew" userId="14356997-cb0f-4ae2-a30b-cecbbeff2ea1" providerId="ADAL" clId="{0E9EA0DC-8936-5B8C-8775-76DC1317B902}" dt="2026-03-01T02:20:37.653" v="337" actId="1076"/>
          <ac:picMkLst>
            <pc:docMk/>
            <pc:sldMk cId="3094194014" sldId="264"/>
            <ac:picMk id="10" creationId="{4BAE6779-C406-7A8C-6B7D-CC11305F7E86}"/>
          </ac:picMkLst>
        </pc:picChg>
        <pc:picChg chg="add mod">
          <ac:chgData name="Puckett, Andrew" userId="14356997-cb0f-4ae2-a30b-cecbbeff2ea1" providerId="ADAL" clId="{0E9EA0DC-8936-5B8C-8775-76DC1317B902}" dt="2026-03-02T02:08:19.571" v="2275"/>
          <ac:picMkLst>
            <pc:docMk/>
            <pc:sldMk cId="3094194014" sldId="264"/>
            <ac:picMk id="14" creationId="{376937CC-48B0-3A80-3F5B-71A0891E0380}"/>
          </ac:picMkLst>
        </pc:picChg>
      </pc:sldChg>
      <pc:sldChg chg="addSp delSp modSp new mod modClrScheme chgLayout">
        <pc:chgData name="Puckett, Andrew" userId="14356997-cb0f-4ae2-a30b-cecbbeff2ea1" providerId="ADAL" clId="{0E9EA0DC-8936-5B8C-8775-76DC1317B902}" dt="2026-03-02T03:59:56.688" v="4888" actId="20577"/>
        <pc:sldMkLst>
          <pc:docMk/>
          <pc:sldMk cId="1124461755" sldId="265"/>
        </pc:sldMkLst>
        <pc:spChg chg="mod ord">
          <ac:chgData name="Puckett, Andrew" userId="14356997-cb0f-4ae2-a30b-cecbbeff2ea1" providerId="ADAL" clId="{0E9EA0DC-8936-5B8C-8775-76DC1317B902}" dt="2026-03-02T02:10:30.364" v="2397" actId="700"/>
          <ac:spMkLst>
            <pc:docMk/>
            <pc:sldMk cId="1124461755" sldId="265"/>
            <ac:spMk id="2" creationId="{343B093F-397C-B591-3928-9806F1FF9E5B}"/>
          </ac:spMkLst>
        </pc:spChg>
        <pc:spChg chg="del">
          <ac:chgData name="Puckett, Andrew" userId="14356997-cb0f-4ae2-a30b-cecbbeff2ea1" providerId="ADAL" clId="{0E9EA0DC-8936-5B8C-8775-76DC1317B902}" dt="2026-03-02T02:10:30.364" v="2397" actId="700"/>
          <ac:spMkLst>
            <pc:docMk/>
            <pc:sldMk cId="1124461755" sldId="265"/>
            <ac:spMk id="3" creationId="{D2225AA0-DE83-39FE-3F8C-51C6690B11C3}"/>
          </ac:spMkLst>
        </pc:spChg>
        <pc:spChg chg="mod ord">
          <ac:chgData name="Puckett, Andrew" userId="14356997-cb0f-4ae2-a30b-cecbbeff2ea1" providerId="ADAL" clId="{0E9EA0DC-8936-5B8C-8775-76DC1317B902}" dt="2026-03-02T02:10:30.364" v="2397" actId="700"/>
          <ac:spMkLst>
            <pc:docMk/>
            <pc:sldMk cId="1124461755" sldId="265"/>
            <ac:spMk id="4" creationId="{75ACFD55-91CF-38BF-B7E1-8C41A5CD5FE7}"/>
          </ac:spMkLst>
        </pc:spChg>
        <pc:spChg chg="mod ord">
          <ac:chgData name="Puckett, Andrew" userId="14356997-cb0f-4ae2-a30b-cecbbeff2ea1" providerId="ADAL" clId="{0E9EA0DC-8936-5B8C-8775-76DC1317B902}" dt="2026-03-02T02:10:30.364" v="2397" actId="700"/>
          <ac:spMkLst>
            <pc:docMk/>
            <pc:sldMk cId="1124461755" sldId="265"/>
            <ac:spMk id="5" creationId="{45D6086C-AF5F-E7F8-6856-41D0E097C018}"/>
          </ac:spMkLst>
        </pc:spChg>
        <pc:spChg chg="mod ord">
          <ac:chgData name="Puckett, Andrew" userId="14356997-cb0f-4ae2-a30b-cecbbeff2ea1" providerId="ADAL" clId="{0E9EA0DC-8936-5B8C-8775-76DC1317B902}" dt="2026-03-02T02:10:30.364" v="2397" actId="700"/>
          <ac:spMkLst>
            <pc:docMk/>
            <pc:sldMk cId="1124461755" sldId="265"/>
            <ac:spMk id="6" creationId="{AD3568E6-0368-3B21-BF95-F3609E3EB5E3}"/>
          </ac:spMkLst>
        </pc:spChg>
        <pc:spChg chg="add mod">
          <ac:chgData name="Puckett, Andrew" userId="14356997-cb0f-4ae2-a30b-cecbbeff2ea1" providerId="ADAL" clId="{0E9EA0DC-8936-5B8C-8775-76DC1317B902}" dt="2026-03-02T03:59:03.557" v="4865" actId="5793"/>
          <ac:spMkLst>
            <pc:docMk/>
            <pc:sldMk cId="1124461755" sldId="265"/>
            <ac:spMk id="9" creationId="{8091A359-00DC-1EBA-FC06-D871D278E1BF}"/>
          </ac:spMkLst>
        </pc:spChg>
        <pc:spChg chg="add mod">
          <ac:chgData name="Puckett, Andrew" userId="14356997-cb0f-4ae2-a30b-cecbbeff2ea1" providerId="ADAL" clId="{0E9EA0DC-8936-5B8C-8775-76DC1317B902}" dt="2026-03-02T03:59:56.688" v="4888" actId="20577"/>
          <ac:spMkLst>
            <pc:docMk/>
            <pc:sldMk cId="1124461755" sldId="265"/>
            <ac:spMk id="10" creationId="{EE33FC5D-2555-85CB-97BC-8BB8A897F89B}"/>
          </ac:spMkLst>
        </pc:spChg>
        <pc:picChg chg="add del mod">
          <ac:chgData name="Puckett, Andrew" userId="14356997-cb0f-4ae2-a30b-cecbbeff2ea1" providerId="ADAL" clId="{0E9EA0DC-8936-5B8C-8775-76DC1317B902}" dt="2026-03-02T02:28:44.404" v="2402" actId="478"/>
          <ac:picMkLst>
            <pc:docMk/>
            <pc:sldMk cId="1124461755" sldId="265"/>
            <ac:picMk id="7" creationId="{1269A156-7015-14E3-2C8C-C1E0B3A094C6}"/>
          </ac:picMkLst>
        </pc:picChg>
        <pc:picChg chg="add mod">
          <ac:chgData name="Puckett, Andrew" userId="14356997-cb0f-4ae2-a30b-cecbbeff2ea1" providerId="ADAL" clId="{0E9EA0DC-8936-5B8C-8775-76DC1317B902}" dt="2026-03-02T02:29:24.588" v="2405" actId="14100"/>
          <ac:picMkLst>
            <pc:docMk/>
            <pc:sldMk cId="1124461755" sldId="265"/>
            <ac:picMk id="8" creationId="{7F6B52E6-F5F1-7E98-C9F0-DDE0E39B3A93}"/>
          </ac:picMkLst>
        </pc:picChg>
      </pc:sldChg>
      <pc:sldChg chg="delSp add ord">
        <pc:chgData name="Puckett, Andrew" userId="14356997-cb0f-4ae2-a30b-cecbbeff2ea1" providerId="ADAL" clId="{0E9EA0DC-8936-5B8C-8775-76DC1317B902}" dt="2026-03-02T13:31:50.100" v="15281" actId="20578"/>
        <pc:sldMkLst>
          <pc:docMk/>
          <pc:sldMk cId="822803626" sldId="266"/>
        </pc:sldMkLst>
        <pc:spChg chg="del">
          <ac:chgData name="Puckett, Andrew" userId="14356997-cb0f-4ae2-a30b-cecbbeff2ea1" providerId="ADAL" clId="{0E9EA0DC-8936-5B8C-8775-76DC1317B902}" dt="2026-03-02T13:28:49.659" v="14965"/>
          <ac:spMkLst>
            <pc:docMk/>
            <pc:sldMk cId="822803626" sldId="266"/>
            <ac:spMk id="14" creationId="{63F11090-8AA8-6BAE-4F04-4FD7980D0D1A}"/>
          </ac:spMkLst>
        </pc:spChg>
      </pc:sldChg>
      <pc:sldChg chg="add del">
        <pc:chgData name="Puckett, Andrew" userId="14356997-cb0f-4ae2-a30b-cecbbeff2ea1" providerId="ADAL" clId="{0E9EA0DC-8936-5B8C-8775-76DC1317B902}" dt="2026-03-02T06:39:06.573" v="7521"/>
        <pc:sldMkLst>
          <pc:docMk/>
          <pc:sldMk cId="1121813838" sldId="266"/>
        </pc:sldMkLst>
      </pc:sldChg>
      <pc:sldChg chg="modSp add del mod">
        <pc:chgData name="Puckett, Andrew" userId="14356997-cb0f-4ae2-a30b-cecbbeff2ea1" providerId="ADAL" clId="{0E9EA0DC-8936-5B8C-8775-76DC1317B902}" dt="2026-03-02T06:47:11.659" v="7668" actId="2696"/>
        <pc:sldMkLst>
          <pc:docMk/>
          <pc:sldMk cId="2316930431" sldId="266"/>
        </pc:sldMkLst>
        <pc:spChg chg="mod">
          <ac:chgData name="Puckett, Andrew" userId="14356997-cb0f-4ae2-a30b-cecbbeff2ea1" providerId="ADAL" clId="{0E9EA0DC-8936-5B8C-8775-76DC1317B902}" dt="2026-03-02T06:40:46.639" v="7543" actId="1036"/>
          <ac:spMkLst>
            <pc:docMk/>
            <pc:sldMk cId="2316930431" sldId="266"/>
            <ac:spMk id="8" creationId="{8478DD01-BA80-8BA5-3D7C-7D0DA8CD0DAF}"/>
          </ac:spMkLst>
        </pc:spChg>
      </pc:sldChg>
      <pc:sldChg chg="add del">
        <pc:chgData name="Puckett, Andrew" userId="14356997-cb0f-4ae2-a30b-cecbbeff2ea1" providerId="ADAL" clId="{0E9EA0DC-8936-5B8C-8775-76DC1317B902}" dt="2026-03-02T06:38:28.067" v="7517" actId="2696"/>
        <pc:sldMkLst>
          <pc:docMk/>
          <pc:sldMk cId="2881540948" sldId="266"/>
        </pc:sldMkLst>
      </pc:sldChg>
      <pc:sldChg chg="add del">
        <pc:chgData name="Puckett, Andrew" userId="14356997-cb0f-4ae2-a30b-cecbbeff2ea1" providerId="ADAL" clId="{0E9EA0DC-8936-5B8C-8775-76DC1317B902}" dt="2026-03-02T06:38:28.067" v="7517" actId="2696"/>
        <pc:sldMkLst>
          <pc:docMk/>
          <pc:sldMk cId="1170122097" sldId="267"/>
        </pc:sldMkLst>
      </pc:sldChg>
      <pc:sldChg chg="addSp modSp add ord">
        <pc:chgData name="Puckett, Andrew" userId="14356997-cb0f-4ae2-a30b-cecbbeff2ea1" providerId="ADAL" clId="{0E9EA0DC-8936-5B8C-8775-76DC1317B902}" dt="2026-03-02T13:31:51.454" v="15282" actId="20578"/>
        <pc:sldMkLst>
          <pc:docMk/>
          <pc:sldMk cId="2314878447" sldId="267"/>
        </pc:sldMkLst>
        <pc:spChg chg="add mod">
          <ac:chgData name="Puckett, Andrew" userId="14356997-cb0f-4ae2-a30b-cecbbeff2ea1" providerId="ADAL" clId="{0E9EA0DC-8936-5B8C-8775-76DC1317B902}" dt="2026-03-02T13:28:49.659" v="14965"/>
          <ac:spMkLst>
            <pc:docMk/>
            <pc:sldMk cId="2314878447" sldId="267"/>
            <ac:spMk id="2" creationId="{54878179-C592-139D-780A-C85DCD76BFE1}"/>
          </ac:spMkLst>
        </pc:spChg>
        <pc:spChg chg="add mod">
          <ac:chgData name="Puckett, Andrew" userId="14356997-cb0f-4ae2-a30b-cecbbeff2ea1" providerId="ADAL" clId="{0E9EA0DC-8936-5B8C-8775-76DC1317B902}" dt="2026-03-02T13:28:49.659" v="14965"/>
          <ac:spMkLst>
            <pc:docMk/>
            <pc:sldMk cId="2314878447" sldId="267"/>
            <ac:spMk id="3" creationId="{805334B4-DD2E-7BFF-789B-581682450263}"/>
          </ac:spMkLst>
        </pc:spChg>
      </pc:sldChg>
      <pc:sldChg chg="add del">
        <pc:chgData name="Puckett, Andrew" userId="14356997-cb0f-4ae2-a30b-cecbbeff2ea1" providerId="ADAL" clId="{0E9EA0DC-8936-5B8C-8775-76DC1317B902}" dt="2026-03-02T06:47:11.659" v="7668" actId="2696"/>
        <pc:sldMkLst>
          <pc:docMk/>
          <pc:sldMk cId="2471064559" sldId="267"/>
        </pc:sldMkLst>
      </pc:sldChg>
      <pc:sldChg chg="add del">
        <pc:chgData name="Puckett, Andrew" userId="14356997-cb0f-4ae2-a30b-cecbbeff2ea1" providerId="ADAL" clId="{0E9EA0DC-8936-5B8C-8775-76DC1317B902}" dt="2026-03-02T06:39:06.573" v="7521"/>
        <pc:sldMkLst>
          <pc:docMk/>
          <pc:sldMk cId="4090112940" sldId="267"/>
        </pc:sldMkLst>
      </pc:sldChg>
      <pc:sldChg chg="add del">
        <pc:chgData name="Puckett, Andrew" userId="14356997-cb0f-4ae2-a30b-cecbbeff2ea1" providerId="ADAL" clId="{0E9EA0DC-8936-5B8C-8775-76DC1317B902}" dt="2026-03-02T06:39:06.573" v="7521"/>
        <pc:sldMkLst>
          <pc:docMk/>
          <pc:sldMk cId="539712607" sldId="268"/>
        </pc:sldMkLst>
      </pc:sldChg>
      <pc:sldChg chg="add del">
        <pc:chgData name="Puckett, Andrew" userId="14356997-cb0f-4ae2-a30b-cecbbeff2ea1" providerId="ADAL" clId="{0E9EA0DC-8936-5B8C-8775-76DC1317B902}" dt="2026-03-02T06:38:28.067" v="7517" actId="2696"/>
        <pc:sldMkLst>
          <pc:docMk/>
          <pc:sldMk cId="3294958293" sldId="268"/>
        </pc:sldMkLst>
      </pc:sldChg>
      <pc:sldChg chg="modSp add del mod">
        <pc:chgData name="Puckett, Andrew" userId="14356997-cb0f-4ae2-a30b-cecbbeff2ea1" providerId="ADAL" clId="{0E9EA0DC-8936-5B8C-8775-76DC1317B902}" dt="2026-03-02T06:47:11.659" v="7668" actId="2696"/>
        <pc:sldMkLst>
          <pc:docMk/>
          <pc:sldMk cId="3732095072" sldId="268"/>
        </pc:sldMkLst>
        <pc:spChg chg="mod">
          <ac:chgData name="Puckett, Andrew" userId="14356997-cb0f-4ae2-a30b-cecbbeff2ea1" providerId="ADAL" clId="{0E9EA0DC-8936-5B8C-8775-76DC1317B902}" dt="2026-03-02T06:39:35.774" v="7527" actId="404"/>
          <ac:spMkLst>
            <pc:docMk/>
            <pc:sldMk cId="3732095072" sldId="268"/>
            <ac:spMk id="2" creationId="{3C2C7B7E-8C32-1D68-7313-81F9D9671F27}"/>
          </ac:spMkLst>
        </pc:spChg>
        <pc:spChg chg="mod">
          <ac:chgData name="Puckett, Andrew" userId="14356997-cb0f-4ae2-a30b-cecbbeff2ea1" providerId="ADAL" clId="{0E9EA0DC-8936-5B8C-8775-76DC1317B902}" dt="2026-03-02T06:39:44.482" v="7531" actId="27636"/>
          <ac:spMkLst>
            <pc:docMk/>
            <pc:sldMk cId="3732095072" sldId="268"/>
            <ac:spMk id="3" creationId="{D75EFC90-87CA-F432-3058-24BB91075F95}"/>
          </ac:spMkLst>
        </pc:spChg>
        <pc:spChg chg="mod">
          <ac:chgData name="Puckett, Andrew" userId="14356997-cb0f-4ae2-a30b-cecbbeff2ea1" providerId="ADAL" clId="{0E9EA0DC-8936-5B8C-8775-76DC1317B902}" dt="2026-03-02T06:39:48.691" v="7532" actId="1076"/>
          <ac:spMkLst>
            <pc:docMk/>
            <pc:sldMk cId="3732095072" sldId="268"/>
            <ac:spMk id="8" creationId="{2DB6AC44-C1AB-64F1-9526-BAEAE2A3445B}"/>
          </ac:spMkLst>
        </pc:spChg>
        <pc:spChg chg="mod">
          <ac:chgData name="Puckett, Andrew" userId="14356997-cb0f-4ae2-a30b-cecbbeff2ea1" providerId="ADAL" clId="{0E9EA0DC-8936-5B8C-8775-76DC1317B902}" dt="2026-03-02T06:39:55.982" v="7535" actId="1076"/>
          <ac:spMkLst>
            <pc:docMk/>
            <pc:sldMk cId="3732095072" sldId="268"/>
            <ac:spMk id="9" creationId="{D913A9F7-C8B8-B8A2-2265-26F96BE2CDBC}"/>
          </ac:spMkLst>
        </pc:spChg>
        <pc:picChg chg="mod">
          <ac:chgData name="Puckett, Andrew" userId="14356997-cb0f-4ae2-a30b-cecbbeff2ea1" providerId="ADAL" clId="{0E9EA0DC-8936-5B8C-8775-76DC1317B902}" dt="2026-03-02T06:39:51.767" v="7533" actId="1076"/>
          <ac:picMkLst>
            <pc:docMk/>
            <pc:sldMk cId="3732095072" sldId="268"/>
            <ac:picMk id="5" creationId="{8B4D09D8-1A11-B7F2-922A-4A543CA83D1A}"/>
          </ac:picMkLst>
        </pc:picChg>
        <pc:picChg chg="mod">
          <ac:chgData name="Puckett, Andrew" userId="14356997-cb0f-4ae2-a30b-cecbbeff2ea1" providerId="ADAL" clId="{0E9EA0DC-8936-5B8C-8775-76DC1317B902}" dt="2026-03-02T06:39:53.312" v="7534" actId="1076"/>
          <ac:picMkLst>
            <pc:docMk/>
            <pc:sldMk cId="3732095072" sldId="268"/>
            <ac:picMk id="7" creationId="{53C76323-6186-F790-DC15-420CF4E25CD7}"/>
          </ac:picMkLst>
        </pc:picChg>
      </pc:sldChg>
      <pc:sldChg chg="add del">
        <pc:chgData name="Puckett, Andrew" userId="14356997-cb0f-4ae2-a30b-cecbbeff2ea1" providerId="ADAL" clId="{0E9EA0DC-8936-5B8C-8775-76DC1317B902}" dt="2026-03-02T12:29:19.108" v="12687" actId="2696"/>
        <pc:sldMkLst>
          <pc:docMk/>
          <pc:sldMk cId="3786644333" sldId="268"/>
        </pc:sldMkLst>
      </pc:sldChg>
      <pc:sldChg chg="addSp modSp add">
        <pc:chgData name="Puckett, Andrew" userId="14356997-cb0f-4ae2-a30b-cecbbeff2ea1" providerId="ADAL" clId="{0E9EA0DC-8936-5B8C-8775-76DC1317B902}" dt="2026-03-02T13:28:49.659" v="14965"/>
        <pc:sldMkLst>
          <pc:docMk/>
          <pc:sldMk cId="4252375656" sldId="268"/>
        </pc:sldMkLst>
        <pc:spChg chg="add mod">
          <ac:chgData name="Puckett, Andrew" userId="14356997-cb0f-4ae2-a30b-cecbbeff2ea1" providerId="ADAL" clId="{0E9EA0DC-8936-5B8C-8775-76DC1317B902}" dt="2026-03-02T13:28:49.659" v="14965"/>
          <ac:spMkLst>
            <pc:docMk/>
            <pc:sldMk cId="4252375656" sldId="268"/>
            <ac:spMk id="4" creationId="{5A03134D-43AD-D379-42F0-65C2504C919F}"/>
          </ac:spMkLst>
        </pc:spChg>
        <pc:spChg chg="add mod">
          <ac:chgData name="Puckett, Andrew" userId="14356997-cb0f-4ae2-a30b-cecbbeff2ea1" providerId="ADAL" clId="{0E9EA0DC-8936-5B8C-8775-76DC1317B902}" dt="2026-03-02T13:28:49.659" v="14965"/>
          <ac:spMkLst>
            <pc:docMk/>
            <pc:sldMk cId="4252375656" sldId="268"/>
            <ac:spMk id="6" creationId="{FD215722-4A01-8988-EB61-94238F999BD8}"/>
          </ac:spMkLst>
        </pc:spChg>
        <pc:spChg chg="add mod">
          <ac:chgData name="Puckett, Andrew" userId="14356997-cb0f-4ae2-a30b-cecbbeff2ea1" providerId="ADAL" clId="{0E9EA0DC-8936-5B8C-8775-76DC1317B902}" dt="2026-03-02T13:28:49.659" v="14965"/>
          <ac:spMkLst>
            <pc:docMk/>
            <pc:sldMk cId="4252375656" sldId="268"/>
            <ac:spMk id="10" creationId="{0727B49E-2593-28F3-56C0-2BB4E8DD737C}"/>
          </ac:spMkLst>
        </pc:spChg>
      </pc:sldChg>
      <pc:sldChg chg="modSp add del mod">
        <pc:chgData name="Puckett, Andrew" userId="14356997-cb0f-4ae2-a30b-cecbbeff2ea1" providerId="ADAL" clId="{0E9EA0DC-8936-5B8C-8775-76DC1317B902}" dt="2026-03-02T06:39:06.573" v="7521"/>
        <pc:sldMkLst>
          <pc:docMk/>
          <pc:sldMk cId="363658604" sldId="269"/>
        </pc:sldMkLst>
        <pc:spChg chg="mod">
          <ac:chgData name="Puckett, Andrew" userId="14356997-cb0f-4ae2-a30b-cecbbeff2ea1" providerId="ADAL" clId="{0E9EA0DC-8936-5B8C-8775-76DC1317B902}" dt="2026-03-02T06:39:06.573" v="7521"/>
          <ac:spMkLst>
            <pc:docMk/>
            <pc:sldMk cId="363658604" sldId="269"/>
            <ac:spMk id="5" creationId="{51A926AB-7E5D-4874-FDDF-AF15A7AD706C}"/>
          </ac:spMkLst>
        </pc:spChg>
      </pc:sldChg>
      <pc:sldChg chg="modSp add del mod">
        <pc:chgData name="Puckett, Andrew" userId="14356997-cb0f-4ae2-a30b-cecbbeff2ea1" providerId="ADAL" clId="{0E9EA0DC-8936-5B8C-8775-76DC1317B902}" dt="2026-03-02T06:47:11.659" v="7668" actId="2696"/>
        <pc:sldMkLst>
          <pc:docMk/>
          <pc:sldMk cId="1149005477" sldId="269"/>
        </pc:sldMkLst>
        <pc:spChg chg="mod">
          <ac:chgData name="Puckett, Andrew" userId="14356997-cb0f-4ae2-a30b-cecbbeff2ea1" providerId="ADAL" clId="{0E9EA0DC-8936-5B8C-8775-76DC1317B902}" dt="2026-03-02T06:39:06.675" v="7523" actId="27636"/>
          <ac:spMkLst>
            <pc:docMk/>
            <pc:sldMk cId="1149005477" sldId="269"/>
            <ac:spMk id="5" creationId="{9D8EF182-9521-E879-28E4-D88A8CF39024}"/>
          </ac:spMkLst>
        </pc:spChg>
        <pc:spChg chg="mod">
          <ac:chgData name="Puckett, Andrew" userId="14356997-cb0f-4ae2-a30b-cecbbeff2ea1" providerId="ADAL" clId="{0E9EA0DC-8936-5B8C-8775-76DC1317B902}" dt="2026-03-02T06:40:20.613" v="7541" actId="20577"/>
          <ac:spMkLst>
            <pc:docMk/>
            <pc:sldMk cId="1149005477" sldId="269"/>
            <ac:spMk id="13" creationId="{834EDD10-F23E-B854-A6F1-54E453AFED79}"/>
          </ac:spMkLst>
        </pc:spChg>
      </pc:sldChg>
      <pc:sldChg chg="addSp modSp add">
        <pc:chgData name="Puckett, Andrew" userId="14356997-cb0f-4ae2-a30b-cecbbeff2ea1" providerId="ADAL" clId="{0E9EA0DC-8936-5B8C-8775-76DC1317B902}" dt="2026-03-02T13:28:49.659" v="14965"/>
        <pc:sldMkLst>
          <pc:docMk/>
          <pc:sldMk cId="1386588375" sldId="269"/>
        </pc:sldMkLst>
        <pc:spChg chg="add mod">
          <ac:chgData name="Puckett, Andrew" userId="14356997-cb0f-4ae2-a30b-cecbbeff2ea1" providerId="ADAL" clId="{0E9EA0DC-8936-5B8C-8775-76DC1317B902}" dt="2026-03-02T13:28:49.659" v="14965"/>
          <ac:spMkLst>
            <pc:docMk/>
            <pc:sldMk cId="1386588375" sldId="269"/>
            <ac:spMk id="2" creationId="{718ABD21-240C-B942-F5E8-8E1FF7A8C66F}"/>
          </ac:spMkLst>
        </pc:spChg>
        <pc:spChg chg="add mod">
          <ac:chgData name="Puckett, Andrew" userId="14356997-cb0f-4ae2-a30b-cecbbeff2ea1" providerId="ADAL" clId="{0E9EA0DC-8936-5B8C-8775-76DC1317B902}" dt="2026-03-02T13:28:49.659" v="14965"/>
          <ac:spMkLst>
            <pc:docMk/>
            <pc:sldMk cId="1386588375" sldId="269"/>
            <ac:spMk id="4" creationId="{F2AE0E80-0F0A-EF6A-A9AC-691429FFD283}"/>
          </ac:spMkLst>
        </pc:spChg>
        <pc:spChg chg="add mod">
          <ac:chgData name="Puckett, Andrew" userId="14356997-cb0f-4ae2-a30b-cecbbeff2ea1" providerId="ADAL" clId="{0E9EA0DC-8936-5B8C-8775-76DC1317B902}" dt="2026-03-02T13:28:49.659" v="14965"/>
          <ac:spMkLst>
            <pc:docMk/>
            <pc:sldMk cId="1386588375" sldId="269"/>
            <ac:spMk id="6" creationId="{B60C0CB8-F346-71B4-A2E6-75B4BC5DF800}"/>
          </ac:spMkLst>
        </pc:spChg>
      </pc:sldChg>
      <pc:sldChg chg="add del">
        <pc:chgData name="Puckett, Andrew" userId="14356997-cb0f-4ae2-a30b-cecbbeff2ea1" providerId="ADAL" clId="{0E9EA0DC-8936-5B8C-8775-76DC1317B902}" dt="2026-03-02T12:29:19.108" v="12687" actId="2696"/>
        <pc:sldMkLst>
          <pc:docMk/>
          <pc:sldMk cId="2824395844" sldId="269"/>
        </pc:sldMkLst>
      </pc:sldChg>
      <pc:sldChg chg="modSp add del mod">
        <pc:chgData name="Puckett, Andrew" userId="14356997-cb0f-4ae2-a30b-cecbbeff2ea1" providerId="ADAL" clId="{0E9EA0DC-8936-5B8C-8775-76DC1317B902}" dt="2026-03-02T06:38:28.067" v="7517" actId="2696"/>
        <pc:sldMkLst>
          <pc:docMk/>
          <pc:sldMk cId="2933530388" sldId="269"/>
        </pc:sldMkLst>
        <pc:spChg chg="mod">
          <ac:chgData name="Puckett, Andrew" userId="14356997-cb0f-4ae2-a30b-cecbbeff2ea1" providerId="ADAL" clId="{0E9EA0DC-8936-5B8C-8775-76DC1317B902}" dt="2026-03-02T02:05:57.954" v="2186"/>
          <ac:spMkLst>
            <pc:docMk/>
            <pc:sldMk cId="2933530388" sldId="269"/>
            <ac:spMk id="5" creationId="{51A926AB-7E5D-4874-FDDF-AF15A7AD706C}"/>
          </ac:spMkLst>
        </pc:spChg>
      </pc:sldChg>
      <pc:sldChg chg="modSp add mod">
        <pc:chgData name="Puckett, Andrew" userId="14356997-cb0f-4ae2-a30b-cecbbeff2ea1" providerId="ADAL" clId="{0E9EA0DC-8936-5B8C-8775-76DC1317B902}" dt="2026-03-02T06:45:50.290" v="7667" actId="403"/>
        <pc:sldMkLst>
          <pc:docMk/>
          <pc:sldMk cId="3211080463" sldId="298"/>
        </pc:sldMkLst>
        <pc:spChg chg="mod">
          <ac:chgData name="Puckett, Andrew" userId="14356997-cb0f-4ae2-a30b-cecbbeff2ea1" providerId="ADAL" clId="{0E9EA0DC-8936-5B8C-8775-76DC1317B902}" dt="2026-03-02T06:44:50.884" v="7640" actId="20577"/>
          <ac:spMkLst>
            <pc:docMk/>
            <pc:sldMk cId="3211080463" sldId="298"/>
            <ac:spMk id="2" creationId="{1CED69F6-5D2F-5366-9465-86E682E07BD7}"/>
          </ac:spMkLst>
        </pc:spChg>
        <pc:spChg chg="mod">
          <ac:chgData name="Puckett, Andrew" userId="14356997-cb0f-4ae2-a30b-cecbbeff2ea1" providerId="ADAL" clId="{0E9EA0DC-8936-5B8C-8775-76DC1317B902}" dt="2026-03-02T06:45:50.290" v="7667" actId="403"/>
          <ac:spMkLst>
            <pc:docMk/>
            <pc:sldMk cId="3211080463" sldId="298"/>
            <ac:spMk id="16" creationId="{08C20609-D42B-F18F-45D2-2960B82BD3CA}"/>
          </ac:spMkLst>
        </pc:spChg>
      </pc:sldChg>
      <pc:sldChg chg="addSp modSp add ord">
        <pc:chgData name="Puckett, Andrew" userId="14356997-cb0f-4ae2-a30b-cecbbeff2ea1" providerId="ADAL" clId="{0E9EA0DC-8936-5B8C-8775-76DC1317B902}" dt="2026-03-02T13:31:53.732" v="15283" actId="20578"/>
        <pc:sldMkLst>
          <pc:docMk/>
          <pc:sldMk cId="339676093" sldId="393"/>
        </pc:sldMkLst>
        <pc:spChg chg="add mod">
          <ac:chgData name="Puckett, Andrew" userId="14356997-cb0f-4ae2-a30b-cecbbeff2ea1" providerId="ADAL" clId="{0E9EA0DC-8936-5B8C-8775-76DC1317B902}" dt="2026-03-02T13:28:49.659" v="14965"/>
          <ac:spMkLst>
            <pc:docMk/>
            <pc:sldMk cId="339676093" sldId="393"/>
            <ac:spMk id="5" creationId="{45C44B3C-F980-8316-4E2C-34081B8271FB}"/>
          </ac:spMkLst>
        </pc:spChg>
        <pc:spChg chg="add mod">
          <ac:chgData name="Puckett, Andrew" userId="14356997-cb0f-4ae2-a30b-cecbbeff2ea1" providerId="ADAL" clId="{0E9EA0DC-8936-5B8C-8775-76DC1317B902}" dt="2026-03-02T13:28:49.659" v="14965"/>
          <ac:spMkLst>
            <pc:docMk/>
            <pc:sldMk cId="339676093" sldId="393"/>
            <ac:spMk id="6" creationId="{C6F55EE9-18DF-1F20-450B-8FAECBCF9ADA}"/>
          </ac:spMkLst>
        </pc:spChg>
        <pc:spChg chg="add mod">
          <ac:chgData name="Puckett, Andrew" userId="14356997-cb0f-4ae2-a30b-cecbbeff2ea1" providerId="ADAL" clId="{0E9EA0DC-8936-5B8C-8775-76DC1317B902}" dt="2026-03-02T13:28:49.659" v="14965"/>
          <ac:spMkLst>
            <pc:docMk/>
            <pc:sldMk cId="339676093" sldId="393"/>
            <ac:spMk id="7" creationId="{EBDD9AD7-B536-36DF-9257-3720AABD2939}"/>
          </ac:spMkLst>
        </pc:spChg>
      </pc:sldChg>
      <pc:sldChg chg="add del">
        <pc:chgData name="Puckett, Andrew" userId="14356997-cb0f-4ae2-a30b-cecbbeff2ea1" providerId="ADAL" clId="{0E9EA0DC-8936-5B8C-8775-76DC1317B902}" dt="2026-03-02T06:39:06.573" v="7521"/>
        <pc:sldMkLst>
          <pc:docMk/>
          <pc:sldMk cId="982589794" sldId="393"/>
        </pc:sldMkLst>
      </pc:sldChg>
      <pc:sldChg chg="add del">
        <pc:chgData name="Puckett, Andrew" userId="14356997-cb0f-4ae2-a30b-cecbbeff2ea1" providerId="ADAL" clId="{0E9EA0DC-8936-5B8C-8775-76DC1317B902}" dt="2026-03-02T06:47:11.659" v="7668" actId="2696"/>
        <pc:sldMkLst>
          <pc:docMk/>
          <pc:sldMk cId="1671421125" sldId="393"/>
        </pc:sldMkLst>
      </pc:sldChg>
      <pc:sldChg chg="add del">
        <pc:chgData name="Puckett, Andrew" userId="14356997-cb0f-4ae2-a30b-cecbbeff2ea1" providerId="ADAL" clId="{0E9EA0DC-8936-5B8C-8775-76DC1317B902}" dt="2026-03-02T06:38:28.067" v="7517" actId="2696"/>
        <pc:sldMkLst>
          <pc:docMk/>
          <pc:sldMk cId="4227005904" sldId="393"/>
        </pc:sldMkLst>
      </pc:sldChg>
      <pc:sldChg chg="addSp modSp new mod">
        <pc:chgData name="Puckett, Andrew" userId="14356997-cb0f-4ae2-a30b-cecbbeff2ea1" providerId="ADAL" clId="{0E9EA0DC-8936-5B8C-8775-76DC1317B902}" dt="2026-03-02T04:08:12.722" v="5060" actId="20577"/>
        <pc:sldMkLst>
          <pc:docMk/>
          <pc:sldMk cId="3746967758" sldId="394"/>
        </pc:sldMkLst>
        <pc:spChg chg="mod">
          <ac:chgData name="Puckett, Andrew" userId="14356997-cb0f-4ae2-a30b-cecbbeff2ea1" providerId="ADAL" clId="{0E9EA0DC-8936-5B8C-8775-76DC1317B902}" dt="2026-03-02T03:53:35.048" v="4162" actId="20577"/>
          <ac:spMkLst>
            <pc:docMk/>
            <pc:sldMk cId="3746967758" sldId="394"/>
            <ac:spMk id="2" creationId="{DFA97063-7443-4B0F-2C30-7FAC24A91AA6}"/>
          </ac:spMkLst>
        </pc:spChg>
        <pc:spChg chg="add mod">
          <ac:chgData name="Puckett, Andrew" userId="14356997-cb0f-4ae2-a30b-cecbbeff2ea1" providerId="ADAL" clId="{0E9EA0DC-8936-5B8C-8775-76DC1317B902}" dt="2026-03-02T04:08:12.722" v="5060" actId="20577"/>
          <ac:spMkLst>
            <pc:docMk/>
            <pc:sldMk cId="3746967758" sldId="394"/>
            <ac:spMk id="8" creationId="{94728046-BF61-53B3-8491-F36E3C61C844}"/>
          </ac:spMkLst>
        </pc:spChg>
        <pc:picChg chg="add mod">
          <ac:chgData name="Puckett, Andrew" userId="14356997-cb0f-4ae2-a30b-cecbbeff2ea1" providerId="ADAL" clId="{0E9EA0DC-8936-5B8C-8775-76DC1317B902}" dt="2026-03-02T03:52:14.450" v="3959" actId="14100"/>
          <ac:picMkLst>
            <pc:docMk/>
            <pc:sldMk cId="3746967758" sldId="394"/>
            <ac:picMk id="7" creationId="{EDD7541B-C4C1-46EC-F418-C02DE90763B5}"/>
          </ac:picMkLst>
        </pc:picChg>
      </pc:sldChg>
      <pc:sldChg chg="addSp delSp modSp new mod ord">
        <pc:chgData name="Puckett, Andrew" userId="14356997-cb0f-4ae2-a30b-cecbbeff2ea1" providerId="ADAL" clId="{0E9EA0DC-8936-5B8C-8775-76DC1317B902}" dt="2026-03-02T06:27:58.502" v="7063" actId="20577"/>
        <pc:sldMkLst>
          <pc:docMk/>
          <pc:sldMk cId="1234160489" sldId="395"/>
        </pc:sldMkLst>
        <pc:spChg chg="mod">
          <ac:chgData name="Puckett, Andrew" userId="14356997-cb0f-4ae2-a30b-cecbbeff2ea1" providerId="ADAL" clId="{0E9EA0DC-8936-5B8C-8775-76DC1317B902}" dt="2026-03-02T06:16:59.499" v="6320" actId="20577"/>
          <ac:spMkLst>
            <pc:docMk/>
            <pc:sldMk cId="1234160489" sldId="395"/>
            <ac:spMk id="2" creationId="{AB604AC5-71C1-CB77-8D56-667E365D7915}"/>
          </ac:spMkLst>
        </pc:spChg>
        <pc:spChg chg="add mod">
          <ac:chgData name="Puckett, Andrew" userId="14356997-cb0f-4ae2-a30b-cecbbeff2ea1" providerId="ADAL" clId="{0E9EA0DC-8936-5B8C-8775-76DC1317B902}" dt="2026-03-02T06:27:58.502" v="7063" actId="20577"/>
          <ac:spMkLst>
            <pc:docMk/>
            <pc:sldMk cId="1234160489" sldId="395"/>
            <ac:spMk id="12" creationId="{1D64D284-013F-0864-F7F9-202833BC2352}"/>
          </ac:spMkLst>
        </pc:spChg>
        <pc:picChg chg="add del mod">
          <ac:chgData name="Puckett, Andrew" userId="14356997-cb0f-4ae2-a30b-cecbbeff2ea1" providerId="ADAL" clId="{0E9EA0DC-8936-5B8C-8775-76DC1317B902}" dt="2026-03-02T06:20:00.648" v="6335" actId="478"/>
          <ac:picMkLst>
            <pc:docMk/>
            <pc:sldMk cId="1234160489" sldId="395"/>
            <ac:picMk id="7" creationId="{945BD371-F099-7D80-7CDF-F24A2DEAA75B}"/>
          </ac:picMkLst>
        </pc:picChg>
        <pc:picChg chg="add mod">
          <ac:chgData name="Puckett, Andrew" userId="14356997-cb0f-4ae2-a30b-cecbbeff2ea1" providerId="ADAL" clId="{0E9EA0DC-8936-5B8C-8775-76DC1317B902}" dt="2026-03-02T06:17:40.692" v="6332" actId="1076"/>
          <ac:picMkLst>
            <pc:docMk/>
            <pc:sldMk cId="1234160489" sldId="395"/>
            <ac:picMk id="9" creationId="{1291301B-555C-D748-2990-DFF82263A36F}"/>
          </ac:picMkLst>
        </pc:picChg>
        <pc:picChg chg="add mod">
          <ac:chgData name="Puckett, Andrew" userId="14356997-cb0f-4ae2-a30b-cecbbeff2ea1" providerId="ADAL" clId="{0E9EA0DC-8936-5B8C-8775-76DC1317B902}" dt="2026-03-02T06:20:23.969" v="6340" actId="1076"/>
          <ac:picMkLst>
            <pc:docMk/>
            <pc:sldMk cId="1234160489" sldId="395"/>
            <ac:picMk id="11" creationId="{3C8890CF-0C45-B774-AC36-5B1686424B20}"/>
          </ac:picMkLst>
        </pc:picChg>
      </pc:sldChg>
      <pc:sldChg chg="addSp modSp new">
        <pc:chgData name="Puckett, Andrew" userId="14356997-cb0f-4ae2-a30b-cecbbeff2ea1" providerId="ADAL" clId="{0E9EA0DC-8936-5B8C-8775-76DC1317B902}" dt="2026-03-02T13:28:49.659" v="14965"/>
        <pc:sldMkLst>
          <pc:docMk/>
          <pc:sldMk cId="3848642403" sldId="396"/>
        </pc:sldMkLst>
        <pc:spChg chg="add mod">
          <ac:chgData name="Puckett, Andrew" userId="14356997-cb0f-4ae2-a30b-cecbbeff2ea1" providerId="ADAL" clId="{0E9EA0DC-8936-5B8C-8775-76DC1317B902}" dt="2026-03-02T13:28:49.659" v="14965"/>
          <ac:spMkLst>
            <pc:docMk/>
            <pc:sldMk cId="3848642403" sldId="396"/>
            <ac:spMk id="4" creationId="{6CA70316-5A86-6B2F-1476-350C2799DFDB}"/>
          </ac:spMkLst>
        </pc:spChg>
        <pc:spChg chg="add mod">
          <ac:chgData name="Puckett, Andrew" userId="14356997-cb0f-4ae2-a30b-cecbbeff2ea1" providerId="ADAL" clId="{0E9EA0DC-8936-5B8C-8775-76DC1317B902}" dt="2026-03-02T13:28:49.659" v="14965"/>
          <ac:spMkLst>
            <pc:docMk/>
            <pc:sldMk cId="3848642403" sldId="396"/>
            <ac:spMk id="5" creationId="{B2D3A768-8443-193A-C2AD-77245650EF1C}"/>
          </ac:spMkLst>
        </pc:spChg>
        <pc:spChg chg="add mod">
          <ac:chgData name="Puckett, Andrew" userId="14356997-cb0f-4ae2-a30b-cecbbeff2ea1" providerId="ADAL" clId="{0E9EA0DC-8936-5B8C-8775-76DC1317B902}" dt="2026-03-02T13:28:49.659" v="14965"/>
          <ac:spMkLst>
            <pc:docMk/>
            <pc:sldMk cId="3848642403" sldId="396"/>
            <ac:spMk id="6" creationId="{356BC0FF-7BFE-AD9A-9C0B-4E718BBF7429}"/>
          </ac:spMkLst>
        </pc:spChg>
      </pc:sldChg>
      <pc:sldChg chg="add">
        <pc:chgData name="Puckett, Andrew" userId="14356997-cb0f-4ae2-a30b-cecbbeff2ea1" providerId="ADAL" clId="{0E9EA0DC-8936-5B8C-8775-76DC1317B902}" dt="2026-03-02T06:36:09.151" v="7499"/>
        <pc:sldMkLst>
          <pc:docMk/>
          <pc:sldMk cId="700588252" sldId="473"/>
        </pc:sldMkLst>
      </pc:sldChg>
      <pc:sldChg chg="add">
        <pc:chgData name="Puckett, Andrew" userId="14356997-cb0f-4ae2-a30b-cecbbeff2ea1" providerId="ADAL" clId="{0E9EA0DC-8936-5B8C-8775-76DC1317B902}" dt="2026-03-02T06:36:09.151" v="7499"/>
        <pc:sldMkLst>
          <pc:docMk/>
          <pc:sldMk cId="898510135" sldId="484"/>
        </pc:sldMkLst>
      </pc:sldChg>
      <pc:sldChg chg="modSp add mod">
        <pc:chgData name="Puckett, Andrew" userId="14356997-cb0f-4ae2-a30b-cecbbeff2ea1" providerId="ADAL" clId="{0E9EA0DC-8936-5B8C-8775-76DC1317B902}" dt="2026-03-02T06:37:18.391" v="7516" actId="1076"/>
        <pc:sldMkLst>
          <pc:docMk/>
          <pc:sldMk cId="3395260271" sldId="504"/>
        </pc:sldMkLst>
        <pc:picChg chg="mod">
          <ac:chgData name="Puckett, Andrew" userId="14356997-cb0f-4ae2-a30b-cecbbeff2ea1" providerId="ADAL" clId="{0E9EA0DC-8936-5B8C-8775-76DC1317B902}" dt="2026-03-02T06:37:13.716" v="7515" actId="1076"/>
          <ac:picMkLst>
            <pc:docMk/>
            <pc:sldMk cId="3395260271" sldId="504"/>
            <ac:picMk id="12" creationId="{E50195F9-0DD7-3743-BFFE-966BF80982C9}"/>
          </ac:picMkLst>
        </pc:picChg>
        <pc:picChg chg="mod">
          <ac:chgData name="Puckett, Andrew" userId="14356997-cb0f-4ae2-a30b-cecbbeff2ea1" providerId="ADAL" clId="{0E9EA0DC-8936-5B8C-8775-76DC1317B902}" dt="2026-03-02T06:37:18.391" v="7516" actId="1076"/>
          <ac:picMkLst>
            <pc:docMk/>
            <pc:sldMk cId="3395260271" sldId="504"/>
            <ac:picMk id="13" creationId="{65223478-BF32-4B4B-9361-FC5F49C9FFCA}"/>
          </ac:picMkLst>
        </pc:picChg>
      </pc:sldChg>
      <pc:sldChg chg="add">
        <pc:chgData name="Puckett, Andrew" userId="14356997-cb0f-4ae2-a30b-cecbbeff2ea1" providerId="ADAL" clId="{0E9EA0DC-8936-5B8C-8775-76DC1317B902}" dt="2026-03-02T06:36:09.151" v="7499"/>
        <pc:sldMkLst>
          <pc:docMk/>
          <pc:sldMk cId="1868387515" sldId="590"/>
        </pc:sldMkLst>
      </pc:sldChg>
      <pc:sldChg chg="add">
        <pc:chgData name="Puckett, Andrew" userId="14356997-cb0f-4ae2-a30b-cecbbeff2ea1" providerId="ADAL" clId="{0E9EA0DC-8936-5B8C-8775-76DC1317B902}" dt="2026-03-02T06:36:09.151" v="7499"/>
        <pc:sldMkLst>
          <pc:docMk/>
          <pc:sldMk cId="2703468688" sldId="604"/>
        </pc:sldMkLst>
      </pc:sldChg>
      <pc:sldChg chg="add">
        <pc:chgData name="Puckett, Andrew" userId="14356997-cb0f-4ae2-a30b-cecbbeff2ea1" providerId="ADAL" clId="{0E9EA0DC-8936-5B8C-8775-76DC1317B902}" dt="2026-03-02T13:24:30.145" v="13973"/>
        <pc:sldMkLst>
          <pc:docMk/>
          <pc:sldMk cId="1460388262" sldId="605"/>
        </pc:sldMkLst>
      </pc:sldChg>
      <pc:sldChg chg="modSp new del mod">
        <pc:chgData name="Puckett, Andrew" userId="14356997-cb0f-4ae2-a30b-cecbbeff2ea1" providerId="ADAL" clId="{0E9EA0DC-8936-5B8C-8775-76DC1317B902}" dt="2026-03-02T06:44:37.703" v="7616" actId="2696"/>
        <pc:sldMkLst>
          <pc:docMk/>
          <pc:sldMk cId="2581729627" sldId="605"/>
        </pc:sldMkLst>
        <pc:spChg chg="mod">
          <ac:chgData name="Puckett, Andrew" userId="14356997-cb0f-4ae2-a30b-cecbbeff2ea1" providerId="ADAL" clId="{0E9EA0DC-8936-5B8C-8775-76DC1317B902}" dt="2026-03-02T06:44:10.766" v="7614" actId="20577"/>
          <ac:spMkLst>
            <pc:docMk/>
            <pc:sldMk cId="2581729627" sldId="605"/>
            <ac:spMk id="2" creationId="{250C17D8-2D5B-0883-8613-E75619D91048}"/>
          </ac:spMkLst>
        </pc:spChg>
      </pc:sldChg>
      <pc:sldChg chg="addSp modSp new del mod">
        <pc:chgData name="Puckett, Andrew" userId="14356997-cb0f-4ae2-a30b-cecbbeff2ea1" providerId="ADAL" clId="{0E9EA0DC-8936-5B8C-8775-76DC1317B902}" dt="2026-03-02T13:24:07.031" v="13972" actId="2696"/>
        <pc:sldMkLst>
          <pc:docMk/>
          <pc:sldMk cId="2728576116" sldId="605"/>
        </pc:sldMkLst>
        <pc:spChg chg="mod">
          <ac:chgData name="Puckett, Andrew" userId="14356997-cb0f-4ae2-a30b-cecbbeff2ea1" providerId="ADAL" clId="{0E9EA0DC-8936-5B8C-8775-76DC1317B902}" dt="2026-03-02T07:26:07.950" v="11700" actId="20577"/>
          <ac:spMkLst>
            <pc:docMk/>
            <pc:sldMk cId="2728576116" sldId="605"/>
            <ac:spMk id="2" creationId="{D76C1013-85BB-A71F-65D5-5AE7EA582912}"/>
          </ac:spMkLst>
        </pc:spChg>
        <pc:spChg chg="add mod">
          <ac:chgData name="Puckett, Andrew" userId="14356997-cb0f-4ae2-a30b-cecbbeff2ea1" providerId="ADAL" clId="{0E9EA0DC-8936-5B8C-8775-76DC1317B902}" dt="2026-03-02T07:28:40.201" v="11984" actId="20577"/>
          <ac:spMkLst>
            <pc:docMk/>
            <pc:sldMk cId="2728576116" sldId="605"/>
            <ac:spMk id="8" creationId="{C1617C31-7F01-3C82-4771-69B9755BDAC2}"/>
          </ac:spMkLst>
        </pc:spChg>
        <pc:picChg chg="add mod">
          <ac:chgData name="Puckett, Andrew" userId="14356997-cb0f-4ae2-a30b-cecbbeff2ea1" providerId="ADAL" clId="{0E9EA0DC-8936-5B8C-8775-76DC1317B902}" dt="2026-03-02T07:27:43.477" v="11935" actId="1076"/>
          <ac:picMkLst>
            <pc:docMk/>
            <pc:sldMk cId="2728576116" sldId="605"/>
            <ac:picMk id="7" creationId="{508C9A34-0692-9D60-3E0A-16F5322EC9FC}"/>
          </ac:picMkLst>
        </pc:picChg>
      </pc:sldChg>
      <pc:sldChg chg="addSp modSp add">
        <pc:chgData name="Puckett, Andrew" userId="14356997-cb0f-4ae2-a30b-cecbbeff2ea1" providerId="ADAL" clId="{0E9EA0DC-8936-5B8C-8775-76DC1317B902}" dt="2026-03-02T12:25:31.336" v="12457"/>
        <pc:sldMkLst>
          <pc:docMk/>
          <pc:sldMk cId="2786445178" sldId="660"/>
        </pc:sldMkLst>
        <pc:picChg chg="add mod">
          <ac:chgData name="Puckett, Andrew" userId="14356997-cb0f-4ae2-a30b-cecbbeff2ea1" providerId="ADAL" clId="{0E9EA0DC-8936-5B8C-8775-76DC1317B902}" dt="2026-03-02T12:25:31.336" v="12457"/>
          <ac:picMkLst>
            <pc:docMk/>
            <pc:sldMk cId="2786445178" sldId="660"/>
            <ac:picMk id="2" creationId="{FA50E637-CA1C-D780-176C-551DE9DADC59}"/>
          </ac:picMkLst>
        </pc:picChg>
      </pc:sldChg>
      <pc:sldChg chg="add del">
        <pc:chgData name="Puckett, Andrew" userId="14356997-cb0f-4ae2-a30b-cecbbeff2ea1" providerId="ADAL" clId="{0E9EA0DC-8936-5B8C-8775-76DC1317B902}" dt="2026-03-02T12:29:32.911" v="12689" actId="2696"/>
        <pc:sldMkLst>
          <pc:docMk/>
          <pc:sldMk cId="1929081372" sldId="661"/>
        </pc:sldMkLst>
      </pc:sldChg>
      <pc:sldChg chg="add">
        <pc:chgData name="Puckett, Andrew" userId="14356997-cb0f-4ae2-a30b-cecbbeff2ea1" providerId="ADAL" clId="{0E9EA0DC-8936-5B8C-8775-76DC1317B902}" dt="2026-03-02T12:29:40.158" v="12690"/>
        <pc:sldMkLst>
          <pc:docMk/>
          <pc:sldMk cId="3315613178" sldId="661"/>
        </pc:sldMkLst>
      </pc:sldChg>
      <pc:sldChg chg="add">
        <pc:chgData name="Puckett, Andrew" userId="14356997-cb0f-4ae2-a30b-cecbbeff2ea1" providerId="ADAL" clId="{0E9EA0DC-8936-5B8C-8775-76DC1317B902}" dt="2026-03-02T12:29:06.961" v="12686"/>
        <pc:sldMkLst>
          <pc:docMk/>
          <pc:sldMk cId="1881830617" sldId="662"/>
        </pc:sldMkLst>
      </pc:sldChg>
      <pc:sldChg chg="add">
        <pc:chgData name="Puckett, Andrew" userId="14356997-cb0f-4ae2-a30b-cecbbeff2ea1" providerId="ADAL" clId="{0E9EA0DC-8936-5B8C-8775-76DC1317B902}" dt="2026-03-02T12:29:06.961" v="12686"/>
        <pc:sldMkLst>
          <pc:docMk/>
          <pc:sldMk cId="957250545" sldId="663"/>
        </pc:sldMkLst>
      </pc:sldChg>
      <pc:sldChg chg="addSp delSp modSp add mod chgLayout">
        <pc:chgData name="Puckett, Andrew" userId="14356997-cb0f-4ae2-a30b-cecbbeff2ea1" providerId="ADAL" clId="{0E9EA0DC-8936-5B8C-8775-76DC1317B902}" dt="2026-03-02T06:54:21.647" v="7691" actId="20577"/>
        <pc:sldMkLst>
          <pc:docMk/>
          <pc:sldMk cId="102830207" sldId="668"/>
        </pc:sldMkLst>
        <pc:spChg chg="mod ord">
          <ac:chgData name="Puckett, Andrew" userId="14356997-cb0f-4ae2-a30b-cecbbeff2ea1" providerId="ADAL" clId="{0E9EA0DC-8936-5B8C-8775-76DC1317B902}" dt="2026-03-02T06:54:05.440" v="7672" actId="700"/>
          <ac:spMkLst>
            <pc:docMk/>
            <pc:sldMk cId="102830207" sldId="668"/>
            <ac:spMk id="2" creationId="{2747FAA2-A692-7917-1FC1-9898678BDF52}"/>
          </ac:spMkLst>
        </pc:spChg>
        <pc:spChg chg="mod ord">
          <ac:chgData name="Puckett, Andrew" userId="14356997-cb0f-4ae2-a30b-cecbbeff2ea1" providerId="ADAL" clId="{0E9EA0DC-8936-5B8C-8775-76DC1317B902}" dt="2026-03-02T06:54:21.647" v="7691" actId="20577"/>
          <ac:spMkLst>
            <pc:docMk/>
            <pc:sldMk cId="102830207" sldId="668"/>
            <ac:spMk id="3" creationId="{7E8E46EE-6D89-C0C2-ED79-76198F2483F6}"/>
          </ac:spMkLst>
        </pc:spChg>
        <pc:spChg chg="del">
          <ac:chgData name="Puckett, Andrew" userId="14356997-cb0f-4ae2-a30b-cecbbeff2ea1" providerId="ADAL" clId="{0E9EA0DC-8936-5B8C-8775-76DC1317B902}" dt="2026-03-02T06:54:05.440" v="7672" actId="700"/>
          <ac:spMkLst>
            <pc:docMk/>
            <pc:sldMk cId="102830207" sldId="668"/>
            <ac:spMk id="4" creationId="{73A8793A-6853-7D30-EA65-6E2EBD786E40}"/>
          </ac:spMkLst>
        </pc:spChg>
        <pc:spChg chg="mod ord">
          <ac:chgData name="Puckett, Andrew" userId="14356997-cb0f-4ae2-a30b-cecbbeff2ea1" providerId="ADAL" clId="{0E9EA0DC-8936-5B8C-8775-76DC1317B902}" dt="2026-03-02T06:54:05.440" v="7672" actId="700"/>
          <ac:spMkLst>
            <pc:docMk/>
            <pc:sldMk cId="102830207" sldId="668"/>
            <ac:spMk id="5" creationId="{E6446978-8E28-B502-6A53-8684E5C0FC29}"/>
          </ac:spMkLst>
        </pc:spChg>
        <pc:spChg chg="mod ord">
          <ac:chgData name="Puckett, Andrew" userId="14356997-cb0f-4ae2-a30b-cecbbeff2ea1" providerId="ADAL" clId="{0E9EA0DC-8936-5B8C-8775-76DC1317B902}" dt="2026-03-02T06:54:05.440" v="7672" actId="700"/>
          <ac:spMkLst>
            <pc:docMk/>
            <pc:sldMk cId="102830207" sldId="668"/>
            <ac:spMk id="6" creationId="{FF08F7D6-E0D7-E449-F997-091FC1C1DA4E}"/>
          </ac:spMkLst>
        </pc:spChg>
        <pc:spChg chg="add mod ord">
          <ac:chgData name="Puckett, Andrew" userId="14356997-cb0f-4ae2-a30b-cecbbeff2ea1" providerId="ADAL" clId="{0E9EA0DC-8936-5B8C-8775-76DC1317B902}" dt="2026-03-02T06:54:05.440" v="7672" actId="700"/>
          <ac:spMkLst>
            <pc:docMk/>
            <pc:sldMk cId="102830207" sldId="668"/>
            <ac:spMk id="7" creationId="{6A37B50A-196A-C33E-3D7B-EBA5AFA5A641}"/>
          </ac:spMkLst>
        </pc:spChg>
      </pc:sldChg>
      <pc:sldChg chg="modSp add mod">
        <pc:chgData name="Puckett, Andrew" userId="14356997-cb0f-4ae2-a30b-cecbbeff2ea1" providerId="ADAL" clId="{0E9EA0DC-8936-5B8C-8775-76DC1317B902}" dt="2026-03-02T07:20:48.829" v="11460" actId="20577"/>
        <pc:sldMkLst>
          <pc:docMk/>
          <pc:sldMk cId="3854152446" sldId="669"/>
        </pc:sldMkLst>
        <pc:spChg chg="mod">
          <ac:chgData name="Puckett, Andrew" userId="14356997-cb0f-4ae2-a30b-cecbbeff2ea1" providerId="ADAL" clId="{0E9EA0DC-8936-5B8C-8775-76DC1317B902}" dt="2026-03-02T07:06:11.112" v="9436" actId="20577"/>
          <ac:spMkLst>
            <pc:docMk/>
            <pc:sldMk cId="3854152446" sldId="669"/>
            <ac:spMk id="5" creationId="{6C96C32F-4B8B-3690-E346-086AC41118F3}"/>
          </ac:spMkLst>
        </pc:spChg>
        <pc:spChg chg="mod">
          <ac:chgData name="Puckett, Andrew" userId="14356997-cb0f-4ae2-a30b-cecbbeff2ea1" providerId="ADAL" clId="{0E9EA0DC-8936-5B8C-8775-76DC1317B902}" dt="2026-03-02T07:20:48.829" v="11460" actId="20577"/>
          <ac:spMkLst>
            <pc:docMk/>
            <pc:sldMk cId="3854152446" sldId="669"/>
            <ac:spMk id="6" creationId="{365441EF-2E24-E9E5-F576-FF8CA334D9EF}"/>
          </ac:spMkLst>
        </pc:spChg>
      </pc:sldChg>
      <pc:sldChg chg="add del">
        <pc:chgData name="Puckett, Andrew" userId="14356997-cb0f-4ae2-a30b-cecbbeff2ea1" providerId="ADAL" clId="{0E9EA0DC-8936-5B8C-8775-76DC1317B902}" dt="2026-03-02T07:12:55.315" v="10717" actId="2696"/>
        <pc:sldMkLst>
          <pc:docMk/>
          <pc:sldMk cId="1257641705" sldId="670"/>
        </pc:sldMkLst>
      </pc:sldChg>
      <pc:sldChg chg="modSp add mod">
        <pc:chgData name="Puckett, Andrew" userId="14356997-cb0f-4ae2-a30b-cecbbeff2ea1" providerId="ADAL" clId="{0E9EA0DC-8936-5B8C-8775-76DC1317B902}" dt="2026-03-02T07:13:04.515" v="10719" actId="404"/>
        <pc:sldMkLst>
          <pc:docMk/>
          <pc:sldMk cId="2374112044" sldId="670"/>
        </pc:sldMkLst>
        <pc:spChg chg="mod">
          <ac:chgData name="Puckett, Andrew" userId="14356997-cb0f-4ae2-a30b-cecbbeff2ea1" providerId="ADAL" clId="{0E9EA0DC-8936-5B8C-8775-76DC1317B902}" dt="2026-03-02T07:13:04.515" v="10719" actId="404"/>
          <ac:spMkLst>
            <pc:docMk/>
            <pc:sldMk cId="2374112044" sldId="670"/>
            <ac:spMk id="5" creationId="{01855E5F-E360-A815-7BC8-AD2AAFA77CE3}"/>
          </ac:spMkLst>
        </pc:spChg>
      </pc:sldChg>
      <pc:sldChg chg="add del">
        <pc:chgData name="Puckett, Andrew" userId="14356997-cb0f-4ae2-a30b-cecbbeff2ea1" providerId="ADAL" clId="{0E9EA0DC-8936-5B8C-8775-76DC1317B902}" dt="2026-03-02T07:12:55.315" v="10717" actId="2696"/>
        <pc:sldMkLst>
          <pc:docMk/>
          <pc:sldMk cId="692891488" sldId="671"/>
        </pc:sldMkLst>
      </pc:sldChg>
      <pc:sldChg chg="modSp add mod">
        <pc:chgData name="Puckett, Andrew" userId="14356997-cb0f-4ae2-a30b-cecbbeff2ea1" providerId="ADAL" clId="{0E9EA0DC-8936-5B8C-8775-76DC1317B902}" dt="2026-03-02T12:17:17.023" v="12005" actId="3626"/>
        <pc:sldMkLst>
          <pc:docMk/>
          <pc:sldMk cId="1546824588" sldId="671"/>
        </pc:sldMkLst>
        <pc:spChg chg="mod">
          <ac:chgData name="Puckett, Andrew" userId="14356997-cb0f-4ae2-a30b-cecbbeff2ea1" providerId="ADAL" clId="{0E9EA0DC-8936-5B8C-8775-76DC1317B902}" dt="2026-03-02T12:17:17.023" v="12005" actId="3626"/>
          <ac:spMkLst>
            <pc:docMk/>
            <pc:sldMk cId="1546824588" sldId="671"/>
            <ac:spMk id="2" creationId="{3BD16E2C-7DFB-3D4C-AF13-F31C5D09490A}"/>
          </ac:spMkLst>
        </pc:spChg>
        <pc:spChg chg="mod">
          <ac:chgData name="Puckett, Andrew" userId="14356997-cb0f-4ae2-a30b-cecbbeff2ea1" providerId="ADAL" clId="{0E9EA0DC-8936-5B8C-8775-76DC1317B902}" dt="2026-03-02T07:16:54.826" v="11110" actId="207"/>
          <ac:spMkLst>
            <pc:docMk/>
            <pc:sldMk cId="1546824588" sldId="671"/>
            <ac:spMk id="4" creationId="{AA21038E-DAAE-BF10-E78F-0CC62FC0960A}"/>
          </ac:spMkLst>
        </pc:spChg>
      </pc:sldChg>
      <pc:sldChg chg="modSp new mod">
        <pc:chgData name="Puckett, Andrew" userId="14356997-cb0f-4ae2-a30b-cecbbeff2ea1" providerId="ADAL" clId="{0E9EA0DC-8936-5B8C-8775-76DC1317B902}" dt="2026-03-02T07:22:55.477" v="11625" actId="20577"/>
        <pc:sldMkLst>
          <pc:docMk/>
          <pc:sldMk cId="3857068005" sldId="672"/>
        </pc:sldMkLst>
        <pc:spChg chg="mod">
          <ac:chgData name="Puckett, Andrew" userId="14356997-cb0f-4ae2-a30b-cecbbeff2ea1" providerId="ADAL" clId="{0E9EA0DC-8936-5B8C-8775-76DC1317B902}" dt="2026-03-02T07:07:12.867" v="9542" actId="20577"/>
          <ac:spMkLst>
            <pc:docMk/>
            <pc:sldMk cId="3857068005" sldId="672"/>
            <ac:spMk id="2" creationId="{F7FAB1D7-7BAC-63F8-27FB-045CA47C6251}"/>
          </ac:spMkLst>
        </pc:spChg>
        <pc:spChg chg="mod">
          <ac:chgData name="Puckett, Andrew" userId="14356997-cb0f-4ae2-a30b-cecbbeff2ea1" providerId="ADAL" clId="{0E9EA0DC-8936-5B8C-8775-76DC1317B902}" dt="2026-03-02T07:22:55.477" v="11625" actId="20577"/>
          <ac:spMkLst>
            <pc:docMk/>
            <pc:sldMk cId="3857068005" sldId="672"/>
            <ac:spMk id="3" creationId="{3A847A91-7D7F-3807-990D-CD3F04D94214}"/>
          </ac:spMkLst>
        </pc:spChg>
      </pc:sldChg>
      <pc:sldChg chg="addSp modSp new mod">
        <pc:chgData name="Puckett, Andrew" userId="14356997-cb0f-4ae2-a30b-cecbbeff2ea1" providerId="ADAL" clId="{0E9EA0DC-8936-5B8C-8775-76DC1317B902}" dt="2026-03-02T13:51:35.947" v="16324" actId="113"/>
        <pc:sldMkLst>
          <pc:docMk/>
          <pc:sldMk cId="3452485953" sldId="673"/>
        </pc:sldMkLst>
        <pc:spChg chg="mod">
          <ac:chgData name="Puckett, Andrew" userId="14356997-cb0f-4ae2-a30b-cecbbeff2ea1" providerId="ADAL" clId="{0E9EA0DC-8936-5B8C-8775-76DC1317B902}" dt="2026-03-02T12:18:40.942" v="12021" actId="20577"/>
          <ac:spMkLst>
            <pc:docMk/>
            <pc:sldMk cId="3452485953" sldId="673"/>
            <ac:spMk id="2" creationId="{AD2CD807-0D4D-93BC-EFBA-A682E5BB4860}"/>
          </ac:spMkLst>
        </pc:spChg>
        <pc:spChg chg="add mod">
          <ac:chgData name="Puckett, Andrew" userId="14356997-cb0f-4ae2-a30b-cecbbeff2ea1" providerId="ADAL" clId="{0E9EA0DC-8936-5B8C-8775-76DC1317B902}" dt="2026-03-02T13:51:10.778" v="16278" actId="1076"/>
          <ac:spMkLst>
            <pc:docMk/>
            <pc:sldMk cId="3452485953" sldId="673"/>
            <ac:spMk id="8" creationId="{A774647A-C660-26B7-FE6B-D048234A67EC}"/>
          </ac:spMkLst>
        </pc:spChg>
        <pc:spChg chg="add mod">
          <ac:chgData name="Puckett, Andrew" userId="14356997-cb0f-4ae2-a30b-cecbbeff2ea1" providerId="ADAL" clId="{0E9EA0DC-8936-5B8C-8775-76DC1317B902}" dt="2026-03-02T12:24:32.887" v="12455" actId="20577"/>
          <ac:spMkLst>
            <pc:docMk/>
            <pc:sldMk cId="3452485953" sldId="673"/>
            <ac:spMk id="10" creationId="{B6EE7101-1D59-4072-93E4-B188E10F8EB3}"/>
          </ac:spMkLst>
        </pc:spChg>
        <pc:spChg chg="add mod">
          <ac:chgData name="Puckett, Andrew" userId="14356997-cb0f-4ae2-a30b-cecbbeff2ea1" providerId="ADAL" clId="{0E9EA0DC-8936-5B8C-8775-76DC1317B902}" dt="2026-03-02T13:51:35.947" v="16324" actId="113"/>
          <ac:spMkLst>
            <pc:docMk/>
            <pc:sldMk cId="3452485953" sldId="673"/>
            <ac:spMk id="13" creationId="{DD093A76-CBF1-D9E0-D9B7-551C9C78A035}"/>
          </ac:spMkLst>
        </pc:spChg>
        <pc:picChg chg="add mod">
          <ac:chgData name="Puckett, Andrew" userId="14356997-cb0f-4ae2-a30b-cecbbeff2ea1" providerId="ADAL" clId="{0E9EA0DC-8936-5B8C-8775-76DC1317B902}" dt="2026-03-02T12:19:36.511" v="12027" actId="1076"/>
          <ac:picMkLst>
            <pc:docMk/>
            <pc:sldMk cId="3452485953" sldId="673"/>
            <ac:picMk id="7" creationId="{DA1DDFC7-904E-33B1-7DE2-56B191AE15D9}"/>
          </ac:picMkLst>
        </pc:picChg>
        <pc:picChg chg="add mod">
          <ac:chgData name="Puckett, Andrew" userId="14356997-cb0f-4ae2-a30b-cecbbeff2ea1" providerId="ADAL" clId="{0E9EA0DC-8936-5B8C-8775-76DC1317B902}" dt="2026-03-02T12:23:17.746" v="12248" actId="1076"/>
          <ac:picMkLst>
            <pc:docMk/>
            <pc:sldMk cId="3452485953" sldId="673"/>
            <ac:picMk id="9" creationId="{2F4DF2CF-FD0F-A05E-F940-270540A59459}"/>
          </ac:picMkLst>
        </pc:picChg>
        <pc:cxnChg chg="add mod">
          <ac:chgData name="Puckett, Andrew" userId="14356997-cb0f-4ae2-a30b-cecbbeff2ea1" providerId="ADAL" clId="{0E9EA0DC-8936-5B8C-8775-76DC1317B902}" dt="2026-03-02T13:51:06.951" v="16277" actId="692"/>
          <ac:cxnSpMkLst>
            <pc:docMk/>
            <pc:sldMk cId="3452485953" sldId="673"/>
            <ac:cxnSpMk id="12" creationId="{BCE03D52-D5AC-9EA1-1937-F01D76FD2B27}"/>
          </ac:cxnSpMkLst>
        </pc:cxnChg>
      </pc:sldChg>
      <pc:sldChg chg="addSp delSp modSp new mod">
        <pc:chgData name="Puckett, Andrew" userId="14356997-cb0f-4ae2-a30b-cecbbeff2ea1" providerId="ADAL" clId="{0E9EA0DC-8936-5B8C-8775-76DC1317B902}" dt="2026-03-02T12:27:36.737" v="12685" actId="1076"/>
        <pc:sldMkLst>
          <pc:docMk/>
          <pc:sldMk cId="606415727" sldId="674"/>
        </pc:sldMkLst>
        <pc:spChg chg="mod">
          <ac:chgData name="Puckett, Andrew" userId="14356997-cb0f-4ae2-a30b-cecbbeff2ea1" providerId="ADAL" clId="{0E9EA0DC-8936-5B8C-8775-76DC1317B902}" dt="2026-03-02T12:25:54.712" v="12537" actId="20577"/>
          <ac:spMkLst>
            <pc:docMk/>
            <pc:sldMk cId="606415727" sldId="674"/>
            <ac:spMk id="2" creationId="{2939FB32-0B9B-7FC4-4762-CD2FD6140028}"/>
          </ac:spMkLst>
        </pc:spChg>
        <pc:spChg chg="add mod">
          <ac:chgData name="Puckett, Andrew" userId="14356997-cb0f-4ae2-a30b-cecbbeff2ea1" providerId="ADAL" clId="{0E9EA0DC-8936-5B8C-8775-76DC1317B902}" dt="2026-03-02T12:27:36.737" v="12685" actId="1076"/>
          <ac:spMkLst>
            <pc:docMk/>
            <pc:sldMk cId="606415727" sldId="674"/>
            <ac:spMk id="7" creationId="{7C6FA5A2-84DC-D7E0-04DC-84AD3A9F4259}"/>
          </ac:spMkLst>
        </pc:spChg>
        <pc:spChg chg="add del mod">
          <ac:chgData name="Puckett, Andrew" userId="14356997-cb0f-4ae2-a30b-cecbbeff2ea1" providerId="ADAL" clId="{0E9EA0DC-8936-5B8C-8775-76DC1317B902}" dt="2026-03-02T12:27:24.891" v="12682" actId="478"/>
          <ac:spMkLst>
            <pc:docMk/>
            <pc:sldMk cId="606415727" sldId="674"/>
            <ac:spMk id="8" creationId="{C75469EE-1BBC-FBDB-B831-68BADF9E22BF}"/>
          </ac:spMkLst>
        </pc:spChg>
        <pc:picChg chg="add mod">
          <ac:chgData name="Puckett, Andrew" userId="14356997-cb0f-4ae2-a30b-cecbbeff2ea1" providerId="ADAL" clId="{0E9EA0DC-8936-5B8C-8775-76DC1317B902}" dt="2026-03-02T12:27:36.737" v="12685" actId="1076"/>
          <ac:picMkLst>
            <pc:docMk/>
            <pc:sldMk cId="606415727" sldId="674"/>
            <ac:picMk id="6" creationId="{64C5827B-CB34-6367-02FF-6DF6DF9746C9}"/>
          </ac:picMkLst>
        </pc:picChg>
      </pc:sldChg>
      <pc:sldChg chg="addSp delSp modSp new mod modClrScheme chgLayout">
        <pc:chgData name="Puckett, Andrew" userId="14356997-cb0f-4ae2-a30b-cecbbeff2ea1" providerId="ADAL" clId="{0E9EA0DC-8936-5B8C-8775-76DC1317B902}" dt="2026-03-02T13:09:11.376" v="13322" actId="20577"/>
        <pc:sldMkLst>
          <pc:docMk/>
          <pc:sldMk cId="489176129" sldId="675"/>
        </pc:sldMkLst>
        <pc:spChg chg="mod ord">
          <ac:chgData name="Puckett, Andrew" userId="14356997-cb0f-4ae2-a30b-cecbbeff2ea1" providerId="ADAL" clId="{0E9EA0DC-8936-5B8C-8775-76DC1317B902}" dt="2026-03-02T13:05:00.246" v="12803" actId="20577"/>
          <ac:spMkLst>
            <pc:docMk/>
            <pc:sldMk cId="489176129" sldId="675"/>
            <ac:spMk id="2" creationId="{C5460A6B-F437-B449-AB0B-783DC8FB459E}"/>
          </ac:spMkLst>
        </pc:spChg>
        <pc:spChg chg="del">
          <ac:chgData name="Puckett, Andrew" userId="14356997-cb0f-4ae2-a30b-cecbbeff2ea1" providerId="ADAL" clId="{0E9EA0DC-8936-5B8C-8775-76DC1317B902}" dt="2026-03-02T13:04:27.704" v="12723" actId="700"/>
          <ac:spMkLst>
            <pc:docMk/>
            <pc:sldMk cId="489176129" sldId="675"/>
            <ac:spMk id="3" creationId="{7B5E3EC7-5532-71CC-6546-4A382EC3FDAA}"/>
          </ac:spMkLst>
        </pc:spChg>
        <pc:spChg chg="mod ord">
          <ac:chgData name="Puckett, Andrew" userId="14356997-cb0f-4ae2-a30b-cecbbeff2ea1" providerId="ADAL" clId="{0E9EA0DC-8936-5B8C-8775-76DC1317B902}" dt="2026-03-02T13:04:27.704" v="12723" actId="700"/>
          <ac:spMkLst>
            <pc:docMk/>
            <pc:sldMk cId="489176129" sldId="675"/>
            <ac:spMk id="4" creationId="{4F883AB0-D6CC-8DD9-3699-2A48715A4558}"/>
          </ac:spMkLst>
        </pc:spChg>
        <pc:spChg chg="mod ord">
          <ac:chgData name="Puckett, Andrew" userId="14356997-cb0f-4ae2-a30b-cecbbeff2ea1" providerId="ADAL" clId="{0E9EA0DC-8936-5B8C-8775-76DC1317B902}" dt="2026-03-02T13:04:27.704" v="12723" actId="700"/>
          <ac:spMkLst>
            <pc:docMk/>
            <pc:sldMk cId="489176129" sldId="675"/>
            <ac:spMk id="5" creationId="{AEEA6D34-7D31-E022-2AAB-78F52FAB0EA7}"/>
          </ac:spMkLst>
        </pc:spChg>
        <pc:spChg chg="mod ord">
          <ac:chgData name="Puckett, Andrew" userId="14356997-cb0f-4ae2-a30b-cecbbeff2ea1" providerId="ADAL" clId="{0E9EA0DC-8936-5B8C-8775-76DC1317B902}" dt="2026-03-02T13:04:27.704" v="12723" actId="700"/>
          <ac:spMkLst>
            <pc:docMk/>
            <pc:sldMk cId="489176129" sldId="675"/>
            <ac:spMk id="6" creationId="{43BBF50D-02BE-3BCE-0F15-ADD0515E82E6}"/>
          </ac:spMkLst>
        </pc:spChg>
        <pc:spChg chg="add mod">
          <ac:chgData name="Puckett, Andrew" userId="14356997-cb0f-4ae2-a30b-cecbbeff2ea1" providerId="ADAL" clId="{0E9EA0DC-8936-5B8C-8775-76DC1317B902}" dt="2026-03-02T13:08:17.332" v="13096" actId="14100"/>
          <ac:spMkLst>
            <pc:docMk/>
            <pc:sldMk cId="489176129" sldId="675"/>
            <ac:spMk id="9" creationId="{D85FAAF8-A363-85FD-7007-5B0C03678D54}"/>
          </ac:spMkLst>
        </pc:spChg>
        <pc:spChg chg="add mod">
          <ac:chgData name="Puckett, Andrew" userId="14356997-cb0f-4ae2-a30b-cecbbeff2ea1" providerId="ADAL" clId="{0E9EA0DC-8936-5B8C-8775-76DC1317B902}" dt="2026-03-02T13:09:11.376" v="13322" actId="20577"/>
          <ac:spMkLst>
            <pc:docMk/>
            <pc:sldMk cId="489176129" sldId="675"/>
            <ac:spMk id="10" creationId="{0E5637DC-D14A-2EAC-6D51-36863455197C}"/>
          </ac:spMkLst>
        </pc:spChg>
        <pc:picChg chg="add mod">
          <ac:chgData name="Puckett, Andrew" userId="14356997-cb0f-4ae2-a30b-cecbbeff2ea1" providerId="ADAL" clId="{0E9EA0DC-8936-5B8C-8775-76DC1317B902}" dt="2026-03-02T13:05:08.006" v="12806" actId="14100"/>
          <ac:picMkLst>
            <pc:docMk/>
            <pc:sldMk cId="489176129" sldId="675"/>
            <ac:picMk id="8" creationId="{7DC9657D-5805-14ED-C45D-4139D4FC0CA3}"/>
          </ac:picMkLst>
        </pc:picChg>
      </pc:sldChg>
      <pc:sldChg chg="addSp modSp new mod">
        <pc:chgData name="Puckett, Andrew" userId="14356997-cb0f-4ae2-a30b-cecbbeff2ea1" providerId="ADAL" clId="{0E9EA0DC-8936-5B8C-8775-76DC1317B902}" dt="2026-03-02T13:23:47.711" v="13971" actId="1076"/>
        <pc:sldMkLst>
          <pc:docMk/>
          <pc:sldMk cId="146127425" sldId="676"/>
        </pc:sldMkLst>
        <pc:spChg chg="mod">
          <ac:chgData name="Puckett, Andrew" userId="14356997-cb0f-4ae2-a30b-cecbbeff2ea1" providerId="ADAL" clId="{0E9EA0DC-8936-5B8C-8775-76DC1317B902}" dt="2026-03-02T13:09:42.487" v="13422" actId="20577"/>
          <ac:spMkLst>
            <pc:docMk/>
            <pc:sldMk cId="146127425" sldId="676"/>
            <ac:spMk id="2" creationId="{210D9F9B-1E79-1E76-0EA0-4603B9AE49EA}"/>
          </ac:spMkLst>
        </pc:spChg>
        <pc:spChg chg="add mod">
          <ac:chgData name="Puckett, Andrew" userId="14356997-cb0f-4ae2-a30b-cecbbeff2ea1" providerId="ADAL" clId="{0E9EA0DC-8936-5B8C-8775-76DC1317B902}" dt="2026-03-02T13:22:05.319" v="13669" actId="404"/>
          <ac:spMkLst>
            <pc:docMk/>
            <pc:sldMk cId="146127425" sldId="676"/>
            <ac:spMk id="8" creationId="{0C86AD1C-00FF-56BB-E27E-4FC41ED39C26}"/>
          </ac:spMkLst>
        </pc:spChg>
        <pc:spChg chg="add mod">
          <ac:chgData name="Puckett, Andrew" userId="14356997-cb0f-4ae2-a30b-cecbbeff2ea1" providerId="ADAL" clId="{0E9EA0DC-8936-5B8C-8775-76DC1317B902}" dt="2026-03-02T13:23:47.711" v="13971" actId="1076"/>
          <ac:spMkLst>
            <pc:docMk/>
            <pc:sldMk cId="146127425" sldId="676"/>
            <ac:spMk id="9" creationId="{4524D2E9-992C-F078-012F-99A0100F14DA}"/>
          </ac:spMkLst>
        </pc:spChg>
        <pc:picChg chg="add mod">
          <ac:chgData name="Puckett, Andrew" userId="14356997-cb0f-4ae2-a30b-cecbbeff2ea1" providerId="ADAL" clId="{0E9EA0DC-8936-5B8C-8775-76DC1317B902}" dt="2026-03-02T13:22:14.460" v="13670" actId="1076"/>
          <ac:picMkLst>
            <pc:docMk/>
            <pc:sldMk cId="146127425" sldId="676"/>
            <ac:picMk id="7" creationId="{85F7F404-6587-ECF4-4D1C-60A77D0AF2AC}"/>
          </ac:picMkLst>
        </pc:picChg>
      </pc:sldChg>
      <pc:sldChg chg="addSp delSp modSp new mod modClrScheme chgLayout">
        <pc:chgData name="Puckett, Andrew" userId="14356997-cb0f-4ae2-a30b-cecbbeff2ea1" providerId="ADAL" clId="{0E9EA0DC-8936-5B8C-8775-76DC1317B902}" dt="2026-03-02T13:52:17.598" v="16391" actId="20577"/>
        <pc:sldMkLst>
          <pc:docMk/>
          <pc:sldMk cId="2874615529" sldId="677"/>
        </pc:sldMkLst>
        <pc:spChg chg="del mod ord">
          <ac:chgData name="Puckett, Andrew" userId="14356997-cb0f-4ae2-a30b-cecbbeff2ea1" providerId="ADAL" clId="{0E9EA0DC-8936-5B8C-8775-76DC1317B902}" dt="2026-03-02T13:24:43.353" v="13975" actId="700"/>
          <ac:spMkLst>
            <pc:docMk/>
            <pc:sldMk cId="2874615529" sldId="677"/>
            <ac:spMk id="2" creationId="{8FF74153-07EC-D9C2-4A38-2EC054FD0CEE}"/>
          </ac:spMkLst>
        </pc:spChg>
        <pc:spChg chg="mod ord">
          <ac:chgData name="Puckett, Andrew" userId="14356997-cb0f-4ae2-a30b-cecbbeff2ea1" providerId="ADAL" clId="{0E9EA0DC-8936-5B8C-8775-76DC1317B902}" dt="2026-03-02T13:24:43.353" v="13975" actId="700"/>
          <ac:spMkLst>
            <pc:docMk/>
            <pc:sldMk cId="2874615529" sldId="677"/>
            <ac:spMk id="3" creationId="{72F77B11-1FEB-92BE-8AB2-E2A36B30708E}"/>
          </ac:spMkLst>
        </pc:spChg>
        <pc:spChg chg="mod ord">
          <ac:chgData name="Puckett, Andrew" userId="14356997-cb0f-4ae2-a30b-cecbbeff2ea1" providerId="ADAL" clId="{0E9EA0DC-8936-5B8C-8775-76DC1317B902}" dt="2026-03-02T13:24:43.353" v="13975" actId="700"/>
          <ac:spMkLst>
            <pc:docMk/>
            <pc:sldMk cId="2874615529" sldId="677"/>
            <ac:spMk id="4" creationId="{4D22E475-EC56-46C8-7C9B-5DAE245AAA8B}"/>
          </ac:spMkLst>
        </pc:spChg>
        <pc:spChg chg="mod ord">
          <ac:chgData name="Puckett, Andrew" userId="14356997-cb0f-4ae2-a30b-cecbbeff2ea1" providerId="ADAL" clId="{0E9EA0DC-8936-5B8C-8775-76DC1317B902}" dt="2026-03-02T13:24:43.353" v="13975" actId="700"/>
          <ac:spMkLst>
            <pc:docMk/>
            <pc:sldMk cId="2874615529" sldId="677"/>
            <ac:spMk id="5" creationId="{D042916D-CA54-F735-0791-F7CFB2159005}"/>
          </ac:spMkLst>
        </pc:spChg>
        <pc:spChg chg="add mod ord">
          <ac:chgData name="Puckett, Andrew" userId="14356997-cb0f-4ae2-a30b-cecbbeff2ea1" providerId="ADAL" clId="{0E9EA0DC-8936-5B8C-8775-76DC1317B902}" dt="2026-03-02T13:28:25.860" v="14964" actId="20577"/>
          <ac:spMkLst>
            <pc:docMk/>
            <pc:sldMk cId="2874615529" sldId="677"/>
            <ac:spMk id="6" creationId="{D6874B96-DE14-64A0-7363-D00E34D44F56}"/>
          </ac:spMkLst>
        </pc:spChg>
        <pc:spChg chg="add mod ord">
          <ac:chgData name="Puckett, Andrew" userId="14356997-cb0f-4ae2-a30b-cecbbeff2ea1" providerId="ADAL" clId="{0E9EA0DC-8936-5B8C-8775-76DC1317B902}" dt="2026-03-02T13:52:17.598" v="16391" actId="20577"/>
          <ac:spMkLst>
            <pc:docMk/>
            <pc:sldMk cId="2874615529" sldId="677"/>
            <ac:spMk id="7" creationId="{A4C0BF94-844E-8F18-178D-F9696A80C852}"/>
          </ac:spMkLst>
        </pc:spChg>
      </pc:sldChg>
      <pc:sldChg chg="addSp modSp new mod">
        <pc:chgData name="Puckett, Andrew" userId="14356997-cb0f-4ae2-a30b-cecbbeff2ea1" providerId="ADAL" clId="{0E9EA0DC-8936-5B8C-8775-76DC1317B902}" dt="2026-03-02T13:31:14.837" v="15263" actId="20577"/>
        <pc:sldMkLst>
          <pc:docMk/>
          <pc:sldMk cId="3828960394" sldId="678"/>
        </pc:sldMkLst>
        <pc:spChg chg="mod">
          <ac:chgData name="Puckett, Andrew" userId="14356997-cb0f-4ae2-a30b-cecbbeff2ea1" providerId="ADAL" clId="{0E9EA0DC-8936-5B8C-8775-76DC1317B902}" dt="2026-03-02T13:29:57.337" v="15075" actId="20577"/>
          <ac:spMkLst>
            <pc:docMk/>
            <pc:sldMk cId="3828960394" sldId="678"/>
            <ac:spMk id="2" creationId="{4ECEA59F-5DBB-D6D1-2442-A27E8EA4D71F}"/>
          </ac:spMkLst>
        </pc:spChg>
        <pc:spChg chg="add mod">
          <ac:chgData name="Puckett, Andrew" userId="14356997-cb0f-4ae2-a30b-cecbbeff2ea1" providerId="ADAL" clId="{0E9EA0DC-8936-5B8C-8775-76DC1317B902}" dt="2026-03-02T13:31:14.837" v="15263" actId="20577"/>
          <ac:spMkLst>
            <pc:docMk/>
            <pc:sldMk cId="3828960394" sldId="678"/>
            <ac:spMk id="8" creationId="{210B7FD8-AF58-58A5-A273-B25C26985448}"/>
          </ac:spMkLst>
        </pc:spChg>
        <pc:picChg chg="add mod">
          <ac:chgData name="Puckett, Andrew" userId="14356997-cb0f-4ae2-a30b-cecbbeff2ea1" providerId="ADAL" clId="{0E9EA0DC-8936-5B8C-8775-76DC1317B902}" dt="2026-03-02T13:30:18.550" v="15080" actId="14100"/>
          <ac:picMkLst>
            <pc:docMk/>
            <pc:sldMk cId="3828960394" sldId="678"/>
            <ac:picMk id="7" creationId="{23BD7625-29EE-D0F3-F5F9-060F4EAD824C}"/>
          </ac:picMkLst>
        </pc:picChg>
      </pc:sldChg>
      <pc:sldChg chg="addSp delSp modSp new mod ord modClrScheme chgLayout">
        <pc:chgData name="Puckett, Andrew" userId="14356997-cb0f-4ae2-a30b-cecbbeff2ea1" providerId="ADAL" clId="{0E9EA0DC-8936-5B8C-8775-76DC1317B902}" dt="2026-03-02T13:34:30.937" v="15494" actId="692"/>
        <pc:sldMkLst>
          <pc:docMk/>
          <pc:sldMk cId="1414115767" sldId="679"/>
        </pc:sldMkLst>
        <pc:spChg chg="del mod ord">
          <ac:chgData name="Puckett, Andrew" userId="14356997-cb0f-4ae2-a30b-cecbbeff2ea1" providerId="ADAL" clId="{0E9EA0DC-8936-5B8C-8775-76DC1317B902}" dt="2026-03-02T13:32:02.504" v="15285" actId="700"/>
          <ac:spMkLst>
            <pc:docMk/>
            <pc:sldMk cId="1414115767" sldId="679"/>
            <ac:spMk id="2" creationId="{C65FA721-BF7D-4EE0-87F1-86C78A3085B7}"/>
          </ac:spMkLst>
        </pc:spChg>
        <pc:spChg chg="mod ord">
          <ac:chgData name="Puckett, Andrew" userId="14356997-cb0f-4ae2-a30b-cecbbeff2ea1" providerId="ADAL" clId="{0E9EA0DC-8936-5B8C-8775-76DC1317B902}" dt="2026-03-02T13:33:30.284" v="15331" actId="700"/>
          <ac:spMkLst>
            <pc:docMk/>
            <pc:sldMk cId="1414115767" sldId="679"/>
            <ac:spMk id="3" creationId="{2A32CDF8-4F18-5742-226B-E80030B96957}"/>
          </ac:spMkLst>
        </pc:spChg>
        <pc:spChg chg="mod ord">
          <ac:chgData name="Puckett, Andrew" userId="14356997-cb0f-4ae2-a30b-cecbbeff2ea1" providerId="ADAL" clId="{0E9EA0DC-8936-5B8C-8775-76DC1317B902}" dt="2026-03-02T13:33:30.284" v="15331" actId="700"/>
          <ac:spMkLst>
            <pc:docMk/>
            <pc:sldMk cId="1414115767" sldId="679"/>
            <ac:spMk id="4" creationId="{5C51C432-8747-D100-4301-88D086665058}"/>
          </ac:spMkLst>
        </pc:spChg>
        <pc:spChg chg="mod ord">
          <ac:chgData name="Puckett, Andrew" userId="14356997-cb0f-4ae2-a30b-cecbbeff2ea1" providerId="ADAL" clId="{0E9EA0DC-8936-5B8C-8775-76DC1317B902}" dt="2026-03-02T13:33:30.284" v="15331" actId="700"/>
          <ac:spMkLst>
            <pc:docMk/>
            <pc:sldMk cId="1414115767" sldId="679"/>
            <ac:spMk id="5" creationId="{0BEF38B7-3AD9-AE3D-70A6-EA07F99DB9D3}"/>
          </ac:spMkLst>
        </pc:spChg>
        <pc:spChg chg="add mod ord">
          <ac:chgData name="Puckett, Andrew" userId="14356997-cb0f-4ae2-a30b-cecbbeff2ea1" providerId="ADAL" clId="{0E9EA0DC-8936-5B8C-8775-76DC1317B902}" dt="2026-03-02T13:33:30.284" v="15331" actId="700"/>
          <ac:spMkLst>
            <pc:docMk/>
            <pc:sldMk cId="1414115767" sldId="679"/>
            <ac:spMk id="6" creationId="{2B53FCA0-1B1C-0738-4E7B-699746EE7921}"/>
          </ac:spMkLst>
        </pc:spChg>
        <pc:spChg chg="add del mod ord">
          <ac:chgData name="Puckett, Andrew" userId="14356997-cb0f-4ae2-a30b-cecbbeff2ea1" providerId="ADAL" clId="{0E9EA0DC-8936-5B8C-8775-76DC1317B902}" dt="2026-03-02T13:33:30.284" v="15331" actId="700"/>
          <ac:spMkLst>
            <pc:docMk/>
            <pc:sldMk cId="1414115767" sldId="679"/>
            <ac:spMk id="7" creationId="{653300B4-5E75-5E76-34B6-F1CD5829C983}"/>
          </ac:spMkLst>
        </pc:spChg>
        <pc:spChg chg="add mod">
          <ac:chgData name="Puckett, Andrew" userId="14356997-cb0f-4ae2-a30b-cecbbeff2ea1" providerId="ADAL" clId="{0E9EA0DC-8936-5B8C-8775-76DC1317B902}" dt="2026-03-02T13:34:30.937" v="15494" actId="692"/>
          <ac:spMkLst>
            <pc:docMk/>
            <pc:sldMk cId="1414115767" sldId="679"/>
            <ac:spMk id="9" creationId="{DFFBC2B6-CF4D-1D2F-D663-162409F73B7E}"/>
          </ac:spMkLst>
        </pc:spChg>
        <pc:picChg chg="add mod">
          <ac:chgData name="Puckett, Andrew" userId="14356997-cb0f-4ae2-a30b-cecbbeff2ea1" providerId="ADAL" clId="{0E9EA0DC-8936-5B8C-8775-76DC1317B902}" dt="2026-03-02T13:33:50.126" v="15336" actId="1076"/>
          <ac:picMkLst>
            <pc:docMk/>
            <pc:sldMk cId="1414115767" sldId="679"/>
            <ac:picMk id="8" creationId="{7C58C107-3A40-72CC-C029-575BC23F7E18}"/>
          </ac:picMkLst>
        </pc:picChg>
      </pc:sldChg>
      <pc:sldChg chg="addSp delSp modSp new mod modClrScheme chgLayout">
        <pc:chgData name="Puckett, Andrew" userId="14356997-cb0f-4ae2-a30b-cecbbeff2ea1" providerId="ADAL" clId="{0E9EA0DC-8936-5B8C-8775-76DC1317B902}" dt="2026-03-02T13:39:47.626" v="16260" actId="20577"/>
        <pc:sldMkLst>
          <pc:docMk/>
          <pc:sldMk cId="2315515033" sldId="680"/>
        </pc:sldMkLst>
        <pc:spChg chg="del mod ord">
          <ac:chgData name="Puckett, Andrew" userId="14356997-cb0f-4ae2-a30b-cecbbeff2ea1" providerId="ADAL" clId="{0E9EA0DC-8936-5B8C-8775-76DC1317B902}" dt="2026-03-02T13:34:51.427" v="15496" actId="700"/>
          <ac:spMkLst>
            <pc:docMk/>
            <pc:sldMk cId="2315515033" sldId="680"/>
            <ac:spMk id="2" creationId="{8C9BE5BA-2C16-8283-01D7-131F1B72559B}"/>
          </ac:spMkLst>
        </pc:spChg>
        <pc:spChg chg="mod ord">
          <ac:chgData name="Puckett, Andrew" userId="14356997-cb0f-4ae2-a30b-cecbbeff2ea1" providerId="ADAL" clId="{0E9EA0DC-8936-5B8C-8775-76DC1317B902}" dt="2026-03-02T13:34:51.427" v="15496" actId="700"/>
          <ac:spMkLst>
            <pc:docMk/>
            <pc:sldMk cId="2315515033" sldId="680"/>
            <ac:spMk id="3" creationId="{AC47CE69-8B83-E140-C157-D01B8D1C817A}"/>
          </ac:spMkLst>
        </pc:spChg>
        <pc:spChg chg="mod ord">
          <ac:chgData name="Puckett, Andrew" userId="14356997-cb0f-4ae2-a30b-cecbbeff2ea1" providerId="ADAL" clId="{0E9EA0DC-8936-5B8C-8775-76DC1317B902}" dt="2026-03-02T13:34:51.427" v="15496" actId="700"/>
          <ac:spMkLst>
            <pc:docMk/>
            <pc:sldMk cId="2315515033" sldId="680"/>
            <ac:spMk id="4" creationId="{AD3717DC-468B-AB3E-FFEC-38576FC3A03E}"/>
          </ac:spMkLst>
        </pc:spChg>
        <pc:spChg chg="mod ord">
          <ac:chgData name="Puckett, Andrew" userId="14356997-cb0f-4ae2-a30b-cecbbeff2ea1" providerId="ADAL" clId="{0E9EA0DC-8936-5B8C-8775-76DC1317B902}" dt="2026-03-02T13:34:51.427" v="15496" actId="700"/>
          <ac:spMkLst>
            <pc:docMk/>
            <pc:sldMk cId="2315515033" sldId="680"/>
            <ac:spMk id="5" creationId="{95341810-B5F6-785F-0CC7-4D44D2BB8F95}"/>
          </ac:spMkLst>
        </pc:spChg>
        <pc:spChg chg="add mod ord">
          <ac:chgData name="Puckett, Andrew" userId="14356997-cb0f-4ae2-a30b-cecbbeff2ea1" providerId="ADAL" clId="{0E9EA0DC-8936-5B8C-8775-76DC1317B902}" dt="2026-03-02T13:34:56.144" v="15519" actId="20577"/>
          <ac:spMkLst>
            <pc:docMk/>
            <pc:sldMk cId="2315515033" sldId="680"/>
            <ac:spMk id="6" creationId="{D2B98D5D-6AB9-8AC1-BC99-3F7891263EF2}"/>
          </ac:spMkLst>
        </pc:spChg>
        <pc:spChg chg="add mod ord">
          <ac:chgData name="Puckett, Andrew" userId="14356997-cb0f-4ae2-a30b-cecbbeff2ea1" providerId="ADAL" clId="{0E9EA0DC-8936-5B8C-8775-76DC1317B902}" dt="2026-03-02T13:39:47.626" v="16260" actId="20577"/>
          <ac:spMkLst>
            <pc:docMk/>
            <pc:sldMk cId="2315515033" sldId="680"/>
            <ac:spMk id="7" creationId="{92325432-AE9C-F725-C61F-5C8B50D98E0F}"/>
          </ac:spMkLst>
        </pc:spChg>
        <pc:picChg chg="add mod">
          <ac:chgData name="Puckett, Andrew" userId="14356997-cb0f-4ae2-a30b-cecbbeff2ea1" providerId="ADAL" clId="{0E9EA0DC-8936-5B8C-8775-76DC1317B902}" dt="2026-03-02T13:35:46.957" v="15533" actId="1076"/>
          <ac:picMkLst>
            <pc:docMk/>
            <pc:sldMk cId="2315515033" sldId="680"/>
            <ac:picMk id="8" creationId="{02A5906B-7984-1859-6812-7BA340528F76}"/>
          </ac:picMkLst>
        </pc:picChg>
      </pc:sldChg>
      <pc:sldChg chg="addSp delSp modSp new mod modClrScheme chgLayout">
        <pc:chgData name="Puckett, Andrew" userId="14356997-cb0f-4ae2-a30b-cecbbeff2ea1" providerId="ADAL" clId="{0E9EA0DC-8936-5B8C-8775-76DC1317B902}" dt="2026-03-02T13:40:05.544" v="16269" actId="20577"/>
        <pc:sldMkLst>
          <pc:docMk/>
          <pc:sldMk cId="3548794644" sldId="681"/>
        </pc:sldMkLst>
        <pc:spChg chg="del mod ord">
          <ac:chgData name="Puckett, Andrew" userId="14356997-cb0f-4ae2-a30b-cecbbeff2ea1" providerId="ADAL" clId="{0E9EA0DC-8936-5B8C-8775-76DC1317B902}" dt="2026-03-02T13:40:03.929" v="16262" actId="700"/>
          <ac:spMkLst>
            <pc:docMk/>
            <pc:sldMk cId="3548794644" sldId="681"/>
            <ac:spMk id="2" creationId="{93E32164-BD00-81AE-7996-381EFE6F26C0}"/>
          </ac:spMkLst>
        </pc:spChg>
        <pc:spChg chg="del mod ord">
          <ac:chgData name="Puckett, Andrew" userId="14356997-cb0f-4ae2-a30b-cecbbeff2ea1" providerId="ADAL" clId="{0E9EA0DC-8936-5B8C-8775-76DC1317B902}" dt="2026-03-02T13:40:03.929" v="16262" actId="700"/>
          <ac:spMkLst>
            <pc:docMk/>
            <pc:sldMk cId="3548794644" sldId="681"/>
            <ac:spMk id="3" creationId="{00CEBF65-9743-9BE9-2AD2-796FFE142942}"/>
          </ac:spMkLst>
        </pc:spChg>
        <pc:spChg chg="mod ord">
          <ac:chgData name="Puckett, Andrew" userId="14356997-cb0f-4ae2-a30b-cecbbeff2ea1" providerId="ADAL" clId="{0E9EA0DC-8936-5B8C-8775-76DC1317B902}" dt="2026-03-02T13:40:03.929" v="16262" actId="700"/>
          <ac:spMkLst>
            <pc:docMk/>
            <pc:sldMk cId="3548794644" sldId="681"/>
            <ac:spMk id="4" creationId="{4D6F7D8A-3CE6-D528-03F2-FC0C2299D20B}"/>
          </ac:spMkLst>
        </pc:spChg>
        <pc:spChg chg="mod ord">
          <ac:chgData name="Puckett, Andrew" userId="14356997-cb0f-4ae2-a30b-cecbbeff2ea1" providerId="ADAL" clId="{0E9EA0DC-8936-5B8C-8775-76DC1317B902}" dt="2026-03-02T13:40:03.929" v="16262" actId="700"/>
          <ac:spMkLst>
            <pc:docMk/>
            <pc:sldMk cId="3548794644" sldId="681"/>
            <ac:spMk id="5" creationId="{4C61638B-3C19-3C40-CD0E-C3436083C464}"/>
          </ac:spMkLst>
        </pc:spChg>
        <pc:spChg chg="mod ord">
          <ac:chgData name="Puckett, Andrew" userId="14356997-cb0f-4ae2-a30b-cecbbeff2ea1" providerId="ADAL" clId="{0E9EA0DC-8936-5B8C-8775-76DC1317B902}" dt="2026-03-02T13:40:03.929" v="16262" actId="700"/>
          <ac:spMkLst>
            <pc:docMk/>
            <pc:sldMk cId="3548794644" sldId="681"/>
            <ac:spMk id="6" creationId="{59D8EF62-CC78-31C6-D46A-D37B2CFF3867}"/>
          </ac:spMkLst>
        </pc:spChg>
        <pc:spChg chg="add mod ord">
          <ac:chgData name="Puckett, Andrew" userId="14356997-cb0f-4ae2-a30b-cecbbeff2ea1" providerId="ADAL" clId="{0E9EA0DC-8936-5B8C-8775-76DC1317B902}" dt="2026-03-02T13:40:05.544" v="16269" actId="20577"/>
          <ac:spMkLst>
            <pc:docMk/>
            <pc:sldMk cId="3548794644" sldId="681"/>
            <ac:spMk id="7" creationId="{9A8E45A7-DC8B-1FE3-2BA7-C44DE9E420F3}"/>
          </ac:spMkLst>
        </pc:spChg>
        <pc:spChg chg="add mod ord">
          <ac:chgData name="Puckett, Andrew" userId="14356997-cb0f-4ae2-a30b-cecbbeff2ea1" providerId="ADAL" clId="{0E9EA0DC-8936-5B8C-8775-76DC1317B902}" dt="2026-03-02T13:40:03.929" v="16262" actId="700"/>
          <ac:spMkLst>
            <pc:docMk/>
            <pc:sldMk cId="3548794644" sldId="681"/>
            <ac:spMk id="8" creationId="{30585A2B-CF7B-81C6-8631-2624E06BFF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94D08-B20E-5746-9775-012428BD8665}" type="datetimeFigureOut">
              <a:rPr lang="en-US" smtClean="0"/>
              <a:t>2/28/26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7BF27-92F5-8145-9547-985FF9D91D2F}" type="slidenum">
              <a:rPr lang="en-US" smtClean="0"/>
              <a:t>‹#›</a:t>
            </a:fld>
            <a:endParaRPr lang="en-US"/>
          </a:p>
        </p:txBody>
      </p:sp>
    </p:spTree>
    <p:extLst>
      <p:ext uri="{BB962C8B-B14F-4D97-AF65-F5344CB8AC3E}">
        <p14:creationId xmlns:p14="http://schemas.microsoft.com/office/powerpoint/2010/main" val="3393099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3/2/2026</a:t>
            </a:r>
          </a:p>
        </p:txBody>
      </p:sp>
      <p:sp>
        <p:nvSpPr>
          <p:cNvPr id="5" name="Footer Placeholder 4"/>
          <p:cNvSpPr>
            <a:spLocks noGrp="1"/>
          </p:cNvSpPr>
          <p:nvPr>
            <p:ph type="ftr" sz="quarter" idx="11"/>
          </p:nvPr>
        </p:nvSpPr>
        <p:spPr/>
        <p:txBody>
          <a:bodyPr/>
          <a:lstStyle/>
          <a:p>
            <a:r>
              <a:rPr lang="en-US"/>
              <a:t>SBS Collaboration 2026</a:t>
            </a:r>
          </a:p>
        </p:txBody>
      </p:sp>
      <p:sp>
        <p:nvSpPr>
          <p:cNvPr id="6" name="Slide Number Placeholder 5"/>
          <p:cNvSpPr>
            <a:spLocks noGrp="1"/>
          </p:cNvSpPr>
          <p:nvPr>
            <p:ph type="sldNum" sz="quarter" idx="12"/>
          </p:nvPr>
        </p:nvSpPr>
        <p:spPr/>
        <p:txBody>
          <a:bodyPr/>
          <a:lstStyle/>
          <a:p>
            <a:fld id="{BFEAF0DA-B1A1-AC48-BA2F-2E86C6979941}" type="slidenum">
              <a:rPr lang="en-US" smtClean="0"/>
              <a:t>‹#›</a:t>
            </a:fld>
            <a:endParaRPr lang="en-US"/>
          </a:p>
        </p:txBody>
      </p:sp>
    </p:spTree>
    <p:extLst>
      <p:ext uri="{BB962C8B-B14F-4D97-AF65-F5344CB8AC3E}">
        <p14:creationId xmlns:p14="http://schemas.microsoft.com/office/powerpoint/2010/main" val="224119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3/2/2026</a:t>
            </a:r>
          </a:p>
        </p:txBody>
      </p:sp>
      <p:sp>
        <p:nvSpPr>
          <p:cNvPr id="5" name="Footer Placeholder 4"/>
          <p:cNvSpPr>
            <a:spLocks noGrp="1"/>
          </p:cNvSpPr>
          <p:nvPr>
            <p:ph type="ftr" sz="quarter" idx="11"/>
          </p:nvPr>
        </p:nvSpPr>
        <p:spPr/>
        <p:txBody>
          <a:bodyPr/>
          <a:lstStyle/>
          <a:p>
            <a:r>
              <a:rPr lang="en-US"/>
              <a:t>SBS Collaboration 2026</a:t>
            </a:r>
          </a:p>
        </p:txBody>
      </p:sp>
      <p:sp>
        <p:nvSpPr>
          <p:cNvPr id="6" name="Slide Number Placeholder 5"/>
          <p:cNvSpPr>
            <a:spLocks noGrp="1"/>
          </p:cNvSpPr>
          <p:nvPr>
            <p:ph type="sldNum" sz="quarter" idx="12"/>
          </p:nvPr>
        </p:nvSpPr>
        <p:spPr/>
        <p:txBody>
          <a:bodyPr/>
          <a:lstStyle/>
          <a:p>
            <a:fld id="{BFEAF0DA-B1A1-AC48-BA2F-2E86C6979941}" type="slidenum">
              <a:rPr lang="en-US" smtClean="0"/>
              <a:t>‹#›</a:t>
            </a:fld>
            <a:endParaRPr lang="en-US"/>
          </a:p>
        </p:txBody>
      </p:sp>
    </p:spTree>
    <p:extLst>
      <p:ext uri="{BB962C8B-B14F-4D97-AF65-F5344CB8AC3E}">
        <p14:creationId xmlns:p14="http://schemas.microsoft.com/office/powerpoint/2010/main" val="146465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3/2/2026</a:t>
            </a:r>
          </a:p>
        </p:txBody>
      </p:sp>
      <p:sp>
        <p:nvSpPr>
          <p:cNvPr id="5" name="Footer Placeholder 4"/>
          <p:cNvSpPr>
            <a:spLocks noGrp="1"/>
          </p:cNvSpPr>
          <p:nvPr>
            <p:ph type="ftr" sz="quarter" idx="11"/>
          </p:nvPr>
        </p:nvSpPr>
        <p:spPr/>
        <p:txBody>
          <a:bodyPr/>
          <a:lstStyle/>
          <a:p>
            <a:r>
              <a:rPr lang="en-US"/>
              <a:t>SBS Collaboration 2026</a:t>
            </a:r>
          </a:p>
        </p:txBody>
      </p:sp>
      <p:sp>
        <p:nvSpPr>
          <p:cNvPr id="6" name="Slide Number Placeholder 5"/>
          <p:cNvSpPr>
            <a:spLocks noGrp="1"/>
          </p:cNvSpPr>
          <p:nvPr>
            <p:ph type="sldNum" sz="quarter" idx="12"/>
          </p:nvPr>
        </p:nvSpPr>
        <p:spPr/>
        <p:txBody>
          <a:bodyPr/>
          <a:lstStyle/>
          <a:p>
            <a:fld id="{BFEAF0DA-B1A1-AC48-BA2F-2E86C6979941}" type="slidenum">
              <a:rPr lang="en-US" smtClean="0"/>
              <a:t>‹#›</a:t>
            </a:fld>
            <a:endParaRPr lang="en-US"/>
          </a:p>
        </p:txBody>
      </p:sp>
    </p:spTree>
    <p:extLst>
      <p:ext uri="{BB962C8B-B14F-4D97-AF65-F5344CB8AC3E}">
        <p14:creationId xmlns:p14="http://schemas.microsoft.com/office/powerpoint/2010/main" val="1905300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B4B5-92FC-A455-D495-269BFD74DB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D726BA-5D9A-A5FC-BDBF-F845EBEB26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82FE18-B6C7-6839-37AB-989B67DBB856}"/>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9BEB111C-77FB-68C4-8392-F7CC2691E65D}"/>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08AB2537-0B60-010A-72F9-F64E0598F9FC}"/>
              </a:ext>
            </a:extLst>
          </p:cNvPr>
          <p:cNvSpPr>
            <a:spLocks noGrp="1"/>
          </p:cNvSpPr>
          <p:nvPr>
            <p:ph type="sldNum" sz="quarter" idx="12"/>
          </p:nvPr>
        </p:nvSpPr>
        <p:spPr/>
        <p:txBody>
          <a:bodyPr/>
          <a:lstStyle/>
          <a:p>
            <a:fld id="{6E941D74-7C92-495E-BF8F-4C6211D552CA}" type="slidenum">
              <a:rPr lang="en-US" smtClean="0"/>
              <a:t>‹#›</a:t>
            </a:fld>
            <a:endParaRPr lang="en-US"/>
          </a:p>
        </p:txBody>
      </p:sp>
    </p:spTree>
    <p:extLst>
      <p:ext uri="{BB962C8B-B14F-4D97-AF65-F5344CB8AC3E}">
        <p14:creationId xmlns:p14="http://schemas.microsoft.com/office/powerpoint/2010/main" val="1931915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285D-ACE3-1C4A-1E21-23CF4C3E4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F8134B-D540-4A5E-26CA-BCCE70A443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B133E-5C5B-7804-FF2D-12FABC8D1441}"/>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EDC39757-84C5-9249-E31C-7DA241CE4E07}"/>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FF1631A8-56F5-547D-BB44-C8444B12B4EC}"/>
              </a:ext>
            </a:extLst>
          </p:cNvPr>
          <p:cNvSpPr>
            <a:spLocks noGrp="1"/>
          </p:cNvSpPr>
          <p:nvPr>
            <p:ph type="sldNum" sz="quarter" idx="12"/>
          </p:nvPr>
        </p:nvSpPr>
        <p:spPr/>
        <p:txBody>
          <a:bodyPr/>
          <a:lstStyle/>
          <a:p>
            <a:fld id="{6E941D74-7C92-495E-BF8F-4C6211D552CA}" type="slidenum">
              <a:rPr lang="en-US" smtClean="0"/>
              <a:t>‹#›</a:t>
            </a:fld>
            <a:endParaRPr lang="en-US"/>
          </a:p>
        </p:txBody>
      </p:sp>
    </p:spTree>
    <p:extLst>
      <p:ext uri="{BB962C8B-B14F-4D97-AF65-F5344CB8AC3E}">
        <p14:creationId xmlns:p14="http://schemas.microsoft.com/office/powerpoint/2010/main" val="513321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E523-8F8B-1D17-180D-DE05F2520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4A77A1-9093-9EAA-8740-3B382E75CF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C35877-A52E-E524-6E3D-9182B44301D8}"/>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D28DEA86-4871-091D-3CB0-77D77CD0A6BF}"/>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33B1A973-5028-1D66-E9BF-399A240AAD27}"/>
              </a:ext>
            </a:extLst>
          </p:cNvPr>
          <p:cNvSpPr>
            <a:spLocks noGrp="1"/>
          </p:cNvSpPr>
          <p:nvPr>
            <p:ph type="sldNum" sz="quarter" idx="12"/>
          </p:nvPr>
        </p:nvSpPr>
        <p:spPr/>
        <p:txBody>
          <a:bodyPr/>
          <a:lstStyle/>
          <a:p>
            <a:fld id="{6E941D74-7C92-495E-BF8F-4C6211D552CA}" type="slidenum">
              <a:rPr lang="en-US" smtClean="0"/>
              <a:t>‹#›</a:t>
            </a:fld>
            <a:endParaRPr lang="en-US"/>
          </a:p>
        </p:txBody>
      </p:sp>
    </p:spTree>
    <p:extLst>
      <p:ext uri="{BB962C8B-B14F-4D97-AF65-F5344CB8AC3E}">
        <p14:creationId xmlns:p14="http://schemas.microsoft.com/office/powerpoint/2010/main" val="132916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F945-1096-928B-1ED4-A5AEE060D1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BAFA37-1ABF-BD76-5A83-E952A88FA8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CB1CA9-9E82-D043-901B-92C9DDF7E9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322ECC-CCD3-0969-A3F8-14647314F069}"/>
              </a:ext>
            </a:extLst>
          </p:cNvPr>
          <p:cNvSpPr>
            <a:spLocks noGrp="1"/>
          </p:cNvSpPr>
          <p:nvPr>
            <p:ph type="dt" sz="half" idx="10"/>
          </p:nvPr>
        </p:nvSpPr>
        <p:spPr/>
        <p:txBody>
          <a:bodyPr/>
          <a:lstStyle/>
          <a:p>
            <a:r>
              <a:rPr lang="en-US"/>
              <a:t>3/2/2026</a:t>
            </a:r>
          </a:p>
        </p:txBody>
      </p:sp>
      <p:sp>
        <p:nvSpPr>
          <p:cNvPr id="6" name="Footer Placeholder 5">
            <a:extLst>
              <a:ext uri="{FF2B5EF4-FFF2-40B4-BE49-F238E27FC236}">
                <a16:creationId xmlns:a16="http://schemas.microsoft.com/office/drawing/2014/main" id="{61708644-443D-304F-0E0F-0D7CF41DC25B}"/>
              </a:ext>
            </a:extLst>
          </p:cNvPr>
          <p:cNvSpPr>
            <a:spLocks noGrp="1"/>
          </p:cNvSpPr>
          <p:nvPr>
            <p:ph type="ftr" sz="quarter" idx="11"/>
          </p:nvPr>
        </p:nvSpPr>
        <p:spPr/>
        <p:txBody>
          <a:bodyPr/>
          <a:lstStyle/>
          <a:p>
            <a:r>
              <a:rPr lang="en-US"/>
              <a:t>SBS Collaboration 2026</a:t>
            </a:r>
          </a:p>
        </p:txBody>
      </p:sp>
      <p:sp>
        <p:nvSpPr>
          <p:cNvPr id="7" name="Slide Number Placeholder 6">
            <a:extLst>
              <a:ext uri="{FF2B5EF4-FFF2-40B4-BE49-F238E27FC236}">
                <a16:creationId xmlns:a16="http://schemas.microsoft.com/office/drawing/2014/main" id="{2F77841C-E1F6-1301-F802-D988AB6A16BF}"/>
              </a:ext>
            </a:extLst>
          </p:cNvPr>
          <p:cNvSpPr>
            <a:spLocks noGrp="1"/>
          </p:cNvSpPr>
          <p:nvPr>
            <p:ph type="sldNum" sz="quarter" idx="12"/>
          </p:nvPr>
        </p:nvSpPr>
        <p:spPr/>
        <p:txBody>
          <a:bodyPr/>
          <a:lstStyle/>
          <a:p>
            <a:fld id="{6E941D74-7C92-495E-BF8F-4C6211D552CA}" type="slidenum">
              <a:rPr lang="en-US" smtClean="0"/>
              <a:t>‹#›</a:t>
            </a:fld>
            <a:endParaRPr lang="en-US"/>
          </a:p>
        </p:txBody>
      </p:sp>
    </p:spTree>
    <p:extLst>
      <p:ext uri="{BB962C8B-B14F-4D97-AF65-F5344CB8AC3E}">
        <p14:creationId xmlns:p14="http://schemas.microsoft.com/office/powerpoint/2010/main" val="1126155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6AC2F-6049-071C-3916-0DC4C57F6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48DA19-A5A3-E5F6-A577-B80652177A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0035-285D-7098-B195-CFF6FE884E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81A76-7AD9-8539-9AC4-F8EEA678A6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8DB2E9-D667-A4BE-B125-D3EC8AB3F3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7AAEE-D6A6-8E1C-B0A1-A50B37C8CD6F}"/>
              </a:ext>
            </a:extLst>
          </p:cNvPr>
          <p:cNvSpPr>
            <a:spLocks noGrp="1"/>
          </p:cNvSpPr>
          <p:nvPr>
            <p:ph type="dt" sz="half" idx="10"/>
          </p:nvPr>
        </p:nvSpPr>
        <p:spPr/>
        <p:txBody>
          <a:bodyPr/>
          <a:lstStyle/>
          <a:p>
            <a:r>
              <a:rPr lang="en-US"/>
              <a:t>3/2/2026</a:t>
            </a:r>
          </a:p>
        </p:txBody>
      </p:sp>
      <p:sp>
        <p:nvSpPr>
          <p:cNvPr id="8" name="Footer Placeholder 7">
            <a:extLst>
              <a:ext uri="{FF2B5EF4-FFF2-40B4-BE49-F238E27FC236}">
                <a16:creationId xmlns:a16="http://schemas.microsoft.com/office/drawing/2014/main" id="{A6EF48E6-86D0-FED7-E0EA-554426440DA6}"/>
              </a:ext>
            </a:extLst>
          </p:cNvPr>
          <p:cNvSpPr>
            <a:spLocks noGrp="1"/>
          </p:cNvSpPr>
          <p:nvPr>
            <p:ph type="ftr" sz="quarter" idx="11"/>
          </p:nvPr>
        </p:nvSpPr>
        <p:spPr/>
        <p:txBody>
          <a:bodyPr/>
          <a:lstStyle/>
          <a:p>
            <a:r>
              <a:rPr lang="en-US"/>
              <a:t>SBS Collaboration 2026</a:t>
            </a:r>
          </a:p>
        </p:txBody>
      </p:sp>
      <p:sp>
        <p:nvSpPr>
          <p:cNvPr id="9" name="Slide Number Placeholder 8">
            <a:extLst>
              <a:ext uri="{FF2B5EF4-FFF2-40B4-BE49-F238E27FC236}">
                <a16:creationId xmlns:a16="http://schemas.microsoft.com/office/drawing/2014/main" id="{635FA8CF-786E-C1EC-7E3C-CD2920604D9C}"/>
              </a:ext>
            </a:extLst>
          </p:cNvPr>
          <p:cNvSpPr>
            <a:spLocks noGrp="1"/>
          </p:cNvSpPr>
          <p:nvPr>
            <p:ph type="sldNum" sz="quarter" idx="12"/>
          </p:nvPr>
        </p:nvSpPr>
        <p:spPr/>
        <p:txBody>
          <a:bodyPr/>
          <a:lstStyle/>
          <a:p>
            <a:fld id="{6E941D74-7C92-495E-BF8F-4C6211D552CA}" type="slidenum">
              <a:rPr lang="en-US" smtClean="0"/>
              <a:t>‹#›</a:t>
            </a:fld>
            <a:endParaRPr lang="en-US"/>
          </a:p>
        </p:txBody>
      </p:sp>
    </p:spTree>
    <p:extLst>
      <p:ext uri="{BB962C8B-B14F-4D97-AF65-F5344CB8AC3E}">
        <p14:creationId xmlns:p14="http://schemas.microsoft.com/office/powerpoint/2010/main" val="1564204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567E-7AD0-DAA6-62F2-7ED48F9B07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DF0B6E-C891-E0E0-2E7D-85767EBAB5FC}"/>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950E146A-B503-9FD3-D55D-5FEE13A59F33}"/>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5C37BA14-A7D8-A737-0233-09E6158E60B5}"/>
              </a:ext>
            </a:extLst>
          </p:cNvPr>
          <p:cNvSpPr>
            <a:spLocks noGrp="1"/>
          </p:cNvSpPr>
          <p:nvPr>
            <p:ph type="sldNum" sz="quarter" idx="12"/>
          </p:nvPr>
        </p:nvSpPr>
        <p:spPr/>
        <p:txBody>
          <a:bodyPr/>
          <a:lstStyle/>
          <a:p>
            <a:fld id="{6E941D74-7C92-495E-BF8F-4C6211D552CA}" type="slidenum">
              <a:rPr lang="en-US" smtClean="0"/>
              <a:t>‹#›</a:t>
            </a:fld>
            <a:endParaRPr lang="en-US"/>
          </a:p>
        </p:txBody>
      </p:sp>
    </p:spTree>
    <p:extLst>
      <p:ext uri="{BB962C8B-B14F-4D97-AF65-F5344CB8AC3E}">
        <p14:creationId xmlns:p14="http://schemas.microsoft.com/office/powerpoint/2010/main" val="57402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8ADABC-9F68-8A61-03D6-6B81B91B501A}"/>
              </a:ext>
            </a:extLst>
          </p:cNvPr>
          <p:cNvSpPr>
            <a:spLocks noGrp="1"/>
          </p:cNvSpPr>
          <p:nvPr>
            <p:ph type="dt" sz="half" idx="10"/>
          </p:nvPr>
        </p:nvSpPr>
        <p:spPr/>
        <p:txBody>
          <a:bodyPr/>
          <a:lstStyle/>
          <a:p>
            <a:r>
              <a:rPr lang="en-US"/>
              <a:t>3/2/2026</a:t>
            </a:r>
          </a:p>
        </p:txBody>
      </p:sp>
      <p:sp>
        <p:nvSpPr>
          <p:cNvPr id="3" name="Footer Placeholder 2">
            <a:extLst>
              <a:ext uri="{FF2B5EF4-FFF2-40B4-BE49-F238E27FC236}">
                <a16:creationId xmlns:a16="http://schemas.microsoft.com/office/drawing/2014/main" id="{0724B8A7-E716-6C20-A515-2DFB6A5CD56C}"/>
              </a:ext>
            </a:extLst>
          </p:cNvPr>
          <p:cNvSpPr>
            <a:spLocks noGrp="1"/>
          </p:cNvSpPr>
          <p:nvPr>
            <p:ph type="ftr" sz="quarter" idx="11"/>
          </p:nvPr>
        </p:nvSpPr>
        <p:spPr/>
        <p:txBody>
          <a:bodyPr/>
          <a:lstStyle/>
          <a:p>
            <a:r>
              <a:rPr lang="en-US"/>
              <a:t>SBS Collaboration 2026</a:t>
            </a:r>
          </a:p>
        </p:txBody>
      </p:sp>
      <p:sp>
        <p:nvSpPr>
          <p:cNvPr id="4" name="Slide Number Placeholder 3">
            <a:extLst>
              <a:ext uri="{FF2B5EF4-FFF2-40B4-BE49-F238E27FC236}">
                <a16:creationId xmlns:a16="http://schemas.microsoft.com/office/drawing/2014/main" id="{9D737DF5-8EC1-943B-3BE0-5D9F88128DCB}"/>
              </a:ext>
            </a:extLst>
          </p:cNvPr>
          <p:cNvSpPr>
            <a:spLocks noGrp="1"/>
          </p:cNvSpPr>
          <p:nvPr>
            <p:ph type="sldNum" sz="quarter" idx="12"/>
          </p:nvPr>
        </p:nvSpPr>
        <p:spPr/>
        <p:txBody>
          <a:bodyPr/>
          <a:lstStyle/>
          <a:p>
            <a:fld id="{6E941D74-7C92-495E-BF8F-4C6211D552CA}" type="slidenum">
              <a:rPr lang="en-US" smtClean="0"/>
              <a:t>‹#›</a:t>
            </a:fld>
            <a:endParaRPr lang="en-US"/>
          </a:p>
        </p:txBody>
      </p:sp>
    </p:spTree>
    <p:extLst>
      <p:ext uri="{BB962C8B-B14F-4D97-AF65-F5344CB8AC3E}">
        <p14:creationId xmlns:p14="http://schemas.microsoft.com/office/powerpoint/2010/main" val="133276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ED6D-B0D1-4110-1F20-93E1AEE19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9D3633-66EC-DE0C-EBA6-D8FD27D22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1343C9-48F4-1261-66D2-CEE4765E9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B1D953-CD58-8307-3D53-D906BF61B9BE}"/>
              </a:ext>
            </a:extLst>
          </p:cNvPr>
          <p:cNvSpPr>
            <a:spLocks noGrp="1"/>
          </p:cNvSpPr>
          <p:nvPr>
            <p:ph type="dt" sz="half" idx="10"/>
          </p:nvPr>
        </p:nvSpPr>
        <p:spPr/>
        <p:txBody>
          <a:bodyPr/>
          <a:lstStyle/>
          <a:p>
            <a:r>
              <a:rPr lang="en-US"/>
              <a:t>3/2/2026</a:t>
            </a:r>
          </a:p>
        </p:txBody>
      </p:sp>
      <p:sp>
        <p:nvSpPr>
          <p:cNvPr id="6" name="Footer Placeholder 5">
            <a:extLst>
              <a:ext uri="{FF2B5EF4-FFF2-40B4-BE49-F238E27FC236}">
                <a16:creationId xmlns:a16="http://schemas.microsoft.com/office/drawing/2014/main" id="{7C36D61C-084A-7ABE-266F-E93B7A8103CC}"/>
              </a:ext>
            </a:extLst>
          </p:cNvPr>
          <p:cNvSpPr>
            <a:spLocks noGrp="1"/>
          </p:cNvSpPr>
          <p:nvPr>
            <p:ph type="ftr" sz="quarter" idx="11"/>
          </p:nvPr>
        </p:nvSpPr>
        <p:spPr/>
        <p:txBody>
          <a:bodyPr/>
          <a:lstStyle/>
          <a:p>
            <a:r>
              <a:rPr lang="en-US"/>
              <a:t>SBS Collaboration 2026</a:t>
            </a:r>
          </a:p>
        </p:txBody>
      </p:sp>
      <p:sp>
        <p:nvSpPr>
          <p:cNvPr id="7" name="Slide Number Placeholder 6">
            <a:extLst>
              <a:ext uri="{FF2B5EF4-FFF2-40B4-BE49-F238E27FC236}">
                <a16:creationId xmlns:a16="http://schemas.microsoft.com/office/drawing/2014/main" id="{87D88BA6-D413-0C79-C263-A9E63016282B}"/>
              </a:ext>
            </a:extLst>
          </p:cNvPr>
          <p:cNvSpPr>
            <a:spLocks noGrp="1"/>
          </p:cNvSpPr>
          <p:nvPr>
            <p:ph type="sldNum" sz="quarter" idx="12"/>
          </p:nvPr>
        </p:nvSpPr>
        <p:spPr/>
        <p:txBody>
          <a:bodyPr/>
          <a:lstStyle/>
          <a:p>
            <a:fld id="{6E941D74-7C92-495E-BF8F-4C6211D552CA}" type="slidenum">
              <a:rPr lang="en-US" smtClean="0"/>
              <a:t>‹#›</a:t>
            </a:fld>
            <a:endParaRPr lang="en-US"/>
          </a:p>
        </p:txBody>
      </p:sp>
    </p:spTree>
    <p:extLst>
      <p:ext uri="{BB962C8B-B14F-4D97-AF65-F5344CB8AC3E}">
        <p14:creationId xmlns:p14="http://schemas.microsoft.com/office/powerpoint/2010/main" val="3689437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3/2/2026</a:t>
            </a:r>
          </a:p>
        </p:txBody>
      </p:sp>
      <p:sp>
        <p:nvSpPr>
          <p:cNvPr id="5" name="Footer Placeholder 4"/>
          <p:cNvSpPr>
            <a:spLocks noGrp="1"/>
          </p:cNvSpPr>
          <p:nvPr>
            <p:ph type="ftr" sz="quarter" idx="11"/>
          </p:nvPr>
        </p:nvSpPr>
        <p:spPr/>
        <p:txBody>
          <a:bodyPr/>
          <a:lstStyle/>
          <a:p>
            <a:r>
              <a:rPr lang="en-US"/>
              <a:t>SBS Collaboration 2026</a:t>
            </a:r>
          </a:p>
        </p:txBody>
      </p:sp>
      <p:sp>
        <p:nvSpPr>
          <p:cNvPr id="6" name="Slide Number Placeholder 5"/>
          <p:cNvSpPr>
            <a:spLocks noGrp="1"/>
          </p:cNvSpPr>
          <p:nvPr>
            <p:ph type="sldNum" sz="quarter" idx="12"/>
          </p:nvPr>
        </p:nvSpPr>
        <p:spPr/>
        <p:txBody>
          <a:bodyPr/>
          <a:lstStyle/>
          <a:p>
            <a:fld id="{BFEAF0DA-B1A1-AC48-BA2F-2E86C6979941}" type="slidenum">
              <a:rPr lang="en-US" smtClean="0"/>
              <a:t>‹#›</a:t>
            </a:fld>
            <a:endParaRPr lang="en-US"/>
          </a:p>
        </p:txBody>
      </p:sp>
    </p:spTree>
    <p:extLst>
      <p:ext uri="{BB962C8B-B14F-4D97-AF65-F5344CB8AC3E}">
        <p14:creationId xmlns:p14="http://schemas.microsoft.com/office/powerpoint/2010/main" val="2749606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8ADE-EE1B-631B-2BB3-CA3756198B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C7F7BF-E964-AC67-D04E-E07400159F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F1007F-F374-1B89-0EDA-5617D4E70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0094EE-24F8-A52F-1BE1-6D47C94AEA61}"/>
              </a:ext>
            </a:extLst>
          </p:cNvPr>
          <p:cNvSpPr>
            <a:spLocks noGrp="1"/>
          </p:cNvSpPr>
          <p:nvPr>
            <p:ph type="dt" sz="half" idx="10"/>
          </p:nvPr>
        </p:nvSpPr>
        <p:spPr/>
        <p:txBody>
          <a:bodyPr/>
          <a:lstStyle/>
          <a:p>
            <a:r>
              <a:rPr lang="en-US"/>
              <a:t>3/2/2026</a:t>
            </a:r>
          </a:p>
        </p:txBody>
      </p:sp>
      <p:sp>
        <p:nvSpPr>
          <p:cNvPr id="6" name="Footer Placeholder 5">
            <a:extLst>
              <a:ext uri="{FF2B5EF4-FFF2-40B4-BE49-F238E27FC236}">
                <a16:creationId xmlns:a16="http://schemas.microsoft.com/office/drawing/2014/main" id="{ECC21BE5-ACCE-D762-D018-C8D46061BFDC}"/>
              </a:ext>
            </a:extLst>
          </p:cNvPr>
          <p:cNvSpPr>
            <a:spLocks noGrp="1"/>
          </p:cNvSpPr>
          <p:nvPr>
            <p:ph type="ftr" sz="quarter" idx="11"/>
          </p:nvPr>
        </p:nvSpPr>
        <p:spPr/>
        <p:txBody>
          <a:bodyPr/>
          <a:lstStyle/>
          <a:p>
            <a:r>
              <a:rPr lang="en-US"/>
              <a:t>SBS Collaboration 2026</a:t>
            </a:r>
          </a:p>
        </p:txBody>
      </p:sp>
      <p:sp>
        <p:nvSpPr>
          <p:cNvPr id="7" name="Slide Number Placeholder 6">
            <a:extLst>
              <a:ext uri="{FF2B5EF4-FFF2-40B4-BE49-F238E27FC236}">
                <a16:creationId xmlns:a16="http://schemas.microsoft.com/office/drawing/2014/main" id="{7AB42686-84AE-E8A9-48B1-D63F5EC2D333}"/>
              </a:ext>
            </a:extLst>
          </p:cNvPr>
          <p:cNvSpPr>
            <a:spLocks noGrp="1"/>
          </p:cNvSpPr>
          <p:nvPr>
            <p:ph type="sldNum" sz="quarter" idx="12"/>
          </p:nvPr>
        </p:nvSpPr>
        <p:spPr/>
        <p:txBody>
          <a:bodyPr/>
          <a:lstStyle/>
          <a:p>
            <a:fld id="{6E941D74-7C92-495E-BF8F-4C6211D552CA}" type="slidenum">
              <a:rPr lang="en-US" smtClean="0"/>
              <a:t>‹#›</a:t>
            </a:fld>
            <a:endParaRPr lang="en-US"/>
          </a:p>
        </p:txBody>
      </p:sp>
    </p:spTree>
    <p:extLst>
      <p:ext uri="{BB962C8B-B14F-4D97-AF65-F5344CB8AC3E}">
        <p14:creationId xmlns:p14="http://schemas.microsoft.com/office/powerpoint/2010/main" val="4107799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18DCA-B0E7-EDA2-75B7-4FD2B69EFB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79EBED-E752-2EEE-E36F-F873AF23C3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8FDC2-2B90-4C2F-F781-255FDBA04D98}"/>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91140086-111F-15F4-30F1-52737D9E30E5}"/>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E5762586-B84C-E636-B3C1-341F7CE3C818}"/>
              </a:ext>
            </a:extLst>
          </p:cNvPr>
          <p:cNvSpPr>
            <a:spLocks noGrp="1"/>
          </p:cNvSpPr>
          <p:nvPr>
            <p:ph type="sldNum" sz="quarter" idx="12"/>
          </p:nvPr>
        </p:nvSpPr>
        <p:spPr/>
        <p:txBody>
          <a:bodyPr/>
          <a:lstStyle/>
          <a:p>
            <a:fld id="{6E941D74-7C92-495E-BF8F-4C6211D552CA}" type="slidenum">
              <a:rPr lang="en-US" smtClean="0"/>
              <a:t>‹#›</a:t>
            </a:fld>
            <a:endParaRPr lang="en-US"/>
          </a:p>
        </p:txBody>
      </p:sp>
    </p:spTree>
    <p:extLst>
      <p:ext uri="{BB962C8B-B14F-4D97-AF65-F5344CB8AC3E}">
        <p14:creationId xmlns:p14="http://schemas.microsoft.com/office/powerpoint/2010/main" val="170037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D0FA83-616A-370A-0D18-37DD4AF588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A577ED-B677-3E62-127C-92C572047A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F87CD-F0F4-DAAB-8A68-120DC7F5893E}"/>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87A54841-987A-2A31-E5AC-C99B569D1422}"/>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DC64568D-B3BC-57B6-F797-717821FF6C78}"/>
              </a:ext>
            </a:extLst>
          </p:cNvPr>
          <p:cNvSpPr>
            <a:spLocks noGrp="1"/>
          </p:cNvSpPr>
          <p:nvPr>
            <p:ph type="sldNum" sz="quarter" idx="12"/>
          </p:nvPr>
        </p:nvSpPr>
        <p:spPr/>
        <p:txBody>
          <a:bodyPr/>
          <a:lstStyle/>
          <a:p>
            <a:fld id="{6E941D74-7C92-495E-BF8F-4C6211D552CA}" type="slidenum">
              <a:rPr lang="en-US" smtClean="0"/>
              <a:t>‹#›</a:t>
            </a:fld>
            <a:endParaRPr lang="en-US"/>
          </a:p>
        </p:txBody>
      </p:sp>
    </p:spTree>
    <p:extLst>
      <p:ext uri="{BB962C8B-B14F-4D97-AF65-F5344CB8AC3E}">
        <p14:creationId xmlns:p14="http://schemas.microsoft.com/office/powerpoint/2010/main" val="171265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3/2/2026</a:t>
            </a:r>
          </a:p>
        </p:txBody>
      </p:sp>
      <p:sp>
        <p:nvSpPr>
          <p:cNvPr id="5" name="Footer Placeholder 4"/>
          <p:cNvSpPr>
            <a:spLocks noGrp="1"/>
          </p:cNvSpPr>
          <p:nvPr>
            <p:ph type="ftr" sz="quarter" idx="11"/>
          </p:nvPr>
        </p:nvSpPr>
        <p:spPr/>
        <p:txBody>
          <a:bodyPr/>
          <a:lstStyle/>
          <a:p>
            <a:r>
              <a:rPr lang="en-US"/>
              <a:t>SBS Collaboration 2026</a:t>
            </a:r>
          </a:p>
        </p:txBody>
      </p:sp>
      <p:sp>
        <p:nvSpPr>
          <p:cNvPr id="6" name="Slide Number Placeholder 5"/>
          <p:cNvSpPr>
            <a:spLocks noGrp="1"/>
          </p:cNvSpPr>
          <p:nvPr>
            <p:ph type="sldNum" sz="quarter" idx="12"/>
          </p:nvPr>
        </p:nvSpPr>
        <p:spPr/>
        <p:txBody>
          <a:bodyPr/>
          <a:lstStyle/>
          <a:p>
            <a:fld id="{BFEAF0DA-B1A1-AC48-BA2F-2E86C6979941}" type="slidenum">
              <a:rPr lang="en-US" smtClean="0"/>
              <a:t>‹#›</a:t>
            </a:fld>
            <a:endParaRPr lang="en-US"/>
          </a:p>
        </p:txBody>
      </p:sp>
    </p:spTree>
    <p:extLst>
      <p:ext uri="{BB962C8B-B14F-4D97-AF65-F5344CB8AC3E}">
        <p14:creationId xmlns:p14="http://schemas.microsoft.com/office/powerpoint/2010/main" val="4237344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3/2/2026</a:t>
            </a:r>
          </a:p>
        </p:txBody>
      </p:sp>
      <p:sp>
        <p:nvSpPr>
          <p:cNvPr id="6" name="Footer Placeholder 5"/>
          <p:cNvSpPr>
            <a:spLocks noGrp="1"/>
          </p:cNvSpPr>
          <p:nvPr>
            <p:ph type="ftr" sz="quarter" idx="11"/>
          </p:nvPr>
        </p:nvSpPr>
        <p:spPr/>
        <p:txBody>
          <a:bodyPr/>
          <a:lstStyle/>
          <a:p>
            <a:r>
              <a:rPr lang="en-US"/>
              <a:t>SBS Collaboration 2026</a:t>
            </a:r>
          </a:p>
        </p:txBody>
      </p:sp>
      <p:sp>
        <p:nvSpPr>
          <p:cNvPr id="7" name="Slide Number Placeholder 6"/>
          <p:cNvSpPr>
            <a:spLocks noGrp="1"/>
          </p:cNvSpPr>
          <p:nvPr>
            <p:ph type="sldNum" sz="quarter" idx="12"/>
          </p:nvPr>
        </p:nvSpPr>
        <p:spPr/>
        <p:txBody>
          <a:bodyPr/>
          <a:lstStyle/>
          <a:p>
            <a:fld id="{BFEAF0DA-B1A1-AC48-BA2F-2E86C6979941}" type="slidenum">
              <a:rPr lang="en-US" smtClean="0"/>
              <a:t>‹#›</a:t>
            </a:fld>
            <a:endParaRPr lang="en-US"/>
          </a:p>
        </p:txBody>
      </p:sp>
    </p:spTree>
    <p:extLst>
      <p:ext uri="{BB962C8B-B14F-4D97-AF65-F5344CB8AC3E}">
        <p14:creationId xmlns:p14="http://schemas.microsoft.com/office/powerpoint/2010/main" val="1308595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3/2/2026</a:t>
            </a:r>
          </a:p>
        </p:txBody>
      </p:sp>
      <p:sp>
        <p:nvSpPr>
          <p:cNvPr id="8" name="Footer Placeholder 7"/>
          <p:cNvSpPr>
            <a:spLocks noGrp="1"/>
          </p:cNvSpPr>
          <p:nvPr>
            <p:ph type="ftr" sz="quarter" idx="11"/>
          </p:nvPr>
        </p:nvSpPr>
        <p:spPr/>
        <p:txBody>
          <a:bodyPr/>
          <a:lstStyle/>
          <a:p>
            <a:r>
              <a:rPr lang="en-US"/>
              <a:t>SBS Collaboration 2026</a:t>
            </a:r>
          </a:p>
        </p:txBody>
      </p:sp>
      <p:sp>
        <p:nvSpPr>
          <p:cNvPr id="9" name="Slide Number Placeholder 8"/>
          <p:cNvSpPr>
            <a:spLocks noGrp="1"/>
          </p:cNvSpPr>
          <p:nvPr>
            <p:ph type="sldNum" sz="quarter" idx="12"/>
          </p:nvPr>
        </p:nvSpPr>
        <p:spPr/>
        <p:txBody>
          <a:bodyPr/>
          <a:lstStyle/>
          <a:p>
            <a:fld id="{BFEAF0DA-B1A1-AC48-BA2F-2E86C6979941}" type="slidenum">
              <a:rPr lang="en-US" smtClean="0"/>
              <a:t>‹#›</a:t>
            </a:fld>
            <a:endParaRPr lang="en-US"/>
          </a:p>
        </p:txBody>
      </p:sp>
    </p:spTree>
    <p:extLst>
      <p:ext uri="{BB962C8B-B14F-4D97-AF65-F5344CB8AC3E}">
        <p14:creationId xmlns:p14="http://schemas.microsoft.com/office/powerpoint/2010/main" val="256280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3/2/2026</a:t>
            </a:r>
          </a:p>
        </p:txBody>
      </p:sp>
      <p:sp>
        <p:nvSpPr>
          <p:cNvPr id="4" name="Footer Placeholder 3"/>
          <p:cNvSpPr>
            <a:spLocks noGrp="1"/>
          </p:cNvSpPr>
          <p:nvPr>
            <p:ph type="ftr" sz="quarter" idx="11"/>
          </p:nvPr>
        </p:nvSpPr>
        <p:spPr/>
        <p:txBody>
          <a:bodyPr/>
          <a:lstStyle/>
          <a:p>
            <a:r>
              <a:rPr lang="en-US"/>
              <a:t>SBS Collaboration 2026</a:t>
            </a:r>
          </a:p>
        </p:txBody>
      </p:sp>
      <p:sp>
        <p:nvSpPr>
          <p:cNvPr id="5" name="Slide Number Placeholder 4"/>
          <p:cNvSpPr>
            <a:spLocks noGrp="1"/>
          </p:cNvSpPr>
          <p:nvPr>
            <p:ph type="sldNum" sz="quarter" idx="12"/>
          </p:nvPr>
        </p:nvSpPr>
        <p:spPr/>
        <p:txBody>
          <a:bodyPr/>
          <a:lstStyle/>
          <a:p>
            <a:fld id="{BFEAF0DA-B1A1-AC48-BA2F-2E86C6979941}" type="slidenum">
              <a:rPr lang="en-US" smtClean="0"/>
              <a:t>‹#›</a:t>
            </a:fld>
            <a:endParaRPr lang="en-US"/>
          </a:p>
        </p:txBody>
      </p:sp>
    </p:spTree>
    <p:extLst>
      <p:ext uri="{BB962C8B-B14F-4D97-AF65-F5344CB8AC3E}">
        <p14:creationId xmlns:p14="http://schemas.microsoft.com/office/powerpoint/2010/main" val="150901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3/2/2026</a:t>
            </a:r>
          </a:p>
        </p:txBody>
      </p:sp>
      <p:sp>
        <p:nvSpPr>
          <p:cNvPr id="3" name="Footer Placeholder 2"/>
          <p:cNvSpPr>
            <a:spLocks noGrp="1"/>
          </p:cNvSpPr>
          <p:nvPr>
            <p:ph type="ftr" sz="quarter" idx="11"/>
          </p:nvPr>
        </p:nvSpPr>
        <p:spPr/>
        <p:txBody>
          <a:bodyPr/>
          <a:lstStyle/>
          <a:p>
            <a:r>
              <a:rPr lang="en-US"/>
              <a:t>SBS Collaboration 2026</a:t>
            </a:r>
          </a:p>
        </p:txBody>
      </p:sp>
      <p:sp>
        <p:nvSpPr>
          <p:cNvPr id="4" name="Slide Number Placeholder 3"/>
          <p:cNvSpPr>
            <a:spLocks noGrp="1"/>
          </p:cNvSpPr>
          <p:nvPr>
            <p:ph type="sldNum" sz="quarter" idx="12"/>
          </p:nvPr>
        </p:nvSpPr>
        <p:spPr/>
        <p:txBody>
          <a:bodyPr/>
          <a:lstStyle/>
          <a:p>
            <a:fld id="{BFEAF0DA-B1A1-AC48-BA2F-2E86C6979941}" type="slidenum">
              <a:rPr lang="en-US" smtClean="0"/>
              <a:t>‹#›</a:t>
            </a:fld>
            <a:endParaRPr lang="en-US"/>
          </a:p>
        </p:txBody>
      </p:sp>
    </p:spTree>
    <p:extLst>
      <p:ext uri="{BB962C8B-B14F-4D97-AF65-F5344CB8AC3E}">
        <p14:creationId xmlns:p14="http://schemas.microsoft.com/office/powerpoint/2010/main" val="184168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3/2/2026</a:t>
            </a:r>
          </a:p>
        </p:txBody>
      </p:sp>
      <p:sp>
        <p:nvSpPr>
          <p:cNvPr id="6" name="Footer Placeholder 5"/>
          <p:cNvSpPr>
            <a:spLocks noGrp="1"/>
          </p:cNvSpPr>
          <p:nvPr>
            <p:ph type="ftr" sz="quarter" idx="11"/>
          </p:nvPr>
        </p:nvSpPr>
        <p:spPr/>
        <p:txBody>
          <a:bodyPr/>
          <a:lstStyle/>
          <a:p>
            <a:r>
              <a:rPr lang="en-US"/>
              <a:t>SBS Collaboration 2026</a:t>
            </a:r>
          </a:p>
        </p:txBody>
      </p:sp>
      <p:sp>
        <p:nvSpPr>
          <p:cNvPr id="7" name="Slide Number Placeholder 6"/>
          <p:cNvSpPr>
            <a:spLocks noGrp="1"/>
          </p:cNvSpPr>
          <p:nvPr>
            <p:ph type="sldNum" sz="quarter" idx="12"/>
          </p:nvPr>
        </p:nvSpPr>
        <p:spPr/>
        <p:txBody>
          <a:bodyPr/>
          <a:lstStyle/>
          <a:p>
            <a:fld id="{BFEAF0DA-B1A1-AC48-BA2F-2E86C6979941}" type="slidenum">
              <a:rPr lang="en-US" smtClean="0"/>
              <a:t>‹#›</a:t>
            </a:fld>
            <a:endParaRPr lang="en-US"/>
          </a:p>
        </p:txBody>
      </p:sp>
    </p:spTree>
    <p:extLst>
      <p:ext uri="{BB962C8B-B14F-4D97-AF65-F5344CB8AC3E}">
        <p14:creationId xmlns:p14="http://schemas.microsoft.com/office/powerpoint/2010/main" val="217044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3/2/2026</a:t>
            </a:r>
          </a:p>
        </p:txBody>
      </p:sp>
      <p:sp>
        <p:nvSpPr>
          <p:cNvPr id="6" name="Footer Placeholder 5"/>
          <p:cNvSpPr>
            <a:spLocks noGrp="1"/>
          </p:cNvSpPr>
          <p:nvPr>
            <p:ph type="ftr" sz="quarter" idx="11"/>
          </p:nvPr>
        </p:nvSpPr>
        <p:spPr/>
        <p:txBody>
          <a:bodyPr/>
          <a:lstStyle/>
          <a:p>
            <a:r>
              <a:rPr lang="en-US"/>
              <a:t>SBS Collaboration 2026</a:t>
            </a:r>
          </a:p>
        </p:txBody>
      </p:sp>
      <p:sp>
        <p:nvSpPr>
          <p:cNvPr id="7" name="Slide Number Placeholder 6"/>
          <p:cNvSpPr>
            <a:spLocks noGrp="1"/>
          </p:cNvSpPr>
          <p:nvPr>
            <p:ph type="sldNum" sz="quarter" idx="12"/>
          </p:nvPr>
        </p:nvSpPr>
        <p:spPr/>
        <p:txBody>
          <a:bodyPr/>
          <a:lstStyle/>
          <a:p>
            <a:fld id="{BFEAF0DA-B1A1-AC48-BA2F-2E86C6979941}" type="slidenum">
              <a:rPr lang="en-US" smtClean="0"/>
              <a:t>‹#›</a:t>
            </a:fld>
            <a:endParaRPr lang="en-US"/>
          </a:p>
        </p:txBody>
      </p:sp>
    </p:spTree>
    <p:extLst>
      <p:ext uri="{BB962C8B-B14F-4D97-AF65-F5344CB8AC3E}">
        <p14:creationId xmlns:p14="http://schemas.microsoft.com/office/powerpoint/2010/main" val="2988965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18256"/>
            <a:ext cx="12191997" cy="6627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04226" y="6492873"/>
            <a:ext cx="3718585" cy="365125"/>
          </a:xfrm>
          <a:prstGeom prst="rect">
            <a:avLst/>
          </a:prstGeom>
        </p:spPr>
        <p:txBody>
          <a:bodyPr vert="horz" lIns="91440" tIns="45720" rIns="91440" bIns="45720" rtlCol="0" anchor="ctr"/>
          <a:lstStyle>
            <a:lvl1pPr algn="l">
              <a:defRPr sz="1200">
                <a:solidFill>
                  <a:schemeClr val="tx1">
                    <a:tint val="75000"/>
                  </a:schemeClr>
                </a:solidFill>
                <a:latin typeface="Century" panose="02040604050505020304" pitchFamily="18" charset="0"/>
              </a:defRPr>
            </a:lvl1pPr>
          </a:lstStyle>
          <a:p>
            <a:r>
              <a:rPr lang="en-US"/>
              <a:t>3/2/2026</a:t>
            </a:r>
          </a:p>
        </p:txBody>
      </p:sp>
      <p:sp>
        <p:nvSpPr>
          <p:cNvPr id="5" name="Footer Placeholder 4"/>
          <p:cNvSpPr>
            <a:spLocks noGrp="1"/>
          </p:cNvSpPr>
          <p:nvPr>
            <p:ph type="ftr" sz="quarter" idx="3"/>
          </p:nvPr>
        </p:nvSpPr>
        <p:spPr>
          <a:xfrm>
            <a:off x="6622814" y="6492874"/>
            <a:ext cx="4297303" cy="365125"/>
          </a:xfrm>
          <a:prstGeom prst="rect">
            <a:avLst/>
          </a:prstGeom>
        </p:spPr>
        <p:txBody>
          <a:bodyPr vert="horz" lIns="91440" tIns="45720" rIns="91440" bIns="45720" rtlCol="0" anchor="ctr"/>
          <a:lstStyle>
            <a:lvl1pPr algn="ctr">
              <a:defRPr sz="1200">
                <a:solidFill>
                  <a:schemeClr val="tx1">
                    <a:tint val="75000"/>
                  </a:schemeClr>
                </a:solidFill>
                <a:latin typeface="Century" panose="02040604050505020304" pitchFamily="18" charset="0"/>
              </a:defRPr>
            </a:lvl1pPr>
          </a:lstStyle>
          <a:p>
            <a:r>
              <a:rPr lang="en-US"/>
              <a:t>SBS Collaboration 2026</a:t>
            </a:r>
            <a:endParaRPr lang="en-US" dirty="0"/>
          </a:p>
        </p:txBody>
      </p:sp>
      <p:sp>
        <p:nvSpPr>
          <p:cNvPr id="6" name="Slide Number Placeholder 5"/>
          <p:cNvSpPr>
            <a:spLocks noGrp="1"/>
          </p:cNvSpPr>
          <p:nvPr>
            <p:ph type="sldNum" sz="quarter" idx="4"/>
          </p:nvPr>
        </p:nvSpPr>
        <p:spPr>
          <a:xfrm>
            <a:off x="10920118" y="6492875"/>
            <a:ext cx="1271881" cy="365125"/>
          </a:xfrm>
          <a:prstGeom prst="rect">
            <a:avLst/>
          </a:prstGeom>
        </p:spPr>
        <p:txBody>
          <a:bodyPr vert="horz" lIns="91440" tIns="45720" rIns="91440" bIns="45720" rtlCol="0" anchor="ctr"/>
          <a:lstStyle>
            <a:lvl1pPr algn="r">
              <a:defRPr sz="1200">
                <a:solidFill>
                  <a:schemeClr val="tx1">
                    <a:tint val="75000"/>
                  </a:schemeClr>
                </a:solidFill>
                <a:latin typeface="Century" panose="02040604050505020304" pitchFamily="18" charset="0"/>
              </a:defRPr>
            </a:lvl1pPr>
          </a:lstStyle>
          <a:p>
            <a:fld id="{BFEAF0DA-B1A1-AC48-BA2F-2E86C6979941}" type="slidenum">
              <a:rPr lang="en-US" smtClean="0"/>
              <a:pPr/>
              <a:t>‹#›</a:t>
            </a:fld>
            <a:endParaRPr lang="en-US" dirty="0"/>
          </a:p>
        </p:txBody>
      </p:sp>
      <p:pic>
        <p:nvPicPr>
          <p:cNvPr id="8" name="Picture 7">
            <a:extLst>
              <a:ext uri="{FF2B5EF4-FFF2-40B4-BE49-F238E27FC236}">
                <a16:creationId xmlns:a16="http://schemas.microsoft.com/office/drawing/2014/main" id="{972C0835-4D36-F34B-80C8-EB1277A06851}"/>
              </a:ext>
            </a:extLst>
          </p:cNvPr>
          <p:cNvPicPr>
            <a:picLocks noChangeAspect="1"/>
          </p:cNvPicPr>
          <p:nvPr userDrawn="1"/>
        </p:nvPicPr>
        <p:blipFill>
          <a:blip r:embed="rId13"/>
          <a:stretch>
            <a:fillRect/>
          </a:stretch>
        </p:blipFill>
        <p:spPr>
          <a:xfrm>
            <a:off x="0" y="6400797"/>
            <a:ext cx="2904227" cy="457200"/>
          </a:xfrm>
          <a:prstGeom prst="rect">
            <a:avLst/>
          </a:prstGeom>
        </p:spPr>
      </p:pic>
    </p:spTree>
    <p:extLst>
      <p:ext uri="{BB962C8B-B14F-4D97-AF65-F5344CB8AC3E}">
        <p14:creationId xmlns:p14="http://schemas.microsoft.com/office/powerpoint/2010/main" val="3954597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lnSpc>
          <a:spcPct val="90000"/>
        </a:lnSpc>
        <a:spcBef>
          <a:spcPct val="0"/>
        </a:spcBef>
        <a:buNone/>
        <a:defRPr sz="3600" kern="1200">
          <a:solidFill>
            <a:schemeClr val="tx1"/>
          </a:solidFill>
          <a:latin typeface="Century"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panose="020406040505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panose="020406040505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panose="020406040505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panose="020406040505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138996-D1F4-CDE2-1264-3BCB89EC69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BC2307-38F8-EDF0-5DB1-779F2D905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A0F25-65F8-E664-0B42-DD85A68D6F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3/2/2026</a:t>
            </a:r>
          </a:p>
        </p:txBody>
      </p:sp>
      <p:sp>
        <p:nvSpPr>
          <p:cNvPr id="5" name="Footer Placeholder 4">
            <a:extLst>
              <a:ext uri="{FF2B5EF4-FFF2-40B4-BE49-F238E27FC236}">
                <a16:creationId xmlns:a16="http://schemas.microsoft.com/office/drawing/2014/main" id="{62D4BE87-148C-E2B6-B9A6-5BF3E9B1A4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SBS Collaboration 2026</a:t>
            </a:r>
          </a:p>
        </p:txBody>
      </p:sp>
      <p:sp>
        <p:nvSpPr>
          <p:cNvPr id="6" name="Slide Number Placeholder 5">
            <a:extLst>
              <a:ext uri="{FF2B5EF4-FFF2-40B4-BE49-F238E27FC236}">
                <a16:creationId xmlns:a16="http://schemas.microsoft.com/office/drawing/2014/main" id="{9D163F30-32CC-92CA-3E1C-B6EE728EB5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941D74-7C92-495E-BF8F-4C6211D552CA}" type="slidenum">
              <a:rPr lang="en-US" smtClean="0"/>
              <a:t>‹#›</a:t>
            </a:fld>
            <a:endParaRPr lang="en-US"/>
          </a:p>
        </p:txBody>
      </p:sp>
    </p:spTree>
    <p:extLst>
      <p:ext uri="{BB962C8B-B14F-4D97-AF65-F5344CB8AC3E}">
        <p14:creationId xmlns:p14="http://schemas.microsoft.com/office/powerpoint/2010/main" val="1530085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hyperlink" Target="https://hallaweb.jlab.org/12GeV/SuperBigBite/meetings/col_2019feb26/talks/PuckettSBS_MC_talk.pdf"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inspirehep.net/literature/1611577"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6.xml"/><Relationship Id="rId4" Type="http://schemas.openxmlformats.org/officeDocument/2006/relationships/image" Target="../media/image450.png"/></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6.xml"/><Relationship Id="rId4" Type="http://schemas.openxmlformats.org/officeDocument/2006/relationships/image" Target="../media/image480.png"/></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em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nul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8.emf"/><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0.tiff"/><Relationship Id="rId4" Type="http://schemas.openxmlformats.org/officeDocument/2006/relationships/image" Target="../media/image19.tiff"/></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hyperlink" Target="https://inspirehep.net/literature/1613323" TargetMode="External"/><Relationship Id="rId2" Type="http://schemas.openxmlformats.org/officeDocument/2006/relationships/image" Target="../media/image24.emf"/><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C7D9-4E7C-1B4F-82B5-D2B81232F55F}"/>
              </a:ext>
            </a:extLst>
          </p:cNvPr>
          <p:cNvSpPr>
            <a:spLocks noGrp="1"/>
          </p:cNvSpPr>
          <p:nvPr>
            <p:ph type="ctrTitle"/>
          </p:nvPr>
        </p:nvSpPr>
        <p:spPr>
          <a:xfrm>
            <a:off x="914400" y="1131416"/>
            <a:ext cx="10363200" cy="2387600"/>
          </a:xfrm>
        </p:spPr>
        <p:txBody>
          <a:bodyPr/>
          <a:lstStyle/>
          <a:p>
            <a:r>
              <a:rPr lang="en-US" dirty="0"/>
              <a:t>GEP Analysis Status</a:t>
            </a:r>
          </a:p>
        </p:txBody>
      </p:sp>
      <p:sp>
        <p:nvSpPr>
          <p:cNvPr id="3" name="Subtitle 2">
            <a:extLst>
              <a:ext uri="{FF2B5EF4-FFF2-40B4-BE49-F238E27FC236}">
                <a16:creationId xmlns:a16="http://schemas.microsoft.com/office/drawing/2014/main" id="{C7CBC2AF-F1E8-034D-8306-B5A8EFD2417B}"/>
              </a:ext>
            </a:extLst>
          </p:cNvPr>
          <p:cNvSpPr>
            <a:spLocks noGrp="1"/>
          </p:cNvSpPr>
          <p:nvPr>
            <p:ph type="subTitle" idx="1"/>
          </p:nvPr>
        </p:nvSpPr>
        <p:spPr/>
        <p:txBody>
          <a:bodyPr>
            <a:normAutofit lnSpcReduction="10000"/>
          </a:bodyPr>
          <a:lstStyle/>
          <a:p>
            <a:r>
              <a:rPr lang="en-US" dirty="0"/>
              <a:t>Andrew Puckett</a:t>
            </a:r>
          </a:p>
          <a:p>
            <a:r>
              <a:rPr lang="en-US" dirty="0"/>
              <a:t>University of Connecticut</a:t>
            </a:r>
          </a:p>
          <a:p>
            <a:r>
              <a:rPr lang="en-US" dirty="0"/>
              <a:t>SBS Collaboration Meeting</a:t>
            </a:r>
          </a:p>
          <a:p>
            <a:r>
              <a:rPr lang="en-US" dirty="0"/>
              <a:t>March 2, 2026</a:t>
            </a:r>
          </a:p>
        </p:txBody>
      </p:sp>
    </p:spTree>
    <p:extLst>
      <p:ext uri="{BB962C8B-B14F-4D97-AF65-F5344CB8AC3E}">
        <p14:creationId xmlns:p14="http://schemas.microsoft.com/office/powerpoint/2010/main" val="3640833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AB2230-4C03-BF6D-C168-7B5DEBAE66AA}"/>
              </a:ext>
            </a:extLst>
          </p:cNvPr>
          <p:cNvSpPr>
            <a:spLocks noGrp="1"/>
          </p:cNvSpPr>
          <p:nvPr>
            <p:ph type="title"/>
          </p:nvPr>
        </p:nvSpPr>
        <p:spPr/>
        <p:txBody>
          <a:bodyPr/>
          <a:lstStyle/>
          <a:p>
            <a:r>
              <a:rPr lang="en-US" dirty="0"/>
              <a:t>SBS GEP Layout</a:t>
            </a:r>
          </a:p>
        </p:txBody>
      </p:sp>
      <p:sp>
        <p:nvSpPr>
          <p:cNvPr id="4" name="Date Placeholder 3">
            <a:extLst>
              <a:ext uri="{FF2B5EF4-FFF2-40B4-BE49-F238E27FC236}">
                <a16:creationId xmlns:a16="http://schemas.microsoft.com/office/drawing/2014/main" id="{31F4DEB0-1BF7-6218-11D6-F2055604F503}"/>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BCC5D2A4-07B1-1D77-CDE8-D703AAFFC627}"/>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D947525F-F438-CB31-2F8C-E8F4165C4000}"/>
              </a:ext>
            </a:extLst>
          </p:cNvPr>
          <p:cNvSpPr>
            <a:spLocks noGrp="1"/>
          </p:cNvSpPr>
          <p:nvPr>
            <p:ph type="sldNum" sz="quarter" idx="12"/>
          </p:nvPr>
        </p:nvSpPr>
        <p:spPr/>
        <p:txBody>
          <a:bodyPr/>
          <a:lstStyle/>
          <a:p>
            <a:fld id="{BFEAF0DA-B1A1-AC48-BA2F-2E86C6979941}" type="slidenum">
              <a:rPr lang="en-US" smtClean="0"/>
              <a:t>10</a:t>
            </a:fld>
            <a:endParaRPr lang="en-US"/>
          </a:p>
        </p:txBody>
      </p:sp>
      <p:pic>
        <p:nvPicPr>
          <p:cNvPr id="8" name="Picture 7" descr="A screenshot of a computer&#10;&#10;AI-generated content may be incorrect.">
            <a:extLst>
              <a:ext uri="{FF2B5EF4-FFF2-40B4-BE49-F238E27FC236}">
                <a16:creationId xmlns:a16="http://schemas.microsoft.com/office/drawing/2014/main" id="{14F1B8CF-3CAA-533F-725C-BC8A95038DA8}"/>
              </a:ext>
            </a:extLst>
          </p:cNvPr>
          <p:cNvPicPr>
            <a:picLocks noChangeAspect="1"/>
          </p:cNvPicPr>
          <p:nvPr/>
        </p:nvPicPr>
        <p:blipFill>
          <a:blip r:embed="rId2"/>
          <a:stretch>
            <a:fillRect/>
          </a:stretch>
        </p:blipFill>
        <p:spPr>
          <a:xfrm>
            <a:off x="-1" y="681038"/>
            <a:ext cx="6200541" cy="5141693"/>
          </a:xfrm>
          <a:prstGeom prst="rect">
            <a:avLst/>
          </a:prstGeom>
        </p:spPr>
      </p:pic>
      <p:pic>
        <p:nvPicPr>
          <p:cNvPr id="10" name="Picture 9" descr="A computer generated image of a machine&#10;&#10;AI-generated content may be incorrect.">
            <a:extLst>
              <a:ext uri="{FF2B5EF4-FFF2-40B4-BE49-F238E27FC236}">
                <a16:creationId xmlns:a16="http://schemas.microsoft.com/office/drawing/2014/main" id="{4BAE6779-C406-7A8C-6B7D-CC11305F7E86}"/>
              </a:ext>
            </a:extLst>
          </p:cNvPr>
          <p:cNvPicPr>
            <a:picLocks noChangeAspect="1"/>
          </p:cNvPicPr>
          <p:nvPr/>
        </p:nvPicPr>
        <p:blipFill>
          <a:blip r:embed="rId3"/>
          <a:stretch>
            <a:fillRect/>
          </a:stretch>
        </p:blipFill>
        <p:spPr>
          <a:xfrm>
            <a:off x="6233783" y="722127"/>
            <a:ext cx="5958217" cy="3469113"/>
          </a:xfrm>
          <a:prstGeom prst="rect">
            <a:avLst/>
          </a:prstGeom>
        </p:spPr>
      </p:pic>
      <p:sp>
        <p:nvSpPr>
          <p:cNvPr id="11" name="TextBox 10">
            <a:extLst>
              <a:ext uri="{FF2B5EF4-FFF2-40B4-BE49-F238E27FC236}">
                <a16:creationId xmlns:a16="http://schemas.microsoft.com/office/drawing/2014/main" id="{DB3F983E-245C-1AE9-F7E1-685F4E4E5605}"/>
              </a:ext>
            </a:extLst>
          </p:cNvPr>
          <p:cNvSpPr txBox="1"/>
          <p:nvPr/>
        </p:nvSpPr>
        <p:spPr>
          <a:xfrm>
            <a:off x="6233783" y="4267200"/>
            <a:ext cx="5958217"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Left: Hall Camera During GEP</a:t>
            </a:r>
          </a:p>
          <a:p>
            <a:pPr marL="285750" indent="-285750">
              <a:buFont typeface="Arial" panose="020B0604020202020204" pitchFamily="34" charset="0"/>
              <a:buChar char="•"/>
            </a:pPr>
            <a:r>
              <a:rPr lang="en-US" sz="2400" dirty="0"/>
              <a:t>Right: A simulated elastic </a:t>
            </a:r>
            <a:r>
              <a:rPr lang="en-US" sz="2400" i="1" dirty="0"/>
              <a:t>ep</a:t>
            </a:r>
            <a:r>
              <a:rPr lang="en-US" sz="2400" dirty="0"/>
              <a:t> event in </a:t>
            </a:r>
            <a:r>
              <a:rPr lang="en-US" sz="2400" i="1" dirty="0"/>
              <a:t>g4sbs</a:t>
            </a:r>
            <a:endParaRPr lang="en-US" sz="2400" dirty="0"/>
          </a:p>
        </p:txBody>
      </p:sp>
      <p:sp>
        <p:nvSpPr>
          <p:cNvPr id="12" name="TextBox 11">
            <a:extLst>
              <a:ext uri="{FF2B5EF4-FFF2-40B4-BE49-F238E27FC236}">
                <a16:creationId xmlns:a16="http://schemas.microsoft.com/office/drawing/2014/main" id="{D4BEF508-C38E-9D15-4A49-3D1D4EB0053A}"/>
              </a:ext>
            </a:extLst>
          </p:cNvPr>
          <p:cNvSpPr txBox="1"/>
          <p:nvPr/>
        </p:nvSpPr>
        <p:spPr>
          <a:xfrm>
            <a:off x="9451817" y="977774"/>
            <a:ext cx="1792587" cy="646331"/>
          </a:xfrm>
          <a:prstGeom prst="rect">
            <a:avLst/>
          </a:prstGeom>
          <a:noFill/>
        </p:spPr>
        <p:txBody>
          <a:bodyPr wrap="square" rtlCol="0">
            <a:spAutoFit/>
          </a:bodyPr>
          <a:lstStyle/>
          <a:p>
            <a:pPr algn="ctr"/>
            <a:r>
              <a:rPr lang="en-US" dirty="0">
                <a:solidFill>
                  <a:srgbClr val="92D050"/>
                </a:solidFill>
              </a:rPr>
              <a:t>Electron arm—ECAL+ CDET </a:t>
            </a:r>
          </a:p>
        </p:txBody>
      </p:sp>
      <p:sp>
        <p:nvSpPr>
          <p:cNvPr id="13" name="TextBox 12">
            <a:extLst>
              <a:ext uri="{FF2B5EF4-FFF2-40B4-BE49-F238E27FC236}">
                <a16:creationId xmlns:a16="http://schemas.microsoft.com/office/drawing/2014/main" id="{FB2161B3-3FFC-D6F2-2325-23D55779670A}"/>
              </a:ext>
            </a:extLst>
          </p:cNvPr>
          <p:cNvSpPr txBox="1"/>
          <p:nvPr/>
        </p:nvSpPr>
        <p:spPr>
          <a:xfrm>
            <a:off x="7838791" y="3429000"/>
            <a:ext cx="2056647" cy="646331"/>
          </a:xfrm>
          <a:prstGeom prst="rect">
            <a:avLst/>
          </a:prstGeom>
          <a:noFill/>
        </p:spPr>
        <p:txBody>
          <a:bodyPr wrap="square" rtlCol="0">
            <a:spAutoFit/>
          </a:bodyPr>
          <a:lstStyle/>
          <a:p>
            <a:pPr algn="ctr"/>
            <a:r>
              <a:rPr lang="en-US" dirty="0">
                <a:solidFill>
                  <a:srgbClr val="92D050"/>
                </a:solidFill>
              </a:rPr>
              <a:t>Proton arm—FT+CH</a:t>
            </a:r>
            <a:r>
              <a:rPr lang="en-US" baseline="-25000" dirty="0">
                <a:solidFill>
                  <a:srgbClr val="92D050"/>
                </a:solidFill>
              </a:rPr>
              <a:t>2</a:t>
            </a:r>
            <a:r>
              <a:rPr lang="en-US" dirty="0">
                <a:solidFill>
                  <a:srgbClr val="92D050"/>
                </a:solidFill>
              </a:rPr>
              <a:t>+FPP+HCAL</a:t>
            </a:r>
          </a:p>
        </p:txBody>
      </p:sp>
      <p:sp>
        <p:nvSpPr>
          <p:cNvPr id="15" name="TextBox 14">
            <a:extLst>
              <a:ext uri="{FF2B5EF4-FFF2-40B4-BE49-F238E27FC236}">
                <a16:creationId xmlns:a16="http://schemas.microsoft.com/office/drawing/2014/main" id="{57FA82C2-A7DE-D8C8-8322-40423620B849}"/>
              </a:ext>
            </a:extLst>
          </p:cNvPr>
          <p:cNvSpPr txBox="1"/>
          <p:nvPr/>
        </p:nvSpPr>
        <p:spPr>
          <a:xfrm>
            <a:off x="6233783" y="977774"/>
            <a:ext cx="2334287" cy="923330"/>
          </a:xfrm>
          <a:prstGeom prst="rect">
            <a:avLst/>
          </a:prstGeom>
          <a:noFill/>
        </p:spPr>
        <p:txBody>
          <a:bodyPr wrap="square" rtlCol="0">
            <a:spAutoFit/>
          </a:bodyPr>
          <a:lstStyle/>
          <a:p>
            <a:pPr algn="ctr"/>
            <a:r>
              <a:rPr lang="en-US" dirty="0">
                <a:solidFill>
                  <a:srgbClr val="92D050"/>
                </a:solidFill>
              </a:rPr>
              <a:t>30-cm LH</a:t>
            </a:r>
            <a:r>
              <a:rPr lang="en-US" baseline="-25000" dirty="0">
                <a:solidFill>
                  <a:srgbClr val="92D050"/>
                </a:solidFill>
              </a:rPr>
              <a:t>2</a:t>
            </a:r>
            <a:r>
              <a:rPr lang="en-US" dirty="0">
                <a:solidFill>
                  <a:srgbClr val="92D050"/>
                </a:solidFill>
              </a:rPr>
              <a:t> + ~20 </a:t>
            </a:r>
            <a:r>
              <a:rPr lang="en-US" dirty="0" err="1">
                <a:solidFill>
                  <a:srgbClr val="92D050"/>
                </a:solidFill>
              </a:rPr>
              <a:t>uA</a:t>
            </a:r>
            <a:r>
              <a:rPr lang="en-US" dirty="0">
                <a:solidFill>
                  <a:srgbClr val="92D050"/>
                </a:solidFill>
              </a:rPr>
              <a:t> beam, ~87% polarized, up to 10.7 GeV</a:t>
            </a:r>
          </a:p>
        </p:txBody>
      </p:sp>
    </p:spTree>
    <p:extLst>
      <p:ext uri="{BB962C8B-B14F-4D97-AF65-F5344CB8AC3E}">
        <p14:creationId xmlns:p14="http://schemas.microsoft.com/office/powerpoint/2010/main" val="3094194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9687-9E2E-60A6-1726-CAA11A7626B8}"/>
              </a:ext>
            </a:extLst>
          </p:cNvPr>
          <p:cNvSpPr>
            <a:spLocks noGrp="1"/>
          </p:cNvSpPr>
          <p:nvPr>
            <p:ph type="title"/>
          </p:nvPr>
        </p:nvSpPr>
        <p:spPr/>
        <p:txBody>
          <a:bodyPr>
            <a:normAutofit/>
          </a:bodyPr>
          <a:lstStyle/>
          <a:p>
            <a:r>
              <a:rPr lang="en-US" sz="2800" dirty="0"/>
              <a:t>Summary of data collected and best-case scenario for physics result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42D880-3229-EC71-E228-0F6E2E4C53B5}"/>
                  </a:ext>
                </a:extLst>
              </p:cNvPr>
              <p:cNvSpPr txBox="1"/>
              <p:nvPr/>
            </p:nvSpPr>
            <p:spPr>
              <a:xfrm>
                <a:off x="0" y="1074509"/>
                <a:ext cx="4733110"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mbria Math" panose="02040503050406030204" pitchFamily="18" charset="0"/>
                  </a:rPr>
                  <a:t>Total charge collected (live-time corrected):</a:t>
                </a:r>
                <a:endParaRPr lang="en-US" sz="2000" b="0" dirty="0">
                  <a:latin typeface="Cambria Math" panose="02040503050406030204" pitchFamily="18" charset="0"/>
                </a:endParaRPr>
              </a:p>
              <a:p>
                <a:pPr marL="800100" lvl="1" indent="-342900">
                  <a:buFont typeface="Arial" panose="020B0604020202020204" pitchFamily="34" charset="0"/>
                  <a:buChar char="•"/>
                </a:pP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=5.6 </m:t>
                    </m:r>
                    <m:r>
                      <a:rPr lang="en-US" sz="2000" b="0" i="1" smtClean="0">
                        <a:latin typeface="Cambria Math" panose="02040503050406030204" pitchFamily="18" charset="0"/>
                      </a:rPr>
                      <m:t>𝐺𝑒</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𝑉</m:t>
                        </m:r>
                      </m:e>
                      <m:sup>
                        <m:r>
                          <a:rPr lang="en-US" sz="2000" b="0" i="1" smtClean="0">
                            <a:latin typeface="Cambria Math" panose="02040503050406030204" pitchFamily="18" charset="0"/>
                          </a:rPr>
                          <m:t>2</m:t>
                        </m:r>
                      </m:sup>
                    </m:sSup>
                  </m:oMath>
                </a14:m>
                <a:r>
                  <a:rPr lang="en-US" sz="2000" dirty="0">
                    <a:latin typeface="Century" panose="02040604050505020304" pitchFamily="18" charset="0"/>
                  </a:rPr>
                  <a:t>: 3.7 C</a:t>
                </a:r>
              </a:p>
              <a:p>
                <a:pPr marL="800100" lvl="1" indent="-342900">
                  <a:buFont typeface="Arial" panose="020B0604020202020204" pitchFamily="34" charset="0"/>
                  <a:buChar char="•"/>
                </a:pP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=11 </m:t>
                    </m:r>
                    <m:r>
                      <a:rPr lang="en-US" sz="2000" b="0" i="1" smtClean="0">
                        <a:latin typeface="Cambria Math" panose="02040503050406030204" pitchFamily="18" charset="0"/>
                      </a:rPr>
                      <m:t>𝐺𝑒</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𝑉</m:t>
                        </m:r>
                      </m:e>
                      <m:sup>
                        <m:r>
                          <a:rPr lang="en-US" sz="2000" b="0" i="1" smtClean="0">
                            <a:latin typeface="Cambria Math" panose="02040503050406030204" pitchFamily="18" charset="0"/>
                          </a:rPr>
                          <m:t>2</m:t>
                        </m:r>
                      </m:sup>
                    </m:sSup>
                  </m:oMath>
                </a14:m>
                <a:r>
                  <a:rPr lang="en-US" sz="2000" dirty="0">
                    <a:latin typeface="Century" panose="02040604050505020304" pitchFamily="18" charset="0"/>
                  </a:rPr>
                  <a:t>: 94.2 C</a:t>
                </a:r>
              </a:p>
              <a:p>
                <a:pPr marL="342900" indent="-342900">
                  <a:buFont typeface="Arial" panose="020B0604020202020204" pitchFamily="34" charset="0"/>
                  <a:buChar char="•"/>
                </a:pPr>
                <a:r>
                  <a:rPr lang="en-US" sz="2000" dirty="0">
                    <a:latin typeface="Century" panose="02040604050505020304" pitchFamily="18" charset="0"/>
                  </a:rPr>
                  <a:t>Note: these estimates are based on the “GEp5 Run Sheet” and may be slight under (or over) estimates. </a:t>
                </a:r>
              </a:p>
              <a:p>
                <a:pPr marL="342900" indent="-342900">
                  <a:buFont typeface="Arial" panose="020B0604020202020204" pitchFamily="34" charset="0"/>
                  <a:buChar char="•"/>
                </a:pPr>
                <a:r>
                  <a:rPr lang="en-US" sz="2000" dirty="0">
                    <a:latin typeface="Century" panose="02040604050505020304" pitchFamily="18" charset="0"/>
                  </a:rPr>
                  <a:t>These projections represent somewhat optimistic </a:t>
                </a:r>
                <a:r>
                  <a:rPr lang="en-US" sz="2000" i="1" dirty="0">
                    <a:latin typeface="Century" panose="02040604050505020304" pitchFamily="18" charset="0"/>
                  </a:rPr>
                  <a:t>best-case</a:t>
                </a:r>
                <a:r>
                  <a:rPr lang="en-US" sz="2000" dirty="0">
                    <a:latin typeface="Century" panose="02040604050505020304" pitchFamily="18" charset="0"/>
                  </a:rPr>
                  <a:t> scenarios assuming overall trigger/detection/reconstruction efficiency of 70% (not accounting for radiative losses).</a:t>
                </a:r>
              </a:p>
              <a:p>
                <a:pPr marL="342900" indent="-342900">
                  <a:buFont typeface="Arial" panose="020B0604020202020204" pitchFamily="34" charset="0"/>
                  <a:buChar char="•"/>
                </a:pPr>
                <a:r>
                  <a:rPr lang="en-US" sz="2000" dirty="0">
                    <a:latin typeface="Century" panose="02040604050505020304" pitchFamily="18" charset="0"/>
                  </a:rPr>
                  <a:t>Reality will fall short of this projection, perhaps significantly.</a:t>
                </a:r>
              </a:p>
            </p:txBody>
          </p:sp>
        </mc:Choice>
        <mc:Fallback xmlns="">
          <p:sp>
            <p:nvSpPr>
              <p:cNvPr id="4" name="TextBox 3">
                <a:extLst>
                  <a:ext uri="{FF2B5EF4-FFF2-40B4-BE49-F238E27FC236}">
                    <a16:creationId xmlns:a16="http://schemas.microsoft.com/office/drawing/2014/main" id="{F642D880-3229-EC71-E228-0F6E2E4C53B5}"/>
                  </a:ext>
                </a:extLst>
              </p:cNvPr>
              <p:cNvSpPr txBox="1">
                <a:spLocks noRot="1" noChangeAspect="1" noMove="1" noResize="1" noEditPoints="1" noAdjustHandles="1" noChangeArrowheads="1" noChangeShapeType="1" noTextEdit="1"/>
              </p:cNvSpPr>
              <p:nvPr/>
            </p:nvSpPr>
            <p:spPr>
              <a:xfrm>
                <a:off x="0" y="1074509"/>
                <a:ext cx="4733110" cy="4708981"/>
              </a:xfrm>
              <a:prstGeom prst="rect">
                <a:avLst/>
              </a:prstGeom>
              <a:blipFill>
                <a:blip r:embed="rId2"/>
                <a:stretch>
                  <a:fillRect l="-1160" t="-647" r="-90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986DAD52-9C14-9062-8986-9E67B9631833}"/>
              </a:ext>
            </a:extLst>
          </p:cNvPr>
          <p:cNvPicPr>
            <a:picLocks noChangeAspect="1"/>
          </p:cNvPicPr>
          <p:nvPr/>
        </p:nvPicPr>
        <p:blipFill>
          <a:blip r:embed="rId3"/>
          <a:stretch>
            <a:fillRect/>
          </a:stretch>
        </p:blipFill>
        <p:spPr>
          <a:xfrm rot="5400000">
            <a:off x="5712985" y="-161006"/>
            <a:ext cx="5399053" cy="7358805"/>
          </a:xfrm>
          <a:prstGeom prst="rect">
            <a:avLst/>
          </a:prstGeom>
        </p:spPr>
      </p:pic>
      <p:sp>
        <p:nvSpPr>
          <p:cNvPr id="3" name="Date Placeholder 2">
            <a:extLst>
              <a:ext uri="{FF2B5EF4-FFF2-40B4-BE49-F238E27FC236}">
                <a16:creationId xmlns:a16="http://schemas.microsoft.com/office/drawing/2014/main" id="{E763CEF8-593A-48CB-B8BE-7CD0D699236F}"/>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72AC2024-4CAB-5FE4-2F3D-A2AC961252E8}"/>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44383F8B-179E-7B86-4650-B950393846C2}"/>
              </a:ext>
            </a:extLst>
          </p:cNvPr>
          <p:cNvSpPr>
            <a:spLocks noGrp="1"/>
          </p:cNvSpPr>
          <p:nvPr>
            <p:ph type="sldNum" sz="quarter" idx="12"/>
          </p:nvPr>
        </p:nvSpPr>
        <p:spPr/>
        <p:txBody>
          <a:bodyPr/>
          <a:lstStyle/>
          <a:p>
            <a:fld id="{BFEAF0DA-B1A1-AC48-BA2F-2E86C6979941}" type="slidenum">
              <a:rPr lang="en-US" smtClean="0"/>
              <a:t>11</a:t>
            </a:fld>
            <a:endParaRPr lang="en-US"/>
          </a:p>
        </p:txBody>
      </p:sp>
    </p:spTree>
    <p:extLst>
      <p:ext uri="{BB962C8B-B14F-4D97-AF65-F5344CB8AC3E}">
        <p14:creationId xmlns:p14="http://schemas.microsoft.com/office/powerpoint/2010/main" val="3281829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DF4E-3CE3-1B0F-B0B3-AB750AB20419}"/>
              </a:ext>
            </a:extLst>
          </p:cNvPr>
          <p:cNvSpPr>
            <a:spLocks noGrp="1"/>
          </p:cNvSpPr>
          <p:nvPr>
            <p:ph type="title"/>
          </p:nvPr>
        </p:nvSpPr>
        <p:spPr/>
        <p:txBody>
          <a:bodyPr/>
          <a:lstStyle/>
          <a:p>
            <a:r>
              <a:rPr lang="en-US" dirty="0"/>
              <a:t>GEP statistics—what we “should” have at 11 GeV</a:t>
            </a:r>
            <a:r>
              <a:rPr lang="en-US" baseline="30000" dirty="0"/>
              <a:t>2</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97A291A-6A1A-20EC-4BC4-A2510ED555D9}"/>
                  </a:ext>
                </a:extLst>
              </p:cNvPr>
              <p:cNvSpPr>
                <a:spLocks noGrp="1"/>
              </p:cNvSpPr>
              <p:nvPr>
                <p:ph idx="1"/>
              </p:nvPr>
            </p:nvSpPr>
            <p:spPr>
              <a:xfrm>
                <a:off x="0" y="931923"/>
                <a:ext cx="12191997" cy="5310064"/>
              </a:xfrm>
            </p:spPr>
            <p:txBody>
              <a:bodyPr>
                <a:normAutofit lnSpcReduction="10000"/>
              </a:bodyPr>
              <a:lstStyle/>
              <a:p>
                <a:r>
                  <a:rPr lang="en-US" dirty="0"/>
                  <a:t>For 94.2 C of (live-time corrected) beam charge, </a:t>
                </a:r>
                <a:r>
                  <a:rPr lang="en-US" i="1" dirty="0"/>
                  <a:t>g4sbs</a:t>
                </a:r>
                <a:r>
                  <a:rPr lang="en-US" dirty="0"/>
                  <a:t> (+ dig. + recon) predicts that we should have ~8.9M events passing trigger + tracking + exclusivity cuts (including small-angle scattering events in the FPP), assuming 70% ”overall” (trigger/detection/reconstruction) efficiency (relative to “ideal” case), and extrapolating </a:t>
                </a:r>
                <a:r>
                  <a:rPr lang="en-US" dirty="0" err="1"/>
                  <a:t>GEp</a:t>
                </a:r>
                <a:r>
                  <a:rPr lang="en-US" dirty="0"/>
                  <a:t>-III analyzing power parametrization assuming a </a:t>
                </a:r>
                <a14:m>
                  <m:oMath xmlns:m="http://schemas.openxmlformats.org/officeDocument/2006/math">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𝑝</m:t>
                        </m:r>
                      </m:sub>
                    </m:sSub>
                  </m:oMath>
                </a14:m>
                <a:r>
                  <a:rPr lang="en-US" dirty="0"/>
                  <a:t> scaling. </a:t>
                </a:r>
              </a:p>
              <a:p>
                <a:r>
                  <a:rPr lang="en-US" dirty="0"/>
                  <a:t>This leads to a projected absolute statistical uncertainty of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Δ</m:t>
                        </m:r>
                      </m:e>
                      <m:sub>
                        <m:r>
                          <a:rPr lang="en-US" b="0" i="1" smtClean="0">
                            <a:latin typeface="Cambria Math" panose="02040503050406030204" pitchFamily="18" charset="0"/>
                          </a:rPr>
                          <m:t>𝑠𝑡𝑎𝑡</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𝑝</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𝐺</m:t>
                                </m:r>
                              </m:e>
                              <m:sub>
                                <m:r>
                                  <a:rPr lang="en-US" b="0" i="1" smtClean="0">
                                    <a:latin typeface="Cambria Math" panose="02040503050406030204" pitchFamily="18" charset="0"/>
                                  </a:rPr>
                                  <m:t>𝐸</m:t>
                                </m:r>
                              </m:sub>
                              <m:sup>
                                <m:r>
                                  <a:rPr lang="en-US" b="0" i="1" smtClean="0">
                                    <a:latin typeface="Cambria Math" panose="02040503050406030204" pitchFamily="18" charset="0"/>
                                  </a:rPr>
                                  <m:t>𝑝</m:t>
                                </m:r>
                              </m:sup>
                            </m:sSub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𝐺</m:t>
                                </m:r>
                              </m:e>
                              <m:sub>
                                <m:r>
                                  <a:rPr lang="en-US" b="0" i="1" smtClean="0">
                                    <a:latin typeface="Cambria Math" panose="02040503050406030204" pitchFamily="18" charset="0"/>
                                  </a:rPr>
                                  <m:t>𝑀</m:t>
                                </m:r>
                              </m:sub>
                              <m:sup>
                                <m:r>
                                  <a:rPr lang="en-US" b="0" i="1" smtClean="0">
                                    <a:latin typeface="Cambria Math" panose="02040503050406030204" pitchFamily="18" charset="0"/>
                                  </a:rPr>
                                  <m:t>𝑝</m:t>
                                </m:r>
                              </m:sup>
                            </m:sSubSup>
                          </m:den>
                        </m:f>
                      </m:e>
                    </m:d>
                    <m:r>
                      <a:rPr lang="en-US" b="0" i="1" smtClean="0">
                        <a:latin typeface="Cambria Math" panose="02040503050406030204" pitchFamily="18" charset="0"/>
                      </a:rPr>
                      <m:t>≈0.13</m:t>
                    </m:r>
                  </m:oMath>
                </a14:m>
                <a:r>
                  <a:rPr lang="en-US" dirty="0"/>
                  <a:t>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=11</m:t>
                    </m:r>
                  </m:oMath>
                </a14:m>
                <a:r>
                  <a:rPr lang="en-US" dirty="0"/>
                  <a:t> GeV</a:t>
                </a:r>
                <a:r>
                  <a:rPr lang="en-US" baseline="30000" dirty="0"/>
                  <a:t>2</a:t>
                </a:r>
                <a:r>
                  <a:rPr lang="en-US" dirty="0"/>
                  <a:t> as conservative “best case” scenario (not accounting for radiative losses). </a:t>
                </a:r>
              </a:p>
              <a:p>
                <a:r>
                  <a:rPr lang="en-US" dirty="0"/>
                  <a:t>The “best case scenario” for physics error bar would be closer to 0.11 with efficiency at 100% of ”ideal” (”ideal” here means “expected from background-free MC simulation with full digitization and reconstruction”)</a:t>
                </a:r>
              </a:p>
            </p:txBody>
          </p:sp>
        </mc:Choice>
        <mc:Fallback xmlns="">
          <p:sp>
            <p:nvSpPr>
              <p:cNvPr id="3" name="Content Placeholder 2">
                <a:extLst>
                  <a:ext uri="{FF2B5EF4-FFF2-40B4-BE49-F238E27FC236}">
                    <a16:creationId xmlns:a16="http://schemas.microsoft.com/office/drawing/2014/main" id="{C97A291A-6A1A-20EC-4BC4-A2510ED555D9}"/>
                  </a:ext>
                </a:extLst>
              </p:cNvPr>
              <p:cNvSpPr>
                <a:spLocks noGrp="1" noRot="1" noChangeAspect="1" noMove="1" noResize="1" noEditPoints="1" noAdjustHandles="1" noChangeArrowheads="1" noChangeShapeType="1" noTextEdit="1"/>
              </p:cNvSpPr>
              <p:nvPr>
                <p:ph idx="1"/>
              </p:nvPr>
            </p:nvSpPr>
            <p:spPr>
              <a:xfrm>
                <a:off x="0" y="931923"/>
                <a:ext cx="12191997" cy="5310064"/>
              </a:xfrm>
              <a:blipFill>
                <a:blip r:embed="rId2"/>
                <a:stretch>
                  <a:fillRect l="-900" t="-2641" r="-165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55B97C6-E6DF-6C83-6877-362E26147A0D}"/>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F5AB1337-DE32-D175-4D4B-9D48BBCB76B0}"/>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2BAA0420-3BA9-498F-282E-7F0372BCEF3B}"/>
              </a:ext>
            </a:extLst>
          </p:cNvPr>
          <p:cNvSpPr>
            <a:spLocks noGrp="1"/>
          </p:cNvSpPr>
          <p:nvPr>
            <p:ph type="sldNum" sz="quarter" idx="12"/>
          </p:nvPr>
        </p:nvSpPr>
        <p:spPr/>
        <p:txBody>
          <a:bodyPr/>
          <a:lstStyle/>
          <a:p>
            <a:fld id="{BFEAF0DA-B1A1-AC48-BA2F-2E86C6979941}" type="slidenum">
              <a:rPr lang="en-US" smtClean="0"/>
              <a:t>12</a:t>
            </a:fld>
            <a:endParaRPr lang="en-US"/>
          </a:p>
        </p:txBody>
      </p:sp>
    </p:spTree>
    <p:extLst>
      <p:ext uri="{BB962C8B-B14F-4D97-AF65-F5344CB8AC3E}">
        <p14:creationId xmlns:p14="http://schemas.microsoft.com/office/powerpoint/2010/main" val="2556506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093F-397C-B591-3928-9806F1FF9E5B}"/>
              </a:ext>
            </a:extLst>
          </p:cNvPr>
          <p:cNvSpPr>
            <a:spLocks noGrp="1"/>
          </p:cNvSpPr>
          <p:nvPr>
            <p:ph type="title"/>
          </p:nvPr>
        </p:nvSpPr>
        <p:spPr/>
        <p:txBody>
          <a:bodyPr/>
          <a:lstStyle/>
          <a:p>
            <a:r>
              <a:rPr lang="en-US" dirty="0"/>
              <a:t>GEP Statistics—What about “worst case” scenarios?</a:t>
            </a:r>
          </a:p>
        </p:txBody>
      </p:sp>
      <p:sp>
        <p:nvSpPr>
          <p:cNvPr id="4" name="Date Placeholder 3">
            <a:extLst>
              <a:ext uri="{FF2B5EF4-FFF2-40B4-BE49-F238E27FC236}">
                <a16:creationId xmlns:a16="http://schemas.microsoft.com/office/drawing/2014/main" id="{75ACFD55-91CF-38BF-B7E1-8C41A5CD5FE7}"/>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45D6086C-AF5F-E7F8-6856-41D0E097C018}"/>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AD3568E6-0368-3B21-BF95-F3609E3EB5E3}"/>
              </a:ext>
            </a:extLst>
          </p:cNvPr>
          <p:cNvSpPr>
            <a:spLocks noGrp="1"/>
          </p:cNvSpPr>
          <p:nvPr>
            <p:ph type="sldNum" sz="quarter" idx="12"/>
          </p:nvPr>
        </p:nvSpPr>
        <p:spPr/>
        <p:txBody>
          <a:bodyPr/>
          <a:lstStyle/>
          <a:p>
            <a:fld id="{BFEAF0DA-B1A1-AC48-BA2F-2E86C6979941}" type="slidenum">
              <a:rPr lang="en-US" smtClean="0"/>
              <a:t>13</a:t>
            </a:fld>
            <a:endParaRPr lang="en-US"/>
          </a:p>
        </p:txBody>
      </p:sp>
      <p:pic>
        <p:nvPicPr>
          <p:cNvPr id="8" name="Picture 7">
            <a:extLst>
              <a:ext uri="{FF2B5EF4-FFF2-40B4-BE49-F238E27FC236}">
                <a16:creationId xmlns:a16="http://schemas.microsoft.com/office/drawing/2014/main" id="{7F6B52E6-F5F1-7E98-C9F0-DDE0E39B3A93}"/>
              </a:ext>
            </a:extLst>
          </p:cNvPr>
          <p:cNvPicPr>
            <a:picLocks noChangeAspect="1"/>
          </p:cNvPicPr>
          <p:nvPr/>
        </p:nvPicPr>
        <p:blipFill>
          <a:blip r:embed="rId2"/>
          <a:stretch>
            <a:fillRect/>
          </a:stretch>
        </p:blipFill>
        <p:spPr>
          <a:xfrm>
            <a:off x="0" y="681038"/>
            <a:ext cx="7717134" cy="3907587"/>
          </a:xfrm>
          <a:prstGeom prst="rect">
            <a:avLst/>
          </a:prstGeom>
        </p:spPr>
      </p:pic>
      <p:sp>
        <p:nvSpPr>
          <p:cNvPr id="9" name="TextBox 8">
            <a:extLst>
              <a:ext uri="{FF2B5EF4-FFF2-40B4-BE49-F238E27FC236}">
                <a16:creationId xmlns:a16="http://schemas.microsoft.com/office/drawing/2014/main" id="{8091A359-00DC-1EBA-FC06-D871D278E1BF}"/>
              </a:ext>
            </a:extLst>
          </p:cNvPr>
          <p:cNvSpPr txBox="1"/>
          <p:nvPr/>
        </p:nvSpPr>
        <p:spPr>
          <a:xfrm>
            <a:off x="1" y="4390931"/>
            <a:ext cx="7717134"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Yield extractions by Anuruddha Rathnayake (</a:t>
            </a:r>
            <a:r>
              <a:rPr lang="en-US" sz="2400" dirty="0" err="1"/>
              <a:t>Uconn</a:t>
            </a:r>
            <a:r>
              <a:rPr lang="en-US" sz="2400" dirty="0"/>
              <a:t>)</a:t>
            </a:r>
          </a:p>
          <a:p>
            <a:pPr marL="342900" indent="-342900">
              <a:buFont typeface="Arial" panose="020B0604020202020204" pitchFamily="34" charset="0"/>
              <a:buChar char="•"/>
            </a:pPr>
            <a:r>
              <a:rPr lang="en-US" sz="2400" dirty="0"/>
              <a:t>NOTE: “ideal” expected elastic yield from </a:t>
            </a:r>
            <a:r>
              <a:rPr lang="en-US" sz="2400" i="1" dirty="0"/>
              <a:t>g4sbs+dig+recon</a:t>
            </a:r>
            <a:r>
              <a:rPr lang="en-US" sz="2400" dirty="0"/>
              <a:t> with zero background (w/o radiative corrections) and “typical” event selection cuts is approximately 94K/C </a:t>
            </a:r>
          </a:p>
        </p:txBody>
      </p:sp>
      <p:sp>
        <p:nvSpPr>
          <p:cNvPr id="10" name="TextBox 9">
            <a:extLst>
              <a:ext uri="{FF2B5EF4-FFF2-40B4-BE49-F238E27FC236}">
                <a16:creationId xmlns:a16="http://schemas.microsoft.com/office/drawing/2014/main" id="{EE33FC5D-2555-85CB-97BC-8BB8A897F89B}"/>
              </a:ext>
            </a:extLst>
          </p:cNvPr>
          <p:cNvSpPr txBox="1"/>
          <p:nvPr/>
        </p:nvSpPr>
        <p:spPr>
          <a:xfrm>
            <a:off x="7604912" y="796705"/>
            <a:ext cx="4587088" cy="5355312"/>
          </a:xfrm>
          <a:prstGeom prst="rect">
            <a:avLst/>
          </a:prstGeom>
          <a:noFill/>
        </p:spPr>
        <p:txBody>
          <a:bodyPr wrap="square" rtlCol="0">
            <a:spAutoFit/>
          </a:bodyPr>
          <a:lstStyle/>
          <a:p>
            <a:pPr marL="285750" indent="-285750">
              <a:buFont typeface="Arial" panose="020B0604020202020204" pitchFamily="34" charset="0"/>
              <a:buChar char="•"/>
            </a:pPr>
            <a:r>
              <a:rPr lang="en-US" dirty="0"/>
              <a:t>I attempted a very rough estimate of our “worst case” elastic </a:t>
            </a:r>
            <a:r>
              <a:rPr lang="en-US" i="1" dirty="0"/>
              <a:t>ep </a:t>
            </a:r>
            <a:r>
              <a:rPr lang="en-US" dirty="0"/>
              <a:t>statistics for 11 GeV</a:t>
            </a:r>
            <a:r>
              <a:rPr lang="en-US" baseline="30000" dirty="0"/>
              <a:t>2</a:t>
            </a:r>
            <a:r>
              <a:rPr lang="en-US" dirty="0"/>
              <a:t> (without benefit of a full cooking pass) based on what we have already demonstrated we can reconstruct. </a:t>
            </a:r>
          </a:p>
          <a:p>
            <a:pPr marL="285750" indent="-285750">
              <a:buFont typeface="Arial" panose="020B0604020202020204" pitchFamily="34" charset="0"/>
              <a:buChar char="•"/>
            </a:pPr>
            <a:r>
              <a:rPr lang="en-US" dirty="0"/>
              <a:t>From the </a:t>
            </a:r>
            <a:r>
              <a:rPr lang="en-US" dirty="0" err="1"/>
              <a:t>GEp</a:t>
            </a:r>
            <a:r>
              <a:rPr lang="en-US" dirty="0"/>
              <a:t> ”Run Sheet”, I calculated a rough, charge-weighted average beam current during Kin. 3 running, obtaining a result of 18.8 </a:t>
            </a:r>
            <a:r>
              <a:rPr lang="en-US" dirty="0" err="1"/>
              <a:t>uA</a:t>
            </a:r>
            <a:r>
              <a:rPr lang="en-US" dirty="0"/>
              <a:t>. </a:t>
            </a:r>
          </a:p>
          <a:p>
            <a:pPr marL="285750" indent="-285750">
              <a:buFont typeface="Arial" panose="020B0604020202020204" pitchFamily="34" charset="0"/>
              <a:buChar char="•"/>
            </a:pPr>
            <a:r>
              <a:rPr lang="en-US" dirty="0"/>
              <a:t>Interpolating between 15 </a:t>
            </a:r>
            <a:r>
              <a:rPr lang="en-US" dirty="0" err="1"/>
              <a:t>uA</a:t>
            </a:r>
            <a:r>
              <a:rPr lang="en-US" dirty="0"/>
              <a:t> and 22 </a:t>
            </a:r>
            <a:r>
              <a:rPr lang="en-US" dirty="0" err="1"/>
              <a:t>uA</a:t>
            </a:r>
            <a:r>
              <a:rPr lang="en-US" dirty="0"/>
              <a:t> yields reconstructed by Anu (representative examples), I estimated an ”average” elastic yield of 17K/C (~18% overall “efficiency” relative to “ideal”)</a:t>
            </a:r>
          </a:p>
          <a:p>
            <a:pPr marL="285750" indent="-285750">
              <a:buFont typeface="Arial" panose="020B0604020202020204" pitchFamily="34" charset="0"/>
              <a:buChar char="•"/>
            </a:pPr>
            <a:r>
              <a:rPr lang="en-US" dirty="0"/>
              <a:t>In the “worst case” scenario, then, we should have ~1.6M “good” events passing our typical elastic ep cuts requiring both front and back tracks (including small-angle scatterings in the CH</a:t>
            </a:r>
            <a:r>
              <a:rPr lang="en-US" baseline="-25000" dirty="0"/>
              <a:t>2</a:t>
            </a:r>
            <a:r>
              <a:rPr lang="en-US" dirty="0"/>
              <a:t>)</a:t>
            </a:r>
          </a:p>
        </p:txBody>
      </p:sp>
    </p:spTree>
    <p:extLst>
      <p:ext uri="{BB962C8B-B14F-4D97-AF65-F5344CB8AC3E}">
        <p14:creationId xmlns:p14="http://schemas.microsoft.com/office/powerpoint/2010/main" val="112446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7063-7443-4B0F-2C30-7FAC24A91AA6}"/>
              </a:ext>
            </a:extLst>
          </p:cNvPr>
          <p:cNvSpPr>
            <a:spLocks noGrp="1"/>
          </p:cNvSpPr>
          <p:nvPr>
            <p:ph type="title"/>
          </p:nvPr>
        </p:nvSpPr>
        <p:spPr/>
        <p:txBody>
          <a:bodyPr/>
          <a:lstStyle/>
          <a:p>
            <a:r>
              <a:rPr lang="en-US" dirty="0"/>
              <a:t>Approximate “Worst Case” Projection for 11 GeV</a:t>
            </a:r>
            <a:r>
              <a:rPr lang="en-US" baseline="30000" dirty="0"/>
              <a:t>2</a:t>
            </a:r>
            <a:endParaRPr lang="en-US" dirty="0"/>
          </a:p>
        </p:txBody>
      </p:sp>
      <p:sp>
        <p:nvSpPr>
          <p:cNvPr id="3" name="Date Placeholder 2">
            <a:extLst>
              <a:ext uri="{FF2B5EF4-FFF2-40B4-BE49-F238E27FC236}">
                <a16:creationId xmlns:a16="http://schemas.microsoft.com/office/drawing/2014/main" id="{67AE4329-3C0A-D6B8-BCEA-8DF71B0AADA0}"/>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6790135C-30B9-4350-91EB-3F6FFFA1F289}"/>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8DB86812-90AC-3AEF-B971-ADDF8AA4AFB4}"/>
              </a:ext>
            </a:extLst>
          </p:cNvPr>
          <p:cNvSpPr>
            <a:spLocks noGrp="1"/>
          </p:cNvSpPr>
          <p:nvPr>
            <p:ph type="sldNum" sz="quarter" idx="12"/>
          </p:nvPr>
        </p:nvSpPr>
        <p:spPr/>
        <p:txBody>
          <a:bodyPr/>
          <a:lstStyle/>
          <a:p>
            <a:fld id="{BFEAF0DA-B1A1-AC48-BA2F-2E86C6979941}" type="slidenum">
              <a:rPr lang="en-US" smtClean="0"/>
              <a:t>14</a:t>
            </a:fld>
            <a:endParaRPr lang="en-US"/>
          </a:p>
        </p:txBody>
      </p:sp>
      <p:pic>
        <p:nvPicPr>
          <p:cNvPr id="7" name="Picture 6">
            <a:extLst>
              <a:ext uri="{FF2B5EF4-FFF2-40B4-BE49-F238E27FC236}">
                <a16:creationId xmlns:a16="http://schemas.microsoft.com/office/drawing/2014/main" id="{EDD7541B-C4C1-46EC-F418-C02DE90763B5}"/>
              </a:ext>
            </a:extLst>
          </p:cNvPr>
          <p:cNvPicPr>
            <a:picLocks noChangeAspect="1"/>
          </p:cNvPicPr>
          <p:nvPr/>
        </p:nvPicPr>
        <p:blipFill>
          <a:blip r:embed="rId2"/>
          <a:stretch>
            <a:fillRect/>
          </a:stretch>
        </p:blipFill>
        <p:spPr>
          <a:xfrm rot="5400000">
            <a:off x="1200627" y="-450149"/>
            <a:ext cx="5514518" cy="791577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4728046-BF61-53B3-8491-F36E3C61C844}"/>
                  </a:ext>
                </a:extLst>
              </p:cNvPr>
              <p:cNvSpPr txBox="1"/>
              <p:nvPr/>
            </p:nvSpPr>
            <p:spPr>
              <a:xfrm>
                <a:off x="7915774" y="908914"/>
                <a:ext cx="4276225" cy="4732642"/>
              </a:xfrm>
              <a:prstGeom prst="rect">
                <a:avLst/>
              </a:prstGeom>
              <a:noFill/>
            </p:spPr>
            <p:txBody>
              <a:bodyPr wrap="square" rtlCol="0">
                <a:spAutoFit/>
              </a:bodyPr>
              <a:lstStyle/>
              <a:p>
                <a:pPr marL="285750" indent="-285750">
                  <a:buFont typeface="Arial" panose="020B0604020202020204" pitchFamily="34" charset="0"/>
                  <a:buChar char="•"/>
                </a:pPr>
                <a:r>
                  <a:rPr lang="en-US" sz="2000" dirty="0"/>
                  <a:t>Assuming no further improvements in reconstruction efficiency</a:t>
                </a:r>
              </a:p>
              <a:p>
                <a:pPr marL="285750" indent="-285750">
                  <a:buFont typeface="Arial" panose="020B0604020202020204" pitchFamily="34" charset="0"/>
                  <a:buChar char="•"/>
                </a:pPr>
                <a:r>
                  <a:rPr lang="en-US" sz="2000" dirty="0"/>
                  <a:t>Still assumes analyzing power can be extrapolated from </a:t>
                </a:r>
                <a:r>
                  <a:rPr lang="en-US" sz="2000" dirty="0" err="1"/>
                  <a:t>GEp</a:t>
                </a:r>
                <a:r>
                  <a:rPr lang="en-US" sz="2000" dirty="0"/>
                  <a:t>-III parametrization with </a:t>
                </a:r>
                <a14:m>
                  <m:oMath xmlns:m="http://schemas.openxmlformats.org/officeDocument/2006/math">
                    <m:r>
                      <a:rPr lang="en-US" sz="2000" b="0" i="1" smtClean="0">
                        <a:latin typeface="Cambria Math" panose="02040503050406030204" pitchFamily="18" charset="0"/>
                      </a:rPr>
                      <m:t>1/</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𝑝</m:t>
                        </m:r>
                      </m:sub>
                    </m:sSub>
                  </m:oMath>
                </a14:m>
                <a:r>
                  <a:rPr lang="en-US" sz="2000" dirty="0"/>
                  <a:t> scaling</a:t>
                </a:r>
                <a:r>
                  <a:rPr lang="en-US" sz="2000" dirty="0">
                    <a:sym typeface="Wingdings" pitchFamily="2" charset="2"/>
                  </a:rPr>
                  <a:t> this is still a wildcard!</a:t>
                </a:r>
                <a:endParaRPr lang="en-US" sz="2000" dirty="0"/>
              </a:p>
              <a:p>
                <a:pPr marL="285750" indent="-285750">
                  <a:buFont typeface="Arial" panose="020B0604020202020204" pitchFamily="34" charset="0"/>
                  <a:buChar char="•"/>
                </a:pPr>
                <a:r>
                  <a:rPr lang="en-US" sz="2000" dirty="0"/>
                  <a:t>I didn’t yet have time to repeat this exercise for Kin. 1, but a similar scaling from “best case” to “worst case” might be a reasonable assumption</a:t>
                </a:r>
              </a:p>
              <a:p>
                <a:pPr marL="285750" indent="-285750">
                  <a:buFont typeface="Arial" panose="020B0604020202020204" pitchFamily="34" charset="0"/>
                  <a:buChar char="•"/>
                </a:pPr>
                <a:r>
                  <a:rPr lang="en-US" sz="2000" dirty="0"/>
                  <a:t>Actual result might land about halfway between best and worst-case scenarios in terms of stat. error bar</a:t>
                </a:r>
              </a:p>
            </p:txBody>
          </p:sp>
        </mc:Choice>
        <mc:Fallback xmlns="">
          <p:sp>
            <p:nvSpPr>
              <p:cNvPr id="8" name="TextBox 7">
                <a:extLst>
                  <a:ext uri="{FF2B5EF4-FFF2-40B4-BE49-F238E27FC236}">
                    <a16:creationId xmlns:a16="http://schemas.microsoft.com/office/drawing/2014/main" id="{94728046-BF61-53B3-8491-F36E3C61C844}"/>
                  </a:ext>
                </a:extLst>
              </p:cNvPr>
              <p:cNvSpPr txBox="1">
                <a:spLocks noRot="1" noChangeAspect="1" noMove="1" noResize="1" noEditPoints="1" noAdjustHandles="1" noChangeArrowheads="1" noChangeShapeType="1" noTextEdit="1"/>
              </p:cNvSpPr>
              <p:nvPr/>
            </p:nvSpPr>
            <p:spPr>
              <a:xfrm>
                <a:off x="7915774" y="908914"/>
                <a:ext cx="4276225" cy="4732642"/>
              </a:xfrm>
              <a:prstGeom prst="rect">
                <a:avLst/>
              </a:prstGeom>
              <a:blipFill>
                <a:blip r:embed="rId3"/>
                <a:stretch>
                  <a:fillRect l="-1284" t="-644" r="-2568" b="-1418"/>
                </a:stretch>
              </a:blipFill>
            </p:spPr>
            <p:txBody>
              <a:bodyPr/>
              <a:lstStyle/>
              <a:p>
                <a:r>
                  <a:rPr lang="en-US">
                    <a:noFill/>
                  </a:rPr>
                  <a:t> </a:t>
                </a:r>
              </a:p>
            </p:txBody>
          </p:sp>
        </mc:Fallback>
      </mc:AlternateContent>
    </p:spTree>
    <p:extLst>
      <p:ext uri="{BB962C8B-B14F-4D97-AF65-F5344CB8AC3E}">
        <p14:creationId xmlns:p14="http://schemas.microsoft.com/office/powerpoint/2010/main" val="3746967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8E46EE-6D89-C0C2-ED79-76198F2483F6}"/>
              </a:ext>
            </a:extLst>
          </p:cNvPr>
          <p:cNvSpPr>
            <a:spLocks noGrp="1"/>
          </p:cNvSpPr>
          <p:nvPr>
            <p:ph type="title"/>
          </p:nvPr>
        </p:nvSpPr>
        <p:spPr/>
        <p:txBody>
          <a:bodyPr/>
          <a:lstStyle/>
          <a:p>
            <a:r>
              <a:rPr lang="en-US" dirty="0"/>
              <a:t>SBS GEP Event Reconstruction Strategy</a:t>
            </a:r>
          </a:p>
        </p:txBody>
      </p:sp>
      <p:sp>
        <p:nvSpPr>
          <p:cNvPr id="7" name="Text Placeholder 6">
            <a:extLst>
              <a:ext uri="{FF2B5EF4-FFF2-40B4-BE49-F238E27FC236}">
                <a16:creationId xmlns:a16="http://schemas.microsoft.com/office/drawing/2014/main" id="{6A37B50A-196A-C33E-3D7B-EBA5AFA5A641}"/>
              </a:ext>
            </a:extLst>
          </p:cNvPr>
          <p:cNvSpPr>
            <a:spLocks noGrp="1"/>
          </p:cNvSpPr>
          <p:nvPr>
            <p:ph type="body" idx="1"/>
          </p:nvPr>
        </p:nvSpPr>
        <p:spPr/>
        <p:txBody>
          <a:bodyPr/>
          <a:lstStyle/>
          <a:p>
            <a:endParaRPr lang="en-US"/>
          </a:p>
        </p:txBody>
      </p:sp>
      <p:sp>
        <p:nvSpPr>
          <p:cNvPr id="2" name="Date Placeholder 1">
            <a:extLst>
              <a:ext uri="{FF2B5EF4-FFF2-40B4-BE49-F238E27FC236}">
                <a16:creationId xmlns:a16="http://schemas.microsoft.com/office/drawing/2014/main" id="{2747FAA2-A692-7917-1FC1-9898678BDF52}"/>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E6446978-8E28-B502-6A53-8684E5C0FC29}"/>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FF08F7D6-E0D7-E449-F997-091FC1C1DA4E}"/>
              </a:ext>
            </a:extLst>
          </p:cNvPr>
          <p:cNvSpPr>
            <a:spLocks noGrp="1"/>
          </p:cNvSpPr>
          <p:nvPr>
            <p:ph type="sldNum" sz="quarter" idx="12"/>
          </p:nvPr>
        </p:nvSpPr>
        <p:spPr/>
        <p:txBody>
          <a:bodyPr/>
          <a:lstStyle/>
          <a:p>
            <a:fld id="{6FF2F198-DFF7-C744-B12F-FBA319016549}" type="slidenum">
              <a:rPr lang="en-US" smtClean="0"/>
              <a:t>15</a:t>
            </a:fld>
            <a:endParaRPr lang="en-US"/>
          </a:p>
        </p:txBody>
      </p:sp>
    </p:spTree>
    <p:extLst>
      <p:ext uri="{BB962C8B-B14F-4D97-AF65-F5344CB8AC3E}">
        <p14:creationId xmlns:p14="http://schemas.microsoft.com/office/powerpoint/2010/main" val="102830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1013-85BB-A71F-65D5-5AE7EA582912}"/>
              </a:ext>
            </a:extLst>
          </p:cNvPr>
          <p:cNvSpPr>
            <a:spLocks noGrp="1"/>
          </p:cNvSpPr>
          <p:nvPr>
            <p:ph type="title"/>
          </p:nvPr>
        </p:nvSpPr>
        <p:spPr/>
        <p:txBody>
          <a:bodyPr/>
          <a:lstStyle/>
          <a:p>
            <a:r>
              <a:rPr lang="en-US" dirty="0"/>
              <a:t>Initial, ”perfect” alignment of all 46 SBS GEMs</a:t>
            </a:r>
          </a:p>
        </p:txBody>
      </p:sp>
      <p:sp>
        <p:nvSpPr>
          <p:cNvPr id="3" name="Date Placeholder 2">
            <a:extLst>
              <a:ext uri="{FF2B5EF4-FFF2-40B4-BE49-F238E27FC236}">
                <a16:creationId xmlns:a16="http://schemas.microsoft.com/office/drawing/2014/main" id="{91E2F874-CCCA-011C-5B28-5FF8358B00DD}"/>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0BF29E38-4948-3176-1BD9-D74BB2D723D1}"/>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D935BD6F-CF39-18F3-1FCE-11021542897B}"/>
              </a:ext>
            </a:extLst>
          </p:cNvPr>
          <p:cNvSpPr>
            <a:spLocks noGrp="1"/>
          </p:cNvSpPr>
          <p:nvPr>
            <p:ph type="sldNum" sz="quarter" idx="12"/>
          </p:nvPr>
        </p:nvSpPr>
        <p:spPr/>
        <p:txBody>
          <a:bodyPr/>
          <a:lstStyle/>
          <a:p>
            <a:fld id="{BFEAF0DA-B1A1-AC48-BA2F-2E86C6979941}" type="slidenum">
              <a:rPr lang="en-US" smtClean="0"/>
              <a:t>16</a:t>
            </a:fld>
            <a:endParaRPr lang="en-US"/>
          </a:p>
        </p:txBody>
      </p:sp>
      <p:pic>
        <p:nvPicPr>
          <p:cNvPr id="7" name="Picture 6">
            <a:extLst>
              <a:ext uri="{FF2B5EF4-FFF2-40B4-BE49-F238E27FC236}">
                <a16:creationId xmlns:a16="http://schemas.microsoft.com/office/drawing/2014/main" id="{508C9A34-0692-9D60-3E0A-16F5322EC9FC}"/>
              </a:ext>
            </a:extLst>
          </p:cNvPr>
          <p:cNvPicPr>
            <a:picLocks noChangeAspect="1"/>
          </p:cNvPicPr>
          <p:nvPr/>
        </p:nvPicPr>
        <p:blipFill>
          <a:blip r:embed="rId2"/>
          <a:stretch>
            <a:fillRect/>
          </a:stretch>
        </p:blipFill>
        <p:spPr>
          <a:xfrm rot="5400000">
            <a:off x="3808383" y="-1598523"/>
            <a:ext cx="4575234" cy="9134356"/>
          </a:xfrm>
          <a:prstGeom prst="rect">
            <a:avLst/>
          </a:prstGeom>
        </p:spPr>
      </p:pic>
      <p:sp>
        <p:nvSpPr>
          <p:cNvPr id="8" name="TextBox 7">
            <a:extLst>
              <a:ext uri="{FF2B5EF4-FFF2-40B4-BE49-F238E27FC236}">
                <a16:creationId xmlns:a16="http://schemas.microsoft.com/office/drawing/2014/main" id="{C1617C31-7F01-3C82-4771-69B9755BDAC2}"/>
              </a:ext>
            </a:extLst>
          </p:cNvPr>
          <p:cNvSpPr txBox="1"/>
          <p:nvPr/>
        </p:nvSpPr>
        <p:spPr>
          <a:xfrm>
            <a:off x="0" y="5256272"/>
            <a:ext cx="12192000" cy="1200329"/>
          </a:xfrm>
          <a:prstGeom prst="rect">
            <a:avLst/>
          </a:prstGeom>
          <a:noFill/>
        </p:spPr>
        <p:txBody>
          <a:bodyPr wrap="square" rtlCol="0">
            <a:spAutoFit/>
          </a:bodyPr>
          <a:lstStyle/>
          <a:p>
            <a:pPr algn="ctr"/>
            <a:r>
              <a:rPr lang="en-US" sz="2400" dirty="0">
                <a:latin typeface="Century" panose="02040604050505020304" pitchFamily="18" charset="0"/>
              </a:rPr>
              <a:t>From ”straight-through” data at the beginning of Kin. 1, before CH</a:t>
            </a:r>
            <a:r>
              <a:rPr lang="en-US" sz="2400" baseline="-25000" dirty="0">
                <a:latin typeface="Century" panose="02040604050505020304" pitchFamily="18" charset="0"/>
              </a:rPr>
              <a:t>2</a:t>
            </a:r>
            <a:r>
              <a:rPr lang="en-US" sz="2400" dirty="0">
                <a:latin typeface="Century" panose="02040604050505020304" pitchFamily="18" charset="0"/>
              </a:rPr>
              <a:t> install, on single C foil target with magnet OFF. This was a “golden” alignment (</a:t>
            </a:r>
            <a:r>
              <a:rPr lang="en-US" sz="2400" dirty="0" err="1">
                <a:latin typeface="Century" panose="02040604050505020304" pitchFamily="18" charset="0"/>
              </a:rPr>
              <a:t>internal+global+front-to-back</a:t>
            </a:r>
            <a:r>
              <a:rPr lang="en-US" sz="2400" dirty="0">
                <a:latin typeface="Century" panose="02040604050505020304" pitchFamily="18" charset="0"/>
              </a:rPr>
              <a:t>), which we sadly couldn’t actually use </a:t>
            </a:r>
            <a:r>
              <a:rPr lang="en-US" sz="2400" dirty="0">
                <a:latin typeface="Century" panose="02040604050505020304" pitchFamily="18" charset="0"/>
                <a:sym typeface="Wingdings" pitchFamily="2" charset="2"/>
              </a:rPr>
              <a:t></a:t>
            </a:r>
            <a:r>
              <a:rPr lang="en-US" sz="2400" dirty="0">
                <a:latin typeface="Century" panose="02040604050505020304" pitchFamily="18" charset="0"/>
              </a:rPr>
              <a:t>! </a:t>
            </a:r>
          </a:p>
        </p:txBody>
      </p:sp>
    </p:spTree>
    <p:extLst>
      <p:ext uri="{BB962C8B-B14F-4D97-AF65-F5344CB8AC3E}">
        <p14:creationId xmlns:p14="http://schemas.microsoft.com/office/powerpoint/2010/main" val="1460388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874B96-DE14-64A0-7363-D00E34D44F56}"/>
              </a:ext>
            </a:extLst>
          </p:cNvPr>
          <p:cNvSpPr>
            <a:spLocks noGrp="1"/>
          </p:cNvSpPr>
          <p:nvPr>
            <p:ph type="title"/>
          </p:nvPr>
        </p:nvSpPr>
        <p:spPr/>
        <p:txBody>
          <a:bodyPr/>
          <a:lstStyle/>
          <a:p>
            <a:r>
              <a:rPr lang="en-US" dirty="0"/>
              <a:t>How to calibrate GEP reconstruction?</a:t>
            </a:r>
          </a:p>
        </p:txBody>
      </p:sp>
      <p:sp>
        <p:nvSpPr>
          <p:cNvPr id="7" name="Content Placeholder 6">
            <a:extLst>
              <a:ext uri="{FF2B5EF4-FFF2-40B4-BE49-F238E27FC236}">
                <a16:creationId xmlns:a16="http://schemas.microsoft.com/office/drawing/2014/main" id="{A4C0BF94-844E-8F18-178D-F9696A80C852}"/>
              </a:ext>
            </a:extLst>
          </p:cNvPr>
          <p:cNvSpPr>
            <a:spLocks noGrp="1"/>
          </p:cNvSpPr>
          <p:nvPr>
            <p:ph idx="1"/>
          </p:nvPr>
        </p:nvSpPr>
        <p:spPr>
          <a:xfrm>
            <a:off x="0" y="681038"/>
            <a:ext cx="12191996" cy="5504979"/>
          </a:xfrm>
        </p:spPr>
        <p:txBody>
          <a:bodyPr>
            <a:normAutofit/>
          </a:bodyPr>
          <a:lstStyle/>
          <a:p>
            <a:r>
              <a:rPr lang="en-US" sz="2400" dirty="0"/>
              <a:t>No sieve slit in GEP (we couldn’t really use one if we had it due to no PID capability and punch-through of high-energy hadrons)</a:t>
            </a:r>
          </a:p>
          <a:p>
            <a:r>
              <a:rPr lang="en-US" sz="2400" dirty="0"/>
              <a:t>No “traditional</a:t>
            </a:r>
            <a:r>
              <a:rPr lang="en-US" sz="2400"/>
              <a:t>” straight-through data</a:t>
            </a:r>
            <a:endParaRPr lang="en-US" sz="2400" dirty="0"/>
          </a:p>
          <a:p>
            <a:r>
              <a:rPr lang="en-US" sz="2400" dirty="0"/>
              <a:t>We have single C foil and multi-foil optics targets, with full-field and zero-field data obtained at low current</a:t>
            </a:r>
          </a:p>
          <a:p>
            <a:r>
              <a:rPr lang="en-US" sz="2400" dirty="0"/>
              <a:t>We also have H(</a:t>
            </a:r>
            <a:r>
              <a:rPr lang="en-US" sz="2400" dirty="0" err="1"/>
              <a:t>e,e’p</a:t>
            </a:r>
            <a:r>
              <a:rPr lang="en-US" sz="2400" dirty="0"/>
              <a:t>) scattering; however, it is all but impossible in the current formalism to calibrate SBS optics using this channel due to </a:t>
            </a:r>
            <a:r>
              <a:rPr lang="en-US" sz="2400" dirty="0" err="1"/>
              <a:t>overconstrained</a:t>
            </a:r>
            <a:r>
              <a:rPr lang="en-US" sz="2400" dirty="0"/>
              <a:t> kinematics, correlations, and “overfitting” issues.</a:t>
            </a:r>
          </a:p>
          <a:p>
            <a:r>
              <a:rPr lang="en-US" sz="2400" dirty="0"/>
              <a:t>Also, how well do we know ECAL geometry? </a:t>
            </a:r>
          </a:p>
          <a:p>
            <a:r>
              <a:rPr lang="en-US" sz="2400" dirty="0">
                <a:sym typeface="Wingdings" pitchFamily="2" charset="2"/>
              </a:rPr>
              <a:t>Optics models are generated from simulation using randomized proton trajectories in angles, vertex, and momentum. </a:t>
            </a:r>
          </a:p>
          <a:p>
            <a:r>
              <a:rPr lang="en-US" sz="2400" dirty="0">
                <a:sym typeface="Wingdings" pitchFamily="2" charset="2"/>
              </a:rPr>
              <a:t>SBS GEMs are globally aligned </a:t>
            </a:r>
            <a:r>
              <a:rPr lang="en-US" sz="2400" dirty="0" err="1">
                <a:sym typeface="Wingdings" pitchFamily="2" charset="2"/>
              </a:rPr>
              <a:t>wrt</a:t>
            </a:r>
            <a:r>
              <a:rPr lang="en-US" sz="2400" dirty="0">
                <a:sym typeface="Wingdings" pitchFamily="2" charset="2"/>
              </a:rPr>
              <a:t> magnet and Hall using zero-field data on thin foil targets significant fringe field effect on SBS track curvature seen (see Vidura’s talk tomorrow)</a:t>
            </a:r>
            <a:endParaRPr lang="en-US" sz="2400" dirty="0"/>
          </a:p>
        </p:txBody>
      </p:sp>
      <p:sp>
        <p:nvSpPr>
          <p:cNvPr id="3" name="Date Placeholder 2">
            <a:extLst>
              <a:ext uri="{FF2B5EF4-FFF2-40B4-BE49-F238E27FC236}">
                <a16:creationId xmlns:a16="http://schemas.microsoft.com/office/drawing/2014/main" id="{72F77B11-1FEB-92BE-8AB2-E2A36B30708E}"/>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4D22E475-EC56-46C8-7C9B-5DAE245AAA8B}"/>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D042916D-CA54-F735-0791-F7CFB2159005}"/>
              </a:ext>
            </a:extLst>
          </p:cNvPr>
          <p:cNvSpPr>
            <a:spLocks noGrp="1"/>
          </p:cNvSpPr>
          <p:nvPr>
            <p:ph type="sldNum" sz="quarter" idx="12"/>
          </p:nvPr>
        </p:nvSpPr>
        <p:spPr/>
        <p:txBody>
          <a:bodyPr/>
          <a:lstStyle/>
          <a:p>
            <a:fld id="{BFEAF0DA-B1A1-AC48-BA2F-2E86C6979941}" type="slidenum">
              <a:rPr lang="en-US" smtClean="0"/>
              <a:t>17</a:t>
            </a:fld>
            <a:endParaRPr lang="en-US"/>
          </a:p>
        </p:txBody>
      </p:sp>
    </p:spTree>
    <p:extLst>
      <p:ext uri="{BB962C8B-B14F-4D97-AF65-F5344CB8AC3E}">
        <p14:creationId xmlns:p14="http://schemas.microsoft.com/office/powerpoint/2010/main" val="2874615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855E5F-E360-A815-7BC8-AD2AAFA77CE3}"/>
              </a:ext>
            </a:extLst>
          </p:cNvPr>
          <p:cNvSpPr>
            <a:spLocks noGrp="1"/>
          </p:cNvSpPr>
          <p:nvPr>
            <p:ph type="title"/>
          </p:nvPr>
        </p:nvSpPr>
        <p:spPr/>
        <p:txBody>
          <a:bodyPr>
            <a:noAutofit/>
          </a:bodyPr>
          <a:lstStyle/>
          <a:p>
            <a:r>
              <a:rPr lang="en-US" sz="2800" dirty="0">
                <a:hlinkClick r:id="rId2"/>
              </a:rPr>
              <a:t>Logic of Electron Arm Reconstruction and Front Tracking Constraint </a:t>
            </a:r>
            <a:endParaRPr lang="en-US" sz="2800" dirty="0"/>
          </a:p>
        </p:txBody>
      </p:sp>
      <p:pic>
        <p:nvPicPr>
          <p:cNvPr id="6" name="Picture 5">
            <a:extLst>
              <a:ext uri="{FF2B5EF4-FFF2-40B4-BE49-F238E27FC236}">
                <a16:creationId xmlns:a16="http://schemas.microsoft.com/office/drawing/2014/main" id="{640BE1C2-4F07-633B-EAED-3FEA0F28A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89025" y="-432458"/>
            <a:ext cx="6135286" cy="8362278"/>
          </a:xfrm>
          <a:prstGeom prst="rect">
            <a:avLst/>
          </a:prstGeom>
        </p:spPr>
      </p:pic>
      <p:sp>
        <p:nvSpPr>
          <p:cNvPr id="7" name="TextBox 6">
            <a:extLst>
              <a:ext uri="{FF2B5EF4-FFF2-40B4-BE49-F238E27FC236}">
                <a16:creationId xmlns:a16="http://schemas.microsoft.com/office/drawing/2014/main" id="{07CAF178-3DEB-776E-536E-6B41FFF4ABD3}"/>
              </a:ext>
            </a:extLst>
          </p:cNvPr>
          <p:cNvSpPr txBox="1"/>
          <p:nvPr/>
        </p:nvSpPr>
        <p:spPr>
          <a:xfrm>
            <a:off x="0" y="681038"/>
            <a:ext cx="367552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At right, we show the correlation of the “true” vertex z position (x axis) and the difference between the “true” proton track parameters in the SBS front tracker and the “predicted” ones from ECAL+CDET for the point-target assumption.</a:t>
            </a:r>
          </a:p>
          <a:p>
            <a:pPr marL="342900" indent="-342900">
              <a:buFont typeface="Arial" panose="020B0604020202020204" pitchFamily="34" charset="0"/>
              <a:buChar char="•"/>
            </a:pPr>
            <a:r>
              <a:rPr lang="en-US" sz="2400" dirty="0"/>
              <a:t>From top left to bottom right: (</a:t>
            </a:r>
            <a:r>
              <a:rPr lang="en-US" sz="2400" dirty="0" err="1"/>
              <a:t>x,y,dx</a:t>
            </a:r>
            <a:r>
              <a:rPr lang="en-US" sz="2400" dirty="0"/>
              <a:t>/</a:t>
            </a:r>
            <a:r>
              <a:rPr lang="en-US" sz="2400" dirty="0" err="1"/>
              <a:t>dz,dy</a:t>
            </a:r>
            <a:r>
              <a:rPr lang="en-US" sz="2400" dirty="0"/>
              <a:t>/</a:t>
            </a:r>
            <a:r>
              <a:rPr lang="en-US" sz="2400" dirty="0" err="1"/>
              <a:t>dz</a:t>
            </a:r>
            <a:r>
              <a:rPr lang="en-US" sz="2400" dirty="0"/>
              <a:t>), where x (y) is dispersive-plane (non-dispersive plane) coordinate </a:t>
            </a:r>
          </a:p>
        </p:txBody>
      </p:sp>
      <p:sp>
        <p:nvSpPr>
          <p:cNvPr id="2" name="Date Placeholder 1">
            <a:extLst>
              <a:ext uri="{FF2B5EF4-FFF2-40B4-BE49-F238E27FC236}">
                <a16:creationId xmlns:a16="http://schemas.microsoft.com/office/drawing/2014/main" id="{13F9BF91-F858-056A-EB21-71921F25C49B}"/>
              </a:ext>
            </a:extLst>
          </p:cNvPr>
          <p:cNvSpPr>
            <a:spLocks noGrp="1"/>
          </p:cNvSpPr>
          <p:nvPr>
            <p:ph type="dt" sz="half" idx="10"/>
          </p:nvPr>
        </p:nvSpPr>
        <p:spPr/>
        <p:txBody>
          <a:bodyPr/>
          <a:lstStyle/>
          <a:p>
            <a:r>
              <a:rPr lang="en-US"/>
              <a:t>3/2/2026</a:t>
            </a:r>
          </a:p>
        </p:txBody>
      </p:sp>
      <p:sp>
        <p:nvSpPr>
          <p:cNvPr id="3" name="Footer Placeholder 2">
            <a:extLst>
              <a:ext uri="{FF2B5EF4-FFF2-40B4-BE49-F238E27FC236}">
                <a16:creationId xmlns:a16="http://schemas.microsoft.com/office/drawing/2014/main" id="{BD3CE80E-F7C5-C052-FCEB-87B7DF5EE880}"/>
              </a:ext>
            </a:extLst>
          </p:cNvPr>
          <p:cNvSpPr>
            <a:spLocks noGrp="1"/>
          </p:cNvSpPr>
          <p:nvPr>
            <p:ph type="ftr" sz="quarter" idx="11"/>
          </p:nvPr>
        </p:nvSpPr>
        <p:spPr/>
        <p:txBody>
          <a:bodyPr/>
          <a:lstStyle/>
          <a:p>
            <a:r>
              <a:rPr lang="en-US"/>
              <a:t>SBS Collaboration 2026</a:t>
            </a:r>
          </a:p>
        </p:txBody>
      </p:sp>
      <p:sp>
        <p:nvSpPr>
          <p:cNvPr id="4" name="Slide Number Placeholder 3">
            <a:extLst>
              <a:ext uri="{FF2B5EF4-FFF2-40B4-BE49-F238E27FC236}">
                <a16:creationId xmlns:a16="http://schemas.microsoft.com/office/drawing/2014/main" id="{B30D323B-6A71-7872-9856-B4B6FB53B159}"/>
              </a:ext>
            </a:extLst>
          </p:cNvPr>
          <p:cNvSpPr>
            <a:spLocks noGrp="1"/>
          </p:cNvSpPr>
          <p:nvPr>
            <p:ph type="sldNum" sz="quarter" idx="12"/>
          </p:nvPr>
        </p:nvSpPr>
        <p:spPr/>
        <p:txBody>
          <a:bodyPr/>
          <a:lstStyle/>
          <a:p>
            <a:fld id="{6FF2F198-DFF7-C744-B12F-FBA319016549}" type="slidenum">
              <a:rPr lang="en-US" smtClean="0"/>
              <a:t>18</a:t>
            </a:fld>
            <a:endParaRPr lang="en-US"/>
          </a:p>
        </p:txBody>
      </p:sp>
    </p:spTree>
    <p:extLst>
      <p:ext uri="{BB962C8B-B14F-4D97-AF65-F5344CB8AC3E}">
        <p14:creationId xmlns:p14="http://schemas.microsoft.com/office/powerpoint/2010/main" val="2374112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6E2C-7DFB-3D4C-AF13-F31C5D09490A}"/>
              </a:ext>
            </a:extLst>
          </p:cNvPr>
          <p:cNvSpPr>
            <a:spLocks noGrp="1"/>
          </p:cNvSpPr>
          <p:nvPr>
            <p:ph type="title"/>
          </p:nvPr>
        </p:nvSpPr>
        <p:spPr/>
        <p:txBody>
          <a:bodyPr>
            <a:noAutofit/>
          </a:bodyPr>
          <a:lstStyle/>
          <a:p>
            <a:r>
              <a:rPr lang="en-US" sz="2800" dirty="0"/>
              <a:t>Logic of Electron Arm Reconstruction and Front Tracking Constraint </a:t>
            </a:r>
          </a:p>
        </p:txBody>
      </p:sp>
      <p:pic>
        <p:nvPicPr>
          <p:cNvPr id="3" name="Picture 2">
            <a:extLst>
              <a:ext uri="{FF2B5EF4-FFF2-40B4-BE49-F238E27FC236}">
                <a16:creationId xmlns:a16="http://schemas.microsoft.com/office/drawing/2014/main" id="{6FBECB90-5683-193D-63A9-E9ED9B8A9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99169" y="-423863"/>
            <a:ext cx="6087930" cy="829773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A21038E-DAAE-BF10-E78F-0CC62FC0960A}"/>
                  </a:ext>
                </a:extLst>
              </p:cNvPr>
              <p:cNvSpPr txBox="1"/>
              <p:nvPr/>
            </p:nvSpPr>
            <p:spPr>
              <a:xfrm>
                <a:off x="0" y="681038"/>
                <a:ext cx="3808207" cy="5632311"/>
              </a:xfrm>
              <a:prstGeom prst="rect">
                <a:avLst/>
              </a:prstGeom>
              <a:noFill/>
            </p:spPr>
            <p:txBody>
              <a:bodyPr wrap="square" rtlCol="0">
                <a:spAutoFit/>
              </a:bodyPr>
              <a:lstStyle/>
              <a:p>
                <a:pPr marL="285750" indent="-285750">
                  <a:buFont typeface="Arial" panose="020B0604020202020204" pitchFamily="34" charset="0"/>
                  <a:buChar char="•"/>
                </a:pPr>
                <a:r>
                  <a:rPr lang="en-US" dirty="0"/>
                  <a:t>Here we compare the “region of interest” constraints for the “point target” assumption (</a:t>
                </a:r>
                <a:r>
                  <a:rPr lang="en-US" b="1" dirty="0">
                    <a:solidFill>
                      <a:srgbClr val="FF0000"/>
                    </a:solidFill>
                  </a:rPr>
                  <a:t>red-dashed</a:t>
                </a:r>
                <a:r>
                  <a:rPr lang="en-US" dirty="0"/>
                  <a:t>) to what we would get if the “true” vertex z position was known (</a:t>
                </a:r>
                <a:r>
                  <a:rPr lang="en-US" b="1" dirty="0">
                    <a:solidFill>
                      <a:srgbClr val="0432FF"/>
                    </a:solidFill>
                  </a:rPr>
                  <a:t>blue solid</a:t>
                </a:r>
                <a:r>
                  <a:rPr lang="en-US" dirty="0"/>
                  <a:t>).</a:t>
                </a:r>
              </a:p>
              <a:p>
                <a:pPr marL="285750" indent="-285750">
                  <a:buFont typeface="Arial" panose="020B0604020202020204" pitchFamily="34" charset="0"/>
                  <a:buChar char="•"/>
                </a:pPr>
                <a:r>
                  <a:rPr lang="en-US" dirty="0"/>
                  <a:t>Thus we see that the “ROI” starts out at a size of roughly </a:t>
                </a:r>
                <a14:m>
                  <m:oMath xmlns:m="http://schemas.openxmlformats.org/officeDocument/2006/math">
                    <m:r>
                      <a:rPr lang="en-US" b="0" i="1" smtClean="0">
                        <a:latin typeface="Cambria Math" panose="02040503050406030204" pitchFamily="18" charset="0"/>
                      </a:rPr>
                      <m:t>±5 </m:t>
                    </m:r>
                    <m:d>
                      <m:dPr>
                        <m:ctrlPr>
                          <a:rPr lang="en-US" b="0" i="1" smtClean="0">
                            <a:latin typeface="Cambria Math" panose="02040503050406030204" pitchFamily="18" charset="0"/>
                          </a:rPr>
                        </m:ctrlPr>
                      </m:dPr>
                      <m:e>
                        <m:r>
                          <a:rPr lang="en-US" b="0" i="1" smtClean="0">
                            <a:latin typeface="Cambria Math" panose="02040503050406030204" pitchFamily="18" charset="0"/>
                          </a:rPr>
                          <m:t>9</m:t>
                        </m:r>
                      </m:e>
                    </m:d>
                    <m:r>
                      <a:rPr lang="en-US" b="0" i="1" smtClean="0">
                        <a:latin typeface="Cambria Math" panose="02040503050406030204" pitchFamily="18" charset="0"/>
                      </a:rPr>
                      <m:t> </m:t>
                    </m:r>
                    <m:r>
                      <a:rPr lang="en-US" b="0" i="1" smtClean="0">
                        <a:latin typeface="Cambria Math" panose="02040503050406030204" pitchFamily="18" charset="0"/>
                      </a:rPr>
                      <m:t>𝑐𝑚</m:t>
                    </m:r>
                  </m:oMath>
                </a14:m>
                <a:r>
                  <a:rPr lang="en-US" dirty="0"/>
                  <a:t> in x (y) and roughly </a:t>
                </a:r>
                <a14:m>
                  <m:oMath xmlns:m="http://schemas.openxmlformats.org/officeDocument/2006/math">
                    <m:r>
                      <a:rPr lang="en-US" b="0" i="1" smtClean="0">
                        <a:latin typeface="Cambria Math" panose="02040503050406030204" pitchFamily="18" charset="0"/>
                      </a:rPr>
                      <m:t>±8 </m:t>
                    </m:r>
                    <m:d>
                      <m:dPr>
                        <m:ctrlPr>
                          <a:rPr lang="en-US" b="0" i="1" smtClean="0">
                            <a:latin typeface="Cambria Math" panose="02040503050406030204" pitchFamily="18" charset="0"/>
                          </a:rPr>
                        </m:ctrlPr>
                      </m:dPr>
                      <m:e>
                        <m:r>
                          <a:rPr lang="en-US" b="0" i="1" smtClean="0">
                            <a:latin typeface="Cambria Math" panose="02040503050406030204" pitchFamily="18" charset="0"/>
                          </a:rPr>
                          <m:t>10</m:t>
                        </m:r>
                      </m:e>
                    </m:d>
                    <m:r>
                      <a:rPr lang="en-US" b="0" i="1" smtClean="0">
                        <a:latin typeface="Cambria Math" panose="02040503050406030204" pitchFamily="18" charset="0"/>
                      </a:rPr>
                      <m:t> </m:t>
                    </m:r>
                    <m:r>
                      <a:rPr lang="en-US" b="0" i="1" smtClean="0">
                        <a:latin typeface="Cambria Math" panose="02040503050406030204" pitchFamily="18" charset="0"/>
                      </a:rPr>
                      <m:t>𝑚𝑟𝑎𝑑</m:t>
                    </m:r>
                  </m:oMath>
                </a14:m>
                <a:r>
                  <a:rPr lang="en-US" dirty="0"/>
                  <a:t> in dx/</a:t>
                </a:r>
                <a:r>
                  <a:rPr lang="en-US" dirty="0" err="1"/>
                  <a:t>dz</a:t>
                </a:r>
                <a:r>
                  <a:rPr lang="en-US" dirty="0"/>
                  <a:t> (</a:t>
                </a:r>
                <a:r>
                  <a:rPr lang="en-US" dirty="0" err="1"/>
                  <a:t>dy</a:t>
                </a:r>
                <a:r>
                  <a:rPr lang="en-US" dirty="0"/>
                  <a:t>/</a:t>
                </a:r>
                <a:r>
                  <a:rPr lang="en-US" dirty="0" err="1"/>
                  <a:t>dz</a:t>
                </a:r>
                <a:r>
                  <a:rPr lang="en-US" dirty="0"/>
                  <a:t>) due to target thickness, and shrinks to (conservatively) </a:t>
                </a:r>
                <a14:m>
                  <m:oMath xmlns:m="http://schemas.openxmlformats.org/officeDocument/2006/math">
                    <m:r>
                      <a:rPr lang="en-US" b="0" i="1" smtClean="0">
                        <a:latin typeface="Cambria Math" panose="02040503050406030204" pitchFamily="18" charset="0"/>
                      </a:rPr>
                      <m:t>±2×2 </m:t>
                    </m:r>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oMath>
                </a14:m>
                <a:r>
                  <a:rPr lang="en-US" dirty="0"/>
                  <a:t> in area and </a:t>
                </a:r>
                <a14:m>
                  <m:oMath xmlns:m="http://schemas.openxmlformats.org/officeDocument/2006/math">
                    <m:r>
                      <a:rPr lang="en-US" b="0" i="1" smtClean="0">
                        <a:latin typeface="Cambria Math" panose="02040503050406030204" pitchFamily="18" charset="0"/>
                      </a:rPr>
                      <m:t>±5 </m:t>
                    </m:r>
                    <m:r>
                      <a:rPr lang="en-US" b="0" i="1" smtClean="0">
                        <a:latin typeface="Cambria Math" panose="02040503050406030204" pitchFamily="18" charset="0"/>
                      </a:rPr>
                      <m:t>𝑚𝑟𝑎𝑑</m:t>
                    </m:r>
                  </m:oMath>
                </a14:m>
                <a:r>
                  <a:rPr lang="en-US" dirty="0"/>
                  <a:t> in angles along both x and y.</a:t>
                </a:r>
              </a:p>
              <a:p>
                <a:pPr marL="285750" indent="-285750">
                  <a:buFont typeface="Arial" panose="020B0604020202020204" pitchFamily="34" charset="0"/>
                  <a:buChar char="•"/>
                </a:pPr>
                <a:r>
                  <a:rPr lang="en-US" b="1" dirty="0"/>
                  <a:t>These plots are from simulation and use MC truth info! We need improved GEM alignments and optics calibrations before we can shrink the ROI to the size indicated by the </a:t>
                </a:r>
                <a:r>
                  <a:rPr lang="en-US" b="1" dirty="0">
                    <a:solidFill>
                      <a:srgbClr val="0432FF"/>
                    </a:solidFill>
                  </a:rPr>
                  <a:t>blue histograms</a:t>
                </a:r>
              </a:p>
            </p:txBody>
          </p:sp>
        </mc:Choice>
        <mc:Fallback xmlns="">
          <p:sp>
            <p:nvSpPr>
              <p:cNvPr id="4" name="TextBox 3">
                <a:extLst>
                  <a:ext uri="{FF2B5EF4-FFF2-40B4-BE49-F238E27FC236}">
                    <a16:creationId xmlns:a16="http://schemas.microsoft.com/office/drawing/2014/main" id="{AA21038E-DAAE-BF10-E78F-0CC62FC0960A}"/>
                  </a:ext>
                </a:extLst>
              </p:cNvPr>
              <p:cNvSpPr txBox="1">
                <a:spLocks noRot="1" noChangeAspect="1" noMove="1" noResize="1" noEditPoints="1" noAdjustHandles="1" noChangeArrowheads="1" noChangeShapeType="1" noTextEdit="1"/>
              </p:cNvSpPr>
              <p:nvPr/>
            </p:nvSpPr>
            <p:spPr>
              <a:xfrm>
                <a:off x="0" y="681038"/>
                <a:ext cx="3808207" cy="5632311"/>
              </a:xfrm>
              <a:prstGeom prst="rect">
                <a:avLst/>
              </a:prstGeom>
              <a:blipFill>
                <a:blip r:embed="rId4"/>
                <a:stretch>
                  <a:fillRect l="-960" t="-649" r="-1600" b="-758"/>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93C5DE4A-C2A8-567F-2DE7-861810CC5341}"/>
              </a:ext>
            </a:extLst>
          </p:cNvPr>
          <p:cNvSpPr>
            <a:spLocks noGrp="1"/>
          </p:cNvSpPr>
          <p:nvPr>
            <p:ph type="dt" sz="half" idx="10"/>
          </p:nvPr>
        </p:nvSpPr>
        <p:spPr/>
        <p:txBody>
          <a:bodyPr/>
          <a:lstStyle/>
          <a:p>
            <a:r>
              <a:rPr lang="en-US"/>
              <a:t>3/2/2026</a:t>
            </a:r>
          </a:p>
        </p:txBody>
      </p:sp>
      <p:sp>
        <p:nvSpPr>
          <p:cNvPr id="6" name="Footer Placeholder 5">
            <a:extLst>
              <a:ext uri="{FF2B5EF4-FFF2-40B4-BE49-F238E27FC236}">
                <a16:creationId xmlns:a16="http://schemas.microsoft.com/office/drawing/2014/main" id="{09F2D30E-91E3-3E1C-A46E-136A90D1639E}"/>
              </a:ext>
            </a:extLst>
          </p:cNvPr>
          <p:cNvSpPr>
            <a:spLocks noGrp="1"/>
          </p:cNvSpPr>
          <p:nvPr>
            <p:ph type="ftr" sz="quarter" idx="11"/>
          </p:nvPr>
        </p:nvSpPr>
        <p:spPr/>
        <p:txBody>
          <a:bodyPr/>
          <a:lstStyle/>
          <a:p>
            <a:r>
              <a:rPr lang="en-US"/>
              <a:t>SBS Collaboration 2026</a:t>
            </a:r>
          </a:p>
        </p:txBody>
      </p:sp>
      <p:sp>
        <p:nvSpPr>
          <p:cNvPr id="7" name="Slide Number Placeholder 6">
            <a:extLst>
              <a:ext uri="{FF2B5EF4-FFF2-40B4-BE49-F238E27FC236}">
                <a16:creationId xmlns:a16="http://schemas.microsoft.com/office/drawing/2014/main" id="{411DB306-85E4-9335-A3CE-7D3EB26F9BFA}"/>
              </a:ext>
            </a:extLst>
          </p:cNvPr>
          <p:cNvSpPr>
            <a:spLocks noGrp="1"/>
          </p:cNvSpPr>
          <p:nvPr>
            <p:ph type="sldNum" sz="quarter" idx="12"/>
          </p:nvPr>
        </p:nvSpPr>
        <p:spPr/>
        <p:txBody>
          <a:bodyPr/>
          <a:lstStyle/>
          <a:p>
            <a:fld id="{6FF2F198-DFF7-C744-B12F-FBA319016549}" type="slidenum">
              <a:rPr lang="en-US" smtClean="0"/>
              <a:t>19</a:t>
            </a:fld>
            <a:endParaRPr lang="en-US"/>
          </a:p>
        </p:txBody>
      </p:sp>
    </p:spTree>
    <p:extLst>
      <p:ext uri="{BB962C8B-B14F-4D97-AF65-F5344CB8AC3E}">
        <p14:creationId xmlns:p14="http://schemas.microsoft.com/office/powerpoint/2010/main" val="154682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2D0EE2-BC48-D97A-C588-1AD3B19D7A03}"/>
              </a:ext>
            </a:extLst>
          </p:cNvPr>
          <p:cNvSpPr>
            <a:spLocks noGrp="1"/>
          </p:cNvSpPr>
          <p:nvPr>
            <p:ph type="title"/>
          </p:nvPr>
        </p:nvSpPr>
        <p:spPr/>
        <p:txBody>
          <a:bodyPr/>
          <a:lstStyle/>
          <a:p>
            <a:r>
              <a:rPr lang="en-US" dirty="0"/>
              <a:t>Outline</a:t>
            </a:r>
          </a:p>
        </p:txBody>
      </p:sp>
      <p:sp>
        <p:nvSpPr>
          <p:cNvPr id="8" name="Content Placeholder 7">
            <a:extLst>
              <a:ext uri="{FF2B5EF4-FFF2-40B4-BE49-F238E27FC236}">
                <a16:creationId xmlns:a16="http://schemas.microsoft.com/office/drawing/2014/main" id="{9B2F70EA-6275-E18D-D3C1-6567E5A21E43}"/>
              </a:ext>
            </a:extLst>
          </p:cNvPr>
          <p:cNvSpPr>
            <a:spLocks noGrp="1"/>
          </p:cNvSpPr>
          <p:nvPr>
            <p:ph idx="1"/>
          </p:nvPr>
        </p:nvSpPr>
        <p:spPr>
          <a:xfrm>
            <a:off x="838200" y="1253331"/>
            <a:ext cx="10515600" cy="4351338"/>
          </a:xfrm>
        </p:spPr>
        <p:txBody>
          <a:bodyPr>
            <a:normAutofit lnSpcReduction="10000"/>
          </a:bodyPr>
          <a:lstStyle/>
          <a:p>
            <a:r>
              <a:rPr lang="en-US" dirty="0"/>
              <a:t>Introduction</a:t>
            </a:r>
          </a:p>
          <a:p>
            <a:r>
              <a:rPr lang="en-US" dirty="0"/>
              <a:t>Recoil Polarization Technique</a:t>
            </a:r>
          </a:p>
          <a:p>
            <a:r>
              <a:rPr lang="en-US" dirty="0"/>
              <a:t>SBS GEP layout</a:t>
            </a:r>
          </a:p>
          <a:p>
            <a:r>
              <a:rPr lang="en-US" dirty="0"/>
              <a:t>Statistics—what we “should” have versus what we can already more-or-less project that we have</a:t>
            </a:r>
          </a:p>
          <a:p>
            <a:r>
              <a:rPr lang="en-US" dirty="0"/>
              <a:t>Event Reconstruction in GEP</a:t>
            </a:r>
          </a:p>
          <a:p>
            <a:r>
              <a:rPr lang="en-US" dirty="0"/>
              <a:t>Efficiency challenges and plans to overcome</a:t>
            </a:r>
          </a:p>
          <a:p>
            <a:r>
              <a:rPr lang="en-US" dirty="0"/>
              <a:t>First look at FPP asymmetries</a:t>
            </a:r>
          </a:p>
          <a:p>
            <a:r>
              <a:rPr lang="en-US" dirty="0"/>
              <a:t>Summary and Conclusions</a:t>
            </a:r>
          </a:p>
          <a:p>
            <a:pPr marL="0" indent="0">
              <a:buNone/>
            </a:pPr>
            <a:endParaRPr lang="en-US" dirty="0"/>
          </a:p>
        </p:txBody>
      </p:sp>
      <p:sp>
        <p:nvSpPr>
          <p:cNvPr id="4" name="Date Placeholder 3">
            <a:extLst>
              <a:ext uri="{FF2B5EF4-FFF2-40B4-BE49-F238E27FC236}">
                <a16:creationId xmlns:a16="http://schemas.microsoft.com/office/drawing/2014/main" id="{82A17004-D629-8B08-06DE-CE3821EFE29B}"/>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BD5B1B52-D216-325F-3BBF-0FA5DDED95E5}"/>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C82165A4-18AA-9470-D44B-88146304A94D}"/>
              </a:ext>
            </a:extLst>
          </p:cNvPr>
          <p:cNvSpPr>
            <a:spLocks noGrp="1"/>
          </p:cNvSpPr>
          <p:nvPr>
            <p:ph type="sldNum" sz="quarter" idx="12"/>
          </p:nvPr>
        </p:nvSpPr>
        <p:spPr/>
        <p:txBody>
          <a:bodyPr/>
          <a:lstStyle/>
          <a:p>
            <a:fld id="{BFEAF0DA-B1A1-AC48-BA2F-2E86C6979941}" type="slidenum">
              <a:rPr lang="en-US" smtClean="0"/>
              <a:t>2</a:t>
            </a:fld>
            <a:endParaRPr lang="en-US"/>
          </a:p>
        </p:txBody>
      </p:sp>
    </p:spTree>
    <p:extLst>
      <p:ext uri="{BB962C8B-B14F-4D97-AF65-F5344CB8AC3E}">
        <p14:creationId xmlns:p14="http://schemas.microsoft.com/office/powerpoint/2010/main" val="1232950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96C32F-4B8B-3690-E346-086AC41118F3}"/>
              </a:ext>
            </a:extLst>
          </p:cNvPr>
          <p:cNvSpPr>
            <a:spLocks noGrp="1"/>
          </p:cNvSpPr>
          <p:nvPr>
            <p:ph type="title"/>
          </p:nvPr>
        </p:nvSpPr>
        <p:spPr/>
        <p:txBody>
          <a:bodyPr/>
          <a:lstStyle/>
          <a:p>
            <a:r>
              <a:rPr lang="en-US" dirty="0"/>
              <a:t>GEP reconstruction: “front to back” approach</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65441EF-2E24-E9E5-F576-FF8CA334D9EF}"/>
                  </a:ext>
                </a:extLst>
              </p:cNvPr>
              <p:cNvSpPr>
                <a:spLocks noGrp="1"/>
              </p:cNvSpPr>
              <p:nvPr>
                <p:ph idx="1"/>
              </p:nvPr>
            </p:nvSpPr>
            <p:spPr>
              <a:xfrm>
                <a:off x="-1" y="800679"/>
                <a:ext cx="12192000" cy="5576607"/>
              </a:xfrm>
            </p:spPr>
            <p:txBody>
              <a:bodyPr>
                <a:normAutofit fontScale="62500" lnSpcReduction="20000"/>
              </a:bodyPr>
              <a:lstStyle/>
              <a:p>
                <a:pPr marL="285750" indent="-285750" algn="l">
                  <a:buFont typeface="Arial" panose="020B0604020202020204" pitchFamily="34" charset="0"/>
                  <a:buChar char="•"/>
                </a:pPr>
                <a:r>
                  <a:rPr lang="en-US" sz="2800" dirty="0">
                    <a:latin typeface="Century" panose="02040604050505020304" pitchFamily="18" charset="0"/>
                  </a:rPr>
                  <a:t>SBS track-finding algorithm is what I call “constrained brute force” approach—all possible combinations of one 2D hit candidate per GEM layer are considered (within region-of-interest defined by external detectors)! </a:t>
                </a:r>
              </a:p>
              <a:p>
                <a:pPr marL="285750" indent="-285750" algn="l">
                  <a:buFont typeface="Arial" panose="020B0604020202020204" pitchFamily="34" charset="0"/>
                  <a:buChar char="•"/>
                </a:pPr>
                <a:r>
                  <a:rPr lang="en-US" sz="2800" dirty="0">
                    <a:latin typeface="Century" panose="02040604050505020304" pitchFamily="18" charset="0"/>
                  </a:rPr>
                  <a:t>ECAL clustering, energy and position reconstruction use well-established algorithms from </a:t>
                </a:r>
                <a:r>
                  <a:rPr lang="en-US" sz="2800" dirty="0" err="1">
                    <a:latin typeface="Century" panose="02040604050505020304" pitchFamily="18" charset="0"/>
                  </a:rPr>
                  <a:t>GEp</a:t>
                </a:r>
                <a:r>
                  <a:rPr lang="en-US" sz="2800" dirty="0">
                    <a:latin typeface="Century" panose="02040604050505020304" pitchFamily="18" charset="0"/>
                  </a:rPr>
                  <a:t>-III </a:t>
                </a:r>
                <a:r>
                  <a:rPr lang="en-US" sz="2800" dirty="0" err="1">
                    <a:latin typeface="Century" panose="02040604050505020304" pitchFamily="18" charset="0"/>
                  </a:rPr>
                  <a:t>BigCal</a:t>
                </a:r>
                <a:r>
                  <a:rPr lang="en-US" sz="2800" dirty="0">
                    <a:latin typeface="Century" panose="02040604050505020304" pitchFamily="18" charset="0"/>
                  </a:rPr>
                  <a:t> analysis, described in, e.g., </a:t>
                </a:r>
                <a:r>
                  <a:rPr lang="en-US" sz="2800" dirty="0">
                    <a:latin typeface="Century" panose="02040604050505020304" pitchFamily="18" charset="0"/>
                    <a:hlinkClick r:id="rId2"/>
                  </a:rPr>
                  <a:t>https://inspirehep.net/literature/1611577</a:t>
                </a:r>
                <a:endParaRPr lang="en-US" sz="2800" dirty="0">
                  <a:latin typeface="Century" panose="02040604050505020304" pitchFamily="18" charset="0"/>
                </a:endParaRPr>
              </a:p>
              <a:p>
                <a:pPr marL="285750" indent="-285750" algn="l">
                  <a:buFont typeface="Arial" panose="020B0604020202020204" pitchFamily="34" charset="0"/>
                  <a:buChar char="•"/>
                </a:pPr>
                <a:r>
                  <a:rPr lang="en-US" sz="2800" dirty="0">
                    <a:latin typeface="Century" panose="02040604050505020304" pitchFamily="18" charset="0"/>
                  </a:rPr>
                  <a:t>ECAL(+CDET?) do not provide vertexing information, but do precisely determin</a:t>
                </a:r>
                <a:r>
                  <a:rPr lang="en-US" dirty="0"/>
                  <a:t>e azimuthal angle of reaction plane</a:t>
                </a:r>
                <a:r>
                  <a:rPr lang="en-US" dirty="0">
                    <a:sym typeface="Wingdings" pitchFamily="2" charset="2"/>
                  </a:rPr>
                  <a:t> however, long target plus momentum dispersion within large SBS </a:t>
                </a:r>
                <a14:m>
                  <m:oMath xmlns:m="http://schemas.openxmlformats.org/officeDocument/2006/math">
                    <m:sSup>
                      <m:sSupPr>
                        <m:ctrlPr>
                          <a:rPr lang="en-US" b="0" i="1" smtClean="0">
                            <a:latin typeface="Cambria Math" panose="02040503050406030204" pitchFamily="18" charset="0"/>
                            <a:sym typeface="Wingdings" pitchFamily="2" charset="2"/>
                          </a:rPr>
                        </m:ctrlPr>
                      </m:sSupPr>
                      <m:e>
                        <m:r>
                          <a:rPr lang="en-US" b="0" i="1" smtClean="0">
                            <a:latin typeface="Cambria Math" panose="02040503050406030204" pitchFamily="18" charset="0"/>
                            <a:sym typeface="Wingdings" pitchFamily="2" charset="2"/>
                          </a:rPr>
                          <m:t>𝑄</m:t>
                        </m:r>
                      </m:e>
                      <m:sup>
                        <m:r>
                          <a:rPr lang="en-US" b="0" i="1" smtClean="0">
                            <a:latin typeface="Cambria Math" panose="02040503050406030204" pitchFamily="18" charset="0"/>
                            <a:sym typeface="Wingdings" pitchFamily="2" charset="2"/>
                          </a:rPr>
                          <m:t>2</m:t>
                        </m:r>
                      </m:sup>
                    </m:sSup>
                  </m:oMath>
                </a14:m>
                <a:r>
                  <a:rPr lang="en-US" dirty="0"/>
                  <a:t> acceptance limits the utility of this information!</a:t>
                </a:r>
              </a:p>
              <a:p>
                <a:pPr marL="285750" indent="-285750" algn="l">
                  <a:buFont typeface="Arial" panose="020B0604020202020204" pitchFamily="34" charset="0"/>
                  <a:buChar char="•"/>
                </a:pPr>
                <a:r>
                  <a:rPr lang="en-US" dirty="0"/>
                  <a:t>Following ECAL(+CDET?) reconstruction, we use</a:t>
                </a:r>
                <a:r>
                  <a:rPr lang="en-US" sz="2800" dirty="0">
                    <a:latin typeface="Century" panose="02040604050505020304" pitchFamily="18" charset="0"/>
                  </a:rPr>
                  <a:t> the SBS forward opti</a:t>
                </a:r>
                <a:r>
                  <a:rPr lang="en-US" dirty="0"/>
                  <a:t>cs model and measured electron angles and energy assuming a point target at the origin to project ”expected” elastically scattered proton track to SBS front tracker and define “region of interest (ROI)” for tracking</a:t>
                </a:r>
              </a:p>
              <a:p>
                <a:pPr marL="742950" lvl="1" indent="-285750"/>
                <a:r>
                  <a:rPr lang="en-US" b="1" dirty="0">
                    <a:solidFill>
                      <a:srgbClr val="FF0000"/>
                    </a:solidFill>
                  </a:rPr>
                  <a:t>But we can do even better!</a:t>
                </a:r>
              </a:p>
              <a:p>
                <a:pPr marL="285750" indent="-285750" algn="l">
                  <a:buFont typeface="Arial" panose="020B0604020202020204" pitchFamily="34" charset="0"/>
                  <a:buChar char="•"/>
                </a:pPr>
                <a:r>
                  <a:rPr lang="en-US" dirty="0"/>
                  <a:t>We divide the target length into 24 bins of 1.5 cm each and calculate a proton trajectory through the front tracker using the SBS forward optics model assuming the vertex is at the center of each bin.</a:t>
                </a:r>
              </a:p>
              <a:p>
                <a:pPr marL="285750" indent="-285750" algn="l">
                  <a:buFont typeface="Arial" panose="020B0604020202020204" pitchFamily="34" charset="0"/>
                  <a:buChar char="•"/>
                </a:pPr>
                <a:r>
                  <a:rPr lang="en-US" dirty="0"/>
                  <a:t>This gives 24 “constraint point pairs” defining track search regions where elastically scattered protons might be found. Each pair defines a search region at each front GEM layer of roughly 6x6 cm</a:t>
                </a:r>
                <a:r>
                  <a:rPr lang="en-US" baseline="30000" dirty="0"/>
                  <a:t>2 </a:t>
                </a:r>
                <a:endParaRPr lang="en-US" dirty="0"/>
              </a:p>
              <a:p>
                <a:pPr marL="285750" indent="-285750" algn="l">
                  <a:buFont typeface="Arial" panose="020B0604020202020204" pitchFamily="34" charset="0"/>
                  <a:buChar char="•"/>
                </a:pPr>
                <a:r>
                  <a:rPr lang="en-US" dirty="0"/>
                  <a:t>This drastically reduces combinatorics of GEM hits that need to be considered! </a:t>
                </a:r>
              </a:p>
              <a:p>
                <a:pPr marL="285750" indent="-285750"/>
                <a:r>
                  <a:rPr lang="en-US" dirty="0"/>
                  <a:t>If front track is found, use it with HCAL to define ROI for back tracker, then analyze back tracker</a:t>
                </a:r>
              </a:p>
              <a:p>
                <a:pPr marL="285750" indent="-285750" algn="l">
                  <a:buFont typeface="Arial" panose="020B0604020202020204" pitchFamily="34" charset="0"/>
                  <a:buChar char="•"/>
                </a:pPr>
                <a:r>
                  <a:rPr lang="en-US" b="1" dirty="0">
                    <a:solidFill>
                      <a:srgbClr val="0432FF"/>
                    </a:solidFill>
                  </a:rPr>
                  <a:t>Experience has shown that the “front-to-back” approach is too slow for “educated brute force” algorithm with 8 layers at ~40% raw occupancy, when ONLY ECAL information is used to constrain the front tracker</a:t>
                </a:r>
              </a:p>
              <a:p>
                <a:pPr marL="285750" indent="-285750" algn="l">
                  <a:buFont typeface="Arial" panose="020B0604020202020204" pitchFamily="34" charset="0"/>
                  <a:buChar char="•"/>
                </a:pPr>
                <a:r>
                  <a:rPr lang="en-US" b="1" dirty="0">
                    <a:solidFill>
                      <a:srgbClr val="00B050"/>
                    </a:solidFill>
                    <a:sym typeface="Wingdings" pitchFamily="2" charset="2"/>
                  </a:rPr>
                  <a:t> </a:t>
                </a:r>
                <a:r>
                  <a:rPr lang="en-US" b="1" dirty="0">
                    <a:solidFill>
                      <a:srgbClr val="00B050"/>
                    </a:solidFill>
                  </a:rPr>
                  <a:t>Need to bring in reinforcements from the back tracker and HCAL! (next slide)</a:t>
                </a:r>
              </a:p>
            </p:txBody>
          </p:sp>
        </mc:Choice>
        <mc:Fallback xmlns="">
          <p:sp>
            <p:nvSpPr>
              <p:cNvPr id="6" name="Content Placeholder 5">
                <a:extLst>
                  <a:ext uri="{FF2B5EF4-FFF2-40B4-BE49-F238E27FC236}">
                    <a16:creationId xmlns:a16="http://schemas.microsoft.com/office/drawing/2014/main" id="{365441EF-2E24-E9E5-F576-FF8CA334D9EF}"/>
                  </a:ext>
                </a:extLst>
              </p:cNvPr>
              <p:cNvSpPr>
                <a:spLocks noGrp="1" noRot="1" noChangeAspect="1" noMove="1" noResize="1" noEditPoints="1" noAdjustHandles="1" noChangeArrowheads="1" noChangeShapeType="1" noTextEdit="1"/>
              </p:cNvSpPr>
              <p:nvPr>
                <p:ph idx="1"/>
              </p:nvPr>
            </p:nvSpPr>
            <p:spPr>
              <a:xfrm>
                <a:off x="-1" y="800679"/>
                <a:ext cx="12192000" cy="5576607"/>
              </a:xfrm>
              <a:blipFill>
                <a:blip r:embed="rId3"/>
                <a:stretch>
                  <a:fillRect l="-300" t="-1749" r="-500"/>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B38AC43A-D53B-6A4C-3857-2A37C623A819}"/>
              </a:ext>
            </a:extLst>
          </p:cNvPr>
          <p:cNvSpPr>
            <a:spLocks noGrp="1"/>
          </p:cNvSpPr>
          <p:nvPr>
            <p:ph type="dt" sz="half" idx="10"/>
          </p:nvPr>
        </p:nvSpPr>
        <p:spPr/>
        <p:txBody>
          <a:bodyPr/>
          <a:lstStyle/>
          <a:p>
            <a:r>
              <a:rPr lang="en-US"/>
              <a:t>3/2/2026</a:t>
            </a:r>
          </a:p>
        </p:txBody>
      </p:sp>
      <p:sp>
        <p:nvSpPr>
          <p:cNvPr id="3" name="Footer Placeholder 2">
            <a:extLst>
              <a:ext uri="{FF2B5EF4-FFF2-40B4-BE49-F238E27FC236}">
                <a16:creationId xmlns:a16="http://schemas.microsoft.com/office/drawing/2014/main" id="{24F1A576-F3E9-DC4B-12DA-E3594B69F160}"/>
              </a:ext>
            </a:extLst>
          </p:cNvPr>
          <p:cNvSpPr>
            <a:spLocks noGrp="1"/>
          </p:cNvSpPr>
          <p:nvPr>
            <p:ph type="ftr" sz="quarter" idx="11"/>
          </p:nvPr>
        </p:nvSpPr>
        <p:spPr/>
        <p:txBody>
          <a:bodyPr/>
          <a:lstStyle/>
          <a:p>
            <a:r>
              <a:rPr lang="en-US"/>
              <a:t>SBS Collaboration 2026</a:t>
            </a:r>
          </a:p>
        </p:txBody>
      </p:sp>
      <p:sp>
        <p:nvSpPr>
          <p:cNvPr id="4" name="Slide Number Placeholder 3">
            <a:extLst>
              <a:ext uri="{FF2B5EF4-FFF2-40B4-BE49-F238E27FC236}">
                <a16:creationId xmlns:a16="http://schemas.microsoft.com/office/drawing/2014/main" id="{201D7B25-9110-6015-45B0-6C1A456FD453}"/>
              </a:ext>
            </a:extLst>
          </p:cNvPr>
          <p:cNvSpPr>
            <a:spLocks noGrp="1"/>
          </p:cNvSpPr>
          <p:nvPr>
            <p:ph type="sldNum" sz="quarter" idx="12"/>
          </p:nvPr>
        </p:nvSpPr>
        <p:spPr/>
        <p:txBody>
          <a:bodyPr/>
          <a:lstStyle/>
          <a:p>
            <a:fld id="{6FF2F198-DFF7-C744-B12F-FBA319016549}" type="slidenum">
              <a:rPr lang="en-US" smtClean="0"/>
              <a:t>20</a:t>
            </a:fld>
            <a:endParaRPr lang="en-US"/>
          </a:p>
        </p:txBody>
      </p:sp>
    </p:spTree>
    <p:extLst>
      <p:ext uri="{BB962C8B-B14F-4D97-AF65-F5344CB8AC3E}">
        <p14:creationId xmlns:p14="http://schemas.microsoft.com/office/powerpoint/2010/main" val="3854152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B1D7-7BAC-63F8-27FB-045CA47C6251}"/>
              </a:ext>
            </a:extLst>
          </p:cNvPr>
          <p:cNvSpPr>
            <a:spLocks noGrp="1"/>
          </p:cNvSpPr>
          <p:nvPr>
            <p:ph type="title"/>
          </p:nvPr>
        </p:nvSpPr>
        <p:spPr/>
        <p:txBody>
          <a:bodyPr/>
          <a:lstStyle/>
          <a:p>
            <a:r>
              <a:rPr lang="en-US" dirty="0"/>
              <a:t>GEP reconstruction: “back to front” approach</a:t>
            </a:r>
          </a:p>
        </p:txBody>
      </p:sp>
      <p:sp>
        <p:nvSpPr>
          <p:cNvPr id="3" name="Content Placeholder 2">
            <a:extLst>
              <a:ext uri="{FF2B5EF4-FFF2-40B4-BE49-F238E27FC236}">
                <a16:creationId xmlns:a16="http://schemas.microsoft.com/office/drawing/2014/main" id="{3A847A91-7D7F-3807-990D-CD3F04D94214}"/>
              </a:ext>
            </a:extLst>
          </p:cNvPr>
          <p:cNvSpPr>
            <a:spLocks noGrp="1"/>
          </p:cNvSpPr>
          <p:nvPr>
            <p:ph idx="1"/>
          </p:nvPr>
        </p:nvSpPr>
        <p:spPr>
          <a:xfrm>
            <a:off x="0" y="751438"/>
            <a:ext cx="12192000" cy="5425525"/>
          </a:xfrm>
        </p:spPr>
        <p:txBody>
          <a:bodyPr>
            <a:normAutofit fontScale="92500" lnSpcReduction="20000"/>
          </a:bodyPr>
          <a:lstStyle/>
          <a:p>
            <a:r>
              <a:rPr lang="en-US" dirty="0"/>
              <a:t>Exploits the fact that the back tracker (”FPP”) has much lower occupancy, and we are only really interested in events where we have a good FPP track anyway.</a:t>
            </a:r>
          </a:p>
          <a:p>
            <a:r>
              <a:rPr lang="en-US" dirty="0"/>
              <a:t>We use ECAL(+CDET?) and HCAL to define ROI for back tracker. </a:t>
            </a:r>
          </a:p>
          <a:p>
            <a:r>
              <a:rPr lang="en-US" dirty="0"/>
              <a:t>As in “front-to-back” algorithm, we define 24 constraint point pairs, only this time the ”front” constraint point is the projection of the expected proton trajectory to the midpoint of the CH</a:t>
            </a:r>
            <a:r>
              <a:rPr lang="en-US" baseline="-25000" dirty="0"/>
              <a:t>2</a:t>
            </a:r>
            <a:r>
              <a:rPr lang="en-US" dirty="0"/>
              <a:t> analyzer for a given vertex assumption, and the “back” constraint point is the position of the highest-energy cluster in HCAL</a:t>
            </a:r>
          </a:p>
          <a:p>
            <a:r>
              <a:rPr lang="en-US" dirty="0"/>
              <a:t>ROI widths are informed by simulation.</a:t>
            </a:r>
          </a:p>
          <a:p>
            <a:r>
              <a:rPr lang="en-US" dirty="0"/>
              <a:t>Back tracker occupancy is manageable even using 24 constraint point pairs</a:t>
            </a:r>
          </a:p>
          <a:p>
            <a:r>
              <a:rPr lang="en-US" dirty="0"/>
              <a:t>Back tracker results are used to choose ONE ”constraint point pair” for the front tracker analysis… typically based on distance and point of closest approach and angle between actual FPP track and </a:t>
            </a:r>
            <a:r>
              <a:rPr lang="en-US" i="1" dirty="0"/>
              <a:t>expected </a:t>
            </a:r>
            <a:r>
              <a:rPr lang="en-US" dirty="0"/>
              <a:t>FT track. </a:t>
            </a:r>
          </a:p>
          <a:p>
            <a:r>
              <a:rPr lang="en-US" dirty="0"/>
              <a:t>Using the back tracker results to further shrink/constrain the front tracker ROI makes the FT analysis computationally manageable (barely) </a:t>
            </a:r>
          </a:p>
        </p:txBody>
      </p:sp>
      <p:sp>
        <p:nvSpPr>
          <p:cNvPr id="4" name="Date Placeholder 3">
            <a:extLst>
              <a:ext uri="{FF2B5EF4-FFF2-40B4-BE49-F238E27FC236}">
                <a16:creationId xmlns:a16="http://schemas.microsoft.com/office/drawing/2014/main" id="{030C8C23-39CC-590C-CF3A-6C897E671198}"/>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BF2C75C6-526B-2125-8E6C-AAED6B893C41}"/>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95F0516A-2B37-4F4F-1FAB-2FFD0D5AED7B}"/>
              </a:ext>
            </a:extLst>
          </p:cNvPr>
          <p:cNvSpPr>
            <a:spLocks noGrp="1"/>
          </p:cNvSpPr>
          <p:nvPr>
            <p:ph type="sldNum" sz="quarter" idx="12"/>
          </p:nvPr>
        </p:nvSpPr>
        <p:spPr/>
        <p:txBody>
          <a:bodyPr/>
          <a:lstStyle/>
          <a:p>
            <a:fld id="{BFEAF0DA-B1A1-AC48-BA2F-2E86C6979941}" type="slidenum">
              <a:rPr lang="en-US" smtClean="0"/>
              <a:t>21</a:t>
            </a:fld>
            <a:endParaRPr lang="en-US"/>
          </a:p>
        </p:txBody>
      </p:sp>
    </p:spTree>
    <p:extLst>
      <p:ext uri="{BB962C8B-B14F-4D97-AF65-F5344CB8AC3E}">
        <p14:creationId xmlns:p14="http://schemas.microsoft.com/office/powerpoint/2010/main" val="3857068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031A5D-AA3D-FEC8-EAB3-6F3F9DA28C41}"/>
              </a:ext>
            </a:extLst>
          </p:cNvPr>
          <p:cNvSpPr>
            <a:spLocks noGrp="1"/>
          </p:cNvSpPr>
          <p:nvPr>
            <p:ph type="title"/>
          </p:nvPr>
        </p:nvSpPr>
        <p:spPr/>
        <p:txBody>
          <a:bodyPr>
            <a:noAutofit/>
          </a:bodyPr>
          <a:lstStyle/>
          <a:p>
            <a:r>
              <a:rPr lang="en-US" sz="2800" dirty="0"/>
              <a:t>GEP GEM Front Tracker (raw) occupancy at 15 </a:t>
            </a:r>
            <a:r>
              <a:rPr lang="en-US" sz="2800" dirty="0" err="1"/>
              <a:t>uA</a:t>
            </a:r>
            <a:r>
              <a:rPr lang="en-US" sz="2800" dirty="0"/>
              <a:t> on 30-cm LH</a:t>
            </a:r>
            <a:r>
              <a:rPr lang="en-US" sz="2800" baseline="-25000" dirty="0"/>
              <a:t>2</a:t>
            </a:r>
            <a:endParaRPr lang="en-US" sz="2800" dirty="0"/>
          </a:p>
        </p:txBody>
      </p:sp>
      <p:sp>
        <p:nvSpPr>
          <p:cNvPr id="4" name="Date Placeholder 3">
            <a:extLst>
              <a:ext uri="{FF2B5EF4-FFF2-40B4-BE49-F238E27FC236}">
                <a16:creationId xmlns:a16="http://schemas.microsoft.com/office/drawing/2014/main" id="{8A81A1D1-2733-E2A1-489F-152ADD011D63}"/>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656CAE73-A097-A3F2-4524-9203F883E4EB}"/>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0F4F0A6E-E3DC-AE83-BAE5-106833631386}"/>
              </a:ext>
            </a:extLst>
          </p:cNvPr>
          <p:cNvSpPr>
            <a:spLocks noGrp="1"/>
          </p:cNvSpPr>
          <p:nvPr>
            <p:ph type="sldNum" sz="quarter" idx="12"/>
          </p:nvPr>
        </p:nvSpPr>
        <p:spPr/>
        <p:txBody>
          <a:bodyPr/>
          <a:lstStyle/>
          <a:p>
            <a:fld id="{BFEAF0DA-B1A1-AC48-BA2F-2E86C6979941}" type="slidenum">
              <a:rPr lang="en-US" smtClean="0"/>
              <a:t>22</a:t>
            </a:fld>
            <a:endParaRPr lang="en-US"/>
          </a:p>
        </p:txBody>
      </p:sp>
      <p:pic>
        <p:nvPicPr>
          <p:cNvPr id="9" name="Picture 8">
            <a:extLst>
              <a:ext uri="{FF2B5EF4-FFF2-40B4-BE49-F238E27FC236}">
                <a16:creationId xmlns:a16="http://schemas.microsoft.com/office/drawing/2014/main" id="{5A178EB9-F766-E2C8-40A8-06567C44A1C3}"/>
              </a:ext>
            </a:extLst>
          </p:cNvPr>
          <p:cNvPicPr>
            <a:picLocks noChangeAspect="1"/>
          </p:cNvPicPr>
          <p:nvPr/>
        </p:nvPicPr>
        <p:blipFill>
          <a:blip r:embed="rId2"/>
          <a:stretch>
            <a:fillRect/>
          </a:stretch>
        </p:blipFill>
        <p:spPr>
          <a:xfrm rot="5400000">
            <a:off x="3325663" y="-1442024"/>
            <a:ext cx="5540674" cy="9786799"/>
          </a:xfrm>
          <a:prstGeom prst="rect">
            <a:avLst/>
          </a:prstGeom>
        </p:spPr>
      </p:pic>
    </p:spTree>
    <p:extLst>
      <p:ext uri="{BB962C8B-B14F-4D97-AF65-F5344CB8AC3E}">
        <p14:creationId xmlns:p14="http://schemas.microsoft.com/office/powerpoint/2010/main" val="2786445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932E-D57E-A08C-E148-07F1C405A0D7}"/>
              </a:ext>
            </a:extLst>
          </p:cNvPr>
          <p:cNvSpPr>
            <a:spLocks noGrp="1"/>
          </p:cNvSpPr>
          <p:nvPr>
            <p:ph type="title"/>
          </p:nvPr>
        </p:nvSpPr>
        <p:spPr>
          <a:xfrm>
            <a:off x="2" y="18255"/>
            <a:ext cx="12191997" cy="1041479"/>
          </a:xfrm>
        </p:spPr>
        <p:txBody>
          <a:bodyPr>
            <a:noAutofit/>
          </a:bodyPr>
          <a:lstStyle/>
          <a:p>
            <a:r>
              <a:rPr lang="en-US" dirty="0"/>
              <a:t>A few lessons from the SBS FF program for future intensity-frontier experiments (e.g., SOLID)</a:t>
            </a:r>
          </a:p>
        </p:txBody>
      </p:sp>
      <p:sp>
        <p:nvSpPr>
          <p:cNvPr id="6" name="Content Placeholder 5">
            <a:extLst>
              <a:ext uri="{FF2B5EF4-FFF2-40B4-BE49-F238E27FC236}">
                <a16:creationId xmlns:a16="http://schemas.microsoft.com/office/drawing/2014/main" id="{162D5300-921A-6FCF-4B1E-7F5FEFE0D23D}"/>
              </a:ext>
            </a:extLst>
          </p:cNvPr>
          <p:cNvSpPr>
            <a:spLocks noGrp="1"/>
          </p:cNvSpPr>
          <p:nvPr>
            <p:ph idx="1"/>
          </p:nvPr>
        </p:nvSpPr>
        <p:spPr>
          <a:xfrm>
            <a:off x="0" y="1313383"/>
            <a:ext cx="12191997" cy="5275182"/>
          </a:xfrm>
        </p:spPr>
        <p:txBody>
          <a:bodyPr>
            <a:normAutofit/>
          </a:bodyPr>
          <a:lstStyle/>
          <a:p>
            <a:r>
              <a:rPr lang="en-US" sz="2400" dirty="0"/>
              <a:t>More commissioning/calibration time with new/custom equipment operating in extreme high-rate/high-background regimes</a:t>
            </a:r>
          </a:p>
          <a:p>
            <a:r>
              <a:rPr lang="en-US" sz="2400" dirty="0"/>
              <a:t>High-rate GEM tracking is more challenged for MIP-like particles (e.g., 7-GeV protons) than for ultra-relativistic electrons (signal/noise ratio!)</a:t>
            </a:r>
          </a:p>
          <a:p>
            <a:r>
              <a:rPr lang="en-US" sz="2400" dirty="0"/>
              <a:t>APV25 front-end seems inadequate for the most extreme conditions (e.g., GEP)—need faster pulse shaping, better stability of baseline/gain/</a:t>
            </a:r>
            <a:r>
              <a:rPr lang="en-US" sz="2400" dirty="0" err="1"/>
              <a:t>etc</a:t>
            </a:r>
            <a:endParaRPr lang="en-US" sz="2400" dirty="0"/>
          </a:p>
          <a:p>
            <a:r>
              <a:rPr lang="en-US" sz="2400" dirty="0"/>
              <a:t>APV25 would have worked significantly better in SBS with 9 time samples instead of 6 </a:t>
            </a:r>
          </a:p>
          <a:p>
            <a:r>
              <a:rPr lang="en-US" sz="2400" dirty="0"/>
              <a:t>Pay VERY close attention to trigger threshold calibrations and efficiencies for both electron and hadron calorimeters—need clear plans to validate trigger efficiencies and TIME to collect the data—even (especially) for asymmetry measurements</a:t>
            </a:r>
          </a:p>
        </p:txBody>
      </p:sp>
      <p:sp>
        <p:nvSpPr>
          <p:cNvPr id="3" name="Date Placeholder 2">
            <a:extLst>
              <a:ext uri="{FF2B5EF4-FFF2-40B4-BE49-F238E27FC236}">
                <a16:creationId xmlns:a16="http://schemas.microsoft.com/office/drawing/2014/main" id="{A9214BC8-FB70-2CFC-AD22-EBDD2703F27B}"/>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2D461BCA-0BC0-E185-08B7-188286147BC5}"/>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70279F31-0D49-3183-CC8F-C0D9EDCA0747}"/>
              </a:ext>
            </a:extLst>
          </p:cNvPr>
          <p:cNvSpPr>
            <a:spLocks noGrp="1"/>
          </p:cNvSpPr>
          <p:nvPr>
            <p:ph type="sldNum" sz="quarter" idx="12"/>
          </p:nvPr>
        </p:nvSpPr>
        <p:spPr/>
        <p:txBody>
          <a:bodyPr/>
          <a:lstStyle/>
          <a:p>
            <a:fld id="{BFEAF0DA-B1A1-AC48-BA2F-2E86C6979941}" type="slidenum">
              <a:rPr lang="en-US" smtClean="0"/>
              <a:t>23</a:t>
            </a:fld>
            <a:endParaRPr lang="en-US"/>
          </a:p>
        </p:txBody>
      </p:sp>
    </p:spTree>
    <p:extLst>
      <p:ext uri="{BB962C8B-B14F-4D97-AF65-F5344CB8AC3E}">
        <p14:creationId xmlns:p14="http://schemas.microsoft.com/office/powerpoint/2010/main" val="3315613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FB32-0B9B-7FC4-4762-CD2FD6140028}"/>
              </a:ext>
            </a:extLst>
          </p:cNvPr>
          <p:cNvSpPr>
            <a:spLocks noGrp="1"/>
          </p:cNvSpPr>
          <p:nvPr>
            <p:ph type="title"/>
          </p:nvPr>
        </p:nvSpPr>
        <p:spPr/>
        <p:txBody>
          <a:bodyPr>
            <a:normAutofit fontScale="90000"/>
          </a:bodyPr>
          <a:lstStyle/>
          <a:p>
            <a:r>
              <a:rPr lang="en-US" dirty="0"/>
              <a:t>Front tracker occupancies and elastic yields vs beam current</a:t>
            </a:r>
          </a:p>
        </p:txBody>
      </p:sp>
      <p:sp>
        <p:nvSpPr>
          <p:cNvPr id="3" name="Date Placeholder 2">
            <a:extLst>
              <a:ext uri="{FF2B5EF4-FFF2-40B4-BE49-F238E27FC236}">
                <a16:creationId xmlns:a16="http://schemas.microsoft.com/office/drawing/2014/main" id="{06D2A564-8676-DA03-A7FC-6CBA30F2D7E5}"/>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30205F32-5089-9EAA-F8E6-B7CD101EE505}"/>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7F0B96C1-00E4-F15C-41F0-F4A7EFF91B34}"/>
              </a:ext>
            </a:extLst>
          </p:cNvPr>
          <p:cNvSpPr>
            <a:spLocks noGrp="1"/>
          </p:cNvSpPr>
          <p:nvPr>
            <p:ph type="sldNum" sz="quarter" idx="12"/>
          </p:nvPr>
        </p:nvSpPr>
        <p:spPr/>
        <p:txBody>
          <a:bodyPr/>
          <a:lstStyle/>
          <a:p>
            <a:fld id="{BFEAF0DA-B1A1-AC48-BA2F-2E86C6979941}" type="slidenum">
              <a:rPr lang="en-US" smtClean="0"/>
              <a:t>24</a:t>
            </a:fld>
            <a:endParaRPr lang="en-US"/>
          </a:p>
        </p:txBody>
      </p:sp>
      <p:pic>
        <p:nvPicPr>
          <p:cNvPr id="6" name="Picture 5">
            <a:extLst>
              <a:ext uri="{FF2B5EF4-FFF2-40B4-BE49-F238E27FC236}">
                <a16:creationId xmlns:a16="http://schemas.microsoft.com/office/drawing/2014/main" id="{64C5827B-CB34-6367-02FF-6DF6DF9746C9}"/>
              </a:ext>
            </a:extLst>
          </p:cNvPr>
          <p:cNvPicPr>
            <a:picLocks noChangeAspect="1"/>
          </p:cNvPicPr>
          <p:nvPr/>
        </p:nvPicPr>
        <p:blipFill>
          <a:blip r:embed="rId2"/>
          <a:stretch>
            <a:fillRect/>
          </a:stretch>
        </p:blipFill>
        <p:spPr>
          <a:xfrm>
            <a:off x="1674891" y="681038"/>
            <a:ext cx="8971984" cy="5046741"/>
          </a:xfrm>
          <a:prstGeom prst="rect">
            <a:avLst/>
          </a:prstGeom>
        </p:spPr>
      </p:pic>
      <p:sp>
        <p:nvSpPr>
          <p:cNvPr id="7" name="TextBox 6">
            <a:extLst>
              <a:ext uri="{FF2B5EF4-FFF2-40B4-BE49-F238E27FC236}">
                <a16:creationId xmlns:a16="http://schemas.microsoft.com/office/drawing/2014/main" id="{7C6FA5A2-84DC-D7E0-04DC-84AD3A9F4259}"/>
              </a:ext>
            </a:extLst>
          </p:cNvPr>
          <p:cNvSpPr txBox="1"/>
          <p:nvPr/>
        </p:nvSpPr>
        <p:spPr>
          <a:xfrm>
            <a:off x="1674891" y="5812325"/>
            <a:ext cx="8971984" cy="461665"/>
          </a:xfrm>
          <a:prstGeom prst="rect">
            <a:avLst/>
          </a:prstGeom>
          <a:noFill/>
        </p:spPr>
        <p:txBody>
          <a:bodyPr wrap="square" rtlCol="0">
            <a:spAutoFit/>
          </a:bodyPr>
          <a:lstStyle/>
          <a:p>
            <a:pPr algn="ctr"/>
            <a:r>
              <a:rPr lang="en-US" sz="2400" b="1" dirty="0"/>
              <a:t>Slide credit: Anuruddha Rathnayake @Fall 2025 DNP Chicago</a:t>
            </a:r>
          </a:p>
        </p:txBody>
      </p:sp>
    </p:spTree>
    <p:extLst>
      <p:ext uri="{BB962C8B-B14F-4D97-AF65-F5344CB8AC3E}">
        <p14:creationId xmlns:p14="http://schemas.microsoft.com/office/powerpoint/2010/main" val="606415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EBCC3-D738-D1EC-8275-C165DD2BEEB5}"/>
              </a:ext>
            </a:extLst>
          </p:cNvPr>
          <p:cNvSpPr>
            <a:spLocks noGrp="1"/>
          </p:cNvSpPr>
          <p:nvPr>
            <p:ph type="title"/>
          </p:nvPr>
        </p:nvSpPr>
        <p:spPr/>
        <p:txBody>
          <a:bodyPr>
            <a:normAutofit fontScale="90000"/>
          </a:bodyPr>
          <a:lstStyle/>
          <a:p>
            <a:r>
              <a:rPr lang="en-US" dirty="0"/>
              <a:t>APV25 baseline sagging/broadening—FPP module 6 @20 </a:t>
            </a:r>
            <a:r>
              <a:rPr lang="en-US" dirty="0" err="1"/>
              <a:t>uA</a:t>
            </a:r>
            <a:endParaRPr lang="en-US" dirty="0"/>
          </a:p>
        </p:txBody>
      </p:sp>
      <p:sp>
        <p:nvSpPr>
          <p:cNvPr id="3" name="Date Placeholder 2">
            <a:extLst>
              <a:ext uri="{FF2B5EF4-FFF2-40B4-BE49-F238E27FC236}">
                <a16:creationId xmlns:a16="http://schemas.microsoft.com/office/drawing/2014/main" id="{DC9BFB83-EE71-B918-0151-EFEAAD09FD78}"/>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62C358F4-1994-F562-003E-00351B4CA1DD}"/>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D7A48F12-D508-ECEA-812D-47B7E50E347A}"/>
              </a:ext>
            </a:extLst>
          </p:cNvPr>
          <p:cNvSpPr>
            <a:spLocks noGrp="1"/>
          </p:cNvSpPr>
          <p:nvPr>
            <p:ph type="sldNum" sz="quarter" idx="12"/>
          </p:nvPr>
        </p:nvSpPr>
        <p:spPr/>
        <p:txBody>
          <a:bodyPr/>
          <a:lstStyle/>
          <a:p>
            <a:fld id="{BFEAF0DA-B1A1-AC48-BA2F-2E86C6979941}" type="slidenum">
              <a:rPr lang="en-US" smtClean="0"/>
              <a:t>25</a:t>
            </a:fld>
            <a:endParaRPr lang="en-US"/>
          </a:p>
        </p:txBody>
      </p:sp>
      <p:pic>
        <p:nvPicPr>
          <p:cNvPr id="9" name="Picture 8">
            <a:extLst>
              <a:ext uri="{FF2B5EF4-FFF2-40B4-BE49-F238E27FC236}">
                <a16:creationId xmlns:a16="http://schemas.microsoft.com/office/drawing/2014/main" id="{ACF98F4B-5478-0678-F735-505402B69624}"/>
              </a:ext>
            </a:extLst>
          </p:cNvPr>
          <p:cNvPicPr>
            <a:picLocks noChangeAspect="1"/>
          </p:cNvPicPr>
          <p:nvPr/>
        </p:nvPicPr>
        <p:blipFill>
          <a:blip r:embed="rId2"/>
          <a:stretch>
            <a:fillRect/>
          </a:stretch>
        </p:blipFill>
        <p:spPr>
          <a:xfrm rot="5400000">
            <a:off x="3304019" y="-1458611"/>
            <a:ext cx="5583962" cy="9863261"/>
          </a:xfrm>
          <a:prstGeom prst="rect">
            <a:avLst/>
          </a:prstGeom>
        </p:spPr>
      </p:pic>
    </p:spTree>
    <p:extLst>
      <p:ext uri="{BB962C8B-B14F-4D97-AF65-F5344CB8AC3E}">
        <p14:creationId xmlns:p14="http://schemas.microsoft.com/office/powerpoint/2010/main" val="1881830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58101-2A3A-2D04-6DF7-9B05DBF2C77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B062524-14D6-A2AC-1C51-CAD5D2639DEF}"/>
                  </a:ext>
                </a:extLst>
              </p:cNvPr>
              <p:cNvSpPr>
                <a:spLocks noGrp="1"/>
              </p:cNvSpPr>
              <p:nvPr>
                <p:ph type="title"/>
              </p:nvPr>
            </p:nvSpPr>
            <p:spPr/>
            <p:txBody>
              <a:bodyPr>
                <a:normAutofit/>
              </a:bodyPr>
              <a:lstStyle/>
              <a:p>
                <a:r>
                  <a:rPr lang="en-US" dirty="0"/>
                  <a:t>APV25 baseline sagging/broadening—FT layer 5 @20 </a:t>
                </a:r>
                <a14:m>
                  <m:oMath xmlns:m="http://schemas.openxmlformats.org/officeDocument/2006/math">
                    <m:r>
                      <a:rPr lang="en-US" b="0" i="1" smtClean="0">
                        <a:latin typeface="Cambria Math" panose="02040503050406030204" pitchFamily="18" charset="0"/>
                      </a:rPr>
                      <m:t>𝜇</m:t>
                    </m:r>
                    <m:r>
                      <a:rPr lang="en-US" b="0" i="1" smtClean="0">
                        <a:latin typeface="Cambria Math" panose="02040503050406030204" pitchFamily="18" charset="0"/>
                      </a:rPr>
                      <m:t>𝐴</m:t>
                    </m:r>
                  </m:oMath>
                </a14:m>
                <a:endParaRPr lang="en-US" dirty="0"/>
              </a:p>
            </p:txBody>
          </p:sp>
        </mc:Choice>
        <mc:Fallback xmlns="">
          <p:sp>
            <p:nvSpPr>
              <p:cNvPr id="2" name="Title 1">
                <a:extLst>
                  <a:ext uri="{FF2B5EF4-FFF2-40B4-BE49-F238E27FC236}">
                    <a16:creationId xmlns:a16="http://schemas.microsoft.com/office/drawing/2014/main" id="{6B062524-14D6-A2AC-1C51-CAD5D2639DEF}"/>
                  </a:ext>
                </a:extLst>
              </p:cNvPr>
              <p:cNvSpPr>
                <a:spLocks noGrp="1" noRot="1" noChangeAspect="1" noMove="1" noResize="1" noEditPoints="1" noAdjustHandles="1" noChangeArrowheads="1" noChangeShapeType="1" noTextEdit="1"/>
              </p:cNvSpPr>
              <p:nvPr>
                <p:ph type="title"/>
              </p:nvPr>
            </p:nvSpPr>
            <p:spPr>
              <a:blipFill>
                <a:blip r:embed="rId2"/>
                <a:stretch>
                  <a:fillRect l="-1145" t="-15094" r="-312" b="-28302"/>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876D1CF4-8F97-6879-E716-60B27FAEA1E4}"/>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1391FA3E-29B7-DBC1-19B9-E482EB10F19D}"/>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FE1104EC-B36B-25F6-2EDD-5D648506F3B0}"/>
              </a:ext>
            </a:extLst>
          </p:cNvPr>
          <p:cNvSpPr>
            <a:spLocks noGrp="1"/>
          </p:cNvSpPr>
          <p:nvPr>
            <p:ph type="sldNum" sz="quarter" idx="12"/>
          </p:nvPr>
        </p:nvSpPr>
        <p:spPr/>
        <p:txBody>
          <a:bodyPr/>
          <a:lstStyle/>
          <a:p>
            <a:fld id="{BFEAF0DA-B1A1-AC48-BA2F-2E86C6979941}" type="slidenum">
              <a:rPr lang="en-US" smtClean="0"/>
              <a:t>26</a:t>
            </a:fld>
            <a:endParaRPr lang="en-US"/>
          </a:p>
        </p:txBody>
      </p:sp>
      <p:pic>
        <p:nvPicPr>
          <p:cNvPr id="7" name="Picture 6">
            <a:extLst>
              <a:ext uri="{FF2B5EF4-FFF2-40B4-BE49-F238E27FC236}">
                <a16:creationId xmlns:a16="http://schemas.microsoft.com/office/drawing/2014/main" id="{C275F81E-8305-25D7-8AB6-09BB6075FB46}"/>
              </a:ext>
            </a:extLst>
          </p:cNvPr>
          <p:cNvPicPr>
            <a:picLocks noChangeAspect="1"/>
          </p:cNvPicPr>
          <p:nvPr/>
        </p:nvPicPr>
        <p:blipFill>
          <a:blip r:embed="rId3"/>
          <a:stretch>
            <a:fillRect/>
          </a:stretch>
        </p:blipFill>
        <p:spPr>
          <a:xfrm rot="5400000">
            <a:off x="3349287" y="-1422672"/>
            <a:ext cx="5493427" cy="9703344"/>
          </a:xfrm>
          <a:prstGeom prst="rect">
            <a:avLst/>
          </a:prstGeom>
        </p:spPr>
      </p:pic>
    </p:spTree>
    <p:extLst>
      <p:ext uri="{BB962C8B-B14F-4D97-AF65-F5344CB8AC3E}">
        <p14:creationId xmlns:p14="http://schemas.microsoft.com/office/powerpoint/2010/main" val="957250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AC3F3-D6CF-46F9-1D2A-FD08A4A89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2C7B7E-8C32-1D68-7313-81F9D9671F27}"/>
              </a:ext>
            </a:extLst>
          </p:cNvPr>
          <p:cNvSpPr>
            <a:spLocks noGrp="1"/>
          </p:cNvSpPr>
          <p:nvPr>
            <p:ph type="title"/>
          </p:nvPr>
        </p:nvSpPr>
        <p:spPr>
          <a:xfrm>
            <a:off x="0" y="25733"/>
            <a:ext cx="12191999" cy="832418"/>
          </a:xfrm>
        </p:spPr>
        <p:txBody>
          <a:bodyPr>
            <a:noAutofit/>
          </a:bodyPr>
          <a:lstStyle/>
          <a:p>
            <a:pPr algn="ctr"/>
            <a:r>
              <a:rPr lang="en-US" sz="2800" dirty="0">
                <a:solidFill>
                  <a:srgbClr val="C00000"/>
                </a:solidFill>
              </a:rPr>
              <a:t>Producing MC data to train ML models for GEM tracking</a:t>
            </a:r>
          </a:p>
        </p:txBody>
      </p:sp>
      <p:sp>
        <p:nvSpPr>
          <p:cNvPr id="3" name="Content Placeholder 2">
            <a:extLst>
              <a:ext uri="{FF2B5EF4-FFF2-40B4-BE49-F238E27FC236}">
                <a16:creationId xmlns:a16="http://schemas.microsoft.com/office/drawing/2014/main" id="{D75EFC90-87CA-F432-3058-24BB91075F95}"/>
              </a:ext>
            </a:extLst>
          </p:cNvPr>
          <p:cNvSpPr>
            <a:spLocks noGrp="1"/>
          </p:cNvSpPr>
          <p:nvPr>
            <p:ph idx="1"/>
          </p:nvPr>
        </p:nvSpPr>
        <p:spPr>
          <a:xfrm>
            <a:off x="936170" y="738165"/>
            <a:ext cx="10657115" cy="3744006"/>
          </a:xfrm>
        </p:spPr>
        <p:txBody>
          <a:bodyPr>
            <a:normAutofit fontScale="77500" lnSpcReduction="20000"/>
          </a:bodyPr>
          <a:lstStyle/>
          <a:p>
            <a:r>
              <a:rPr lang="en-US" sz="2400" dirty="0"/>
              <a:t>An attempt to enhance the reconstruction speed and efficiency through ML.</a:t>
            </a:r>
          </a:p>
          <a:p>
            <a:r>
              <a:rPr lang="en-US" sz="2400" dirty="0"/>
              <a:t>Both hit finding (1D clustering and 2D hit formation) and track reconstruction under the overwhelming GEM occupancy/background is very challenging.</a:t>
            </a:r>
          </a:p>
          <a:p>
            <a:r>
              <a:rPr lang="en-US" sz="2400" dirty="0"/>
              <a:t>After some discussions with experts, we decided to go in the route of using MC data to train a ML model to help with this. </a:t>
            </a:r>
          </a:p>
          <a:p>
            <a:r>
              <a:rPr lang="en-US" sz="2400" dirty="0"/>
              <a:t>However, our existing MC GEM data is much less noisy and have an unrealistically better signal/noise ratio that REAL GEP data. Some of the missing features in MC:</a:t>
            </a:r>
          </a:p>
          <a:p>
            <a:pPr lvl="1"/>
            <a:r>
              <a:rPr lang="en-US" sz="2000" dirty="0"/>
              <a:t>GEM pulses seems to be shorter in time.</a:t>
            </a:r>
          </a:p>
          <a:p>
            <a:pPr lvl="1"/>
            <a:r>
              <a:rPr lang="en-US" sz="2000" dirty="0"/>
              <a:t>APV25 (front-end r/o) have baseline fluctuations (common-mode, CM) in real data which is not simulated in MC data.</a:t>
            </a:r>
          </a:p>
          <a:p>
            <a:pPr lvl="1"/>
            <a:r>
              <a:rPr lang="en-US" sz="2000" dirty="0"/>
              <a:t>In real data taking we did online CM correction and ZS. This will introduce some error into the GEM signal strengths. </a:t>
            </a:r>
          </a:p>
          <a:p>
            <a:pPr lvl="1"/>
            <a:r>
              <a:rPr lang="en-US" sz="2000" dirty="0"/>
              <a:t>“Sagging” of the CM under high-rate will also cause </a:t>
            </a:r>
          </a:p>
          <a:p>
            <a:r>
              <a:rPr lang="en-US" sz="2400" dirty="0"/>
              <a:t>More realistic MC GEM data is better for ML training and to benchmark any new algorithmic developments.</a:t>
            </a:r>
          </a:p>
        </p:txBody>
      </p:sp>
      <p:pic>
        <p:nvPicPr>
          <p:cNvPr id="5" name="Picture 4">
            <a:extLst>
              <a:ext uri="{FF2B5EF4-FFF2-40B4-BE49-F238E27FC236}">
                <a16:creationId xmlns:a16="http://schemas.microsoft.com/office/drawing/2014/main" id="{8B4D09D8-1A11-B7F2-922A-4A543CA83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38" y="4577105"/>
            <a:ext cx="2616540" cy="2064294"/>
          </a:xfrm>
          <a:prstGeom prst="rect">
            <a:avLst/>
          </a:prstGeom>
          <a:ln>
            <a:solidFill>
              <a:schemeClr val="tx1"/>
            </a:solidFill>
          </a:ln>
        </p:spPr>
      </p:pic>
      <p:pic>
        <p:nvPicPr>
          <p:cNvPr id="7" name="Picture 6">
            <a:extLst>
              <a:ext uri="{FF2B5EF4-FFF2-40B4-BE49-F238E27FC236}">
                <a16:creationId xmlns:a16="http://schemas.microsoft.com/office/drawing/2014/main" id="{53C76323-6186-F790-DC15-420CF4E25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333" y="4339764"/>
            <a:ext cx="3527566" cy="2254162"/>
          </a:xfrm>
          <a:prstGeom prst="rect">
            <a:avLst/>
          </a:prstGeom>
          <a:ln>
            <a:solidFill>
              <a:schemeClr val="tx1"/>
            </a:solidFill>
          </a:ln>
        </p:spPr>
      </p:pic>
      <p:sp>
        <p:nvSpPr>
          <p:cNvPr id="8" name="TextBox 7">
            <a:extLst>
              <a:ext uri="{FF2B5EF4-FFF2-40B4-BE49-F238E27FC236}">
                <a16:creationId xmlns:a16="http://schemas.microsoft.com/office/drawing/2014/main" id="{2DB6AC44-C1AB-64F1-9526-BAEAE2A3445B}"/>
              </a:ext>
            </a:extLst>
          </p:cNvPr>
          <p:cNvSpPr txBox="1"/>
          <p:nvPr/>
        </p:nvSpPr>
        <p:spPr>
          <a:xfrm>
            <a:off x="831657" y="4728181"/>
            <a:ext cx="144780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Data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CM sagged and broadened at the mid-acceptance.</a:t>
            </a:r>
          </a:p>
        </p:txBody>
      </p:sp>
      <p:sp>
        <p:nvSpPr>
          <p:cNvPr id="9" name="TextBox 8">
            <a:extLst>
              <a:ext uri="{FF2B5EF4-FFF2-40B4-BE49-F238E27FC236}">
                <a16:creationId xmlns:a16="http://schemas.microsoft.com/office/drawing/2014/main" id="{D913A9F7-C8B8-B8A2-2265-26F96BE2CDBC}"/>
              </a:ext>
            </a:extLst>
          </p:cNvPr>
          <p:cNvSpPr txBox="1"/>
          <p:nvPr/>
        </p:nvSpPr>
        <p:spPr>
          <a:xfrm>
            <a:off x="10353154" y="4577105"/>
            <a:ext cx="144780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ptos" panose="02110004020202020204"/>
                <a:ea typeface="+mn-ea"/>
                <a:cs typeface="+mn-cs"/>
              </a:rPr>
              <a:t>Current MC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signals added to a const. CM of 1500.</a:t>
            </a:r>
          </a:p>
        </p:txBody>
      </p:sp>
      <p:sp>
        <p:nvSpPr>
          <p:cNvPr id="4" name="Date Placeholder 3">
            <a:extLst>
              <a:ext uri="{FF2B5EF4-FFF2-40B4-BE49-F238E27FC236}">
                <a16:creationId xmlns:a16="http://schemas.microsoft.com/office/drawing/2014/main" id="{5A03134D-43AD-D379-42F0-65C2504C919F}"/>
              </a:ext>
            </a:extLst>
          </p:cNvPr>
          <p:cNvSpPr>
            <a:spLocks noGrp="1"/>
          </p:cNvSpPr>
          <p:nvPr>
            <p:ph type="dt" sz="half" idx="10"/>
          </p:nvPr>
        </p:nvSpPr>
        <p:spPr/>
        <p:txBody>
          <a:bodyPr/>
          <a:lstStyle/>
          <a:p>
            <a:r>
              <a:rPr lang="en-US"/>
              <a:t>3/2/2026</a:t>
            </a:r>
          </a:p>
        </p:txBody>
      </p:sp>
      <p:sp>
        <p:nvSpPr>
          <p:cNvPr id="6" name="Footer Placeholder 5">
            <a:extLst>
              <a:ext uri="{FF2B5EF4-FFF2-40B4-BE49-F238E27FC236}">
                <a16:creationId xmlns:a16="http://schemas.microsoft.com/office/drawing/2014/main" id="{FD215722-4A01-8988-EB61-94238F999BD8}"/>
              </a:ext>
            </a:extLst>
          </p:cNvPr>
          <p:cNvSpPr>
            <a:spLocks noGrp="1"/>
          </p:cNvSpPr>
          <p:nvPr>
            <p:ph type="ftr" sz="quarter" idx="11"/>
          </p:nvPr>
        </p:nvSpPr>
        <p:spPr/>
        <p:txBody>
          <a:bodyPr/>
          <a:lstStyle/>
          <a:p>
            <a:r>
              <a:rPr lang="en-US"/>
              <a:t>SBS Collaboration 2026</a:t>
            </a:r>
          </a:p>
        </p:txBody>
      </p:sp>
      <p:sp>
        <p:nvSpPr>
          <p:cNvPr id="10" name="Slide Number Placeholder 9">
            <a:extLst>
              <a:ext uri="{FF2B5EF4-FFF2-40B4-BE49-F238E27FC236}">
                <a16:creationId xmlns:a16="http://schemas.microsoft.com/office/drawing/2014/main" id="{0727B49E-2593-28F3-56C0-2BB4E8DD737C}"/>
              </a:ext>
            </a:extLst>
          </p:cNvPr>
          <p:cNvSpPr>
            <a:spLocks noGrp="1"/>
          </p:cNvSpPr>
          <p:nvPr>
            <p:ph type="sldNum" sz="quarter" idx="12"/>
          </p:nvPr>
        </p:nvSpPr>
        <p:spPr/>
        <p:txBody>
          <a:bodyPr/>
          <a:lstStyle/>
          <a:p>
            <a:fld id="{BFEAF0DA-B1A1-AC48-BA2F-2E86C6979941}" type="slidenum">
              <a:rPr lang="en-US" smtClean="0"/>
              <a:t>27</a:t>
            </a:fld>
            <a:endParaRPr lang="en-US"/>
          </a:p>
        </p:txBody>
      </p:sp>
    </p:spTree>
    <p:extLst>
      <p:ext uri="{BB962C8B-B14F-4D97-AF65-F5344CB8AC3E}">
        <p14:creationId xmlns:p14="http://schemas.microsoft.com/office/powerpoint/2010/main" val="4252375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BF953-1F95-9A35-F20B-2C28730E95D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EDE113-B44A-5906-7AE8-3B40D7D087F7}"/>
              </a:ext>
            </a:extLst>
          </p:cNvPr>
          <p:cNvSpPr>
            <a:spLocks noGrp="1"/>
          </p:cNvSpPr>
          <p:nvPr>
            <p:ph idx="1"/>
          </p:nvPr>
        </p:nvSpPr>
        <p:spPr>
          <a:xfrm>
            <a:off x="838198" y="907550"/>
            <a:ext cx="10515600" cy="503918"/>
          </a:xfrm>
        </p:spPr>
        <p:txBody>
          <a:bodyPr>
            <a:normAutofit/>
          </a:bodyPr>
          <a:lstStyle/>
          <a:p>
            <a:r>
              <a:rPr lang="en-US" sz="2400" dirty="0"/>
              <a:t>Now we add CM random fluctuations to simulation ‘APVs’. </a:t>
            </a:r>
          </a:p>
        </p:txBody>
      </p:sp>
      <p:sp>
        <p:nvSpPr>
          <p:cNvPr id="5" name="Title 1">
            <a:extLst>
              <a:ext uri="{FF2B5EF4-FFF2-40B4-BE49-F238E27FC236}">
                <a16:creationId xmlns:a16="http://schemas.microsoft.com/office/drawing/2014/main" id="{9D8EF182-9521-E879-28E4-D88A8CF39024}"/>
              </a:ext>
            </a:extLst>
          </p:cNvPr>
          <p:cNvSpPr>
            <a:spLocks noGrp="1"/>
          </p:cNvSpPr>
          <p:nvPr>
            <p:ph type="title"/>
          </p:nvPr>
        </p:nvSpPr>
        <p:spPr>
          <a:xfrm>
            <a:off x="515653" y="25733"/>
            <a:ext cx="11160691" cy="832418"/>
          </a:xfrm>
        </p:spPr>
        <p:txBody>
          <a:bodyPr>
            <a:normAutofit fontScale="90000"/>
          </a:bodyPr>
          <a:lstStyle/>
          <a:p>
            <a:pPr algn="ctr"/>
            <a:r>
              <a:rPr lang="en-US" sz="4000" dirty="0">
                <a:solidFill>
                  <a:srgbClr val="C00000"/>
                </a:solidFill>
              </a:rPr>
              <a:t>Improvements/additions to the GEM digitization</a:t>
            </a:r>
          </a:p>
        </p:txBody>
      </p:sp>
      <p:pic>
        <p:nvPicPr>
          <p:cNvPr id="7" name="Picture 6">
            <a:extLst>
              <a:ext uri="{FF2B5EF4-FFF2-40B4-BE49-F238E27FC236}">
                <a16:creationId xmlns:a16="http://schemas.microsoft.com/office/drawing/2014/main" id="{ABD643C2-7ECC-9328-75EE-8C02C08EF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8017" y="1457665"/>
            <a:ext cx="3830341" cy="2366680"/>
          </a:xfrm>
          <a:prstGeom prst="rect">
            <a:avLst/>
          </a:prstGeom>
          <a:ln>
            <a:solidFill>
              <a:schemeClr val="tx1"/>
            </a:solidFill>
          </a:ln>
        </p:spPr>
      </p:pic>
      <p:pic>
        <p:nvPicPr>
          <p:cNvPr id="8" name="Picture 7">
            <a:extLst>
              <a:ext uri="{FF2B5EF4-FFF2-40B4-BE49-F238E27FC236}">
                <a16:creationId xmlns:a16="http://schemas.microsoft.com/office/drawing/2014/main" id="{B488C43E-DCF4-AB66-8707-33EE3C8CA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642" y="1411468"/>
            <a:ext cx="3703645" cy="2366679"/>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93297401-51BA-0CDB-235A-6B4427458643}"/>
              </a:ext>
            </a:extLst>
          </p:cNvPr>
          <p:cNvCxnSpPr>
            <a:cxnSpLocks/>
          </p:cNvCxnSpPr>
          <p:nvPr/>
        </p:nvCxnSpPr>
        <p:spPr>
          <a:xfrm>
            <a:off x="5682342" y="2594807"/>
            <a:ext cx="75111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557558A-C4B0-F153-D1E8-8B8BF60216D7}"/>
              </a:ext>
            </a:extLst>
          </p:cNvPr>
          <p:cNvSpPr txBox="1"/>
          <p:nvPr/>
        </p:nvSpPr>
        <p:spPr>
          <a:xfrm>
            <a:off x="2763078" y="2997908"/>
            <a:ext cx="11647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Previous</a:t>
            </a:r>
          </a:p>
        </p:txBody>
      </p:sp>
      <p:sp>
        <p:nvSpPr>
          <p:cNvPr id="12" name="TextBox 11">
            <a:extLst>
              <a:ext uri="{FF2B5EF4-FFF2-40B4-BE49-F238E27FC236}">
                <a16:creationId xmlns:a16="http://schemas.microsoft.com/office/drawing/2014/main" id="{2732B9EE-014D-057F-97E7-37825AB75B14}"/>
              </a:ext>
            </a:extLst>
          </p:cNvPr>
          <p:cNvSpPr txBox="1"/>
          <p:nvPr/>
        </p:nvSpPr>
        <p:spPr>
          <a:xfrm>
            <a:off x="8335413" y="2040809"/>
            <a:ext cx="11647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Now</a:t>
            </a:r>
          </a:p>
        </p:txBody>
      </p:sp>
      <p:sp>
        <p:nvSpPr>
          <p:cNvPr id="13" name="Content Placeholder 2">
            <a:extLst>
              <a:ext uri="{FF2B5EF4-FFF2-40B4-BE49-F238E27FC236}">
                <a16:creationId xmlns:a16="http://schemas.microsoft.com/office/drawing/2014/main" id="{834EDD10-F23E-B854-A6F1-54E453AFED79}"/>
              </a:ext>
            </a:extLst>
          </p:cNvPr>
          <p:cNvSpPr txBox="1">
            <a:spLocks/>
          </p:cNvSpPr>
          <p:nvPr/>
        </p:nvSpPr>
        <p:spPr>
          <a:xfrm>
            <a:off x="609592" y="3920557"/>
            <a:ext cx="11332028" cy="2643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Also, now “online” Danning CM calculation and ZS is implemented in digitization.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CM sagging effect yet to be implemented. But now the machinery is setup for that.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Replay of MC data with new CM/pedestal effects works to an extent but still not 100% figured out. On progress…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Added the “</a:t>
            </a:r>
            <a:r>
              <a:rPr kumimoji="0" lang="en-US" sz="2000" b="0" i="1" u="none" strike="noStrike" kern="1200" cap="none" spc="0" normalizeH="0" baseline="0" noProof="0" dirty="0" err="1">
                <a:ln>
                  <a:noFill/>
                </a:ln>
                <a:solidFill>
                  <a:srgbClr val="FF0000"/>
                </a:solidFill>
                <a:effectLst/>
                <a:uLnTx/>
                <a:uFillTx/>
                <a:latin typeface="Aptos" panose="02110004020202020204"/>
                <a:ea typeface="+mn-ea"/>
                <a:cs typeface="+mn-cs"/>
              </a:rPr>
              <a:t>adc_good</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branch to the GEM digitization output that tells you what number of ADCs are from the “mother particle” avalanche. This will be used as our ‘MC truth info help train a ML model. Eric. F working on getting this integrated to SBS_OFFLINE.</a:t>
            </a:r>
          </a:p>
        </p:txBody>
      </p:sp>
      <p:sp>
        <p:nvSpPr>
          <p:cNvPr id="2" name="Date Placeholder 1">
            <a:extLst>
              <a:ext uri="{FF2B5EF4-FFF2-40B4-BE49-F238E27FC236}">
                <a16:creationId xmlns:a16="http://schemas.microsoft.com/office/drawing/2014/main" id="{718ABD21-240C-B942-F5E8-8E1FF7A8C66F}"/>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F2AE0E80-0F0A-EF6A-A9AC-691429FFD283}"/>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B60C0CB8-F346-71B4-A2E6-75B4BC5DF800}"/>
              </a:ext>
            </a:extLst>
          </p:cNvPr>
          <p:cNvSpPr>
            <a:spLocks noGrp="1"/>
          </p:cNvSpPr>
          <p:nvPr>
            <p:ph type="sldNum" sz="quarter" idx="12"/>
          </p:nvPr>
        </p:nvSpPr>
        <p:spPr/>
        <p:txBody>
          <a:bodyPr/>
          <a:lstStyle/>
          <a:p>
            <a:fld id="{BFEAF0DA-B1A1-AC48-BA2F-2E86C6979941}" type="slidenum">
              <a:rPr lang="en-US" smtClean="0"/>
              <a:t>28</a:t>
            </a:fld>
            <a:endParaRPr lang="en-US"/>
          </a:p>
        </p:txBody>
      </p:sp>
    </p:spTree>
    <p:extLst>
      <p:ext uri="{BB962C8B-B14F-4D97-AF65-F5344CB8AC3E}">
        <p14:creationId xmlns:p14="http://schemas.microsoft.com/office/powerpoint/2010/main" val="1386588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0A6B-F437-B449-AB0B-783DC8FB459E}"/>
              </a:ext>
            </a:extLst>
          </p:cNvPr>
          <p:cNvSpPr>
            <a:spLocks noGrp="1"/>
          </p:cNvSpPr>
          <p:nvPr>
            <p:ph type="title"/>
          </p:nvPr>
        </p:nvSpPr>
        <p:spPr/>
        <p:txBody>
          <a:bodyPr>
            <a:normAutofit/>
          </a:bodyPr>
          <a:lstStyle/>
          <a:p>
            <a:r>
              <a:rPr lang="en-US" dirty="0"/>
              <a:t>Elastic Event Selection (ideal)</a:t>
            </a:r>
          </a:p>
        </p:txBody>
      </p:sp>
      <p:sp>
        <p:nvSpPr>
          <p:cNvPr id="4" name="Date Placeholder 3">
            <a:extLst>
              <a:ext uri="{FF2B5EF4-FFF2-40B4-BE49-F238E27FC236}">
                <a16:creationId xmlns:a16="http://schemas.microsoft.com/office/drawing/2014/main" id="{4F883AB0-D6CC-8DD9-3699-2A48715A4558}"/>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AEEA6D34-7D31-E022-2AAB-78F52FAB0EA7}"/>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43BBF50D-02BE-3BCE-0F15-ADD0515E82E6}"/>
              </a:ext>
            </a:extLst>
          </p:cNvPr>
          <p:cNvSpPr>
            <a:spLocks noGrp="1"/>
          </p:cNvSpPr>
          <p:nvPr>
            <p:ph type="sldNum" sz="quarter" idx="12"/>
          </p:nvPr>
        </p:nvSpPr>
        <p:spPr/>
        <p:txBody>
          <a:bodyPr/>
          <a:lstStyle/>
          <a:p>
            <a:fld id="{BFEAF0DA-B1A1-AC48-BA2F-2E86C6979941}" type="slidenum">
              <a:rPr lang="en-US" smtClean="0"/>
              <a:t>29</a:t>
            </a:fld>
            <a:endParaRPr lang="en-US"/>
          </a:p>
        </p:txBody>
      </p:sp>
      <p:pic>
        <p:nvPicPr>
          <p:cNvPr id="8" name="Picture 7">
            <a:extLst>
              <a:ext uri="{FF2B5EF4-FFF2-40B4-BE49-F238E27FC236}">
                <a16:creationId xmlns:a16="http://schemas.microsoft.com/office/drawing/2014/main" id="{7DC9657D-5805-14ED-C45D-4139D4FC0CA3}"/>
              </a:ext>
            </a:extLst>
          </p:cNvPr>
          <p:cNvPicPr>
            <a:picLocks noChangeAspect="1"/>
          </p:cNvPicPr>
          <p:nvPr/>
        </p:nvPicPr>
        <p:blipFill>
          <a:blip r:embed="rId2"/>
          <a:stretch>
            <a:fillRect/>
          </a:stretch>
        </p:blipFill>
        <p:spPr>
          <a:xfrm rot="5400000">
            <a:off x="4129618" y="-3448582"/>
            <a:ext cx="3872855" cy="12132093"/>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85FAAF8-A363-85FD-7007-5B0C03678D54}"/>
                  </a:ext>
                </a:extLst>
              </p:cNvPr>
              <p:cNvSpPr txBox="1"/>
              <p:nvPr/>
            </p:nvSpPr>
            <p:spPr>
              <a:xfrm>
                <a:off x="0" y="4553893"/>
                <a:ext cx="5595042" cy="1670201"/>
              </a:xfrm>
              <a:prstGeom prst="rect">
                <a:avLst/>
              </a:prstGeom>
              <a:noFill/>
            </p:spPr>
            <p:txBody>
              <a:bodyPr wrap="square" rtlCol="0">
                <a:spAutoFit/>
              </a:bodyPr>
              <a:lstStyle/>
              <a:p>
                <a:pPr marL="285750" indent="-285750">
                  <a:buFont typeface="Arial" panose="020B0604020202020204" pitchFamily="34" charset="0"/>
                  <a:buChar char="•"/>
                </a:pPr>
                <a:r>
                  <a:rPr lang="en-US" sz="2000" dirty="0"/>
                  <a:t>Left to right: </a:t>
                </a:r>
              </a:p>
              <a:p>
                <a:pPr marL="742950" lvl="1" indent="-285750">
                  <a:buFont typeface="Arial" panose="020B0604020202020204" pitchFamily="34" charset="0"/>
                  <a:buChar char="•"/>
                </a:pPr>
                <a14:m>
                  <m:oMath xmlns:m="http://schemas.openxmlformats.org/officeDocument/2006/math">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𝑦</m:t>
                        </m:r>
                        <m:r>
                          <a:rPr lang="en-US" sz="2000" b="0" i="1" smtClean="0">
                            <a:latin typeface="Cambria Math" panose="02040503050406030204" pitchFamily="18" charset="0"/>
                          </a:rPr>
                          <m:t>,</m:t>
                        </m:r>
                        <m:r>
                          <m:rPr>
                            <m:sty m:val="p"/>
                          </m:rPr>
                          <a:rPr lang="en-US" sz="2000" b="0" i="0" smtClean="0">
                            <a:latin typeface="Cambria Math" panose="02040503050406030204" pitchFamily="18" charset="0"/>
                          </a:rPr>
                          <m:t>Δx</m:t>
                        </m:r>
                      </m:e>
                    </m:d>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𝜎</m:t>
                            </m:r>
                          </m:e>
                          <m:sub>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𝑦</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𝜎</m:t>
                            </m:r>
                          </m:e>
                          <m:sub>
                            <m:r>
                              <m:rPr>
                                <m:sty m:val="p"/>
                              </m:rPr>
                              <a:rPr lang="en-US" sz="2000" b="0" i="0" smtClean="0">
                                <a:latin typeface="Cambria Math" panose="02040503050406030204" pitchFamily="18" charset="0"/>
                              </a:rPr>
                              <m:t>Δx</m:t>
                            </m:r>
                          </m:sub>
                        </m:sSub>
                      </m:e>
                    </m:d>
                    <m:r>
                      <a:rPr lang="en-US" sz="2000" b="0" i="1" smtClean="0">
                        <a:latin typeface="Cambria Math" panose="02040503050406030204" pitchFamily="18" charset="0"/>
                      </a:rPr>
                      <m:t>=(1 </m:t>
                    </m:r>
                    <m:r>
                      <a:rPr lang="en-US" sz="2000" b="0" i="1" smtClean="0">
                        <a:latin typeface="Cambria Math" panose="02040503050406030204" pitchFamily="18" charset="0"/>
                      </a:rPr>
                      <m:t>𝑐𝑚</m:t>
                    </m:r>
                    <m:r>
                      <a:rPr lang="en-US" sz="2000" b="0" i="1" smtClean="0">
                        <a:latin typeface="Cambria Math" panose="02040503050406030204" pitchFamily="18" charset="0"/>
                      </a:rPr>
                      <m:t>, 8 </m:t>
                    </m:r>
                    <m:r>
                      <a:rPr lang="en-US" sz="2000" b="0" i="1" smtClean="0">
                        <a:latin typeface="Cambria Math" panose="02040503050406030204" pitchFamily="18" charset="0"/>
                      </a:rPr>
                      <m:t>𝑚𝑚</m:t>
                    </m:r>
                    <m:r>
                      <a:rPr lang="en-US" sz="2000" b="0" i="1" smtClean="0">
                        <a:latin typeface="Cambria Math" panose="02040503050406030204" pitchFamily="18" charset="0"/>
                      </a:rPr>
                      <m:t>)</m:t>
                    </m:r>
                  </m:oMath>
                </a14:m>
                <a:endParaRPr lang="en-US" sz="2000" dirty="0"/>
              </a:p>
              <a:p>
                <a:pPr marL="742950" lvl="1" indent="-285750">
                  <a:buFont typeface="Arial" panose="020B0604020202020204" pitchFamily="34" charset="0"/>
                  <a:buChar char="•"/>
                </a:pPr>
                <a14:m>
                  <m:oMath xmlns:m="http://schemas.openxmlformats.org/officeDocument/2006/math">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𝜎</m:t>
                            </m:r>
                          </m:e>
                          <m:sub>
                            <m:r>
                              <a:rPr lang="en-US" sz="2000" b="0" i="1" smtClean="0">
                                <a:latin typeface="Cambria Math" panose="02040503050406030204" pitchFamily="18" charset="0"/>
                              </a:rPr>
                              <m:t>𝑝</m:t>
                            </m:r>
                          </m:sub>
                        </m:sSub>
                      </m:num>
                      <m:den>
                        <m:r>
                          <a:rPr lang="en-US" sz="2000" b="0" i="1" smtClean="0">
                            <a:latin typeface="Cambria Math" panose="02040503050406030204" pitchFamily="18" charset="0"/>
                          </a:rPr>
                          <m:t>𝑝</m:t>
                        </m:r>
                      </m:den>
                    </m:f>
                    <m:r>
                      <a:rPr lang="en-US" sz="2000" b="0" i="1" smtClean="0">
                        <a:latin typeface="Cambria Math" panose="02040503050406030204" pitchFamily="18" charset="0"/>
                      </a:rPr>
                      <m:t>≈0.8%</m:t>
                    </m:r>
                  </m:oMath>
                </a14:m>
                <a:endParaRPr lang="en-US" sz="2000" dirty="0"/>
              </a:p>
              <a:p>
                <a:pPr marL="742950" lvl="1" indent="-285750">
                  <a:buFont typeface="Arial" panose="020B0604020202020204" pitchFamily="34" charset="0"/>
                  <a:buChar char="•"/>
                </a:pPr>
                <a14:m>
                  <m:oMath xmlns:m="http://schemas.openxmlformats.org/officeDocument/2006/math">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𝜎</m:t>
                            </m:r>
                          </m:e>
                          <m:sub>
                            <m:r>
                              <a:rPr lang="en-US" sz="2000" b="0" i="1" smtClean="0">
                                <a:latin typeface="Cambria Math" panose="02040503050406030204" pitchFamily="18" charset="0"/>
                              </a:rPr>
                              <m:t>𝐸𝑐𝑎𝑙𝑜</m:t>
                            </m:r>
                          </m:sub>
                        </m:sSub>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𝐸</m:t>
                            </m:r>
                          </m:e>
                          <m:sub>
                            <m:r>
                              <a:rPr lang="en-US" sz="2000" b="0" i="1" smtClean="0">
                                <a:latin typeface="Cambria Math" panose="02040503050406030204" pitchFamily="18" charset="0"/>
                              </a:rPr>
                              <m:t>𝑒</m:t>
                            </m:r>
                          </m:sub>
                          <m:sup>
                            <m:r>
                              <a:rPr lang="en-US" sz="2000" b="0" i="1" smtClean="0">
                                <a:latin typeface="Cambria Math" panose="02040503050406030204" pitchFamily="18" charset="0"/>
                              </a:rPr>
                              <m:t>′</m:t>
                            </m:r>
                          </m:sup>
                        </m:sSubSup>
                      </m:den>
                    </m:f>
                    <m:r>
                      <a:rPr lang="en-US" sz="2000" b="0" i="1" smtClean="0">
                        <a:latin typeface="Cambria Math" panose="02040503050406030204" pitchFamily="18" charset="0"/>
                      </a:rPr>
                      <m:t>≈4.8%</m:t>
                    </m:r>
                  </m:oMath>
                </a14:m>
                <a:endParaRPr lang="en-US" sz="2000" dirty="0"/>
              </a:p>
            </p:txBody>
          </p:sp>
        </mc:Choice>
        <mc:Fallback>
          <p:sp>
            <p:nvSpPr>
              <p:cNvPr id="9" name="TextBox 8">
                <a:extLst>
                  <a:ext uri="{FF2B5EF4-FFF2-40B4-BE49-F238E27FC236}">
                    <a16:creationId xmlns:a16="http://schemas.microsoft.com/office/drawing/2014/main" id="{D85FAAF8-A363-85FD-7007-5B0C03678D54}"/>
                  </a:ext>
                </a:extLst>
              </p:cNvPr>
              <p:cNvSpPr txBox="1">
                <a:spLocks noRot="1" noChangeAspect="1" noMove="1" noResize="1" noEditPoints="1" noAdjustHandles="1" noChangeArrowheads="1" noChangeShapeType="1" noTextEdit="1"/>
              </p:cNvSpPr>
              <p:nvPr/>
            </p:nvSpPr>
            <p:spPr>
              <a:xfrm>
                <a:off x="0" y="4553893"/>
                <a:ext cx="5595042" cy="1670201"/>
              </a:xfrm>
              <a:prstGeom prst="rect">
                <a:avLst/>
              </a:prstGeom>
              <a:blipFill>
                <a:blip r:embed="rId3"/>
                <a:stretch>
                  <a:fillRect l="-907" t="-150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E5637DC-D14A-2EAC-6D51-36863455197C}"/>
              </a:ext>
            </a:extLst>
          </p:cNvPr>
          <p:cNvSpPr txBox="1"/>
          <p:nvPr/>
        </p:nvSpPr>
        <p:spPr>
          <a:xfrm>
            <a:off x="4843604" y="4716855"/>
            <a:ext cx="7348395" cy="1569660"/>
          </a:xfrm>
          <a:prstGeom prst="rect">
            <a:avLst/>
          </a:prstGeom>
          <a:noFill/>
        </p:spPr>
        <p:txBody>
          <a:bodyPr wrap="square" rtlCol="0">
            <a:spAutoFit/>
          </a:bodyPr>
          <a:lstStyle/>
          <a:p>
            <a:pPr algn="ctr"/>
            <a:r>
              <a:rPr lang="en-US" sz="2400" dirty="0"/>
              <a:t>Expected elastic event selection performance in the “ideal” scenario from MC: no background, no alignment uncertainty, no magnetic field and/or optics modeling uncertainty</a:t>
            </a:r>
          </a:p>
        </p:txBody>
      </p:sp>
    </p:spTree>
    <p:extLst>
      <p:ext uri="{BB962C8B-B14F-4D97-AF65-F5344CB8AC3E}">
        <p14:creationId xmlns:p14="http://schemas.microsoft.com/office/powerpoint/2010/main" val="489176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40A3-1987-9231-BE26-0CE621B33B30}"/>
              </a:ext>
            </a:extLst>
          </p:cNvPr>
          <p:cNvSpPr>
            <a:spLocks noGrp="1"/>
          </p:cNvSpPr>
          <p:nvPr>
            <p:ph type="title"/>
          </p:nvPr>
        </p:nvSpPr>
        <p:spPr/>
        <p:txBody>
          <a:bodyPr/>
          <a:lstStyle/>
          <a:p>
            <a:r>
              <a:rPr lang="en-US" dirty="0"/>
              <a:t>Polarization Transfer Method</a:t>
            </a:r>
          </a:p>
        </p:txBody>
      </p:sp>
      <p:sp>
        <p:nvSpPr>
          <p:cNvPr id="3" name="Date Placeholder 2">
            <a:extLst>
              <a:ext uri="{FF2B5EF4-FFF2-40B4-BE49-F238E27FC236}">
                <a16:creationId xmlns:a16="http://schemas.microsoft.com/office/drawing/2014/main" id="{0E9927ED-5A0C-B785-E385-A0AE9A647151}"/>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5156882B-B64B-4C47-BEE8-8236C4C09B9A}"/>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3DF34C02-2157-70C0-2844-F6311F2D60AB}"/>
              </a:ext>
            </a:extLst>
          </p:cNvPr>
          <p:cNvSpPr>
            <a:spLocks noGrp="1"/>
          </p:cNvSpPr>
          <p:nvPr>
            <p:ph type="sldNum" sz="quarter" idx="12"/>
          </p:nvPr>
        </p:nvSpPr>
        <p:spPr/>
        <p:txBody>
          <a:bodyPr/>
          <a:lstStyle/>
          <a:p>
            <a:fld id="{BFEAF0DA-B1A1-AC48-BA2F-2E86C6979941}" type="slidenum">
              <a:rPr lang="en-US" smtClean="0"/>
              <a:t>3</a:t>
            </a:fld>
            <a:endParaRPr lang="en-US"/>
          </a:p>
        </p:txBody>
      </p:sp>
      <p:pic>
        <p:nvPicPr>
          <p:cNvPr id="6" name="Picture 5">
            <a:extLst>
              <a:ext uri="{FF2B5EF4-FFF2-40B4-BE49-F238E27FC236}">
                <a16:creationId xmlns:a16="http://schemas.microsoft.com/office/drawing/2014/main" id="{934672D7-27F5-52FC-F12B-63BD239F9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62" y="666146"/>
            <a:ext cx="3705315" cy="3587614"/>
          </a:xfrm>
          <a:prstGeom prst="rect">
            <a:avLst/>
          </a:prstGeom>
        </p:spPr>
      </p:pic>
      <p:pic>
        <p:nvPicPr>
          <p:cNvPr id="7" name="Picture 6">
            <a:extLst>
              <a:ext uri="{FF2B5EF4-FFF2-40B4-BE49-F238E27FC236}">
                <a16:creationId xmlns:a16="http://schemas.microsoft.com/office/drawing/2014/main" id="{6FB064BF-C4B1-A453-679E-760FFE03CB26}"/>
              </a:ext>
            </a:extLst>
          </p:cNvPr>
          <p:cNvPicPr>
            <a:picLocks noChangeAspect="1"/>
          </p:cNvPicPr>
          <p:nvPr/>
        </p:nvPicPr>
        <p:blipFill>
          <a:blip r:embed="rId3"/>
          <a:stretch>
            <a:fillRect/>
          </a:stretch>
        </p:blipFill>
        <p:spPr>
          <a:xfrm>
            <a:off x="8991598" y="3694686"/>
            <a:ext cx="3200400" cy="2644065"/>
          </a:xfrm>
          <a:prstGeom prst="rect">
            <a:avLst/>
          </a:prstGeom>
        </p:spPr>
      </p:pic>
      <p:pic>
        <p:nvPicPr>
          <p:cNvPr id="8" name="Picture 7">
            <a:extLst>
              <a:ext uri="{FF2B5EF4-FFF2-40B4-BE49-F238E27FC236}">
                <a16:creationId xmlns:a16="http://schemas.microsoft.com/office/drawing/2014/main" id="{1D1F6F23-6214-AF5C-C584-DBF8C167F9EE}"/>
              </a:ext>
            </a:extLst>
          </p:cNvPr>
          <p:cNvPicPr>
            <a:picLocks noChangeAspect="1"/>
          </p:cNvPicPr>
          <p:nvPr/>
        </p:nvPicPr>
        <p:blipFill>
          <a:blip r:embed="rId4"/>
          <a:stretch>
            <a:fillRect/>
          </a:stretch>
        </p:blipFill>
        <p:spPr>
          <a:xfrm>
            <a:off x="4352048" y="628081"/>
            <a:ext cx="3657600" cy="306660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59E76B8-433A-361A-21C0-AEB4812C5B50}"/>
                  </a:ext>
                </a:extLst>
              </p:cNvPr>
              <p:cNvSpPr txBox="1"/>
              <p:nvPr/>
            </p:nvSpPr>
            <p:spPr>
              <a:xfrm>
                <a:off x="0" y="4500978"/>
                <a:ext cx="8991598" cy="1900520"/>
              </a:xfrm>
              <a:prstGeom prst="rect">
                <a:avLst/>
              </a:prstGeom>
              <a:noFill/>
            </p:spPr>
            <p:txBody>
              <a:bodyPr wrap="square" rtlCol="0">
                <a:spAutoFit/>
              </a:bodyPr>
              <a:lstStyle/>
              <a:p>
                <a:pPr marL="285750" indent="-285750">
                  <a:buFont typeface="Arial" charset="0"/>
                  <a:buChar char="•"/>
                </a:pPr>
                <a:r>
                  <a:rPr lang="en-US" sz="1600" dirty="0">
                    <a:latin typeface="Century" panose="02040604050505020304" pitchFamily="18" charset="0"/>
                    <a:ea typeface="Times New Roman" charset="0"/>
                    <a:cs typeface="Times New Roman" charset="0"/>
                  </a:rPr>
                  <a:t>A spin-1/2 particle, such as a proton, is preferentially deflected by the nuclear spin-</a:t>
                </a:r>
                <a:r>
                  <a:rPr lang="en-US" sz="1600" dirty="0" err="1">
                    <a:latin typeface="Century" panose="02040604050505020304" pitchFamily="18" charset="0"/>
                    <a:ea typeface="Times New Roman" charset="0"/>
                    <a:cs typeface="Times New Roman" charset="0"/>
                  </a:rPr>
                  <a:t>obrit</a:t>
                </a:r>
                <a:r>
                  <a:rPr lang="en-US" sz="1600" dirty="0">
                    <a:latin typeface="Century" panose="02040604050505020304" pitchFamily="18" charset="0"/>
                    <a:ea typeface="Times New Roman" charset="0"/>
                    <a:cs typeface="Times New Roman" charset="0"/>
                  </a:rPr>
                  <a:t> force along the direction of </a:t>
                </a:r>
                <a14:m>
                  <m:oMath xmlns:m="http://schemas.openxmlformats.org/officeDocument/2006/math">
                    <m:acc>
                      <m:accPr>
                        <m:chr m:val="⃗"/>
                        <m:ctrlPr>
                          <a:rPr lang="en-US" sz="1600" b="0" i="1" smtClean="0">
                            <a:latin typeface="Cambria Math" panose="02040503050406030204" pitchFamily="18" charset="0"/>
                            <a:ea typeface="Times New Roman" charset="0"/>
                            <a:cs typeface="Times New Roman" charset="0"/>
                          </a:rPr>
                        </m:ctrlPr>
                      </m:accPr>
                      <m:e>
                        <m:r>
                          <a:rPr lang="en-US" sz="1600" b="0" i="1" smtClean="0">
                            <a:latin typeface="Cambria Math" charset="0"/>
                            <a:ea typeface="Times New Roman" charset="0"/>
                            <a:cs typeface="Times New Roman" charset="0"/>
                          </a:rPr>
                          <m:t>𝑝</m:t>
                        </m:r>
                      </m:e>
                    </m:acc>
                    <m:r>
                      <a:rPr lang="en-US" sz="1600" b="0" i="1" dirty="0" smtClean="0">
                        <a:latin typeface="Cambria Math" charset="0"/>
                        <a:ea typeface="Times New Roman" charset="0"/>
                        <a:cs typeface="Times New Roman" charset="0"/>
                      </a:rPr>
                      <m:t>×</m:t>
                    </m:r>
                    <m:acc>
                      <m:accPr>
                        <m:chr m:val="⃗"/>
                        <m:ctrlPr>
                          <a:rPr lang="en-US" sz="1600" b="0" i="1" dirty="0" smtClean="0">
                            <a:latin typeface="Cambria Math" panose="02040503050406030204" pitchFamily="18" charset="0"/>
                            <a:ea typeface="Times New Roman" charset="0"/>
                            <a:cs typeface="Times New Roman" charset="0"/>
                          </a:rPr>
                        </m:ctrlPr>
                      </m:accPr>
                      <m:e>
                        <m:r>
                          <a:rPr lang="en-US" sz="1600" b="0" i="1" dirty="0" smtClean="0">
                            <a:latin typeface="Cambria Math" charset="0"/>
                            <a:ea typeface="Times New Roman" charset="0"/>
                            <a:cs typeface="Times New Roman" charset="0"/>
                          </a:rPr>
                          <m:t>𝑆</m:t>
                        </m:r>
                      </m:e>
                    </m:acc>
                  </m:oMath>
                </a14:m>
                <a:r>
                  <a:rPr lang="en-US" sz="1600" dirty="0">
                    <a:latin typeface="Century" panose="02040604050505020304" pitchFamily="18" charset="0"/>
                    <a:ea typeface="Times New Roman" charset="0"/>
                    <a:cs typeface="Times New Roman" charset="0"/>
                  </a:rPr>
                  <a:t>, where </a:t>
                </a:r>
                <a14:m>
                  <m:oMath xmlns:m="http://schemas.openxmlformats.org/officeDocument/2006/math">
                    <m:acc>
                      <m:accPr>
                        <m:chr m:val="⃗"/>
                        <m:ctrlPr>
                          <a:rPr lang="en-US" sz="1600" b="0" i="1" smtClean="0">
                            <a:latin typeface="Cambria Math" panose="02040503050406030204" pitchFamily="18" charset="0"/>
                            <a:ea typeface="Times New Roman" charset="0"/>
                            <a:cs typeface="Times New Roman" charset="0"/>
                          </a:rPr>
                        </m:ctrlPr>
                      </m:accPr>
                      <m:e>
                        <m:r>
                          <a:rPr lang="en-US" sz="1600" b="0" i="1" smtClean="0">
                            <a:latin typeface="Cambria Math" charset="0"/>
                            <a:ea typeface="Times New Roman" charset="0"/>
                            <a:cs typeface="Times New Roman" charset="0"/>
                          </a:rPr>
                          <m:t>𝑝</m:t>
                        </m:r>
                      </m:e>
                    </m:acc>
                  </m:oMath>
                </a14:m>
                <a:r>
                  <a:rPr lang="en-US" sz="1600" dirty="0">
                    <a:latin typeface="Century" panose="02040604050505020304" pitchFamily="18" charset="0"/>
                    <a:ea typeface="Times New Roman" charset="0"/>
                    <a:cs typeface="Times New Roman" charset="0"/>
                  </a:rPr>
                  <a:t> is the incident proton momentum, and </a:t>
                </a:r>
                <a14:m>
                  <m:oMath xmlns:m="http://schemas.openxmlformats.org/officeDocument/2006/math">
                    <m:acc>
                      <m:accPr>
                        <m:chr m:val="⃗"/>
                        <m:ctrlPr>
                          <a:rPr lang="en-US" sz="1600" b="0" i="1" smtClean="0">
                            <a:latin typeface="Cambria Math" panose="02040503050406030204" pitchFamily="18" charset="0"/>
                            <a:ea typeface="Times New Roman" charset="0"/>
                            <a:cs typeface="Times New Roman" charset="0"/>
                          </a:rPr>
                        </m:ctrlPr>
                      </m:accPr>
                      <m:e>
                        <m:r>
                          <a:rPr lang="en-US" sz="1600" b="0" i="1" smtClean="0">
                            <a:latin typeface="Cambria Math" charset="0"/>
                            <a:ea typeface="Times New Roman" charset="0"/>
                            <a:cs typeface="Times New Roman" charset="0"/>
                          </a:rPr>
                          <m:t>𝑆</m:t>
                        </m:r>
                      </m:e>
                    </m:acc>
                  </m:oMath>
                </a14:m>
                <a:r>
                  <a:rPr lang="en-US" sz="1600" dirty="0">
                    <a:latin typeface="Century" panose="02040604050505020304" pitchFamily="18" charset="0"/>
                    <a:ea typeface="Times New Roman" charset="0"/>
                    <a:cs typeface="Times New Roman" charset="0"/>
                  </a:rPr>
                  <a:t> is the proton spin.</a:t>
                </a:r>
              </a:p>
              <a:p>
                <a:pPr marL="742950" lvl="1" indent="-285750">
                  <a:buFont typeface="Arial" charset="0"/>
                  <a:buChar char="•"/>
                </a:pPr>
                <a:r>
                  <a:rPr lang="en-US" sz="1600" dirty="0">
                    <a:latin typeface="Century" panose="02040604050505020304" pitchFamily="18" charset="0"/>
                    <a:ea typeface="Times New Roman" charset="0"/>
                    <a:cs typeface="Times New Roman" charset="0"/>
                  </a:rPr>
                  <a:t>A spin-orbit force is insensitive to longitudinal polarization!</a:t>
                </a:r>
              </a:p>
              <a:p>
                <a:pPr marL="742950" lvl="1" indent="-285750">
                  <a:buFont typeface="Arial" charset="0"/>
                  <a:buChar char="•"/>
                </a:pPr>
                <a:r>
                  <a:rPr lang="en-US" sz="1600" dirty="0">
                    <a:latin typeface="Century" panose="02040604050505020304" pitchFamily="18" charset="0"/>
                    <a:ea typeface="Times New Roman" charset="0"/>
                    <a:cs typeface="Times New Roman" charset="0"/>
                  </a:rPr>
                  <a:t>Precession in a magnetic field rotates </a:t>
                </a:r>
                <a14:m>
                  <m:oMath xmlns:m="http://schemas.openxmlformats.org/officeDocument/2006/math">
                    <m:sSub>
                      <m:sSubPr>
                        <m:ctrlPr>
                          <a:rPr lang="en-US" sz="1600" b="0" i="1" smtClean="0">
                            <a:latin typeface="Cambria Math" panose="02040503050406030204" pitchFamily="18" charset="0"/>
                            <a:ea typeface="Times New Roman" charset="0"/>
                            <a:cs typeface="Times New Roman" charset="0"/>
                          </a:rPr>
                        </m:ctrlPr>
                      </m:sSubPr>
                      <m:e>
                        <m:r>
                          <a:rPr lang="en-US" sz="1600" b="0" i="1" smtClean="0">
                            <a:latin typeface="Cambria Math" panose="02040503050406030204" pitchFamily="18" charset="0"/>
                            <a:ea typeface="Times New Roman" charset="0"/>
                            <a:cs typeface="Times New Roman" charset="0"/>
                          </a:rPr>
                          <m:t>𝑃</m:t>
                        </m:r>
                      </m:e>
                      <m:sub>
                        <m:r>
                          <a:rPr lang="en-US" sz="1600" b="0" i="1" smtClean="0">
                            <a:latin typeface="Cambria Math" panose="02040503050406030204" pitchFamily="18" charset="0"/>
                            <a:ea typeface="Times New Roman" charset="0"/>
                            <a:cs typeface="Times New Roman" charset="0"/>
                          </a:rPr>
                          <m:t>𝐿</m:t>
                        </m:r>
                      </m:sub>
                    </m:sSub>
                  </m:oMath>
                </a14:m>
                <a:r>
                  <a:rPr lang="en-US" sz="1600" dirty="0">
                    <a:latin typeface="Century" panose="02040604050505020304" pitchFamily="18" charset="0"/>
                    <a:ea typeface="Times New Roman" charset="0"/>
                    <a:cs typeface="Times New Roman" charset="0"/>
                  </a:rPr>
                  <a:t> into a transverse component that can be measured</a:t>
                </a:r>
              </a:p>
              <a:p>
                <a:pPr marL="285750" indent="-285750">
                  <a:buFont typeface="Arial" charset="0"/>
                  <a:buChar char="•"/>
                </a:pPr>
                <a:r>
                  <a:rPr lang="en-US" sz="1600" dirty="0">
                    <a:latin typeface="Century" panose="02040604050505020304" pitchFamily="18" charset="0"/>
                    <a:ea typeface="Times New Roman" charset="0"/>
                    <a:cs typeface="Times New Roman" charset="0"/>
                  </a:rPr>
                  <a:t>Azimuthal asymmetry in the angular distribution of secondary scatterings measures </a:t>
                </a:r>
                <a14:m>
                  <m:oMath xmlns:m="http://schemas.openxmlformats.org/officeDocument/2006/math">
                    <m:acc>
                      <m:accPr>
                        <m:chr m:val="⃗"/>
                        <m:ctrlPr>
                          <a:rPr lang="en-US" sz="1600" b="0" i="1" smtClean="0">
                            <a:latin typeface="Cambria Math" panose="02040503050406030204" pitchFamily="18" charset="0"/>
                            <a:cs typeface="Times New Roman" charset="0"/>
                          </a:rPr>
                        </m:ctrlPr>
                      </m:accPr>
                      <m:e>
                        <m:r>
                          <a:rPr lang="en-US" sz="1600" b="0" i="1" smtClean="0">
                            <a:latin typeface="Cambria Math" panose="02040503050406030204" pitchFamily="18" charset="0"/>
                            <a:cs typeface="Times New Roman" charset="0"/>
                          </a:rPr>
                          <m:t>𝑆</m:t>
                        </m:r>
                      </m:e>
                    </m:acc>
                  </m:oMath>
                </a14:m>
                <a:endParaRPr lang="en-US" sz="1600" dirty="0">
                  <a:latin typeface="Century" panose="02040604050505020304" pitchFamily="18" charset="0"/>
                  <a:ea typeface="Times New Roman" charset="0"/>
                  <a:cs typeface="Times New Roman" charset="0"/>
                </a:endParaRPr>
              </a:p>
            </p:txBody>
          </p:sp>
        </mc:Choice>
        <mc:Fallback xmlns="">
          <p:sp>
            <p:nvSpPr>
              <p:cNvPr id="9" name="TextBox 8">
                <a:extLst>
                  <a:ext uri="{FF2B5EF4-FFF2-40B4-BE49-F238E27FC236}">
                    <a16:creationId xmlns:a16="http://schemas.microsoft.com/office/drawing/2014/main" id="{159E76B8-433A-361A-21C0-AEB4812C5B50}"/>
                  </a:ext>
                </a:extLst>
              </p:cNvPr>
              <p:cNvSpPr txBox="1">
                <a:spLocks noRot="1" noChangeAspect="1" noMove="1" noResize="1" noEditPoints="1" noAdjustHandles="1" noChangeArrowheads="1" noChangeShapeType="1" noTextEdit="1"/>
              </p:cNvSpPr>
              <p:nvPr/>
            </p:nvSpPr>
            <p:spPr>
              <a:xfrm>
                <a:off x="0" y="4500978"/>
                <a:ext cx="8991598" cy="1900520"/>
              </a:xfrm>
              <a:prstGeom prst="rect">
                <a:avLst/>
              </a:prstGeom>
              <a:blipFill>
                <a:blip r:embed="rId5"/>
                <a:stretch>
                  <a:fillRect l="-271" t="-962" r="-81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0D9A3A6-8F15-3F2E-DF72-CF9EA63FE414}"/>
              </a:ext>
            </a:extLst>
          </p:cNvPr>
          <p:cNvPicPr>
            <a:picLocks noChangeAspect="1"/>
          </p:cNvPicPr>
          <p:nvPr/>
        </p:nvPicPr>
        <p:blipFill>
          <a:blip r:embed="rId6"/>
          <a:stretch>
            <a:fillRect/>
          </a:stretch>
        </p:blipFill>
        <p:spPr>
          <a:xfrm>
            <a:off x="8798284" y="536277"/>
            <a:ext cx="3070145" cy="2730706"/>
          </a:xfrm>
          <a:prstGeom prst="rect">
            <a:avLst/>
          </a:prstGeom>
        </p:spPr>
      </p:pic>
      <p:sp>
        <p:nvSpPr>
          <p:cNvPr id="12" name="TextBox 11">
            <a:extLst>
              <a:ext uri="{FF2B5EF4-FFF2-40B4-BE49-F238E27FC236}">
                <a16:creationId xmlns:a16="http://schemas.microsoft.com/office/drawing/2014/main" id="{01AC812E-9DF9-810F-5B5E-E890261D4D1B}"/>
              </a:ext>
            </a:extLst>
          </p:cNvPr>
          <p:cNvSpPr txBox="1"/>
          <p:nvPr/>
        </p:nvSpPr>
        <p:spPr>
          <a:xfrm>
            <a:off x="4651898" y="3694685"/>
            <a:ext cx="4461029" cy="646331"/>
          </a:xfrm>
          <a:prstGeom prst="rect">
            <a:avLst/>
          </a:prstGeom>
          <a:noFill/>
        </p:spPr>
        <p:txBody>
          <a:bodyPr wrap="square">
            <a:spAutoFit/>
          </a:bodyPr>
          <a:lstStyle/>
          <a:p>
            <a:pPr marL="285750" indent="-285750">
              <a:buFont typeface="Arial" charset="0"/>
              <a:buChar char="•"/>
            </a:pPr>
            <a:r>
              <a:rPr lang="en-US" sz="1800" dirty="0">
                <a:latin typeface="Century" panose="02040604050505020304" pitchFamily="18" charset="0"/>
                <a:ea typeface="Times New Roman" charset="0"/>
                <a:cs typeface="Times New Roman" charset="0"/>
              </a:rPr>
              <a:t>Based on spin-orbit coupling in proton-nucleus scattering</a:t>
            </a:r>
          </a:p>
        </p:txBody>
      </p:sp>
    </p:spTree>
    <p:extLst>
      <p:ext uri="{BB962C8B-B14F-4D97-AF65-F5344CB8AC3E}">
        <p14:creationId xmlns:p14="http://schemas.microsoft.com/office/powerpoint/2010/main" val="1868387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D9F9B-1E79-1E76-0EA0-4603B9AE49EA}"/>
              </a:ext>
            </a:extLst>
          </p:cNvPr>
          <p:cNvSpPr>
            <a:spLocks noGrp="1"/>
          </p:cNvSpPr>
          <p:nvPr>
            <p:ph type="title"/>
          </p:nvPr>
        </p:nvSpPr>
        <p:spPr/>
        <p:txBody>
          <a:bodyPr/>
          <a:lstStyle/>
          <a:p>
            <a:r>
              <a:rPr lang="en-US" dirty="0"/>
              <a:t>Elastic Event Selection (real), I: Spurious Correlations</a:t>
            </a:r>
          </a:p>
        </p:txBody>
      </p:sp>
      <p:sp>
        <p:nvSpPr>
          <p:cNvPr id="3" name="Date Placeholder 2">
            <a:extLst>
              <a:ext uri="{FF2B5EF4-FFF2-40B4-BE49-F238E27FC236}">
                <a16:creationId xmlns:a16="http://schemas.microsoft.com/office/drawing/2014/main" id="{B04D578A-3E32-6C9B-50A6-E2AD4BB24FB5}"/>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D19BD8B7-0707-4F7A-43E6-2F0A11934B64}"/>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AE8ADA33-2C3A-F4D8-E649-DB650C2F8168}"/>
              </a:ext>
            </a:extLst>
          </p:cNvPr>
          <p:cNvSpPr>
            <a:spLocks noGrp="1"/>
          </p:cNvSpPr>
          <p:nvPr>
            <p:ph type="sldNum" sz="quarter" idx="12"/>
          </p:nvPr>
        </p:nvSpPr>
        <p:spPr/>
        <p:txBody>
          <a:bodyPr/>
          <a:lstStyle/>
          <a:p>
            <a:fld id="{BFEAF0DA-B1A1-AC48-BA2F-2E86C6979941}" type="slidenum">
              <a:rPr lang="en-US" smtClean="0"/>
              <a:t>30</a:t>
            </a:fld>
            <a:endParaRPr lang="en-US"/>
          </a:p>
        </p:txBody>
      </p:sp>
      <p:pic>
        <p:nvPicPr>
          <p:cNvPr id="7" name="Picture 6">
            <a:extLst>
              <a:ext uri="{FF2B5EF4-FFF2-40B4-BE49-F238E27FC236}">
                <a16:creationId xmlns:a16="http://schemas.microsoft.com/office/drawing/2014/main" id="{85F7F404-6587-ECF4-4D1C-60A77D0AF2AC}"/>
              </a:ext>
            </a:extLst>
          </p:cNvPr>
          <p:cNvPicPr>
            <a:picLocks noChangeAspect="1"/>
          </p:cNvPicPr>
          <p:nvPr/>
        </p:nvPicPr>
        <p:blipFill>
          <a:blip r:embed="rId2"/>
          <a:stretch>
            <a:fillRect/>
          </a:stretch>
        </p:blipFill>
        <p:spPr>
          <a:xfrm rot="5400000">
            <a:off x="1923563" y="-1332639"/>
            <a:ext cx="4878152" cy="8725278"/>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0C86AD1C-00FF-56BB-E27E-4FC41ED39C26}"/>
                  </a:ext>
                </a:extLst>
              </p:cNvPr>
              <p:cNvSpPr txBox="1"/>
              <p:nvPr/>
            </p:nvSpPr>
            <p:spPr>
              <a:xfrm>
                <a:off x="0" y="5559190"/>
                <a:ext cx="12192000"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Significant spurious correlation seen between </a:t>
                </a:r>
                <a14:m>
                  <m:oMath xmlns:m="http://schemas.openxmlformats.org/officeDocument/2006/math">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𝑦</m:t>
                    </m:r>
                    <m:r>
                      <a:rPr lang="en-US" sz="2000" b="0" i="1" smtClean="0">
                        <a:latin typeface="Cambria Math" panose="02040503050406030204" pitchFamily="18" charset="0"/>
                      </a:rPr>
                      <m:t>, </m:t>
                    </m:r>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𝑥</m:t>
                    </m:r>
                  </m:oMath>
                </a14:m>
                <a:r>
                  <a:rPr lang="en-US" sz="2000" dirty="0"/>
                  <a:t> and vertical position at ECAL</a:t>
                </a:r>
              </a:p>
              <a:p>
                <a:pPr marL="342900" indent="-342900">
                  <a:buFont typeface="Arial" panose="020B0604020202020204" pitchFamily="34" charset="0"/>
                  <a:buChar char="•"/>
                </a:pPr>
                <a:r>
                  <a:rPr lang="en-US" sz="2000" dirty="0"/>
                  <a:t>Cause not fully understood: ECAL geometry description, GEM alignment, SBS optics modeling, all of the above? </a:t>
                </a:r>
              </a:p>
            </p:txBody>
          </p:sp>
        </mc:Choice>
        <mc:Fallback>
          <p:sp>
            <p:nvSpPr>
              <p:cNvPr id="8" name="TextBox 7">
                <a:extLst>
                  <a:ext uri="{FF2B5EF4-FFF2-40B4-BE49-F238E27FC236}">
                    <a16:creationId xmlns:a16="http://schemas.microsoft.com/office/drawing/2014/main" id="{0C86AD1C-00FF-56BB-E27E-4FC41ED39C26}"/>
                  </a:ext>
                </a:extLst>
              </p:cNvPr>
              <p:cNvSpPr txBox="1">
                <a:spLocks noRot="1" noChangeAspect="1" noMove="1" noResize="1" noEditPoints="1" noAdjustHandles="1" noChangeArrowheads="1" noChangeShapeType="1" noTextEdit="1"/>
              </p:cNvSpPr>
              <p:nvPr/>
            </p:nvSpPr>
            <p:spPr>
              <a:xfrm>
                <a:off x="0" y="5559190"/>
                <a:ext cx="12192000" cy="707886"/>
              </a:xfrm>
              <a:prstGeom prst="rect">
                <a:avLst/>
              </a:prstGeom>
              <a:blipFill>
                <a:blip r:embed="rId3"/>
                <a:stretch>
                  <a:fillRect l="-416" t="-5263" b="-140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524D2E9-992C-F078-012F-99A0100F14DA}"/>
                  </a:ext>
                </a:extLst>
              </p:cNvPr>
              <p:cNvSpPr txBox="1"/>
              <p:nvPr/>
            </p:nvSpPr>
            <p:spPr>
              <a:xfrm>
                <a:off x="8771465" y="997565"/>
                <a:ext cx="3420535"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For now, we apply </a:t>
                </a:r>
                <a:r>
                  <a:rPr lang="en-US" sz="2400" i="1" dirty="0"/>
                  <a:t>ad hoc</a:t>
                </a:r>
                <a:r>
                  <a:rPr lang="en-US" sz="2400" dirty="0"/>
                  <a:t> corrections to </a:t>
                </a:r>
                <a14:m>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𝑥</m:t>
                    </m:r>
                    <m:r>
                      <a:rPr lang="en-US" sz="2400" b="0" i="1" smtClean="0">
                        <a:latin typeface="Cambria Math" panose="02040503050406030204" pitchFamily="18" charset="0"/>
                      </a:rPr>
                      <m:t>, </m:t>
                    </m:r>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𝑦</m:t>
                    </m:r>
                  </m:oMath>
                </a14:m>
                <a:r>
                  <a:rPr lang="en-US" sz="2400" dirty="0"/>
                  <a:t> to remove this spurious correlation</a:t>
                </a:r>
              </a:p>
              <a:p>
                <a:pPr marL="285750" indent="-285750">
                  <a:buFont typeface="Arial" panose="020B0604020202020204" pitchFamily="34" charset="0"/>
                  <a:buChar char="•"/>
                </a:pPr>
                <a:r>
                  <a:rPr lang="en-US" sz="2400" dirty="0"/>
                  <a:t>Momentum reconstruction is also significantly off; by about -2% (5.6 GeV</a:t>
                </a:r>
                <a:r>
                  <a:rPr lang="en-US" sz="2400" baseline="30000" dirty="0"/>
                  <a:t>2</a:t>
                </a:r>
                <a:r>
                  <a:rPr lang="en-US" sz="2400" dirty="0"/>
                  <a:t>) and +1.6% (11 GeV</a:t>
                </a:r>
                <a:r>
                  <a:rPr lang="en-US" sz="2400" baseline="30000" dirty="0"/>
                  <a:t>2</a:t>
                </a:r>
                <a:r>
                  <a:rPr lang="en-US" sz="2400" dirty="0"/>
                  <a:t>), with worse-than-expected resolution</a:t>
                </a:r>
              </a:p>
            </p:txBody>
          </p:sp>
        </mc:Choice>
        <mc:Fallback>
          <p:sp>
            <p:nvSpPr>
              <p:cNvPr id="9" name="TextBox 8">
                <a:extLst>
                  <a:ext uri="{FF2B5EF4-FFF2-40B4-BE49-F238E27FC236}">
                    <a16:creationId xmlns:a16="http://schemas.microsoft.com/office/drawing/2014/main" id="{4524D2E9-992C-F078-012F-99A0100F14DA}"/>
                  </a:ext>
                </a:extLst>
              </p:cNvPr>
              <p:cNvSpPr txBox="1">
                <a:spLocks noRot="1" noChangeAspect="1" noMove="1" noResize="1" noEditPoints="1" noAdjustHandles="1" noChangeArrowheads="1" noChangeShapeType="1" noTextEdit="1"/>
              </p:cNvSpPr>
              <p:nvPr/>
            </p:nvSpPr>
            <p:spPr>
              <a:xfrm>
                <a:off x="8771465" y="997565"/>
                <a:ext cx="3420535" cy="4154984"/>
              </a:xfrm>
              <a:prstGeom prst="rect">
                <a:avLst/>
              </a:prstGeom>
              <a:blipFill>
                <a:blip r:embed="rId4"/>
                <a:stretch>
                  <a:fillRect l="-2214" t="-1220" b="-2134"/>
                </a:stretch>
              </a:blipFill>
            </p:spPr>
            <p:txBody>
              <a:bodyPr/>
              <a:lstStyle/>
              <a:p>
                <a:r>
                  <a:rPr lang="en-US">
                    <a:noFill/>
                  </a:rPr>
                  <a:t> </a:t>
                </a:r>
              </a:p>
            </p:txBody>
          </p:sp>
        </mc:Fallback>
      </mc:AlternateContent>
    </p:spTree>
    <p:extLst>
      <p:ext uri="{BB962C8B-B14F-4D97-AF65-F5344CB8AC3E}">
        <p14:creationId xmlns:p14="http://schemas.microsoft.com/office/powerpoint/2010/main" val="146127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Title 8">
                <a:extLst>
                  <a:ext uri="{FF2B5EF4-FFF2-40B4-BE49-F238E27FC236}">
                    <a16:creationId xmlns:a16="http://schemas.microsoft.com/office/drawing/2014/main" id="{26BD9A44-D327-9D34-6B63-6262E3609066}"/>
                  </a:ext>
                </a:extLst>
              </p:cNvPr>
              <p:cNvSpPr>
                <a:spLocks noGrp="1"/>
              </p:cNvSpPr>
              <p:nvPr>
                <p:ph type="title"/>
              </p:nvPr>
            </p:nvSpPr>
            <p:spPr/>
            <p:txBody>
              <a:bodyPr>
                <a:normAutofit fontScale="90000"/>
              </a:bodyPr>
              <a:lstStyle/>
              <a:p>
                <a:r>
                  <a:rPr lang="en-US" dirty="0"/>
                  <a:t>Elastic Event Selection (real), II (w/</a:t>
                </a:r>
                <a:r>
                  <a:rPr lang="en-US" i="1" dirty="0"/>
                  <a:t>ad hoc</a:t>
                </a:r>
                <a:r>
                  <a:rPr lang="en-US" dirty="0"/>
                  <a:t> corrections on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 </m:t>
                    </m:r>
                    <m:r>
                      <m:rPr>
                        <m:sty m:val="p"/>
                      </m:rPr>
                      <a:rPr lang="en-US" b="0" i="0" smtClean="0">
                        <a:latin typeface="Cambria Math" panose="02040503050406030204" pitchFamily="18" charset="0"/>
                      </a:rPr>
                      <m:t>Δ</m:t>
                    </m:r>
                    <m:r>
                      <a:rPr lang="en-US" b="0" i="1" smtClean="0">
                        <a:latin typeface="Cambria Math" panose="02040503050406030204" pitchFamily="18" charset="0"/>
                      </a:rPr>
                      <m:t>𝑦</m:t>
                    </m:r>
                  </m:oMath>
                </a14:m>
                <a:r>
                  <a:rPr lang="en-US" dirty="0"/>
                  <a:t>)</a:t>
                </a:r>
              </a:p>
            </p:txBody>
          </p:sp>
        </mc:Choice>
        <mc:Fallback>
          <p:sp>
            <p:nvSpPr>
              <p:cNvPr id="9" name="Title 8">
                <a:extLst>
                  <a:ext uri="{FF2B5EF4-FFF2-40B4-BE49-F238E27FC236}">
                    <a16:creationId xmlns:a16="http://schemas.microsoft.com/office/drawing/2014/main" id="{26BD9A44-D327-9D34-6B63-6262E3609066}"/>
                  </a:ext>
                </a:extLst>
              </p:cNvPr>
              <p:cNvSpPr>
                <a:spLocks noGrp="1" noRot="1" noChangeAspect="1" noMove="1" noResize="1" noEditPoints="1" noAdjustHandles="1" noChangeArrowheads="1" noChangeShapeType="1" noTextEdit="1"/>
              </p:cNvSpPr>
              <p:nvPr>
                <p:ph type="title"/>
              </p:nvPr>
            </p:nvSpPr>
            <p:spPr>
              <a:blipFill>
                <a:blip r:embed="rId2"/>
                <a:stretch>
                  <a:fillRect l="-1249" t="-11321" r="-1145" b="-1886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5142FA8-96D2-BAF8-9960-5C1933EE3FDB}"/>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FA17CF51-190D-05B5-8D7B-A4EDECD4066F}"/>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983EA65D-EE29-85C9-DA5C-05E7D8505C7D}"/>
              </a:ext>
            </a:extLst>
          </p:cNvPr>
          <p:cNvSpPr>
            <a:spLocks noGrp="1"/>
          </p:cNvSpPr>
          <p:nvPr>
            <p:ph type="sldNum" sz="quarter" idx="12"/>
          </p:nvPr>
        </p:nvSpPr>
        <p:spPr/>
        <p:txBody>
          <a:bodyPr/>
          <a:lstStyle/>
          <a:p>
            <a:fld id="{BFEAF0DA-B1A1-AC48-BA2F-2E86C6979941}" type="slidenum">
              <a:rPr lang="en-US" smtClean="0"/>
              <a:t>31</a:t>
            </a:fld>
            <a:endParaRPr lang="en-US"/>
          </a:p>
        </p:txBody>
      </p:sp>
      <p:pic>
        <p:nvPicPr>
          <p:cNvPr id="8" name="Content Placeholder 7">
            <a:extLst>
              <a:ext uri="{FF2B5EF4-FFF2-40B4-BE49-F238E27FC236}">
                <a16:creationId xmlns:a16="http://schemas.microsoft.com/office/drawing/2014/main" id="{8F493D7B-1BAF-FC46-04C6-7F860E9152FB}"/>
              </a:ext>
            </a:extLst>
          </p:cNvPr>
          <p:cNvPicPr>
            <a:picLocks noGrp="1" noChangeAspect="1"/>
          </p:cNvPicPr>
          <p:nvPr>
            <p:ph idx="4294967295"/>
          </p:nvPr>
        </p:nvPicPr>
        <p:blipFill>
          <a:blip r:embed="rId3"/>
          <a:stretch>
            <a:fillRect/>
          </a:stretch>
        </p:blipFill>
        <p:spPr>
          <a:xfrm rot="5400000">
            <a:off x="3344001" y="-2196239"/>
            <a:ext cx="5503998" cy="11258553"/>
          </a:xfrm>
          <a:prstGeom prst="rect">
            <a:avLst/>
          </a:prstGeom>
        </p:spPr>
      </p:pic>
    </p:spTree>
    <p:extLst>
      <p:ext uri="{BB962C8B-B14F-4D97-AF65-F5344CB8AC3E}">
        <p14:creationId xmlns:p14="http://schemas.microsoft.com/office/powerpoint/2010/main" val="2987210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A59F-5DBB-D6D1-2442-A27E8EA4D71F}"/>
              </a:ext>
            </a:extLst>
          </p:cNvPr>
          <p:cNvSpPr>
            <a:spLocks noGrp="1"/>
          </p:cNvSpPr>
          <p:nvPr>
            <p:ph type="title"/>
          </p:nvPr>
        </p:nvSpPr>
        <p:spPr/>
        <p:txBody>
          <a:bodyPr/>
          <a:lstStyle/>
          <a:p>
            <a:r>
              <a:rPr lang="en-US" dirty="0"/>
              <a:t>Polarimeter Reconstruction (ideal)</a:t>
            </a:r>
          </a:p>
        </p:txBody>
      </p:sp>
      <p:sp>
        <p:nvSpPr>
          <p:cNvPr id="3" name="Date Placeholder 2">
            <a:extLst>
              <a:ext uri="{FF2B5EF4-FFF2-40B4-BE49-F238E27FC236}">
                <a16:creationId xmlns:a16="http://schemas.microsoft.com/office/drawing/2014/main" id="{5EC0F2CD-8E0B-AE0E-D442-7C40E22D37B6}"/>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2EB7E12E-7815-093D-0BA8-48CF1E8E4DD3}"/>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80648FF8-78E2-BCDA-C43C-3B115662019E}"/>
              </a:ext>
            </a:extLst>
          </p:cNvPr>
          <p:cNvSpPr>
            <a:spLocks noGrp="1"/>
          </p:cNvSpPr>
          <p:nvPr>
            <p:ph type="sldNum" sz="quarter" idx="12"/>
          </p:nvPr>
        </p:nvSpPr>
        <p:spPr/>
        <p:txBody>
          <a:bodyPr/>
          <a:lstStyle/>
          <a:p>
            <a:fld id="{BFEAF0DA-B1A1-AC48-BA2F-2E86C6979941}" type="slidenum">
              <a:rPr lang="en-US" smtClean="0"/>
              <a:t>32</a:t>
            </a:fld>
            <a:endParaRPr lang="en-US"/>
          </a:p>
        </p:txBody>
      </p:sp>
      <p:pic>
        <p:nvPicPr>
          <p:cNvPr id="7" name="Picture 6">
            <a:extLst>
              <a:ext uri="{FF2B5EF4-FFF2-40B4-BE49-F238E27FC236}">
                <a16:creationId xmlns:a16="http://schemas.microsoft.com/office/drawing/2014/main" id="{23BD7625-29EE-D0F3-F5F9-060F4EAD824C}"/>
              </a:ext>
            </a:extLst>
          </p:cNvPr>
          <p:cNvPicPr>
            <a:picLocks noChangeAspect="1"/>
          </p:cNvPicPr>
          <p:nvPr/>
        </p:nvPicPr>
        <p:blipFill>
          <a:blip r:embed="rId2"/>
          <a:stretch>
            <a:fillRect/>
          </a:stretch>
        </p:blipFill>
        <p:spPr>
          <a:xfrm rot="5400000">
            <a:off x="4139273" y="-3458236"/>
            <a:ext cx="3881909" cy="12160456"/>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10B7FD8-AF58-58A5-A273-B25C26985448}"/>
                  </a:ext>
                </a:extLst>
              </p:cNvPr>
              <p:cNvSpPr txBox="1"/>
              <p:nvPr/>
            </p:nvSpPr>
            <p:spPr>
              <a:xfrm>
                <a:off x="0" y="4562947"/>
                <a:ext cx="121920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Left to right: polar scattering angle, distance-of-closest-approach, z coordinate of closest approach, correlation between </a:t>
                </a:r>
                <a14:m>
                  <m:oMath xmlns:m="http://schemas.openxmlformats.org/officeDocument/2006/math">
                    <m:r>
                      <a:rPr lang="en-US" sz="2400" b="0" i="1" smtClean="0">
                        <a:latin typeface="Cambria Math" panose="02040503050406030204" pitchFamily="18" charset="0"/>
                      </a:rPr>
                      <m:t>𝜗</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𝑐𝑙𝑜𝑠𝑒</m:t>
                        </m:r>
                      </m:sub>
                    </m:sSub>
                  </m:oMath>
                </a14:m>
                <a:endParaRPr lang="en-US" sz="2400" dirty="0"/>
              </a:p>
            </p:txBody>
          </p:sp>
        </mc:Choice>
        <mc:Fallback>
          <p:sp>
            <p:nvSpPr>
              <p:cNvPr id="8" name="TextBox 7">
                <a:extLst>
                  <a:ext uri="{FF2B5EF4-FFF2-40B4-BE49-F238E27FC236}">
                    <a16:creationId xmlns:a16="http://schemas.microsoft.com/office/drawing/2014/main" id="{210B7FD8-AF58-58A5-A273-B25C26985448}"/>
                  </a:ext>
                </a:extLst>
              </p:cNvPr>
              <p:cNvSpPr txBox="1">
                <a:spLocks noRot="1" noChangeAspect="1" noMove="1" noResize="1" noEditPoints="1" noAdjustHandles="1" noChangeArrowheads="1" noChangeShapeType="1" noTextEdit="1"/>
              </p:cNvSpPr>
              <p:nvPr/>
            </p:nvSpPr>
            <p:spPr>
              <a:xfrm>
                <a:off x="0" y="4562947"/>
                <a:ext cx="12192000" cy="830997"/>
              </a:xfrm>
              <a:prstGeom prst="rect">
                <a:avLst/>
              </a:prstGeom>
              <a:blipFill>
                <a:blip r:embed="rId3"/>
                <a:stretch>
                  <a:fillRect l="-728" t="-6061" b="-15152"/>
                </a:stretch>
              </a:blipFill>
            </p:spPr>
            <p:txBody>
              <a:bodyPr/>
              <a:lstStyle/>
              <a:p>
                <a:r>
                  <a:rPr lang="en-US">
                    <a:noFill/>
                  </a:rPr>
                  <a:t> </a:t>
                </a:r>
              </a:p>
            </p:txBody>
          </p:sp>
        </mc:Fallback>
      </mc:AlternateContent>
    </p:spTree>
    <p:extLst>
      <p:ext uri="{BB962C8B-B14F-4D97-AF65-F5344CB8AC3E}">
        <p14:creationId xmlns:p14="http://schemas.microsoft.com/office/powerpoint/2010/main" val="3828960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A24C-346A-C015-4662-C0522914C7E6}"/>
              </a:ext>
            </a:extLst>
          </p:cNvPr>
          <p:cNvSpPr>
            <a:spLocks noGrp="1"/>
          </p:cNvSpPr>
          <p:nvPr>
            <p:ph type="title"/>
          </p:nvPr>
        </p:nvSpPr>
        <p:spPr/>
        <p:txBody>
          <a:bodyPr/>
          <a:lstStyle/>
          <a:p>
            <a:r>
              <a:rPr lang="en-US" dirty="0"/>
              <a:t>Polarimeter Reconstruction, real</a:t>
            </a:r>
          </a:p>
        </p:txBody>
      </p:sp>
      <p:sp>
        <p:nvSpPr>
          <p:cNvPr id="3" name="Date Placeholder 2">
            <a:extLst>
              <a:ext uri="{FF2B5EF4-FFF2-40B4-BE49-F238E27FC236}">
                <a16:creationId xmlns:a16="http://schemas.microsoft.com/office/drawing/2014/main" id="{9060AD18-329F-F234-416D-41A78B4256DA}"/>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EE2A7BE8-3DC1-E696-D8FA-17FB49A415E6}"/>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B4ECD86B-4CC2-FCB7-0E10-A14D92F9F9E0}"/>
              </a:ext>
            </a:extLst>
          </p:cNvPr>
          <p:cNvSpPr>
            <a:spLocks noGrp="1"/>
          </p:cNvSpPr>
          <p:nvPr>
            <p:ph type="sldNum" sz="quarter" idx="12"/>
          </p:nvPr>
        </p:nvSpPr>
        <p:spPr/>
        <p:txBody>
          <a:bodyPr/>
          <a:lstStyle/>
          <a:p>
            <a:fld id="{BFEAF0DA-B1A1-AC48-BA2F-2E86C6979941}" type="slidenum">
              <a:rPr lang="en-US" smtClean="0"/>
              <a:t>33</a:t>
            </a:fld>
            <a:endParaRPr lang="en-US"/>
          </a:p>
        </p:txBody>
      </p:sp>
      <p:pic>
        <p:nvPicPr>
          <p:cNvPr id="7" name="Picture 6">
            <a:extLst>
              <a:ext uri="{FF2B5EF4-FFF2-40B4-BE49-F238E27FC236}">
                <a16:creationId xmlns:a16="http://schemas.microsoft.com/office/drawing/2014/main" id="{391EC67E-89C2-B30A-545C-42D0FA60FF85}"/>
              </a:ext>
            </a:extLst>
          </p:cNvPr>
          <p:cNvPicPr>
            <a:picLocks noChangeAspect="1"/>
          </p:cNvPicPr>
          <p:nvPr/>
        </p:nvPicPr>
        <p:blipFill>
          <a:blip r:embed="rId2"/>
          <a:stretch>
            <a:fillRect/>
          </a:stretch>
        </p:blipFill>
        <p:spPr>
          <a:xfrm rot="5400000">
            <a:off x="3274491" y="-2272888"/>
            <a:ext cx="5643019" cy="11550872"/>
          </a:xfrm>
          <a:prstGeom prst="rect">
            <a:avLst/>
          </a:prstGeom>
        </p:spPr>
      </p:pic>
    </p:spTree>
    <p:extLst>
      <p:ext uri="{BB962C8B-B14F-4D97-AF65-F5344CB8AC3E}">
        <p14:creationId xmlns:p14="http://schemas.microsoft.com/office/powerpoint/2010/main" val="3611643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2196-2627-5937-230B-58ECCF148972}"/>
              </a:ext>
            </a:extLst>
          </p:cNvPr>
          <p:cNvSpPr>
            <a:spLocks noGrp="1"/>
          </p:cNvSpPr>
          <p:nvPr>
            <p:ph type="title"/>
          </p:nvPr>
        </p:nvSpPr>
        <p:spPr/>
        <p:txBody>
          <a:bodyPr/>
          <a:lstStyle/>
          <a:p>
            <a:r>
              <a:rPr lang="en-US" dirty="0"/>
              <a:t>FPP Kin. 1 azimuthal distribution and asymmetry</a:t>
            </a:r>
          </a:p>
        </p:txBody>
      </p:sp>
      <p:sp>
        <p:nvSpPr>
          <p:cNvPr id="3" name="Date Placeholder 2">
            <a:extLst>
              <a:ext uri="{FF2B5EF4-FFF2-40B4-BE49-F238E27FC236}">
                <a16:creationId xmlns:a16="http://schemas.microsoft.com/office/drawing/2014/main" id="{43204ED3-9B4E-09A3-892B-0BFB20EB6547}"/>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20169264-3DD4-0FAC-9B6A-72D44D42F035}"/>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29125C71-4E5D-F6D8-E993-64DF73EA3E79}"/>
              </a:ext>
            </a:extLst>
          </p:cNvPr>
          <p:cNvSpPr>
            <a:spLocks noGrp="1"/>
          </p:cNvSpPr>
          <p:nvPr>
            <p:ph type="sldNum" sz="quarter" idx="12"/>
          </p:nvPr>
        </p:nvSpPr>
        <p:spPr/>
        <p:txBody>
          <a:bodyPr/>
          <a:lstStyle/>
          <a:p>
            <a:fld id="{BFEAF0DA-B1A1-AC48-BA2F-2E86C6979941}" type="slidenum">
              <a:rPr lang="en-US" smtClean="0"/>
              <a:t>34</a:t>
            </a:fld>
            <a:endParaRPr lang="en-US"/>
          </a:p>
        </p:txBody>
      </p:sp>
      <p:pic>
        <p:nvPicPr>
          <p:cNvPr id="7" name="Picture 6">
            <a:extLst>
              <a:ext uri="{FF2B5EF4-FFF2-40B4-BE49-F238E27FC236}">
                <a16:creationId xmlns:a16="http://schemas.microsoft.com/office/drawing/2014/main" id="{6D345576-E51E-68FD-246F-ACA5E4C8D072}"/>
              </a:ext>
            </a:extLst>
          </p:cNvPr>
          <p:cNvPicPr>
            <a:picLocks noChangeAspect="1"/>
          </p:cNvPicPr>
          <p:nvPr/>
        </p:nvPicPr>
        <p:blipFill>
          <a:blip r:embed="rId2"/>
          <a:stretch>
            <a:fillRect/>
          </a:stretch>
        </p:blipFill>
        <p:spPr>
          <a:xfrm rot="5400000">
            <a:off x="1463527" y="-782485"/>
            <a:ext cx="3107993" cy="6035040"/>
          </a:xfrm>
          <a:prstGeom prst="rect">
            <a:avLst/>
          </a:prstGeom>
        </p:spPr>
      </p:pic>
      <p:pic>
        <p:nvPicPr>
          <p:cNvPr id="9" name="Picture 8">
            <a:extLst>
              <a:ext uri="{FF2B5EF4-FFF2-40B4-BE49-F238E27FC236}">
                <a16:creationId xmlns:a16="http://schemas.microsoft.com/office/drawing/2014/main" id="{12641B29-BBDC-492C-D8E0-25F47E02689D}"/>
              </a:ext>
            </a:extLst>
          </p:cNvPr>
          <p:cNvPicPr>
            <a:picLocks noChangeAspect="1"/>
          </p:cNvPicPr>
          <p:nvPr/>
        </p:nvPicPr>
        <p:blipFill>
          <a:blip r:embed="rId3"/>
          <a:stretch>
            <a:fillRect/>
          </a:stretch>
        </p:blipFill>
        <p:spPr>
          <a:xfrm rot="5400000">
            <a:off x="7620482" y="-782485"/>
            <a:ext cx="3107993" cy="603504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14F4A4A-2F46-92FB-950E-4BB6B0E34B98}"/>
                  </a:ext>
                </a:extLst>
              </p:cNvPr>
              <p:cNvSpPr txBox="1"/>
              <p:nvPr/>
            </p:nvSpPr>
            <p:spPr>
              <a:xfrm>
                <a:off x="0" y="3789032"/>
                <a:ext cx="12192000"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Left: FPP azimuthal angle distribution passing all exclusivity and other cuts; for helicity sum and individual helicity states—large instrumental asymmetry due to nonuniform acceptance/efficiency</a:t>
                </a:r>
              </a:p>
              <a:p>
                <a:pPr marL="285750" indent="-285750">
                  <a:buFont typeface="Arial" panose="020B0604020202020204" pitchFamily="34" charset="0"/>
                  <a:buChar char="•"/>
                </a:pPr>
                <a:r>
                  <a:rPr lang="en-US" sz="2000" dirty="0"/>
                  <a:t>Right: Helicity asymmetry: difference/sum ratio and cancellation of false asymmetry</a:t>
                </a:r>
              </a:p>
              <a:p>
                <a:pPr marL="285750" indent="-285750">
                  <a:buFont typeface="Arial" panose="020B0604020202020204" pitchFamily="34" charset="0"/>
                  <a:buChar char="•"/>
                </a:pPr>
                <a:r>
                  <a:rPr lang="en-US" sz="2000" dirty="0"/>
                  <a:t>Asymmetry amplitude and relative sign/magnitude of sine and cosine asymmetries are consistent with expectations, with low statistical significance </a:t>
                </a:r>
              </a:p>
              <a:p>
                <a:pPr marL="285750" indent="-285750">
                  <a:buFont typeface="Arial" panose="020B0604020202020204" pitchFamily="34" charset="0"/>
                  <a:buChar char="•"/>
                </a:pPr>
                <a:r>
                  <a:rPr lang="en-US" sz="2000" dirty="0"/>
                  <a:t>NOTE: both asymmetry signs are reversed for this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𝑄</m:t>
                        </m:r>
                      </m:e>
                      <m:sup>
                        <m:r>
                          <a:rPr lang="en-US" sz="2000" b="0" i="1" smtClean="0">
                            <a:latin typeface="Cambria Math" panose="02040503050406030204" pitchFamily="18" charset="0"/>
                          </a:rPr>
                          <m:t>2</m:t>
                        </m:r>
                      </m:sup>
                    </m:sSup>
                  </m:oMath>
                </a14:m>
                <a:r>
                  <a:rPr lang="en-US" sz="2000" dirty="0"/>
                  <a:t> due to not accounting for correlation between IHWP state and absolute beam polarization sign as determined by Moller measurement. </a:t>
                </a:r>
              </a:p>
              <a:p>
                <a:pPr marL="285750" indent="-285750">
                  <a:buFont typeface="Arial" panose="020B0604020202020204" pitchFamily="34" charset="0"/>
                  <a:buChar char="•"/>
                </a:pPr>
                <a:r>
                  <a:rPr lang="en-US" sz="2000" dirty="0"/>
                  <a:t>No evidence (yet) for analyzing power increase due to HCAL energy sensitivity—result is consistent with </a:t>
                </a:r>
                <a:r>
                  <a:rPr lang="en-US" sz="2000" dirty="0" err="1"/>
                  <a:t>GEp</a:t>
                </a:r>
                <a:r>
                  <a:rPr lang="en-US" sz="2000" dirty="0"/>
                  <a:t>-III</a:t>
                </a:r>
              </a:p>
            </p:txBody>
          </p:sp>
        </mc:Choice>
        <mc:Fallback xmlns="">
          <p:sp>
            <p:nvSpPr>
              <p:cNvPr id="10" name="TextBox 9">
                <a:extLst>
                  <a:ext uri="{FF2B5EF4-FFF2-40B4-BE49-F238E27FC236}">
                    <a16:creationId xmlns:a16="http://schemas.microsoft.com/office/drawing/2014/main" id="{B14F4A4A-2F46-92FB-950E-4BB6B0E34B98}"/>
                  </a:ext>
                </a:extLst>
              </p:cNvPr>
              <p:cNvSpPr txBox="1">
                <a:spLocks noRot="1" noChangeAspect="1" noMove="1" noResize="1" noEditPoints="1" noAdjustHandles="1" noChangeArrowheads="1" noChangeShapeType="1" noTextEdit="1"/>
              </p:cNvSpPr>
              <p:nvPr/>
            </p:nvSpPr>
            <p:spPr>
              <a:xfrm>
                <a:off x="0" y="3789032"/>
                <a:ext cx="12192000" cy="2554545"/>
              </a:xfrm>
              <a:prstGeom prst="rect">
                <a:avLst/>
              </a:prstGeom>
              <a:blipFill>
                <a:blip r:embed="rId4"/>
                <a:stretch>
                  <a:fillRect l="-450" t="-1432" r="-550" b="-3341"/>
                </a:stretch>
              </a:blipFill>
            </p:spPr>
            <p:txBody>
              <a:bodyPr/>
              <a:lstStyle/>
              <a:p>
                <a:r>
                  <a:rPr lang="en-US">
                    <a:noFill/>
                  </a:rPr>
                  <a:t> </a:t>
                </a:r>
              </a:p>
            </p:txBody>
          </p:sp>
        </mc:Fallback>
      </mc:AlternateContent>
    </p:spTree>
    <p:extLst>
      <p:ext uri="{BB962C8B-B14F-4D97-AF65-F5344CB8AC3E}">
        <p14:creationId xmlns:p14="http://schemas.microsoft.com/office/powerpoint/2010/main" val="3731900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64419-7B35-69F0-AB3B-B8AF32162F62}"/>
              </a:ext>
            </a:extLst>
          </p:cNvPr>
          <p:cNvSpPr>
            <a:spLocks noGrp="1"/>
          </p:cNvSpPr>
          <p:nvPr>
            <p:ph type="title"/>
          </p:nvPr>
        </p:nvSpPr>
        <p:spPr/>
        <p:txBody>
          <a:bodyPr/>
          <a:lstStyle/>
          <a:p>
            <a:r>
              <a:rPr lang="en-US" dirty="0"/>
              <a:t>FPP Kin. 3 azimuthal distribution and asymmetry</a:t>
            </a:r>
          </a:p>
        </p:txBody>
      </p:sp>
      <p:sp>
        <p:nvSpPr>
          <p:cNvPr id="3" name="Date Placeholder 2">
            <a:extLst>
              <a:ext uri="{FF2B5EF4-FFF2-40B4-BE49-F238E27FC236}">
                <a16:creationId xmlns:a16="http://schemas.microsoft.com/office/drawing/2014/main" id="{CB89DF07-27F7-4E4F-D9BF-F221534E372F}"/>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58F66140-4C45-1DEC-35A5-3386512137EB}"/>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13C43CC8-C3D6-74D1-B8B4-87EAE91BA11B}"/>
              </a:ext>
            </a:extLst>
          </p:cNvPr>
          <p:cNvSpPr>
            <a:spLocks noGrp="1"/>
          </p:cNvSpPr>
          <p:nvPr>
            <p:ph type="sldNum" sz="quarter" idx="12"/>
          </p:nvPr>
        </p:nvSpPr>
        <p:spPr/>
        <p:txBody>
          <a:bodyPr/>
          <a:lstStyle/>
          <a:p>
            <a:fld id="{BFEAF0DA-B1A1-AC48-BA2F-2E86C6979941}" type="slidenum">
              <a:rPr lang="en-US" smtClean="0"/>
              <a:t>35</a:t>
            </a:fld>
            <a:endParaRPr lang="en-US"/>
          </a:p>
        </p:txBody>
      </p:sp>
      <p:pic>
        <p:nvPicPr>
          <p:cNvPr id="9" name="Picture 8">
            <a:extLst>
              <a:ext uri="{FF2B5EF4-FFF2-40B4-BE49-F238E27FC236}">
                <a16:creationId xmlns:a16="http://schemas.microsoft.com/office/drawing/2014/main" id="{22E1A08D-77AA-E3E0-0666-8D36503A391E}"/>
              </a:ext>
            </a:extLst>
          </p:cNvPr>
          <p:cNvPicPr>
            <a:picLocks noChangeAspect="1"/>
          </p:cNvPicPr>
          <p:nvPr/>
        </p:nvPicPr>
        <p:blipFill>
          <a:blip r:embed="rId2"/>
          <a:stretch>
            <a:fillRect/>
          </a:stretch>
        </p:blipFill>
        <p:spPr>
          <a:xfrm rot="5400000">
            <a:off x="1341120" y="-660082"/>
            <a:ext cx="3352800" cy="6035040"/>
          </a:xfrm>
          <a:prstGeom prst="rect">
            <a:avLst/>
          </a:prstGeom>
        </p:spPr>
      </p:pic>
      <p:pic>
        <p:nvPicPr>
          <p:cNvPr id="11" name="Picture 10">
            <a:extLst>
              <a:ext uri="{FF2B5EF4-FFF2-40B4-BE49-F238E27FC236}">
                <a16:creationId xmlns:a16="http://schemas.microsoft.com/office/drawing/2014/main" id="{946E6548-55B1-8925-36E2-90B225E00365}"/>
              </a:ext>
            </a:extLst>
          </p:cNvPr>
          <p:cNvPicPr>
            <a:picLocks noChangeAspect="1"/>
          </p:cNvPicPr>
          <p:nvPr/>
        </p:nvPicPr>
        <p:blipFill>
          <a:blip r:embed="rId3"/>
          <a:stretch>
            <a:fillRect/>
          </a:stretch>
        </p:blipFill>
        <p:spPr>
          <a:xfrm rot="5400000">
            <a:off x="7498082" y="-660082"/>
            <a:ext cx="3352800" cy="603504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7AF4413-F6E5-155A-166F-0FE2248EDA66}"/>
                  </a:ext>
                </a:extLst>
              </p:cNvPr>
              <p:cNvSpPr txBox="1"/>
              <p:nvPr/>
            </p:nvSpPr>
            <p:spPr>
              <a:xfrm>
                <a:off x="0" y="4110273"/>
                <a:ext cx="12192000" cy="2308324"/>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entury" panose="02040604050505020304" pitchFamily="18" charset="0"/>
                  </a:rPr>
                  <a:t>I’ve aggregated many different Kin. 3 replays done over the summer here.</a:t>
                </a:r>
              </a:p>
              <a:p>
                <a:pPr marL="342900" indent="-342900">
                  <a:buFont typeface="Arial" panose="020B0604020202020204" pitchFamily="34" charset="0"/>
                  <a:buChar char="•"/>
                </a:pPr>
                <a:r>
                  <a:rPr lang="en-US" dirty="0">
                    <a:latin typeface="Century" panose="02040604050505020304" pitchFamily="18" charset="0"/>
                  </a:rPr>
                  <a:t>False asymmetry distribution is still quite ugly due to front/back misalignment and acceptance/efficiency nonuniformity</a:t>
                </a:r>
              </a:p>
              <a:p>
                <a:pPr marL="342900" indent="-342900">
                  <a:buFont typeface="Arial" panose="020B0604020202020204" pitchFamily="34" charset="0"/>
                  <a:buChar char="•"/>
                </a:pPr>
                <a:r>
                  <a:rPr lang="en-US" dirty="0">
                    <a:latin typeface="Century" panose="02040604050505020304" pitchFamily="18" charset="0"/>
                  </a:rPr>
                  <a:t>Helicity asymmetry (diff/sum ratio) shows expected sinusoidal behavior, consistent sign/magnitude with expectation (I’m not 100% sure the error calculations here are correct, didn’t check in detail)</a:t>
                </a:r>
              </a:p>
              <a:p>
                <a:pPr marL="342900" indent="-342900">
                  <a:buFont typeface="Arial" panose="020B0604020202020204" pitchFamily="34" charset="0"/>
                  <a:buChar char="•"/>
                </a:pP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3±0.4</m:t>
                        </m:r>
                      </m:e>
                    </m:d>
                    <m:r>
                      <a:rPr lang="en-US" b="0" i="1" smtClean="0">
                        <a:latin typeface="Cambria Math" panose="02040503050406030204" pitchFamily="18" charset="0"/>
                      </a:rPr>
                      <m:t>% </m:t>
                    </m:r>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n-US" b="0" i="1" smtClean="0">
                        <a:latin typeface="Cambria Math" panose="02040503050406030204" pitchFamily="18" charset="0"/>
                      </a:rPr>
                      <m:t>𝜑</m:t>
                    </m:r>
                    <m:r>
                      <a:rPr lang="en-US" b="0" i="1" smtClean="0">
                        <a:latin typeface="Cambria Math" panose="02040503050406030204" pitchFamily="18" charset="0"/>
                      </a:rPr>
                      <m:t>)</m:t>
                    </m:r>
                  </m:oMath>
                </a14:m>
                <a:r>
                  <a:rPr lang="en-US" dirty="0">
                    <a:latin typeface="Century" panose="02040604050505020304" pitchFamily="18" charset="0"/>
                  </a:rPr>
                  <a:t> asymmetry indicates analyzing power is good, roughly in line with expectation</a:t>
                </a:r>
              </a:p>
              <a:p>
                <a:pPr marL="342900" indent="-342900">
                  <a:buFont typeface="Arial" panose="020B0604020202020204" pitchFamily="34" charset="0"/>
                  <a:buChar char="•"/>
                </a:pPr>
                <a14:m>
                  <m:oMath xmlns:m="http://schemas.openxmlformats.org/officeDocument/2006/math">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n-US" b="0" i="1" smtClean="0">
                        <a:latin typeface="Cambria Math" panose="02040503050406030204" pitchFamily="18" charset="0"/>
                      </a:rPr>
                      <m:t>𝜑</m:t>
                    </m:r>
                    <m:r>
                      <a:rPr lang="en-US" b="0" i="1" smtClean="0">
                        <a:latin typeface="Cambria Math" panose="02040503050406030204" pitchFamily="18" charset="0"/>
                      </a:rPr>
                      <m:t>)</m:t>
                    </m:r>
                  </m:oMath>
                </a14:m>
                <a:r>
                  <a:rPr lang="en-US" dirty="0">
                    <a:latin typeface="Century" panose="02040604050505020304" pitchFamily="18" charset="0"/>
                  </a:rPr>
                  <a:t> asymmetry consistent with zero (also as expected given small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𝑇</m:t>
                        </m:r>
                      </m:sub>
                    </m:sSub>
                  </m:oMath>
                </a14:m>
                <a:r>
                  <a:rPr lang="en-US" dirty="0">
                    <a:latin typeface="Century" panose="02040604050505020304" pitchFamily="18" charset="0"/>
                  </a:rPr>
                  <a:t> component) </a:t>
                </a:r>
              </a:p>
              <a:p>
                <a:pPr marL="342900" indent="-342900">
                  <a:buFont typeface="Arial" panose="020B0604020202020204" pitchFamily="34" charset="0"/>
                  <a:buChar char="•"/>
                </a:pPr>
                <a:r>
                  <a:rPr lang="en-US" dirty="0">
                    <a:latin typeface="Century" panose="02040604050505020304" pitchFamily="18" charset="0"/>
                  </a:rPr>
                  <a:t>Lots of work to do but this result is super-encouraging</a:t>
                </a:r>
              </a:p>
            </p:txBody>
          </p:sp>
        </mc:Choice>
        <mc:Fallback xmlns="">
          <p:sp>
            <p:nvSpPr>
              <p:cNvPr id="12" name="TextBox 11">
                <a:extLst>
                  <a:ext uri="{FF2B5EF4-FFF2-40B4-BE49-F238E27FC236}">
                    <a16:creationId xmlns:a16="http://schemas.microsoft.com/office/drawing/2014/main" id="{D7AF4413-F6E5-155A-166F-0FE2248EDA66}"/>
                  </a:ext>
                </a:extLst>
              </p:cNvPr>
              <p:cNvSpPr txBox="1">
                <a:spLocks noRot="1" noChangeAspect="1" noMove="1" noResize="1" noEditPoints="1" noAdjustHandles="1" noChangeArrowheads="1" noChangeShapeType="1" noTextEdit="1"/>
              </p:cNvSpPr>
              <p:nvPr/>
            </p:nvSpPr>
            <p:spPr>
              <a:xfrm>
                <a:off x="0" y="4110273"/>
                <a:ext cx="12192000" cy="2308324"/>
              </a:xfrm>
              <a:prstGeom prst="rect">
                <a:avLst/>
              </a:prstGeom>
              <a:blipFill>
                <a:blip r:embed="rId4"/>
                <a:stretch>
                  <a:fillRect l="-300" t="-1319" r="-50"/>
                </a:stretch>
              </a:blipFill>
            </p:spPr>
            <p:txBody>
              <a:bodyPr/>
              <a:lstStyle/>
              <a:p>
                <a:r>
                  <a:rPr lang="en-US">
                    <a:noFill/>
                  </a:rPr>
                  <a:t> </a:t>
                </a:r>
              </a:p>
            </p:txBody>
          </p:sp>
        </mc:Fallback>
      </mc:AlternateContent>
    </p:spTree>
    <p:extLst>
      <p:ext uri="{BB962C8B-B14F-4D97-AF65-F5344CB8AC3E}">
        <p14:creationId xmlns:p14="http://schemas.microsoft.com/office/powerpoint/2010/main" val="3742164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4AC5-71C1-CB77-8D56-667E365D7915}"/>
              </a:ext>
            </a:extLst>
          </p:cNvPr>
          <p:cNvSpPr>
            <a:spLocks noGrp="1"/>
          </p:cNvSpPr>
          <p:nvPr>
            <p:ph type="title"/>
          </p:nvPr>
        </p:nvSpPr>
        <p:spPr/>
        <p:txBody>
          <a:bodyPr/>
          <a:lstStyle/>
          <a:p>
            <a:r>
              <a:rPr lang="en-US" dirty="0"/>
              <a:t>Kin. 3 asymmetry: measured vs. projected</a:t>
            </a:r>
          </a:p>
        </p:txBody>
      </p:sp>
      <p:sp>
        <p:nvSpPr>
          <p:cNvPr id="3" name="Date Placeholder 2">
            <a:extLst>
              <a:ext uri="{FF2B5EF4-FFF2-40B4-BE49-F238E27FC236}">
                <a16:creationId xmlns:a16="http://schemas.microsoft.com/office/drawing/2014/main" id="{A9BB4E16-F680-2504-504F-27E8D7943A0C}"/>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8E940E52-08A5-06C3-C135-6575F77669B6}"/>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03383EB0-224B-476B-5A15-293A54995ED3}"/>
              </a:ext>
            </a:extLst>
          </p:cNvPr>
          <p:cNvSpPr>
            <a:spLocks noGrp="1"/>
          </p:cNvSpPr>
          <p:nvPr>
            <p:ph type="sldNum" sz="quarter" idx="12"/>
          </p:nvPr>
        </p:nvSpPr>
        <p:spPr/>
        <p:txBody>
          <a:bodyPr/>
          <a:lstStyle/>
          <a:p>
            <a:fld id="{BFEAF0DA-B1A1-AC48-BA2F-2E86C6979941}" type="slidenum">
              <a:rPr lang="en-US" smtClean="0"/>
              <a:t>36</a:t>
            </a:fld>
            <a:endParaRPr lang="en-US"/>
          </a:p>
        </p:txBody>
      </p:sp>
      <p:pic>
        <p:nvPicPr>
          <p:cNvPr id="9" name="Picture 8">
            <a:extLst>
              <a:ext uri="{FF2B5EF4-FFF2-40B4-BE49-F238E27FC236}">
                <a16:creationId xmlns:a16="http://schemas.microsoft.com/office/drawing/2014/main" id="{1291301B-555C-D748-2990-DFF82263A36F}"/>
              </a:ext>
            </a:extLst>
          </p:cNvPr>
          <p:cNvPicPr>
            <a:picLocks noChangeAspect="1"/>
          </p:cNvPicPr>
          <p:nvPr/>
        </p:nvPicPr>
        <p:blipFill>
          <a:blip r:embed="rId2"/>
          <a:stretch>
            <a:fillRect/>
          </a:stretch>
        </p:blipFill>
        <p:spPr>
          <a:xfrm rot="5400000">
            <a:off x="1341120" y="-660082"/>
            <a:ext cx="3352800" cy="6035040"/>
          </a:xfrm>
          <a:prstGeom prst="rect">
            <a:avLst/>
          </a:prstGeom>
        </p:spPr>
      </p:pic>
      <p:pic>
        <p:nvPicPr>
          <p:cNvPr id="11" name="Picture 10">
            <a:extLst>
              <a:ext uri="{FF2B5EF4-FFF2-40B4-BE49-F238E27FC236}">
                <a16:creationId xmlns:a16="http://schemas.microsoft.com/office/drawing/2014/main" id="{3C8890CF-0C45-B774-AC36-5B1686424B20}"/>
              </a:ext>
            </a:extLst>
          </p:cNvPr>
          <p:cNvPicPr>
            <a:picLocks noChangeAspect="1"/>
          </p:cNvPicPr>
          <p:nvPr/>
        </p:nvPicPr>
        <p:blipFill>
          <a:blip r:embed="rId3"/>
          <a:stretch>
            <a:fillRect/>
          </a:stretch>
        </p:blipFill>
        <p:spPr>
          <a:xfrm rot="5400000">
            <a:off x="7487439" y="-649438"/>
            <a:ext cx="3374087" cy="6035040"/>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1D64D284-013F-0864-F7F9-202833BC2352}"/>
                  </a:ext>
                </a:extLst>
              </p:cNvPr>
              <p:cNvSpPr txBox="1"/>
              <p:nvPr/>
            </p:nvSpPr>
            <p:spPr>
              <a:xfrm>
                <a:off x="0" y="4119327"/>
                <a:ext cx="12191999"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entury" panose="02040604050505020304" pitchFamily="18" charset="0"/>
                  </a:rPr>
                  <a:t>Left: Real data asymmetry from ~140k elastic ep events with scattering angles in the useful range </a:t>
                </a:r>
                <a14:m>
                  <m:oMath xmlns:m="http://schemas.openxmlformats.org/officeDocument/2006/math">
                    <m:r>
                      <a:rPr lang="en-US" sz="2000" b="0" i="1" smtClean="0">
                        <a:latin typeface="Cambria Math" panose="02040503050406030204" pitchFamily="18" charset="0"/>
                      </a:rPr>
                      <m:t>0.07≤</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𝑇</m:t>
                        </m:r>
                      </m:sub>
                    </m:sSub>
                    <m:d>
                      <m:dPr>
                        <m:ctrlPr>
                          <a:rPr lang="en-US" sz="2000" i="1" smtClean="0">
                            <a:latin typeface="Cambria Math" panose="02040503050406030204" pitchFamily="18" charset="0"/>
                          </a:rPr>
                        </m:ctrlPr>
                      </m:dPr>
                      <m:e>
                        <m:r>
                          <a:rPr lang="en-US" sz="2000" b="0" i="1" smtClean="0">
                            <a:latin typeface="Cambria Math" panose="02040503050406030204" pitchFamily="18" charset="0"/>
                          </a:rPr>
                          <m:t>𝐺𝑒𝑉</m:t>
                        </m:r>
                      </m:e>
                    </m:d>
                    <m:r>
                      <a:rPr lang="en-US" sz="2000" b="0" i="1" smtClean="0">
                        <a:latin typeface="Cambria Math" panose="02040503050406030204" pitchFamily="18" charset="0"/>
                      </a:rPr>
                      <m:t>≤1.0</m:t>
                    </m:r>
                  </m:oMath>
                </a14:m>
                <a:r>
                  <a:rPr lang="en-US" sz="2000" dirty="0">
                    <a:latin typeface="Century" panose="02040604050505020304" pitchFamily="18" charset="0"/>
                  </a:rPr>
                  <a:t> (this represents approximately 1/4</a:t>
                </a:r>
                <a:r>
                  <a:rPr lang="en-US" sz="2000" baseline="30000" dirty="0">
                    <a:latin typeface="Century" panose="02040604050505020304" pitchFamily="18" charset="0"/>
                  </a:rPr>
                  <a:t>th</a:t>
                </a:r>
                <a:r>
                  <a:rPr lang="en-US" sz="2000" dirty="0">
                    <a:latin typeface="Century" panose="02040604050505020304" pitchFamily="18" charset="0"/>
                  </a:rPr>
                  <a:t> of “worst case” statistics accounting for polarimeter efficiency</a:t>
                </a:r>
              </a:p>
              <a:p>
                <a:pPr marL="285750" indent="-285750">
                  <a:buFont typeface="Arial" panose="020B0604020202020204" pitchFamily="34" charset="0"/>
                  <a:buChar char="•"/>
                </a:pPr>
                <a:r>
                  <a:rPr lang="en-US" sz="2000" dirty="0">
                    <a:latin typeface="Century" panose="02040604050505020304" pitchFamily="18" charset="0"/>
                  </a:rPr>
                  <a:t>Right: Asymmetry from ~440k simulated events with scattering angles in the useful range (note this is not supposed to represent full proposal stats!) </a:t>
                </a:r>
              </a:p>
              <a:p>
                <a:pPr marL="285750" indent="-285750">
                  <a:buFont typeface="Arial" panose="020B0604020202020204" pitchFamily="34" charset="0"/>
                  <a:buChar char="•"/>
                </a:pPr>
                <a:r>
                  <a:rPr lang="en-US" sz="2000" dirty="0">
                    <a:latin typeface="Century" panose="02040604050505020304" pitchFamily="18" charset="0"/>
                  </a:rPr>
                  <a:t>Consistency of measured and simulated asymmetries suggests analyzing power is good and consistent with (extrapolated) </a:t>
                </a:r>
                <a:r>
                  <a:rPr lang="en-US" sz="2000" dirty="0" err="1">
                    <a:latin typeface="Century" panose="02040604050505020304" pitchFamily="18" charset="0"/>
                  </a:rPr>
                  <a:t>GEp</a:t>
                </a:r>
                <a:r>
                  <a:rPr lang="en-US" sz="2000" dirty="0">
                    <a:latin typeface="Century" panose="02040604050505020304" pitchFamily="18" charset="0"/>
                  </a:rPr>
                  <a:t>-III parametrization</a:t>
                </a:r>
              </a:p>
            </p:txBody>
          </p:sp>
        </mc:Choice>
        <mc:Fallback>
          <p:sp>
            <p:nvSpPr>
              <p:cNvPr id="12" name="TextBox 11">
                <a:extLst>
                  <a:ext uri="{FF2B5EF4-FFF2-40B4-BE49-F238E27FC236}">
                    <a16:creationId xmlns:a16="http://schemas.microsoft.com/office/drawing/2014/main" id="{1D64D284-013F-0864-F7F9-202833BC2352}"/>
                  </a:ext>
                </a:extLst>
              </p:cNvPr>
              <p:cNvSpPr txBox="1">
                <a:spLocks noRot="1" noChangeAspect="1" noMove="1" noResize="1" noEditPoints="1" noAdjustHandles="1" noChangeArrowheads="1" noChangeShapeType="1" noTextEdit="1"/>
              </p:cNvSpPr>
              <p:nvPr/>
            </p:nvSpPr>
            <p:spPr>
              <a:xfrm>
                <a:off x="0" y="4119327"/>
                <a:ext cx="12191999" cy="2246769"/>
              </a:xfrm>
              <a:prstGeom prst="rect">
                <a:avLst/>
              </a:prstGeom>
              <a:blipFill>
                <a:blip r:embed="rId4"/>
                <a:stretch>
                  <a:fillRect l="-416" t="-1685" b="-3933"/>
                </a:stretch>
              </a:blipFill>
            </p:spPr>
            <p:txBody>
              <a:bodyPr/>
              <a:lstStyle/>
              <a:p>
                <a:r>
                  <a:rPr lang="en-US">
                    <a:noFill/>
                  </a:rPr>
                  <a:t> </a:t>
                </a:r>
              </a:p>
            </p:txBody>
          </p:sp>
        </mc:Fallback>
      </mc:AlternateContent>
    </p:spTree>
    <p:extLst>
      <p:ext uri="{BB962C8B-B14F-4D97-AF65-F5344CB8AC3E}">
        <p14:creationId xmlns:p14="http://schemas.microsoft.com/office/powerpoint/2010/main" val="1234160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53FCA0-1B1C-0738-4E7B-699746EE7921}"/>
              </a:ext>
            </a:extLst>
          </p:cNvPr>
          <p:cNvSpPr>
            <a:spLocks noGrp="1"/>
          </p:cNvSpPr>
          <p:nvPr>
            <p:ph type="title"/>
          </p:nvPr>
        </p:nvSpPr>
        <p:spPr/>
        <p:txBody>
          <a:bodyPr/>
          <a:lstStyle/>
          <a:p>
            <a:r>
              <a:rPr lang="en-US" dirty="0"/>
              <a:t>For more details, see student talks tomorrow:</a:t>
            </a:r>
          </a:p>
        </p:txBody>
      </p:sp>
      <p:sp>
        <p:nvSpPr>
          <p:cNvPr id="3" name="Date Placeholder 2">
            <a:extLst>
              <a:ext uri="{FF2B5EF4-FFF2-40B4-BE49-F238E27FC236}">
                <a16:creationId xmlns:a16="http://schemas.microsoft.com/office/drawing/2014/main" id="{2A32CDF8-4F18-5742-226B-E80030B96957}"/>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5C51C432-8747-D100-4301-88D086665058}"/>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0BEF38B7-3AD9-AE3D-70A6-EA07F99DB9D3}"/>
              </a:ext>
            </a:extLst>
          </p:cNvPr>
          <p:cNvSpPr>
            <a:spLocks noGrp="1"/>
          </p:cNvSpPr>
          <p:nvPr>
            <p:ph type="sldNum" sz="quarter" idx="12"/>
          </p:nvPr>
        </p:nvSpPr>
        <p:spPr/>
        <p:txBody>
          <a:bodyPr/>
          <a:lstStyle/>
          <a:p>
            <a:fld id="{BFEAF0DA-B1A1-AC48-BA2F-2E86C6979941}" type="slidenum">
              <a:rPr lang="en-US" smtClean="0"/>
              <a:t>37</a:t>
            </a:fld>
            <a:endParaRPr lang="en-US"/>
          </a:p>
        </p:txBody>
      </p:sp>
      <p:pic>
        <p:nvPicPr>
          <p:cNvPr id="8" name="Picture 7">
            <a:extLst>
              <a:ext uri="{FF2B5EF4-FFF2-40B4-BE49-F238E27FC236}">
                <a16:creationId xmlns:a16="http://schemas.microsoft.com/office/drawing/2014/main" id="{7C58C107-3A40-72CC-C029-575BC23F7E18}"/>
              </a:ext>
            </a:extLst>
          </p:cNvPr>
          <p:cNvPicPr>
            <a:picLocks noChangeAspect="1"/>
          </p:cNvPicPr>
          <p:nvPr/>
        </p:nvPicPr>
        <p:blipFill>
          <a:blip r:embed="rId2"/>
          <a:stretch>
            <a:fillRect/>
          </a:stretch>
        </p:blipFill>
        <p:spPr>
          <a:xfrm>
            <a:off x="1103014" y="681038"/>
            <a:ext cx="9985972" cy="5617110"/>
          </a:xfrm>
          <a:prstGeom prst="rect">
            <a:avLst/>
          </a:prstGeom>
        </p:spPr>
      </p:pic>
      <p:sp>
        <p:nvSpPr>
          <p:cNvPr id="9" name="Rectangle 8">
            <a:extLst>
              <a:ext uri="{FF2B5EF4-FFF2-40B4-BE49-F238E27FC236}">
                <a16:creationId xmlns:a16="http://schemas.microsoft.com/office/drawing/2014/main" id="{DFFBC2B6-CF4D-1D2F-D663-162409F73B7E}"/>
              </a:ext>
            </a:extLst>
          </p:cNvPr>
          <p:cNvSpPr/>
          <p:nvPr/>
        </p:nvSpPr>
        <p:spPr>
          <a:xfrm>
            <a:off x="2553077" y="4155541"/>
            <a:ext cx="7251826" cy="1457608"/>
          </a:xfrm>
          <a:prstGeom prst="rect">
            <a:avLst/>
          </a:prstGeom>
          <a:solidFill>
            <a:srgbClr val="FF0000">
              <a:alpha val="23007"/>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115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B98D5D-6AB9-8AC1-BC99-3F7891263EF2}"/>
              </a:ext>
            </a:extLst>
          </p:cNvPr>
          <p:cNvSpPr>
            <a:spLocks noGrp="1"/>
          </p:cNvSpPr>
          <p:nvPr>
            <p:ph type="title"/>
          </p:nvPr>
        </p:nvSpPr>
        <p:spPr/>
        <p:txBody>
          <a:bodyPr/>
          <a:lstStyle/>
          <a:p>
            <a:r>
              <a:rPr lang="en-US" dirty="0"/>
              <a:t>Summary and Conclusions</a:t>
            </a:r>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92325432-AE9C-F725-C61F-5C8B50D98E0F}"/>
                  </a:ext>
                </a:extLst>
              </p:cNvPr>
              <p:cNvSpPr>
                <a:spLocks noGrp="1"/>
              </p:cNvSpPr>
              <p:nvPr>
                <p:ph idx="1"/>
              </p:nvPr>
            </p:nvSpPr>
            <p:spPr>
              <a:xfrm>
                <a:off x="0" y="880936"/>
                <a:ext cx="4876799" cy="5296026"/>
              </a:xfrm>
            </p:spPr>
            <p:txBody>
              <a:bodyPr>
                <a:normAutofit fontScale="92500" lnSpcReduction="20000"/>
              </a:bodyPr>
              <a:lstStyle/>
              <a:p>
                <a:r>
                  <a:rPr lang="en-US" sz="2400" dirty="0"/>
                  <a:t>Despite significant setbacks, SBS GEP has succeeded in expanding the frontier of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𝑄</m:t>
                        </m:r>
                      </m:e>
                      <m:sup>
                        <m:r>
                          <a:rPr lang="en-US" sz="2400" b="0" i="1" smtClean="0">
                            <a:latin typeface="Cambria Math" panose="02040503050406030204" pitchFamily="18" charset="0"/>
                          </a:rPr>
                          <m:t>2</m:t>
                        </m:r>
                      </m:sup>
                    </m:sSup>
                  </m:oMath>
                </a14:m>
                <a:r>
                  <a:rPr lang="en-US" sz="2400" dirty="0"/>
                  <a:t> reach and precision for polarization transfer measurement of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𝜇</m:t>
                        </m:r>
                      </m:e>
                      <m:sub>
                        <m:r>
                          <a:rPr lang="en-US" sz="2400" b="0" i="1" smtClean="0">
                            <a:latin typeface="Cambria Math" panose="02040503050406030204" pitchFamily="18" charset="0"/>
                          </a:rPr>
                          <m:t>𝑝</m:t>
                        </m:r>
                      </m:sub>
                    </m:sSub>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𝐺</m:t>
                        </m:r>
                      </m:e>
                      <m:sub>
                        <m:r>
                          <a:rPr lang="en-US" sz="2400" b="0" i="1" smtClean="0">
                            <a:latin typeface="Cambria Math" panose="02040503050406030204" pitchFamily="18" charset="0"/>
                          </a:rPr>
                          <m:t>𝐸</m:t>
                        </m:r>
                      </m:sub>
                      <m:sup>
                        <m:r>
                          <a:rPr lang="en-US" sz="2400" b="0" i="1" smtClean="0">
                            <a:latin typeface="Cambria Math" panose="02040503050406030204" pitchFamily="18" charset="0"/>
                          </a:rPr>
                          <m:t>𝑝</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𝐺</m:t>
                        </m:r>
                      </m:e>
                      <m:sub>
                        <m:r>
                          <a:rPr lang="en-US" sz="2400" b="0" i="1" smtClean="0">
                            <a:latin typeface="Cambria Math" panose="02040503050406030204" pitchFamily="18" charset="0"/>
                          </a:rPr>
                          <m:t>𝑀</m:t>
                        </m:r>
                      </m:sub>
                      <m:sup>
                        <m:r>
                          <a:rPr lang="en-US" sz="2400" b="0" i="1" smtClean="0">
                            <a:latin typeface="Cambria Math" panose="02040503050406030204" pitchFamily="18" charset="0"/>
                          </a:rPr>
                          <m:t>𝑝</m:t>
                        </m:r>
                      </m:sup>
                    </m:sSubSup>
                  </m:oMath>
                </a14:m>
                <a:endParaRPr lang="en-US" sz="2400" dirty="0"/>
              </a:p>
              <a:p>
                <a:r>
                  <a:rPr lang="en-US" sz="2400" dirty="0"/>
                  <a:t>First FPP asymmetry extraction at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𝑄</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=11</m:t>
                    </m:r>
                  </m:oMath>
                </a14:m>
                <a:r>
                  <a:rPr lang="en-US" sz="2400" dirty="0"/>
                  <a:t> GeV</a:t>
                </a:r>
                <a:r>
                  <a:rPr lang="en-US" sz="2400" baseline="30000" dirty="0"/>
                  <a:t>2</a:t>
                </a:r>
                <a:r>
                  <a:rPr lang="en-US" sz="2400" dirty="0"/>
                  <a:t> indicates good analyzing power in line with expectations at an unprecedented high energy</a:t>
                </a:r>
              </a:p>
              <a:p>
                <a:r>
                  <a:rPr lang="en-US" sz="2400" dirty="0"/>
                  <a:t>Calibration and optimization work ongoing toward a first full reconstruction pass</a:t>
                </a:r>
              </a:p>
              <a:p>
                <a:r>
                  <a:rPr lang="en-US" sz="2400" dirty="0"/>
                  <a:t>Data quality along with best-case and worst-case scenarios for physics results now largely understood</a:t>
                </a:r>
              </a:p>
              <a:p>
                <a:r>
                  <a:rPr lang="en-US" sz="2400" dirty="0"/>
                  <a:t>THANKS FOR YOUR ATTENTION!</a:t>
                </a:r>
              </a:p>
            </p:txBody>
          </p:sp>
        </mc:Choice>
        <mc:Fallback>
          <p:sp>
            <p:nvSpPr>
              <p:cNvPr id="7" name="Content Placeholder 6">
                <a:extLst>
                  <a:ext uri="{FF2B5EF4-FFF2-40B4-BE49-F238E27FC236}">
                    <a16:creationId xmlns:a16="http://schemas.microsoft.com/office/drawing/2014/main" id="{92325432-AE9C-F725-C61F-5C8B50D98E0F}"/>
                  </a:ext>
                </a:extLst>
              </p:cNvPr>
              <p:cNvSpPr>
                <a:spLocks noGrp="1" noRot="1" noChangeAspect="1" noMove="1" noResize="1" noEditPoints="1" noAdjustHandles="1" noChangeArrowheads="1" noChangeShapeType="1" noTextEdit="1"/>
              </p:cNvSpPr>
              <p:nvPr>
                <p:ph idx="1"/>
              </p:nvPr>
            </p:nvSpPr>
            <p:spPr>
              <a:xfrm>
                <a:off x="0" y="880936"/>
                <a:ext cx="4876799" cy="5296026"/>
              </a:xfrm>
              <a:blipFill>
                <a:blip r:embed="rId2"/>
                <a:stretch>
                  <a:fillRect l="-1563" t="-2632" r="-781"/>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AC47CE69-8B83-E140-C157-D01B8D1C817A}"/>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AD3717DC-468B-AB3E-FFEC-38576FC3A03E}"/>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95341810-B5F6-785F-0CC7-4D44D2BB8F95}"/>
              </a:ext>
            </a:extLst>
          </p:cNvPr>
          <p:cNvSpPr>
            <a:spLocks noGrp="1"/>
          </p:cNvSpPr>
          <p:nvPr>
            <p:ph type="sldNum" sz="quarter" idx="12"/>
          </p:nvPr>
        </p:nvSpPr>
        <p:spPr/>
        <p:txBody>
          <a:bodyPr/>
          <a:lstStyle/>
          <a:p>
            <a:fld id="{BFEAF0DA-B1A1-AC48-BA2F-2E86C6979941}" type="slidenum">
              <a:rPr lang="en-US" smtClean="0"/>
              <a:t>38</a:t>
            </a:fld>
            <a:endParaRPr lang="en-US"/>
          </a:p>
        </p:txBody>
      </p:sp>
      <p:pic>
        <p:nvPicPr>
          <p:cNvPr id="8" name="Picture 7">
            <a:extLst>
              <a:ext uri="{FF2B5EF4-FFF2-40B4-BE49-F238E27FC236}">
                <a16:creationId xmlns:a16="http://schemas.microsoft.com/office/drawing/2014/main" id="{02A5906B-7984-1859-6812-7BA340528F76}"/>
              </a:ext>
            </a:extLst>
          </p:cNvPr>
          <p:cNvPicPr>
            <a:picLocks noChangeAspect="1"/>
          </p:cNvPicPr>
          <p:nvPr/>
        </p:nvPicPr>
        <p:blipFill>
          <a:blip r:embed="rId3"/>
          <a:stretch>
            <a:fillRect/>
          </a:stretch>
        </p:blipFill>
        <p:spPr>
          <a:xfrm rot="5400000">
            <a:off x="5986336" y="-228600"/>
            <a:ext cx="5096127" cy="7315200"/>
          </a:xfrm>
          <a:prstGeom prst="rect">
            <a:avLst/>
          </a:prstGeom>
        </p:spPr>
      </p:pic>
    </p:spTree>
    <p:extLst>
      <p:ext uri="{BB962C8B-B14F-4D97-AF65-F5344CB8AC3E}">
        <p14:creationId xmlns:p14="http://schemas.microsoft.com/office/powerpoint/2010/main" val="2315515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8E45A7-DC8B-1FE3-2BA7-C44DE9E420F3}"/>
              </a:ext>
            </a:extLst>
          </p:cNvPr>
          <p:cNvSpPr>
            <a:spLocks noGrp="1"/>
          </p:cNvSpPr>
          <p:nvPr>
            <p:ph type="title"/>
          </p:nvPr>
        </p:nvSpPr>
        <p:spPr/>
        <p:txBody>
          <a:bodyPr/>
          <a:lstStyle/>
          <a:p>
            <a:r>
              <a:rPr lang="en-US" dirty="0"/>
              <a:t>Backups</a:t>
            </a:r>
          </a:p>
        </p:txBody>
      </p:sp>
      <p:sp>
        <p:nvSpPr>
          <p:cNvPr id="8" name="Text Placeholder 7">
            <a:extLst>
              <a:ext uri="{FF2B5EF4-FFF2-40B4-BE49-F238E27FC236}">
                <a16:creationId xmlns:a16="http://schemas.microsoft.com/office/drawing/2014/main" id="{30585A2B-CF7B-81C6-8631-2624E06BFF8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D6F7D8A-3CE6-D528-03F2-FC0C2299D20B}"/>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4C61638B-3C19-3C40-CD0E-C3436083C464}"/>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59D8EF62-CC78-31C6-D46A-D37B2CFF3867}"/>
              </a:ext>
            </a:extLst>
          </p:cNvPr>
          <p:cNvSpPr>
            <a:spLocks noGrp="1"/>
          </p:cNvSpPr>
          <p:nvPr>
            <p:ph type="sldNum" sz="quarter" idx="12"/>
          </p:nvPr>
        </p:nvSpPr>
        <p:spPr/>
        <p:txBody>
          <a:bodyPr/>
          <a:lstStyle/>
          <a:p>
            <a:fld id="{BFEAF0DA-B1A1-AC48-BA2F-2E86C6979941}" type="slidenum">
              <a:rPr lang="en-US" smtClean="0"/>
              <a:t>39</a:t>
            </a:fld>
            <a:endParaRPr lang="en-US"/>
          </a:p>
        </p:txBody>
      </p:sp>
    </p:spTree>
    <p:extLst>
      <p:ext uri="{BB962C8B-B14F-4D97-AF65-F5344CB8AC3E}">
        <p14:creationId xmlns:p14="http://schemas.microsoft.com/office/powerpoint/2010/main" val="354879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9F35904-28DB-4334-241F-759275866E40}"/>
                  </a:ext>
                </a:extLst>
              </p:cNvPr>
              <p:cNvSpPr>
                <a:spLocks noGrp="1"/>
              </p:cNvSpPr>
              <p:nvPr>
                <p:ph type="title"/>
              </p:nvPr>
            </p:nvSpPr>
            <p:spPr/>
            <p:txBody>
              <a:bodyPr>
                <a:normAutofit/>
              </a:bodyPr>
              <a:lstStyle/>
              <a:p>
                <a:r>
                  <a:rPr lang="en-US" sz="2800" dirty="0"/>
                  <a:t>Polarization transfer and the ratio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𝜇</m:t>
                        </m:r>
                      </m:e>
                      <m:sub>
                        <m:r>
                          <a:rPr lang="en-US" sz="2800" b="0" i="1" smtClean="0">
                            <a:latin typeface="Cambria Math" panose="02040503050406030204" pitchFamily="18" charset="0"/>
                          </a:rPr>
                          <m:t>𝑝</m:t>
                        </m:r>
                      </m:sub>
                    </m:sSub>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𝐺</m:t>
                        </m:r>
                      </m:e>
                      <m:sub>
                        <m:r>
                          <a:rPr lang="en-US" sz="2800" b="0" i="1" smtClean="0">
                            <a:latin typeface="Cambria Math" panose="02040503050406030204" pitchFamily="18" charset="0"/>
                          </a:rPr>
                          <m:t>𝐸</m:t>
                        </m:r>
                      </m:sub>
                      <m:sup>
                        <m:r>
                          <a:rPr lang="en-US" sz="2800" b="0" i="1" smtClean="0">
                            <a:latin typeface="Cambria Math" panose="02040503050406030204" pitchFamily="18" charset="0"/>
                          </a:rPr>
                          <m:t>𝑝</m:t>
                        </m:r>
                      </m:sup>
                    </m:sSubSup>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𝐺</m:t>
                        </m:r>
                      </m:e>
                      <m:sub>
                        <m:r>
                          <a:rPr lang="en-US" sz="2800" b="0" i="1" smtClean="0">
                            <a:latin typeface="Cambria Math" panose="02040503050406030204" pitchFamily="18" charset="0"/>
                          </a:rPr>
                          <m:t>𝑀</m:t>
                        </m:r>
                      </m:sub>
                      <m:sup>
                        <m:r>
                          <a:rPr lang="en-US" sz="2800" b="0" i="1" smtClean="0">
                            <a:latin typeface="Cambria Math" panose="02040503050406030204" pitchFamily="18" charset="0"/>
                          </a:rPr>
                          <m:t>𝑝</m:t>
                        </m:r>
                      </m:sup>
                    </m:sSubSup>
                  </m:oMath>
                </a14:m>
                <a:r>
                  <a:rPr lang="en-US" sz="2800" dirty="0"/>
                  <a:t>: 6 GeV era Hall A/C results</a:t>
                </a:r>
              </a:p>
            </p:txBody>
          </p:sp>
        </mc:Choice>
        <mc:Fallback xmlns="">
          <p:sp>
            <p:nvSpPr>
              <p:cNvPr id="2" name="Title 1">
                <a:extLst>
                  <a:ext uri="{FF2B5EF4-FFF2-40B4-BE49-F238E27FC236}">
                    <a16:creationId xmlns:a16="http://schemas.microsoft.com/office/drawing/2014/main" id="{C9F35904-28DB-4334-241F-759275866E40}"/>
                  </a:ext>
                </a:extLst>
              </p:cNvPr>
              <p:cNvSpPr>
                <a:spLocks noGrp="1" noRot="1" noChangeAspect="1" noMove="1" noResize="1" noEditPoints="1" noAdjustHandles="1" noChangeArrowheads="1" noChangeShapeType="1" noTextEdit="1"/>
              </p:cNvSpPr>
              <p:nvPr>
                <p:ph type="title"/>
              </p:nvPr>
            </p:nvSpPr>
            <p:spPr>
              <a:blipFill>
                <a:blip r:embed="rId2"/>
                <a:stretch>
                  <a:fillRect b="-1284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3B50DD7-4E06-3561-E5A6-5475F5905665}"/>
              </a:ext>
            </a:extLst>
          </p:cNvPr>
          <p:cNvPicPr>
            <a:picLocks noChangeAspect="1"/>
          </p:cNvPicPr>
          <p:nvPr/>
        </p:nvPicPr>
        <p:blipFill>
          <a:blip r:embed="rId3"/>
          <a:stretch>
            <a:fillRect/>
          </a:stretch>
        </p:blipFill>
        <p:spPr>
          <a:xfrm>
            <a:off x="173212" y="737250"/>
            <a:ext cx="3657600" cy="3759389"/>
          </a:xfrm>
          <a:prstGeom prst="rect">
            <a:avLst/>
          </a:prstGeom>
        </p:spPr>
      </p:pic>
      <p:sp>
        <p:nvSpPr>
          <p:cNvPr id="6" name="TextBox 5">
            <a:extLst>
              <a:ext uri="{FF2B5EF4-FFF2-40B4-BE49-F238E27FC236}">
                <a16:creationId xmlns:a16="http://schemas.microsoft.com/office/drawing/2014/main" id="{D1B5F5A9-11DC-0B1A-54E9-AE3E354D7A03}"/>
              </a:ext>
            </a:extLst>
          </p:cNvPr>
          <p:cNvSpPr txBox="1"/>
          <p:nvPr/>
        </p:nvSpPr>
        <p:spPr>
          <a:xfrm>
            <a:off x="-1" y="4734052"/>
            <a:ext cx="3814971" cy="646331"/>
          </a:xfrm>
          <a:prstGeom prst="rect">
            <a:avLst/>
          </a:prstGeom>
          <a:noFill/>
        </p:spPr>
        <p:txBody>
          <a:bodyPr wrap="square" rtlCol="0">
            <a:spAutoFit/>
          </a:bodyPr>
          <a:lstStyle/>
          <a:p>
            <a:pPr algn="ctr"/>
            <a:r>
              <a:rPr lang="en-US" dirty="0" err="1">
                <a:latin typeface="Century" panose="02040604050505020304" pitchFamily="18" charset="0"/>
              </a:rPr>
              <a:t>Gayou</a:t>
            </a:r>
            <a:r>
              <a:rPr lang="en-US" dirty="0">
                <a:latin typeface="Century" panose="02040604050505020304" pitchFamily="18" charset="0"/>
              </a:rPr>
              <a:t> </a:t>
            </a:r>
            <a:r>
              <a:rPr lang="en-US" i="1" dirty="0">
                <a:latin typeface="Century" panose="02040604050505020304" pitchFamily="18" charset="0"/>
              </a:rPr>
              <a:t>et al.</a:t>
            </a:r>
            <a:r>
              <a:rPr lang="en-US" dirty="0">
                <a:latin typeface="Century" panose="02040604050505020304" pitchFamily="18" charset="0"/>
              </a:rPr>
              <a:t>, PRL 88, 092301 (2002) (“</a:t>
            </a:r>
            <a:r>
              <a:rPr lang="en-US" dirty="0" err="1">
                <a:latin typeface="Century" panose="02040604050505020304" pitchFamily="18" charset="0"/>
              </a:rPr>
              <a:t>GEp</a:t>
            </a:r>
            <a:r>
              <a:rPr lang="en-US" dirty="0">
                <a:latin typeface="Century" panose="02040604050505020304" pitchFamily="18" charset="0"/>
              </a:rPr>
              <a:t>-II”)</a:t>
            </a:r>
          </a:p>
        </p:txBody>
      </p:sp>
      <p:pic>
        <p:nvPicPr>
          <p:cNvPr id="7" name="Picture 6">
            <a:extLst>
              <a:ext uri="{FF2B5EF4-FFF2-40B4-BE49-F238E27FC236}">
                <a16:creationId xmlns:a16="http://schemas.microsoft.com/office/drawing/2014/main" id="{CA12C4B8-FD64-5B1D-7CDC-C0546B0444B9}"/>
              </a:ext>
            </a:extLst>
          </p:cNvPr>
          <p:cNvPicPr>
            <a:picLocks noChangeAspect="1"/>
          </p:cNvPicPr>
          <p:nvPr/>
        </p:nvPicPr>
        <p:blipFill>
          <a:blip r:embed="rId4"/>
          <a:stretch>
            <a:fillRect/>
          </a:stretch>
        </p:blipFill>
        <p:spPr>
          <a:xfrm>
            <a:off x="3946662" y="914117"/>
            <a:ext cx="3438515" cy="4685274"/>
          </a:xfrm>
          <a:prstGeom prst="rect">
            <a:avLst/>
          </a:prstGeom>
        </p:spPr>
      </p:pic>
      <p:sp>
        <p:nvSpPr>
          <p:cNvPr id="8" name="TextBox 7">
            <a:extLst>
              <a:ext uri="{FF2B5EF4-FFF2-40B4-BE49-F238E27FC236}">
                <a16:creationId xmlns:a16="http://schemas.microsoft.com/office/drawing/2014/main" id="{6372E82D-C3B7-8F95-5943-258CC1555328}"/>
              </a:ext>
            </a:extLst>
          </p:cNvPr>
          <p:cNvSpPr txBox="1"/>
          <p:nvPr/>
        </p:nvSpPr>
        <p:spPr>
          <a:xfrm>
            <a:off x="3946662" y="5668395"/>
            <a:ext cx="3438515" cy="646331"/>
          </a:xfrm>
          <a:prstGeom prst="rect">
            <a:avLst/>
          </a:prstGeom>
          <a:noFill/>
        </p:spPr>
        <p:txBody>
          <a:bodyPr wrap="square" rtlCol="0">
            <a:spAutoFit/>
          </a:bodyPr>
          <a:lstStyle/>
          <a:p>
            <a:pPr algn="ctr"/>
            <a:r>
              <a:rPr lang="en-US" dirty="0">
                <a:latin typeface="Century" panose="02040604050505020304" pitchFamily="18" charset="0"/>
              </a:rPr>
              <a:t>Jones </a:t>
            </a:r>
            <a:r>
              <a:rPr lang="en-US" i="1" dirty="0">
                <a:latin typeface="Century" panose="02040604050505020304" pitchFamily="18" charset="0"/>
              </a:rPr>
              <a:t>et al., </a:t>
            </a:r>
            <a:r>
              <a:rPr lang="en-US" dirty="0">
                <a:latin typeface="Century" panose="02040604050505020304" pitchFamily="18" charset="0"/>
              </a:rPr>
              <a:t>PRL 84, 1398 (2000) (“</a:t>
            </a:r>
            <a:r>
              <a:rPr lang="en-US" dirty="0" err="1">
                <a:latin typeface="Century" panose="02040604050505020304" pitchFamily="18" charset="0"/>
              </a:rPr>
              <a:t>GEp</a:t>
            </a:r>
            <a:r>
              <a:rPr lang="en-US" dirty="0">
                <a:latin typeface="Century" panose="02040604050505020304" pitchFamily="18" charset="0"/>
              </a:rPr>
              <a:t>-I”)</a:t>
            </a:r>
          </a:p>
        </p:txBody>
      </p:sp>
      <p:sp>
        <p:nvSpPr>
          <p:cNvPr id="9" name="TextBox 8">
            <a:extLst>
              <a:ext uri="{FF2B5EF4-FFF2-40B4-BE49-F238E27FC236}">
                <a16:creationId xmlns:a16="http://schemas.microsoft.com/office/drawing/2014/main" id="{984216D0-61EA-F215-8A88-4161B4B5FDC1}"/>
              </a:ext>
            </a:extLst>
          </p:cNvPr>
          <p:cNvSpPr txBox="1"/>
          <p:nvPr/>
        </p:nvSpPr>
        <p:spPr>
          <a:xfrm>
            <a:off x="-5692" y="5613463"/>
            <a:ext cx="4015409" cy="646331"/>
          </a:xfrm>
          <a:prstGeom prst="rect">
            <a:avLst/>
          </a:prstGeom>
          <a:noFill/>
        </p:spPr>
        <p:txBody>
          <a:bodyPr wrap="square" rtlCol="0">
            <a:spAutoFit/>
          </a:bodyPr>
          <a:lstStyle/>
          <a:p>
            <a:pPr marL="285750" indent="-285750" algn="l">
              <a:buFont typeface="Arial" panose="020B0604020202020204" pitchFamily="34" charset="0"/>
              <a:buChar char="•"/>
            </a:pPr>
            <a:r>
              <a:rPr lang="en-US" dirty="0">
                <a:latin typeface="Century" panose="02040604050505020304" pitchFamily="18" charset="0"/>
              </a:rPr>
              <a:t>Figures at right are from Punjabi </a:t>
            </a:r>
            <a:r>
              <a:rPr lang="en-US" i="1" dirty="0">
                <a:latin typeface="Century" panose="02040604050505020304" pitchFamily="18" charset="0"/>
              </a:rPr>
              <a:t>et al.,</a:t>
            </a:r>
            <a:r>
              <a:rPr lang="en-US" dirty="0">
                <a:latin typeface="Century" panose="02040604050505020304" pitchFamily="18" charset="0"/>
              </a:rPr>
              <a:t> PRC 71, 055202 (2005)</a:t>
            </a:r>
          </a:p>
        </p:txBody>
      </p:sp>
      <p:sp>
        <p:nvSpPr>
          <p:cNvPr id="10" name="Date Placeholder 9">
            <a:extLst>
              <a:ext uri="{FF2B5EF4-FFF2-40B4-BE49-F238E27FC236}">
                <a16:creationId xmlns:a16="http://schemas.microsoft.com/office/drawing/2014/main" id="{417C2974-D20B-8DB0-A6C3-439857CAF390}"/>
              </a:ext>
            </a:extLst>
          </p:cNvPr>
          <p:cNvSpPr>
            <a:spLocks noGrp="1"/>
          </p:cNvSpPr>
          <p:nvPr>
            <p:ph type="dt" sz="half" idx="10"/>
          </p:nvPr>
        </p:nvSpPr>
        <p:spPr/>
        <p:txBody>
          <a:bodyPr/>
          <a:lstStyle/>
          <a:p>
            <a:r>
              <a:rPr lang="en-US"/>
              <a:t>3/2/2026</a:t>
            </a:r>
          </a:p>
        </p:txBody>
      </p:sp>
      <p:sp>
        <p:nvSpPr>
          <p:cNvPr id="11" name="Footer Placeholder 10">
            <a:extLst>
              <a:ext uri="{FF2B5EF4-FFF2-40B4-BE49-F238E27FC236}">
                <a16:creationId xmlns:a16="http://schemas.microsoft.com/office/drawing/2014/main" id="{8D702B38-EE07-A5FE-F922-91532FB0B3D4}"/>
              </a:ext>
            </a:extLst>
          </p:cNvPr>
          <p:cNvSpPr>
            <a:spLocks noGrp="1"/>
          </p:cNvSpPr>
          <p:nvPr>
            <p:ph type="ftr" sz="quarter" idx="11"/>
          </p:nvPr>
        </p:nvSpPr>
        <p:spPr/>
        <p:txBody>
          <a:bodyPr/>
          <a:lstStyle/>
          <a:p>
            <a:r>
              <a:rPr lang="en-US"/>
              <a:t>SBS Collaboration 2026</a:t>
            </a:r>
          </a:p>
        </p:txBody>
      </p:sp>
      <p:sp>
        <p:nvSpPr>
          <p:cNvPr id="12" name="Slide Number Placeholder 11">
            <a:extLst>
              <a:ext uri="{FF2B5EF4-FFF2-40B4-BE49-F238E27FC236}">
                <a16:creationId xmlns:a16="http://schemas.microsoft.com/office/drawing/2014/main" id="{3646EFE4-0F9A-DCE5-55B3-B7CAA3980B0B}"/>
              </a:ext>
            </a:extLst>
          </p:cNvPr>
          <p:cNvSpPr>
            <a:spLocks noGrp="1"/>
          </p:cNvSpPr>
          <p:nvPr>
            <p:ph type="sldNum" sz="quarter" idx="12"/>
          </p:nvPr>
        </p:nvSpPr>
        <p:spPr/>
        <p:txBody>
          <a:bodyPr/>
          <a:lstStyle/>
          <a:p>
            <a:fld id="{BFEAF0DA-B1A1-AC48-BA2F-2E86C6979941}" type="slidenum">
              <a:rPr lang="en-US" smtClean="0"/>
              <a:t>4</a:t>
            </a:fld>
            <a:endParaRPr lang="en-US"/>
          </a:p>
        </p:txBody>
      </p:sp>
      <p:pic>
        <p:nvPicPr>
          <p:cNvPr id="13" name="Picture 12">
            <a:extLst>
              <a:ext uri="{FF2B5EF4-FFF2-40B4-BE49-F238E27FC236}">
                <a16:creationId xmlns:a16="http://schemas.microsoft.com/office/drawing/2014/main" id="{5E684673-A7D1-A538-F8FE-B30F30FBC0F1}"/>
              </a:ext>
            </a:extLst>
          </p:cNvPr>
          <p:cNvPicPr>
            <a:picLocks noChangeAspect="1"/>
          </p:cNvPicPr>
          <p:nvPr/>
        </p:nvPicPr>
        <p:blipFill>
          <a:blip r:embed="rId5"/>
          <a:stretch>
            <a:fillRect/>
          </a:stretch>
        </p:blipFill>
        <p:spPr>
          <a:xfrm>
            <a:off x="8361190" y="737250"/>
            <a:ext cx="2961407" cy="4988831"/>
          </a:xfrm>
          <a:prstGeom prst="rect">
            <a:avLst/>
          </a:prstGeom>
        </p:spPr>
      </p:pic>
      <p:sp>
        <p:nvSpPr>
          <p:cNvPr id="14" name="TextBox 13">
            <a:extLst>
              <a:ext uri="{FF2B5EF4-FFF2-40B4-BE49-F238E27FC236}">
                <a16:creationId xmlns:a16="http://schemas.microsoft.com/office/drawing/2014/main" id="{E366D127-E844-6D79-62A9-E88C292EF8F2}"/>
              </a:ext>
            </a:extLst>
          </p:cNvPr>
          <p:cNvSpPr txBox="1"/>
          <p:nvPr/>
        </p:nvSpPr>
        <p:spPr>
          <a:xfrm>
            <a:off x="7783166" y="5823857"/>
            <a:ext cx="4408833" cy="707886"/>
          </a:xfrm>
          <a:prstGeom prst="rect">
            <a:avLst/>
          </a:prstGeom>
          <a:noFill/>
        </p:spPr>
        <p:txBody>
          <a:bodyPr wrap="square" rtlCol="0">
            <a:spAutoFit/>
          </a:bodyPr>
          <a:lstStyle/>
          <a:p>
            <a:pPr algn="ctr"/>
            <a:r>
              <a:rPr lang="en-US" sz="2000" dirty="0">
                <a:latin typeface="Century" panose="02040604050505020304" pitchFamily="18" charset="0"/>
              </a:rPr>
              <a:t>Puckett </a:t>
            </a:r>
            <a:r>
              <a:rPr lang="en-US" sz="2000" i="1" dirty="0">
                <a:latin typeface="Century" panose="02040604050505020304" pitchFamily="18" charset="0"/>
              </a:rPr>
              <a:t>et al.</a:t>
            </a:r>
            <a:r>
              <a:rPr lang="en-US" sz="2000" dirty="0">
                <a:latin typeface="Century" panose="02040604050505020304" pitchFamily="18" charset="0"/>
              </a:rPr>
              <a:t>, PRL 104, 242301 (2010)</a:t>
            </a:r>
          </a:p>
        </p:txBody>
      </p:sp>
    </p:spTree>
    <p:extLst>
      <p:ext uri="{BB962C8B-B14F-4D97-AF65-F5344CB8AC3E}">
        <p14:creationId xmlns:p14="http://schemas.microsoft.com/office/powerpoint/2010/main" val="700588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F2E66-4832-C6EF-0CD5-C6237B8DA19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CEF3F98-2297-BEE0-0DED-CD69361A8A8D}"/>
              </a:ext>
            </a:extLst>
          </p:cNvPr>
          <p:cNvSpPr txBox="1"/>
          <p:nvPr/>
        </p:nvSpPr>
        <p:spPr>
          <a:xfrm>
            <a:off x="208877" y="595843"/>
            <a:ext cx="11774245" cy="2154436"/>
          </a:xfrm>
          <a:prstGeom prst="rect">
            <a:avLst/>
          </a:prstGeom>
          <a:noFill/>
        </p:spPr>
        <p:txBody>
          <a:bodyPr wrap="square">
            <a:spAutoFit/>
          </a:bodyPr>
          <a:lstStyle/>
          <a:p>
            <a:pPr marL="342900" indent="-342900" algn="l" rtl="0">
              <a:spcBef>
                <a:spcPts val="0"/>
              </a:spcBef>
              <a:spcAft>
                <a:spcPts val="0"/>
              </a:spcAft>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P</a:t>
            </a:r>
            <a:r>
              <a:rPr lang="en-US" sz="2000" b="0" i="0" u="none" strike="noStrike" dirty="0">
                <a:solidFill>
                  <a:srgbClr val="000000"/>
                </a:solidFill>
                <a:effectLst/>
                <a:latin typeface="Calibri" panose="020F0502020204030204" pitchFamily="34" charset="0"/>
                <a:cs typeface="Calibri" panose="020F0502020204030204" pitchFamily="34" charset="0"/>
              </a:rPr>
              <a:t>erformed a study to assess the differences in GEM tracking residuals between field-on and field-off data, in a common alignment obtained from field-off dataset.</a:t>
            </a:r>
          </a:p>
          <a:p>
            <a:pPr marL="342900" indent="-342900" algn="l" rtl="0">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cs typeface="Calibri" panose="020F0502020204030204" pitchFamily="34" charset="0"/>
              </a:rPr>
              <a:t>The study showed shifts in the mean of the residual distributions on the order of the intrinsic GEM resolution for field-on residuals.</a:t>
            </a:r>
          </a:p>
          <a:p>
            <a:br>
              <a:rPr lang="en-US" dirty="0"/>
            </a:br>
            <a:br>
              <a:rPr lang="en-US" dirty="0"/>
            </a:br>
            <a:endParaRPr lang="en-US" dirty="0"/>
          </a:p>
        </p:txBody>
      </p:sp>
      <p:pic>
        <p:nvPicPr>
          <p:cNvPr id="1026" name="Picture 2">
            <a:extLst>
              <a:ext uri="{FF2B5EF4-FFF2-40B4-BE49-F238E27FC236}">
                <a16:creationId xmlns:a16="http://schemas.microsoft.com/office/drawing/2014/main" id="{D7B0849C-43A4-E15D-7295-91D558B8B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05" y="1815354"/>
            <a:ext cx="4183063"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DA2C71-2DBB-E2F5-EAEB-2C5EF2B403C3}"/>
              </a:ext>
            </a:extLst>
          </p:cNvPr>
          <p:cNvSpPr txBox="1"/>
          <p:nvPr/>
        </p:nvSpPr>
        <p:spPr>
          <a:xfrm>
            <a:off x="4572768" y="2130986"/>
            <a:ext cx="7410354" cy="3693319"/>
          </a:xfrm>
          <a:prstGeom prst="rect">
            <a:avLst/>
          </a:prstGeom>
          <a:noFill/>
        </p:spPr>
        <p:txBody>
          <a:bodyPr wrap="square">
            <a:spAutoFit/>
          </a:bodyPr>
          <a:lstStyle/>
          <a:p>
            <a:pPr marL="342900"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Conclusion: We will strictly use field-on data to improve the internal GEM alignment.</a:t>
            </a:r>
          </a:p>
          <a:p>
            <a:pPr marL="342900" indent="-342900">
              <a:buFont typeface="Arial" panose="020B0604020202020204" pitchFamily="34" charset="0"/>
              <a:buChar char="•"/>
            </a:pPr>
            <a:endParaRPr lang="en-US" sz="2000" dirty="0">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Based on the repair work performed by the GEM team during the Kin1 and Kin3 run periods, Kin1 requires only a single internal GEM alignment for both the FT and FPP. The FT in Kin3 also requires one internal alignment, while the FPP requires two separate alignments due to the sliding out of layers for APV replacement during the May 21, 2025 repair work.</a:t>
            </a:r>
          </a:p>
          <a:p>
            <a:br>
              <a:rPr lang="en-US" dirty="0"/>
            </a:br>
            <a:br>
              <a:rPr lang="en-US" dirty="0"/>
            </a:br>
            <a:endParaRPr lang="en-US" dirty="0"/>
          </a:p>
        </p:txBody>
      </p:sp>
      <p:sp>
        <p:nvSpPr>
          <p:cNvPr id="8" name="TextBox 7">
            <a:extLst>
              <a:ext uri="{FF2B5EF4-FFF2-40B4-BE49-F238E27FC236}">
                <a16:creationId xmlns:a16="http://schemas.microsoft.com/office/drawing/2014/main" id="{8478DD01-BA80-8BA5-3D7C-7D0DA8CD0DAF}"/>
              </a:ext>
            </a:extLst>
          </p:cNvPr>
          <p:cNvSpPr txBox="1"/>
          <p:nvPr/>
        </p:nvSpPr>
        <p:spPr>
          <a:xfrm>
            <a:off x="425822" y="5149479"/>
            <a:ext cx="11340353" cy="1323439"/>
          </a:xfrm>
          <a:prstGeom prst="rect">
            <a:avLst/>
          </a:prstGeom>
          <a:noFill/>
        </p:spPr>
        <p:txBody>
          <a:bodyPr wrap="square">
            <a:spAutoFit/>
          </a:bodyPr>
          <a:lstStyle/>
          <a:p>
            <a:pPr marL="342900"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Work on improving the internal GEM alignment is currently underway, with more details to be presented in </a:t>
            </a:r>
            <a:r>
              <a:rPr lang="en-US" sz="2000" dirty="0" err="1">
                <a:effectLst/>
                <a:latin typeface="Calibri" panose="020F0502020204030204" pitchFamily="34" charset="0"/>
                <a:cs typeface="Calibri" panose="020F0502020204030204" pitchFamily="34" charset="0"/>
              </a:rPr>
              <a:t>Vidura’s</a:t>
            </a:r>
            <a:r>
              <a:rPr lang="en-US" sz="2000" dirty="0">
                <a:effectLst/>
                <a:latin typeface="Calibri" panose="020F0502020204030204" pitchFamily="34" charset="0"/>
                <a:cs typeface="Calibri" panose="020F0502020204030204" pitchFamily="34" charset="0"/>
              </a:rPr>
              <a:t> talk.</a:t>
            </a:r>
          </a:p>
          <a:p>
            <a:pPr marL="342900"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Once the internal GEM alignment is done, the focus should shift toward improving the GEM back-to-front alignment and the overall global alignment.</a:t>
            </a:r>
          </a:p>
        </p:txBody>
      </p:sp>
      <p:pic>
        <p:nvPicPr>
          <p:cNvPr id="1029" name="Picture 5">
            <a:extLst>
              <a:ext uri="{FF2B5EF4-FFF2-40B4-BE49-F238E27FC236}">
                <a16:creationId xmlns:a16="http://schemas.microsoft.com/office/drawing/2014/main" id="{30AC4B36-E495-1FA4-ABA1-72725A784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2178" y="6261688"/>
            <a:ext cx="871693" cy="49032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C9D5391-02B2-57A3-F182-522E5480DD56}"/>
              </a:ext>
            </a:extLst>
          </p:cNvPr>
          <p:cNvSpPr txBox="1"/>
          <p:nvPr/>
        </p:nvSpPr>
        <p:spPr>
          <a:xfrm>
            <a:off x="325027" y="57265"/>
            <a:ext cx="6724341" cy="523220"/>
          </a:xfrm>
          <a:prstGeom prst="rect">
            <a:avLst/>
          </a:prstGeom>
          <a:noFill/>
        </p:spPr>
        <p:txBody>
          <a:bodyPr wrap="none" rtlCol="0">
            <a:spAutoFit/>
          </a:bodyPr>
          <a:lstStyle/>
          <a:p>
            <a:r>
              <a:rPr lang="en-US" sz="2800" b="1" dirty="0">
                <a:latin typeface="Century" panose="02040604050505020304" pitchFamily="18" charset="0"/>
              </a:rPr>
              <a:t>Progress on Internal GEM Alignment </a:t>
            </a:r>
          </a:p>
        </p:txBody>
      </p:sp>
    </p:spTree>
    <p:extLst>
      <p:ext uri="{BB962C8B-B14F-4D97-AF65-F5344CB8AC3E}">
        <p14:creationId xmlns:p14="http://schemas.microsoft.com/office/powerpoint/2010/main" val="822803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9DFC6-363D-1281-3CD7-3CDCC5C2AA2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C40FDE-FE9F-D21A-4584-3CFCB9C94E15}"/>
              </a:ext>
            </a:extLst>
          </p:cNvPr>
          <p:cNvSpPr txBox="1"/>
          <p:nvPr/>
        </p:nvSpPr>
        <p:spPr>
          <a:xfrm>
            <a:off x="325027" y="57265"/>
            <a:ext cx="6700296" cy="523220"/>
          </a:xfrm>
          <a:prstGeom prst="rect">
            <a:avLst/>
          </a:prstGeom>
          <a:noFill/>
        </p:spPr>
        <p:txBody>
          <a:bodyPr wrap="none" rtlCol="0">
            <a:spAutoFit/>
          </a:bodyPr>
          <a:lstStyle/>
          <a:p>
            <a:r>
              <a:rPr lang="en-US" sz="2800" b="1" dirty="0">
                <a:latin typeface="Century" panose="02040604050505020304" pitchFamily="18" charset="0"/>
              </a:rPr>
              <a:t>Internal GEM Alignment – Kin3 FT </a:t>
            </a:r>
          </a:p>
        </p:txBody>
      </p:sp>
      <p:pic>
        <p:nvPicPr>
          <p:cNvPr id="6" name="Picture 5" descr="A screenshot of a graph&#10;&#10;Description automatically generated">
            <a:extLst>
              <a:ext uri="{FF2B5EF4-FFF2-40B4-BE49-F238E27FC236}">
                <a16:creationId xmlns:a16="http://schemas.microsoft.com/office/drawing/2014/main" id="{AAC5E925-EC80-B8CD-89FE-3A80CD6AACAE}"/>
              </a:ext>
            </a:extLst>
          </p:cNvPr>
          <p:cNvPicPr>
            <a:picLocks noChangeAspect="1"/>
          </p:cNvPicPr>
          <p:nvPr/>
        </p:nvPicPr>
        <p:blipFill>
          <a:blip r:embed="rId2"/>
          <a:stretch>
            <a:fillRect/>
          </a:stretch>
        </p:blipFill>
        <p:spPr>
          <a:xfrm>
            <a:off x="682835" y="580485"/>
            <a:ext cx="10488747" cy="5376351"/>
          </a:xfrm>
          <a:prstGeom prst="rect">
            <a:avLst/>
          </a:prstGeom>
        </p:spPr>
      </p:pic>
      <p:sp>
        <p:nvSpPr>
          <p:cNvPr id="7" name="TextBox 6">
            <a:extLst>
              <a:ext uri="{FF2B5EF4-FFF2-40B4-BE49-F238E27FC236}">
                <a16:creationId xmlns:a16="http://schemas.microsoft.com/office/drawing/2014/main" id="{E056EC4A-DA5D-E0DE-FBDA-AD16B95734C0}"/>
              </a:ext>
            </a:extLst>
          </p:cNvPr>
          <p:cNvSpPr txBox="1"/>
          <p:nvPr/>
        </p:nvSpPr>
        <p:spPr>
          <a:xfrm>
            <a:off x="325027" y="5899120"/>
            <a:ext cx="11774245" cy="1261884"/>
          </a:xfrm>
          <a:prstGeom prst="rect">
            <a:avLst/>
          </a:prstGeom>
          <a:noFill/>
        </p:spPr>
        <p:txBody>
          <a:bodyPr wrap="square">
            <a:spAutoFit/>
          </a:bodyPr>
          <a:lstStyle/>
          <a:p>
            <a:pPr marL="342900" indent="-3429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Internal alignment of the FT for Kin3 before and after, performed using field-on optics data. We can observe residual shifts due to the effects of the SBS fringe field on the previous alignment.</a:t>
            </a:r>
          </a:p>
          <a:p>
            <a:br>
              <a:rPr lang="en-US" dirty="0"/>
            </a:br>
            <a:endParaRPr lang="en-US" dirty="0"/>
          </a:p>
        </p:txBody>
      </p:sp>
      <p:pic>
        <p:nvPicPr>
          <p:cNvPr id="8" name="Picture 5">
            <a:extLst>
              <a:ext uri="{FF2B5EF4-FFF2-40B4-BE49-F238E27FC236}">
                <a16:creationId xmlns:a16="http://schemas.microsoft.com/office/drawing/2014/main" id="{04EEE137-24DB-4A82-F95C-EC7CBB5E2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582" y="6234892"/>
            <a:ext cx="871693" cy="49032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a:extLst>
              <a:ext uri="{FF2B5EF4-FFF2-40B4-BE49-F238E27FC236}">
                <a16:creationId xmlns:a16="http://schemas.microsoft.com/office/drawing/2014/main" id="{E6151496-C7FB-B599-A766-6EBA10F0ABDA}"/>
              </a:ext>
            </a:extLst>
          </p:cNvPr>
          <p:cNvSpPr>
            <a:spLocks noGrp="1"/>
          </p:cNvSpPr>
          <p:nvPr>
            <p:ph type="ftr" sz="quarter" idx="11"/>
          </p:nvPr>
        </p:nvSpPr>
        <p:spPr>
          <a:xfrm>
            <a:off x="4038600" y="6517715"/>
            <a:ext cx="4114800" cy="365125"/>
          </a:xfrm>
        </p:spPr>
        <p:txBody>
          <a:bodyPr/>
          <a:lstStyle/>
          <a:p>
            <a:r>
              <a:rPr lang="en-US"/>
              <a:t>SBS Collaboration 2026</a:t>
            </a:r>
            <a:endParaRPr lang="en-US" dirty="0"/>
          </a:p>
        </p:txBody>
      </p:sp>
      <p:sp>
        <p:nvSpPr>
          <p:cNvPr id="2" name="Date Placeholder 1">
            <a:extLst>
              <a:ext uri="{FF2B5EF4-FFF2-40B4-BE49-F238E27FC236}">
                <a16:creationId xmlns:a16="http://schemas.microsoft.com/office/drawing/2014/main" id="{54878179-C592-139D-780A-C85DCD76BFE1}"/>
              </a:ext>
            </a:extLst>
          </p:cNvPr>
          <p:cNvSpPr>
            <a:spLocks noGrp="1"/>
          </p:cNvSpPr>
          <p:nvPr>
            <p:ph type="dt" sz="half" idx="10"/>
          </p:nvPr>
        </p:nvSpPr>
        <p:spPr/>
        <p:txBody>
          <a:bodyPr/>
          <a:lstStyle/>
          <a:p>
            <a:r>
              <a:rPr lang="en-US"/>
              <a:t>3/2/2026</a:t>
            </a:r>
          </a:p>
        </p:txBody>
      </p:sp>
      <p:sp>
        <p:nvSpPr>
          <p:cNvPr id="3" name="Slide Number Placeholder 2">
            <a:extLst>
              <a:ext uri="{FF2B5EF4-FFF2-40B4-BE49-F238E27FC236}">
                <a16:creationId xmlns:a16="http://schemas.microsoft.com/office/drawing/2014/main" id="{805334B4-DD2E-7BFF-789B-581682450263}"/>
              </a:ext>
            </a:extLst>
          </p:cNvPr>
          <p:cNvSpPr>
            <a:spLocks noGrp="1"/>
          </p:cNvSpPr>
          <p:nvPr>
            <p:ph type="sldNum" sz="quarter" idx="12"/>
          </p:nvPr>
        </p:nvSpPr>
        <p:spPr/>
        <p:txBody>
          <a:bodyPr/>
          <a:lstStyle/>
          <a:p>
            <a:fld id="{BFEAF0DA-B1A1-AC48-BA2F-2E86C6979941}" type="slidenum">
              <a:rPr lang="en-US" smtClean="0"/>
              <a:t>41</a:t>
            </a:fld>
            <a:endParaRPr lang="en-US"/>
          </a:p>
        </p:txBody>
      </p:sp>
    </p:spTree>
    <p:extLst>
      <p:ext uri="{BB962C8B-B14F-4D97-AF65-F5344CB8AC3E}">
        <p14:creationId xmlns:p14="http://schemas.microsoft.com/office/powerpoint/2010/main" val="2314878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87ECF-8EB2-2016-F120-2EBA91BA0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53EF7-9687-3106-ADD8-EAB710900F8A}"/>
              </a:ext>
            </a:extLst>
          </p:cNvPr>
          <p:cNvSpPr>
            <a:spLocks noGrp="1"/>
          </p:cNvSpPr>
          <p:nvPr>
            <p:ph type="title"/>
          </p:nvPr>
        </p:nvSpPr>
        <p:spPr>
          <a:xfrm>
            <a:off x="838200" y="-288018"/>
            <a:ext cx="10515600" cy="1325563"/>
          </a:xfrm>
        </p:spPr>
        <p:txBody>
          <a:bodyPr/>
          <a:lstStyle/>
          <a:p>
            <a:pPr algn="ctr"/>
            <a:r>
              <a:rPr lang="en-US" sz="2800" b="1" dirty="0" err="1"/>
              <a:t>HCal</a:t>
            </a:r>
            <a:r>
              <a:rPr lang="en-US" sz="2800" b="1" dirty="0"/>
              <a:t> Cluster Timing Difference</a:t>
            </a:r>
          </a:p>
        </p:txBody>
      </p:sp>
      <p:sp>
        <p:nvSpPr>
          <p:cNvPr id="3" name="Content Placeholder 2">
            <a:extLst>
              <a:ext uri="{FF2B5EF4-FFF2-40B4-BE49-F238E27FC236}">
                <a16:creationId xmlns:a16="http://schemas.microsoft.com/office/drawing/2014/main" id="{61628EC1-83DC-5B97-7A49-BB46CF331B6C}"/>
              </a:ext>
            </a:extLst>
          </p:cNvPr>
          <p:cNvSpPr>
            <a:spLocks noGrp="1"/>
          </p:cNvSpPr>
          <p:nvPr>
            <p:ph idx="1"/>
          </p:nvPr>
        </p:nvSpPr>
        <p:spPr>
          <a:xfrm>
            <a:off x="838200" y="1538638"/>
            <a:ext cx="10515600" cy="4351338"/>
          </a:xfrm>
        </p:spPr>
        <p:txBody>
          <a:bodyPr vert="horz" lIns="91440" tIns="45720" rIns="91440" bIns="45720" rtlCol="0" anchor="t">
            <a:normAutofit/>
          </a:bodyPr>
          <a:lstStyle/>
          <a:p>
            <a:endParaRPr lang="en-US" dirty="0"/>
          </a:p>
          <a:p>
            <a:endParaRPr lang="en-US" dirty="0"/>
          </a:p>
        </p:txBody>
      </p:sp>
      <p:sp>
        <p:nvSpPr>
          <p:cNvPr id="8" name="TextBox 5">
            <a:extLst>
              <a:ext uri="{FF2B5EF4-FFF2-40B4-BE49-F238E27FC236}">
                <a16:creationId xmlns:a16="http://schemas.microsoft.com/office/drawing/2014/main" id="{DCAC31E2-5CCF-E2D6-DA38-BCF808E746E5}"/>
              </a:ext>
            </a:extLst>
          </p:cNvPr>
          <p:cNvSpPr txBox="1"/>
          <p:nvPr/>
        </p:nvSpPr>
        <p:spPr>
          <a:xfrm>
            <a:off x="2537816" y="6580774"/>
            <a:ext cx="717708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1" baseline="30000" err="1"/>
              <a:t>HCal</a:t>
            </a:r>
            <a:r>
              <a:rPr lang="en-US" b="1" i="1" baseline="30000" dirty="0"/>
              <a:t> Internal Timing Alignment for SBS </a:t>
            </a:r>
            <a:r>
              <a:rPr lang="en-US" b="1" i="1" baseline="30000" err="1"/>
              <a:t>GEp</a:t>
            </a:r>
            <a:r>
              <a:rPr lang="en-US" b="1" i="1" baseline="30000"/>
              <a:t> V Kin. 3</a:t>
            </a:r>
            <a:endParaRPr lang="en-US" b="1" i="1" baseline="30000" dirty="0"/>
          </a:p>
        </p:txBody>
      </p:sp>
      <p:sp>
        <p:nvSpPr>
          <p:cNvPr id="11" name="Rectangle 10">
            <a:extLst>
              <a:ext uri="{FF2B5EF4-FFF2-40B4-BE49-F238E27FC236}">
                <a16:creationId xmlns:a16="http://schemas.microsoft.com/office/drawing/2014/main" id="{9123F6A0-9F63-80D2-323C-B63A263AAA53}"/>
              </a:ext>
            </a:extLst>
          </p:cNvPr>
          <p:cNvSpPr/>
          <p:nvPr/>
        </p:nvSpPr>
        <p:spPr>
          <a:xfrm>
            <a:off x="-61451" y="703740"/>
            <a:ext cx="12400935" cy="73741"/>
          </a:xfrm>
          <a:prstGeom prst="rect">
            <a:avLst/>
          </a:prstGeom>
          <a:solidFill>
            <a:srgbClr val="88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462A9A54-9AA9-E52D-3C3A-958E8E93522B}"/>
              </a:ext>
            </a:extLst>
          </p:cNvPr>
          <p:cNvSpPr txBox="1"/>
          <p:nvPr/>
        </p:nvSpPr>
        <p:spPr>
          <a:xfrm>
            <a:off x="495443" y="1187895"/>
            <a:ext cx="70567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t>HCal</a:t>
            </a:r>
            <a:r>
              <a:rPr lang="en-US" b="1" dirty="0"/>
              <a:t> cluster timing difference vs block ID:</a:t>
            </a:r>
          </a:p>
          <a:p>
            <a:pPr marL="285750" indent="-285750">
              <a:buFont typeface="Arial"/>
              <a:buChar char="•"/>
            </a:pPr>
            <a:r>
              <a:rPr lang="en-US" dirty="0"/>
              <a:t>Broader timing response before </a:t>
            </a:r>
            <a:r>
              <a:rPr lang="en-US"/>
              <a:t>calibration</a:t>
            </a:r>
            <a:endParaRPr lang="en-US" dirty="0"/>
          </a:p>
          <a:p>
            <a:pPr marL="285750" indent="-285750">
              <a:buFont typeface="Arial"/>
              <a:buChar char="•"/>
            </a:pPr>
            <a:r>
              <a:rPr lang="en-US" dirty="0"/>
              <a:t>More zero-centered </a:t>
            </a:r>
            <a:r>
              <a:rPr lang="en-US"/>
              <a:t>timing response and improved alignment</a:t>
            </a:r>
            <a:endParaRPr lang="en-US" dirty="0"/>
          </a:p>
          <a:p>
            <a:endParaRPr lang="en-US" b="1" dirty="0"/>
          </a:p>
        </p:txBody>
      </p:sp>
      <p:pic>
        <p:nvPicPr>
          <p:cNvPr id="16" name="Picture 15" descr="A screenshot of a computer screen&#10;&#10;AI-generated content may be incorrect.">
            <a:extLst>
              <a:ext uri="{FF2B5EF4-FFF2-40B4-BE49-F238E27FC236}">
                <a16:creationId xmlns:a16="http://schemas.microsoft.com/office/drawing/2014/main" id="{7655A2E0-C4D4-ACB9-98B8-DE09CCC219A6}"/>
              </a:ext>
            </a:extLst>
          </p:cNvPr>
          <p:cNvPicPr>
            <a:picLocks noChangeAspect="1"/>
          </p:cNvPicPr>
          <p:nvPr/>
        </p:nvPicPr>
        <p:blipFill>
          <a:blip r:embed="rId2"/>
          <a:stretch>
            <a:fillRect/>
          </a:stretch>
        </p:blipFill>
        <p:spPr>
          <a:xfrm>
            <a:off x="210206" y="2640308"/>
            <a:ext cx="7418553" cy="3933454"/>
          </a:xfrm>
          <a:prstGeom prst="rect">
            <a:avLst/>
          </a:prstGeom>
        </p:spPr>
      </p:pic>
      <p:sp>
        <p:nvSpPr>
          <p:cNvPr id="12" name="TextBox 11">
            <a:extLst>
              <a:ext uri="{FF2B5EF4-FFF2-40B4-BE49-F238E27FC236}">
                <a16:creationId xmlns:a16="http://schemas.microsoft.com/office/drawing/2014/main" id="{9CCA344A-95EF-09EF-7149-5E5BFFA45A44}"/>
              </a:ext>
            </a:extLst>
          </p:cNvPr>
          <p:cNvSpPr txBox="1"/>
          <p:nvPr/>
        </p:nvSpPr>
        <p:spPr>
          <a:xfrm>
            <a:off x="693516" y="2534000"/>
            <a:ext cx="8861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0000"/>
                </a:solidFill>
              </a:rPr>
              <a:t>Before</a:t>
            </a:r>
          </a:p>
        </p:txBody>
      </p:sp>
      <p:sp>
        <p:nvSpPr>
          <p:cNvPr id="15" name="TextBox 14">
            <a:extLst>
              <a:ext uri="{FF2B5EF4-FFF2-40B4-BE49-F238E27FC236}">
                <a16:creationId xmlns:a16="http://schemas.microsoft.com/office/drawing/2014/main" id="{7E3978D8-1151-1B00-69BE-E3A0E05947EC}"/>
              </a:ext>
            </a:extLst>
          </p:cNvPr>
          <p:cNvSpPr txBox="1"/>
          <p:nvPr/>
        </p:nvSpPr>
        <p:spPr>
          <a:xfrm>
            <a:off x="737309" y="4511654"/>
            <a:ext cx="789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rgbClr val="FF0000"/>
                </a:solidFill>
              </a:rPr>
              <a:t>Af</a:t>
            </a:r>
            <a:r>
              <a:rPr lang="en-US" b="1">
                <a:solidFill>
                  <a:srgbClr val="FF0000"/>
                </a:solidFill>
              </a:rPr>
              <a:t>ter</a:t>
            </a:r>
            <a:endParaRPr lang="en-US" b="1" dirty="0">
              <a:solidFill>
                <a:srgbClr val="FF0000"/>
              </a:solidFill>
            </a:endParaRPr>
          </a:p>
        </p:txBody>
      </p:sp>
      <p:pic>
        <p:nvPicPr>
          <p:cNvPr id="4" name="Picture 3" descr="A graph of calibration&#10;&#10;AI-generated content may be incorrect.">
            <a:extLst>
              <a:ext uri="{FF2B5EF4-FFF2-40B4-BE49-F238E27FC236}">
                <a16:creationId xmlns:a16="http://schemas.microsoft.com/office/drawing/2014/main" id="{9CAA2339-E467-394F-EEEA-230F9BB7F284}"/>
              </a:ext>
            </a:extLst>
          </p:cNvPr>
          <p:cNvPicPr>
            <a:picLocks noChangeAspect="1"/>
          </p:cNvPicPr>
          <p:nvPr/>
        </p:nvPicPr>
        <p:blipFill>
          <a:blip r:embed="rId3"/>
          <a:stretch>
            <a:fillRect/>
          </a:stretch>
        </p:blipFill>
        <p:spPr>
          <a:xfrm>
            <a:off x="7807200" y="1285463"/>
            <a:ext cx="4065600" cy="3837075"/>
          </a:xfrm>
          <a:prstGeom prst="rect">
            <a:avLst/>
          </a:prstGeom>
        </p:spPr>
      </p:pic>
      <p:sp>
        <p:nvSpPr>
          <p:cNvPr id="9" name="TextBox 8">
            <a:extLst>
              <a:ext uri="{FF2B5EF4-FFF2-40B4-BE49-F238E27FC236}">
                <a16:creationId xmlns:a16="http://schemas.microsoft.com/office/drawing/2014/main" id="{0F9920EF-F9A9-FF59-D1C8-FE4FB473719D}"/>
              </a:ext>
            </a:extLst>
          </p:cNvPr>
          <p:cNvSpPr txBox="1"/>
          <p:nvPr/>
        </p:nvSpPr>
        <p:spPr>
          <a:xfrm>
            <a:off x="7952551" y="5133171"/>
            <a:ext cx="446931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t>Post calibration resolution improved to </a:t>
            </a:r>
            <a:r>
              <a:rPr lang="en-US" sz="1600"/>
              <a:t>~2.1 ns.</a:t>
            </a:r>
            <a:endParaRPr lang="en-US" sz="1600" dirty="0"/>
          </a:p>
          <a:p>
            <a:pPr marL="285750" indent="-285750">
              <a:buFont typeface="Arial"/>
              <a:buChar char="•"/>
            </a:pPr>
            <a:r>
              <a:rPr lang="en-US" sz="1600" dirty="0"/>
              <a:t>Further improvements are anticipated as calibration progresses.</a:t>
            </a:r>
          </a:p>
          <a:p>
            <a:endParaRPr lang="en-US" sz="1600" dirty="0"/>
          </a:p>
        </p:txBody>
      </p:sp>
      <p:sp>
        <p:nvSpPr>
          <p:cNvPr id="5" name="Date Placeholder 4">
            <a:extLst>
              <a:ext uri="{FF2B5EF4-FFF2-40B4-BE49-F238E27FC236}">
                <a16:creationId xmlns:a16="http://schemas.microsoft.com/office/drawing/2014/main" id="{45C44B3C-F980-8316-4E2C-34081B8271FB}"/>
              </a:ext>
            </a:extLst>
          </p:cNvPr>
          <p:cNvSpPr>
            <a:spLocks noGrp="1"/>
          </p:cNvSpPr>
          <p:nvPr>
            <p:ph type="dt" sz="half" idx="10"/>
          </p:nvPr>
        </p:nvSpPr>
        <p:spPr/>
        <p:txBody>
          <a:bodyPr/>
          <a:lstStyle/>
          <a:p>
            <a:r>
              <a:rPr lang="en-US"/>
              <a:t>3/2/2026</a:t>
            </a:r>
          </a:p>
        </p:txBody>
      </p:sp>
      <p:sp>
        <p:nvSpPr>
          <p:cNvPr id="6" name="Footer Placeholder 5">
            <a:extLst>
              <a:ext uri="{FF2B5EF4-FFF2-40B4-BE49-F238E27FC236}">
                <a16:creationId xmlns:a16="http://schemas.microsoft.com/office/drawing/2014/main" id="{C6F55EE9-18DF-1F20-450B-8FAECBCF9ADA}"/>
              </a:ext>
            </a:extLst>
          </p:cNvPr>
          <p:cNvSpPr>
            <a:spLocks noGrp="1"/>
          </p:cNvSpPr>
          <p:nvPr>
            <p:ph type="ftr" sz="quarter" idx="11"/>
          </p:nvPr>
        </p:nvSpPr>
        <p:spPr/>
        <p:txBody>
          <a:bodyPr/>
          <a:lstStyle/>
          <a:p>
            <a:r>
              <a:rPr lang="en-US"/>
              <a:t>SBS Collaboration 2026</a:t>
            </a:r>
          </a:p>
        </p:txBody>
      </p:sp>
      <p:sp>
        <p:nvSpPr>
          <p:cNvPr id="7" name="Slide Number Placeholder 6">
            <a:extLst>
              <a:ext uri="{FF2B5EF4-FFF2-40B4-BE49-F238E27FC236}">
                <a16:creationId xmlns:a16="http://schemas.microsoft.com/office/drawing/2014/main" id="{EBDD9AD7-B536-36DF-9257-3720AABD2939}"/>
              </a:ext>
            </a:extLst>
          </p:cNvPr>
          <p:cNvSpPr>
            <a:spLocks noGrp="1"/>
          </p:cNvSpPr>
          <p:nvPr>
            <p:ph type="sldNum" sz="quarter" idx="12"/>
          </p:nvPr>
        </p:nvSpPr>
        <p:spPr/>
        <p:txBody>
          <a:bodyPr/>
          <a:lstStyle/>
          <a:p>
            <a:fld id="{BFEAF0DA-B1A1-AC48-BA2F-2E86C6979941}" type="slidenum">
              <a:rPr lang="en-US" smtClean="0"/>
              <a:t>42</a:t>
            </a:fld>
            <a:endParaRPr lang="en-US"/>
          </a:p>
        </p:txBody>
      </p:sp>
    </p:spTree>
    <p:extLst>
      <p:ext uri="{BB962C8B-B14F-4D97-AF65-F5344CB8AC3E}">
        <p14:creationId xmlns:p14="http://schemas.microsoft.com/office/powerpoint/2010/main" val="339676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C378-F884-7E91-30FA-1FBA114EA6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4D10B0-43C2-E3BF-FE16-D9C5E24B7CA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6CA70316-5A86-6B2F-1476-350C2799DFDB}"/>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B2D3A768-8443-193A-C2AD-77245650EF1C}"/>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356BC0FF-7BFE-AD9A-9C0B-4E718BBF7429}"/>
              </a:ext>
            </a:extLst>
          </p:cNvPr>
          <p:cNvSpPr>
            <a:spLocks noGrp="1"/>
          </p:cNvSpPr>
          <p:nvPr>
            <p:ph type="sldNum" sz="quarter" idx="12"/>
          </p:nvPr>
        </p:nvSpPr>
        <p:spPr/>
        <p:txBody>
          <a:bodyPr/>
          <a:lstStyle/>
          <a:p>
            <a:fld id="{6E941D74-7C92-495E-BF8F-4C6211D552CA}" type="slidenum">
              <a:rPr lang="en-US" smtClean="0"/>
              <a:t>43</a:t>
            </a:fld>
            <a:endParaRPr lang="en-US"/>
          </a:p>
        </p:txBody>
      </p:sp>
    </p:spTree>
    <p:extLst>
      <p:ext uri="{BB962C8B-B14F-4D97-AF65-F5344CB8AC3E}">
        <p14:creationId xmlns:p14="http://schemas.microsoft.com/office/powerpoint/2010/main" val="384864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E2C9F-B603-FFD0-BA35-71FCE3A9ABB5}"/>
              </a:ext>
            </a:extLst>
          </p:cNvPr>
          <p:cNvSpPr>
            <a:spLocks noGrp="1"/>
          </p:cNvSpPr>
          <p:nvPr>
            <p:ph type="title"/>
          </p:nvPr>
        </p:nvSpPr>
        <p:spPr/>
        <p:txBody>
          <a:bodyPr/>
          <a:lstStyle/>
          <a:p>
            <a:r>
              <a:rPr lang="en-US" dirty="0"/>
              <a:t>The Problem with Rosenbluth Separations</a:t>
            </a:r>
          </a:p>
        </p:txBody>
      </p:sp>
      <p:sp>
        <p:nvSpPr>
          <p:cNvPr id="3" name="Date Placeholder 2">
            <a:extLst>
              <a:ext uri="{FF2B5EF4-FFF2-40B4-BE49-F238E27FC236}">
                <a16:creationId xmlns:a16="http://schemas.microsoft.com/office/drawing/2014/main" id="{E22C7251-4FFB-CF68-FAB9-6ADAEE1FE5F6}"/>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1B8AAC47-00E1-8923-153A-3F13E70E869A}"/>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D961CF88-82C1-44D9-649A-A616CFF97584}"/>
              </a:ext>
            </a:extLst>
          </p:cNvPr>
          <p:cNvSpPr>
            <a:spLocks noGrp="1"/>
          </p:cNvSpPr>
          <p:nvPr>
            <p:ph type="sldNum" sz="quarter" idx="12"/>
          </p:nvPr>
        </p:nvSpPr>
        <p:spPr/>
        <p:txBody>
          <a:bodyPr/>
          <a:lstStyle/>
          <a:p>
            <a:fld id="{8127209B-B3F5-498A-AD06-B1E95A6A5D2E}" type="slidenum">
              <a:rPr lang="en-US" smtClean="0"/>
              <a:t>5</a:t>
            </a:fld>
            <a:endParaRPr lang="en-US"/>
          </a:p>
        </p:txBody>
      </p:sp>
      <p:pic>
        <p:nvPicPr>
          <p:cNvPr id="7" name="Picture 6">
            <a:extLst>
              <a:ext uri="{FF2B5EF4-FFF2-40B4-BE49-F238E27FC236}">
                <a16:creationId xmlns:a16="http://schemas.microsoft.com/office/drawing/2014/main" id="{C095DD9C-1300-6293-C31C-AE72D2B21219}"/>
              </a:ext>
            </a:extLst>
          </p:cNvPr>
          <p:cNvPicPr>
            <a:picLocks noChangeAspect="1"/>
          </p:cNvPicPr>
          <p:nvPr/>
        </p:nvPicPr>
        <p:blipFill>
          <a:blip r:embed="rId2"/>
          <a:stretch>
            <a:fillRect/>
          </a:stretch>
        </p:blipFill>
        <p:spPr>
          <a:xfrm rot="5400000">
            <a:off x="924419" y="-112753"/>
            <a:ext cx="4413478" cy="600106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EA1C74-A97A-DB77-BED4-32A6DE5459C1}"/>
                  </a:ext>
                </a:extLst>
              </p:cNvPr>
              <p:cNvSpPr txBox="1"/>
              <p:nvPr/>
            </p:nvSpPr>
            <p:spPr>
              <a:xfrm>
                <a:off x="0" y="5094517"/>
                <a:ext cx="6096000"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Maximum Fraction of the Reduced Cross Section Carried by the electric term versus </a:t>
                </a:r>
                <a14:m>
                  <m:oMath xmlns:m="http://schemas.openxmlformats.org/officeDocument/2006/math">
                    <m:sSup>
                      <m:sSupPr>
                        <m:ctrlPr>
                          <a:rPr lang="en-US" sz="2400" b="0" i="1" smtClean="0">
                            <a:latin typeface="Cambria Math" panose="02040503050406030204" pitchFamily="18" charset="0"/>
                            <a:cs typeface="Times New Roman" panose="02020603050405020304" pitchFamily="18" charset="0"/>
                          </a:rPr>
                        </m:ctrlPr>
                      </m:sSupPr>
                      <m:e>
                        <m:r>
                          <a:rPr lang="en-US" sz="2400" b="0" i="1" smtClean="0">
                            <a:latin typeface="Cambria Math" panose="02040503050406030204" pitchFamily="18" charset="0"/>
                            <a:cs typeface="Times New Roman" panose="02020603050405020304" pitchFamily="18" charset="0"/>
                          </a:rPr>
                          <m:t>𝑄</m:t>
                        </m:r>
                      </m:e>
                      <m:sup>
                        <m:r>
                          <a:rPr lang="en-US" sz="2400" b="0" i="1" smtClean="0">
                            <a:latin typeface="Cambria Math" panose="02040503050406030204" pitchFamily="18" charset="0"/>
                            <a:cs typeface="Times New Roman" panose="02020603050405020304" pitchFamily="18" charset="0"/>
                          </a:rPr>
                          <m:t>2</m:t>
                        </m:r>
                      </m:sup>
                    </m:sSup>
                  </m:oMath>
                </a14:m>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(50 years of QCD: EPJ C 83:1125 (2023))</a:t>
                </a:r>
              </a:p>
            </p:txBody>
          </p:sp>
        </mc:Choice>
        <mc:Fallback xmlns="">
          <p:sp>
            <p:nvSpPr>
              <p:cNvPr id="8" name="TextBox 7">
                <a:extLst>
                  <a:ext uri="{FF2B5EF4-FFF2-40B4-BE49-F238E27FC236}">
                    <a16:creationId xmlns:a16="http://schemas.microsoft.com/office/drawing/2014/main" id="{4DEA1C74-A97A-DB77-BED4-32A6DE5459C1}"/>
                  </a:ext>
                </a:extLst>
              </p:cNvPr>
              <p:cNvSpPr txBox="1">
                <a:spLocks noRot="1" noChangeAspect="1" noMove="1" noResize="1" noEditPoints="1" noAdjustHandles="1" noChangeArrowheads="1" noChangeShapeType="1" noTextEdit="1"/>
              </p:cNvSpPr>
              <p:nvPr/>
            </p:nvSpPr>
            <p:spPr>
              <a:xfrm>
                <a:off x="0" y="5094517"/>
                <a:ext cx="6096000" cy="1200329"/>
              </a:xfrm>
              <a:prstGeom prst="rect">
                <a:avLst/>
              </a:prstGeom>
              <a:blipFill>
                <a:blip r:embed="rId3"/>
                <a:stretch>
                  <a:fillRect t="-4061" b="-1066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FFA86ED1-E104-563B-C0D7-5DC7DF2305BA}"/>
              </a:ext>
            </a:extLst>
          </p:cNvPr>
          <p:cNvPicPr>
            <a:picLocks noChangeAspect="1"/>
          </p:cNvPicPr>
          <p:nvPr/>
        </p:nvPicPr>
        <p:blipFill>
          <a:blip r:embed="rId4"/>
          <a:stretch>
            <a:fillRect/>
          </a:stretch>
        </p:blipFill>
        <p:spPr>
          <a:xfrm rot="5400000">
            <a:off x="7014292" y="1724"/>
            <a:ext cx="4069531" cy="557348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1B7CDB1-56AD-B97C-E994-4DEB31F7520E}"/>
                  </a:ext>
                </a:extLst>
              </p:cNvPr>
              <p:cNvSpPr txBox="1"/>
              <p:nvPr/>
            </p:nvSpPr>
            <p:spPr>
              <a:xfrm>
                <a:off x="6095999" y="4845866"/>
                <a:ext cx="6096000"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High-</a:t>
                </a:r>
                <a14:m>
                  <m:oMath xmlns:m="http://schemas.openxmlformats.org/officeDocument/2006/math">
                    <m:sSup>
                      <m:sSupPr>
                        <m:ctrlPr>
                          <a:rPr lang="en-US" sz="2400" b="0" i="1" smtClean="0">
                            <a:latin typeface="Cambria Math" panose="02040503050406030204" pitchFamily="18" charset="0"/>
                            <a:cs typeface="Times New Roman" panose="02020603050405020304" pitchFamily="18" charset="0"/>
                          </a:rPr>
                        </m:ctrlPr>
                      </m:sSupPr>
                      <m:e>
                        <m:r>
                          <a:rPr lang="en-US" sz="2400" b="0" i="1" smtClean="0">
                            <a:latin typeface="Cambria Math" panose="02040503050406030204" pitchFamily="18" charset="0"/>
                            <a:cs typeface="Times New Roman" panose="02020603050405020304" pitchFamily="18" charset="0"/>
                          </a:rPr>
                          <m:t>𝑄</m:t>
                        </m:r>
                      </m:e>
                      <m:sup>
                        <m:r>
                          <a:rPr lang="en-US" sz="2400" b="0" i="1" smtClean="0">
                            <a:latin typeface="Cambria Math" panose="02040503050406030204" pitchFamily="18" charset="0"/>
                            <a:cs typeface="Times New Roman" panose="02020603050405020304" pitchFamily="18" charset="0"/>
                          </a:rPr>
                          <m:t>2</m:t>
                        </m:r>
                      </m:sup>
                    </m:sSup>
                  </m:oMath>
                </a14:m>
                <a:r>
                  <a:rPr lang="en-US" sz="2400" dirty="0">
                    <a:latin typeface="Times New Roman" panose="02020603050405020304" pitchFamily="18" charset="0"/>
                    <a:cs typeface="Times New Roman" panose="02020603050405020304" pitchFamily="18" charset="0"/>
                  </a:rPr>
                  <a:t> Rosenbluth Separations from Hall A: </a:t>
                </a:r>
                <a:r>
                  <a:rPr lang="en-US" sz="2400" dirty="0">
                    <a:latin typeface="Century" panose="02040604050505020304" pitchFamily="18" charset="0"/>
                    <a:cs typeface="Times New Roman" panose="02020603050405020304" pitchFamily="18" charset="0"/>
                  </a:rPr>
                  <a:t>Christy </a:t>
                </a:r>
                <a:r>
                  <a:rPr lang="en-US" sz="2400" i="1" dirty="0">
                    <a:latin typeface="Century" panose="02040604050505020304" pitchFamily="18" charset="0"/>
                    <a:cs typeface="Times New Roman" panose="02020603050405020304" pitchFamily="18" charset="0"/>
                  </a:rPr>
                  <a:t>et al., </a:t>
                </a:r>
                <a:r>
                  <a:rPr lang="en-US" sz="2400" b="1" dirty="0">
                    <a:latin typeface="Century" panose="02040604050505020304" pitchFamily="18" charset="0"/>
                    <a:cs typeface="Times New Roman" panose="02020603050405020304" pitchFamily="18" charset="0"/>
                  </a:rPr>
                  <a:t>Phys. Rev. Lett.</a:t>
                </a:r>
                <a:r>
                  <a:rPr lang="en-US" sz="2400" dirty="0">
                    <a:latin typeface="Century" panose="02040604050505020304" pitchFamily="18" charset="0"/>
                    <a:cs typeface="Times New Roman" panose="02020603050405020304" pitchFamily="18" charset="0"/>
                  </a:rPr>
                  <a:t> 128, 102002 (2022)</a:t>
                </a:r>
              </a:p>
            </p:txBody>
          </p:sp>
        </mc:Choice>
        <mc:Fallback xmlns="">
          <p:sp>
            <p:nvSpPr>
              <p:cNvPr id="9" name="TextBox 8">
                <a:extLst>
                  <a:ext uri="{FF2B5EF4-FFF2-40B4-BE49-F238E27FC236}">
                    <a16:creationId xmlns:a16="http://schemas.microsoft.com/office/drawing/2014/main" id="{61B7CDB1-56AD-B97C-E994-4DEB31F7520E}"/>
                  </a:ext>
                </a:extLst>
              </p:cNvPr>
              <p:cNvSpPr txBox="1">
                <a:spLocks noRot="1" noChangeAspect="1" noMove="1" noResize="1" noEditPoints="1" noAdjustHandles="1" noChangeArrowheads="1" noChangeShapeType="1" noTextEdit="1"/>
              </p:cNvSpPr>
              <p:nvPr/>
            </p:nvSpPr>
            <p:spPr>
              <a:xfrm>
                <a:off x="6095999" y="4845866"/>
                <a:ext cx="6096000" cy="1200329"/>
              </a:xfrm>
              <a:prstGeom prst="rect">
                <a:avLst/>
              </a:prstGeom>
              <a:blipFill>
                <a:blip r:embed="rId5"/>
                <a:stretch>
                  <a:fillRect t="-4061" r="-800" b="-10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DF5501C-1C8C-F8A5-2734-22C2AD147954}"/>
                  </a:ext>
                </a:extLst>
              </p:cNvPr>
              <p:cNvSpPr txBox="1"/>
              <p:nvPr/>
            </p:nvSpPr>
            <p:spPr>
              <a:xfrm>
                <a:off x="1274619" y="958037"/>
                <a:ext cx="4696690" cy="646331"/>
              </a:xfrm>
              <a:prstGeom prst="rect">
                <a:avLst/>
              </a:prstGeom>
              <a:noFill/>
            </p:spPr>
            <p:txBody>
              <a:bodyPr wrap="square" rtlCol="0">
                <a:spAutoFit/>
              </a:bodyPr>
              <a:lstStyle/>
              <a:p>
                <a:pPr algn="ct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𝝈</m:t>
                        </m:r>
                      </m:e>
                      <m:sub>
                        <m:r>
                          <a:rPr lang="en-US" b="1" i="1" smtClean="0">
                            <a:solidFill>
                              <a:srgbClr val="FF0000"/>
                            </a:solidFill>
                            <a:latin typeface="Cambria Math" panose="02040503050406030204" pitchFamily="18" charset="0"/>
                          </a:rPr>
                          <m:t>𝑹</m:t>
                        </m:r>
                      </m:sub>
                    </m:sSub>
                  </m:oMath>
                </a14:m>
                <a:r>
                  <a:rPr lang="en-US" b="1" dirty="0">
                    <a:solidFill>
                      <a:srgbClr val="FF0000"/>
                    </a:solidFill>
                    <a:latin typeface="Century" panose="02040604050505020304" pitchFamily="18" charset="0"/>
                  </a:rPr>
                  <a:t> has vanishing sensitivity to </a:t>
                </a:r>
                <a14:m>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𝑮</m:t>
                        </m:r>
                      </m:e>
                      <m:sub>
                        <m:r>
                          <a:rPr lang="en-US" b="1" i="1" smtClean="0">
                            <a:solidFill>
                              <a:srgbClr val="FF0000"/>
                            </a:solidFill>
                            <a:latin typeface="Cambria Math" panose="02040503050406030204" pitchFamily="18" charset="0"/>
                          </a:rPr>
                          <m:t>𝑬</m:t>
                        </m:r>
                      </m:sub>
                    </m:sSub>
                  </m:oMath>
                </a14:m>
                <a:r>
                  <a:rPr lang="en-US" b="1" dirty="0">
                    <a:solidFill>
                      <a:srgbClr val="FF0000"/>
                    </a:solidFill>
                    <a:latin typeface="Century" panose="02040604050505020304" pitchFamily="18" charset="0"/>
                  </a:rPr>
                  <a:t> if polarization gives “true” FF ratio</a:t>
                </a:r>
              </a:p>
            </p:txBody>
          </p:sp>
        </mc:Choice>
        <mc:Fallback xmlns="">
          <p:sp>
            <p:nvSpPr>
              <p:cNvPr id="10" name="TextBox 9">
                <a:extLst>
                  <a:ext uri="{FF2B5EF4-FFF2-40B4-BE49-F238E27FC236}">
                    <a16:creationId xmlns:a16="http://schemas.microsoft.com/office/drawing/2014/main" id="{CDF5501C-1C8C-F8A5-2734-22C2AD147954}"/>
                  </a:ext>
                </a:extLst>
              </p:cNvPr>
              <p:cNvSpPr txBox="1">
                <a:spLocks noRot="1" noChangeAspect="1" noMove="1" noResize="1" noEditPoints="1" noAdjustHandles="1" noChangeArrowheads="1" noChangeShapeType="1" noTextEdit="1"/>
              </p:cNvSpPr>
              <p:nvPr/>
            </p:nvSpPr>
            <p:spPr>
              <a:xfrm>
                <a:off x="1274619" y="958037"/>
                <a:ext cx="4696690" cy="646331"/>
              </a:xfrm>
              <a:prstGeom prst="rect">
                <a:avLst/>
              </a:prstGeom>
              <a:blipFill>
                <a:blip r:embed="rId6"/>
                <a:stretch>
                  <a:fillRect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2703468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6716C1-2347-8B91-2EFF-B7A639AC8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582" y="552991"/>
            <a:ext cx="4589418" cy="5939248"/>
          </a:xfrm>
          <a:prstGeom prst="rect">
            <a:avLst/>
          </a:prstGeom>
        </p:spPr>
      </p:pic>
      <p:sp>
        <p:nvSpPr>
          <p:cNvPr id="2" name="Title 1">
            <a:extLst>
              <a:ext uri="{FF2B5EF4-FFF2-40B4-BE49-F238E27FC236}">
                <a16:creationId xmlns:a16="http://schemas.microsoft.com/office/drawing/2014/main" id="{C2CF44A8-9353-EEDB-22CC-CFBBB5F12B6C}"/>
              </a:ext>
            </a:extLst>
          </p:cNvPr>
          <p:cNvSpPr>
            <a:spLocks noGrp="1"/>
          </p:cNvSpPr>
          <p:nvPr>
            <p:ph type="title"/>
          </p:nvPr>
        </p:nvSpPr>
        <p:spPr/>
        <p:txBody>
          <a:bodyPr/>
          <a:lstStyle/>
          <a:p>
            <a:r>
              <a:rPr lang="en-US" dirty="0"/>
              <a:t>The APS Bonner Prize in Nuclear Physics, 2017</a:t>
            </a:r>
          </a:p>
        </p:txBody>
      </p:sp>
      <p:sp>
        <p:nvSpPr>
          <p:cNvPr id="4" name="Date Placeholder 3">
            <a:extLst>
              <a:ext uri="{FF2B5EF4-FFF2-40B4-BE49-F238E27FC236}">
                <a16:creationId xmlns:a16="http://schemas.microsoft.com/office/drawing/2014/main" id="{C570CABD-A244-551C-AD61-3AF724813835}"/>
              </a:ext>
            </a:extLst>
          </p:cNvPr>
          <p:cNvSpPr>
            <a:spLocks noGrp="1"/>
          </p:cNvSpPr>
          <p:nvPr>
            <p:ph type="dt" sz="half" idx="10"/>
          </p:nvPr>
        </p:nvSpPr>
        <p:spPr/>
        <p:txBody>
          <a:bodyPr/>
          <a:lstStyle/>
          <a:p>
            <a:r>
              <a:rPr lang="en-US"/>
              <a:t>3/2/2026</a:t>
            </a:r>
          </a:p>
        </p:txBody>
      </p:sp>
      <p:sp>
        <p:nvSpPr>
          <p:cNvPr id="5" name="Footer Placeholder 4">
            <a:extLst>
              <a:ext uri="{FF2B5EF4-FFF2-40B4-BE49-F238E27FC236}">
                <a16:creationId xmlns:a16="http://schemas.microsoft.com/office/drawing/2014/main" id="{570EE22A-F7B7-308C-B4D1-4078E27F03A9}"/>
              </a:ext>
            </a:extLst>
          </p:cNvPr>
          <p:cNvSpPr>
            <a:spLocks noGrp="1"/>
          </p:cNvSpPr>
          <p:nvPr>
            <p:ph type="ftr" sz="quarter" idx="11"/>
          </p:nvPr>
        </p:nvSpPr>
        <p:spPr/>
        <p:txBody>
          <a:bodyPr/>
          <a:lstStyle/>
          <a:p>
            <a:r>
              <a:rPr lang="en-US"/>
              <a:t>SBS Collaboration 2026</a:t>
            </a:r>
          </a:p>
        </p:txBody>
      </p:sp>
      <p:sp>
        <p:nvSpPr>
          <p:cNvPr id="6" name="Slide Number Placeholder 5">
            <a:extLst>
              <a:ext uri="{FF2B5EF4-FFF2-40B4-BE49-F238E27FC236}">
                <a16:creationId xmlns:a16="http://schemas.microsoft.com/office/drawing/2014/main" id="{F3F4A3EB-8172-51CE-C7A9-014D8EE941BF}"/>
              </a:ext>
            </a:extLst>
          </p:cNvPr>
          <p:cNvSpPr>
            <a:spLocks noGrp="1"/>
          </p:cNvSpPr>
          <p:nvPr>
            <p:ph type="sldNum" sz="quarter" idx="12"/>
          </p:nvPr>
        </p:nvSpPr>
        <p:spPr/>
        <p:txBody>
          <a:bodyPr/>
          <a:lstStyle/>
          <a:p>
            <a:fld id="{BFEAF0DA-B1A1-AC48-BA2F-2E86C6979941}" type="slidenum">
              <a:rPr lang="en-US" smtClean="0"/>
              <a:t>6</a:t>
            </a:fld>
            <a:endParaRPr lang="en-US"/>
          </a:p>
        </p:txBody>
      </p:sp>
      <p:pic>
        <p:nvPicPr>
          <p:cNvPr id="7" name="Picture 6">
            <a:extLst>
              <a:ext uri="{FF2B5EF4-FFF2-40B4-BE49-F238E27FC236}">
                <a16:creationId xmlns:a16="http://schemas.microsoft.com/office/drawing/2014/main" id="{E4BD024E-0C61-D8BE-D3F4-C6461E1BFF3B}"/>
              </a:ext>
            </a:extLst>
          </p:cNvPr>
          <p:cNvPicPr>
            <a:picLocks noChangeAspect="1"/>
          </p:cNvPicPr>
          <p:nvPr/>
        </p:nvPicPr>
        <p:blipFill>
          <a:blip r:embed="rId3"/>
          <a:stretch>
            <a:fillRect/>
          </a:stretch>
        </p:blipFill>
        <p:spPr>
          <a:xfrm>
            <a:off x="18705" y="779169"/>
            <a:ext cx="4632511" cy="4516922"/>
          </a:xfrm>
          <a:prstGeom prst="rect">
            <a:avLst/>
          </a:prstGeom>
        </p:spPr>
      </p:pic>
      <p:sp>
        <p:nvSpPr>
          <p:cNvPr id="8" name="TextBox 7">
            <a:extLst>
              <a:ext uri="{FF2B5EF4-FFF2-40B4-BE49-F238E27FC236}">
                <a16:creationId xmlns:a16="http://schemas.microsoft.com/office/drawing/2014/main" id="{44E7D6B1-9A13-11F4-B24B-560C1C394D6B}"/>
              </a:ext>
            </a:extLst>
          </p:cNvPr>
          <p:cNvSpPr txBox="1"/>
          <p:nvPr/>
        </p:nvSpPr>
        <p:spPr>
          <a:xfrm>
            <a:off x="23908" y="5449617"/>
            <a:ext cx="7701520" cy="369332"/>
          </a:xfrm>
          <a:prstGeom prst="rect">
            <a:avLst/>
          </a:prstGeom>
          <a:noFill/>
        </p:spPr>
        <p:txBody>
          <a:bodyPr wrap="square" rtlCol="0">
            <a:spAutoFit/>
          </a:bodyPr>
          <a:lstStyle/>
          <a:p>
            <a:pPr algn="ctr"/>
            <a:r>
              <a:rPr lang="en-US" dirty="0">
                <a:latin typeface="Century" panose="02040604050505020304" pitchFamily="18" charset="0"/>
              </a:rPr>
              <a:t>Puckett </a:t>
            </a:r>
            <a:r>
              <a:rPr lang="en-US" i="1" dirty="0">
                <a:latin typeface="Century" panose="02040604050505020304" pitchFamily="18" charset="0"/>
              </a:rPr>
              <a:t>et al., </a:t>
            </a:r>
            <a:r>
              <a:rPr lang="en-US" dirty="0">
                <a:latin typeface="Century" panose="02040604050505020304" pitchFamily="18" charset="0"/>
              </a:rPr>
              <a:t>PRC 96, 055203 (2017)</a:t>
            </a:r>
          </a:p>
        </p:txBody>
      </p:sp>
      <p:pic>
        <p:nvPicPr>
          <p:cNvPr id="9" name="Picture 8">
            <a:extLst>
              <a:ext uri="{FF2B5EF4-FFF2-40B4-BE49-F238E27FC236}">
                <a16:creationId xmlns:a16="http://schemas.microsoft.com/office/drawing/2014/main" id="{93EED594-AE6B-474C-2BF9-B56733F43C25}"/>
              </a:ext>
            </a:extLst>
          </p:cNvPr>
          <p:cNvPicPr>
            <a:picLocks noChangeAspect="1"/>
          </p:cNvPicPr>
          <p:nvPr/>
        </p:nvPicPr>
        <p:blipFill>
          <a:blip r:embed="rId4"/>
          <a:stretch>
            <a:fillRect/>
          </a:stretch>
        </p:blipFill>
        <p:spPr>
          <a:xfrm>
            <a:off x="4651216" y="822078"/>
            <a:ext cx="3074212" cy="4522296"/>
          </a:xfrm>
          <a:prstGeom prst="rect">
            <a:avLst/>
          </a:prstGeom>
        </p:spPr>
      </p:pic>
    </p:spTree>
    <p:extLst>
      <p:ext uri="{BB962C8B-B14F-4D97-AF65-F5344CB8AC3E}">
        <p14:creationId xmlns:p14="http://schemas.microsoft.com/office/powerpoint/2010/main" val="89851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6F52-05E1-1F4D-AFED-F692B3A3A19A}"/>
              </a:ext>
            </a:extLst>
          </p:cNvPr>
          <p:cNvSpPr>
            <a:spLocks noGrp="1"/>
          </p:cNvSpPr>
          <p:nvPr>
            <p:ph type="title"/>
          </p:nvPr>
        </p:nvSpPr>
        <p:spPr/>
        <p:txBody>
          <a:bodyPr>
            <a:noAutofit/>
          </a:bodyPr>
          <a:lstStyle/>
          <a:p>
            <a:r>
              <a:rPr lang="en-US" sz="2400" dirty="0"/>
              <a:t>Statistics requirements: asymmetries vs. cross section measurements</a:t>
            </a:r>
          </a:p>
        </p:txBody>
      </p:sp>
      <p:sp>
        <p:nvSpPr>
          <p:cNvPr id="3" name="Date Placeholder 2">
            <a:extLst>
              <a:ext uri="{FF2B5EF4-FFF2-40B4-BE49-F238E27FC236}">
                <a16:creationId xmlns:a16="http://schemas.microsoft.com/office/drawing/2014/main" id="{EE4128AF-661D-A042-B7A5-8447E4A6F641}"/>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BB2ABF60-B8F6-7745-BC31-EBE1F2910D4D}"/>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805D0B30-7E21-014D-B3DC-313742B05B1E}"/>
              </a:ext>
            </a:extLst>
          </p:cNvPr>
          <p:cNvSpPr>
            <a:spLocks noGrp="1"/>
          </p:cNvSpPr>
          <p:nvPr>
            <p:ph type="sldNum" sz="quarter" idx="12"/>
          </p:nvPr>
        </p:nvSpPr>
        <p:spPr/>
        <p:txBody>
          <a:bodyPr/>
          <a:lstStyle/>
          <a:p>
            <a:fld id="{8127209B-B3F5-498A-AD06-B1E95A6A5D2E}" type="slidenum">
              <a:rPr lang="en-US" smtClean="0"/>
              <a:t>7</a:t>
            </a:fld>
            <a:endParaRPr lang="en-US"/>
          </a:p>
        </p:txBody>
      </p:sp>
      <p:pic>
        <p:nvPicPr>
          <p:cNvPr id="6" name="Picture 5">
            <a:extLst>
              <a:ext uri="{FF2B5EF4-FFF2-40B4-BE49-F238E27FC236}">
                <a16:creationId xmlns:a16="http://schemas.microsoft.com/office/drawing/2014/main" id="{884F26D4-3245-EC49-B185-1F7E662B4CC1}"/>
              </a:ext>
            </a:extLst>
          </p:cNvPr>
          <p:cNvPicPr>
            <a:picLocks noChangeAspect="1"/>
          </p:cNvPicPr>
          <p:nvPr/>
        </p:nvPicPr>
        <p:blipFill>
          <a:blip r:embed="rId2"/>
          <a:stretch>
            <a:fillRect/>
          </a:stretch>
        </p:blipFill>
        <p:spPr>
          <a:xfrm>
            <a:off x="1253306" y="1040548"/>
            <a:ext cx="2146300" cy="8636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F9D21C1-F0EC-E545-92EA-32ABF202F42F}"/>
                  </a:ext>
                </a:extLst>
              </p:cNvPr>
              <p:cNvSpPr txBox="1"/>
              <p:nvPr/>
            </p:nvSpPr>
            <p:spPr>
              <a:xfrm>
                <a:off x="-1" y="609601"/>
                <a:ext cx="4724401" cy="4776051"/>
              </a:xfrm>
              <a:prstGeom prst="rect">
                <a:avLst/>
              </a:prstGeom>
              <a:noFill/>
            </p:spPr>
            <p:txBody>
              <a:bodyPr wrap="square" rtlCol="0">
                <a:spAutoFit/>
              </a:bodyPr>
              <a:lstStyle/>
              <a:p>
                <a:pPr algn="ctr"/>
                <a:r>
                  <a:rPr lang="en-US" b="1" dirty="0">
                    <a:latin typeface="Century" panose="02040604050505020304" pitchFamily="18" charset="0"/>
                    <a:cs typeface="Times New Roman" panose="02020603050405020304" pitchFamily="18" charset="0"/>
                  </a:rPr>
                  <a:t>Cross sections:</a:t>
                </a:r>
              </a:p>
              <a:p>
                <a:pPr algn="ctr"/>
                <a:endParaRPr lang="en-US" dirty="0">
                  <a:latin typeface="Century" panose="02040604050505020304" pitchFamily="18" charset="0"/>
                  <a:cs typeface="Times New Roman" panose="02020603050405020304" pitchFamily="18" charset="0"/>
                </a:endParaRPr>
              </a:p>
              <a:p>
                <a:pPr algn="ctr"/>
                <a:endParaRPr lang="en-US" dirty="0">
                  <a:latin typeface="Century" panose="02040604050505020304" pitchFamily="18" charset="0"/>
                  <a:cs typeface="Times New Roman" panose="02020603050405020304" pitchFamily="18" charset="0"/>
                </a:endParaRPr>
              </a:p>
              <a:p>
                <a:pPr algn="ctr"/>
                <a:endParaRPr lang="en-US" dirty="0">
                  <a:latin typeface="Century" panose="02040604050505020304" pitchFamily="18" charset="0"/>
                  <a:cs typeface="Times New Roman" panose="02020603050405020304" pitchFamily="18" charset="0"/>
                </a:endParaRPr>
              </a:p>
              <a:p>
                <a:pPr algn="ctr"/>
                <a:endParaRPr lang="en-US" dirty="0">
                  <a:latin typeface="Century" panose="02040604050505020304" pitchFamily="18" charset="0"/>
                  <a:cs typeface="Times New Roman" panose="02020603050405020304" pitchFamily="18" charset="0"/>
                </a:endParaRPr>
              </a:p>
              <a:p>
                <a:pPr algn="ctr"/>
                <a:r>
                  <a:rPr lang="en-US" dirty="0">
                    <a:latin typeface="Century" panose="02040604050505020304" pitchFamily="18" charset="0"/>
                    <a:cs typeface="Times New Roman" panose="02020603050405020304" pitchFamily="18" charset="0"/>
                  </a:rPr>
                  <a:t>To measure a cross section with a relative statistical precision of 1%, you need 10,000 events.</a:t>
                </a:r>
              </a:p>
              <a:p>
                <a:pPr algn="ctr"/>
                <a:r>
                  <a:rPr lang="en-US" b="1" dirty="0">
                    <a:latin typeface="Century" panose="02040604050505020304" pitchFamily="18" charset="0"/>
                    <a:cs typeface="Times New Roman" panose="02020603050405020304" pitchFamily="18" charset="0"/>
                  </a:rPr>
                  <a:t>Asymmetries:</a:t>
                </a:r>
              </a:p>
              <a:p>
                <a:pPr algn="ct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cs typeface="Times New Roman" panose="02020603050405020304" pitchFamily="18" charset="0"/>
                        </a:rPr>
                        <m:t>Δ</m:t>
                      </m:r>
                      <m:r>
                        <a:rPr lang="en-US" i="1">
                          <a:latin typeface="Cambria Math" panose="02040503050406030204" pitchFamily="18" charset="0"/>
                          <a:cs typeface="Times New Roman" panose="02020603050405020304" pitchFamily="18" charset="0"/>
                        </a:rPr>
                        <m:t>𝐴</m:t>
                      </m:r>
                      <m:r>
                        <a:rPr lang="en-US" i="1">
                          <a:latin typeface="Cambria Math" panose="02040503050406030204" pitchFamily="18" charset="0"/>
                          <a:cs typeface="Times New Roman" panose="02020603050405020304" pitchFamily="18" charset="0"/>
                        </a:rPr>
                        <m:t>=</m:t>
                      </m:r>
                      <m:rad>
                        <m:radPr>
                          <m:degHide m:val="on"/>
                          <m:ctrlPr>
                            <a:rPr lang="en-US" i="1">
                              <a:latin typeface="Cambria Math" panose="02040503050406030204" pitchFamily="18" charset="0"/>
                              <a:cs typeface="Times New Roman" panose="02020603050405020304" pitchFamily="18" charset="0"/>
                            </a:rPr>
                          </m:ctrlPr>
                        </m:radPr>
                        <m:deg/>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𝐴</m:t>
                                  </m:r>
                                </m:e>
                                <m:sup>
                                  <m:r>
                                    <a:rPr lang="en-US" i="1">
                                      <a:latin typeface="Cambria Math" panose="02040503050406030204" pitchFamily="18" charset="0"/>
                                      <a:cs typeface="Times New Roman" panose="02020603050405020304" pitchFamily="18" charset="0"/>
                                    </a:rPr>
                                    <m:t>2</m:t>
                                  </m:r>
                                </m:sup>
                              </m:sSup>
                            </m:num>
                            <m:den>
                              <m:r>
                                <a:rPr lang="en-US" i="1">
                                  <a:latin typeface="Cambria Math" panose="02040503050406030204" pitchFamily="18" charset="0"/>
                                  <a:cs typeface="Times New Roman" panose="02020603050405020304" pitchFamily="18" charset="0"/>
                                </a:rPr>
                                <m:t>𝑁</m:t>
                              </m:r>
                            </m:den>
                          </m:f>
                        </m:e>
                      </m:rad>
                    </m:oMath>
                  </m:oMathPara>
                </a14:m>
                <a:endParaRPr lang="en-US" dirty="0">
                  <a:latin typeface="Century" panose="020406040505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cs typeface="Times New Roman" panose="02020603050405020304" pitchFamily="18" charset="0"/>
                            </a:rPr>
                          </m:ctrlPr>
                        </m:fPr>
                        <m:num>
                          <m:r>
                            <m:rPr>
                              <m:sty m:val="p"/>
                            </m:rPr>
                            <a:rPr lang="en-US">
                              <a:latin typeface="Cambria Math" panose="02040503050406030204" pitchFamily="18" charset="0"/>
                              <a:cs typeface="Times New Roman" panose="02020603050405020304" pitchFamily="18" charset="0"/>
                            </a:rPr>
                            <m:t>Δ</m:t>
                          </m:r>
                          <m:r>
                            <a:rPr lang="en-US" i="1">
                              <a:latin typeface="Cambria Math" panose="02040503050406030204" pitchFamily="18" charset="0"/>
                              <a:cs typeface="Times New Roman" panose="02020603050405020304" pitchFamily="18" charset="0"/>
                            </a:rPr>
                            <m:t>𝐴</m:t>
                          </m:r>
                        </m:num>
                        <m:den>
                          <m:r>
                            <a:rPr lang="en-US" i="1">
                              <a:latin typeface="Cambria Math" panose="02040503050406030204" pitchFamily="18" charset="0"/>
                              <a:cs typeface="Times New Roman" panose="02020603050405020304" pitchFamily="18" charset="0"/>
                            </a:rPr>
                            <m:t>𝐴</m:t>
                          </m:r>
                        </m:den>
                      </m:f>
                      <m:r>
                        <a:rPr lang="en-US" i="1">
                          <a:latin typeface="Cambria Math" panose="02040503050406030204" pitchFamily="18" charset="0"/>
                          <a:cs typeface="Times New Roman" panose="02020603050405020304" pitchFamily="18" charset="0"/>
                        </a:rPr>
                        <m:t>=</m:t>
                      </m:r>
                      <m:rad>
                        <m:radPr>
                          <m:degHide m:val="on"/>
                          <m:ctrlPr>
                            <a:rPr lang="en-US" i="1">
                              <a:latin typeface="Cambria Math" panose="02040503050406030204" pitchFamily="18" charset="0"/>
                              <a:cs typeface="Times New Roman" panose="02020603050405020304" pitchFamily="18" charset="0"/>
                            </a:rPr>
                          </m:ctrlPr>
                        </m:radPr>
                        <m:deg/>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𝐴</m:t>
                                  </m:r>
                                </m:e>
                                <m:sup>
                                  <m:r>
                                    <a:rPr lang="en-US" i="1">
                                      <a:latin typeface="Cambria Math" panose="02040503050406030204" pitchFamily="18" charset="0"/>
                                      <a:cs typeface="Times New Roman" panose="02020603050405020304" pitchFamily="18" charset="0"/>
                                    </a:rPr>
                                    <m:t>2</m:t>
                                  </m:r>
                                </m:sup>
                              </m:sSup>
                            </m:num>
                            <m:den>
                              <m:r>
                                <a:rPr lang="en-US" i="1">
                                  <a:latin typeface="Cambria Math" panose="02040503050406030204" pitchFamily="18" charset="0"/>
                                  <a:cs typeface="Times New Roman" panose="02020603050405020304" pitchFamily="18" charset="0"/>
                                </a:rPr>
                                <m:t>𝑁</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𝐴</m:t>
                                  </m:r>
                                </m:e>
                                <m:sup>
                                  <m:r>
                                    <a:rPr lang="en-US" i="1">
                                      <a:latin typeface="Cambria Math" panose="02040503050406030204" pitchFamily="18" charset="0"/>
                                      <a:cs typeface="Times New Roman" panose="02020603050405020304" pitchFamily="18" charset="0"/>
                                    </a:rPr>
                                    <m:t>2</m:t>
                                  </m:r>
                                </m:sup>
                              </m:sSup>
                            </m:den>
                          </m:f>
                        </m:e>
                      </m:rad>
                    </m:oMath>
                  </m:oMathPara>
                </a14:m>
                <a:endParaRPr lang="en-US" dirty="0">
                  <a:latin typeface="Century" panose="02040604050505020304" pitchFamily="18" charset="0"/>
                  <a:cs typeface="Times New Roman" panose="02020603050405020304" pitchFamily="18" charset="0"/>
                </a:endParaRPr>
              </a:p>
              <a:p>
                <a:pPr algn="ctr"/>
                <a:endParaRPr lang="en-US" dirty="0">
                  <a:latin typeface="Century" panose="02040604050505020304" pitchFamily="18" charset="0"/>
                  <a:cs typeface="Times New Roman" panose="02020603050405020304" pitchFamily="18" charset="0"/>
                </a:endParaRPr>
              </a:p>
              <a:p>
                <a:pPr algn="ctr"/>
                <a:endParaRPr lang="en-US" dirty="0">
                  <a:latin typeface="Century" panose="020406040505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F9D21C1-F0EC-E545-92EA-32ABF202F42F}"/>
                  </a:ext>
                </a:extLst>
              </p:cNvPr>
              <p:cNvSpPr txBox="1">
                <a:spLocks noRot="1" noChangeAspect="1" noMove="1" noResize="1" noEditPoints="1" noAdjustHandles="1" noChangeArrowheads="1" noChangeShapeType="1" noTextEdit="1"/>
              </p:cNvSpPr>
              <p:nvPr/>
            </p:nvSpPr>
            <p:spPr>
              <a:xfrm>
                <a:off x="-1" y="609601"/>
                <a:ext cx="4724401" cy="4776051"/>
              </a:xfrm>
              <a:prstGeom prst="rect">
                <a:avLst/>
              </a:prstGeom>
              <a:blipFill>
                <a:blip r:embed="rId3"/>
                <a:stretch>
                  <a:fillRect t="-63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E50195F9-0DD7-3743-BFFE-966BF80982C9}"/>
              </a:ext>
            </a:extLst>
          </p:cNvPr>
          <p:cNvPicPr>
            <a:picLocks noChangeAspect="1"/>
          </p:cNvPicPr>
          <p:nvPr/>
        </p:nvPicPr>
        <p:blipFill>
          <a:blip r:embed="rId4"/>
          <a:stretch>
            <a:fillRect/>
          </a:stretch>
        </p:blipFill>
        <p:spPr>
          <a:xfrm>
            <a:off x="4724400" y="609600"/>
            <a:ext cx="3295119" cy="4183993"/>
          </a:xfrm>
          <a:prstGeom prst="rect">
            <a:avLst/>
          </a:prstGeom>
        </p:spPr>
      </p:pic>
      <p:pic>
        <p:nvPicPr>
          <p:cNvPr id="13" name="Picture 12">
            <a:extLst>
              <a:ext uri="{FF2B5EF4-FFF2-40B4-BE49-F238E27FC236}">
                <a16:creationId xmlns:a16="http://schemas.microsoft.com/office/drawing/2014/main" id="{65223478-BF32-4B4B-9361-FC5F49C9FFCA}"/>
              </a:ext>
            </a:extLst>
          </p:cNvPr>
          <p:cNvPicPr>
            <a:picLocks noChangeAspect="1"/>
          </p:cNvPicPr>
          <p:nvPr/>
        </p:nvPicPr>
        <p:blipFill>
          <a:blip r:embed="rId5"/>
          <a:stretch>
            <a:fillRect/>
          </a:stretch>
        </p:blipFill>
        <p:spPr>
          <a:xfrm>
            <a:off x="8328116" y="609600"/>
            <a:ext cx="3017520" cy="473750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15733E4-1208-FD4E-9341-629C064F1BA2}"/>
                  </a:ext>
                </a:extLst>
              </p:cNvPr>
              <p:cNvSpPr txBox="1"/>
              <p:nvPr/>
            </p:nvSpPr>
            <p:spPr>
              <a:xfrm>
                <a:off x="-1" y="4953853"/>
                <a:ext cx="6782765" cy="135370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entury" panose="02040604050505020304" pitchFamily="18" charset="0"/>
                    <a:cs typeface="Times New Roman" panose="02020603050405020304" pitchFamily="18" charset="0"/>
                  </a:rPr>
                  <a:t>Example: Typical asymmetry magnitude in a recoil proton polarimeter at ”high” momentum is ~few percent.</a:t>
                </a:r>
              </a:p>
              <a:p>
                <a:pPr marL="285750" indent="-285750">
                  <a:buFont typeface="Arial" panose="020B0604020202020204" pitchFamily="34" charset="0"/>
                  <a:buChar char="•"/>
                </a:pPr>
                <a:r>
                  <a:rPr lang="en-US" dirty="0">
                    <a:latin typeface="Century" panose="02040604050505020304" pitchFamily="18" charset="0"/>
                    <a:cs typeface="Times New Roman" panose="02020603050405020304" pitchFamily="18" charset="0"/>
                  </a:rPr>
                  <a:t>To measure a 5% asymmetry with a relative precision of 1%, one needs </a:t>
                </a:r>
                <a14:m>
                  <m:oMath xmlns:m="http://schemas.openxmlformats.org/officeDocument/2006/math">
                    <m:r>
                      <a:rPr lang="en-US" i="1">
                        <a:latin typeface="Cambria Math" panose="02040503050406030204" pitchFamily="18" charset="0"/>
                        <a:cs typeface="Times New Roman" panose="02020603050405020304" pitchFamily="18" charset="0"/>
                      </a:rPr>
                      <m:t>𝑁</m:t>
                    </m:r>
                    <m:r>
                      <a:rPr lang="en-US" i="1">
                        <a:latin typeface="Cambria Math" panose="02040503050406030204" pitchFamily="18" charset="0"/>
                        <a:cs typeface="Times New Roman" panose="02020603050405020304" pitchFamily="18" charset="0"/>
                      </a:rPr>
                      <m:t>=10,000×</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𝐴</m:t>
                            </m:r>
                          </m:e>
                          <m:sup>
                            <m:r>
                              <a:rPr lang="en-US" i="1">
                                <a:latin typeface="Cambria Math" panose="02040503050406030204" pitchFamily="18" charset="0"/>
                                <a:cs typeface="Times New Roman" panose="02020603050405020304" pitchFamily="18" charset="0"/>
                              </a:rPr>
                              <m:t>2</m:t>
                            </m:r>
                          </m:sup>
                        </m:sSup>
                      </m:num>
                      <m:den>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𝐴</m:t>
                            </m:r>
                          </m:e>
                          <m:sup>
                            <m:r>
                              <a:rPr lang="en-US" i="1">
                                <a:latin typeface="Cambria Math" panose="02040503050406030204" pitchFamily="18" charset="0"/>
                                <a:cs typeface="Times New Roman" panose="02020603050405020304" pitchFamily="18" charset="0"/>
                              </a:rPr>
                              <m:t>2</m:t>
                            </m:r>
                          </m:sup>
                        </m:sSup>
                      </m:den>
                    </m:f>
                    <m:r>
                      <a:rPr lang="en-US" i="1">
                        <a:latin typeface="Cambria Math" panose="02040503050406030204" pitchFamily="18" charset="0"/>
                        <a:cs typeface="Times New Roman" panose="02020603050405020304" pitchFamily="18" charset="0"/>
                      </a:rPr>
                      <m:t>≈4×</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10</m:t>
                        </m:r>
                      </m:e>
                      <m:sup>
                        <m:r>
                          <a:rPr lang="en-US" i="1">
                            <a:latin typeface="Cambria Math" panose="02040503050406030204" pitchFamily="18" charset="0"/>
                            <a:cs typeface="Times New Roman" panose="02020603050405020304" pitchFamily="18" charset="0"/>
                          </a:rPr>
                          <m:t>6</m:t>
                        </m:r>
                      </m:sup>
                    </m:sSup>
                  </m:oMath>
                </a14:m>
                <a:r>
                  <a:rPr lang="en-US" dirty="0">
                    <a:latin typeface="Century" panose="02040604050505020304" pitchFamily="18" charset="0"/>
                    <a:cs typeface="Times New Roman" panose="02020603050405020304" pitchFamily="18" charset="0"/>
                  </a:rPr>
                  <a:t> events! </a:t>
                </a:r>
              </a:p>
            </p:txBody>
          </p:sp>
        </mc:Choice>
        <mc:Fallback xmlns="">
          <p:sp>
            <p:nvSpPr>
              <p:cNvPr id="14" name="TextBox 13">
                <a:extLst>
                  <a:ext uri="{FF2B5EF4-FFF2-40B4-BE49-F238E27FC236}">
                    <a16:creationId xmlns:a16="http://schemas.microsoft.com/office/drawing/2014/main" id="{515733E4-1208-FD4E-9341-629C064F1BA2}"/>
                  </a:ext>
                </a:extLst>
              </p:cNvPr>
              <p:cNvSpPr txBox="1">
                <a:spLocks noRot="1" noChangeAspect="1" noMove="1" noResize="1" noEditPoints="1" noAdjustHandles="1" noChangeArrowheads="1" noChangeShapeType="1" noTextEdit="1"/>
              </p:cNvSpPr>
              <p:nvPr/>
            </p:nvSpPr>
            <p:spPr>
              <a:xfrm>
                <a:off x="-1" y="4953853"/>
                <a:ext cx="6782765" cy="1353704"/>
              </a:xfrm>
              <a:prstGeom prst="rect">
                <a:avLst/>
              </a:prstGeom>
              <a:blipFill>
                <a:blip r:embed="rId6"/>
                <a:stretch>
                  <a:fillRect l="-539" t="-2703" b="-22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1B31754-2750-D449-AFFF-17C2F2C79027}"/>
                  </a:ext>
                </a:extLst>
              </p:cNvPr>
              <p:cNvSpPr txBox="1"/>
              <p:nvPr/>
            </p:nvSpPr>
            <p:spPr>
              <a:xfrm>
                <a:off x="6622813" y="5606333"/>
                <a:ext cx="5569187" cy="830997"/>
              </a:xfrm>
              <a:prstGeom prst="rect">
                <a:avLst/>
              </a:prstGeom>
              <a:noFill/>
            </p:spPr>
            <p:txBody>
              <a:bodyPr wrap="square" rtlCol="0">
                <a:spAutoFit/>
              </a:bodyPr>
              <a:lstStyle/>
              <a:p>
                <a:pPr algn="l"/>
                <a:r>
                  <a:rPr lang="en-US" sz="1600" b="1" dirty="0">
                    <a:solidFill>
                      <a:srgbClr val="FF0000"/>
                    </a:solidFill>
                    <a:latin typeface="Century" panose="02040604050505020304" pitchFamily="18" charset="0"/>
                    <a:cs typeface="Times New Roman" panose="02020603050405020304" pitchFamily="18" charset="0"/>
                    <a:sym typeface="Wingdings" pitchFamily="2" charset="2"/>
                  </a:rPr>
                  <a:t> Asymmetry measurement must maximize beam and/or target polarization, and luminosity </a:t>
                </a:r>
                <a14:m>
                  <m:oMath xmlns:m="http://schemas.openxmlformats.org/officeDocument/2006/math">
                    <m:r>
                      <a:rPr lang="en-US" sz="1600" b="1" i="1">
                        <a:solidFill>
                          <a:srgbClr val="FF0000"/>
                        </a:solidFill>
                        <a:latin typeface="Cambria Math" panose="02040503050406030204" pitchFamily="18" charset="0"/>
                        <a:cs typeface="Times New Roman" panose="02020603050405020304" pitchFamily="18" charset="0"/>
                        <a:sym typeface="Wingdings" pitchFamily="2" charset="2"/>
                      </a:rPr>
                      <m:t>×</m:t>
                    </m:r>
                  </m:oMath>
                </a14:m>
                <a:r>
                  <a:rPr lang="en-US" sz="1600" b="1" dirty="0">
                    <a:solidFill>
                      <a:srgbClr val="FF0000"/>
                    </a:solidFill>
                    <a:latin typeface="Century" panose="02040604050505020304" pitchFamily="18" charset="0"/>
                    <a:cs typeface="Times New Roman" panose="02020603050405020304" pitchFamily="18" charset="0"/>
                  </a:rPr>
                  <a:t> acceptance!</a:t>
                </a:r>
              </a:p>
            </p:txBody>
          </p:sp>
        </mc:Choice>
        <mc:Fallback xmlns="">
          <p:sp>
            <p:nvSpPr>
              <p:cNvPr id="15" name="TextBox 14">
                <a:extLst>
                  <a:ext uri="{FF2B5EF4-FFF2-40B4-BE49-F238E27FC236}">
                    <a16:creationId xmlns:a16="http://schemas.microsoft.com/office/drawing/2014/main" id="{F1B31754-2750-D449-AFFF-17C2F2C79027}"/>
                  </a:ext>
                </a:extLst>
              </p:cNvPr>
              <p:cNvSpPr txBox="1">
                <a:spLocks noRot="1" noChangeAspect="1" noMove="1" noResize="1" noEditPoints="1" noAdjustHandles="1" noChangeArrowheads="1" noChangeShapeType="1" noTextEdit="1"/>
              </p:cNvSpPr>
              <p:nvPr/>
            </p:nvSpPr>
            <p:spPr>
              <a:xfrm>
                <a:off x="6622813" y="5606333"/>
                <a:ext cx="5569187" cy="830997"/>
              </a:xfrm>
              <a:prstGeom prst="rect">
                <a:avLst/>
              </a:prstGeom>
              <a:blipFill>
                <a:blip r:embed="rId7"/>
                <a:stretch>
                  <a:fillRect l="-547" t="-2941"/>
                </a:stretch>
              </a:blipFill>
            </p:spPr>
            <p:txBody>
              <a:bodyPr/>
              <a:lstStyle/>
              <a:p>
                <a:r>
                  <a:rPr lang="en-US">
                    <a:noFill/>
                  </a:rPr>
                  <a:t> </a:t>
                </a:r>
              </a:p>
            </p:txBody>
          </p:sp>
        </mc:Fallback>
      </mc:AlternateContent>
    </p:spTree>
    <p:extLst>
      <p:ext uri="{BB962C8B-B14F-4D97-AF65-F5344CB8AC3E}">
        <p14:creationId xmlns:p14="http://schemas.microsoft.com/office/powerpoint/2010/main" val="3395260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69F6-5D2F-5366-9465-86E682E07BD7}"/>
              </a:ext>
            </a:extLst>
          </p:cNvPr>
          <p:cNvSpPr>
            <a:spLocks noGrp="1"/>
          </p:cNvSpPr>
          <p:nvPr>
            <p:ph type="title"/>
          </p:nvPr>
        </p:nvSpPr>
        <p:spPr/>
        <p:txBody>
          <a:bodyPr/>
          <a:lstStyle/>
          <a:p>
            <a:r>
              <a:rPr lang="en-US" dirty="0"/>
              <a:t>Proton Polarimetry Figure-of-Merit Ingredients</a:t>
            </a:r>
          </a:p>
        </p:txBody>
      </p:sp>
      <p:sp>
        <p:nvSpPr>
          <p:cNvPr id="3" name="Date Placeholder 2">
            <a:extLst>
              <a:ext uri="{FF2B5EF4-FFF2-40B4-BE49-F238E27FC236}">
                <a16:creationId xmlns:a16="http://schemas.microsoft.com/office/drawing/2014/main" id="{2A267874-87DF-6378-CE48-A5C660993269}"/>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7BE401B3-7C1B-AC9E-68F5-2C46AEC01E45}"/>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21884EE5-4409-F435-7D94-E442CD81C445}"/>
              </a:ext>
            </a:extLst>
          </p:cNvPr>
          <p:cNvSpPr>
            <a:spLocks noGrp="1"/>
          </p:cNvSpPr>
          <p:nvPr>
            <p:ph type="sldNum" sz="quarter" idx="12"/>
          </p:nvPr>
        </p:nvSpPr>
        <p:spPr/>
        <p:txBody>
          <a:bodyPr/>
          <a:lstStyle/>
          <a:p>
            <a:fld id="{BFEAF0DA-B1A1-AC48-BA2F-2E86C6979941}" type="slidenum">
              <a:rPr lang="en-US" smtClean="0"/>
              <a:t>8</a:t>
            </a:fld>
            <a:endParaRPr lang="en-US"/>
          </a:p>
        </p:txBody>
      </p:sp>
      <p:pic>
        <p:nvPicPr>
          <p:cNvPr id="11" name="Picture 10">
            <a:extLst>
              <a:ext uri="{FF2B5EF4-FFF2-40B4-BE49-F238E27FC236}">
                <a16:creationId xmlns:a16="http://schemas.microsoft.com/office/drawing/2014/main" id="{0551DDD9-37AC-01AE-1430-89ED7767DB7C}"/>
              </a:ext>
            </a:extLst>
          </p:cNvPr>
          <p:cNvPicPr>
            <a:picLocks noChangeAspect="1"/>
          </p:cNvPicPr>
          <p:nvPr/>
        </p:nvPicPr>
        <p:blipFill>
          <a:blip r:embed="rId2"/>
          <a:stretch>
            <a:fillRect/>
          </a:stretch>
        </p:blipFill>
        <p:spPr>
          <a:xfrm rot="5400000">
            <a:off x="483809" y="255210"/>
            <a:ext cx="2689981" cy="3657600"/>
          </a:xfrm>
          <a:prstGeom prst="rect">
            <a:avLst/>
          </a:prstGeom>
        </p:spPr>
      </p:pic>
      <p:pic>
        <p:nvPicPr>
          <p:cNvPr id="13" name="Picture 12">
            <a:extLst>
              <a:ext uri="{FF2B5EF4-FFF2-40B4-BE49-F238E27FC236}">
                <a16:creationId xmlns:a16="http://schemas.microsoft.com/office/drawing/2014/main" id="{095ED791-A1E7-0FD6-405A-1D39CEF6C324}"/>
              </a:ext>
            </a:extLst>
          </p:cNvPr>
          <p:cNvPicPr>
            <a:picLocks noChangeAspect="1"/>
          </p:cNvPicPr>
          <p:nvPr/>
        </p:nvPicPr>
        <p:blipFill>
          <a:blip r:embed="rId3"/>
          <a:stretch>
            <a:fillRect/>
          </a:stretch>
        </p:blipFill>
        <p:spPr>
          <a:xfrm rot="5400000">
            <a:off x="4521269" y="313361"/>
            <a:ext cx="2689981" cy="3657600"/>
          </a:xfrm>
          <a:prstGeom prst="rect">
            <a:avLst/>
          </a:prstGeom>
        </p:spPr>
      </p:pic>
      <p:pic>
        <p:nvPicPr>
          <p:cNvPr id="15" name="Picture 14">
            <a:extLst>
              <a:ext uri="{FF2B5EF4-FFF2-40B4-BE49-F238E27FC236}">
                <a16:creationId xmlns:a16="http://schemas.microsoft.com/office/drawing/2014/main" id="{327934F3-C630-23D3-24CA-1631591929EE}"/>
              </a:ext>
            </a:extLst>
          </p:cNvPr>
          <p:cNvPicPr>
            <a:picLocks noChangeAspect="1"/>
          </p:cNvPicPr>
          <p:nvPr/>
        </p:nvPicPr>
        <p:blipFill>
          <a:blip r:embed="rId4"/>
          <a:stretch>
            <a:fillRect/>
          </a:stretch>
        </p:blipFill>
        <p:spPr>
          <a:xfrm>
            <a:off x="8309944" y="797170"/>
            <a:ext cx="3399460" cy="5000802"/>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8C20609-D42B-F18F-45D2-2960B82BD3CA}"/>
                  </a:ext>
                </a:extLst>
              </p:cNvPr>
              <p:cNvSpPr txBox="1"/>
              <p:nvPr/>
            </p:nvSpPr>
            <p:spPr>
              <a:xfrm>
                <a:off x="10691" y="3574510"/>
                <a:ext cx="8053535" cy="2762488"/>
              </a:xfrm>
              <a:prstGeom prst="rect">
                <a:avLst/>
              </a:prstGeom>
              <a:noFill/>
            </p:spPr>
            <p:txBody>
              <a:bodyPr wrap="square" rtlCol="0">
                <a:spAutoFit/>
              </a:bodyPr>
              <a:lstStyle/>
              <a:p>
                <a:pPr marL="285750" indent="-285750" algn="l">
                  <a:buFont typeface="Arial" panose="020B0604020202020204" pitchFamily="34" charset="0"/>
                  <a:buChar char="•"/>
                </a:pPr>
                <a:r>
                  <a:rPr lang="en-US" dirty="0">
                    <a:latin typeface="Century" panose="02040604050505020304" pitchFamily="18" charset="0"/>
                  </a:rPr>
                  <a:t>Figures from </a:t>
                </a:r>
                <a:r>
                  <a:rPr lang="en-US" b="1" dirty="0">
                    <a:latin typeface="Century" panose="02040604050505020304" pitchFamily="18" charset="0"/>
                  </a:rPr>
                  <a:t>Puckett </a:t>
                </a:r>
                <a:r>
                  <a:rPr lang="en-US" b="1" i="1" dirty="0">
                    <a:latin typeface="Century" panose="02040604050505020304" pitchFamily="18" charset="0"/>
                  </a:rPr>
                  <a:t>et al., </a:t>
                </a:r>
                <a:r>
                  <a:rPr lang="en-US" b="1" dirty="0">
                    <a:latin typeface="Century" panose="02040604050505020304" pitchFamily="18" charset="0"/>
                  </a:rPr>
                  <a:t>PRC 96, 055203 (2017)</a:t>
                </a:r>
              </a:p>
              <a:p>
                <a:pPr marL="285750" indent="-285750" algn="l">
                  <a:buFont typeface="Arial" panose="020B0604020202020204" pitchFamily="34" charset="0"/>
                  <a:buChar char="•"/>
                </a:pPr>
                <a:r>
                  <a:rPr lang="en-US" dirty="0">
                    <a:latin typeface="Century" panose="02040604050505020304" pitchFamily="18" charset="0"/>
                  </a:rPr>
                  <a:t>Elastic </a:t>
                </a:r>
                <a:r>
                  <a:rPr lang="en-US" i="1" dirty="0">
                    <a:latin typeface="Century" panose="02040604050505020304" pitchFamily="18" charset="0"/>
                  </a:rPr>
                  <a:t>ep</a:t>
                </a:r>
                <a:r>
                  <a:rPr lang="en-US" dirty="0">
                    <a:latin typeface="Century" panose="02040604050505020304" pitchFamily="18" charset="0"/>
                  </a:rPr>
                  <a:t> reaction is self-calibrating for analyzing power.</a:t>
                </a:r>
              </a:p>
              <a:p>
                <a:pPr marL="285750" indent="-285750" algn="l">
                  <a:buFont typeface="Arial" panose="020B0604020202020204" pitchFamily="34" charset="0"/>
                  <a:buChar char="•"/>
                </a:pPr>
                <a:r>
                  <a:rPr lang="en-US" dirty="0">
                    <a:latin typeface="Century" panose="02040604050505020304" pitchFamily="18" charset="0"/>
                  </a:rPr>
                  <a:t>Analyzing power estimates for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𝐶</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oMath>
                </a14:m>
                <a:r>
                  <a:rPr lang="en-US" i="1" dirty="0">
                    <a:latin typeface="Century" panose="02040604050505020304" pitchFamily="18" charset="0"/>
                  </a:rPr>
                  <a:t> </a:t>
                </a:r>
                <a:r>
                  <a:rPr lang="en-US" dirty="0">
                    <a:latin typeface="Century" panose="02040604050505020304" pitchFamily="18" charset="0"/>
                  </a:rPr>
                  <a:t>parametrized from </a:t>
                </a:r>
                <a:r>
                  <a:rPr lang="en-US" dirty="0" err="1">
                    <a:latin typeface="Century" panose="02040604050505020304" pitchFamily="18" charset="0"/>
                  </a:rPr>
                  <a:t>GEp</a:t>
                </a:r>
                <a:r>
                  <a:rPr lang="en-US" dirty="0">
                    <a:latin typeface="Century" panose="02040604050505020304" pitchFamily="18" charset="0"/>
                  </a:rPr>
                  <a:t>-III data.</a:t>
                </a:r>
                <a:r>
                  <a:rPr lang="en-US" i="1" dirty="0">
                    <a:latin typeface="Century" panose="02040604050505020304" pitchFamily="18" charset="0"/>
                  </a:rPr>
                  <a:t> </a:t>
                </a:r>
              </a:p>
              <a:p>
                <a:pPr marL="285750" indent="-285750" algn="l">
                  <a:buFont typeface="Arial" panose="020B0604020202020204" pitchFamily="34" charset="0"/>
                  <a:buChar char="•"/>
                </a:pPr>
                <a:r>
                  <a:rPr lang="en-US" dirty="0">
                    <a:latin typeface="Century" panose="02040604050505020304" pitchFamily="18" charset="0"/>
                  </a:rPr>
                  <a:t>Angular distribution has roughly constant shape versus “transverse momentum” and overall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𝑝</m:t>
                            </m:r>
                          </m:sub>
                        </m:sSub>
                      </m:den>
                    </m:f>
                  </m:oMath>
                </a14:m>
                <a:r>
                  <a:rPr lang="en-US" dirty="0">
                    <a:latin typeface="Century" panose="02040604050505020304" pitchFamily="18" charset="0"/>
                  </a:rPr>
                  <a:t> scaling with incident proton momentum</a:t>
                </a:r>
              </a:p>
              <a:p>
                <a:pPr marL="285750" indent="-285750" algn="l">
                  <a:buFont typeface="Arial" panose="020B0604020202020204" pitchFamily="34" charset="0"/>
                  <a:buChar char="•"/>
                </a:pPr>
                <a:r>
                  <a:rPr lang="en-US" dirty="0">
                    <a:latin typeface="Century" panose="02040604050505020304" pitchFamily="18" charset="0"/>
                  </a:rPr>
                  <a:t>SBS GEP FOM estimates were done using GEANT4 simulation of SBS polarimeter and parametrized angular/momentum dependence of analyzing power, with modest extrapolation to highest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oMath>
                </a14:m>
                <a:r>
                  <a:rPr lang="en-US" dirty="0">
                    <a:latin typeface="Century" panose="02040604050505020304" pitchFamily="18" charset="0"/>
                  </a:rPr>
                  <a:t> of SBS GEP</a:t>
                </a:r>
              </a:p>
            </p:txBody>
          </p:sp>
        </mc:Choice>
        <mc:Fallback xmlns="">
          <p:sp>
            <p:nvSpPr>
              <p:cNvPr id="16" name="TextBox 15">
                <a:extLst>
                  <a:ext uri="{FF2B5EF4-FFF2-40B4-BE49-F238E27FC236}">
                    <a16:creationId xmlns:a16="http://schemas.microsoft.com/office/drawing/2014/main" id="{08C20609-D42B-F18F-45D2-2960B82BD3CA}"/>
                  </a:ext>
                </a:extLst>
              </p:cNvPr>
              <p:cNvSpPr txBox="1">
                <a:spLocks noRot="1" noChangeAspect="1" noMove="1" noResize="1" noEditPoints="1" noAdjustHandles="1" noChangeArrowheads="1" noChangeShapeType="1" noTextEdit="1"/>
              </p:cNvSpPr>
              <p:nvPr/>
            </p:nvSpPr>
            <p:spPr>
              <a:xfrm>
                <a:off x="10691" y="3574510"/>
                <a:ext cx="8053535" cy="2762488"/>
              </a:xfrm>
              <a:prstGeom prst="rect">
                <a:avLst/>
              </a:prstGeom>
              <a:blipFill>
                <a:blip r:embed="rId5"/>
                <a:stretch>
                  <a:fillRect l="-530" t="-1101"/>
                </a:stretch>
              </a:blipFill>
            </p:spPr>
            <p:txBody>
              <a:bodyPr/>
              <a:lstStyle/>
              <a:p>
                <a:r>
                  <a:rPr lang="en-US">
                    <a:noFill/>
                  </a:rPr>
                  <a:t> </a:t>
                </a:r>
              </a:p>
            </p:txBody>
          </p:sp>
        </mc:Fallback>
      </mc:AlternateContent>
    </p:spTree>
    <p:extLst>
      <p:ext uri="{BB962C8B-B14F-4D97-AF65-F5344CB8AC3E}">
        <p14:creationId xmlns:p14="http://schemas.microsoft.com/office/powerpoint/2010/main" val="3211080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CD807-0D4D-93BC-EFBA-A682E5BB4860}"/>
              </a:ext>
            </a:extLst>
          </p:cNvPr>
          <p:cNvSpPr>
            <a:spLocks noGrp="1"/>
          </p:cNvSpPr>
          <p:nvPr>
            <p:ph type="title"/>
          </p:nvPr>
        </p:nvSpPr>
        <p:spPr/>
        <p:txBody>
          <a:bodyPr/>
          <a:lstStyle/>
          <a:p>
            <a:r>
              <a:rPr lang="en-US" dirty="0"/>
              <a:t>Spin Precession</a:t>
            </a:r>
          </a:p>
        </p:txBody>
      </p:sp>
      <p:sp>
        <p:nvSpPr>
          <p:cNvPr id="3" name="Date Placeholder 2">
            <a:extLst>
              <a:ext uri="{FF2B5EF4-FFF2-40B4-BE49-F238E27FC236}">
                <a16:creationId xmlns:a16="http://schemas.microsoft.com/office/drawing/2014/main" id="{AC93F166-1A9B-B893-A674-92184BBD52A8}"/>
              </a:ext>
            </a:extLst>
          </p:cNvPr>
          <p:cNvSpPr>
            <a:spLocks noGrp="1"/>
          </p:cNvSpPr>
          <p:nvPr>
            <p:ph type="dt" sz="half" idx="10"/>
          </p:nvPr>
        </p:nvSpPr>
        <p:spPr/>
        <p:txBody>
          <a:bodyPr/>
          <a:lstStyle/>
          <a:p>
            <a:r>
              <a:rPr lang="en-US"/>
              <a:t>3/2/2026</a:t>
            </a:r>
          </a:p>
        </p:txBody>
      </p:sp>
      <p:sp>
        <p:nvSpPr>
          <p:cNvPr id="4" name="Footer Placeholder 3">
            <a:extLst>
              <a:ext uri="{FF2B5EF4-FFF2-40B4-BE49-F238E27FC236}">
                <a16:creationId xmlns:a16="http://schemas.microsoft.com/office/drawing/2014/main" id="{F6A2E387-9AA4-741D-2350-D08C6E160ABD}"/>
              </a:ext>
            </a:extLst>
          </p:cNvPr>
          <p:cNvSpPr>
            <a:spLocks noGrp="1"/>
          </p:cNvSpPr>
          <p:nvPr>
            <p:ph type="ftr" sz="quarter" idx="11"/>
          </p:nvPr>
        </p:nvSpPr>
        <p:spPr/>
        <p:txBody>
          <a:bodyPr/>
          <a:lstStyle/>
          <a:p>
            <a:r>
              <a:rPr lang="en-US"/>
              <a:t>SBS Collaboration 2026</a:t>
            </a:r>
          </a:p>
        </p:txBody>
      </p:sp>
      <p:sp>
        <p:nvSpPr>
          <p:cNvPr id="5" name="Slide Number Placeholder 4">
            <a:extLst>
              <a:ext uri="{FF2B5EF4-FFF2-40B4-BE49-F238E27FC236}">
                <a16:creationId xmlns:a16="http://schemas.microsoft.com/office/drawing/2014/main" id="{81C50379-39C6-4FA9-2CC1-55E182B0111A}"/>
              </a:ext>
            </a:extLst>
          </p:cNvPr>
          <p:cNvSpPr>
            <a:spLocks noGrp="1"/>
          </p:cNvSpPr>
          <p:nvPr>
            <p:ph type="sldNum" sz="quarter" idx="12"/>
          </p:nvPr>
        </p:nvSpPr>
        <p:spPr/>
        <p:txBody>
          <a:bodyPr/>
          <a:lstStyle/>
          <a:p>
            <a:fld id="{BFEAF0DA-B1A1-AC48-BA2F-2E86C6979941}" type="slidenum">
              <a:rPr lang="en-US" smtClean="0"/>
              <a:t>9</a:t>
            </a:fld>
            <a:endParaRPr lang="en-US"/>
          </a:p>
        </p:txBody>
      </p:sp>
      <p:pic>
        <p:nvPicPr>
          <p:cNvPr id="7" name="Picture 6">
            <a:extLst>
              <a:ext uri="{FF2B5EF4-FFF2-40B4-BE49-F238E27FC236}">
                <a16:creationId xmlns:a16="http://schemas.microsoft.com/office/drawing/2014/main" id="{DA1DDFC7-904E-33B1-7DE2-56B191AE15D9}"/>
              </a:ext>
            </a:extLst>
          </p:cNvPr>
          <p:cNvPicPr>
            <a:picLocks noChangeAspect="1"/>
          </p:cNvPicPr>
          <p:nvPr/>
        </p:nvPicPr>
        <p:blipFill>
          <a:blip r:embed="rId2"/>
          <a:stretch>
            <a:fillRect/>
          </a:stretch>
        </p:blipFill>
        <p:spPr>
          <a:xfrm rot="5400000">
            <a:off x="814251" y="-133213"/>
            <a:ext cx="4406538" cy="6035040"/>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774647A-C660-26B7-FE6B-D048234A67EC}"/>
                  </a:ext>
                </a:extLst>
              </p:cNvPr>
              <p:cNvSpPr txBox="1"/>
              <p:nvPr/>
            </p:nvSpPr>
            <p:spPr>
              <a:xfrm>
                <a:off x="0" y="5328559"/>
                <a:ext cx="5966234" cy="923330"/>
              </a:xfrm>
              <a:prstGeom prst="rect">
                <a:avLst/>
              </a:prstGeom>
              <a:noFill/>
            </p:spPr>
            <p:txBody>
              <a:bodyPr wrap="square" rtlCol="0">
                <a:spAutoFit/>
              </a:bodyPr>
              <a:lstStyle/>
              <a:p>
                <a:pPr marL="285750" indent="-285750">
                  <a:buFont typeface="Arial" panose="020B0604020202020204" pitchFamily="34" charset="0"/>
                  <a:buChar char="•"/>
                </a:pPr>
                <a:r>
                  <a:rPr lang="en-US" dirty="0"/>
                  <a:t>Above: normal asymmetry versus precession angle from </a:t>
                </a:r>
                <a:r>
                  <a:rPr lang="en-US" dirty="0" err="1"/>
                  <a:t>GEp</a:t>
                </a:r>
                <a:r>
                  <a:rPr lang="en-US" dirty="0"/>
                  <a:t>-III and GEp-2</a:t>
                </a:r>
                <a14:m>
                  <m:oMath xmlns:m="http://schemas.openxmlformats.org/officeDocument/2006/math">
                    <m:r>
                      <a:rPr lang="en-US" b="0" i="1" smtClean="0">
                        <a:latin typeface="Cambria Math" panose="02040503050406030204" pitchFamily="18" charset="0"/>
                      </a:rPr>
                      <m:t>𝛾</m:t>
                    </m:r>
                  </m:oMath>
                </a14:m>
                <a:r>
                  <a:rPr lang="en-US" dirty="0"/>
                  <a:t>, illustrating primary </a:t>
                </a:r>
                <a14:m>
                  <m:oMath xmlns:m="http://schemas.openxmlformats.org/officeDocument/2006/math">
                    <m:r>
                      <a:rPr lang="en-US" b="0" i="1" smtClean="0">
                        <a:latin typeface="Cambria Math" panose="02040503050406030204" pitchFamily="18" charset="0"/>
                      </a:rPr>
                      <m:t>−</m:t>
                    </m:r>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n-US" b="0" i="1" smtClean="0">
                        <a:latin typeface="Cambria Math" panose="02040503050406030204" pitchFamily="18" charset="0"/>
                      </a:rPr>
                      <m:t>𝜒</m:t>
                    </m:r>
                    <m:r>
                      <a:rPr lang="en-US" b="0" i="1" smtClean="0">
                        <a:latin typeface="Cambria Math" panose="02040503050406030204" pitchFamily="18" charset="0"/>
                      </a:rPr>
                      <m:t>)</m:t>
                    </m:r>
                  </m:oMath>
                </a14:m>
                <a:r>
                  <a:rPr lang="en-US" dirty="0"/>
                  <a:t> dependence. Figure from </a:t>
                </a:r>
                <a:r>
                  <a:rPr lang="en-US" i="1" dirty="0" err="1">
                    <a:hlinkClick r:id="rId3"/>
                  </a:rPr>
                  <a:t>Phys.Rev.C</a:t>
                </a:r>
                <a:r>
                  <a:rPr lang="en-US" dirty="0">
                    <a:hlinkClick r:id="rId3"/>
                  </a:rPr>
                  <a:t> 96 (2017) 5, 055203</a:t>
                </a:r>
                <a:endParaRPr lang="en-US" dirty="0"/>
              </a:p>
            </p:txBody>
          </p:sp>
        </mc:Choice>
        <mc:Fallback>
          <p:sp>
            <p:nvSpPr>
              <p:cNvPr id="8" name="TextBox 7">
                <a:extLst>
                  <a:ext uri="{FF2B5EF4-FFF2-40B4-BE49-F238E27FC236}">
                    <a16:creationId xmlns:a16="http://schemas.microsoft.com/office/drawing/2014/main" id="{A774647A-C660-26B7-FE6B-D048234A67EC}"/>
                  </a:ext>
                </a:extLst>
              </p:cNvPr>
              <p:cNvSpPr txBox="1">
                <a:spLocks noRot="1" noChangeAspect="1" noMove="1" noResize="1" noEditPoints="1" noAdjustHandles="1" noChangeArrowheads="1" noChangeShapeType="1" noTextEdit="1"/>
              </p:cNvSpPr>
              <p:nvPr/>
            </p:nvSpPr>
            <p:spPr>
              <a:xfrm>
                <a:off x="0" y="5328559"/>
                <a:ext cx="5966234" cy="923330"/>
              </a:xfrm>
              <a:prstGeom prst="rect">
                <a:avLst/>
              </a:prstGeom>
              <a:blipFill>
                <a:blip r:embed="rId4"/>
                <a:stretch>
                  <a:fillRect l="-638" t="-2703" b="-945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2F4DF2CF-FD0F-A05E-F940-270540A59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962" y="681038"/>
            <a:ext cx="6035040" cy="3561184"/>
          </a:xfrm>
          <a:prstGeom prst="rect">
            <a:avLst/>
          </a:prstGeom>
        </p:spPr>
      </p:pic>
      <p:sp>
        <p:nvSpPr>
          <p:cNvPr id="10" name="TextBox 9">
            <a:extLst>
              <a:ext uri="{FF2B5EF4-FFF2-40B4-BE49-F238E27FC236}">
                <a16:creationId xmlns:a16="http://schemas.microsoft.com/office/drawing/2014/main" id="{B6EE7101-1D59-4072-93E4-B188E10F8EB3}"/>
              </a:ext>
            </a:extLst>
          </p:cNvPr>
          <p:cNvSpPr txBox="1"/>
          <p:nvPr/>
        </p:nvSpPr>
        <p:spPr>
          <a:xfrm>
            <a:off x="6096000" y="4390931"/>
            <a:ext cx="609599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Above: Correlations between fitted and “true” proton polarization components at the ”focal plane” using GEANT4 spin tracking and determinant of resulting 3x3 rotation matrix. </a:t>
            </a:r>
          </a:p>
        </p:txBody>
      </p:sp>
      <p:cxnSp>
        <p:nvCxnSpPr>
          <p:cNvPr id="12" name="Straight Arrow Connector 11">
            <a:extLst>
              <a:ext uri="{FF2B5EF4-FFF2-40B4-BE49-F238E27FC236}">
                <a16:creationId xmlns:a16="http://schemas.microsoft.com/office/drawing/2014/main" id="{BCE03D52-D5AC-9EA1-1937-F01D76FD2B27}"/>
              </a:ext>
            </a:extLst>
          </p:cNvPr>
          <p:cNvCxnSpPr/>
          <p:nvPr/>
        </p:nvCxnSpPr>
        <p:spPr>
          <a:xfrm flipV="1">
            <a:off x="1683945" y="4101220"/>
            <a:ext cx="497940" cy="7604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DD093A76-CBF1-D9E0-D9B7-551C9C78A035}"/>
                  </a:ext>
                </a:extLst>
              </p:cNvPr>
              <p:cNvSpPr txBox="1"/>
              <p:nvPr/>
            </p:nvSpPr>
            <p:spPr>
              <a:xfrm>
                <a:off x="294640" y="4861711"/>
                <a:ext cx="3261360" cy="375552"/>
              </a:xfrm>
              <a:prstGeom prst="rect">
                <a:avLst/>
              </a:prstGeom>
              <a:noFill/>
            </p:spPr>
            <p:txBody>
              <a:bodyPr wrap="square" rtlCol="0">
                <a:spAutoFit/>
              </a:bodyPr>
              <a:lstStyle/>
              <a:p>
                <a:r>
                  <a:rPr lang="en-US" b="1" dirty="0">
                    <a:solidFill>
                      <a:srgbClr val="FF0000"/>
                    </a:solidFill>
                  </a:rPr>
                  <a:t>SBS highest </a:t>
                </a:r>
                <a14:m>
                  <m:oMath xmlns:m="http://schemas.openxmlformats.org/officeDocument/2006/math">
                    <m:sSup>
                      <m:sSupPr>
                        <m:ctrlPr>
                          <a:rPr lang="en-US" b="1" i="1" smtClean="0">
                            <a:solidFill>
                              <a:srgbClr val="FF0000"/>
                            </a:solidFill>
                            <a:latin typeface="Cambria Math" panose="02040503050406030204" pitchFamily="18" charset="0"/>
                          </a:rPr>
                        </m:ctrlPr>
                      </m:sSupPr>
                      <m:e>
                        <m:r>
                          <a:rPr lang="en-US" b="1" i="1" smtClean="0">
                            <a:solidFill>
                              <a:srgbClr val="FF0000"/>
                            </a:solidFill>
                            <a:latin typeface="Cambria Math" panose="02040503050406030204" pitchFamily="18" charset="0"/>
                          </a:rPr>
                          <m:t>𝑸</m:t>
                        </m:r>
                      </m:e>
                      <m:sup>
                        <m:r>
                          <a:rPr lang="en-US" b="1" i="1" smtClean="0">
                            <a:solidFill>
                              <a:srgbClr val="FF0000"/>
                            </a:solidFill>
                            <a:latin typeface="Cambria Math" panose="02040503050406030204" pitchFamily="18" charset="0"/>
                          </a:rPr>
                          <m:t>𝟐</m:t>
                        </m:r>
                      </m:sup>
                    </m:sSup>
                  </m:oMath>
                </a14:m>
                <a:r>
                  <a:rPr lang="en-US" b="1" dirty="0">
                    <a:solidFill>
                      <a:srgbClr val="FF0000"/>
                    </a:solidFill>
                  </a:rPr>
                  <a:t> sits roughly here</a:t>
                </a:r>
              </a:p>
            </p:txBody>
          </p:sp>
        </mc:Choice>
        <mc:Fallback>
          <p:sp>
            <p:nvSpPr>
              <p:cNvPr id="13" name="TextBox 12">
                <a:extLst>
                  <a:ext uri="{FF2B5EF4-FFF2-40B4-BE49-F238E27FC236}">
                    <a16:creationId xmlns:a16="http://schemas.microsoft.com/office/drawing/2014/main" id="{DD093A76-CBF1-D9E0-D9B7-551C9C78A035}"/>
                  </a:ext>
                </a:extLst>
              </p:cNvPr>
              <p:cNvSpPr txBox="1">
                <a:spLocks noRot="1" noChangeAspect="1" noMove="1" noResize="1" noEditPoints="1" noAdjustHandles="1" noChangeArrowheads="1" noChangeShapeType="1" noTextEdit="1"/>
              </p:cNvSpPr>
              <p:nvPr/>
            </p:nvSpPr>
            <p:spPr>
              <a:xfrm>
                <a:off x="294640" y="4861711"/>
                <a:ext cx="3261360" cy="375552"/>
              </a:xfrm>
              <a:prstGeom prst="rect">
                <a:avLst/>
              </a:prstGeom>
              <a:blipFill>
                <a:blip r:embed="rId6"/>
                <a:stretch>
                  <a:fillRect l="-1556" t="-10000" r="-389" b="-23333"/>
                </a:stretch>
              </a:blipFill>
            </p:spPr>
            <p:txBody>
              <a:bodyPr/>
              <a:lstStyle/>
              <a:p>
                <a:r>
                  <a:rPr lang="en-US">
                    <a:noFill/>
                  </a:rPr>
                  <a:t> </a:t>
                </a:r>
              </a:p>
            </p:txBody>
          </p:sp>
        </mc:Fallback>
      </mc:AlternateContent>
    </p:spTree>
    <p:extLst>
      <p:ext uri="{BB962C8B-B14F-4D97-AF65-F5344CB8AC3E}">
        <p14:creationId xmlns:p14="http://schemas.microsoft.com/office/powerpoint/2010/main" val="34524859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ONN" id="{30CBBC36-4FED-1F47-A3E3-A1B488693033}" vid="{CBE13CB1-8AE8-3E4C-B2F6-7F49F784E3A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DAEE7ABCF3FF4099BD51089691B022" ma:contentTypeVersion="13" ma:contentTypeDescription="Create a new document." ma:contentTypeScope="" ma:versionID="f150dbbbe24fd7cad3a049b7c6d13fcd">
  <xsd:schema xmlns:xsd="http://www.w3.org/2001/XMLSchema" xmlns:xs="http://www.w3.org/2001/XMLSchema" xmlns:p="http://schemas.microsoft.com/office/2006/metadata/properties" xmlns:ns2="ee9dfa8b-0d6e-4867-97ca-2a8259279b29" xmlns:ns3="94ed0ec9-87d2-4c0e-ba19-94ba4102b464" targetNamespace="http://schemas.microsoft.com/office/2006/metadata/properties" ma:root="true" ma:fieldsID="febe61a5a2341597a4dce16073c5361d" ns2:_="" ns3:_="">
    <xsd:import namespace="ee9dfa8b-0d6e-4867-97ca-2a8259279b29"/>
    <xsd:import namespace="94ed0ec9-87d2-4c0e-ba19-94ba4102b46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9dfa8b-0d6e-4867-97ca-2a8259279b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ed0ec9-87d2-4c0e-ba19-94ba4102b46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f416a0f-16a5-4ea9-bd42-52f71fb28ec2}" ma:internalName="TaxCatchAll" ma:showField="CatchAllData" ma:web="94ed0ec9-87d2-4c0e-ba19-94ba4102b4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e9dfa8b-0d6e-4867-97ca-2a8259279b29">
      <Terms xmlns="http://schemas.microsoft.com/office/infopath/2007/PartnerControls"/>
    </lcf76f155ced4ddcb4097134ff3c332f>
    <TaxCatchAll xmlns="94ed0ec9-87d2-4c0e-ba19-94ba4102b464" xsi:nil="true"/>
  </documentManagement>
</p:properties>
</file>

<file path=customXml/itemProps1.xml><?xml version="1.0" encoding="utf-8"?>
<ds:datastoreItem xmlns:ds="http://schemas.openxmlformats.org/officeDocument/2006/customXml" ds:itemID="{D3789125-8851-4D8F-B9C9-6D74759AC3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9dfa8b-0d6e-4867-97ca-2a8259279b29"/>
    <ds:schemaRef ds:uri="94ed0ec9-87d2-4c0e-ba19-94ba4102b4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4E2436-3CD5-44D4-B960-0A0FF8337D71}">
  <ds:schemaRefs>
    <ds:schemaRef ds:uri="http://schemas.microsoft.com/sharepoint/v3/contenttype/forms"/>
  </ds:schemaRefs>
</ds:datastoreItem>
</file>

<file path=customXml/itemProps3.xml><?xml version="1.0" encoding="utf-8"?>
<ds:datastoreItem xmlns:ds="http://schemas.openxmlformats.org/officeDocument/2006/customXml" ds:itemID="{4B1B16CC-9AC6-4459-BA64-552DF5212D71}">
  <ds:schemaRefs>
    <ds:schemaRef ds:uri="94ed0ec9-87d2-4c0e-ba19-94ba4102b464"/>
    <ds:schemaRef ds:uri="ee9dfa8b-0d6e-4867-97ca-2a8259279b2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2438</TotalTime>
  <Words>3838</Words>
  <Application>Microsoft Macintosh PowerPoint</Application>
  <PresentationFormat>Widescreen</PresentationFormat>
  <Paragraphs>338</Paragraphs>
  <Slides>43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43</vt:i4>
      </vt:variant>
    </vt:vector>
  </HeadingPairs>
  <TitlesOfParts>
    <vt:vector size="53" baseType="lpstr">
      <vt:lpstr>Aptos</vt:lpstr>
      <vt:lpstr>Aptos Display</vt:lpstr>
      <vt:lpstr>Arial</vt:lpstr>
      <vt:lpstr>Calibri</vt:lpstr>
      <vt:lpstr>Cambria Math</vt:lpstr>
      <vt:lpstr>Century</vt:lpstr>
      <vt:lpstr>Times New Roman</vt:lpstr>
      <vt:lpstr>Wingdings</vt:lpstr>
      <vt:lpstr>Office Theme</vt:lpstr>
      <vt:lpstr>1_Office Theme</vt:lpstr>
      <vt:lpstr>GEP Analysis Status</vt:lpstr>
      <vt:lpstr>Outline</vt:lpstr>
      <vt:lpstr>Polarization Transfer Method</vt:lpstr>
      <vt:lpstr>Polarization transfer and the ratio μ_p G_E^p/G_M^p: 6 GeV era Hall A/C results</vt:lpstr>
      <vt:lpstr>The Problem with Rosenbluth Separations</vt:lpstr>
      <vt:lpstr>The APS Bonner Prize in Nuclear Physics, 2017</vt:lpstr>
      <vt:lpstr>Statistics requirements: asymmetries vs. cross section measurements</vt:lpstr>
      <vt:lpstr>Proton Polarimetry Figure-of-Merit Ingredients</vt:lpstr>
      <vt:lpstr>Spin Precession</vt:lpstr>
      <vt:lpstr>SBS GEP Layout</vt:lpstr>
      <vt:lpstr>Summary of data collected and best-case scenario for physics result</vt:lpstr>
      <vt:lpstr>GEP statistics—what we “should” have at 11 GeV2</vt:lpstr>
      <vt:lpstr>GEP Statistics—What about “worst case” scenarios?</vt:lpstr>
      <vt:lpstr>Approximate “Worst Case” Projection for 11 GeV2</vt:lpstr>
      <vt:lpstr>SBS GEP Event Reconstruction Strategy</vt:lpstr>
      <vt:lpstr>Initial, ”perfect” alignment of all 46 SBS GEMs</vt:lpstr>
      <vt:lpstr>How to calibrate GEP reconstruction?</vt:lpstr>
      <vt:lpstr>Logic of Electron Arm Reconstruction and Front Tracking Constraint </vt:lpstr>
      <vt:lpstr>Logic of Electron Arm Reconstruction and Front Tracking Constraint </vt:lpstr>
      <vt:lpstr>GEP reconstruction: “front to back” approach</vt:lpstr>
      <vt:lpstr>GEP reconstruction: “back to front” approach</vt:lpstr>
      <vt:lpstr>GEP GEM Front Tracker (raw) occupancy at 15 uA on 30-cm LH2</vt:lpstr>
      <vt:lpstr>A few lessons from the SBS FF program for future intensity-frontier experiments (e.g., SOLID)</vt:lpstr>
      <vt:lpstr>Front tracker occupancies and elastic yields vs beam current</vt:lpstr>
      <vt:lpstr>APV25 baseline sagging/broadening—FPP module 6 @20 uA</vt:lpstr>
      <vt:lpstr>APV25 baseline sagging/broadening—FT layer 5 @20 μA</vt:lpstr>
      <vt:lpstr>Producing MC data to train ML models for GEM tracking</vt:lpstr>
      <vt:lpstr>Improvements/additions to the GEM digitization</vt:lpstr>
      <vt:lpstr>Elastic Event Selection (ideal)</vt:lpstr>
      <vt:lpstr>Elastic Event Selection (real), I: Spurious Correlations</vt:lpstr>
      <vt:lpstr>Elastic Event Selection (real), II (w/ad hoc corrections on Δx, Δy)</vt:lpstr>
      <vt:lpstr>Polarimeter Reconstruction (ideal)</vt:lpstr>
      <vt:lpstr>Polarimeter Reconstruction, real</vt:lpstr>
      <vt:lpstr>FPP Kin. 1 azimuthal distribution and asymmetry</vt:lpstr>
      <vt:lpstr>FPP Kin. 3 azimuthal distribution and asymmetry</vt:lpstr>
      <vt:lpstr>Kin. 3 asymmetry: measured vs. projected</vt:lpstr>
      <vt:lpstr>For more details, see student talks tomorrow:</vt:lpstr>
      <vt:lpstr>Summary and Conclusions</vt:lpstr>
      <vt:lpstr>Backups</vt:lpstr>
      <vt:lpstr>PowerPoint Presentation</vt:lpstr>
      <vt:lpstr>PowerPoint Presentation</vt:lpstr>
      <vt:lpstr>HCal Cluster Timing Difference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Puckett, Andrew</dc:creator>
  <cp:lastModifiedBy>Puckett, Andrew</cp:lastModifiedBy>
  <cp:revision>1</cp:revision>
  <dcterms:created xsi:type="dcterms:W3CDTF">2026-02-25T21:17:35Z</dcterms:created>
  <dcterms:modified xsi:type="dcterms:W3CDTF">2026-03-02T13:52:37Z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0x010100A2DAEE7ABCF3FF4099BD51089691B022</vt:lpwstr>
  </property>
  <property fmtid="{D5CDD505-2E9C-101B-9397-08002B2CF9AE}" pid="3" name="MediaServiceImageTags">
    <vt:lpwstr/>
  </property>
</Properties>
</file>