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0" r:id="rId1"/>
  </p:sldMasterIdLst>
  <p:notesMasterIdLst>
    <p:notesMasterId r:id="rId5"/>
  </p:notesMasterIdLst>
  <p:sldIdLst>
    <p:sldId id="289" r:id="rId2"/>
    <p:sldId id="279" r:id="rId3"/>
    <p:sldId id="290" r:id="rId4"/>
  </p:sldIdLst>
  <p:sldSz cx="12192000" cy="6858000"/>
  <p:notesSz cx="6858000" cy="9144000"/>
  <p:embeddedFontLst>
    <p:embeddedFont>
      <p:font typeface="Arial Nova Light" panose="020B030402020202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068"/>
    <a:srgbClr val="5ECCF3"/>
    <a:srgbClr val="C41230"/>
    <a:srgbClr val="0EF5FE"/>
    <a:srgbClr val="CDD5DD"/>
    <a:srgbClr val="5C7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6603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DDC30C42-F1EA-EA44-9613-5E7947EE8325}" type="datetimeFigureOut">
              <a:rPr lang="en-US" smtClean="0"/>
              <a:pPr/>
              <a:t>1/13/2026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493BBF43-A868-D94C-A9CC-39C296714D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674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6C7AA-86AD-BEB3-BF4C-54F9FAF3F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A6DA5A-5942-5391-17F4-CC5604FF4D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894558-4C39-B51D-662D-EBC000912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Tip: Keep titles under 60 characters for readability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change the photo: Right-click on photo and select change photo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6D029-F3FF-09D9-212B-90FD668CE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9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1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Guidelines: 6-8 bullets per slide; Use sentence fragments for bullets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3BBF43-A868-D94C-A9CC-39C296714D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74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BF14DA4-6BD3-41D0-ED7B-F5CF63D8E02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87975" y="0"/>
            <a:ext cx="680402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795D8-36C7-9AC6-7BB0-2FA187F49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17" y="2125014"/>
            <a:ext cx="6297984" cy="91903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76DAF6-7FAD-3329-1F2F-26D428433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16" y="3047266"/>
            <a:ext cx="6559241" cy="529861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E06F63-AE6B-E540-C04D-8905B2EFD5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96963" y="4244658"/>
            <a:ext cx="5999008" cy="529861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BCBF152-3CD9-3B8D-5C6A-83D9FE6F56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96963" y="4775200"/>
            <a:ext cx="5999162" cy="501650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460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Righ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AA5FB620-142D-2BE0-8116-9FAAA7F69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85A35A3C-EFCE-E977-5D10-513BA05CD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FD481F92-CD79-AD15-7CA5-87C78AC695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CAADF119-FBE4-4B30-887E-7063E5FE77D4}" type="datetime1">
              <a:rPr lang="en-US" smtClean="0"/>
              <a:t>1/13/2026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B17564-960C-4BE2-AE3B-9E042530BC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3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9465704-2370-60F7-6005-D0288DFD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D0A29258-15C1-6FB2-52AC-108985A07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5682288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E85E37D-8958-2DEE-18A0-03962A83466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10467" y="1322610"/>
            <a:ext cx="568228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6FBE509B-CE41-57EF-59C3-275E43C03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44E86B8-08A1-6B0A-9E8F-1A2C02525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E111C8-7DEA-F7D8-15DA-EC66E6103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ABF4FA7-1E5E-4092-8A64-2F16A7152577}" type="datetime1">
              <a:rPr lang="en-US" smtClean="0"/>
              <a:t>1/13/2026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72F205-0884-4182-ADD8-D44EB4825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4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Slate Two Photo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9AD2392-E6B3-D73D-424E-42A0157E1CA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DF46FADE-5392-BCFC-BAD6-D700EFBD7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4B37EFF6-260E-A1F5-FF79-F0ABEF7A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71D8BB-52A9-22B5-DB17-DA5C23072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84D608DB-8471-438C-96F2-BF69B78E0782}" type="datetime1">
              <a:rPr lang="en-US" smtClean="0"/>
              <a:t>1/13/2026</a:t>
            </a:fld>
            <a:endParaRPr lang="en-US" dirty="0"/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D19EE4BA-CD94-40C8-BA88-88F35B10B1E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331" y="-12193"/>
            <a:ext cx="1474015" cy="57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32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Gre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65267B-D68D-AD5F-98C2-6810944C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0D2211A-9B16-224E-FFC5-4225BAB4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903C67-DC6F-088A-9EA9-D734508F8D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77E5CE1A-809C-DEBF-5077-24C3A3D4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6A59512F-10DA-5515-E4C4-B98127B2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FEC5F-8621-2ECE-218F-2628960D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A52F8196-A714-4021-8525-BBF3DB1CC2B9}" type="datetime1">
              <a:rPr lang="en-US" smtClean="0"/>
              <a:t>1/13/2026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CFCA19-01CD-4B66-B389-82A12968C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0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7" y="2759119"/>
            <a:ext cx="10053033" cy="880970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3A830D66-7C16-31AC-766A-71753A606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1163" y="6152204"/>
            <a:ext cx="1639957" cy="4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02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Slide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s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41ED-F47F-85C7-0527-8C9FCCC7A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766" y="1891183"/>
            <a:ext cx="10053033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63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2 Pho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549107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2C1D150-46A5-C3E3-0093-1693429B2A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46796" y="3446653"/>
            <a:ext cx="5945204" cy="2763982"/>
          </a:xfr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A6C8BEAD-C13B-93F9-6676-CE56FFBEE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EDB80F63-0339-4821-9425-EEBDE7EE0A50}" type="datetime1">
              <a:rPr lang="en-US" smtClean="0"/>
              <a:t>1/13/2026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9B986840-5762-4DAF-7AD9-5F837D06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E2F678D-103F-49D4-B531-CA075474F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721D4D-BA71-46BF-9E11-753BC33668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0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Top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8195"/>
            <a:ext cx="12192000" cy="34208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5924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718A1B46-8C31-1942-9CDD-F244EA45E1A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6103516" y="3666870"/>
            <a:ext cx="5642016" cy="2414481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D036AA-9340-745D-7ECF-2C66965EE7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31951"/>
            <a:ext cx="6094412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 Click to edit Master title style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2354D38-C6CF-E355-ADC2-9780C4F40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DF5B5C-0FB6-281B-79D1-3AAEEBC73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CE744EEC-877B-6658-1AF3-402C4637D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9AD7FFB5-2B44-4A61-A840-20A8B411001D}" type="datetime1">
              <a:rPr lang="en-US" smtClean="0"/>
              <a:t>1/13/2026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1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46796" y="665018"/>
            <a:ext cx="5945204" cy="448887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A4AF7EA1-AC10-6B34-7D70-18A57ABFF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0B83816E-8201-5044-F359-AFD3FCE2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8CE785-B03D-6A9D-B2E7-6E9D526B22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1AFAF23-1F56-4840-A737-495C4921DE94}" type="datetime1">
              <a:rPr lang="en-US" smtClean="0"/>
              <a:t>1/13/2026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869AEF-C002-4444-8791-56AEEFBFD8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48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ircular Phot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20496" y="531951"/>
            <a:ext cx="5971504" cy="56786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F632-CAE9-022C-6607-B217F56D5C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69CE8BE-367E-106F-0A1A-D4403D3CF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5785319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A0AC1C4-21D9-DD3B-28D1-1E97E488E1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3" y="1319201"/>
            <a:ext cx="5785319" cy="489143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5">
            <a:extLst>
              <a:ext uri="{FF2B5EF4-FFF2-40B4-BE49-F238E27FC236}">
                <a16:creationId xmlns:a16="http://schemas.microsoft.com/office/drawing/2014/main" id="{EF6ADE35-BF0E-DF23-D913-1DAA8CC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BB898288-99FE-E6BE-FBE5-A3D4DE28F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36C01-DAC5-C8E5-E590-A408A6BB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8063D29F-10D7-4725-BF37-BCBE1D282228}" type="datetime1">
              <a:rPr lang="en-US" smtClean="0"/>
              <a:t>1/13/2026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F161EE-76CC-45E3-AC2B-F55638E717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9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No Photos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5C33B-E0CB-3D46-9D0E-81845337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E25E4-5B52-F70B-5E1A-F65D7D46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58F0D3-C01F-3256-0218-65AF71F759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3F0606B-4EF8-C644-338C-2B63D06C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3B0BD89-A704-0E29-46BD-5C54BB3971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9094" y="1319201"/>
            <a:ext cx="11044706" cy="489143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C31EC031-12D9-ECFF-D858-559CF081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65A77A9B-52E9-4C6D-837D-58A3F8540DC7}" type="datetime1">
              <a:rPr lang="en-US" smtClean="0"/>
              <a:t>1/13/2026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176E9F-8359-4E77-8769-BF761EF6ED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09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 Slide -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1F1912-9CBC-18CD-A6E2-D8584EE6F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4062" y="1424693"/>
            <a:ext cx="5798137" cy="3804129"/>
          </a:xfrm>
        </p:spPr>
        <p:txBody>
          <a:bodyPr anchor="t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78444A-CE1E-BF31-5D75-39569219C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406" y="1424694"/>
            <a:ext cx="5018982" cy="4422313"/>
          </a:xfrm>
        </p:spPr>
        <p:txBody>
          <a:bodyPr anchor="t">
            <a:no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FC8732-2197-B9C7-FC84-CA5395C65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D9F4886-7D05-5680-AF1E-08F998596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531951"/>
            <a:ext cx="11044707" cy="678664"/>
          </a:xfrm>
        </p:spPr>
        <p:txBody>
          <a:bodyPr anchor="b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C475642F-9965-9846-0682-55C7C6944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914D833-6B3E-46B1-EDE5-A7FD64C91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EA70E93-BE46-91B7-C94B-CF452506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74AC1CC6-0B45-432C-B9F8-F3C20CF98313}" type="datetime1">
              <a:rPr lang="en-US" smtClean="0"/>
              <a:t>1/13/2026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C10AA7-5409-41F3-BC4E-22F426FB6B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3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ody Slide - 1 Lef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BE5B-D462-52DE-1421-03616B30B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584" y="674221"/>
            <a:ext cx="6057364" cy="716698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7D567A-C123-96A9-1DD3-17C276C7D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659082"/>
            <a:ext cx="5550795" cy="34492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A92B06-2663-62EC-E8B1-7567E866D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79584" y="1560773"/>
            <a:ext cx="6057364" cy="465909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25B193-7653-FA58-7C69-56865C4DF7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B1BBB6AD-F5E7-2C7D-F208-959FE1C6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0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>
            <a:extLst>
              <a:ext uri="{FF2B5EF4-FFF2-40B4-BE49-F238E27FC236}">
                <a16:creationId xmlns:a16="http://schemas.microsoft.com/office/drawing/2014/main" id="{E6658A98-A780-C524-1137-D3BF53A5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panose="020B0604020202020204" pitchFamily="34" charset="0"/>
              </a:defRPr>
            </a:lvl1pPr>
          </a:lstStyle>
          <a:p>
            <a:fld id="{7D1BE87E-F0DE-A44C-894B-E142BEB21E4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1057C-FA10-F5DE-B4C8-C3931D75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</p:spPr>
        <p:txBody>
          <a:bodyPr anchor="ctr"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fld id="{480ED2E1-3D77-48DC-8AFF-0FC8EA98F3DB}" type="datetime1">
              <a:rPr lang="en-US" smtClean="0"/>
              <a:t>1/13/2026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835BB-5A9A-4887-AD28-9C7DC0F815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3982" y="80668"/>
            <a:ext cx="1355836" cy="42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6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D8159-AD9B-885B-18F2-9B7C42B96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5885B-F131-1373-A6B2-E992A159B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86D55-AA86-4418-BC5F-C51768C25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3F9866-9D6A-4E48-8AAE-F0F10B4380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4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50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18706-BE92-5674-8ED0-33DF2CC724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DDCB36E-3130-446E-8B66-1A57AD02AE2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014" r="2014"/>
          <a:stretch>
            <a:fillRect/>
          </a:stretch>
        </p:blipFill>
        <p:spPr/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2A7D87-594F-52B2-2EA3-D41B34B42A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8663938" cy="68600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AC87CA-8223-4766-DC0C-EF69FC28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82" y="1273134"/>
            <a:ext cx="6391117" cy="2394697"/>
          </a:xfrm>
        </p:spPr>
        <p:txBody>
          <a:bodyPr>
            <a:noAutofit/>
          </a:bodyPr>
          <a:lstStyle/>
          <a:p>
            <a:r>
              <a:rPr lang="en-US" sz="4800"/>
              <a:t>A Semantic Retrieval Framework for the CEBAF Logbook</a:t>
            </a:r>
            <a:endParaRPr lang="en-US" sz="4800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B1FD6E6E-8348-06B4-85C7-15104B0D78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5049" y="4256952"/>
            <a:ext cx="5999008" cy="529861"/>
          </a:xfrm>
        </p:spPr>
        <p:txBody>
          <a:bodyPr/>
          <a:lstStyle/>
          <a:p>
            <a:pPr algn="l"/>
            <a:r>
              <a:rPr lang="en-US" sz="2400" i="1"/>
              <a:t>January 21, 2026</a:t>
            </a:r>
            <a:endParaRPr lang="en-US" sz="2400" i="1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3CEEBFA1-2D11-2C9E-5C4A-9C08BAE97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4895" y="3848437"/>
            <a:ext cx="5999162" cy="501650"/>
          </a:xfrm>
        </p:spPr>
        <p:txBody>
          <a:bodyPr/>
          <a:lstStyle/>
          <a:p>
            <a:pPr algn="l"/>
            <a:r>
              <a:rPr lang="en-US" sz="2400"/>
              <a:t>Chris Tennant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384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EA73-AC27-190E-3009-A10DFA16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218683"/>
            <a:ext cx="11044707" cy="678664"/>
          </a:xfrm>
        </p:spPr>
        <p:txBody>
          <a:bodyPr/>
          <a:lstStyle/>
          <a:p>
            <a:r>
              <a:rPr lang="en-US" sz="3600"/>
              <a:t>Progress Report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9A47C-32F9-C8A6-8251-DA7A6A526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94" y="972065"/>
            <a:ext cx="9215906" cy="4891433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Arial Nova Light" panose="020B0304020202020204" pitchFamily="34" charset="0"/>
              </a:rPr>
              <a:t>Created web app to download CEBAF log entries and convert to plain text</a:t>
            </a:r>
            <a:endParaRPr lang="en-US" sz="1200">
              <a:latin typeface="Arial Nova Light" panose="020B03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Arial Nova Light" panose="020B0304020202020204" pitchFamily="34" charset="0"/>
              </a:rPr>
              <a:t>Created web apps to curate a controlled vocabulary of CEBAF acronyms and shorthand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>
                <a:latin typeface="Arial Nova Light" panose="020B0304020202020204" pitchFamily="34" charset="0"/>
              </a:rPr>
              <a:t>engaged with Operation group for their help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>
                <a:latin typeface="Arial Nova Light" panose="020B0304020202020204" pitchFamily="34" charset="0"/>
              </a:rPr>
              <a:t>v1.0 of the controlled vocabulary generated (188 acronyms, 90 shorthand)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Arial Nova Light" panose="020B0304020202020204" pitchFamily="34" charset="0"/>
              </a:rPr>
              <a:t>A framework was created to evaluate embedding models and tested on a subset of the 2025 logbook data</a:t>
            </a: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sz="2000">
                <a:latin typeface="Arial Nova Light" panose="020B0304020202020204" pitchFamily="34" charset="0"/>
              </a:rPr>
              <a:t>initial metrics show that </a:t>
            </a:r>
            <a:r>
              <a:rPr lang="en-US" sz="1800">
                <a:latin typeface="Courier New" panose="02070309020205020404" pitchFamily="49" charset="0"/>
                <a:cs typeface="Courier New" panose="02070309020205020404" pitchFamily="49" charset="0"/>
              </a:rPr>
              <a:t>e5_base</a:t>
            </a:r>
            <a:r>
              <a:rPr lang="en-US" sz="2000">
                <a:latin typeface="Arial Nova Light" panose="020B0304020202020204" pitchFamily="34" charset="0"/>
              </a:rPr>
              <a:t> model works best</a:t>
            </a:r>
            <a:endParaRPr lang="en-US" sz="2000" dirty="0">
              <a:latin typeface="Arial Nova Light" panose="020B0304020202020204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F919-0310-540D-586A-161BC914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91458"/>
            <a:ext cx="2743200" cy="365125"/>
          </a:xfrm>
        </p:spPr>
        <p:txBody>
          <a:bodyPr/>
          <a:lstStyle/>
          <a:p>
            <a:fld id="{7D1BE87E-F0DE-A44C-894B-E142BEB21E4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1E9DD-62BA-EF1B-A5BB-C1369CB2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482994"/>
            <a:ext cx="2743200" cy="365125"/>
          </a:xfrm>
        </p:spPr>
        <p:txBody>
          <a:bodyPr/>
          <a:lstStyle/>
          <a:p>
            <a:fld id="{5A85D51C-373F-4384-8DC1-B3426FB2B3D0}" type="datetime1">
              <a:rPr lang="en-US" smtClean="0"/>
              <a:pPr/>
              <a:t>1/13/2026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C171A5-3384-60BF-FA05-946AD2E47790}"/>
              </a:ext>
            </a:extLst>
          </p:cNvPr>
          <p:cNvCxnSpPr>
            <a:cxnSpLocks/>
          </p:cNvCxnSpPr>
          <p:nvPr/>
        </p:nvCxnSpPr>
        <p:spPr>
          <a:xfrm>
            <a:off x="417229" y="898249"/>
            <a:ext cx="10823329" cy="0"/>
          </a:xfrm>
          <a:prstGeom prst="line">
            <a:avLst/>
          </a:prstGeom>
          <a:ln w="38100">
            <a:solidFill>
              <a:srgbClr val="1C5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D6D2855-1FAB-439F-97B8-CF2351432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559" y="1107533"/>
            <a:ext cx="2448707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B228A9-CE54-4E06-BE91-6EB2F01FB2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00" t="13556" r="7512" b="4794"/>
          <a:stretch/>
        </p:blipFill>
        <p:spPr>
          <a:xfrm>
            <a:off x="7315200" y="3892786"/>
            <a:ext cx="4614333" cy="28890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2D0DE5C-1E8B-4AA9-8F43-5B5572530DD3}"/>
              </a:ext>
            </a:extLst>
          </p:cNvPr>
          <p:cNvSpPr txBox="1"/>
          <p:nvPr/>
        </p:nvSpPr>
        <p:spPr>
          <a:xfrm>
            <a:off x="3884359" y="5660461"/>
            <a:ext cx="3388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>
                <a:latin typeface="Arial Nova Light" panose="020B0304020202020204" pitchFamily="34" charset="0"/>
              </a:rPr>
              <a:t>PCA plot showing e5_base embeddings of a random sampling of 11,647 logbook entries from 2025</a:t>
            </a:r>
          </a:p>
        </p:txBody>
      </p:sp>
    </p:spTree>
    <p:extLst>
      <p:ext uri="{BB962C8B-B14F-4D97-AF65-F5344CB8AC3E}">
        <p14:creationId xmlns:p14="http://schemas.microsoft.com/office/powerpoint/2010/main" val="52765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2EA73-AC27-190E-3009-A10DFA163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93" y="218683"/>
            <a:ext cx="11044707" cy="678664"/>
          </a:xfrm>
        </p:spPr>
        <p:txBody>
          <a:bodyPr/>
          <a:lstStyle/>
          <a:p>
            <a:r>
              <a:rPr lang="en-US" sz="3600"/>
              <a:t>Financial Report</a:t>
            </a:r>
            <a:endParaRPr lang="en-US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9A47C-32F9-C8A6-8251-DA7A6A526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56" y="904332"/>
            <a:ext cx="11578106" cy="11784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 Nova Light" panose="020B0304020202020204" pitchFamily="34" charset="0"/>
              </a:rPr>
              <a:t>through January 11,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Arial Nova Light" panose="020B0304020202020204" pitchFamily="34" charset="0"/>
              </a:rPr>
              <a:t>spending expected to ramp up in CY26</a:t>
            </a:r>
            <a:endParaRPr lang="en-US" sz="2400" dirty="0">
              <a:latin typeface="Arial Nova Light" panose="020B030402020202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D05ECD-6658-0EFC-F9C3-49E5FFB07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2993"/>
            <a:ext cx="4114800" cy="365125"/>
          </a:xfrm>
        </p:spPr>
        <p:txBody>
          <a:bodyPr/>
          <a:lstStyle/>
          <a:p>
            <a:r>
              <a:rPr lang="en-US"/>
              <a:t>LDRD FY26 Q1 Report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BF919-0310-540D-586A-161BC914A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4000" y="6482993"/>
            <a:ext cx="2743200" cy="365125"/>
          </a:xfrm>
        </p:spPr>
        <p:txBody>
          <a:bodyPr/>
          <a:lstStyle/>
          <a:p>
            <a:fld id="{7D1BE87E-F0DE-A44C-894B-E142BEB21E4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1E9DD-62BA-EF1B-A5BB-C1369CB2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1726" y="6482993"/>
            <a:ext cx="2743200" cy="365125"/>
          </a:xfrm>
        </p:spPr>
        <p:txBody>
          <a:bodyPr/>
          <a:lstStyle/>
          <a:p>
            <a:fld id="{5A85D51C-373F-4384-8DC1-B3426FB2B3D0}" type="datetime1">
              <a:rPr lang="en-US" smtClean="0"/>
              <a:pPr/>
              <a:t>1/13/2026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C171A5-3384-60BF-FA05-946AD2E47790}"/>
              </a:ext>
            </a:extLst>
          </p:cNvPr>
          <p:cNvCxnSpPr>
            <a:cxnSpLocks/>
          </p:cNvCxnSpPr>
          <p:nvPr/>
        </p:nvCxnSpPr>
        <p:spPr>
          <a:xfrm>
            <a:off x="417229" y="898249"/>
            <a:ext cx="10823329" cy="0"/>
          </a:xfrm>
          <a:prstGeom prst="line">
            <a:avLst/>
          </a:prstGeom>
          <a:ln w="38100">
            <a:solidFill>
              <a:srgbClr val="1C50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701F78-3010-48BD-8F18-3AAE9D200E0B}"/>
              </a:ext>
            </a:extLst>
          </p:cNvPr>
          <p:cNvGrpSpPr>
            <a:grpSpLocks noChangeAspect="1"/>
          </p:cNvGrpSpPr>
          <p:nvPr/>
        </p:nvGrpSpPr>
        <p:grpSpPr>
          <a:xfrm>
            <a:off x="798009" y="1946500"/>
            <a:ext cx="10058400" cy="4571184"/>
            <a:chOff x="545693" y="1740210"/>
            <a:chExt cx="10566399" cy="48020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8C25541-28BB-4E1B-B229-8A7C45C7C7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488"/>
            <a:stretch/>
          </p:blipFill>
          <p:spPr>
            <a:xfrm>
              <a:off x="545693" y="1740210"/>
              <a:ext cx="10566399" cy="480205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AAEB1A-5215-4D6B-933D-9074F7072BB4}"/>
                </a:ext>
              </a:extLst>
            </p:cNvPr>
            <p:cNvSpPr/>
            <p:nvPr/>
          </p:nvSpPr>
          <p:spPr>
            <a:xfrm>
              <a:off x="4292599" y="4838700"/>
              <a:ext cx="731520" cy="228600"/>
            </a:xfrm>
            <a:prstGeom prst="rect">
              <a:avLst/>
            </a:prstGeom>
            <a:solidFill>
              <a:srgbClr val="5ECCF3"/>
            </a:solidFill>
            <a:ln>
              <a:solidFill>
                <a:srgbClr val="5ECC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F53CF3E-E9D2-44A4-A863-CDF971857285}"/>
                </a:ext>
              </a:extLst>
            </p:cNvPr>
            <p:cNvSpPr txBox="1"/>
            <p:nvPr/>
          </p:nvSpPr>
          <p:spPr>
            <a:xfrm>
              <a:off x="10032571" y="2225877"/>
              <a:ext cx="732861" cy="3556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>
                  <a:latin typeface="Arial" panose="020B0604020202020204" pitchFamily="34" charset="0"/>
                  <a:cs typeface="Arial" panose="020B0604020202020204" pitchFamily="34" charset="0"/>
                </a:rPr>
                <a:t>$10.5</a:t>
              </a:r>
              <a:endParaRPr lang="en-US" sz="17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9811010"/>
      </p:ext>
    </p:extLst>
  </p:cSld>
  <p:clrMapOvr>
    <a:masterClrMapping/>
  </p:clrMapOvr>
</p:sld>
</file>

<file path=ppt/theme/theme1.xml><?xml version="1.0" encoding="utf-8"?>
<a:theme xmlns:a="http://schemas.openxmlformats.org/drawingml/2006/main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 PPT Template_1_010825" id="{9DB200FA-CEB3-4679-8D66-4AC717A73CB8}" vid="{8315C0D6-21E7-439E-8522-5440B9F6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LDRD_FY26_Q1_Tennant</Template>
  <TotalTime>102</TotalTime>
  <Words>179</Words>
  <Application>Microsoft Office PowerPoint</Application>
  <PresentationFormat>Widescreen</PresentationFormat>
  <Paragraphs>27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Courier New</vt:lpstr>
      <vt:lpstr>Wingdings</vt:lpstr>
      <vt:lpstr>Arial</vt:lpstr>
      <vt:lpstr>Calibri</vt:lpstr>
      <vt:lpstr>Arial Nova Light</vt:lpstr>
      <vt:lpstr>Jefferson Lab Theme 1</vt:lpstr>
      <vt:lpstr>A Semantic Retrieval Framework for the CEBAF Logbook</vt:lpstr>
      <vt:lpstr>Progress Report</vt:lpstr>
      <vt:lpstr>Financial 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Semantic Retrieval and LLM Framework for CEBAF Logbook</dc:title>
  <dc:creator>Christopher Tennant</dc:creator>
  <cp:lastModifiedBy>Christopher Tennant</cp:lastModifiedBy>
  <cp:revision>18</cp:revision>
  <cp:lastPrinted>2024-11-21T18:51:38Z</cp:lastPrinted>
  <dcterms:created xsi:type="dcterms:W3CDTF">2026-01-13T12:46:39Z</dcterms:created>
  <dcterms:modified xsi:type="dcterms:W3CDTF">2026-01-13T19:34:41Z</dcterms:modified>
</cp:coreProperties>
</file>