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</p:sldMasterIdLst>
  <p:notesMasterIdLst>
    <p:notesMasterId r:id="rId8"/>
  </p:notesMasterIdLst>
  <p:sldIdLst>
    <p:sldId id="289" r:id="rId5"/>
    <p:sldId id="307" r:id="rId6"/>
    <p:sldId id="308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76575"/>
  </p:normalViewPr>
  <p:slideViewPr>
    <p:cSldViewPr snapToGrid="0">
      <p:cViewPr varScale="1">
        <p:scale>
          <a:sx n="121" d="100"/>
          <a:sy n="121" d="100"/>
        </p:scale>
        <p:origin x="39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bin Raut" userId="b14d4487-3b0c-4d5d-b648-ac1ee8a73195" providerId="ADAL" clId="{A3FD0F18-72B4-4C47-8374-54FFABF35B84}"/>
    <pc:docChg chg="undo custSel addSld delSld modSld sldOrd">
      <pc:chgData name="Nabin Raut" userId="b14d4487-3b0c-4d5d-b648-ac1ee8a73195" providerId="ADAL" clId="{A3FD0F18-72B4-4C47-8374-54FFABF35B84}" dt="2026-02-02T19:41:09.657" v="2795" actId="20577"/>
      <pc:docMkLst>
        <pc:docMk/>
      </pc:docMkLst>
      <pc:sldChg chg="modSp">
        <pc:chgData name="Nabin Raut" userId="b14d4487-3b0c-4d5d-b648-ac1ee8a73195" providerId="ADAL" clId="{A3FD0F18-72B4-4C47-8374-54FFABF35B84}" dt="2026-01-12T20:26:38.635" v="25" actId="20577"/>
        <pc:sldMkLst>
          <pc:docMk/>
          <pc:sldMk cId="1993848279" sldId="289"/>
        </pc:sldMkLst>
        <pc:spChg chg="mod">
          <ac:chgData name="Nabin Raut" userId="b14d4487-3b0c-4d5d-b648-ac1ee8a73195" providerId="ADAL" clId="{A3FD0F18-72B4-4C47-8374-54FFABF35B84}" dt="2026-01-12T20:26:38.635" v="25" actId="20577"/>
          <ac:spMkLst>
            <pc:docMk/>
            <pc:sldMk cId="1993848279" sldId="289"/>
            <ac:spMk id="3" creationId="{AB7C2221-BF13-0BB7-7CAB-FCDFA3F405DB}"/>
          </ac:spMkLst>
        </pc:spChg>
      </pc:sldChg>
      <pc:sldChg chg="addSp delSp modSp delAnim">
        <pc:chgData name="Nabin Raut" userId="b14d4487-3b0c-4d5d-b648-ac1ee8a73195" providerId="ADAL" clId="{A3FD0F18-72B4-4C47-8374-54FFABF35B84}" dt="2026-02-02T19:41:09.657" v="2795" actId="20577"/>
        <pc:sldMkLst>
          <pc:docMk/>
          <pc:sldMk cId="2063358981" sldId="307"/>
        </pc:sldMkLst>
        <pc:spChg chg="add mod">
          <ac:chgData name="Nabin Raut" userId="b14d4487-3b0c-4d5d-b648-ac1ee8a73195" providerId="ADAL" clId="{A3FD0F18-72B4-4C47-8374-54FFABF35B84}" dt="2026-02-02T19:38:41.743" v="2783" actId="1076"/>
          <ac:spMkLst>
            <pc:docMk/>
            <pc:sldMk cId="2063358981" sldId="307"/>
            <ac:spMk id="2" creationId="{A5C901E9-670E-40DC-89B0-D97A83F8741F}"/>
          </ac:spMkLst>
        </pc:spChg>
        <pc:spChg chg="add del mod">
          <ac:chgData name="Nabin Raut" userId="b14d4487-3b0c-4d5d-b648-ac1ee8a73195" providerId="ADAL" clId="{A3FD0F18-72B4-4C47-8374-54FFABF35B84}" dt="2026-01-20T16:31:01.890" v="1383" actId="478"/>
          <ac:spMkLst>
            <pc:docMk/>
            <pc:sldMk cId="2063358981" sldId="307"/>
            <ac:spMk id="2" creationId="{AB21095D-A8D6-44EB-9756-F22FB2052FC7}"/>
          </ac:spMkLst>
        </pc:spChg>
        <pc:spChg chg="add del">
          <ac:chgData name="Nabin Raut" userId="b14d4487-3b0c-4d5d-b648-ac1ee8a73195" providerId="ADAL" clId="{A3FD0F18-72B4-4C47-8374-54FFABF35B84}" dt="2026-01-12T21:06:18.464" v="360" actId="478"/>
          <ac:spMkLst>
            <pc:docMk/>
            <pc:sldMk cId="2063358981" sldId="307"/>
            <ac:spMk id="2" creationId="{FFCC223C-9123-44E4-A1DC-168669FF0B97}"/>
          </ac:spMkLst>
        </pc:spChg>
        <pc:spChg chg="add del mod">
          <ac:chgData name="Nabin Raut" userId="b14d4487-3b0c-4d5d-b648-ac1ee8a73195" providerId="ADAL" clId="{A3FD0F18-72B4-4C47-8374-54FFABF35B84}" dt="2026-01-20T17:41:58.124" v="1390" actId="478"/>
          <ac:spMkLst>
            <pc:docMk/>
            <pc:sldMk cId="2063358981" sldId="307"/>
            <ac:spMk id="3" creationId="{E1973DA5-5CBE-4BA6-8C79-CD80EBCD3D7A}"/>
          </ac:spMkLst>
        </pc:spChg>
        <pc:spChg chg="add del mod">
          <ac:chgData name="Nabin Raut" userId="b14d4487-3b0c-4d5d-b648-ac1ee8a73195" providerId="ADAL" clId="{A3FD0F18-72B4-4C47-8374-54FFABF35B84}" dt="2026-01-20T18:01:15.722" v="1591" actId="478"/>
          <ac:spMkLst>
            <pc:docMk/>
            <pc:sldMk cId="2063358981" sldId="307"/>
            <ac:spMk id="4" creationId="{84CCC3E3-C285-460A-BAB5-CB400C801CA3}"/>
          </ac:spMkLst>
        </pc:spChg>
        <pc:spChg chg="add mod">
          <ac:chgData name="Nabin Raut" userId="b14d4487-3b0c-4d5d-b648-ac1ee8a73195" providerId="ADAL" clId="{A3FD0F18-72B4-4C47-8374-54FFABF35B84}" dt="2026-02-02T18:28:07.805" v="2773" actId="1076"/>
          <ac:spMkLst>
            <pc:docMk/>
            <pc:sldMk cId="2063358981" sldId="307"/>
            <ac:spMk id="6" creationId="{866C91F6-E6F1-4415-BB21-A5A617571475}"/>
          </ac:spMkLst>
        </pc:spChg>
        <pc:spChg chg="mod">
          <ac:chgData name="Nabin Raut" userId="b14d4487-3b0c-4d5d-b648-ac1ee8a73195" providerId="ADAL" clId="{A3FD0F18-72B4-4C47-8374-54FFABF35B84}" dt="2026-01-13T19:08:22.026" v="871" actId="20577"/>
          <ac:spMkLst>
            <pc:docMk/>
            <pc:sldMk cId="2063358981" sldId="307"/>
            <ac:spMk id="7" creationId="{7B2379B3-EB38-4A25-A9B0-146ECE38E6A0}"/>
          </ac:spMkLst>
        </pc:spChg>
        <pc:spChg chg="add mod">
          <ac:chgData name="Nabin Raut" userId="b14d4487-3b0c-4d5d-b648-ac1ee8a73195" providerId="ADAL" clId="{A3FD0F18-72B4-4C47-8374-54FFABF35B84}" dt="2026-02-02T18:27:40.684" v="2766" actId="1076"/>
          <ac:spMkLst>
            <pc:docMk/>
            <pc:sldMk cId="2063358981" sldId="307"/>
            <ac:spMk id="15" creationId="{2C71874D-8753-4266-ADBB-AF5500A74E22}"/>
          </ac:spMkLst>
        </pc:spChg>
        <pc:spChg chg="add mod">
          <ac:chgData name="Nabin Raut" userId="b14d4487-3b0c-4d5d-b648-ac1ee8a73195" providerId="ADAL" clId="{A3FD0F18-72B4-4C47-8374-54FFABF35B84}" dt="2026-02-02T18:27:44.893" v="2767" actId="1076"/>
          <ac:spMkLst>
            <pc:docMk/>
            <pc:sldMk cId="2063358981" sldId="307"/>
            <ac:spMk id="16" creationId="{48E472DC-45F7-4CE8-A1E6-3F70B5828359}"/>
          </ac:spMkLst>
        </pc:spChg>
        <pc:spChg chg="add mod">
          <ac:chgData name="Nabin Raut" userId="b14d4487-3b0c-4d5d-b648-ac1ee8a73195" providerId="ADAL" clId="{A3FD0F18-72B4-4C47-8374-54FFABF35B84}" dt="2026-02-02T19:38:41.743" v="2783" actId="1076"/>
          <ac:spMkLst>
            <pc:docMk/>
            <pc:sldMk cId="2063358981" sldId="307"/>
            <ac:spMk id="17" creationId="{BA8CF239-F93A-4116-85EF-7F5103DB680F}"/>
          </ac:spMkLst>
        </pc:spChg>
        <pc:spChg chg="add mod">
          <ac:chgData name="Nabin Raut" userId="b14d4487-3b0c-4d5d-b648-ac1ee8a73195" providerId="ADAL" clId="{A3FD0F18-72B4-4C47-8374-54FFABF35B84}" dt="2026-02-02T19:38:41.743" v="2783" actId="1076"/>
          <ac:spMkLst>
            <pc:docMk/>
            <pc:sldMk cId="2063358981" sldId="307"/>
            <ac:spMk id="18" creationId="{3FFC758F-A02D-4985-9091-A2DB8925211F}"/>
          </ac:spMkLst>
        </pc:spChg>
        <pc:spChg chg="add del mod">
          <ac:chgData name="Nabin Raut" userId="b14d4487-3b0c-4d5d-b648-ac1ee8a73195" providerId="ADAL" clId="{A3FD0F18-72B4-4C47-8374-54FFABF35B84}" dt="2026-01-27T17:13:30.552" v="2212" actId="478"/>
          <ac:spMkLst>
            <pc:docMk/>
            <pc:sldMk cId="2063358981" sldId="307"/>
            <ac:spMk id="23" creationId="{24D0860C-683F-4202-AE42-4A354FE31C6F}"/>
          </ac:spMkLst>
        </pc:spChg>
        <pc:spChg chg="add mod">
          <ac:chgData name="Nabin Raut" userId="b14d4487-3b0c-4d5d-b648-ac1ee8a73195" providerId="ADAL" clId="{A3FD0F18-72B4-4C47-8374-54FFABF35B84}" dt="2026-02-02T19:41:09.657" v="2795" actId="20577"/>
          <ac:spMkLst>
            <pc:docMk/>
            <pc:sldMk cId="2063358981" sldId="307"/>
            <ac:spMk id="24" creationId="{A1F5DAF9-FA86-40E9-A7DF-A6CE55AF8C78}"/>
          </ac:spMkLst>
        </pc:spChg>
        <pc:picChg chg="add del mod">
          <ac:chgData name="Nabin Raut" userId="b14d4487-3b0c-4d5d-b648-ac1ee8a73195" providerId="ADAL" clId="{A3FD0F18-72B4-4C47-8374-54FFABF35B84}" dt="2026-01-28T19:11:53.860" v="2233" actId="478"/>
          <ac:picMkLst>
            <pc:docMk/>
            <pc:sldMk cId="2063358981" sldId="307"/>
            <ac:picMk id="3" creationId="{811A6D47-35C4-4602-BFB8-0D8DDE1BEA8F}"/>
          </ac:picMkLst>
        </pc:picChg>
        <pc:picChg chg="add del mod">
          <ac:chgData name="Nabin Raut" userId="b14d4487-3b0c-4d5d-b648-ac1ee8a73195" providerId="ADAL" clId="{A3FD0F18-72B4-4C47-8374-54FFABF35B84}" dt="2026-02-02T17:14:16.800" v="2706" actId="478"/>
          <ac:picMkLst>
            <pc:docMk/>
            <pc:sldMk cId="2063358981" sldId="307"/>
            <ac:picMk id="3" creationId="{E17D78A9-DED2-4987-B58F-5F40C8DFED5C}"/>
          </ac:picMkLst>
        </pc:picChg>
        <pc:picChg chg="add del mod">
          <ac:chgData name="Nabin Raut" userId="b14d4487-3b0c-4d5d-b648-ac1ee8a73195" providerId="ADAL" clId="{A3FD0F18-72B4-4C47-8374-54FFABF35B84}" dt="2026-01-13T18:31:19.319" v="801" actId="478"/>
          <ac:picMkLst>
            <pc:docMk/>
            <pc:sldMk cId="2063358981" sldId="307"/>
            <ac:picMk id="4" creationId="{CFC753FA-C841-41AE-954C-F779C9544361}"/>
          </ac:picMkLst>
        </pc:picChg>
        <pc:picChg chg="add del mod">
          <ac:chgData name="Nabin Raut" userId="b14d4487-3b0c-4d5d-b648-ac1ee8a73195" providerId="ADAL" clId="{A3FD0F18-72B4-4C47-8374-54FFABF35B84}" dt="2026-02-02T17:21:58.115" v="2726" actId="478"/>
          <ac:picMkLst>
            <pc:docMk/>
            <pc:sldMk cId="2063358981" sldId="307"/>
            <ac:picMk id="9" creationId="{08BBCA79-2E3A-4038-98E4-464AEDBB33F9}"/>
          </ac:picMkLst>
        </pc:picChg>
        <pc:picChg chg="add del mod modCrop">
          <ac:chgData name="Nabin Raut" userId="b14d4487-3b0c-4d5d-b648-ac1ee8a73195" providerId="ADAL" clId="{A3FD0F18-72B4-4C47-8374-54FFABF35B84}" dt="2026-01-30T19:41:05.284" v="2323" actId="478"/>
          <ac:picMkLst>
            <pc:docMk/>
            <pc:sldMk cId="2063358981" sldId="307"/>
            <ac:picMk id="9" creationId="{23230FD4-7D93-414C-98A6-5D0532855B69}"/>
          </ac:picMkLst>
        </pc:picChg>
        <pc:picChg chg="add del mod">
          <ac:chgData name="Nabin Raut" userId="b14d4487-3b0c-4d5d-b648-ac1ee8a73195" providerId="ADAL" clId="{A3FD0F18-72B4-4C47-8374-54FFABF35B84}" dt="2026-01-20T16:20:22.428" v="1279"/>
          <ac:picMkLst>
            <pc:docMk/>
            <pc:sldMk cId="2063358981" sldId="307"/>
            <ac:picMk id="9" creationId="{52E52D30-4191-4BCC-8F72-800FAA539E1B}"/>
          </ac:picMkLst>
        </pc:picChg>
        <pc:picChg chg="add mod">
          <ac:chgData name="Nabin Raut" userId="b14d4487-3b0c-4d5d-b648-ac1ee8a73195" providerId="ADAL" clId="{A3FD0F18-72B4-4C47-8374-54FFABF35B84}" dt="2026-02-02T19:38:41.743" v="2783" actId="1076"/>
          <ac:picMkLst>
            <pc:docMk/>
            <pc:sldMk cId="2063358981" sldId="307"/>
            <ac:picMk id="11" creationId="{B7297C6A-53D5-4057-A04E-8A97052B474A}"/>
          </ac:picMkLst>
        </pc:picChg>
        <pc:picChg chg="add mod">
          <ac:chgData name="Nabin Raut" userId="b14d4487-3b0c-4d5d-b648-ac1ee8a73195" providerId="ADAL" clId="{A3FD0F18-72B4-4C47-8374-54FFABF35B84}" dt="2026-02-02T18:27:50.141" v="2768" actId="1076"/>
          <ac:picMkLst>
            <pc:docMk/>
            <pc:sldMk cId="2063358981" sldId="307"/>
            <ac:picMk id="12" creationId="{648CC9FB-8949-4949-819C-45767883E001}"/>
          </ac:picMkLst>
        </pc:picChg>
        <pc:picChg chg="add del mod">
          <ac:chgData name="Nabin Raut" userId="b14d4487-3b0c-4d5d-b648-ac1ee8a73195" providerId="ADAL" clId="{A3FD0F18-72B4-4C47-8374-54FFABF35B84}" dt="2026-01-20T17:41:51.259" v="1388"/>
          <ac:picMkLst>
            <pc:docMk/>
            <pc:sldMk cId="2063358981" sldId="307"/>
            <ac:picMk id="12" creationId="{6891C95A-45DC-4F6D-B998-5EB226F050D3}"/>
          </ac:picMkLst>
        </pc:picChg>
        <pc:picChg chg="add del mod">
          <ac:chgData name="Nabin Raut" userId="b14d4487-3b0c-4d5d-b648-ac1ee8a73195" providerId="ADAL" clId="{A3FD0F18-72B4-4C47-8374-54FFABF35B84}" dt="2026-01-20T17:44:08.196" v="1469" actId="478"/>
          <ac:picMkLst>
            <pc:docMk/>
            <pc:sldMk cId="2063358981" sldId="307"/>
            <ac:picMk id="13" creationId="{D4BF4AD7-C813-4BF0-B6F3-E839B4AC8E84}"/>
          </ac:picMkLst>
        </pc:picChg>
        <pc:picChg chg="del">
          <ac:chgData name="Nabin Raut" userId="b14d4487-3b0c-4d5d-b648-ac1ee8a73195" providerId="ADAL" clId="{A3FD0F18-72B4-4C47-8374-54FFABF35B84}" dt="2026-01-12T20:27:51.141" v="43" actId="478"/>
          <ac:picMkLst>
            <pc:docMk/>
            <pc:sldMk cId="2063358981" sldId="307"/>
            <ac:picMk id="14" creationId="{7B05B739-9D54-4095-B090-A1739D69B181}"/>
          </ac:picMkLst>
        </pc:picChg>
        <pc:picChg chg="add mod">
          <ac:chgData name="Nabin Raut" userId="b14d4487-3b0c-4d5d-b648-ac1ee8a73195" providerId="ADAL" clId="{A3FD0F18-72B4-4C47-8374-54FFABF35B84}" dt="2026-02-02T19:38:41.743" v="2783" actId="1076"/>
          <ac:picMkLst>
            <pc:docMk/>
            <pc:sldMk cId="2063358981" sldId="307"/>
            <ac:picMk id="14" creationId="{8B7B2E95-9438-4161-8B10-73F9DDAB511E}"/>
          </ac:picMkLst>
        </pc:picChg>
        <pc:picChg chg="add del mod">
          <ac:chgData name="Nabin Raut" userId="b14d4487-3b0c-4d5d-b648-ac1ee8a73195" providerId="ADAL" clId="{A3FD0F18-72B4-4C47-8374-54FFABF35B84}" dt="2026-01-28T22:08:36.457" v="2242" actId="478"/>
          <ac:picMkLst>
            <pc:docMk/>
            <pc:sldMk cId="2063358981" sldId="307"/>
            <ac:picMk id="14" creationId="{BAE37B36-535D-4860-BEC0-14168077C64F}"/>
          </ac:picMkLst>
        </pc:picChg>
        <pc:picChg chg="add del mod">
          <ac:chgData name="Nabin Raut" userId="b14d4487-3b0c-4d5d-b648-ac1ee8a73195" providerId="ADAL" clId="{A3FD0F18-72B4-4C47-8374-54FFABF35B84}" dt="2026-01-21T18:44:55.765" v="2174" actId="478"/>
          <ac:picMkLst>
            <pc:docMk/>
            <pc:sldMk cId="2063358981" sldId="307"/>
            <ac:picMk id="20" creationId="{920104E8-D08D-48D9-8078-760A5AFF40F3}"/>
          </ac:picMkLst>
        </pc:picChg>
        <pc:picChg chg="add del mod">
          <ac:chgData name="Nabin Raut" userId="b14d4487-3b0c-4d5d-b648-ac1ee8a73195" providerId="ADAL" clId="{A3FD0F18-72B4-4C47-8374-54FFABF35B84}" dt="2026-01-28T19:14:37.385" v="2234" actId="478"/>
          <ac:picMkLst>
            <pc:docMk/>
            <pc:sldMk cId="2063358981" sldId="307"/>
            <ac:picMk id="26" creationId="{72CF30DF-DF36-442B-B252-3D9B0A373440}"/>
          </ac:picMkLst>
        </pc:picChg>
        <pc:picChg chg="add del mod">
          <ac:chgData name="Nabin Raut" userId="b14d4487-3b0c-4d5d-b648-ac1ee8a73195" providerId="ADAL" clId="{A3FD0F18-72B4-4C47-8374-54FFABF35B84}" dt="2026-01-27T17:10:17.319" v="2191" actId="478"/>
          <ac:picMkLst>
            <pc:docMk/>
            <pc:sldMk cId="2063358981" sldId="307"/>
            <ac:picMk id="28" creationId="{B8765F3D-45DE-4C3C-AB78-A70075614EB1}"/>
          </ac:picMkLst>
        </pc:picChg>
        <pc:cxnChg chg="add del mod">
          <ac:chgData name="Nabin Raut" userId="b14d4487-3b0c-4d5d-b648-ac1ee8a73195" providerId="ADAL" clId="{A3FD0F18-72B4-4C47-8374-54FFABF35B84}" dt="2026-01-20T20:21:28.404" v="1746" actId="478"/>
          <ac:cxnSpMkLst>
            <pc:docMk/>
            <pc:sldMk cId="2063358981" sldId="307"/>
            <ac:cxnSpMk id="22" creationId="{8E3B2DF3-F20F-4C9C-8683-2F39AD8F9C67}"/>
          </ac:cxnSpMkLst>
        </pc:cxnChg>
      </pc:sldChg>
      <pc:sldChg chg="addSp delSp modSp add ord">
        <pc:chgData name="Nabin Raut" userId="b14d4487-3b0c-4d5d-b648-ac1ee8a73195" providerId="ADAL" clId="{A3FD0F18-72B4-4C47-8374-54FFABF35B84}" dt="2026-02-02T18:30:06.886" v="2780" actId="1076"/>
        <pc:sldMkLst>
          <pc:docMk/>
          <pc:sldMk cId="1414356039" sldId="308"/>
        </pc:sldMkLst>
        <pc:spChg chg="del">
          <ac:chgData name="Nabin Raut" userId="b14d4487-3b0c-4d5d-b648-ac1ee8a73195" providerId="ADAL" clId="{A3FD0F18-72B4-4C47-8374-54FFABF35B84}" dt="2026-01-13T19:08:34.287" v="872" actId="478"/>
          <ac:spMkLst>
            <pc:docMk/>
            <pc:sldMk cId="1414356039" sldId="308"/>
            <ac:spMk id="3" creationId="{E1973DA5-5CBE-4BA6-8C79-CD80EBCD3D7A}"/>
          </ac:spMkLst>
        </pc:spChg>
        <pc:spChg chg="add del mod">
          <ac:chgData name="Nabin Raut" userId="b14d4487-3b0c-4d5d-b648-ac1ee8a73195" providerId="ADAL" clId="{A3FD0F18-72B4-4C47-8374-54FFABF35B84}" dt="2026-01-20T18:11:17.155" v="1649" actId="478"/>
          <ac:spMkLst>
            <pc:docMk/>
            <pc:sldMk cId="1414356039" sldId="308"/>
            <ac:spMk id="4" creationId="{C3C4EDE8-4049-470D-95EA-86B5C10EA729}"/>
          </ac:spMkLst>
        </pc:spChg>
        <pc:spChg chg="add del mod">
          <ac:chgData name="Nabin Raut" userId="b14d4487-3b0c-4d5d-b648-ac1ee8a73195" providerId="ADAL" clId="{A3FD0F18-72B4-4C47-8374-54FFABF35B84}" dt="2026-01-13T19:19:24.746" v="986"/>
          <ac:spMkLst>
            <pc:docMk/>
            <pc:sldMk cId="1414356039" sldId="308"/>
            <ac:spMk id="4" creationId="{DD28CBE7-E895-4C3C-8A87-2A541CB2E193}"/>
          </ac:spMkLst>
        </pc:spChg>
        <pc:spChg chg="add del mod">
          <ac:chgData name="Nabin Raut" userId="b14d4487-3b0c-4d5d-b648-ac1ee8a73195" providerId="ADAL" clId="{A3FD0F18-72B4-4C47-8374-54FFABF35B84}" dt="2026-01-13T19:19:39.292" v="991" actId="478"/>
          <ac:spMkLst>
            <pc:docMk/>
            <pc:sldMk cId="1414356039" sldId="308"/>
            <ac:spMk id="6" creationId="{08881391-09E3-4E9C-836E-C9F2A9189266}"/>
          </ac:spMkLst>
        </pc:spChg>
        <pc:spChg chg="add del mod">
          <ac:chgData name="Nabin Raut" userId="b14d4487-3b0c-4d5d-b648-ac1ee8a73195" providerId="ADAL" clId="{A3FD0F18-72B4-4C47-8374-54FFABF35B84}" dt="2026-01-20T21:07:42.579" v="1918"/>
          <ac:spMkLst>
            <pc:docMk/>
            <pc:sldMk cId="1414356039" sldId="308"/>
            <ac:spMk id="6" creationId="{700FB4A4-BD88-478C-BBFA-75F0FCFEABB3}"/>
          </ac:spMkLst>
        </pc:spChg>
        <pc:spChg chg="mod">
          <ac:chgData name="Nabin Raut" userId="b14d4487-3b0c-4d5d-b648-ac1ee8a73195" providerId="ADAL" clId="{A3FD0F18-72B4-4C47-8374-54FFABF35B84}" dt="2026-01-20T21:14:06.354" v="1955" actId="20577"/>
          <ac:spMkLst>
            <pc:docMk/>
            <pc:sldMk cId="1414356039" sldId="308"/>
            <ac:spMk id="7" creationId="{7B2379B3-EB38-4A25-A9B0-146ECE38E6A0}"/>
          </ac:spMkLst>
        </pc:spChg>
        <pc:spChg chg="add del mod">
          <ac:chgData name="Nabin Raut" userId="b14d4487-3b0c-4d5d-b648-ac1ee8a73195" providerId="ADAL" clId="{A3FD0F18-72B4-4C47-8374-54FFABF35B84}" dt="2026-01-20T18:11:18.668" v="1650" actId="478"/>
          <ac:spMkLst>
            <pc:docMk/>
            <pc:sldMk cId="1414356039" sldId="308"/>
            <ac:spMk id="11" creationId="{1DEBDEBB-CDBA-4B37-A0D1-50C593252F22}"/>
          </ac:spMkLst>
        </pc:spChg>
        <pc:spChg chg="add del mod">
          <ac:chgData name="Nabin Raut" userId="b14d4487-3b0c-4d5d-b648-ac1ee8a73195" providerId="ADAL" clId="{A3FD0F18-72B4-4C47-8374-54FFABF35B84}" dt="2026-01-13T19:18:14.708" v="918"/>
          <ac:spMkLst>
            <pc:docMk/>
            <pc:sldMk cId="1414356039" sldId="308"/>
            <ac:spMk id="11" creationId="{C1956A9D-5B70-4532-A798-D15588944E46}"/>
          </ac:spMkLst>
        </pc:spChg>
        <pc:spChg chg="add del mod">
          <ac:chgData name="Nabin Raut" userId="b14d4487-3b0c-4d5d-b648-ac1ee8a73195" providerId="ADAL" clId="{A3FD0F18-72B4-4C47-8374-54FFABF35B84}" dt="2026-01-13T19:19:34.423" v="990" actId="478"/>
          <ac:spMkLst>
            <pc:docMk/>
            <pc:sldMk cId="1414356039" sldId="308"/>
            <ac:spMk id="13" creationId="{DC055159-D108-4DA8-87E9-8DDA62D019D8}"/>
          </ac:spMkLst>
        </pc:spChg>
        <pc:spChg chg="add del mod">
          <ac:chgData name="Nabin Raut" userId="b14d4487-3b0c-4d5d-b648-ac1ee8a73195" providerId="ADAL" clId="{A3FD0F18-72B4-4C47-8374-54FFABF35B84}" dt="2026-01-13T19:23:25.477" v="1034" actId="478"/>
          <ac:spMkLst>
            <pc:docMk/>
            <pc:sldMk cId="1414356039" sldId="308"/>
            <ac:spMk id="14" creationId="{38F12AE2-3B56-42C4-91A7-50453A2DE1B4}"/>
          </ac:spMkLst>
        </pc:spChg>
        <pc:spChg chg="add del mod">
          <ac:chgData name="Nabin Raut" userId="b14d4487-3b0c-4d5d-b648-ac1ee8a73195" providerId="ADAL" clId="{A3FD0F18-72B4-4C47-8374-54FFABF35B84}" dt="2026-01-14T19:33:27.240" v="1100" actId="478"/>
          <ac:spMkLst>
            <pc:docMk/>
            <pc:sldMk cId="1414356039" sldId="308"/>
            <ac:spMk id="16" creationId="{866C791A-F0EC-494A-89CD-92FCC5DC2EDA}"/>
          </ac:spMkLst>
        </pc:spChg>
        <pc:spChg chg="add mod">
          <ac:chgData name="Nabin Raut" userId="b14d4487-3b0c-4d5d-b648-ac1ee8a73195" providerId="ADAL" clId="{A3FD0F18-72B4-4C47-8374-54FFABF35B84}" dt="2026-01-28T22:13:09.941" v="2266" actId="1076"/>
          <ac:spMkLst>
            <pc:docMk/>
            <pc:sldMk cId="1414356039" sldId="308"/>
            <ac:spMk id="16" creationId="{AD39E48C-DF18-4965-9F15-A48F256C1191}"/>
          </ac:spMkLst>
        </pc:spChg>
        <pc:spChg chg="add mod">
          <ac:chgData name="Nabin Raut" userId="b14d4487-3b0c-4d5d-b648-ac1ee8a73195" providerId="ADAL" clId="{A3FD0F18-72B4-4C47-8374-54FFABF35B84}" dt="2026-01-28T22:13:36.061" v="2272" actId="1076"/>
          <ac:spMkLst>
            <pc:docMk/>
            <pc:sldMk cId="1414356039" sldId="308"/>
            <ac:spMk id="17" creationId="{B6C9AA7E-2B75-4585-AD4B-57992007C3D7}"/>
          </ac:spMkLst>
        </pc:spChg>
        <pc:spChg chg="add mod">
          <ac:chgData name="Nabin Raut" userId="b14d4487-3b0c-4d5d-b648-ac1ee8a73195" providerId="ADAL" clId="{A3FD0F18-72B4-4C47-8374-54FFABF35B84}" dt="2026-01-28T22:13:26.437" v="2270" actId="1076"/>
          <ac:spMkLst>
            <pc:docMk/>
            <pc:sldMk cId="1414356039" sldId="308"/>
            <ac:spMk id="19" creationId="{F67A4409-B49E-49B7-A041-2E78178D3D6F}"/>
          </ac:spMkLst>
        </pc:spChg>
        <pc:graphicFrameChg chg="add del mod modGraphic">
          <ac:chgData name="Nabin Raut" userId="b14d4487-3b0c-4d5d-b648-ac1ee8a73195" providerId="ADAL" clId="{A3FD0F18-72B4-4C47-8374-54FFABF35B84}" dt="2026-01-14T15:01:03.201" v="1075" actId="478"/>
          <ac:graphicFrameMkLst>
            <pc:docMk/>
            <pc:sldMk cId="1414356039" sldId="308"/>
            <ac:graphicFrameMk id="12" creationId="{22C81B98-B8C8-4CEB-812B-C0CB4D00B044}"/>
          </ac:graphicFrameMkLst>
        </pc:graphicFrameChg>
        <pc:graphicFrameChg chg="add del mod modGraphic">
          <ac:chgData name="Nabin Raut" userId="b14d4487-3b0c-4d5d-b648-ac1ee8a73195" providerId="ADAL" clId="{A3FD0F18-72B4-4C47-8374-54FFABF35B84}" dt="2026-01-20T18:11:14.269" v="1646" actId="478"/>
          <ac:graphicFrameMkLst>
            <pc:docMk/>
            <pc:sldMk cId="1414356039" sldId="308"/>
            <ac:graphicFrameMk id="15" creationId="{315C6978-04E0-4EB4-85AF-542A990BDE13}"/>
          </ac:graphicFrameMkLst>
        </pc:graphicFrameChg>
        <pc:picChg chg="add del mod">
          <ac:chgData name="Nabin Raut" userId="b14d4487-3b0c-4d5d-b648-ac1ee8a73195" providerId="ADAL" clId="{A3FD0F18-72B4-4C47-8374-54FFABF35B84}" dt="2026-01-20T18:11:15.435" v="1648" actId="478"/>
          <ac:picMkLst>
            <pc:docMk/>
            <pc:sldMk cId="1414356039" sldId="308"/>
            <ac:picMk id="2" creationId="{1E51C071-BBB9-4779-9BC7-303E571F765C}"/>
          </ac:picMkLst>
        </pc:picChg>
        <pc:picChg chg="add del mod">
          <ac:chgData name="Nabin Raut" userId="b14d4487-3b0c-4d5d-b648-ac1ee8a73195" providerId="ADAL" clId="{A3FD0F18-72B4-4C47-8374-54FFABF35B84}" dt="2026-01-20T18:11:14.971" v="1647" actId="478"/>
          <ac:picMkLst>
            <pc:docMk/>
            <pc:sldMk cId="1414356039" sldId="308"/>
            <ac:picMk id="3" creationId="{C6A09CCF-E74D-42B6-B22A-54053D13FFC6}"/>
          </ac:picMkLst>
        </pc:picChg>
        <pc:picChg chg="del">
          <ac:chgData name="Nabin Raut" userId="b14d4487-3b0c-4d5d-b648-ac1ee8a73195" providerId="ADAL" clId="{A3FD0F18-72B4-4C47-8374-54FFABF35B84}" dt="2026-01-13T19:08:35.211" v="873" actId="478"/>
          <ac:picMkLst>
            <pc:docMk/>
            <pc:sldMk cId="1414356039" sldId="308"/>
            <ac:picMk id="9" creationId="{52E52D30-4191-4BCC-8F72-800FAA539E1B}"/>
          </ac:picMkLst>
        </pc:picChg>
        <pc:picChg chg="add mod modCrop">
          <ac:chgData name="Nabin Raut" userId="b14d4487-3b0c-4d5d-b648-ac1ee8a73195" providerId="ADAL" clId="{A3FD0F18-72B4-4C47-8374-54FFABF35B84}" dt="2026-01-28T22:13:09.941" v="2266" actId="1076"/>
          <ac:picMkLst>
            <pc:docMk/>
            <pc:sldMk cId="1414356039" sldId="308"/>
            <ac:picMk id="12" creationId="{2C565D86-D6EA-4BE2-8D38-6F59F133D431}"/>
          </ac:picMkLst>
        </pc:picChg>
        <pc:picChg chg="add mod modCrop">
          <ac:chgData name="Nabin Raut" userId="b14d4487-3b0c-4d5d-b648-ac1ee8a73195" providerId="ADAL" clId="{A3FD0F18-72B4-4C47-8374-54FFABF35B84}" dt="2026-01-28T22:13:38.204" v="2273" actId="1076"/>
          <ac:picMkLst>
            <pc:docMk/>
            <pc:sldMk cId="1414356039" sldId="308"/>
            <ac:picMk id="14" creationId="{0B849827-0427-4840-9396-8DD3FDE16281}"/>
          </ac:picMkLst>
        </pc:picChg>
        <pc:picChg chg="add mod">
          <ac:chgData name="Nabin Raut" userId="b14d4487-3b0c-4d5d-b648-ac1ee8a73195" providerId="ADAL" clId="{A3FD0F18-72B4-4C47-8374-54FFABF35B84}" dt="2026-01-28T22:13:23.069" v="2269" actId="14100"/>
          <ac:picMkLst>
            <pc:docMk/>
            <pc:sldMk cId="1414356039" sldId="308"/>
            <ac:picMk id="18" creationId="{FBF85AF3-8C0E-4EC1-84A8-260492468B5D}"/>
          </ac:picMkLst>
        </pc:picChg>
        <pc:picChg chg="add mod">
          <ac:chgData name="Nabin Raut" userId="b14d4487-3b0c-4d5d-b648-ac1ee8a73195" providerId="ADAL" clId="{A3FD0F18-72B4-4C47-8374-54FFABF35B84}" dt="2026-02-02T18:30:06.886" v="2780" actId="1076"/>
          <ac:picMkLst>
            <pc:docMk/>
            <pc:sldMk cId="1414356039" sldId="308"/>
            <ac:picMk id="20" creationId="{F0945558-B045-4FD2-AF0B-4F4F214C6563}"/>
          </ac:picMkLst>
        </pc:picChg>
      </pc:sldChg>
    </pc:docChg>
  </pc:docChgLst>
  <pc:docChgLst>
    <pc:chgData name="Nabin Raut" userId="b14d4487-3b0c-4d5d-b648-ac1ee8a73195" providerId="ADAL" clId="{BD502403-0769-4F66-AFDB-C994B6B87C00}"/>
    <pc:docChg chg="undo modSld">
      <pc:chgData name="Nabin Raut" userId="b14d4487-3b0c-4d5d-b648-ac1ee8a73195" providerId="ADAL" clId="{BD502403-0769-4F66-AFDB-C994B6B87C00}" dt="2026-02-03T16:21:10.712" v="191" actId="1035"/>
      <pc:docMkLst>
        <pc:docMk/>
      </pc:docMkLst>
      <pc:sldChg chg="modSp">
        <pc:chgData name="Nabin Raut" userId="b14d4487-3b0c-4d5d-b648-ac1ee8a73195" providerId="ADAL" clId="{BD502403-0769-4F66-AFDB-C994B6B87C00}" dt="2026-02-03T16:21:10.712" v="191" actId="1035"/>
        <pc:sldMkLst>
          <pc:docMk/>
          <pc:sldMk cId="2063358981" sldId="307"/>
        </pc:sldMkLst>
        <pc:spChg chg="mod">
          <ac:chgData name="Nabin Raut" userId="b14d4487-3b0c-4d5d-b648-ac1ee8a73195" providerId="ADAL" clId="{BD502403-0769-4F66-AFDB-C994B6B87C00}" dt="2026-02-03T16:14:16.433" v="71" actId="1076"/>
          <ac:spMkLst>
            <pc:docMk/>
            <pc:sldMk cId="2063358981" sldId="307"/>
            <ac:spMk id="2" creationId="{A5C901E9-670E-40DC-89B0-D97A83F8741F}"/>
          </ac:spMkLst>
        </pc:spChg>
        <pc:spChg chg="mod">
          <ac:chgData name="Nabin Raut" userId="b14d4487-3b0c-4d5d-b648-ac1ee8a73195" providerId="ADAL" clId="{BD502403-0769-4F66-AFDB-C994B6B87C00}" dt="2026-02-03T16:12:37.530" v="62" actId="1076"/>
          <ac:spMkLst>
            <pc:docMk/>
            <pc:sldMk cId="2063358981" sldId="307"/>
            <ac:spMk id="6" creationId="{866C91F6-E6F1-4415-BB21-A5A617571475}"/>
          </ac:spMkLst>
        </pc:spChg>
        <pc:spChg chg="mod">
          <ac:chgData name="Nabin Raut" userId="b14d4487-3b0c-4d5d-b648-ac1ee8a73195" providerId="ADAL" clId="{BD502403-0769-4F66-AFDB-C994B6B87C00}" dt="2026-02-03T16:21:10.712" v="191" actId="1035"/>
          <ac:spMkLst>
            <pc:docMk/>
            <pc:sldMk cId="2063358981" sldId="307"/>
            <ac:spMk id="15" creationId="{2C71874D-8753-4266-ADBB-AF5500A74E22}"/>
          </ac:spMkLst>
        </pc:spChg>
        <pc:spChg chg="mod">
          <ac:chgData name="Nabin Raut" userId="b14d4487-3b0c-4d5d-b648-ac1ee8a73195" providerId="ADAL" clId="{BD502403-0769-4F66-AFDB-C994B6B87C00}" dt="2026-02-03T14:52:07.881" v="35" actId="1076"/>
          <ac:spMkLst>
            <pc:docMk/>
            <pc:sldMk cId="2063358981" sldId="307"/>
            <ac:spMk id="16" creationId="{48E472DC-45F7-4CE8-A1E6-3F70B5828359}"/>
          </ac:spMkLst>
        </pc:spChg>
        <pc:spChg chg="mod">
          <ac:chgData name="Nabin Raut" userId="b14d4487-3b0c-4d5d-b648-ac1ee8a73195" providerId="ADAL" clId="{BD502403-0769-4F66-AFDB-C994B6B87C00}" dt="2026-02-03T14:52:15.207" v="36" actId="1076"/>
          <ac:spMkLst>
            <pc:docMk/>
            <pc:sldMk cId="2063358981" sldId="307"/>
            <ac:spMk id="17" creationId="{BA8CF239-F93A-4116-85EF-7F5103DB680F}"/>
          </ac:spMkLst>
        </pc:spChg>
        <pc:spChg chg="mod">
          <ac:chgData name="Nabin Raut" userId="b14d4487-3b0c-4d5d-b648-ac1ee8a73195" providerId="ADAL" clId="{BD502403-0769-4F66-AFDB-C994B6B87C00}" dt="2026-02-03T16:14:16.433" v="71" actId="1076"/>
          <ac:spMkLst>
            <pc:docMk/>
            <pc:sldMk cId="2063358981" sldId="307"/>
            <ac:spMk id="18" creationId="{3FFC758F-A02D-4985-9091-A2DB8925211F}"/>
          </ac:spMkLst>
        </pc:spChg>
        <pc:spChg chg="mod">
          <ac:chgData name="Nabin Raut" userId="b14d4487-3b0c-4d5d-b648-ac1ee8a73195" providerId="ADAL" clId="{BD502403-0769-4F66-AFDB-C994B6B87C00}" dt="2026-02-03T16:16:08.260" v="90" actId="20577"/>
          <ac:spMkLst>
            <pc:docMk/>
            <pc:sldMk cId="2063358981" sldId="307"/>
            <ac:spMk id="24" creationId="{A1F5DAF9-FA86-40E9-A7DF-A6CE55AF8C78}"/>
          </ac:spMkLst>
        </pc:spChg>
        <pc:picChg chg="mod">
          <ac:chgData name="Nabin Raut" userId="b14d4487-3b0c-4d5d-b648-ac1ee8a73195" providerId="ADAL" clId="{BD502403-0769-4F66-AFDB-C994B6B87C00}" dt="2026-02-03T14:52:17.431" v="37" actId="1076"/>
          <ac:picMkLst>
            <pc:docMk/>
            <pc:sldMk cId="2063358981" sldId="307"/>
            <ac:picMk id="11" creationId="{B7297C6A-53D5-4057-A04E-8A97052B474A}"/>
          </ac:picMkLst>
        </pc:picChg>
        <pc:picChg chg="mod">
          <ac:chgData name="Nabin Raut" userId="b14d4487-3b0c-4d5d-b648-ac1ee8a73195" providerId="ADAL" clId="{BD502403-0769-4F66-AFDB-C994B6B87C00}" dt="2026-02-03T16:12:31.688" v="61" actId="1076"/>
          <ac:picMkLst>
            <pc:docMk/>
            <pc:sldMk cId="2063358981" sldId="307"/>
            <ac:picMk id="12" creationId="{648CC9FB-8949-4949-819C-45767883E001}"/>
          </ac:picMkLst>
        </pc:picChg>
        <pc:picChg chg="mod">
          <ac:chgData name="Nabin Raut" userId="b14d4487-3b0c-4d5d-b648-ac1ee8a73195" providerId="ADAL" clId="{BD502403-0769-4F66-AFDB-C994B6B87C00}" dt="2026-02-03T16:14:16.433" v="71" actId="1076"/>
          <ac:picMkLst>
            <pc:docMk/>
            <pc:sldMk cId="2063358981" sldId="307"/>
            <ac:picMk id="14" creationId="{8B7B2E95-9438-4161-8B10-73F9DDAB511E}"/>
          </ac:picMkLst>
        </pc:picChg>
      </pc:sldChg>
      <pc:sldChg chg="modSp">
        <pc:chgData name="Nabin Raut" userId="b14d4487-3b0c-4d5d-b648-ac1ee8a73195" providerId="ADAL" clId="{BD502403-0769-4F66-AFDB-C994B6B87C00}" dt="2026-02-03T16:20:36.716" v="149" actId="1076"/>
        <pc:sldMkLst>
          <pc:docMk/>
          <pc:sldMk cId="1414356039" sldId="308"/>
        </pc:sldMkLst>
        <pc:spChg chg="mod">
          <ac:chgData name="Nabin Raut" userId="b14d4487-3b0c-4d5d-b648-ac1ee8a73195" providerId="ADAL" clId="{BD502403-0769-4F66-AFDB-C994B6B87C00}" dt="2026-02-03T16:20:22.819" v="145" actId="1037"/>
          <ac:spMkLst>
            <pc:docMk/>
            <pc:sldMk cId="1414356039" sldId="308"/>
            <ac:spMk id="16" creationId="{AD39E48C-DF18-4965-9F15-A48F256C1191}"/>
          </ac:spMkLst>
        </pc:spChg>
        <pc:spChg chg="mod">
          <ac:chgData name="Nabin Raut" userId="b14d4487-3b0c-4d5d-b648-ac1ee8a73195" providerId="ADAL" clId="{BD502403-0769-4F66-AFDB-C994B6B87C00}" dt="2026-02-03T16:20:30.421" v="146" actId="1076"/>
          <ac:spMkLst>
            <pc:docMk/>
            <pc:sldMk cId="1414356039" sldId="308"/>
            <ac:spMk id="17" creationId="{B6C9AA7E-2B75-4585-AD4B-57992007C3D7}"/>
          </ac:spMkLst>
        </pc:spChg>
        <pc:spChg chg="mod">
          <ac:chgData name="Nabin Raut" userId="b14d4487-3b0c-4d5d-b648-ac1ee8a73195" providerId="ADAL" clId="{BD502403-0769-4F66-AFDB-C994B6B87C00}" dt="2026-02-03T16:20:15.804" v="121" actId="1035"/>
          <ac:spMkLst>
            <pc:docMk/>
            <pc:sldMk cId="1414356039" sldId="308"/>
            <ac:spMk id="19" creationId="{F67A4409-B49E-49B7-A041-2E78178D3D6F}"/>
          </ac:spMkLst>
        </pc:spChg>
        <pc:picChg chg="mod">
          <ac:chgData name="Nabin Raut" userId="b14d4487-3b0c-4d5d-b648-ac1ee8a73195" providerId="ADAL" clId="{BD502403-0769-4F66-AFDB-C994B6B87C00}" dt="2026-02-03T16:20:22.819" v="145" actId="1037"/>
          <ac:picMkLst>
            <pc:docMk/>
            <pc:sldMk cId="1414356039" sldId="308"/>
            <ac:picMk id="12" creationId="{2C565D86-D6EA-4BE2-8D38-6F59F133D431}"/>
          </ac:picMkLst>
        </pc:picChg>
        <pc:picChg chg="mod">
          <ac:chgData name="Nabin Raut" userId="b14d4487-3b0c-4d5d-b648-ac1ee8a73195" providerId="ADAL" clId="{BD502403-0769-4F66-AFDB-C994B6B87C00}" dt="2026-02-03T16:20:30.421" v="146" actId="1076"/>
          <ac:picMkLst>
            <pc:docMk/>
            <pc:sldMk cId="1414356039" sldId="308"/>
            <ac:picMk id="14" creationId="{0B849827-0427-4840-9396-8DD3FDE16281}"/>
          </ac:picMkLst>
        </pc:picChg>
        <pc:picChg chg="mod">
          <ac:chgData name="Nabin Raut" userId="b14d4487-3b0c-4d5d-b648-ac1ee8a73195" providerId="ADAL" clId="{BD502403-0769-4F66-AFDB-C994B6B87C00}" dt="2026-02-03T16:20:15.804" v="121" actId="1035"/>
          <ac:picMkLst>
            <pc:docMk/>
            <pc:sldMk cId="1414356039" sldId="308"/>
            <ac:picMk id="18" creationId="{FBF85AF3-8C0E-4EC1-84A8-260492468B5D}"/>
          </ac:picMkLst>
        </pc:picChg>
        <pc:picChg chg="mod">
          <ac:chgData name="Nabin Raut" userId="b14d4487-3b0c-4d5d-b648-ac1ee8a73195" providerId="ADAL" clId="{BD502403-0769-4F66-AFDB-C994B6B87C00}" dt="2026-02-03T16:20:36.716" v="149" actId="1076"/>
          <ac:picMkLst>
            <pc:docMk/>
            <pc:sldMk cId="1414356039" sldId="308"/>
            <ac:picMk id="20" creationId="{F0945558-B045-4FD2-AF0B-4F4F214C65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defTabSz="931774"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01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defTabSz="931774"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0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37303" y="6248622"/>
            <a:ext cx="1724183" cy="4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2/5/2026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2/5/2026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2" y="0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93" y="0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2/5/2026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17809"/>
            <a:ext cx="8663938" cy="6860009"/>
          </a:xfrm>
          <a:prstGeom prst="rect">
            <a:avLst/>
          </a:prstGeom>
        </p:spPr>
      </p:pic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01" y="3047266"/>
            <a:ext cx="5328954" cy="529861"/>
          </a:xfrm>
        </p:spPr>
        <p:txBody>
          <a:bodyPr>
            <a:noAutofit/>
          </a:bodyPr>
          <a:lstStyle/>
          <a:p>
            <a:r>
              <a:rPr lang="en-US" sz="1600" i="1" dirty="0"/>
              <a:t>Progress Report_Q1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C453CB-EAF9-ADB5-7190-CC3A41AEA250}"/>
              </a:ext>
            </a:extLst>
          </p:cNvPr>
          <p:cNvSpPr txBox="1">
            <a:spLocks/>
          </p:cNvSpPr>
          <p:nvPr/>
        </p:nvSpPr>
        <p:spPr>
          <a:xfrm>
            <a:off x="54501" y="655260"/>
            <a:ext cx="7041470" cy="1467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LDRD project:</a:t>
            </a:r>
          </a:p>
          <a:p>
            <a:r>
              <a:rPr lang="en-US" b="1" dirty="0">
                <a:solidFill>
                  <a:schemeClr val="tx1"/>
                </a:solidFill>
              </a:rPr>
              <a:t>CEBAF Reliability Enhancement with Smart Fast Tuners for Microphonics Compensation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BB309-3675-F6AC-A4AC-8EA95C09F351}"/>
              </a:ext>
            </a:extLst>
          </p:cNvPr>
          <p:cNvSpPr txBox="1"/>
          <p:nvPr/>
        </p:nvSpPr>
        <p:spPr>
          <a:xfrm>
            <a:off x="49981" y="3577127"/>
            <a:ext cx="2709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Sergey Kuzikov</a:t>
            </a:r>
          </a:p>
          <a:p>
            <a:r>
              <a:rPr lang="en-US" sz="3200" b="1" i="1" dirty="0"/>
              <a:t>SRF S&amp;T</a:t>
            </a:r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9CB3-9FCD-49FF-8FB4-E81C3135B8AD}" type="datetime1">
              <a:rPr lang="en-US" smtClean="0">
                <a:latin typeface="+mn-lt"/>
              </a:rPr>
              <a:pPr/>
              <a:t>2/5/2026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379B3-EB38-4A25-A9B0-146ECE38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01"/>
            <a:ext cx="5785319" cy="678664"/>
          </a:xfrm>
        </p:spPr>
        <p:txBody>
          <a:bodyPr/>
          <a:lstStyle/>
          <a:p>
            <a:r>
              <a:rPr lang="en-US" dirty="0">
                <a:latin typeface="+mn-lt"/>
              </a:rPr>
              <a:t>1. Progress Report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F5DAF9-FA86-40E9-A7DF-A6CE55AF8C78}"/>
              </a:ext>
            </a:extLst>
          </p:cNvPr>
          <p:cNvSpPr txBox="1"/>
          <p:nvPr/>
        </p:nvSpPr>
        <p:spPr>
          <a:xfrm>
            <a:off x="6556401" y="472049"/>
            <a:ext cx="56355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Work completed:</a:t>
            </a:r>
          </a:p>
          <a:p>
            <a:pPr marL="342900" indent="-342900">
              <a:buAutoNum type="arabicPeriod"/>
            </a:pPr>
            <a:r>
              <a:rPr lang="en-US" dirty="0"/>
              <a:t>High voltage test. Discharge threshold measured.</a:t>
            </a:r>
          </a:p>
          <a:p>
            <a:pPr marL="342900" indent="-342900">
              <a:buAutoNum type="arabicPeriod"/>
            </a:pPr>
            <a:r>
              <a:rPr lang="en-US" dirty="0"/>
              <a:t>Selected fast high-voltage amplifier. Purchase order submitted.</a:t>
            </a:r>
          </a:p>
          <a:p>
            <a:pPr marL="342900" indent="-342900">
              <a:buAutoNum type="arabicPeriod"/>
            </a:pPr>
            <a:r>
              <a:rPr lang="en-US" dirty="0"/>
              <a:t>Ordered Magic Tee and ferroelectric assembly to be used at future experiments.</a:t>
            </a:r>
          </a:p>
          <a:p>
            <a:pPr marL="342900" indent="-342900">
              <a:buAutoNum type="arabicPeriod"/>
            </a:pPr>
            <a:r>
              <a:rPr lang="en-US" dirty="0"/>
              <a:t>Low-power RF test of the FRT prototype. Tuning range and sensitivity of the ferroelectric sample to bias voltage measured.</a:t>
            </a:r>
          </a:p>
          <a:p>
            <a:pPr marL="342900" indent="-342900">
              <a:buAutoNum type="arabicPeriod"/>
            </a:pPr>
            <a:r>
              <a:rPr lang="en-US" dirty="0"/>
              <a:t>Started design and optimization of the FRT to be used at high power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0F6C39-5447-2ECC-2ACE-E86BC8933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8" y="2860343"/>
            <a:ext cx="5726136" cy="1137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C4107-A712-8E49-356A-35BE9A4FDD67}"/>
              </a:ext>
            </a:extLst>
          </p:cNvPr>
          <p:cNvSpPr txBox="1"/>
          <p:nvPr/>
        </p:nvSpPr>
        <p:spPr>
          <a:xfrm>
            <a:off x="-71422" y="639193"/>
            <a:ext cx="6627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High-voltage test of the prototype</a:t>
            </a:r>
          </a:p>
          <a:p>
            <a:pPr marL="342900" indent="-342900">
              <a:buAutoNum type="arabicPeriod"/>
            </a:pPr>
            <a:r>
              <a:rPr lang="en-US" dirty="0"/>
              <a:t>Low-power test of the prototype including:</a:t>
            </a:r>
          </a:p>
          <a:p>
            <a:r>
              <a:rPr lang="en-US" dirty="0"/>
              <a:t>a) S11 phase measurement;</a:t>
            </a:r>
          </a:p>
          <a:p>
            <a:r>
              <a:rPr lang="en-US" dirty="0"/>
              <a:t>b) S-parameters measurement of the tuner attached to magic Tee.</a:t>
            </a:r>
          </a:p>
          <a:p>
            <a:r>
              <a:rPr lang="en-US" dirty="0"/>
              <a:t>3. To order FE samples for the prototype from Euclid, LLC;</a:t>
            </a:r>
          </a:p>
          <a:p>
            <a:r>
              <a:rPr lang="en-US" dirty="0"/>
              <a:t>5. Design and optimization of the FRT to be used at high power level; </a:t>
            </a:r>
          </a:p>
          <a:p>
            <a:r>
              <a:rPr lang="en-US" dirty="0"/>
              <a:t>4. Design of a fast bias voltage supply (10 kV, &lt;100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9" name="Picture 8" descr="A picture containing text, tool, device, control panel&#10;&#10;AI-generated content may be incorrect.">
            <a:extLst>
              <a:ext uri="{FF2B5EF4-FFF2-40B4-BE49-F238E27FC236}">
                <a16:creationId xmlns:a16="http://schemas.microsoft.com/office/drawing/2014/main" id="{38B21BAB-3D31-CAB1-6F4A-EBF65C62F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267" y="4427119"/>
            <a:ext cx="2332287" cy="1937481"/>
          </a:xfrm>
          <a:prstGeom prst="rect">
            <a:avLst/>
          </a:prstGeom>
        </p:spPr>
      </p:pic>
      <p:pic>
        <p:nvPicPr>
          <p:cNvPr id="19" name="Picture 18" descr="A picture containing text, indoor, working, cluttered&#10;&#10;AI-generated content may be incorrect.">
            <a:extLst>
              <a:ext uri="{FF2B5EF4-FFF2-40B4-BE49-F238E27FC236}">
                <a16:creationId xmlns:a16="http://schemas.microsoft.com/office/drawing/2014/main" id="{4285A62D-45DE-CAE4-C26B-0C924DB8C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406" y="4427119"/>
            <a:ext cx="2332287" cy="19374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B7F496-8E8B-B9E5-8D0B-2E693E9E8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1" y="4412457"/>
            <a:ext cx="2332287" cy="1983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637F4F-2764-1F74-6315-CA28F91F5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115" y="4412457"/>
            <a:ext cx="2332287" cy="19835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571CE2-B880-0E95-16DD-550D8D4E3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200" y="4427119"/>
            <a:ext cx="2273323" cy="195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5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AA5-3A88-9547-8743-D2FAF823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9CB3-9FCD-49FF-8FB4-E81C3135B8AD}" type="datetime1">
              <a:rPr lang="en-US" smtClean="0">
                <a:latin typeface="+mn-lt"/>
              </a:rPr>
              <a:pPr/>
              <a:t>2/5/2026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ACA85-45F7-27CF-FA3D-4DB9BDF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B54941F-BD1F-4BB3-A492-CD071C14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>
                <a:latin typeface="+mn-lt"/>
              </a:rPr>
              <a:pPr/>
              <a:t>3</a:t>
            </a:fld>
            <a:endParaRPr lang="en-US" dirty="0">
              <a:latin typeface="+mn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2379B3-EB38-4A25-A9B0-146ECE38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01"/>
            <a:ext cx="4038600" cy="678664"/>
          </a:xfrm>
        </p:spPr>
        <p:txBody>
          <a:bodyPr/>
          <a:lstStyle/>
          <a:p>
            <a:r>
              <a:rPr lang="en-US" dirty="0">
                <a:latin typeface="+mn-lt"/>
              </a:rPr>
              <a:t>2. Financial Report</a:t>
            </a:r>
          </a:p>
        </p:txBody>
      </p:sp>
      <p:pic>
        <p:nvPicPr>
          <p:cNvPr id="2" name="Picture 1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06EEAEA1-6D1C-485C-9D6E-512923018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" y="631916"/>
            <a:ext cx="4656009" cy="1774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47BCA0-5FAA-7226-DC9C-2BE7F262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767" y="689065"/>
            <a:ext cx="1337813" cy="1152741"/>
          </a:xfrm>
          <a:prstGeom prst="rect">
            <a:avLst/>
          </a:prstGeom>
        </p:spPr>
      </p:pic>
      <p:pic>
        <p:nvPicPr>
          <p:cNvPr id="4" name="Picture 3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3597AE7A-6CE9-8D4C-7685-A1E8D1F1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7" y="2594809"/>
            <a:ext cx="4547086" cy="156617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2AF92E-258C-7D04-42A5-3566D676DD3A}"/>
              </a:ext>
            </a:extLst>
          </p:cNvPr>
          <p:cNvCxnSpPr/>
          <p:nvPr/>
        </p:nvCxnSpPr>
        <p:spPr>
          <a:xfrm>
            <a:off x="409575" y="2848701"/>
            <a:ext cx="3629025" cy="110013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67D720-0DA2-DB5D-1DCA-D9633DD47FC9}"/>
              </a:ext>
            </a:extLst>
          </p:cNvPr>
          <p:cNvCxnSpPr>
            <a:cxnSpLocks/>
          </p:cNvCxnSpPr>
          <p:nvPr/>
        </p:nvCxnSpPr>
        <p:spPr>
          <a:xfrm flipV="1">
            <a:off x="409575" y="2858444"/>
            <a:ext cx="3725081" cy="11044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Table, calendar&#10;&#10;AI-generated content may be incorrect.">
            <a:extLst>
              <a:ext uri="{FF2B5EF4-FFF2-40B4-BE49-F238E27FC236}">
                <a16:creationId xmlns:a16="http://schemas.microsoft.com/office/drawing/2014/main" id="{EC3EF862-FB44-7C46-F7E6-8CB688FFA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6" y="2541401"/>
            <a:ext cx="4692523" cy="1619581"/>
          </a:xfrm>
          <a:prstGeom prst="rect">
            <a:avLst/>
          </a:prstGeom>
        </p:spPr>
      </p:pic>
      <p:pic>
        <p:nvPicPr>
          <p:cNvPr id="26" name="Picture 25" descr="Table&#10;&#10;AI-generated content may be incorrect.">
            <a:extLst>
              <a:ext uri="{FF2B5EF4-FFF2-40B4-BE49-F238E27FC236}">
                <a16:creationId xmlns:a16="http://schemas.microsoft.com/office/drawing/2014/main" id="{A184F472-6FBD-F14B-48CB-39FE40FAE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03351"/>
            <a:ext cx="4772691" cy="1676634"/>
          </a:xfrm>
          <a:prstGeom prst="rect">
            <a:avLst/>
          </a:prstGeom>
        </p:spPr>
      </p:pic>
      <p:pic>
        <p:nvPicPr>
          <p:cNvPr id="28" name="Picture 27" descr="Letter&#10;&#10;AI-generated content may be incorrect.">
            <a:extLst>
              <a:ext uri="{FF2B5EF4-FFF2-40B4-BE49-F238E27FC236}">
                <a16:creationId xmlns:a16="http://schemas.microsoft.com/office/drawing/2014/main" id="{50AA5E11-2441-A65A-6BCD-266215895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24289"/>
            <a:ext cx="4772690" cy="730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AC4282-9F60-3AC0-FE5A-FA1CC938D8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3616" y="478015"/>
            <a:ext cx="7134422" cy="3334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807828-40BB-A17E-48C3-0F636B8CBB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0836" y="2331635"/>
            <a:ext cx="7185537" cy="333422"/>
          </a:xfrm>
          <a:prstGeom prst="rect">
            <a:avLst/>
          </a:prstGeom>
        </p:spPr>
      </p:pic>
      <p:pic>
        <p:nvPicPr>
          <p:cNvPr id="36" name="Picture 35" descr="Text&#10;&#10;AI-generated content may be incorrect.">
            <a:extLst>
              <a:ext uri="{FF2B5EF4-FFF2-40B4-BE49-F238E27FC236}">
                <a16:creationId xmlns:a16="http://schemas.microsoft.com/office/drawing/2014/main" id="{4AE8B337-4471-2307-26A5-2F8223727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3616" y="860994"/>
            <a:ext cx="7159979" cy="13241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F85BA87-FE13-240F-EB2B-B6BAD64CFDDC}"/>
              </a:ext>
            </a:extLst>
          </p:cNvPr>
          <p:cNvSpPr txBox="1"/>
          <p:nvPr/>
        </p:nvSpPr>
        <p:spPr>
          <a:xfrm>
            <a:off x="4956661" y="3629717"/>
            <a:ext cx="56327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Notes:</a:t>
            </a:r>
          </a:p>
          <a:p>
            <a:r>
              <a:rPr lang="en-US" dirty="0"/>
              <a:t>Equipment:</a:t>
            </a:r>
          </a:p>
          <a:p>
            <a:r>
              <a:rPr lang="en-US" dirty="0"/>
              <a:t>Ferroelectric sample assembly – $14,300 (need one more)</a:t>
            </a:r>
          </a:p>
          <a:p>
            <a:r>
              <a:rPr lang="en-US" dirty="0"/>
              <a:t>Magic Tee - $5,456</a:t>
            </a:r>
          </a:p>
          <a:p>
            <a:r>
              <a:rPr lang="en-US" dirty="0"/>
              <a:t>TREK amplifier - $18,369. </a:t>
            </a:r>
          </a:p>
        </p:txBody>
      </p:sp>
    </p:spTree>
    <p:extLst>
      <p:ext uri="{BB962C8B-B14F-4D97-AF65-F5344CB8AC3E}">
        <p14:creationId xmlns:p14="http://schemas.microsoft.com/office/powerpoint/2010/main" val="141435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2" id="{4D6FAADA-1D6A-2342-8AD4-634F40DEB6C9}" vid="{A7D0D775-8475-364C-82CC-419FF2D56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d6b3a76-8a33-40ea-8a7c-8fc3a79460f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B229748158844A850E6E814C11E99" ma:contentTypeVersion="16" ma:contentTypeDescription="Create a new document." ma:contentTypeScope="" ma:versionID="8804dc118254845e12629a1cb7ebf286">
  <xsd:schema xmlns:xsd="http://www.w3.org/2001/XMLSchema" xmlns:xs="http://www.w3.org/2001/XMLSchema" xmlns:p="http://schemas.microsoft.com/office/2006/metadata/properties" xmlns:ns3="6d6b3a76-8a33-40ea-8a7c-8fc3a79460f7" xmlns:ns4="7ed9e98a-3870-47c7-a2d5-63813b3d127a" targetNamespace="http://schemas.microsoft.com/office/2006/metadata/properties" ma:root="true" ma:fieldsID="6a2700633649a28b901640907f458a9d" ns3:_="" ns4:_="">
    <xsd:import namespace="6d6b3a76-8a33-40ea-8a7c-8fc3a79460f7"/>
    <xsd:import namespace="7ed9e98a-3870-47c7-a2d5-63813b3d12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b3a76-8a33-40ea-8a7c-8fc3a7946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9e98a-3870-47c7-a2d5-63813b3d127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4ED9F2-0D05-4EC1-9DBB-E27B3CC1C12C}">
  <ds:schemaRefs>
    <ds:schemaRef ds:uri="7ed9e98a-3870-47c7-a2d5-63813b3d127a"/>
    <ds:schemaRef ds:uri="http://purl.org/dc/dcmitype/"/>
    <ds:schemaRef ds:uri="http://schemas.microsoft.com/office/2006/metadata/properties"/>
    <ds:schemaRef ds:uri="http://schemas.microsoft.com/office/2006/documentManagement/types"/>
    <ds:schemaRef ds:uri="6d6b3a76-8a33-40ea-8a7c-8fc3a79460f7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343BA7-EA68-46A8-A245-3EA2CEC956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b3a76-8a33-40ea-8a7c-8fc3a79460f7"/>
    <ds:schemaRef ds:uri="7ed9e98a-3870-47c7-a2d5-63813b3d12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7848E9-EA11-4409-96BC-D53706ED4A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61157</TotalTime>
  <Words>279</Words>
  <Application>Microsoft Office PowerPoint</Application>
  <PresentationFormat>Widescreen</PresentationFormat>
  <Paragraphs>38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Arial</vt:lpstr>
      <vt:lpstr>Jefferson Lab Theme 1</vt:lpstr>
      <vt:lpstr>PowerPoint Presentation</vt:lpstr>
      <vt:lpstr>1. Progress Report</vt:lpstr>
      <vt:lpstr>2. Financial Report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Nabin Raut</dc:creator>
  <cp:lastModifiedBy>Sergey Kuzikov</cp:lastModifiedBy>
  <cp:revision>11</cp:revision>
  <cp:lastPrinted>2025-08-04T14:55:49Z</cp:lastPrinted>
  <dcterms:created xsi:type="dcterms:W3CDTF">2025-04-17T13:58:47Z</dcterms:created>
  <dcterms:modified xsi:type="dcterms:W3CDTF">2026-02-05T15:01:22Z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0x01010073EB229748158844A850E6E814C11E99</vt:lpwstr>
  </property>
</Properties>
</file>