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Lst>
  <p:sldIdLst>
    <p:sldId id="257"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1D1D"/>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105" d="100"/>
          <a:sy n="105" d="100"/>
        </p:scale>
        <p:origin x="2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2.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Master" Target="slideMasters/slideMaster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iy Ushakov" userId="8c6d0583-44d6-404e-a219-8b24969dd1a2" providerId="ADAL" clId="{8E44CAF8-3058-4F9D-A808-26BE46558B19}"/>
    <pc:docChg chg="modSld">
      <pc:chgData name="Andriy Ushakov" userId="8c6d0583-44d6-404e-a219-8b24969dd1a2" providerId="ADAL" clId="{8E44CAF8-3058-4F9D-A808-26BE46558B19}" dt="2026-02-05T15:23:14.804" v="12" actId="20577"/>
      <pc:docMkLst>
        <pc:docMk/>
      </pc:docMkLst>
      <pc:sldChg chg="modSp mod">
        <pc:chgData name="Andriy Ushakov" userId="8c6d0583-44d6-404e-a219-8b24969dd1a2" providerId="ADAL" clId="{8E44CAF8-3058-4F9D-A808-26BE46558B19}" dt="2026-02-05T15:23:14.804" v="12" actId="20577"/>
        <pc:sldMkLst>
          <pc:docMk/>
          <pc:sldMk cId="1768715132" sldId="258"/>
        </pc:sldMkLst>
        <pc:spChg chg="mod">
          <ac:chgData name="Andriy Ushakov" userId="8c6d0583-44d6-404e-a219-8b24969dd1a2" providerId="ADAL" clId="{8E44CAF8-3058-4F9D-A808-26BE46558B19}" dt="2026-02-05T15:23:14.804" v="12" actId="20577"/>
          <ac:spMkLst>
            <pc:docMk/>
            <pc:sldMk cId="1768715132" sldId="258"/>
            <ac:spMk id="11" creationId="{FDF1DAC5-7D7D-0613-B318-82AACD69D93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Slide">
    <p:spTree>
      <p:nvGrpSpPr>
        <p:cNvPr id="1" name=""/>
        <p:cNvGrpSpPr/>
        <p:nvPr/>
      </p:nvGrpSpPr>
      <p:grpSpPr>
        <a:xfrm>
          <a:off x="0" y="0"/>
          <a:ext cx="0" cy="0"/>
          <a:chOff x="0" y="0"/>
          <a:chExt cx="0" cy="0"/>
        </a:xfrm>
      </p:grpSpPr>
      <p:sp>
        <p:nvSpPr>
          <p:cNvPr id="2" name="PlaceHolder 1"/>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ontent Layout 8">
    <p:spTree>
      <p:nvGrpSpPr>
        <p:cNvPr id="1" name=""/>
        <p:cNvGrpSpPr/>
        <p:nvPr/>
      </p:nvGrpSpPr>
      <p:grpSpPr>
        <a:xfrm>
          <a:off x="0" y="0"/>
          <a:ext cx="0" cy="0"/>
          <a:chOff x="0" y="0"/>
          <a:chExt cx="0" cy="0"/>
        </a:xfrm>
      </p:grpSpPr>
      <p:sp>
        <p:nvSpPr>
          <p:cNvPr id="2" name="PlaceHolder 1"/>
          <p:cNvSpPr>
            <a:spLocks noGrp="1"/>
          </p:cNvSpPr>
          <p:nvPr>
            <p:ph type="ftr" idx="17"/>
          </p:nvPr>
        </p:nvSpPr>
        <p:spPr/>
        <p:txBody>
          <a:bodyPr/>
          <a:lstStyle/>
          <a:p>
            <a:r>
              <a:t>Footer</a:t>
            </a:r>
          </a:p>
        </p:txBody>
      </p:sp>
      <p:sp>
        <p:nvSpPr>
          <p:cNvPr id="3" name="PlaceHolder 2"/>
          <p:cNvSpPr>
            <a:spLocks noGrp="1"/>
          </p:cNvSpPr>
          <p:nvPr>
            <p:ph type="sldNum" idx="18"/>
          </p:nvPr>
        </p:nvSpPr>
        <p:spPr/>
        <p:txBody>
          <a:bodyPr/>
          <a:lstStyle/>
          <a:p>
            <a:fld id="{118D1C14-E3A5-4155-A084-B06A2A6CAD23}"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Questions Slide">
    <p:spTree>
      <p:nvGrpSpPr>
        <p:cNvPr id="1" name=""/>
        <p:cNvGrpSpPr/>
        <p:nvPr/>
      </p:nvGrpSpPr>
      <p:grpSpPr>
        <a:xfrm>
          <a:off x="0" y="0"/>
          <a:ext cx="0" cy="0"/>
          <a:chOff x="0" y="0"/>
          <a:chExt cx="0" cy="0"/>
        </a:xfrm>
      </p:grpSpPr>
      <p:sp>
        <p:nvSpPr>
          <p:cNvPr id="2" name="PlaceHolder 1"/>
          <p:cNvSpPr>
            <a:spLocks noGrp="1"/>
          </p:cNvSpPr>
          <p:nvPr>
            <p:ph type="dt" idx="2"/>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 Layout 1">
    <p:spTree>
      <p:nvGrpSpPr>
        <p:cNvPr id="1" name=""/>
        <p:cNvGrpSpPr/>
        <p:nvPr/>
      </p:nvGrpSpPr>
      <p:grpSpPr>
        <a:xfrm>
          <a:off x="0" y="0"/>
          <a:ext cx="0" cy="0"/>
          <a:chOff x="0" y="0"/>
          <a:chExt cx="0" cy="0"/>
        </a:xfrm>
      </p:grpSpPr>
      <p:sp>
        <p:nvSpPr>
          <p:cNvPr id="2" name="PlaceHolder 1"/>
          <p:cNvSpPr>
            <a:spLocks noGrp="1"/>
          </p:cNvSpPr>
          <p:nvPr>
            <p:ph type="ftr" idx="3"/>
          </p:nvPr>
        </p:nvSpPr>
        <p:spPr/>
        <p:txBody>
          <a:bodyPr/>
          <a:lstStyle/>
          <a:p>
            <a:r>
              <a:t>Footer</a:t>
            </a:r>
          </a:p>
        </p:txBody>
      </p:sp>
      <p:sp>
        <p:nvSpPr>
          <p:cNvPr id="3" name="PlaceHolder 2"/>
          <p:cNvSpPr>
            <a:spLocks noGrp="1"/>
          </p:cNvSpPr>
          <p:nvPr>
            <p:ph type="sldNum" idx="4"/>
          </p:nvPr>
        </p:nvSpPr>
        <p:spPr/>
        <p:txBody>
          <a:bodyPr/>
          <a:lstStyle/>
          <a:p>
            <a:fld id="{4C6327C9-F4D4-44EF-BF2B-DD1BCD5E3F84}"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ontent Layout 2">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FB988C8D-840D-496D-A3F0-DC6FCAB61FDE}"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Content Layout 3">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lstStyle/>
          <a:p>
            <a:r>
              <a:t>Footer</a:t>
            </a:r>
          </a:p>
        </p:txBody>
      </p:sp>
      <p:sp>
        <p:nvSpPr>
          <p:cNvPr id="3" name="PlaceHolder 2"/>
          <p:cNvSpPr>
            <a:spLocks noGrp="1"/>
          </p:cNvSpPr>
          <p:nvPr>
            <p:ph type="sldNum" idx="8"/>
          </p:nvPr>
        </p:nvSpPr>
        <p:spPr/>
        <p:txBody>
          <a:bodyPr/>
          <a:lstStyle/>
          <a:p>
            <a:fld id="{3044635C-44B7-40B6-AAAE-3CD7BF0E11F9}"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ontent Layout 4">
    <p:spTree>
      <p:nvGrpSpPr>
        <p:cNvPr id="1" name=""/>
        <p:cNvGrpSpPr/>
        <p:nvPr/>
      </p:nvGrpSpPr>
      <p:grpSpPr>
        <a:xfrm>
          <a:off x="0" y="0"/>
          <a:ext cx="0" cy="0"/>
          <a:chOff x="0" y="0"/>
          <a:chExt cx="0" cy="0"/>
        </a:xfrm>
      </p:grpSpPr>
      <p:sp>
        <p:nvSpPr>
          <p:cNvPr id="2" name="PlaceHolder 1"/>
          <p:cNvSpPr>
            <a:spLocks noGrp="1"/>
          </p:cNvSpPr>
          <p:nvPr>
            <p:ph type="ftr" idx="9"/>
          </p:nvPr>
        </p:nvSpPr>
        <p:spPr/>
        <p:txBody>
          <a:bodyPr/>
          <a:lstStyle/>
          <a:p>
            <a:r>
              <a:t>Footer</a:t>
            </a:r>
          </a:p>
        </p:txBody>
      </p:sp>
      <p:sp>
        <p:nvSpPr>
          <p:cNvPr id="3" name="PlaceHolder 2"/>
          <p:cNvSpPr>
            <a:spLocks noGrp="1"/>
          </p:cNvSpPr>
          <p:nvPr>
            <p:ph type="sldNum" idx="10"/>
          </p:nvPr>
        </p:nvSpPr>
        <p:spPr/>
        <p:txBody>
          <a:bodyPr/>
          <a:lstStyle/>
          <a:p>
            <a:fld id="{07180953-30AF-46A8-A654-CB2BFA29CB06}"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tent Layout 5">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lstStyle/>
          <a:p>
            <a:r>
              <a:t>Footer</a:t>
            </a:r>
          </a:p>
        </p:txBody>
      </p:sp>
      <p:sp>
        <p:nvSpPr>
          <p:cNvPr id="3" name="PlaceHolder 2"/>
          <p:cNvSpPr>
            <a:spLocks noGrp="1"/>
          </p:cNvSpPr>
          <p:nvPr>
            <p:ph type="sldNum" idx="12"/>
          </p:nvPr>
        </p:nvSpPr>
        <p:spPr/>
        <p:txBody>
          <a:bodyPr/>
          <a:lstStyle/>
          <a:p>
            <a:fld id="{CFB3D58A-7EDB-4F6B-A019-D1D49D0DBA4A}"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ntent Layout 6">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lstStyle/>
          <a:p>
            <a:r>
              <a:t>Footer</a:t>
            </a:r>
          </a:p>
        </p:txBody>
      </p:sp>
      <p:sp>
        <p:nvSpPr>
          <p:cNvPr id="3" name="PlaceHolder 2"/>
          <p:cNvSpPr>
            <a:spLocks noGrp="1"/>
          </p:cNvSpPr>
          <p:nvPr>
            <p:ph type="sldNum" idx="14"/>
          </p:nvPr>
        </p:nvSpPr>
        <p:spPr/>
        <p:txBody>
          <a:bodyPr/>
          <a:lstStyle/>
          <a:p>
            <a:fld id="{88F421F2-DF5A-4E67-A383-5F02F70443C6}"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ontent Layout 7">
    <p:spTree>
      <p:nvGrpSpPr>
        <p:cNvPr id="1" name=""/>
        <p:cNvGrpSpPr/>
        <p:nvPr/>
      </p:nvGrpSpPr>
      <p:grpSpPr>
        <a:xfrm>
          <a:off x="0" y="0"/>
          <a:ext cx="0" cy="0"/>
          <a:chOff x="0" y="0"/>
          <a:chExt cx="0" cy="0"/>
        </a:xfrm>
      </p:grpSpPr>
      <p:sp>
        <p:nvSpPr>
          <p:cNvPr id="2" name="PlaceHolder 1"/>
          <p:cNvSpPr>
            <a:spLocks noGrp="1"/>
          </p:cNvSpPr>
          <p:nvPr>
            <p:ph type="ftr" idx="15"/>
          </p:nvPr>
        </p:nvSpPr>
        <p:spPr/>
        <p:txBody>
          <a:bodyPr/>
          <a:lstStyle/>
          <a:p>
            <a:r>
              <a:t>Footer</a:t>
            </a:r>
          </a:p>
        </p:txBody>
      </p:sp>
      <p:sp>
        <p:nvSpPr>
          <p:cNvPr id="3" name="PlaceHolder 2"/>
          <p:cNvSpPr>
            <a:spLocks noGrp="1"/>
          </p:cNvSpPr>
          <p:nvPr>
            <p:ph type="sldNum" idx="16"/>
          </p:nvPr>
        </p:nvSpPr>
        <p:spPr/>
        <p:txBody>
          <a:bodyPr/>
          <a:lstStyle/>
          <a:p>
            <a:fld id="{FF72B4C3-6E76-4E3A-86F3-52A6B33AF7BA}"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Picture 10"/>
          <p:cNvPicPr/>
          <p:nvPr/>
        </p:nvPicPr>
        <p:blipFill>
          <a:blip r:embed="rId3"/>
          <a:stretch/>
        </p:blipFill>
        <p:spPr>
          <a:xfrm>
            <a:off x="-212400" y="2866680"/>
            <a:ext cx="4317120" cy="4317120"/>
          </a:xfrm>
          <a:prstGeom prst="rect">
            <a:avLst/>
          </a:prstGeom>
          <a:noFill/>
          <a:ln w="0">
            <a:noFill/>
          </a:ln>
        </p:spPr>
      </p:pic>
      <p:pic>
        <p:nvPicPr>
          <p:cNvPr id="10" name="Picture 3"/>
          <p:cNvPicPr/>
          <p:nvPr/>
        </p:nvPicPr>
        <p:blipFill>
          <a:blip r:embed="rId4"/>
          <a:stretch/>
        </p:blipFill>
        <p:spPr>
          <a:xfrm>
            <a:off x="0" y="0"/>
            <a:ext cx="12191760" cy="1282320"/>
          </a:xfrm>
          <a:prstGeom prst="rect">
            <a:avLst/>
          </a:prstGeom>
          <a:noFill/>
          <a:ln w="0">
            <a:noFill/>
          </a:ln>
        </p:spPr>
      </p:pic>
      <p:sp>
        <p:nvSpPr>
          <p:cNvPr id="2" name="PlaceHolder 1"/>
          <p:cNvSpPr>
            <a:spLocks noGrp="1"/>
          </p:cNvSpPr>
          <p:nvPr>
            <p:ph type="title"/>
          </p:nvPr>
        </p:nvSpPr>
        <p:spPr>
          <a:xfrm>
            <a:off x="443160" y="505440"/>
            <a:ext cx="10582560" cy="617400"/>
          </a:xfrm>
          <a:prstGeom prst="rect">
            <a:avLst/>
          </a:prstGeom>
          <a:noFill/>
          <a:ln w="0">
            <a:noFill/>
          </a:ln>
        </p:spPr>
        <p:txBody>
          <a:bodyPr lIns="91440" tIns="45720" rIns="91440" bIns="45720" anchor="b">
            <a:noAutofit/>
          </a:bodyPr>
          <a:lstStyle/>
          <a:p>
            <a:pPr indent="0" defTabSz="914400">
              <a:lnSpc>
                <a:spcPct val="90000"/>
              </a:lnSpc>
              <a:buNone/>
            </a:pPr>
            <a:r>
              <a:rPr lang="en-US" sz="3000" b="1" u="none" strike="noStrike">
                <a:solidFill>
                  <a:schemeClr val="dk1"/>
                </a:solidFill>
                <a:uFillTx/>
                <a:latin typeface="Arial"/>
              </a:rPr>
              <a:t>Title Here</a:t>
            </a:r>
            <a:endParaRPr lang="en-US" sz="3000" b="0" u="none" strike="noStrike">
              <a:solidFill>
                <a:schemeClr val="dk1"/>
              </a:solidFill>
              <a:uFillTx/>
              <a:latin typeface="Times New Roman"/>
            </a:endParaRPr>
          </a:p>
        </p:txBody>
      </p:sp>
      <p:sp>
        <p:nvSpPr>
          <p:cNvPr id="3" name="PlaceHolder 2"/>
          <p:cNvSpPr>
            <a:spLocks noGrp="1"/>
          </p:cNvSpPr>
          <p:nvPr>
            <p:ph type="dt" idx="1"/>
          </p:nvPr>
        </p:nvSpPr>
        <p:spPr>
          <a:xfrm>
            <a:off x="443160" y="5560560"/>
            <a:ext cx="3207600" cy="364680"/>
          </a:xfrm>
          <a:prstGeom prst="rect">
            <a:avLst/>
          </a:prstGeom>
          <a:noFill/>
          <a:ln w="0">
            <a:noFill/>
          </a:ln>
        </p:spPr>
        <p:txBody>
          <a:bodyPr lIns="91440" tIns="45720" rIns="91440" bIns="45720" anchor="ctr">
            <a:noAutofit/>
          </a:bodyPr>
          <a:lstStyle>
            <a:lvl1pPr indent="0" defTabSz="914400">
              <a:lnSpc>
                <a:spcPct val="100000"/>
              </a:lnSpc>
              <a:buNone/>
              <a:defRPr lang="en-US" sz="1000" b="0" u="none" strike="noStrike">
                <a:solidFill>
                  <a:schemeClr val="dk1">
                    <a:tint val="75000"/>
                  </a:schemeClr>
                </a:solidFill>
                <a:uFillTx/>
                <a:latin typeface="Arial"/>
              </a:defRPr>
            </a:lvl1pPr>
          </a:lstStyle>
          <a:p>
            <a:pPr indent="0" defTabSz="914400">
              <a:lnSpc>
                <a:spcPct val="100000"/>
              </a:lnSpc>
              <a:buNone/>
            </a:pPr>
            <a:r>
              <a:rPr lang="en-US" sz="1000" b="0" u="none" strike="noStrike">
                <a:solidFill>
                  <a:schemeClr val="dk1">
                    <a:tint val="75000"/>
                  </a:schemeClr>
                </a:solidFill>
                <a:uFillTx/>
                <a:latin typeface="Arial"/>
              </a:rPr>
              <a:t>&lt;date/time&gt;</a:t>
            </a:r>
            <a:endParaRPr lang="en-US" sz="1000" b="0" u="none" strike="noStrike">
              <a:solidFill>
                <a:srgbClr val="000000"/>
              </a:solidFill>
              <a:uFillTx/>
              <a:latin typeface="Times New Roman"/>
            </a:endParaRPr>
          </a:p>
        </p:txBody>
      </p:sp>
      <p:sp>
        <p:nvSpPr>
          <p:cNvPr id="4" name="PlaceHolder 3"/>
          <p:cNvSpPr>
            <a:spLocks noGrp="1"/>
          </p:cNvSpPr>
          <p:nvPr>
            <p:ph type="body"/>
          </p:nvPr>
        </p:nvSpPr>
        <p:spPr>
          <a:xfrm>
            <a:off x="443160" y="5126760"/>
            <a:ext cx="5875560" cy="420480"/>
          </a:xfrm>
          <a:prstGeom prst="rect">
            <a:avLst/>
          </a:prstGeom>
          <a:noFill/>
          <a:ln w="0">
            <a:noFill/>
          </a:ln>
        </p:spPr>
        <p:txBody>
          <a:bodyPr lIns="91440" tIns="45720" rIns="91440" bIns="45720" anchor="t">
            <a:normAutofit/>
          </a:bodyPr>
          <a:lstStyle/>
          <a:p>
            <a:pPr indent="0" defTabSz="914400">
              <a:lnSpc>
                <a:spcPct val="90000"/>
              </a:lnSpc>
              <a:spcBef>
                <a:spcPts val="1001"/>
              </a:spcBef>
              <a:buNone/>
              <a:tabLst>
                <a:tab pos="0" algn="l"/>
              </a:tabLst>
            </a:pPr>
            <a:r>
              <a:rPr lang="en-US" sz="2200" b="0" u="none" strike="noStrike">
                <a:solidFill>
                  <a:schemeClr val="accent6"/>
                </a:solidFill>
                <a:uFillTx/>
                <a:latin typeface="Arial"/>
              </a:rPr>
              <a:t>Author</a:t>
            </a:r>
            <a:endParaRPr lang="en-US" sz="2200" b="0" u="none" strike="noStrike">
              <a:solidFill>
                <a:schemeClr val="dk1"/>
              </a:solidFill>
              <a:uFillTx/>
              <a:latin typeface="Arial"/>
            </a:endParaRPr>
          </a:p>
        </p:txBody>
      </p:sp>
      <p:pic>
        <p:nvPicPr>
          <p:cNvPr id="5" name="Picture 5"/>
          <p:cNvPicPr/>
          <p:nvPr/>
        </p:nvPicPr>
        <p:blipFill>
          <a:blip r:embed="rId5"/>
          <a:stretch/>
        </p:blipFill>
        <p:spPr>
          <a:xfrm>
            <a:off x="443160" y="6177960"/>
            <a:ext cx="1947960" cy="630360"/>
          </a:xfrm>
          <a:prstGeom prst="rect">
            <a:avLst/>
          </a:prstGeom>
          <a:noFill/>
          <a:ln w="0">
            <a:noFill/>
          </a:ln>
        </p:spPr>
      </p:pic>
      <p:pic>
        <p:nvPicPr>
          <p:cNvPr id="6" name="Picture 6"/>
          <p:cNvPicPr/>
          <p:nvPr/>
        </p:nvPicPr>
        <p:blipFill>
          <a:blip r:embed="rId6"/>
          <a:stretch/>
        </p:blipFill>
        <p:spPr>
          <a:xfrm>
            <a:off x="9511560" y="6434280"/>
            <a:ext cx="1622520" cy="272160"/>
          </a:xfrm>
          <a:prstGeom prst="rect">
            <a:avLst/>
          </a:prstGeom>
          <a:noFill/>
          <a:ln w="0">
            <a:noFill/>
          </a:ln>
        </p:spPr>
      </p:pic>
      <p:pic>
        <p:nvPicPr>
          <p:cNvPr id="7" name="Picture 7"/>
          <p:cNvPicPr/>
          <p:nvPr/>
        </p:nvPicPr>
        <p:blipFill>
          <a:blip r:embed="rId7"/>
          <a:stretch/>
        </p:blipFill>
        <p:spPr>
          <a:xfrm>
            <a:off x="11364840" y="6425640"/>
            <a:ext cx="505800" cy="339480"/>
          </a:xfrm>
          <a:prstGeom prst="rect">
            <a:avLst/>
          </a:prstGeom>
          <a:noFill/>
          <a:ln w="0">
            <a:noFill/>
          </a:ln>
        </p:spPr>
      </p:pic>
      <p:sp>
        <p:nvSpPr>
          <p:cNvPr id="8" name="PlaceHolder 4"/>
          <p:cNvSpPr>
            <a:spLocks noGrp="1"/>
          </p:cNvSpPr>
          <p:nvPr>
            <p:ph type="body"/>
          </p:nvPr>
        </p:nvSpPr>
        <p:spPr>
          <a:xfrm>
            <a:off x="6572160" y="1720800"/>
            <a:ext cx="5619240" cy="3839760"/>
          </a:xfrm>
          <a:prstGeom prst="rect">
            <a:avLst/>
          </a:prstGeom>
          <a:solidFill>
            <a:schemeClr val="accent2"/>
          </a:solidFill>
          <a:ln w="0">
            <a:noFill/>
          </a:ln>
        </p:spPr>
        <p:txBody>
          <a:bodyPr lIns="90000" tIns="45000" rIns="90000" bIns="45000" anchor="t">
            <a:noAutofit/>
          </a:bodyPr>
          <a:lstStyle/>
          <a:p>
            <a:pPr indent="0" defTabSz="914400">
              <a:lnSpc>
                <a:spcPct val="100000"/>
              </a:lnSpc>
              <a:buNone/>
            </a:pPr>
            <a:r>
              <a:rPr lang="en-US" sz="1800" b="0" u="none" strike="noStrike">
                <a:solidFill>
                  <a:schemeClr val="dk1"/>
                </a:solidFill>
                <a:uFillTx/>
                <a:latin typeface="Times New Roman"/>
              </a:rPr>
              <a:t>Click icon to add picture</a:t>
            </a:r>
            <a:endParaRPr lang="en-US" sz="1800" b="0" u="none" strike="noStrike">
              <a:solidFill>
                <a:schemeClr val="dk1"/>
              </a:solidFill>
              <a:uFillTx/>
              <a:latin typeface="Arial"/>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 name="PlaceHolder 1"/>
          <p:cNvSpPr>
            <a:spLocks noGrp="1"/>
          </p:cNvSpPr>
          <p:nvPr>
            <p:ph type="title"/>
          </p:nvPr>
        </p:nvSpPr>
        <p:spPr>
          <a:xfrm>
            <a:off x="411840" y="240480"/>
            <a:ext cx="11285640" cy="487080"/>
          </a:xfrm>
          <a:prstGeom prst="rect">
            <a:avLst/>
          </a:prstGeom>
          <a:noFill/>
          <a:ln w="0">
            <a:noFill/>
          </a:ln>
        </p:spPr>
        <p:txBody>
          <a:bodyPr lIns="91440" tIns="45720" rIns="91440" bIns="45720" anchor="ctr">
            <a:normAutofit/>
          </a:bodyPr>
          <a:lstStyle/>
          <a:p>
            <a:pPr indent="0" defTabSz="914400">
              <a:lnSpc>
                <a:spcPct val="90000"/>
              </a:lnSpc>
              <a:buNone/>
            </a:pPr>
            <a:r>
              <a:rPr lang="en-US" sz="2400" b="1" u="none" strike="noStrike">
                <a:solidFill>
                  <a:schemeClr val="dk1"/>
                </a:solidFill>
                <a:uFillTx/>
                <a:latin typeface="Arial"/>
              </a:rPr>
              <a:t>Click to edit Master title style</a:t>
            </a:r>
            <a:endParaRPr lang="en-US" sz="2400" b="0" u="none" strike="noStrike">
              <a:solidFill>
                <a:schemeClr val="dk1"/>
              </a:solidFill>
              <a:uFillTx/>
              <a:latin typeface="Times New Roman"/>
            </a:endParaRPr>
          </a:p>
        </p:txBody>
      </p:sp>
      <p:sp>
        <p:nvSpPr>
          <p:cNvPr id="76" name="PlaceHolder 2"/>
          <p:cNvSpPr>
            <a:spLocks noGrp="1"/>
          </p:cNvSpPr>
          <p:nvPr>
            <p:ph type="body"/>
          </p:nvPr>
        </p:nvSpPr>
        <p:spPr>
          <a:xfrm>
            <a:off x="6125040" y="965880"/>
            <a:ext cx="5572080" cy="279180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en-US" sz="2200" b="0" u="none" strike="noStrike">
                <a:solidFill>
                  <a:schemeClr val="dk1"/>
                </a:solidFill>
                <a:uFillTx/>
                <a:latin typeface="Arial"/>
              </a:rPr>
              <a:t>Edit Master text styles</a:t>
            </a:r>
          </a:p>
          <a:p>
            <a:pPr marL="685800" lvl="1" indent="-228600" defTabSz="914400">
              <a:lnSpc>
                <a:spcPct val="90000"/>
              </a:lnSpc>
              <a:spcBef>
                <a:spcPts val="499"/>
              </a:spcBef>
              <a:buClr>
                <a:srgbClr val="000000"/>
              </a:buClr>
              <a:buFont typeface="PingFangSC-Regular"/>
              <a:buChar char="－"/>
            </a:pPr>
            <a:r>
              <a:rPr lang="en-US" sz="2000" b="0" u="none" strike="noStrike">
                <a:solidFill>
                  <a:schemeClr val="dk1"/>
                </a:solidFill>
                <a:uFillTx/>
                <a:latin typeface="Arial"/>
              </a:rPr>
              <a:t>Second level</a:t>
            </a:r>
          </a:p>
          <a:p>
            <a:pPr marL="1143000" lvl="2" indent="-228600" defTabSz="914400">
              <a:lnSpc>
                <a:spcPct val="90000"/>
              </a:lnSpc>
              <a:spcBef>
                <a:spcPts val="499"/>
              </a:spcBef>
              <a:buClr>
                <a:srgbClr val="000000"/>
              </a:buClr>
              <a:buFont typeface="Arial"/>
              <a:buChar char="•"/>
            </a:pPr>
            <a:r>
              <a:rPr lang="en-US" sz="1800" b="0" u="none" strike="noStrike">
                <a:solidFill>
                  <a:schemeClr val="dk1"/>
                </a:solidFill>
                <a:uFillTx/>
                <a:latin typeface="Arial"/>
              </a:rPr>
              <a:t>Third level</a:t>
            </a:r>
          </a:p>
          <a:p>
            <a:pPr marL="1657440" lvl="3" indent="-285840" defTabSz="914400">
              <a:lnSpc>
                <a:spcPct val="90000"/>
              </a:lnSpc>
              <a:spcBef>
                <a:spcPts val="499"/>
              </a:spcBef>
              <a:buClr>
                <a:srgbClr val="000000"/>
              </a:buClr>
              <a:buFont typeface="PingFangSC-Regular"/>
              <a:buChar char="－"/>
            </a:pPr>
            <a:r>
              <a:rPr lang="en-US" sz="1600" b="0" u="none" strike="noStrike">
                <a:solidFill>
                  <a:schemeClr val="dk1"/>
                </a:solidFill>
                <a:uFillTx/>
                <a:latin typeface="Arial"/>
              </a:rPr>
              <a:t>Fourth level</a:t>
            </a:r>
          </a:p>
          <a:p>
            <a:pPr marL="2057400" lvl="4" indent="-228600" defTabSz="914400">
              <a:lnSpc>
                <a:spcPct val="90000"/>
              </a:lnSpc>
              <a:spcBef>
                <a:spcPts val="499"/>
              </a:spcBef>
              <a:buClr>
                <a:srgbClr val="000000"/>
              </a:buClr>
              <a:buFont typeface="Arial"/>
              <a:buChar char="•"/>
            </a:pPr>
            <a:r>
              <a:rPr lang="en-US" sz="1400" b="0" u="none" strike="noStrike">
                <a:solidFill>
                  <a:schemeClr val="dk1"/>
                </a:solidFill>
                <a:uFillTx/>
                <a:latin typeface="Arial"/>
              </a:rPr>
              <a:t>Fifth level</a:t>
            </a:r>
          </a:p>
        </p:txBody>
      </p:sp>
      <p:sp>
        <p:nvSpPr>
          <p:cNvPr id="77" name="PlaceHolder 3"/>
          <p:cNvSpPr>
            <a:spLocks noGrp="1"/>
          </p:cNvSpPr>
          <p:nvPr>
            <p:ph type="body"/>
          </p:nvPr>
        </p:nvSpPr>
        <p:spPr>
          <a:xfrm>
            <a:off x="411840" y="965880"/>
            <a:ext cx="5572080" cy="279180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en-US" sz="2200" b="0" u="none" strike="noStrike">
                <a:solidFill>
                  <a:schemeClr val="dk1"/>
                </a:solidFill>
                <a:uFillTx/>
                <a:latin typeface="Arial"/>
              </a:rPr>
              <a:t>Edit Master text styles</a:t>
            </a:r>
          </a:p>
          <a:p>
            <a:pPr marL="685800" lvl="1" indent="-228600" defTabSz="914400">
              <a:lnSpc>
                <a:spcPct val="90000"/>
              </a:lnSpc>
              <a:spcBef>
                <a:spcPts val="499"/>
              </a:spcBef>
              <a:buClr>
                <a:srgbClr val="000000"/>
              </a:buClr>
              <a:buFont typeface="PingFangSC-Regular"/>
              <a:buChar char="－"/>
            </a:pPr>
            <a:r>
              <a:rPr lang="en-US" sz="2000" b="0" u="none" strike="noStrike">
                <a:solidFill>
                  <a:schemeClr val="dk1"/>
                </a:solidFill>
                <a:uFillTx/>
                <a:latin typeface="Arial"/>
              </a:rPr>
              <a:t>Second level</a:t>
            </a:r>
          </a:p>
          <a:p>
            <a:pPr marL="1143000" lvl="2" indent="-228600" defTabSz="914400">
              <a:lnSpc>
                <a:spcPct val="90000"/>
              </a:lnSpc>
              <a:spcBef>
                <a:spcPts val="499"/>
              </a:spcBef>
              <a:buClr>
                <a:srgbClr val="000000"/>
              </a:buClr>
              <a:buFont typeface="Arial"/>
              <a:buChar char="•"/>
            </a:pPr>
            <a:r>
              <a:rPr lang="en-US" sz="1800" b="0" u="none" strike="noStrike">
                <a:solidFill>
                  <a:schemeClr val="dk1"/>
                </a:solidFill>
                <a:uFillTx/>
                <a:latin typeface="Arial"/>
              </a:rPr>
              <a:t>Third level</a:t>
            </a:r>
          </a:p>
          <a:p>
            <a:pPr marL="1657440" lvl="3" indent="-285840" defTabSz="914400">
              <a:lnSpc>
                <a:spcPct val="90000"/>
              </a:lnSpc>
              <a:spcBef>
                <a:spcPts val="499"/>
              </a:spcBef>
              <a:buClr>
                <a:srgbClr val="000000"/>
              </a:buClr>
              <a:buFont typeface="PingFangSC-Regular"/>
              <a:buChar char="－"/>
            </a:pPr>
            <a:r>
              <a:rPr lang="en-US" sz="1600" b="0" u="none" strike="noStrike">
                <a:solidFill>
                  <a:schemeClr val="dk1"/>
                </a:solidFill>
                <a:uFillTx/>
                <a:latin typeface="Arial"/>
              </a:rPr>
              <a:t>Fourth level</a:t>
            </a:r>
          </a:p>
          <a:p>
            <a:pPr marL="2057400" lvl="4" indent="-228600" defTabSz="914400">
              <a:lnSpc>
                <a:spcPct val="90000"/>
              </a:lnSpc>
              <a:spcBef>
                <a:spcPts val="499"/>
              </a:spcBef>
              <a:buClr>
                <a:srgbClr val="000000"/>
              </a:buClr>
              <a:buFont typeface="Arial"/>
              <a:buChar char="•"/>
            </a:pPr>
            <a:r>
              <a:rPr lang="en-US" sz="1400" b="0" u="none" strike="noStrike">
                <a:solidFill>
                  <a:schemeClr val="dk1"/>
                </a:solidFill>
                <a:uFillTx/>
                <a:latin typeface="Arial"/>
              </a:rPr>
              <a:t>Fifth level</a:t>
            </a:r>
          </a:p>
        </p:txBody>
      </p:sp>
      <p:sp>
        <p:nvSpPr>
          <p:cNvPr id="78" name="PlaceHolder 4"/>
          <p:cNvSpPr>
            <a:spLocks noGrp="1"/>
          </p:cNvSpPr>
          <p:nvPr>
            <p:ph type="ftr" idx="17"/>
          </p:nvPr>
        </p:nvSpPr>
        <p:spPr>
          <a:xfrm>
            <a:off x="411840" y="6467400"/>
            <a:ext cx="5223600" cy="31104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uFillTx/>
                <a:latin typeface="Arial"/>
              </a:defRPr>
            </a:lvl1pPr>
          </a:lstStyle>
          <a:p>
            <a:pPr indent="0" defTabSz="914400">
              <a:lnSpc>
                <a:spcPct val="100000"/>
              </a:lnSpc>
              <a:buNone/>
            </a:pPr>
            <a:r>
              <a:rPr lang="en-US" sz="1200" b="0" u="none" strike="noStrike">
                <a:solidFill>
                  <a:schemeClr val="dk1">
                    <a:tint val="75000"/>
                  </a:schemeClr>
                </a:solidFill>
                <a:uFillTx/>
                <a:latin typeface="Arial"/>
              </a:rPr>
              <a:t>&lt;footer&gt;</a:t>
            </a:r>
            <a:endParaRPr lang="en-US" sz="1200" b="0" u="none" strike="noStrike">
              <a:solidFill>
                <a:srgbClr val="000000"/>
              </a:solidFill>
              <a:uFillTx/>
              <a:latin typeface="Times New Roman"/>
            </a:endParaRPr>
          </a:p>
        </p:txBody>
      </p:sp>
      <p:sp>
        <p:nvSpPr>
          <p:cNvPr id="79" name="PlaceHolder 5"/>
          <p:cNvSpPr>
            <a:spLocks noGrp="1"/>
          </p:cNvSpPr>
          <p:nvPr>
            <p:ph type="sldNum" idx="18"/>
          </p:nvPr>
        </p:nvSpPr>
        <p:spPr>
          <a:xfrm>
            <a:off x="5635800" y="6467400"/>
            <a:ext cx="714600" cy="303120"/>
          </a:xfrm>
          <a:prstGeom prst="rect">
            <a:avLst/>
          </a:prstGeom>
          <a:noFill/>
          <a:ln w="0">
            <a:noFill/>
          </a:ln>
        </p:spPr>
        <p:txBody>
          <a:bodyPr lIns="91440" tIns="45720" rIns="91440" bIns="45720" anchor="ctr">
            <a:noAutofit/>
          </a:bodyPr>
          <a:lstStyle>
            <a:lvl1pPr indent="0" algn="ctr" defTabSz="914400">
              <a:lnSpc>
                <a:spcPct val="100000"/>
              </a:lnSpc>
              <a:buNone/>
              <a:defRPr lang="en-US" sz="1000" b="0" u="none" strike="noStrike">
                <a:solidFill>
                  <a:schemeClr val="dk1">
                    <a:tint val="75000"/>
                  </a:schemeClr>
                </a:solidFill>
                <a:uFillTx/>
                <a:latin typeface="Arial"/>
              </a:defRPr>
            </a:lvl1pPr>
          </a:lstStyle>
          <a:p>
            <a:pPr indent="0" algn="ctr" defTabSz="914400">
              <a:lnSpc>
                <a:spcPct val="100000"/>
              </a:lnSpc>
              <a:buNone/>
            </a:pPr>
            <a:fld id="{B8BD8319-90E3-47EC-9E43-F04C37743892}" type="slidenum">
              <a:rPr lang="en-US" sz="1000" b="0" u="none" strike="noStrike">
                <a:solidFill>
                  <a:schemeClr val="dk1">
                    <a:tint val="75000"/>
                  </a:schemeClr>
                </a:solidFill>
                <a:uFillTx/>
                <a:latin typeface="Arial"/>
              </a:rPr>
              <a:t>‹#›</a:t>
            </a:fld>
            <a:endParaRPr lang="en-US" sz="1000" b="0" u="none" strike="noStrike">
              <a:solidFill>
                <a:srgbClr val="000000"/>
              </a:solidFill>
              <a:uFillTx/>
              <a:latin typeface="Times New Roman"/>
            </a:endParaRPr>
          </a:p>
        </p:txBody>
      </p:sp>
      <p:cxnSp>
        <p:nvCxnSpPr>
          <p:cNvPr id="80" name="Straight Connector 8"/>
          <p:cNvCxnSpPr/>
          <p:nvPr/>
        </p:nvCxnSpPr>
        <p:spPr>
          <a:xfrm>
            <a:off x="-16200" y="735840"/>
            <a:ext cx="12208320" cy="360"/>
          </a:xfrm>
          <a:prstGeom prst="straightConnector1">
            <a:avLst/>
          </a:prstGeom>
          <a:ln w="57150">
            <a:solidFill>
              <a:srgbClr val="C00000"/>
            </a:solidFill>
          </a:ln>
        </p:spPr>
      </p:cxnSp>
      <p:pic>
        <p:nvPicPr>
          <p:cNvPr id="81" name="Picture 7"/>
          <p:cNvPicPr/>
          <p:nvPr/>
        </p:nvPicPr>
        <p:blipFill>
          <a:blip r:embed="rId3"/>
          <a:stretch/>
        </p:blipFill>
        <p:spPr>
          <a:xfrm>
            <a:off x="10352160" y="6387480"/>
            <a:ext cx="1427760" cy="462240"/>
          </a:xfrm>
          <a:prstGeom prst="rect">
            <a:avLst/>
          </a:prstGeom>
          <a:noFill/>
          <a:ln w="0">
            <a:noFill/>
          </a:ln>
        </p:spPr>
      </p:pic>
      <p:sp>
        <p:nvSpPr>
          <p:cNvPr id="82" name="PlaceHolder 6"/>
          <p:cNvSpPr>
            <a:spLocks noGrp="1"/>
          </p:cNvSpPr>
          <p:nvPr>
            <p:ph type="body"/>
          </p:nvPr>
        </p:nvSpPr>
        <p:spPr>
          <a:xfrm>
            <a:off x="411840" y="3913920"/>
            <a:ext cx="3638880" cy="2332080"/>
          </a:xfrm>
          <a:prstGeom prst="rect">
            <a:avLst/>
          </a:prstGeom>
          <a:solidFill>
            <a:schemeClr val="accent2"/>
          </a:solidFill>
          <a:ln w="0">
            <a:noFill/>
          </a:ln>
        </p:spPr>
        <p:txBody>
          <a:bodyPr lIns="90000" tIns="45000" rIns="90000" bIns="45000" anchor="t">
            <a:noAutofit/>
          </a:bodyPr>
          <a:lstStyle/>
          <a:p>
            <a:pPr indent="0" defTabSz="914400">
              <a:lnSpc>
                <a:spcPct val="100000"/>
              </a:lnSpc>
              <a:buNone/>
            </a:pPr>
            <a:r>
              <a:rPr lang="en-US" sz="1800" b="0" u="none" strike="noStrike">
                <a:solidFill>
                  <a:schemeClr val="dk1"/>
                </a:solidFill>
                <a:uFillTx/>
                <a:latin typeface="Times New Roman"/>
              </a:rPr>
              <a:t>Click icon to add picture</a:t>
            </a:r>
            <a:endParaRPr lang="en-US" sz="1800" b="0" u="none" strike="noStrike">
              <a:solidFill>
                <a:schemeClr val="dk1"/>
              </a:solidFill>
              <a:uFillTx/>
              <a:latin typeface="Arial"/>
            </a:endParaRPr>
          </a:p>
        </p:txBody>
      </p:sp>
      <p:sp>
        <p:nvSpPr>
          <p:cNvPr id="83" name="PlaceHolder 7"/>
          <p:cNvSpPr>
            <a:spLocks noGrp="1"/>
          </p:cNvSpPr>
          <p:nvPr>
            <p:ph type="body"/>
          </p:nvPr>
        </p:nvSpPr>
        <p:spPr>
          <a:xfrm>
            <a:off x="4235400" y="3913920"/>
            <a:ext cx="3638880" cy="2332080"/>
          </a:xfrm>
          <a:prstGeom prst="rect">
            <a:avLst/>
          </a:prstGeom>
          <a:solidFill>
            <a:schemeClr val="accent2"/>
          </a:solidFill>
          <a:ln w="0">
            <a:noFill/>
          </a:ln>
        </p:spPr>
        <p:txBody>
          <a:bodyPr lIns="90000" tIns="45000" rIns="90000" bIns="45000" anchor="t">
            <a:noAutofit/>
          </a:bodyPr>
          <a:lstStyle/>
          <a:p>
            <a:pPr indent="0" defTabSz="914400">
              <a:lnSpc>
                <a:spcPct val="100000"/>
              </a:lnSpc>
              <a:buNone/>
            </a:pPr>
            <a:r>
              <a:rPr lang="en-US" sz="1800" b="0" u="none" strike="noStrike">
                <a:solidFill>
                  <a:schemeClr val="dk1"/>
                </a:solidFill>
                <a:uFillTx/>
                <a:latin typeface="Times New Roman"/>
              </a:rPr>
              <a:t>Click icon to add picture</a:t>
            </a:r>
            <a:endParaRPr lang="en-US" sz="1800" b="0" u="none" strike="noStrike">
              <a:solidFill>
                <a:schemeClr val="dk1"/>
              </a:solidFill>
              <a:uFillTx/>
              <a:latin typeface="Arial"/>
            </a:endParaRPr>
          </a:p>
        </p:txBody>
      </p:sp>
      <p:sp>
        <p:nvSpPr>
          <p:cNvPr id="84" name="PlaceHolder 8"/>
          <p:cNvSpPr>
            <a:spLocks noGrp="1"/>
          </p:cNvSpPr>
          <p:nvPr>
            <p:ph type="body"/>
          </p:nvPr>
        </p:nvSpPr>
        <p:spPr>
          <a:xfrm>
            <a:off x="8058600" y="3913920"/>
            <a:ext cx="3638880" cy="2332080"/>
          </a:xfrm>
          <a:prstGeom prst="rect">
            <a:avLst/>
          </a:prstGeom>
          <a:solidFill>
            <a:schemeClr val="accent2"/>
          </a:solidFill>
          <a:ln w="0">
            <a:noFill/>
          </a:ln>
        </p:spPr>
        <p:txBody>
          <a:bodyPr lIns="90000" tIns="45000" rIns="90000" bIns="45000" anchor="t">
            <a:noAutofit/>
          </a:bodyPr>
          <a:lstStyle/>
          <a:p>
            <a:pPr indent="0" defTabSz="914400">
              <a:lnSpc>
                <a:spcPct val="100000"/>
              </a:lnSpc>
              <a:buNone/>
            </a:pPr>
            <a:r>
              <a:rPr lang="en-US" sz="1800" b="0" u="none" strike="noStrike">
                <a:solidFill>
                  <a:schemeClr val="dk1"/>
                </a:solidFill>
                <a:uFillTx/>
                <a:latin typeface="Times New Roman"/>
              </a:rPr>
              <a:t>Click icon to add picture</a:t>
            </a:r>
            <a:endParaRPr lang="en-US" sz="1800" b="0" u="none" strike="noStrike">
              <a:solidFill>
                <a:schemeClr val="dk1"/>
              </a:solidFill>
              <a:uFillTx/>
              <a:latin typeface="Arial"/>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Picture 10"/>
          <p:cNvPicPr/>
          <p:nvPr/>
        </p:nvPicPr>
        <p:blipFill>
          <a:blip r:embed="rId3"/>
          <a:stretch/>
        </p:blipFill>
        <p:spPr>
          <a:xfrm>
            <a:off x="-212400" y="2866680"/>
            <a:ext cx="4317120" cy="4317120"/>
          </a:xfrm>
          <a:prstGeom prst="rect">
            <a:avLst/>
          </a:prstGeom>
          <a:noFill/>
          <a:ln w="0">
            <a:noFill/>
          </a:ln>
        </p:spPr>
      </p:pic>
      <p:pic>
        <p:nvPicPr>
          <p:cNvPr id="10" name="Picture 3"/>
          <p:cNvPicPr/>
          <p:nvPr/>
        </p:nvPicPr>
        <p:blipFill>
          <a:blip r:embed="rId4"/>
          <a:stretch/>
        </p:blipFill>
        <p:spPr>
          <a:xfrm>
            <a:off x="0" y="0"/>
            <a:ext cx="12191760" cy="1282320"/>
          </a:xfrm>
          <a:prstGeom prst="rect">
            <a:avLst/>
          </a:prstGeom>
          <a:noFill/>
          <a:ln w="0">
            <a:noFill/>
          </a:ln>
        </p:spPr>
      </p:pic>
      <p:sp>
        <p:nvSpPr>
          <p:cNvPr id="11" name="PlaceHolder 1"/>
          <p:cNvSpPr>
            <a:spLocks noGrp="1"/>
          </p:cNvSpPr>
          <p:nvPr>
            <p:ph type="title"/>
          </p:nvPr>
        </p:nvSpPr>
        <p:spPr>
          <a:xfrm>
            <a:off x="443160" y="505440"/>
            <a:ext cx="6985800" cy="617400"/>
          </a:xfrm>
          <a:prstGeom prst="rect">
            <a:avLst/>
          </a:prstGeom>
          <a:noFill/>
          <a:ln w="0">
            <a:noFill/>
          </a:ln>
        </p:spPr>
        <p:txBody>
          <a:bodyPr lIns="91440" tIns="45720" rIns="91440" bIns="45720" anchor="b">
            <a:noAutofit/>
          </a:bodyPr>
          <a:lstStyle/>
          <a:p>
            <a:pPr indent="0" defTabSz="914400">
              <a:lnSpc>
                <a:spcPct val="90000"/>
              </a:lnSpc>
              <a:buNone/>
            </a:pPr>
            <a:r>
              <a:rPr lang="en-US" sz="3000" b="1" u="none" strike="noStrike">
                <a:solidFill>
                  <a:schemeClr val="dk1"/>
                </a:solidFill>
                <a:uFillTx/>
                <a:latin typeface="Arial"/>
              </a:rPr>
              <a:t>Questions?</a:t>
            </a:r>
            <a:endParaRPr lang="en-US" sz="3000" b="0" u="none" strike="noStrike">
              <a:solidFill>
                <a:schemeClr val="dk1"/>
              </a:solidFill>
              <a:uFillTx/>
              <a:latin typeface="Times New Roman"/>
            </a:endParaRPr>
          </a:p>
        </p:txBody>
      </p:sp>
      <p:sp>
        <p:nvSpPr>
          <p:cNvPr id="12" name="PlaceHolder 2"/>
          <p:cNvSpPr>
            <a:spLocks noGrp="1"/>
          </p:cNvSpPr>
          <p:nvPr>
            <p:ph type="dt" idx="2"/>
          </p:nvPr>
        </p:nvSpPr>
        <p:spPr>
          <a:xfrm>
            <a:off x="4760640" y="6341760"/>
            <a:ext cx="3207600" cy="364680"/>
          </a:xfrm>
          <a:prstGeom prst="rect">
            <a:avLst/>
          </a:prstGeom>
          <a:noFill/>
          <a:ln w="0">
            <a:noFill/>
          </a:ln>
        </p:spPr>
        <p:txBody>
          <a:bodyPr lIns="91440" tIns="45720" rIns="91440" bIns="45720" anchor="ctr">
            <a:noAutofit/>
          </a:bodyPr>
          <a:lstStyle>
            <a:lvl1pPr indent="0" algn="ctr" defTabSz="914400">
              <a:lnSpc>
                <a:spcPct val="100000"/>
              </a:lnSpc>
              <a:buNone/>
              <a:defRPr lang="en-US" sz="1000" b="0" u="none" strike="noStrike">
                <a:solidFill>
                  <a:schemeClr val="dk1">
                    <a:tint val="75000"/>
                  </a:schemeClr>
                </a:solidFill>
                <a:uFillTx/>
                <a:latin typeface="Arial"/>
              </a:defRPr>
            </a:lvl1pPr>
          </a:lstStyle>
          <a:p>
            <a:pPr indent="0" algn="ctr" defTabSz="914400">
              <a:lnSpc>
                <a:spcPct val="100000"/>
              </a:lnSpc>
              <a:buNone/>
            </a:pPr>
            <a:r>
              <a:rPr lang="en-US" sz="1000" b="0" u="none" strike="noStrike">
                <a:solidFill>
                  <a:schemeClr val="dk1">
                    <a:tint val="75000"/>
                  </a:schemeClr>
                </a:solidFill>
                <a:uFillTx/>
                <a:latin typeface="Arial"/>
              </a:rPr>
              <a:t> </a:t>
            </a:r>
            <a:endParaRPr lang="en-US" sz="1000" b="0" u="none" strike="noStrike">
              <a:solidFill>
                <a:srgbClr val="000000"/>
              </a:solidFill>
              <a:uFillTx/>
              <a:latin typeface="Times New Roman"/>
            </a:endParaRPr>
          </a:p>
        </p:txBody>
      </p:sp>
      <p:sp>
        <p:nvSpPr>
          <p:cNvPr id="13" name="PlaceHolder 3"/>
          <p:cNvSpPr>
            <a:spLocks noGrp="1"/>
          </p:cNvSpPr>
          <p:nvPr>
            <p:ph type="body"/>
          </p:nvPr>
        </p:nvSpPr>
        <p:spPr>
          <a:xfrm>
            <a:off x="7510680" y="145440"/>
            <a:ext cx="4359960" cy="660600"/>
          </a:xfrm>
          <a:prstGeom prst="rect">
            <a:avLst/>
          </a:prstGeom>
          <a:noFill/>
          <a:ln w="0">
            <a:noFill/>
          </a:ln>
        </p:spPr>
        <p:txBody>
          <a:bodyPr lIns="91440" tIns="45720" rIns="91440" bIns="45720" anchor="t">
            <a:normAutofit/>
          </a:bodyPr>
          <a:lstStyle/>
          <a:p>
            <a:pPr indent="0" defTabSz="914400">
              <a:lnSpc>
                <a:spcPct val="90000"/>
              </a:lnSpc>
              <a:spcBef>
                <a:spcPts val="1001"/>
              </a:spcBef>
              <a:buNone/>
              <a:tabLst>
                <a:tab pos="0" algn="l"/>
              </a:tabLst>
            </a:pPr>
            <a:r>
              <a:rPr lang="en-US" sz="1400" b="1" u="none" strike="noStrike">
                <a:solidFill>
                  <a:schemeClr val="accent6"/>
                </a:solidFill>
                <a:uFillTx/>
                <a:latin typeface="Arial"/>
              </a:rPr>
              <a:t>Author</a:t>
            </a:r>
            <a:endParaRPr lang="en-US" sz="1400" b="0" u="none" strike="noStrike">
              <a:solidFill>
                <a:schemeClr val="dk1"/>
              </a:solidFill>
              <a:uFillTx/>
              <a:latin typeface="Arial"/>
            </a:endParaRPr>
          </a:p>
          <a:p>
            <a:pPr indent="0" defTabSz="914400">
              <a:lnSpc>
                <a:spcPct val="90000"/>
              </a:lnSpc>
              <a:spcBef>
                <a:spcPts val="1001"/>
              </a:spcBef>
              <a:buNone/>
              <a:tabLst>
                <a:tab pos="0" algn="l"/>
              </a:tabLst>
            </a:pPr>
            <a:r>
              <a:rPr lang="en-US" sz="1400" b="1" u="none" strike="noStrike">
                <a:solidFill>
                  <a:schemeClr val="accent6"/>
                </a:solidFill>
                <a:uFillTx/>
                <a:latin typeface="Arial"/>
              </a:rPr>
              <a:t>Title</a:t>
            </a:r>
            <a:endParaRPr lang="en-US" sz="1400" b="0" u="none" strike="noStrike">
              <a:solidFill>
                <a:schemeClr val="dk1"/>
              </a:solidFill>
              <a:uFillTx/>
              <a:latin typeface="Arial"/>
            </a:endParaRPr>
          </a:p>
        </p:txBody>
      </p:sp>
      <p:pic>
        <p:nvPicPr>
          <p:cNvPr id="14" name="Picture 5"/>
          <p:cNvPicPr/>
          <p:nvPr/>
        </p:nvPicPr>
        <p:blipFill>
          <a:blip r:embed="rId5"/>
          <a:stretch/>
        </p:blipFill>
        <p:spPr>
          <a:xfrm>
            <a:off x="443160" y="6177960"/>
            <a:ext cx="1947960" cy="630360"/>
          </a:xfrm>
          <a:prstGeom prst="rect">
            <a:avLst/>
          </a:prstGeom>
          <a:noFill/>
          <a:ln w="0">
            <a:noFill/>
          </a:ln>
        </p:spPr>
      </p:pic>
      <p:pic>
        <p:nvPicPr>
          <p:cNvPr id="15" name="Picture 6"/>
          <p:cNvPicPr/>
          <p:nvPr/>
        </p:nvPicPr>
        <p:blipFill>
          <a:blip r:embed="rId6"/>
          <a:stretch/>
        </p:blipFill>
        <p:spPr>
          <a:xfrm>
            <a:off x="9511560" y="6434280"/>
            <a:ext cx="1622520" cy="272160"/>
          </a:xfrm>
          <a:prstGeom prst="rect">
            <a:avLst/>
          </a:prstGeom>
          <a:noFill/>
          <a:ln w="0">
            <a:noFill/>
          </a:ln>
        </p:spPr>
      </p:pic>
      <p:pic>
        <p:nvPicPr>
          <p:cNvPr id="16" name="Picture 7"/>
          <p:cNvPicPr/>
          <p:nvPr/>
        </p:nvPicPr>
        <p:blipFill>
          <a:blip r:embed="rId7"/>
          <a:stretch/>
        </p:blipFill>
        <p:spPr>
          <a:xfrm>
            <a:off x="11364840" y="6425640"/>
            <a:ext cx="505800" cy="339480"/>
          </a:xfrm>
          <a:prstGeom prst="rect">
            <a:avLst/>
          </a:prstGeom>
          <a:noFill/>
          <a:ln w="0">
            <a:noFill/>
          </a:ln>
        </p:spPr>
      </p:pic>
      <p:sp>
        <p:nvSpPr>
          <p:cNvPr id="17" name="PlaceHolder 4"/>
          <p:cNvSpPr>
            <a:spLocks noGrp="1"/>
          </p:cNvSpPr>
          <p:nvPr>
            <p:ph type="body"/>
          </p:nvPr>
        </p:nvSpPr>
        <p:spPr>
          <a:xfrm>
            <a:off x="6572160" y="1720800"/>
            <a:ext cx="5619240" cy="3839760"/>
          </a:xfrm>
          <a:prstGeom prst="rect">
            <a:avLst/>
          </a:prstGeom>
          <a:solidFill>
            <a:schemeClr val="accent2"/>
          </a:solidFill>
          <a:ln w="0">
            <a:noFill/>
          </a:ln>
        </p:spPr>
        <p:txBody>
          <a:bodyPr lIns="90000" tIns="45000" rIns="90000" bIns="45000" anchor="t">
            <a:noAutofit/>
          </a:bodyPr>
          <a:lstStyle/>
          <a:p>
            <a:pPr indent="0" defTabSz="914400">
              <a:lnSpc>
                <a:spcPct val="100000"/>
              </a:lnSpc>
              <a:buNone/>
            </a:pPr>
            <a:r>
              <a:rPr lang="en-US" sz="1800" b="0" u="none" strike="noStrike">
                <a:solidFill>
                  <a:schemeClr val="dk1"/>
                </a:solidFill>
                <a:uFillTx/>
                <a:latin typeface="Times New Roman"/>
              </a:rPr>
              <a:t>Click icon to add picture</a:t>
            </a:r>
            <a:endParaRPr lang="en-US" sz="1800" b="0" u="none" strike="noStrike">
              <a:solidFill>
                <a:schemeClr val="dk1"/>
              </a:solidFill>
              <a:uFillTx/>
              <a:latin typeface="Arial"/>
            </a:endParaRPr>
          </a:p>
        </p:txBody>
      </p:sp>
      <p:sp>
        <p:nvSpPr>
          <p:cNvPr id="18" name="PlaceHolder 5"/>
          <p:cNvSpPr>
            <a:spLocks noGrp="1"/>
          </p:cNvSpPr>
          <p:nvPr>
            <p:ph type="body"/>
          </p:nvPr>
        </p:nvSpPr>
        <p:spPr>
          <a:xfrm>
            <a:off x="7510680" y="847440"/>
            <a:ext cx="4359960" cy="275760"/>
          </a:xfrm>
          <a:prstGeom prst="rect">
            <a:avLst/>
          </a:prstGeom>
          <a:noFill/>
          <a:ln w="0">
            <a:noFill/>
          </a:ln>
        </p:spPr>
        <p:txBody>
          <a:bodyPr lIns="91440" tIns="45720" rIns="91440" bIns="45720" anchor="t">
            <a:normAutofit/>
          </a:bodyPr>
          <a:lstStyle/>
          <a:p>
            <a:pPr indent="0" defTabSz="914400">
              <a:lnSpc>
                <a:spcPct val="90000"/>
              </a:lnSpc>
              <a:spcBef>
                <a:spcPts val="1001"/>
              </a:spcBef>
              <a:buNone/>
              <a:tabLst>
                <a:tab pos="0" algn="l"/>
              </a:tabLst>
            </a:pPr>
            <a:r>
              <a:rPr lang="en-US" sz="1200" b="0" u="none" strike="noStrike">
                <a:solidFill>
                  <a:srgbClr val="C00000"/>
                </a:solidFill>
                <a:uFillTx/>
                <a:latin typeface="Arial"/>
              </a:rPr>
              <a:t>Contact</a:t>
            </a:r>
            <a:endParaRPr lang="en-US" sz="1200" b="0" u="none" strike="noStrike">
              <a:solidFill>
                <a:schemeClr val="dk1"/>
              </a:solidFill>
              <a:uFillTx/>
              <a:latin typeface="Arial"/>
            </a:endParaRPr>
          </a:p>
        </p:txBody>
      </p:sp>
      <p:sp>
        <p:nvSpPr>
          <p:cNvPr id="19" name="PlaceHolder 6"/>
          <p:cNvSpPr>
            <a:spLocks noGrp="1"/>
          </p:cNvSpPr>
          <p:nvPr>
            <p:ph type="body"/>
          </p:nvPr>
        </p:nvSpPr>
        <p:spPr>
          <a:xfrm>
            <a:off x="424800" y="1726200"/>
            <a:ext cx="5893920" cy="3834360"/>
          </a:xfrm>
          <a:prstGeom prst="rect">
            <a:avLst/>
          </a:prstGeom>
          <a:noFill/>
          <a:ln w="0">
            <a:noFill/>
          </a:ln>
        </p:spPr>
        <p:txBody>
          <a:bodyPr lIns="91440" tIns="45720" rIns="91440" bIns="45720" anchor="t">
            <a:normAutofit/>
          </a:bodyPr>
          <a:lstStyle/>
          <a:p>
            <a:pPr marL="343080" indent="-343080" defTabSz="914400">
              <a:lnSpc>
                <a:spcPct val="90000"/>
              </a:lnSpc>
              <a:spcBef>
                <a:spcPts val="1001"/>
              </a:spcBef>
              <a:buClr>
                <a:srgbClr val="BE1D1D"/>
              </a:buClr>
              <a:buFont typeface="Arial"/>
              <a:buChar char="•"/>
            </a:pPr>
            <a:r>
              <a:rPr lang="en-US" sz="2200" b="0" u="none" strike="noStrike">
                <a:solidFill>
                  <a:schemeClr val="accent1"/>
                </a:solidFill>
                <a:uFillTx/>
                <a:latin typeface="Arial"/>
              </a:rPr>
              <a:t>Agenda Topics Covered:</a:t>
            </a:r>
            <a:endParaRPr lang="en-US" sz="2200" b="0" u="none" strike="noStrike">
              <a:solidFill>
                <a:schemeClr val="dk1"/>
              </a:solidFill>
              <a:uFillTx/>
              <a:latin typeface="Arial"/>
            </a:endParaRPr>
          </a:p>
          <a:p>
            <a:pPr marL="685800" lvl="1" indent="-228600" defTabSz="914400">
              <a:lnSpc>
                <a:spcPct val="90000"/>
              </a:lnSpc>
              <a:spcBef>
                <a:spcPts val="499"/>
              </a:spcBef>
              <a:buClr>
                <a:srgbClr val="BE1D1D"/>
              </a:buClr>
              <a:buFont typeface=".PingFangSC-Regular"/>
              <a:buChar char="－"/>
            </a:pPr>
            <a:r>
              <a:rPr lang="en-US" sz="2200" b="0" u="none" strike="noStrike">
                <a:solidFill>
                  <a:schemeClr val="accent1"/>
                </a:solidFill>
                <a:uFillTx/>
                <a:latin typeface="Arial"/>
              </a:rPr>
              <a:t>Second level</a:t>
            </a:r>
            <a:endParaRPr lang="en-US" sz="2200" b="0" u="none" strike="noStrike">
              <a:solidFill>
                <a:schemeClr val="dk1"/>
              </a:solidFill>
              <a:uFillTx/>
              <a:latin typeface="Arial"/>
            </a:endParaRPr>
          </a:p>
          <a:p>
            <a:pPr marL="1143000" lvl="2" indent="-228600" defTabSz="914400">
              <a:lnSpc>
                <a:spcPct val="90000"/>
              </a:lnSpc>
              <a:spcBef>
                <a:spcPts val="499"/>
              </a:spcBef>
              <a:buClr>
                <a:srgbClr val="BE1D1D"/>
              </a:buClr>
              <a:buFont typeface="Arial"/>
              <a:buChar char="•"/>
            </a:pPr>
            <a:r>
              <a:rPr lang="en-US" sz="2200" b="0" u="none" strike="noStrike">
                <a:solidFill>
                  <a:schemeClr val="accent1"/>
                </a:solidFill>
                <a:uFillTx/>
                <a:latin typeface="Arial"/>
              </a:rPr>
              <a:t>Third level</a:t>
            </a:r>
            <a:endParaRPr lang="en-US" sz="2200" b="0" u="none" strike="noStrike">
              <a:solidFill>
                <a:schemeClr val="dk1"/>
              </a:solidFill>
              <a:uFillTx/>
              <a:latin typeface="Arial"/>
            </a:endParaRPr>
          </a:p>
          <a:p>
            <a:pPr marL="1600200" lvl="3" indent="-228600" defTabSz="914400">
              <a:lnSpc>
                <a:spcPct val="90000"/>
              </a:lnSpc>
              <a:spcBef>
                <a:spcPts val="499"/>
              </a:spcBef>
              <a:buClr>
                <a:srgbClr val="BE1D1D"/>
              </a:buClr>
              <a:buFont typeface=".PingFangSC-Regular"/>
              <a:buChar char="－"/>
            </a:pPr>
            <a:r>
              <a:rPr lang="en-US" sz="2200" b="0" u="none" strike="noStrike">
                <a:solidFill>
                  <a:schemeClr val="accent1"/>
                </a:solidFill>
                <a:uFillTx/>
                <a:latin typeface="Arial"/>
              </a:rPr>
              <a:t>Fourth level</a:t>
            </a:r>
            <a:endParaRPr lang="en-US" sz="2200" b="0" u="none" strike="noStrike">
              <a:solidFill>
                <a:schemeClr val="dk1"/>
              </a:solidFill>
              <a:uFillTx/>
              <a:latin typeface="Arial"/>
            </a:endParaRPr>
          </a:p>
          <a:p>
            <a:pPr marL="2057400" lvl="4" indent="-228600" defTabSz="914400">
              <a:lnSpc>
                <a:spcPct val="90000"/>
              </a:lnSpc>
              <a:spcBef>
                <a:spcPts val="499"/>
              </a:spcBef>
              <a:buClr>
                <a:srgbClr val="BE1D1D"/>
              </a:buClr>
              <a:buFont typeface="Arial"/>
              <a:buChar char="•"/>
            </a:pPr>
            <a:r>
              <a:rPr lang="en-US" sz="2200" b="0" u="none" strike="noStrike">
                <a:solidFill>
                  <a:schemeClr val="accent1"/>
                </a:solidFill>
                <a:uFillTx/>
                <a:latin typeface="Arial"/>
              </a:rPr>
              <a:t>Fifth level</a:t>
            </a:r>
            <a:endParaRPr lang="en-US" sz="2200" b="0" u="none" strike="noStrike">
              <a:solidFill>
                <a:schemeClr val="dk1"/>
              </a:solidFill>
              <a:uFillTx/>
              <a:latin typeface="Arial"/>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 name="PlaceHolder 1"/>
          <p:cNvSpPr>
            <a:spLocks noGrp="1"/>
          </p:cNvSpPr>
          <p:nvPr>
            <p:ph type="title"/>
          </p:nvPr>
        </p:nvSpPr>
        <p:spPr>
          <a:xfrm>
            <a:off x="411840" y="146880"/>
            <a:ext cx="11285640" cy="487080"/>
          </a:xfrm>
          <a:prstGeom prst="rect">
            <a:avLst/>
          </a:prstGeom>
          <a:noFill/>
          <a:ln w="0">
            <a:noFill/>
          </a:ln>
        </p:spPr>
        <p:txBody>
          <a:bodyPr lIns="91440" tIns="45720" rIns="91440" bIns="45720" anchor="ctr">
            <a:normAutofit/>
          </a:bodyPr>
          <a:lstStyle/>
          <a:p>
            <a:pPr indent="0" defTabSz="914400">
              <a:lnSpc>
                <a:spcPct val="90000"/>
              </a:lnSpc>
              <a:buNone/>
            </a:pPr>
            <a:r>
              <a:rPr lang="en-US" sz="2400" b="1" u="none" strike="noStrike">
                <a:solidFill>
                  <a:schemeClr val="dk1"/>
                </a:solidFill>
                <a:uFillTx/>
                <a:latin typeface="Arial"/>
              </a:rPr>
              <a:t>Click to edit Master title style</a:t>
            </a:r>
            <a:endParaRPr lang="en-US" sz="2400" b="0" u="none" strike="noStrike">
              <a:solidFill>
                <a:schemeClr val="dk1"/>
              </a:solidFill>
              <a:uFillTx/>
              <a:latin typeface="Times New Roman"/>
            </a:endParaRPr>
          </a:p>
        </p:txBody>
      </p:sp>
      <p:sp>
        <p:nvSpPr>
          <p:cNvPr id="21" name="PlaceHolder 2"/>
          <p:cNvSpPr>
            <a:spLocks noGrp="1"/>
          </p:cNvSpPr>
          <p:nvPr>
            <p:ph type="body"/>
          </p:nvPr>
        </p:nvSpPr>
        <p:spPr>
          <a:xfrm>
            <a:off x="411840" y="965880"/>
            <a:ext cx="11285640" cy="538128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en-US" sz="2200" b="0" u="none" strike="noStrike" dirty="0">
                <a:solidFill>
                  <a:schemeClr val="dk1"/>
                </a:solidFill>
                <a:uFillTx/>
                <a:latin typeface="Arial"/>
              </a:rPr>
              <a:t>Edit Master text styles</a:t>
            </a:r>
          </a:p>
          <a:p>
            <a:pPr marL="685800" lvl="1" indent="-228600" defTabSz="914400">
              <a:lnSpc>
                <a:spcPct val="90000"/>
              </a:lnSpc>
              <a:spcBef>
                <a:spcPts val="499"/>
              </a:spcBef>
              <a:buClr>
                <a:srgbClr val="000000"/>
              </a:buClr>
              <a:buFont typeface="PingFangSC-Regular"/>
              <a:buChar char="－"/>
            </a:pPr>
            <a:r>
              <a:rPr lang="en-US" sz="2000" b="0" u="none" strike="noStrike" dirty="0">
                <a:solidFill>
                  <a:schemeClr val="dk1"/>
                </a:solidFill>
                <a:uFillTx/>
                <a:latin typeface="Arial"/>
              </a:rPr>
              <a:t>Second level</a:t>
            </a:r>
          </a:p>
          <a:p>
            <a:pPr marL="1143000" lvl="2" indent="-228600" defTabSz="914400">
              <a:lnSpc>
                <a:spcPct val="90000"/>
              </a:lnSpc>
              <a:spcBef>
                <a:spcPts val="499"/>
              </a:spcBef>
              <a:buClr>
                <a:srgbClr val="000000"/>
              </a:buClr>
              <a:buFont typeface="Arial"/>
              <a:buChar char="•"/>
            </a:pPr>
            <a:r>
              <a:rPr lang="en-US" sz="1800" b="0" u="none" strike="noStrike" dirty="0">
                <a:solidFill>
                  <a:schemeClr val="dk1"/>
                </a:solidFill>
                <a:uFillTx/>
                <a:latin typeface="Arial"/>
              </a:rPr>
              <a:t>Third level</a:t>
            </a:r>
          </a:p>
          <a:p>
            <a:pPr marL="1657440" lvl="3" indent="-285840" defTabSz="914400">
              <a:lnSpc>
                <a:spcPct val="90000"/>
              </a:lnSpc>
              <a:spcBef>
                <a:spcPts val="499"/>
              </a:spcBef>
              <a:buClr>
                <a:srgbClr val="000000"/>
              </a:buClr>
              <a:buFont typeface="PingFangSC-Regular"/>
              <a:buChar char="－"/>
            </a:pPr>
            <a:r>
              <a:rPr lang="en-US" sz="1600" b="0" u="none" strike="noStrike" dirty="0">
                <a:solidFill>
                  <a:schemeClr val="dk1"/>
                </a:solidFill>
                <a:uFillTx/>
                <a:latin typeface="Arial"/>
              </a:rPr>
              <a:t>Fourth level</a:t>
            </a:r>
          </a:p>
          <a:p>
            <a:pPr marL="2057400" lvl="4" indent="-228600" defTabSz="914400">
              <a:lnSpc>
                <a:spcPct val="90000"/>
              </a:lnSpc>
              <a:spcBef>
                <a:spcPts val="499"/>
              </a:spcBef>
              <a:buClr>
                <a:srgbClr val="000000"/>
              </a:buClr>
              <a:buFont typeface="Arial"/>
              <a:buChar char="•"/>
            </a:pPr>
            <a:r>
              <a:rPr lang="en-US" sz="1400" b="0" u="none" strike="noStrike" dirty="0">
                <a:solidFill>
                  <a:schemeClr val="dk1"/>
                </a:solidFill>
                <a:uFillTx/>
                <a:latin typeface="Arial"/>
              </a:rPr>
              <a:t>Fifth level</a:t>
            </a:r>
          </a:p>
        </p:txBody>
      </p:sp>
      <p:sp>
        <p:nvSpPr>
          <p:cNvPr id="22" name="PlaceHolder 3"/>
          <p:cNvSpPr>
            <a:spLocks noGrp="1"/>
          </p:cNvSpPr>
          <p:nvPr>
            <p:ph type="ftr" idx="3"/>
          </p:nvPr>
        </p:nvSpPr>
        <p:spPr>
          <a:xfrm>
            <a:off x="411840" y="6467400"/>
            <a:ext cx="5223600" cy="31104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uFillTx/>
                <a:latin typeface="Arial"/>
              </a:defRPr>
            </a:lvl1pPr>
          </a:lstStyle>
          <a:p>
            <a:pPr indent="0" defTabSz="914400">
              <a:lnSpc>
                <a:spcPct val="100000"/>
              </a:lnSpc>
              <a:buNone/>
            </a:pPr>
            <a:r>
              <a:rPr lang="en-US" sz="1200" b="0" u="none" strike="noStrike">
                <a:solidFill>
                  <a:schemeClr val="dk1">
                    <a:tint val="75000"/>
                  </a:schemeClr>
                </a:solidFill>
                <a:uFillTx/>
                <a:latin typeface="Arial"/>
              </a:rPr>
              <a:t>&lt;footer&gt;</a:t>
            </a:r>
            <a:endParaRPr lang="en-US" sz="1200" b="0" u="none" strike="noStrike">
              <a:solidFill>
                <a:srgbClr val="000000"/>
              </a:solidFill>
              <a:uFillTx/>
              <a:latin typeface="Times New Roman"/>
            </a:endParaRPr>
          </a:p>
        </p:txBody>
      </p:sp>
      <p:sp>
        <p:nvSpPr>
          <p:cNvPr id="23" name="PlaceHolder 4"/>
          <p:cNvSpPr>
            <a:spLocks noGrp="1"/>
          </p:cNvSpPr>
          <p:nvPr>
            <p:ph type="sldNum" idx="4"/>
          </p:nvPr>
        </p:nvSpPr>
        <p:spPr>
          <a:xfrm>
            <a:off x="5635800" y="6467400"/>
            <a:ext cx="714600" cy="303120"/>
          </a:xfrm>
          <a:prstGeom prst="rect">
            <a:avLst/>
          </a:prstGeom>
          <a:noFill/>
          <a:ln w="0">
            <a:noFill/>
          </a:ln>
        </p:spPr>
        <p:txBody>
          <a:bodyPr lIns="91440" tIns="45720" rIns="91440" bIns="45720" anchor="ctr">
            <a:noAutofit/>
          </a:bodyPr>
          <a:lstStyle>
            <a:lvl1pPr indent="0" algn="ctr" defTabSz="914400">
              <a:lnSpc>
                <a:spcPct val="100000"/>
              </a:lnSpc>
              <a:buNone/>
              <a:defRPr lang="en-US" sz="1000" b="0" u="none" strike="noStrike">
                <a:solidFill>
                  <a:schemeClr val="dk1">
                    <a:tint val="75000"/>
                  </a:schemeClr>
                </a:solidFill>
                <a:uFillTx/>
                <a:latin typeface="Arial"/>
              </a:defRPr>
            </a:lvl1pPr>
          </a:lstStyle>
          <a:p>
            <a:pPr indent="0" algn="ctr" defTabSz="914400">
              <a:lnSpc>
                <a:spcPct val="100000"/>
              </a:lnSpc>
              <a:buNone/>
            </a:pPr>
            <a:fld id="{6678CE65-D200-4C5D-AFBB-547F646D2CCE}" type="slidenum">
              <a:rPr lang="en-US" sz="1000" b="0" u="none" strike="noStrike">
                <a:solidFill>
                  <a:schemeClr val="dk1">
                    <a:tint val="75000"/>
                  </a:schemeClr>
                </a:solidFill>
                <a:uFillTx/>
                <a:latin typeface="Arial"/>
              </a:rPr>
              <a:t>‹#›</a:t>
            </a:fld>
            <a:endParaRPr lang="en-US" sz="1000" b="0" u="none" strike="noStrike">
              <a:solidFill>
                <a:srgbClr val="000000"/>
              </a:solidFill>
              <a:uFillTx/>
              <a:latin typeface="Times New Roman"/>
            </a:endParaRPr>
          </a:p>
        </p:txBody>
      </p:sp>
      <p:cxnSp>
        <p:nvCxnSpPr>
          <p:cNvPr id="24" name="Straight Connector 8"/>
          <p:cNvCxnSpPr/>
          <p:nvPr/>
        </p:nvCxnSpPr>
        <p:spPr>
          <a:xfrm>
            <a:off x="-16200" y="735840"/>
            <a:ext cx="12208320" cy="360"/>
          </a:xfrm>
          <a:prstGeom prst="straightConnector1">
            <a:avLst/>
          </a:prstGeom>
          <a:ln w="57150">
            <a:solidFill>
              <a:srgbClr val="C00000"/>
            </a:solidFill>
          </a:ln>
        </p:spPr>
      </p:cxnSp>
      <p:pic>
        <p:nvPicPr>
          <p:cNvPr id="25" name="Picture 7"/>
          <p:cNvPicPr/>
          <p:nvPr/>
        </p:nvPicPr>
        <p:blipFill>
          <a:blip r:embed="rId3"/>
          <a:stretch/>
        </p:blipFill>
        <p:spPr>
          <a:xfrm>
            <a:off x="10521720" y="6387480"/>
            <a:ext cx="1427760" cy="462240"/>
          </a:xfrm>
          <a:prstGeom prst="rect">
            <a:avLst/>
          </a:prstGeom>
          <a:noFill/>
          <a:ln w="0">
            <a:noFill/>
          </a:ln>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 name="PlaceHolder 1"/>
          <p:cNvSpPr>
            <a:spLocks noGrp="1"/>
          </p:cNvSpPr>
          <p:nvPr>
            <p:ph type="title"/>
          </p:nvPr>
        </p:nvSpPr>
        <p:spPr>
          <a:xfrm>
            <a:off x="411840" y="133560"/>
            <a:ext cx="11285640" cy="487080"/>
          </a:xfrm>
          <a:prstGeom prst="rect">
            <a:avLst/>
          </a:prstGeom>
          <a:noFill/>
          <a:ln w="0">
            <a:noFill/>
          </a:ln>
        </p:spPr>
        <p:txBody>
          <a:bodyPr lIns="91440" tIns="45720" rIns="91440" bIns="45720" anchor="ctr">
            <a:normAutofit/>
          </a:bodyPr>
          <a:lstStyle/>
          <a:p>
            <a:pPr indent="0" defTabSz="914400">
              <a:lnSpc>
                <a:spcPct val="90000"/>
              </a:lnSpc>
              <a:buNone/>
            </a:pPr>
            <a:r>
              <a:rPr lang="en-US" sz="2400" b="1" u="none" strike="noStrike">
                <a:solidFill>
                  <a:schemeClr val="dk1"/>
                </a:solidFill>
                <a:uFillTx/>
                <a:latin typeface="Arial"/>
              </a:rPr>
              <a:t>Click to edit Master title style</a:t>
            </a:r>
            <a:endParaRPr lang="en-US" sz="2400" b="0" u="none" strike="noStrike">
              <a:solidFill>
                <a:schemeClr val="dk1"/>
              </a:solidFill>
              <a:uFillTx/>
              <a:latin typeface="Times New Roman"/>
            </a:endParaRPr>
          </a:p>
        </p:txBody>
      </p:sp>
      <p:sp>
        <p:nvSpPr>
          <p:cNvPr id="27" name="PlaceHolder 2"/>
          <p:cNvSpPr>
            <a:spLocks noGrp="1"/>
          </p:cNvSpPr>
          <p:nvPr>
            <p:ph type="body"/>
          </p:nvPr>
        </p:nvSpPr>
        <p:spPr>
          <a:xfrm>
            <a:off x="411840" y="965880"/>
            <a:ext cx="5564160" cy="538128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en-US" sz="2200" b="0" u="none" strike="noStrike">
                <a:solidFill>
                  <a:schemeClr val="dk1"/>
                </a:solidFill>
                <a:uFillTx/>
                <a:latin typeface="Arial"/>
              </a:rPr>
              <a:t>Edit Master text styles</a:t>
            </a:r>
          </a:p>
          <a:p>
            <a:pPr marL="685800" lvl="1" indent="-228600" defTabSz="914400">
              <a:lnSpc>
                <a:spcPct val="90000"/>
              </a:lnSpc>
              <a:spcBef>
                <a:spcPts val="499"/>
              </a:spcBef>
              <a:buClr>
                <a:srgbClr val="000000"/>
              </a:buClr>
              <a:buFont typeface="PingFangSC-Regular"/>
              <a:buChar char="－"/>
            </a:pPr>
            <a:r>
              <a:rPr lang="en-US" sz="2000" b="0" u="none" strike="noStrike">
                <a:solidFill>
                  <a:schemeClr val="dk1"/>
                </a:solidFill>
                <a:uFillTx/>
                <a:latin typeface="Arial"/>
              </a:rPr>
              <a:t>Second level</a:t>
            </a:r>
          </a:p>
          <a:p>
            <a:pPr marL="1143000" lvl="2" indent="-228600" defTabSz="914400">
              <a:lnSpc>
                <a:spcPct val="90000"/>
              </a:lnSpc>
              <a:spcBef>
                <a:spcPts val="499"/>
              </a:spcBef>
              <a:buClr>
                <a:srgbClr val="000000"/>
              </a:buClr>
              <a:buFont typeface="Arial"/>
              <a:buChar char="•"/>
            </a:pPr>
            <a:r>
              <a:rPr lang="en-US" sz="1800" b="0" u="none" strike="noStrike">
                <a:solidFill>
                  <a:schemeClr val="dk1"/>
                </a:solidFill>
                <a:uFillTx/>
                <a:latin typeface="Arial"/>
              </a:rPr>
              <a:t>Third level</a:t>
            </a:r>
          </a:p>
          <a:p>
            <a:pPr marL="1657440" lvl="3" indent="-285840" defTabSz="914400">
              <a:lnSpc>
                <a:spcPct val="90000"/>
              </a:lnSpc>
              <a:spcBef>
                <a:spcPts val="499"/>
              </a:spcBef>
              <a:buClr>
                <a:srgbClr val="000000"/>
              </a:buClr>
              <a:buFont typeface="PingFangSC-Regular"/>
              <a:buChar char="－"/>
            </a:pPr>
            <a:r>
              <a:rPr lang="en-US" sz="1600" b="0" u="none" strike="noStrike">
                <a:solidFill>
                  <a:schemeClr val="dk1"/>
                </a:solidFill>
                <a:uFillTx/>
                <a:latin typeface="Arial"/>
              </a:rPr>
              <a:t>Fourth level</a:t>
            </a:r>
          </a:p>
          <a:p>
            <a:pPr marL="2057400" lvl="4" indent="-228600" defTabSz="914400">
              <a:lnSpc>
                <a:spcPct val="90000"/>
              </a:lnSpc>
              <a:spcBef>
                <a:spcPts val="499"/>
              </a:spcBef>
              <a:buClr>
                <a:srgbClr val="000000"/>
              </a:buClr>
              <a:buFont typeface="Arial"/>
              <a:buChar char="•"/>
            </a:pPr>
            <a:r>
              <a:rPr lang="en-US" sz="1400" b="0" u="none" strike="noStrike">
                <a:solidFill>
                  <a:schemeClr val="dk1"/>
                </a:solidFill>
                <a:uFillTx/>
                <a:latin typeface="Arial"/>
              </a:rPr>
              <a:t>Fifth level</a:t>
            </a:r>
          </a:p>
        </p:txBody>
      </p:sp>
      <p:sp>
        <p:nvSpPr>
          <p:cNvPr id="28" name="PlaceHolder 3"/>
          <p:cNvSpPr>
            <a:spLocks noGrp="1"/>
          </p:cNvSpPr>
          <p:nvPr>
            <p:ph type="ftr" idx="5"/>
          </p:nvPr>
        </p:nvSpPr>
        <p:spPr>
          <a:xfrm>
            <a:off x="411840" y="6467400"/>
            <a:ext cx="5223600" cy="31104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uFillTx/>
                <a:latin typeface="Arial"/>
              </a:defRPr>
            </a:lvl1pPr>
          </a:lstStyle>
          <a:p>
            <a:pPr indent="0" defTabSz="914400">
              <a:lnSpc>
                <a:spcPct val="100000"/>
              </a:lnSpc>
              <a:buNone/>
            </a:pPr>
            <a:r>
              <a:rPr lang="en-US" sz="1200" b="0" u="none" strike="noStrike">
                <a:solidFill>
                  <a:schemeClr val="dk1">
                    <a:tint val="75000"/>
                  </a:schemeClr>
                </a:solidFill>
                <a:uFillTx/>
                <a:latin typeface="Arial"/>
              </a:rPr>
              <a:t>&lt;footer&gt;</a:t>
            </a:r>
            <a:endParaRPr lang="en-US" sz="1200" b="0" u="none" strike="noStrike">
              <a:solidFill>
                <a:srgbClr val="000000"/>
              </a:solidFill>
              <a:uFillTx/>
              <a:latin typeface="Times New Roman"/>
            </a:endParaRPr>
          </a:p>
        </p:txBody>
      </p:sp>
      <p:sp>
        <p:nvSpPr>
          <p:cNvPr id="29" name="PlaceHolder 4"/>
          <p:cNvSpPr>
            <a:spLocks noGrp="1"/>
          </p:cNvSpPr>
          <p:nvPr>
            <p:ph type="sldNum" idx="6"/>
          </p:nvPr>
        </p:nvSpPr>
        <p:spPr>
          <a:xfrm>
            <a:off x="5635800" y="6467400"/>
            <a:ext cx="714600" cy="303120"/>
          </a:xfrm>
          <a:prstGeom prst="rect">
            <a:avLst/>
          </a:prstGeom>
          <a:noFill/>
          <a:ln w="0">
            <a:noFill/>
          </a:ln>
        </p:spPr>
        <p:txBody>
          <a:bodyPr lIns="91440" tIns="45720" rIns="91440" bIns="45720" anchor="ctr">
            <a:noAutofit/>
          </a:bodyPr>
          <a:lstStyle>
            <a:lvl1pPr indent="0" algn="ctr" defTabSz="914400">
              <a:lnSpc>
                <a:spcPct val="100000"/>
              </a:lnSpc>
              <a:buNone/>
              <a:defRPr lang="en-US" sz="1000" b="0" u="none" strike="noStrike">
                <a:solidFill>
                  <a:schemeClr val="dk1">
                    <a:tint val="75000"/>
                  </a:schemeClr>
                </a:solidFill>
                <a:uFillTx/>
                <a:latin typeface="Arial"/>
              </a:defRPr>
            </a:lvl1pPr>
          </a:lstStyle>
          <a:p>
            <a:pPr indent="0" algn="ctr" defTabSz="914400">
              <a:lnSpc>
                <a:spcPct val="100000"/>
              </a:lnSpc>
              <a:buNone/>
            </a:pPr>
            <a:fld id="{E2E98380-4ED4-4F37-937C-55E973475627}" type="slidenum">
              <a:rPr lang="en-US" sz="1000" b="0" u="none" strike="noStrike">
                <a:solidFill>
                  <a:schemeClr val="dk1">
                    <a:tint val="75000"/>
                  </a:schemeClr>
                </a:solidFill>
                <a:uFillTx/>
                <a:latin typeface="Arial"/>
              </a:rPr>
              <a:t>‹#›</a:t>
            </a:fld>
            <a:endParaRPr lang="en-US" sz="1000" b="0" u="none" strike="noStrike">
              <a:solidFill>
                <a:srgbClr val="000000"/>
              </a:solidFill>
              <a:uFillTx/>
              <a:latin typeface="Times New Roman"/>
            </a:endParaRPr>
          </a:p>
        </p:txBody>
      </p:sp>
      <p:cxnSp>
        <p:nvCxnSpPr>
          <p:cNvPr id="30" name="Straight Connector 8"/>
          <p:cNvCxnSpPr/>
          <p:nvPr/>
        </p:nvCxnSpPr>
        <p:spPr>
          <a:xfrm>
            <a:off x="-16200" y="735840"/>
            <a:ext cx="12208320" cy="360"/>
          </a:xfrm>
          <a:prstGeom prst="straightConnector1">
            <a:avLst/>
          </a:prstGeom>
          <a:ln w="57150">
            <a:solidFill>
              <a:srgbClr val="C00000"/>
            </a:solidFill>
          </a:ln>
        </p:spPr>
      </p:cxnSp>
      <p:pic>
        <p:nvPicPr>
          <p:cNvPr id="31" name="Picture 7"/>
          <p:cNvPicPr/>
          <p:nvPr/>
        </p:nvPicPr>
        <p:blipFill>
          <a:blip r:embed="rId3"/>
          <a:stretch/>
        </p:blipFill>
        <p:spPr>
          <a:xfrm>
            <a:off x="10352160" y="6387480"/>
            <a:ext cx="1427760" cy="462240"/>
          </a:xfrm>
          <a:prstGeom prst="rect">
            <a:avLst/>
          </a:prstGeom>
          <a:noFill/>
          <a:ln w="0">
            <a:noFill/>
          </a:ln>
        </p:spPr>
      </p:pic>
      <p:sp>
        <p:nvSpPr>
          <p:cNvPr id="32" name="PlaceHolder 5"/>
          <p:cNvSpPr>
            <a:spLocks noGrp="1"/>
          </p:cNvSpPr>
          <p:nvPr>
            <p:ph type="body"/>
          </p:nvPr>
        </p:nvSpPr>
        <p:spPr>
          <a:xfrm>
            <a:off x="6204960" y="965880"/>
            <a:ext cx="5492520" cy="538128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en-US" sz="2200" b="0" u="none" strike="noStrike">
                <a:solidFill>
                  <a:schemeClr val="dk1"/>
                </a:solidFill>
                <a:uFillTx/>
                <a:latin typeface="Arial"/>
              </a:rPr>
              <a:t>Edit Master text styles</a:t>
            </a:r>
          </a:p>
          <a:p>
            <a:pPr marL="685800" lvl="1" indent="-228600" defTabSz="914400">
              <a:lnSpc>
                <a:spcPct val="90000"/>
              </a:lnSpc>
              <a:spcBef>
                <a:spcPts val="499"/>
              </a:spcBef>
              <a:buClr>
                <a:srgbClr val="000000"/>
              </a:buClr>
              <a:buFont typeface="PingFangSC-Regular"/>
              <a:buChar char="－"/>
            </a:pPr>
            <a:r>
              <a:rPr lang="en-US" sz="2000" b="0" u="none" strike="noStrike">
                <a:solidFill>
                  <a:schemeClr val="dk1"/>
                </a:solidFill>
                <a:uFillTx/>
                <a:latin typeface="Arial"/>
              </a:rPr>
              <a:t>Second level</a:t>
            </a:r>
          </a:p>
          <a:p>
            <a:pPr marL="1143000" lvl="2" indent="-228600" defTabSz="914400">
              <a:lnSpc>
                <a:spcPct val="90000"/>
              </a:lnSpc>
              <a:spcBef>
                <a:spcPts val="499"/>
              </a:spcBef>
              <a:buClr>
                <a:srgbClr val="000000"/>
              </a:buClr>
              <a:buFont typeface="Arial"/>
              <a:buChar char="•"/>
            </a:pPr>
            <a:r>
              <a:rPr lang="en-US" sz="1800" b="0" u="none" strike="noStrike">
                <a:solidFill>
                  <a:schemeClr val="dk1"/>
                </a:solidFill>
                <a:uFillTx/>
                <a:latin typeface="Arial"/>
              </a:rPr>
              <a:t>Third level</a:t>
            </a:r>
          </a:p>
          <a:p>
            <a:pPr marL="1657440" lvl="3" indent="-285840" defTabSz="914400">
              <a:lnSpc>
                <a:spcPct val="90000"/>
              </a:lnSpc>
              <a:spcBef>
                <a:spcPts val="499"/>
              </a:spcBef>
              <a:buClr>
                <a:srgbClr val="000000"/>
              </a:buClr>
              <a:buFont typeface="PingFangSC-Regular"/>
              <a:buChar char="－"/>
            </a:pPr>
            <a:r>
              <a:rPr lang="en-US" sz="1600" b="0" u="none" strike="noStrike">
                <a:solidFill>
                  <a:schemeClr val="dk1"/>
                </a:solidFill>
                <a:uFillTx/>
                <a:latin typeface="Arial"/>
              </a:rPr>
              <a:t>Fourth level</a:t>
            </a:r>
          </a:p>
          <a:p>
            <a:pPr marL="2057400" lvl="4" indent="-228600" defTabSz="914400">
              <a:lnSpc>
                <a:spcPct val="90000"/>
              </a:lnSpc>
              <a:spcBef>
                <a:spcPts val="499"/>
              </a:spcBef>
              <a:buClr>
                <a:srgbClr val="000000"/>
              </a:buClr>
              <a:buFont typeface="Arial"/>
              <a:buChar char="•"/>
            </a:pPr>
            <a:r>
              <a:rPr lang="en-US" sz="1400" b="0" u="none" strike="noStrike">
                <a:solidFill>
                  <a:schemeClr val="dk1"/>
                </a:solidFill>
                <a:uFillTx/>
                <a:latin typeface="Arial"/>
              </a:rPr>
              <a:t>Fifth level</a:t>
            </a: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 name="PlaceHolder 1"/>
          <p:cNvSpPr>
            <a:spLocks noGrp="1"/>
          </p:cNvSpPr>
          <p:nvPr>
            <p:ph type="title"/>
          </p:nvPr>
        </p:nvSpPr>
        <p:spPr>
          <a:xfrm>
            <a:off x="411840" y="240480"/>
            <a:ext cx="11285640" cy="487080"/>
          </a:xfrm>
          <a:prstGeom prst="rect">
            <a:avLst/>
          </a:prstGeom>
          <a:noFill/>
          <a:ln w="0">
            <a:noFill/>
          </a:ln>
        </p:spPr>
        <p:txBody>
          <a:bodyPr lIns="91440" tIns="45720" rIns="91440" bIns="45720" anchor="ctr">
            <a:normAutofit/>
          </a:bodyPr>
          <a:lstStyle/>
          <a:p>
            <a:pPr indent="0" defTabSz="914400">
              <a:lnSpc>
                <a:spcPct val="90000"/>
              </a:lnSpc>
              <a:buNone/>
            </a:pPr>
            <a:r>
              <a:rPr lang="en-US" sz="2400" b="1" u="none" strike="noStrike">
                <a:solidFill>
                  <a:schemeClr val="dk1"/>
                </a:solidFill>
                <a:uFillTx/>
                <a:latin typeface="Arial"/>
              </a:rPr>
              <a:t>Click to edit Master title style</a:t>
            </a:r>
            <a:endParaRPr lang="en-US" sz="2400" b="0" u="none" strike="noStrike">
              <a:solidFill>
                <a:schemeClr val="dk1"/>
              </a:solidFill>
              <a:uFillTx/>
              <a:latin typeface="Times New Roman"/>
            </a:endParaRPr>
          </a:p>
        </p:txBody>
      </p:sp>
      <p:sp>
        <p:nvSpPr>
          <p:cNvPr id="34" name="PlaceHolder 2"/>
          <p:cNvSpPr>
            <a:spLocks noGrp="1"/>
          </p:cNvSpPr>
          <p:nvPr>
            <p:ph type="body"/>
          </p:nvPr>
        </p:nvSpPr>
        <p:spPr>
          <a:xfrm>
            <a:off x="411840" y="965880"/>
            <a:ext cx="6478560" cy="538128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en-US" sz="2200" b="0" u="none" strike="noStrike">
                <a:solidFill>
                  <a:schemeClr val="dk1"/>
                </a:solidFill>
                <a:uFillTx/>
                <a:latin typeface="Arial"/>
              </a:rPr>
              <a:t>Edit Master text styles</a:t>
            </a:r>
          </a:p>
          <a:p>
            <a:pPr marL="685800" lvl="1" indent="-228600" defTabSz="914400">
              <a:lnSpc>
                <a:spcPct val="90000"/>
              </a:lnSpc>
              <a:spcBef>
                <a:spcPts val="499"/>
              </a:spcBef>
              <a:buClr>
                <a:srgbClr val="000000"/>
              </a:buClr>
              <a:buFont typeface="PingFangSC-Regular"/>
              <a:buChar char="－"/>
            </a:pPr>
            <a:r>
              <a:rPr lang="en-US" sz="2000" b="0" u="none" strike="noStrike">
                <a:solidFill>
                  <a:schemeClr val="dk1"/>
                </a:solidFill>
                <a:uFillTx/>
                <a:latin typeface="Arial"/>
              </a:rPr>
              <a:t>Second level</a:t>
            </a:r>
          </a:p>
          <a:p>
            <a:pPr marL="1143000" lvl="2" indent="-228600" defTabSz="914400">
              <a:lnSpc>
                <a:spcPct val="90000"/>
              </a:lnSpc>
              <a:spcBef>
                <a:spcPts val="499"/>
              </a:spcBef>
              <a:buClr>
                <a:srgbClr val="000000"/>
              </a:buClr>
              <a:buFont typeface="Arial"/>
              <a:buChar char="•"/>
            </a:pPr>
            <a:r>
              <a:rPr lang="en-US" sz="1800" b="0" u="none" strike="noStrike">
                <a:solidFill>
                  <a:schemeClr val="dk1"/>
                </a:solidFill>
                <a:uFillTx/>
                <a:latin typeface="Arial"/>
              </a:rPr>
              <a:t>Third level</a:t>
            </a:r>
          </a:p>
          <a:p>
            <a:pPr marL="1657440" lvl="3" indent="-285840" defTabSz="914400">
              <a:lnSpc>
                <a:spcPct val="90000"/>
              </a:lnSpc>
              <a:spcBef>
                <a:spcPts val="499"/>
              </a:spcBef>
              <a:buClr>
                <a:srgbClr val="000000"/>
              </a:buClr>
              <a:buFont typeface="PingFangSC-Regular"/>
              <a:buChar char="－"/>
            </a:pPr>
            <a:r>
              <a:rPr lang="en-US" sz="1600" b="0" u="none" strike="noStrike">
                <a:solidFill>
                  <a:schemeClr val="dk1"/>
                </a:solidFill>
                <a:uFillTx/>
                <a:latin typeface="Arial"/>
              </a:rPr>
              <a:t>Fourth level</a:t>
            </a:r>
          </a:p>
          <a:p>
            <a:pPr marL="2057400" lvl="4" indent="-228600" defTabSz="914400">
              <a:lnSpc>
                <a:spcPct val="90000"/>
              </a:lnSpc>
              <a:spcBef>
                <a:spcPts val="499"/>
              </a:spcBef>
              <a:buClr>
                <a:srgbClr val="000000"/>
              </a:buClr>
              <a:buFont typeface="Arial"/>
              <a:buChar char="•"/>
            </a:pPr>
            <a:r>
              <a:rPr lang="en-US" sz="1400" b="0" u="none" strike="noStrike">
                <a:solidFill>
                  <a:schemeClr val="dk1"/>
                </a:solidFill>
                <a:uFillTx/>
                <a:latin typeface="Arial"/>
              </a:rPr>
              <a:t>Fifth level</a:t>
            </a:r>
          </a:p>
        </p:txBody>
      </p:sp>
      <p:sp>
        <p:nvSpPr>
          <p:cNvPr id="35" name="PlaceHolder 3"/>
          <p:cNvSpPr>
            <a:spLocks noGrp="1"/>
          </p:cNvSpPr>
          <p:nvPr>
            <p:ph type="ftr" idx="7"/>
          </p:nvPr>
        </p:nvSpPr>
        <p:spPr>
          <a:xfrm>
            <a:off x="411840" y="6467400"/>
            <a:ext cx="5223600" cy="31104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uFillTx/>
                <a:latin typeface="Arial"/>
              </a:defRPr>
            </a:lvl1pPr>
          </a:lstStyle>
          <a:p>
            <a:pPr indent="0" defTabSz="914400">
              <a:lnSpc>
                <a:spcPct val="100000"/>
              </a:lnSpc>
              <a:buNone/>
            </a:pPr>
            <a:r>
              <a:rPr lang="en-US" sz="1200" b="0" u="none" strike="noStrike">
                <a:solidFill>
                  <a:schemeClr val="dk1">
                    <a:tint val="75000"/>
                  </a:schemeClr>
                </a:solidFill>
                <a:uFillTx/>
                <a:latin typeface="Arial"/>
              </a:rPr>
              <a:t>&lt;footer&gt;</a:t>
            </a:r>
            <a:endParaRPr lang="en-US" sz="1200" b="0" u="none" strike="noStrike">
              <a:solidFill>
                <a:srgbClr val="000000"/>
              </a:solidFill>
              <a:uFillTx/>
              <a:latin typeface="Times New Roman"/>
            </a:endParaRPr>
          </a:p>
        </p:txBody>
      </p:sp>
      <p:sp>
        <p:nvSpPr>
          <p:cNvPr id="36" name="PlaceHolder 4"/>
          <p:cNvSpPr>
            <a:spLocks noGrp="1"/>
          </p:cNvSpPr>
          <p:nvPr>
            <p:ph type="sldNum" idx="8"/>
          </p:nvPr>
        </p:nvSpPr>
        <p:spPr>
          <a:xfrm>
            <a:off x="5635800" y="6467400"/>
            <a:ext cx="714600" cy="303120"/>
          </a:xfrm>
          <a:prstGeom prst="rect">
            <a:avLst/>
          </a:prstGeom>
          <a:noFill/>
          <a:ln w="0">
            <a:noFill/>
          </a:ln>
        </p:spPr>
        <p:txBody>
          <a:bodyPr lIns="91440" tIns="45720" rIns="91440" bIns="45720" anchor="ctr">
            <a:noAutofit/>
          </a:bodyPr>
          <a:lstStyle>
            <a:lvl1pPr indent="0" algn="ctr" defTabSz="914400">
              <a:lnSpc>
                <a:spcPct val="100000"/>
              </a:lnSpc>
              <a:buNone/>
              <a:defRPr lang="en-US" sz="1000" b="0" u="none" strike="noStrike">
                <a:solidFill>
                  <a:schemeClr val="dk1">
                    <a:tint val="75000"/>
                  </a:schemeClr>
                </a:solidFill>
                <a:uFillTx/>
                <a:latin typeface="Arial"/>
              </a:defRPr>
            </a:lvl1pPr>
          </a:lstStyle>
          <a:p>
            <a:pPr indent="0" algn="ctr" defTabSz="914400">
              <a:lnSpc>
                <a:spcPct val="100000"/>
              </a:lnSpc>
              <a:buNone/>
            </a:pPr>
            <a:fld id="{79C0E04B-9DB0-4083-957C-1781231D852F}" type="slidenum">
              <a:rPr lang="en-US" sz="1000" b="0" u="none" strike="noStrike">
                <a:solidFill>
                  <a:schemeClr val="dk1">
                    <a:tint val="75000"/>
                  </a:schemeClr>
                </a:solidFill>
                <a:uFillTx/>
                <a:latin typeface="Arial"/>
              </a:rPr>
              <a:t>‹#›</a:t>
            </a:fld>
            <a:endParaRPr lang="en-US" sz="1000" b="0" u="none" strike="noStrike">
              <a:solidFill>
                <a:srgbClr val="000000"/>
              </a:solidFill>
              <a:uFillTx/>
              <a:latin typeface="Times New Roman"/>
            </a:endParaRPr>
          </a:p>
        </p:txBody>
      </p:sp>
      <p:cxnSp>
        <p:nvCxnSpPr>
          <p:cNvPr id="37" name="Straight Connector 8"/>
          <p:cNvCxnSpPr/>
          <p:nvPr/>
        </p:nvCxnSpPr>
        <p:spPr>
          <a:xfrm>
            <a:off x="-16200" y="735840"/>
            <a:ext cx="12208320" cy="360"/>
          </a:xfrm>
          <a:prstGeom prst="straightConnector1">
            <a:avLst/>
          </a:prstGeom>
          <a:ln w="57150">
            <a:solidFill>
              <a:srgbClr val="C00000"/>
            </a:solidFill>
          </a:ln>
        </p:spPr>
      </p:cxnSp>
      <p:pic>
        <p:nvPicPr>
          <p:cNvPr id="38" name="Picture 7"/>
          <p:cNvPicPr/>
          <p:nvPr/>
        </p:nvPicPr>
        <p:blipFill>
          <a:blip r:embed="rId3"/>
          <a:stretch/>
        </p:blipFill>
        <p:spPr>
          <a:xfrm>
            <a:off x="10352160" y="6387480"/>
            <a:ext cx="1427760" cy="462240"/>
          </a:xfrm>
          <a:prstGeom prst="rect">
            <a:avLst/>
          </a:prstGeom>
          <a:noFill/>
          <a:ln w="0">
            <a:noFill/>
          </a:ln>
        </p:spPr>
      </p:pic>
      <p:sp>
        <p:nvSpPr>
          <p:cNvPr id="39" name="PlaceHolder 5"/>
          <p:cNvSpPr>
            <a:spLocks noGrp="1"/>
          </p:cNvSpPr>
          <p:nvPr>
            <p:ph type="body"/>
          </p:nvPr>
        </p:nvSpPr>
        <p:spPr>
          <a:xfrm>
            <a:off x="7053840" y="4062960"/>
            <a:ext cx="4643280" cy="22845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en-US" sz="2200" b="0" u="none" strike="noStrike">
                <a:solidFill>
                  <a:schemeClr val="dk1"/>
                </a:solidFill>
                <a:uFillTx/>
                <a:latin typeface="Arial"/>
              </a:rPr>
              <a:t>Edit Master text styles</a:t>
            </a:r>
          </a:p>
          <a:p>
            <a:pPr marL="685800" lvl="1" indent="-228600" defTabSz="914400">
              <a:lnSpc>
                <a:spcPct val="90000"/>
              </a:lnSpc>
              <a:spcBef>
                <a:spcPts val="499"/>
              </a:spcBef>
              <a:buClr>
                <a:srgbClr val="000000"/>
              </a:buClr>
              <a:buFont typeface="PingFangSC-Regular"/>
              <a:buChar char="－"/>
            </a:pPr>
            <a:r>
              <a:rPr lang="en-US" sz="2000" b="0" u="none" strike="noStrike">
                <a:solidFill>
                  <a:schemeClr val="dk1"/>
                </a:solidFill>
                <a:uFillTx/>
                <a:latin typeface="Arial"/>
              </a:rPr>
              <a:t>Second level</a:t>
            </a:r>
          </a:p>
          <a:p>
            <a:pPr marL="1143000" lvl="2" indent="-228600" defTabSz="914400">
              <a:lnSpc>
                <a:spcPct val="90000"/>
              </a:lnSpc>
              <a:spcBef>
                <a:spcPts val="499"/>
              </a:spcBef>
              <a:buClr>
                <a:srgbClr val="000000"/>
              </a:buClr>
              <a:buFont typeface="Arial"/>
              <a:buChar char="•"/>
            </a:pPr>
            <a:r>
              <a:rPr lang="en-US" sz="1800" b="0" u="none" strike="noStrike">
                <a:solidFill>
                  <a:schemeClr val="dk1"/>
                </a:solidFill>
                <a:uFillTx/>
                <a:latin typeface="Arial"/>
              </a:rPr>
              <a:t>Third level</a:t>
            </a:r>
          </a:p>
          <a:p>
            <a:pPr marL="1657440" lvl="3" indent="-285840" defTabSz="914400">
              <a:lnSpc>
                <a:spcPct val="90000"/>
              </a:lnSpc>
              <a:spcBef>
                <a:spcPts val="499"/>
              </a:spcBef>
              <a:buClr>
                <a:srgbClr val="000000"/>
              </a:buClr>
              <a:buFont typeface="PingFangSC-Regular"/>
              <a:buChar char="－"/>
            </a:pPr>
            <a:r>
              <a:rPr lang="en-US" sz="1600" b="0" u="none" strike="noStrike">
                <a:solidFill>
                  <a:schemeClr val="dk1"/>
                </a:solidFill>
                <a:uFillTx/>
                <a:latin typeface="Arial"/>
              </a:rPr>
              <a:t>Fourth level</a:t>
            </a:r>
          </a:p>
          <a:p>
            <a:pPr marL="2057400" lvl="4" indent="-228600" defTabSz="914400">
              <a:lnSpc>
                <a:spcPct val="90000"/>
              </a:lnSpc>
              <a:spcBef>
                <a:spcPts val="499"/>
              </a:spcBef>
              <a:buClr>
                <a:srgbClr val="000000"/>
              </a:buClr>
              <a:buFont typeface="Arial"/>
              <a:buChar char="•"/>
            </a:pPr>
            <a:r>
              <a:rPr lang="en-US" sz="1400" b="0" u="none" strike="noStrike">
                <a:solidFill>
                  <a:schemeClr val="dk1"/>
                </a:solidFill>
                <a:uFillTx/>
                <a:latin typeface="Arial"/>
              </a:rPr>
              <a:t>Fifth level</a:t>
            </a:r>
          </a:p>
        </p:txBody>
      </p:sp>
      <p:sp>
        <p:nvSpPr>
          <p:cNvPr id="40" name="PlaceHolder 6"/>
          <p:cNvSpPr>
            <a:spLocks noGrp="1"/>
          </p:cNvSpPr>
          <p:nvPr>
            <p:ph type="body"/>
          </p:nvPr>
        </p:nvSpPr>
        <p:spPr>
          <a:xfrm>
            <a:off x="7053840" y="966960"/>
            <a:ext cx="4644000" cy="2976120"/>
          </a:xfrm>
          <a:prstGeom prst="rect">
            <a:avLst/>
          </a:prstGeom>
          <a:solidFill>
            <a:schemeClr val="accent2"/>
          </a:solidFill>
          <a:ln w="0">
            <a:noFill/>
          </a:ln>
        </p:spPr>
        <p:txBody>
          <a:bodyPr lIns="90000" tIns="45000" rIns="90000" bIns="45000" anchor="t">
            <a:noAutofit/>
          </a:bodyPr>
          <a:lstStyle/>
          <a:p>
            <a:pPr indent="0" defTabSz="914400">
              <a:lnSpc>
                <a:spcPct val="100000"/>
              </a:lnSpc>
              <a:buNone/>
            </a:pPr>
            <a:r>
              <a:rPr lang="en-US" sz="1800" b="0" u="none" strike="noStrike">
                <a:solidFill>
                  <a:schemeClr val="dk1"/>
                </a:solidFill>
                <a:uFillTx/>
                <a:latin typeface="Times New Roman"/>
              </a:rPr>
              <a:t>Click icon to add picture</a:t>
            </a:r>
            <a:endParaRPr lang="en-US" sz="1800" b="0" u="none" strike="noStrike">
              <a:solidFill>
                <a:schemeClr val="dk1"/>
              </a:solidFill>
              <a:uFillTx/>
              <a:latin typeface="Arial"/>
            </a:endParaRP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11840" y="240480"/>
            <a:ext cx="11285640" cy="487080"/>
          </a:xfrm>
          <a:prstGeom prst="rect">
            <a:avLst/>
          </a:prstGeom>
          <a:noFill/>
          <a:ln w="0">
            <a:noFill/>
          </a:ln>
        </p:spPr>
        <p:txBody>
          <a:bodyPr lIns="91440" tIns="45720" rIns="91440" bIns="45720" anchor="ctr">
            <a:normAutofit/>
          </a:bodyPr>
          <a:lstStyle/>
          <a:p>
            <a:pPr indent="0" defTabSz="914400">
              <a:lnSpc>
                <a:spcPct val="90000"/>
              </a:lnSpc>
              <a:buNone/>
            </a:pPr>
            <a:r>
              <a:rPr lang="en-US" sz="2400" b="1" u="none" strike="noStrike">
                <a:solidFill>
                  <a:schemeClr val="dk1"/>
                </a:solidFill>
                <a:uFillTx/>
                <a:latin typeface="Arial"/>
              </a:rPr>
              <a:t>Click to edit Master title style</a:t>
            </a:r>
            <a:endParaRPr lang="en-US" sz="2400" b="0" u="none" strike="noStrike">
              <a:solidFill>
                <a:schemeClr val="dk1"/>
              </a:solidFill>
              <a:uFillTx/>
              <a:latin typeface="Times New Roman"/>
            </a:endParaRPr>
          </a:p>
        </p:txBody>
      </p:sp>
      <p:sp>
        <p:nvSpPr>
          <p:cNvPr id="42" name="PlaceHolder 2"/>
          <p:cNvSpPr>
            <a:spLocks noGrp="1"/>
          </p:cNvSpPr>
          <p:nvPr>
            <p:ph type="body"/>
          </p:nvPr>
        </p:nvSpPr>
        <p:spPr>
          <a:xfrm>
            <a:off x="411840" y="965880"/>
            <a:ext cx="6478560" cy="538128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en-US" sz="2200" b="0" u="none" strike="noStrike">
                <a:solidFill>
                  <a:schemeClr val="dk1"/>
                </a:solidFill>
                <a:uFillTx/>
                <a:latin typeface="Arial"/>
              </a:rPr>
              <a:t>Edit Master text styles</a:t>
            </a:r>
          </a:p>
          <a:p>
            <a:pPr marL="685800" lvl="1" indent="-228600" defTabSz="914400">
              <a:lnSpc>
                <a:spcPct val="90000"/>
              </a:lnSpc>
              <a:spcBef>
                <a:spcPts val="499"/>
              </a:spcBef>
              <a:buClr>
                <a:srgbClr val="000000"/>
              </a:buClr>
              <a:buFont typeface="PingFangSC-Regular"/>
              <a:buChar char="－"/>
            </a:pPr>
            <a:r>
              <a:rPr lang="en-US" sz="2000" b="0" u="none" strike="noStrike">
                <a:solidFill>
                  <a:schemeClr val="dk1"/>
                </a:solidFill>
                <a:uFillTx/>
                <a:latin typeface="Arial"/>
              </a:rPr>
              <a:t>Second level</a:t>
            </a:r>
          </a:p>
          <a:p>
            <a:pPr marL="1143000" lvl="2" indent="-228600" defTabSz="914400">
              <a:lnSpc>
                <a:spcPct val="90000"/>
              </a:lnSpc>
              <a:spcBef>
                <a:spcPts val="499"/>
              </a:spcBef>
              <a:buClr>
                <a:srgbClr val="000000"/>
              </a:buClr>
              <a:buFont typeface="Arial"/>
              <a:buChar char="•"/>
            </a:pPr>
            <a:r>
              <a:rPr lang="en-US" sz="1800" b="0" u="none" strike="noStrike">
                <a:solidFill>
                  <a:schemeClr val="dk1"/>
                </a:solidFill>
                <a:uFillTx/>
                <a:latin typeface="Arial"/>
              </a:rPr>
              <a:t>Third level</a:t>
            </a:r>
          </a:p>
          <a:p>
            <a:pPr marL="1657440" lvl="3" indent="-285840" defTabSz="914400">
              <a:lnSpc>
                <a:spcPct val="90000"/>
              </a:lnSpc>
              <a:spcBef>
                <a:spcPts val="499"/>
              </a:spcBef>
              <a:buClr>
                <a:srgbClr val="000000"/>
              </a:buClr>
              <a:buFont typeface="PingFangSC-Regular"/>
              <a:buChar char="－"/>
            </a:pPr>
            <a:r>
              <a:rPr lang="en-US" sz="1600" b="0" u="none" strike="noStrike">
                <a:solidFill>
                  <a:schemeClr val="dk1"/>
                </a:solidFill>
                <a:uFillTx/>
                <a:latin typeface="Arial"/>
              </a:rPr>
              <a:t>Fourth level</a:t>
            </a:r>
          </a:p>
          <a:p>
            <a:pPr marL="2057400" lvl="4" indent="-228600" defTabSz="914400">
              <a:lnSpc>
                <a:spcPct val="90000"/>
              </a:lnSpc>
              <a:spcBef>
                <a:spcPts val="499"/>
              </a:spcBef>
              <a:buClr>
                <a:srgbClr val="000000"/>
              </a:buClr>
              <a:buFont typeface="Arial"/>
              <a:buChar char="•"/>
            </a:pPr>
            <a:r>
              <a:rPr lang="en-US" sz="1400" b="0" u="none" strike="noStrike">
                <a:solidFill>
                  <a:schemeClr val="dk1"/>
                </a:solidFill>
                <a:uFillTx/>
                <a:latin typeface="Arial"/>
              </a:rPr>
              <a:t>Fifth level</a:t>
            </a:r>
          </a:p>
        </p:txBody>
      </p:sp>
      <p:sp>
        <p:nvSpPr>
          <p:cNvPr id="43" name="PlaceHolder 3"/>
          <p:cNvSpPr>
            <a:spLocks noGrp="1"/>
          </p:cNvSpPr>
          <p:nvPr>
            <p:ph type="ftr" idx="9"/>
          </p:nvPr>
        </p:nvSpPr>
        <p:spPr>
          <a:xfrm>
            <a:off x="411840" y="6467400"/>
            <a:ext cx="5223600" cy="31104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uFillTx/>
                <a:latin typeface="Arial"/>
              </a:defRPr>
            </a:lvl1pPr>
          </a:lstStyle>
          <a:p>
            <a:pPr indent="0" defTabSz="914400">
              <a:lnSpc>
                <a:spcPct val="100000"/>
              </a:lnSpc>
              <a:buNone/>
            </a:pPr>
            <a:r>
              <a:rPr lang="en-US" sz="1200" b="0" u="none" strike="noStrike">
                <a:solidFill>
                  <a:schemeClr val="dk1">
                    <a:tint val="75000"/>
                  </a:schemeClr>
                </a:solidFill>
                <a:uFillTx/>
                <a:latin typeface="Arial"/>
              </a:rPr>
              <a:t>&lt;footer&gt;</a:t>
            </a:r>
            <a:endParaRPr lang="en-US" sz="1200" b="0" u="none" strike="noStrike">
              <a:solidFill>
                <a:srgbClr val="000000"/>
              </a:solidFill>
              <a:uFillTx/>
              <a:latin typeface="Times New Roman"/>
            </a:endParaRPr>
          </a:p>
        </p:txBody>
      </p:sp>
      <p:sp>
        <p:nvSpPr>
          <p:cNvPr id="44" name="PlaceHolder 4"/>
          <p:cNvSpPr>
            <a:spLocks noGrp="1"/>
          </p:cNvSpPr>
          <p:nvPr>
            <p:ph type="sldNum" idx="10"/>
          </p:nvPr>
        </p:nvSpPr>
        <p:spPr>
          <a:xfrm>
            <a:off x="5635800" y="6467400"/>
            <a:ext cx="714600" cy="303120"/>
          </a:xfrm>
          <a:prstGeom prst="rect">
            <a:avLst/>
          </a:prstGeom>
          <a:noFill/>
          <a:ln w="0">
            <a:noFill/>
          </a:ln>
        </p:spPr>
        <p:txBody>
          <a:bodyPr lIns="91440" tIns="45720" rIns="91440" bIns="45720" anchor="ctr">
            <a:noAutofit/>
          </a:bodyPr>
          <a:lstStyle>
            <a:lvl1pPr indent="0" algn="ctr" defTabSz="914400">
              <a:lnSpc>
                <a:spcPct val="100000"/>
              </a:lnSpc>
              <a:buNone/>
              <a:defRPr lang="en-US" sz="1000" b="0" u="none" strike="noStrike">
                <a:solidFill>
                  <a:schemeClr val="dk1">
                    <a:tint val="75000"/>
                  </a:schemeClr>
                </a:solidFill>
                <a:uFillTx/>
                <a:latin typeface="Arial"/>
              </a:defRPr>
            </a:lvl1pPr>
          </a:lstStyle>
          <a:p>
            <a:pPr indent="0" algn="ctr" defTabSz="914400">
              <a:lnSpc>
                <a:spcPct val="100000"/>
              </a:lnSpc>
              <a:buNone/>
            </a:pPr>
            <a:fld id="{AC123AF7-974D-4F8F-8BD4-3191510D6812}" type="slidenum">
              <a:rPr lang="en-US" sz="1000" b="0" u="none" strike="noStrike">
                <a:solidFill>
                  <a:schemeClr val="dk1">
                    <a:tint val="75000"/>
                  </a:schemeClr>
                </a:solidFill>
                <a:uFillTx/>
                <a:latin typeface="Arial"/>
              </a:rPr>
              <a:t>‹#›</a:t>
            </a:fld>
            <a:endParaRPr lang="en-US" sz="1000" b="0" u="none" strike="noStrike">
              <a:solidFill>
                <a:srgbClr val="000000"/>
              </a:solidFill>
              <a:uFillTx/>
              <a:latin typeface="Times New Roman"/>
            </a:endParaRPr>
          </a:p>
        </p:txBody>
      </p:sp>
      <p:cxnSp>
        <p:nvCxnSpPr>
          <p:cNvPr id="45" name="Straight Connector 8"/>
          <p:cNvCxnSpPr/>
          <p:nvPr/>
        </p:nvCxnSpPr>
        <p:spPr>
          <a:xfrm>
            <a:off x="-16200" y="735840"/>
            <a:ext cx="12208320" cy="360"/>
          </a:xfrm>
          <a:prstGeom prst="straightConnector1">
            <a:avLst/>
          </a:prstGeom>
          <a:ln w="57150">
            <a:solidFill>
              <a:srgbClr val="C00000"/>
            </a:solidFill>
          </a:ln>
        </p:spPr>
      </p:cxnSp>
      <p:pic>
        <p:nvPicPr>
          <p:cNvPr id="46" name="Picture 7"/>
          <p:cNvPicPr/>
          <p:nvPr/>
        </p:nvPicPr>
        <p:blipFill>
          <a:blip r:embed="rId3"/>
          <a:stretch/>
        </p:blipFill>
        <p:spPr>
          <a:xfrm>
            <a:off x="10352160" y="6387480"/>
            <a:ext cx="1427760" cy="462240"/>
          </a:xfrm>
          <a:prstGeom prst="rect">
            <a:avLst/>
          </a:prstGeom>
          <a:noFill/>
          <a:ln w="0">
            <a:noFill/>
          </a:ln>
        </p:spPr>
      </p:pic>
      <p:sp>
        <p:nvSpPr>
          <p:cNvPr id="47" name="PlaceHolder 5"/>
          <p:cNvSpPr>
            <a:spLocks noGrp="1"/>
          </p:cNvSpPr>
          <p:nvPr>
            <p:ph type="body"/>
          </p:nvPr>
        </p:nvSpPr>
        <p:spPr>
          <a:xfrm>
            <a:off x="7053840" y="965880"/>
            <a:ext cx="4643280" cy="22845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en-US" sz="2200" b="0" u="none" strike="noStrike">
                <a:solidFill>
                  <a:schemeClr val="dk1"/>
                </a:solidFill>
                <a:uFillTx/>
                <a:latin typeface="Arial"/>
              </a:rPr>
              <a:t>Edit Master text styles</a:t>
            </a:r>
          </a:p>
          <a:p>
            <a:pPr marL="685800" lvl="1" indent="-228600" defTabSz="914400">
              <a:lnSpc>
                <a:spcPct val="90000"/>
              </a:lnSpc>
              <a:spcBef>
                <a:spcPts val="499"/>
              </a:spcBef>
              <a:buClr>
                <a:srgbClr val="000000"/>
              </a:buClr>
              <a:buFont typeface="PingFangSC-Regular"/>
              <a:buChar char="－"/>
            </a:pPr>
            <a:r>
              <a:rPr lang="en-US" sz="2000" b="0" u="none" strike="noStrike">
                <a:solidFill>
                  <a:schemeClr val="dk1"/>
                </a:solidFill>
                <a:uFillTx/>
                <a:latin typeface="Arial"/>
              </a:rPr>
              <a:t>Second level</a:t>
            </a:r>
          </a:p>
          <a:p>
            <a:pPr marL="1143000" lvl="2" indent="-228600" defTabSz="914400">
              <a:lnSpc>
                <a:spcPct val="90000"/>
              </a:lnSpc>
              <a:spcBef>
                <a:spcPts val="499"/>
              </a:spcBef>
              <a:buClr>
                <a:srgbClr val="000000"/>
              </a:buClr>
              <a:buFont typeface="Arial"/>
              <a:buChar char="•"/>
            </a:pPr>
            <a:r>
              <a:rPr lang="en-US" sz="1800" b="0" u="none" strike="noStrike">
                <a:solidFill>
                  <a:schemeClr val="dk1"/>
                </a:solidFill>
                <a:uFillTx/>
                <a:latin typeface="Arial"/>
              </a:rPr>
              <a:t>Third level</a:t>
            </a:r>
          </a:p>
          <a:p>
            <a:pPr marL="1657440" lvl="3" indent="-285840" defTabSz="914400">
              <a:lnSpc>
                <a:spcPct val="90000"/>
              </a:lnSpc>
              <a:spcBef>
                <a:spcPts val="499"/>
              </a:spcBef>
              <a:buClr>
                <a:srgbClr val="000000"/>
              </a:buClr>
              <a:buFont typeface="PingFangSC-Regular"/>
              <a:buChar char="－"/>
            </a:pPr>
            <a:r>
              <a:rPr lang="en-US" sz="1600" b="0" u="none" strike="noStrike">
                <a:solidFill>
                  <a:schemeClr val="dk1"/>
                </a:solidFill>
                <a:uFillTx/>
                <a:latin typeface="Arial"/>
              </a:rPr>
              <a:t>Fourth level</a:t>
            </a:r>
          </a:p>
          <a:p>
            <a:pPr marL="2057400" lvl="4" indent="-228600" defTabSz="914400">
              <a:lnSpc>
                <a:spcPct val="90000"/>
              </a:lnSpc>
              <a:spcBef>
                <a:spcPts val="499"/>
              </a:spcBef>
              <a:buClr>
                <a:srgbClr val="000000"/>
              </a:buClr>
              <a:buFont typeface="Arial"/>
              <a:buChar char="•"/>
            </a:pPr>
            <a:r>
              <a:rPr lang="en-US" sz="1400" b="0" u="none" strike="noStrike">
                <a:solidFill>
                  <a:schemeClr val="dk1"/>
                </a:solidFill>
                <a:uFillTx/>
                <a:latin typeface="Arial"/>
              </a:rPr>
              <a:t>Fifth level</a:t>
            </a:r>
          </a:p>
        </p:txBody>
      </p:sp>
      <p:sp>
        <p:nvSpPr>
          <p:cNvPr id="48" name="PlaceHolder 6"/>
          <p:cNvSpPr>
            <a:spLocks noGrp="1"/>
          </p:cNvSpPr>
          <p:nvPr>
            <p:ph type="body"/>
          </p:nvPr>
        </p:nvSpPr>
        <p:spPr>
          <a:xfrm>
            <a:off x="7053840" y="3371040"/>
            <a:ext cx="4644000" cy="2976120"/>
          </a:xfrm>
          <a:prstGeom prst="rect">
            <a:avLst/>
          </a:prstGeom>
          <a:solidFill>
            <a:schemeClr val="accent2"/>
          </a:solidFill>
          <a:ln w="0">
            <a:noFill/>
          </a:ln>
        </p:spPr>
        <p:txBody>
          <a:bodyPr lIns="90000" tIns="45000" rIns="90000" bIns="45000" anchor="t">
            <a:noAutofit/>
          </a:bodyPr>
          <a:lstStyle/>
          <a:p>
            <a:pPr indent="0" defTabSz="914400">
              <a:lnSpc>
                <a:spcPct val="100000"/>
              </a:lnSpc>
              <a:buNone/>
            </a:pPr>
            <a:r>
              <a:rPr lang="en-US" sz="1800" b="0" u="none" strike="noStrike">
                <a:solidFill>
                  <a:schemeClr val="dk1"/>
                </a:solidFill>
                <a:uFillTx/>
                <a:latin typeface="Times New Roman"/>
              </a:rPr>
              <a:t>Click icon to add picture</a:t>
            </a:r>
            <a:endParaRPr lang="en-US" sz="1800" b="0" u="none" strike="noStrike">
              <a:solidFill>
                <a:schemeClr val="dk1"/>
              </a:solidFill>
              <a:uFillTx/>
              <a:latin typeface="Arial"/>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 name="PlaceHolder 1"/>
          <p:cNvSpPr>
            <a:spLocks noGrp="1"/>
          </p:cNvSpPr>
          <p:nvPr>
            <p:ph type="title"/>
          </p:nvPr>
        </p:nvSpPr>
        <p:spPr>
          <a:xfrm>
            <a:off x="411840" y="240480"/>
            <a:ext cx="11285640" cy="487080"/>
          </a:xfrm>
          <a:prstGeom prst="rect">
            <a:avLst/>
          </a:prstGeom>
          <a:noFill/>
          <a:ln w="0">
            <a:noFill/>
          </a:ln>
        </p:spPr>
        <p:txBody>
          <a:bodyPr lIns="91440" tIns="45720" rIns="91440" bIns="45720" anchor="ctr">
            <a:normAutofit/>
          </a:bodyPr>
          <a:lstStyle/>
          <a:p>
            <a:pPr indent="0" defTabSz="914400">
              <a:lnSpc>
                <a:spcPct val="90000"/>
              </a:lnSpc>
              <a:buNone/>
            </a:pPr>
            <a:r>
              <a:rPr lang="en-US" sz="2400" b="1" u="none" strike="noStrike">
                <a:solidFill>
                  <a:schemeClr val="dk1"/>
                </a:solidFill>
                <a:uFillTx/>
                <a:latin typeface="Arial"/>
              </a:rPr>
              <a:t>Click to edit Master title style</a:t>
            </a:r>
            <a:endParaRPr lang="en-US" sz="2400" b="0" u="none" strike="noStrike">
              <a:solidFill>
                <a:schemeClr val="dk1"/>
              </a:solidFill>
              <a:uFillTx/>
              <a:latin typeface="Times New Roman"/>
            </a:endParaRPr>
          </a:p>
        </p:txBody>
      </p:sp>
      <p:sp>
        <p:nvSpPr>
          <p:cNvPr id="50" name="PlaceHolder 2"/>
          <p:cNvSpPr>
            <a:spLocks noGrp="1"/>
          </p:cNvSpPr>
          <p:nvPr>
            <p:ph type="body"/>
          </p:nvPr>
        </p:nvSpPr>
        <p:spPr>
          <a:xfrm>
            <a:off x="411840" y="965880"/>
            <a:ext cx="6976440" cy="538128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en-US" sz="2200" b="0" u="none" strike="noStrike">
                <a:solidFill>
                  <a:schemeClr val="dk1"/>
                </a:solidFill>
                <a:uFillTx/>
                <a:latin typeface="Arial"/>
              </a:rPr>
              <a:t>Edit Master text styles</a:t>
            </a:r>
          </a:p>
          <a:p>
            <a:pPr marL="685800" lvl="1" indent="-228600" defTabSz="914400">
              <a:lnSpc>
                <a:spcPct val="90000"/>
              </a:lnSpc>
              <a:spcBef>
                <a:spcPts val="499"/>
              </a:spcBef>
              <a:buClr>
                <a:srgbClr val="000000"/>
              </a:buClr>
              <a:buFont typeface="PingFangSC-Regular"/>
              <a:buChar char="－"/>
            </a:pPr>
            <a:r>
              <a:rPr lang="en-US" sz="2000" b="0" u="none" strike="noStrike">
                <a:solidFill>
                  <a:schemeClr val="dk1"/>
                </a:solidFill>
                <a:uFillTx/>
                <a:latin typeface="Arial"/>
              </a:rPr>
              <a:t>Second level</a:t>
            </a:r>
          </a:p>
          <a:p>
            <a:pPr marL="1143000" lvl="2" indent="-228600" defTabSz="914400">
              <a:lnSpc>
                <a:spcPct val="90000"/>
              </a:lnSpc>
              <a:spcBef>
                <a:spcPts val="499"/>
              </a:spcBef>
              <a:buClr>
                <a:srgbClr val="000000"/>
              </a:buClr>
              <a:buFont typeface="Arial"/>
              <a:buChar char="•"/>
            </a:pPr>
            <a:r>
              <a:rPr lang="en-US" sz="1800" b="0" u="none" strike="noStrike">
                <a:solidFill>
                  <a:schemeClr val="dk1"/>
                </a:solidFill>
                <a:uFillTx/>
                <a:latin typeface="Arial"/>
              </a:rPr>
              <a:t>Third level</a:t>
            </a:r>
          </a:p>
          <a:p>
            <a:pPr marL="1657440" lvl="3" indent="-285840" defTabSz="914400">
              <a:lnSpc>
                <a:spcPct val="90000"/>
              </a:lnSpc>
              <a:spcBef>
                <a:spcPts val="499"/>
              </a:spcBef>
              <a:buClr>
                <a:srgbClr val="000000"/>
              </a:buClr>
              <a:buFont typeface="PingFangSC-Regular"/>
              <a:buChar char="－"/>
            </a:pPr>
            <a:r>
              <a:rPr lang="en-US" sz="1600" b="0" u="none" strike="noStrike">
                <a:solidFill>
                  <a:schemeClr val="dk1"/>
                </a:solidFill>
                <a:uFillTx/>
                <a:latin typeface="Arial"/>
              </a:rPr>
              <a:t>Fourth level</a:t>
            </a:r>
          </a:p>
          <a:p>
            <a:pPr marL="2057400" lvl="4" indent="-228600" defTabSz="914400">
              <a:lnSpc>
                <a:spcPct val="90000"/>
              </a:lnSpc>
              <a:spcBef>
                <a:spcPts val="499"/>
              </a:spcBef>
              <a:buClr>
                <a:srgbClr val="000000"/>
              </a:buClr>
              <a:buFont typeface="Arial"/>
              <a:buChar char="•"/>
            </a:pPr>
            <a:r>
              <a:rPr lang="en-US" sz="1400" b="0" u="none" strike="noStrike">
                <a:solidFill>
                  <a:schemeClr val="dk1"/>
                </a:solidFill>
                <a:uFillTx/>
                <a:latin typeface="Arial"/>
              </a:rPr>
              <a:t>Fifth level</a:t>
            </a:r>
          </a:p>
        </p:txBody>
      </p:sp>
      <p:sp>
        <p:nvSpPr>
          <p:cNvPr id="51" name="PlaceHolder 3"/>
          <p:cNvSpPr>
            <a:spLocks noGrp="1"/>
          </p:cNvSpPr>
          <p:nvPr>
            <p:ph type="ftr" idx="11"/>
          </p:nvPr>
        </p:nvSpPr>
        <p:spPr>
          <a:xfrm>
            <a:off x="411840" y="6467400"/>
            <a:ext cx="5223600" cy="31104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uFillTx/>
                <a:latin typeface="Arial"/>
              </a:defRPr>
            </a:lvl1pPr>
          </a:lstStyle>
          <a:p>
            <a:pPr indent="0" defTabSz="914400">
              <a:lnSpc>
                <a:spcPct val="100000"/>
              </a:lnSpc>
              <a:buNone/>
            </a:pPr>
            <a:r>
              <a:rPr lang="en-US" sz="1200" b="0" u="none" strike="noStrike">
                <a:solidFill>
                  <a:schemeClr val="dk1">
                    <a:tint val="75000"/>
                  </a:schemeClr>
                </a:solidFill>
                <a:uFillTx/>
                <a:latin typeface="Arial"/>
              </a:rPr>
              <a:t>&lt;footer&gt;</a:t>
            </a:r>
            <a:endParaRPr lang="en-US" sz="1200" b="0" u="none" strike="noStrike">
              <a:solidFill>
                <a:srgbClr val="000000"/>
              </a:solidFill>
              <a:uFillTx/>
              <a:latin typeface="Times New Roman"/>
            </a:endParaRPr>
          </a:p>
        </p:txBody>
      </p:sp>
      <p:sp>
        <p:nvSpPr>
          <p:cNvPr id="52" name="PlaceHolder 4"/>
          <p:cNvSpPr>
            <a:spLocks noGrp="1"/>
          </p:cNvSpPr>
          <p:nvPr>
            <p:ph type="sldNum" idx="12"/>
          </p:nvPr>
        </p:nvSpPr>
        <p:spPr>
          <a:xfrm>
            <a:off x="5635800" y="6467400"/>
            <a:ext cx="714600" cy="303120"/>
          </a:xfrm>
          <a:prstGeom prst="rect">
            <a:avLst/>
          </a:prstGeom>
          <a:noFill/>
          <a:ln w="0">
            <a:noFill/>
          </a:ln>
        </p:spPr>
        <p:txBody>
          <a:bodyPr lIns="91440" tIns="45720" rIns="91440" bIns="45720" anchor="ctr">
            <a:noAutofit/>
          </a:bodyPr>
          <a:lstStyle>
            <a:lvl1pPr indent="0" algn="ctr" defTabSz="914400">
              <a:lnSpc>
                <a:spcPct val="100000"/>
              </a:lnSpc>
              <a:buNone/>
              <a:defRPr lang="en-US" sz="1000" b="0" u="none" strike="noStrike">
                <a:solidFill>
                  <a:schemeClr val="dk1">
                    <a:tint val="75000"/>
                  </a:schemeClr>
                </a:solidFill>
                <a:uFillTx/>
                <a:latin typeface="Arial"/>
              </a:defRPr>
            </a:lvl1pPr>
          </a:lstStyle>
          <a:p>
            <a:pPr indent="0" algn="ctr" defTabSz="914400">
              <a:lnSpc>
                <a:spcPct val="100000"/>
              </a:lnSpc>
              <a:buNone/>
            </a:pPr>
            <a:fld id="{15E6F875-D4CA-4B43-AF24-0BAA6B27554A}" type="slidenum">
              <a:rPr lang="en-US" sz="1000" b="0" u="none" strike="noStrike">
                <a:solidFill>
                  <a:schemeClr val="dk1">
                    <a:tint val="75000"/>
                  </a:schemeClr>
                </a:solidFill>
                <a:uFillTx/>
                <a:latin typeface="Arial"/>
              </a:rPr>
              <a:t>‹#›</a:t>
            </a:fld>
            <a:endParaRPr lang="en-US" sz="1000" b="0" u="none" strike="noStrike">
              <a:solidFill>
                <a:srgbClr val="000000"/>
              </a:solidFill>
              <a:uFillTx/>
              <a:latin typeface="Times New Roman"/>
            </a:endParaRPr>
          </a:p>
        </p:txBody>
      </p:sp>
      <p:cxnSp>
        <p:nvCxnSpPr>
          <p:cNvPr id="53" name="Straight Connector 8"/>
          <p:cNvCxnSpPr/>
          <p:nvPr/>
        </p:nvCxnSpPr>
        <p:spPr>
          <a:xfrm>
            <a:off x="-16200" y="735840"/>
            <a:ext cx="12208320" cy="360"/>
          </a:xfrm>
          <a:prstGeom prst="straightConnector1">
            <a:avLst/>
          </a:prstGeom>
          <a:ln w="57150">
            <a:solidFill>
              <a:srgbClr val="C00000"/>
            </a:solidFill>
          </a:ln>
        </p:spPr>
      </p:cxnSp>
      <p:pic>
        <p:nvPicPr>
          <p:cNvPr id="54" name="Picture 7"/>
          <p:cNvPicPr/>
          <p:nvPr/>
        </p:nvPicPr>
        <p:blipFill>
          <a:blip r:embed="rId3"/>
          <a:stretch/>
        </p:blipFill>
        <p:spPr>
          <a:xfrm>
            <a:off x="10352160" y="6387480"/>
            <a:ext cx="1427760" cy="462240"/>
          </a:xfrm>
          <a:prstGeom prst="rect">
            <a:avLst/>
          </a:prstGeom>
          <a:noFill/>
          <a:ln w="0">
            <a:noFill/>
          </a:ln>
        </p:spPr>
      </p:pic>
      <p:sp>
        <p:nvSpPr>
          <p:cNvPr id="55" name="PlaceHolder 5"/>
          <p:cNvSpPr>
            <a:spLocks noGrp="1"/>
          </p:cNvSpPr>
          <p:nvPr>
            <p:ph type="body"/>
          </p:nvPr>
        </p:nvSpPr>
        <p:spPr>
          <a:xfrm>
            <a:off x="7666200" y="965880"/>
            <a:ext cx="4031640" cy="2583720"/>
          </a:xfrm>
          <a:prstGeom prst="rect">
            <a:avLst/>
          </a:prstGeom>
          <a:solidFill>
            <a:schemeClr val="accent2"/>
          </a:solidFill>
          <a:ln w="0">
            <a:noFill/>
          </a:ln>
        </p:spPr>
        <p:txBody>
          <a:bodyPr lIns="90000" tIns="45000" rIns="90000" bIns="45000" anchor="t">
            <a:noAutofit/>
          </a:bodyPr>
          <a:lstStyle/>
          <a:p>
            <a:pPr indent="0" defTabSz="914400">
              <a:lnSpc>
                <a:spcPct val="100000"/>
              </a:lnSpc>
              <a:buNone/>
            </a:pPr>
            <a:r>
              <a:rPr lang="en-US" sz="1800" b="0" u="none" strike="noStrike">
                <a:solidFill>
                  <a:schemeClr val="dk1"/>
                </a:solidFill>
                <a:uFillTx/>
                <a:latin typeface="Times New Roman"/>
              </a:rPr>
              <a:t>Click icon to add picture</a:t>
            </a:r>
            <a:endParaRPr lang="en-US" sz="1800" b="0" u="none" strike="noStrike">
              <a:solidFill>
                <a:schemeClr val="dk1"/>
              </a:solidFill>
              <a:uFillTx/>
              <a:latin typeface="Arial"/>
            </a:endParaRPr>
          </a:p>
        </p:txBody>
      </p:sp>
      <p:sp>
        <p:nvSpPr>
          <p:cNvPr id="56" name="PlaceHolder 6"/>
          <p:cNvSpPr>
            <a:spLocks noGrp="1"/>
          </p:cNvSpPr>
          <p:nvPr>
            <p:ph type="body"/>
          </p:nvPr>
        </p:nvSpPr>
        <p:spPr>
          <a:xfrm>
            <a:off x="7666200" y="3763800"/>
            <a:ext cx="4031640" cy="2583720"/>
          </a:xfrm>
          <a:prstGeom prst="rect">
            <a:avLst/>
          </a:prstGeom>
          <a:solidFill>
            <a:schemeClr val="accent2"/>
          </a:solidFill>
          <a:ln w="0">
            <a:noFill/>
          </a:ln>
        </p:spPr>
        <p:txBody>
          <a:bodyPr lIns="90000" tIns="45000" rIns="90000" bIns="45000" anchor="t">
            <a:noAutofit/>
          </a:bodyPr>
          <a:lstStyle/>
          <a:p>
            <a:pPr indent="0" defTabSz="914400">
              <a:lnSpc>
                <a:spcPct val="100000"/>
              </a:lnSpc>
              <a:buNone/>
            </a:pPr>
            <a:r>
              <a:rPr lang="en-US" sz="1800" b="0" u="none" strike="noStrike">
                <a:solidFill>
                  <a:schemeClr val="dk1"/>
                </a:solidFill>
                <a:uFillTx/>
                <a:latin typeface="Times New Roman"/>
              </a:rPr>
              <a:t>Click icon to add picture</a:t>
            </a:r>
            <a:endParaRPr lang="en-US" sz="1800" b="0" u="none" strike="noStrike">
              <a:solidFill>
                <a:schemeClr val="dk1"/>
              </a:solidFill>
              <a:uFillTx/>
              <a:latin typeface="Aria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 name="PlaceHolder 1"/>
          <p:cNvSpPr>
            <a:spLocks noGrp="1"/>
          </p:cNvSpPr>
          <p:nvPr>
            <p:ph type="title"/>
          </p:nvPr>
        </p:nvSpPr>
        <p:spPr>
          <a:xfrm>
            <a:off x="411840" y="240480"/>
            <a:ext cx="11285640" cy="487080"/>
          </a:xfrm>
          <a:prstGeom prst="rect">
            <a:avLst/>
          </a:prstGeom>
          <a:noFill/>
          <a:ln w="0">
            <a:noFill/>
          </a:ln>
        </p:spPr>
        <p:txBody>
          <a:bodyPr lIns="91440" tIns="45720" rIns="91440" bIns="45720" anchor="ctr">
            <a:normAutofit/>
          </a:bodyPr>
          <a:lstStyle/>
          <a:p>
            <a:pPr indent="0" defTabSz="914400">
              <a:lnSpc>
                <a:spcPct val="90000"/>
              </a:lnSpc>
              <a:buNone/>
            </a:pPr>
            <a:r>
              <a:rPr lang="en-US" sz="2400" b="1" u="none" strike="noStrike">
                <a:solidFill>
                  <a:schemeClr val="dk1"/>
                </a:solidFill>
                <a:uFillTx/>
                <a:latin typeface="Arial"/>
              </a:rPr>
              <a:t>Click to edit Master title style</a:t>
            </a:r>
            <a:endParaRPr lang="en-US" sz="2400" b="0" u="none" strike="noStrike">
              <a:solidFill>
                <a:schemeClr val="dk1"/>
              </a:solidFill>
              <a:uFillTx/>
              <a:latin typeface="Times New Roman"/>
            </a:endParaRPr>
          </a:p>
        </p:txBody>
      </p:sp>
      <p:sp>
        <p:nvSpPr>
          <p:cNvPr id="58" name="PlaceHolder 2"/>
          <p:cNvSpPr>
            <a:spLocks noGrp="1"/>
          </p:cNvSpPr>
          <p:nvPr>
            <p:ph type="body"/>
          </p:nvPr>
        </p:nvSpPr>
        <p:spPr>
          <a:xfrm>
            <a:off x="4657320" y="965880"/>
            <a:ext cx="6976440" cy="538128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en-US" sz="2200" b="0" u="none" strike="noStrike">
                <a:solidFill>
                  <a:schemeClr val="dk1"/>
                </a:solidFill>
                <a:uFillTx/>
                <a:latin typeface="Arial"/>
              </a:rPr>
              <a:t>Edit Master text styles</a:t>
            </a:r>
          </a:p>
          <a:p>
            <a:pPr marL="685800" lvl="1" indent="-228600" defTabSz="914400">
              <a:lnSpc>
                <a:spcPct val="90000"/>
              </a:lnSpc>
              <a:spcBef>
                <a:spcPts val="499"/>
              </a:spcBef>
              <a:buClr>
                <a:srgbClr val="000000"/>
              </a:buClr>
              <a:buFont typeface="PingFangSC-Regular"/>
              <a:buChar char="－"/>
            </a:pPr>
            <a:r>
              <a:rPr lang="en-US" sz="2000" b="0" u="none" strike="noStrike">
                <a:solidFill>
                  <a:schemeClr val="dk1"/>
                </a:solidFill>
                <a:uFillTx/>
                <a:latin typeface="Arial"/>
              </a:rPr>
              <a:t>Second level</a:t>
            </a:r>
          </a:p>
          <a:p>
            <a:pPr marL="1143000" lvl="2" indent="-228600" defTabSz="914400">
              <a:lnSpc>
                <a:spcPct val="90000"/>
              </a:lnSpc>
              <a:spcBef>
                <a:spcPts val="499"/>
              </a:spcBef>
              <a:buClr>
                <a:srgbClr val="000000"/>
              </a:buClr>
              <a:buFont typeface="Arial"/>
              <a:buChar char="•"/>
            </a:pPr>
            <a:r>
              <a:rPr lang="en-US" sz="1800" b="0" u="none" strike="noStrike">
                <a:solidFill>
                  <a:schemeClr val="dk1"/>
                </a:solidFill>
                <a:uFillTx/>
                <a:latin typeface="Arial"/>
              </a:rPr>
              <a:t>Third level</a:t>
            </a:r>
          </a:p>
          <a:p>
            <a:pPr marL="1657440" lvl="3" indent="-285840" defTabSz="914400">
              <a:lnSpc>
                <a:spcPct val="90000"/>
              </a:lnSpc>
              <a:spcBef>
                <a:spcPts val="499"/>
              </a:spcBef>
              <a:buClr>
                <a:srgbClr val="000000"/>
              </a:buClr>
              <a:buFont typeface="PingFangSC-Regular"/>
              <a:buChar char="－"/>
            </a:pPr>
            <a:r>
              <a:rPr lang="en-US" sz="1600" b="0" u="none" strike="noStrike">
                <a:solidFill>
                  <a:schemeClr val="dk1"/>
                </a:solidFill>
                <a:uFillTx/>
                <a:latin typeface="Arial"/>
              </a:rPr>
              <a:t>Fourth level</a:t>
            </a:r>
          </a:p>
          <a:p>
            <a:pPr marL="2057400" lvl="4" indent="-228600" defTabSz="914400">
              <a:lnSpc>
                <a:spcPct val="90000"/>
              </a:lnSpc>
              <a:spcBef>
                <a:spcPts val="499"/>
              </a:spcBef>
              <a:buClr>
                <a:srgbClr val="000000"/>
              </a:buClr>
              <a:buFont typeface="Arial"/>
              <a:buChar char="•"/>
            </a:pPr>
            <a:r>
              <a:rPr lang="en-US" sz="1400" b="0" u="none" strike="noStrike">
                <a:solidFill>
                  <a:schemeClr val="dk1"/>
                </a:solidFill>
                <a:uFillTx/>
                <a:latin typeface="Arial"/>
              </a:rPr>
              <a:t>Fifth level</a:t>
            </a:r>
          </a:p>
        </p:txBody>
      </p:sp>
      <p:sp>
        <p:nvSpPr>
          <p:cNvPr id="59" name="PlaceHolder 3"/>
          <p:cNvSpPr>
            <a:spLocks noGrp="1"/>
          </p:cNvSpPr>
          <p:nvPr>
            <p:ph type="ftr" idx="13"/>
          </p:nvPr>
        </p:nvSpPr>
        <p:spPr>
          <a:xfrm>
            <a:off x="411840" y="6467400"/>
            <a:ext cx="5223600" cy="31104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uFillTx/>
                <a:latin typeface="Arial"/>
              </a:defRPr>
            </a:lvl1pPr>
          </a:lstStyle>
          <a:p>
            <a:pPr indent="0" defTabSz="914400">
              <a:lnSpc>
                <a:spcPct val="100000"/>
              </a:lnSpc>
              <a:buNone/>
            </a:pPr>
            <a:r>
              <a:rPr lang="en-US" sz="1200" b="0" u="none" strike="noStrike">
                <a:solidFill>
                  <a:schemeClr val="dk1">
                    <a:tint val="75000"/>
                  </a:schemeClr>
                </a:solidFill>
                <a:uFillTx/>
                <a:latin typeface="Arial"/>
              </a:rPr>
              <a:t>&lt;footer&gt;</a:t>
            </a:r>
            <a:endParaRPr lang="en-US" sz="1200" b="0" u="none" strike="noStrike">
              <a:solidFill>
                <a:srgbClr val="000000"/>
              </a:solidFill>
              <a:uFillTx/>
              <a:latin typeface="Times New Roman"/>
            </a:endParaRPr>
          </a:p>
        </p:txBody>
      </p:sp>
      <p:sp>
        <p:nvSpPr>
          <p:cNvPr id="60" name="PlaceHolder 4"/>
          <p:cNvSpPr>
            <a:spLocks noGrp="1"/>
          </p:cNvSpPr>
          <p:nvPr>
            <p:ph type="sldNum" idx="14"/>
          </p:nvPr>
        </p:nvSpPr>
        <p:spPr>
          <a:xfrm>
            <a:off x="5635800" y="6467400"/>
            <a:ext cx="714600" cy="303120"/>
          </a:xfrm>
          <a:prstGeom prst="rect">
            <a:avLst/>
          </a:prstGeom>
          <a:noFill/>
          <a:ln w="0">
            <a:noFill/>
          </a:ln>
        </p:spPr>
        <p:txBody>
          <a:bodyPr lIns="91440" tIns="45720" rIns="91440" bIns="45720" anchor="ctr">
            <a:noAutofit/>
          </a:bodyPr>
          <a:lstStyle>
            <a:lvl1pPr indent="0" algn="ctr" defTabSz="914400">
              <a:lnSpc>
                <a:spcPct val="100000"/>
              </a:lnSpc>
              <a:buNone/>
              <a:defRPr lang="en-US" sz="1000" b="0" u="none" strike="noStrike">
                <a:solidFill>
                  <a:schemeClr val="dk1">
                    <a:tint val="75000"/>
                  </a:schemeClr>
                </a:solidFill>
                <a:uFillTx/>
                <a:latin typeface="Arial"/>
              </a:defRPr>
            </a:lvl1pPr>
          </a:lstStyle>
          <a:p>
            <a:pPr indent="0" algn="ctr" defTabSz="914400">
              <a:lnSpc>
                <a:spcPct val="100000"/>
              </a:lnSpc>
              <a:buNone/>
            </a:pPr>
            <a:fld id="{724C2DE9-56C4-4674-91F0-ABA8E8BCBC59}" type="slidenum">
              <a:rPr lang="en-US" sz="1000" b="0" u="none" strike="noStrike">
                <a:solidFill>
                  <a:schemeClr val="dk1">
                    <a:tint val="75000"/>
                  </a:schemeClr>
                </a:solidFill>
                <a:uFillTx/>
                <a:latin typeface="Arial"/>
              </a:rPr>
              <a:t>‹#›</a:t>
            </a:fld>
            <a:endParaRPr lang="en-US" sz="1000" b="0" u="none" strike="noStrike">
              <a:solidFill>
                <a:srgbClr val="000000"/>
              </a:solidFill>
              <a:uFillTx/>
              <a:latin typeface="Times New Roman"/>
            </a:endParaRPr>
          </a:p>
        </p:txBody>
      </p:sp>
      <p:cxnSp>
        <p:nvCxnSpPr>
          <p:cNvPr id="61" name="Straight Connector 8"/>
          <p:cNvCxnSpPr/>
          <p:nvPr/>
        </p:nvCxnSpPr>
        <p:spPr>
          <a:xfrm>
            <a:off x="-16200" y="735840"/>
            <a:ext cx="12208320" cy="360"/>
          </a:xfrm>
          <a:prstGeom prst="straightConnector1">
            <a:avLst/>
          </a:prstGeom>
          <a:ln w="57150">
            <a:solidFill>
              <a:srgbClr val="C00000"/>
            </a:solidFill>
          </a:ln>
        </p:spPr>
      </p:cxnSp>
      <p:pic>
        <p:nvPicPr>
          <p:cNvPr id="62" name="Picture 7"/>
          <p:cNvPicPr/>
          <p:nvPr/>
        </p:nvPicPr>
        <p:blipFill>
          <a:blip r:embed="rId3"/>
          <a:stretch/>
        </p:blipFill>
        <p:spPr>
          <a:xfrm>
            <a:off x="10352160" y="6387480"/>
            <a:ext cx="1427760" cy="462240"/>
          </a:xfrm>
          <a:prstGeom prst="rect">
            <a:avLst/>
          </a:prstGeom>
          <a:noFill/>
          <a:ln w="0">
            <a:noFill/>
          </a:ln>
        </p:spPr>
      </p:pic>
      <p:sp>
        <p:nvSpPr>
          <p:cNvPr id="63" name="PlaceHolder 5"/>
          <p:cNvSpPr>
            <a:spLocks noGrp="1"/>
          </p:cNvSpPr>
          <p:nvPr>
            <p:ph type="body"/>
          </p:nvPr>
        </p:nvSpPr>
        <p:spPr>
          <a:xfrm>
            <a:off x="411840" y="965880"/>
            <a:ext cx="4031640" cy="2583720"/>
          </a:xfrm>
          <a:prstGeom prst="rect">
            <a:avLst/>
          </a:prstGeom>
          <a:solidFill>
            <a:schemeClr val="accent2"/>
          </a:solidFill>
          <a:ln w="0">
            <a:noFill/>
          </a:ln>
        </p:spPr>
        <p:txBody>
          <a:bodyPr lIns="90000" tIns="45000" rIns="90000" bIns="45000" anchor="t">
            <a:noAutofit/>
          </a:bodyPr>
          <a:lstStyle/>
          <a:p>
            <a:pPr indent="0" defTabSz="914400">
              <a:lnSpc>
                <a:spcPct val="100000"/>
              </a:lnSpc>
              <a:buNone/>
            </a:pPr>
            <a:r>
              <a:rPr lang="en-US" sz="1800" b="0" u="none" strike="noStrike">
                <a:solidFill>
                  <a:schemeClr val="dk1"/>
                </a:solidFill>
                <a:uFillTx/>
                <a:latin typeface="Times New Roman"/>
              </a:rPr>
              <a:t>Click icon to add picture</a:t>
            </a:r>
            <a:endParaRPr lang="en-US" sz="1800" b="0" u="none" strike="noStrike">
              <a:solidFill>
                <a:schemeClr val="dk1"/>
              </a:solidFill>
              <a:uFillTx/>
              <a:latin typeface="Arial"/>
            </a:endParaRPr>
          </a:p>
        </p:txBody>
      </p:sp>
      <p:sp>
        <p:nvSpPr>
          <p:cNvPr id="64" name="PlaceHolder 6"/>
          <p:cNvSpPr>
            <a:spLocks noGrp="1"/>
          </p:cNvSpPr>
          <p:nvPr>
            <p:ph type="body"/>
          </p:nvPr>
        </p:nvSpPr>
        <p:spPr>
          <a:xfrm>
            <a:off x="411840" y="3763800"/>
            <a:ext cx="4031640" cy="2583720"/>
          </a:xfrm>
          <a:prstGeom prst="rect">
            <a:avLst/>
          </a:prstGeom>
          <a:solidFill>
            <a:schemeClr val="accent2"/>
          </a:solidFill>
          <a:ln w="0">
            <a:noFill/>
          </a:ln>
        </p:spPr>
        <p:txBody>
          <a:bodyPr lIns="90000" tIns="45000" rIns="90000" bIns="45000" anchor="t">
            <a:noAutofit/>
          </a:bodyPr>
          <a:lstStyle/>
          <a:p>
            <a:pPr indent="0" defTabSz="914400">
              <a:lnSpc>
                <a:spcPct val="100000"/>
              </a:lnSpc>
              <a:buNone/>
            </a:pPr>
            <a:r>
              <a:rPr lang="en-US" sz="1800" b="0" u="none" strike="noStrike">
                <a:solidFill>
                  <a:schemeClr val="dk1"/>
                </a:solidFill>
                <a:uFillTx/>
                <a:latin typeface="Times New Roman"/>
              </a:rPr>
              <a:t>Click icon to add picture</a:t>
            </a:r>
            <a:endParaRPr lang="en-US" sz="1800" b="0" u="none" strike="noStrike">
              <a:solidFill>
                <a:schemeClr val="dk1"/>
              </a:solidFill>
              <a:uFillTx/>
              <a:latin typeface="Aria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 name="PlaceHolder 1"/>
          <p:cNvSpPr>
            <a:spLocks noGrp="1"/>
          </p:cNvSpPr>
          <p:nvPr>
            <p:ph type="title"/>
          </p:nvPr>
        </p:nvSpPr>
        <p:spPr>
          <a:xfrm>
            <a:off x="411840" y="240480"/>
            <a:ext cx="11285640" cy="487080"/>
          </a:xfrm>
          <a:prstGeom prst="rect">
            <a:avLst/>
          </a:prstGeom>
          <a:noFill/>
          <a:ln w="0">
            <a:noFill/>
          </a:ln>
        </p:spPr>
        <p:txBody>
          <a:bodyPr lIns="91440" tIns="45720" rIns="91440" bIns="45720" anchor="ctr">
            <a:normAutofit/>
          </a:bodyPr>
          <a:lstStyle/>
          <a:p>
            <a:pPr indent="0" defTabSz="914400">
              <a:lnSpc>
                <a:spcPct val="90000"/>
              </a:lnSpc>
              <a:buNone/>
            </a:pPr>
            <a:r>
              <a:rPr lang="en-US" sz="2400" b="1" u="none" strike="noStrike">
                <a:solidFill>
                  <a:schemeClr val="dk1"/>
                </a:solidFill>
                <a:uFillTx/>
                <a:latin typeface="Arial"/>
              </a:rPr>
              <a:t>Click to edit Master title style</a:t>
            </a:r>
            <a:endParaRPr lang="en-US" sz="2400" b="0" u="none" strike="noStrike">
              <a:solidFill>
                <a:schemeClr val="dk1"/>
              </a:solidFill>
              <a:uFillTx/>
              <a:latin typeface="Times New Roman"/>
            </a:endParaRPr>
          </a:p>
        </p:txBody>
      </p:sp>
      <p:sp>
        <p:nvSpPr>
          <p:cNvPr id="66" name="PlaceHolder 2"/>
          <p:cNvSpPr>
            <a:spLocks noGrp="1"/>
          </p:cNvSpPr>
          <p:nvPr>
            <p:ph type="body"/>
          </p:nvPr>
        </p:nvSpPr>
        <p:spPr>
          <a:xfrm>
            <a:off x="6125040" y="3445200"/>
            <a:ext cx="5572080" cy="279180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en-US" sz="2200" b="0" u="none" strike="noStrike">
                <a:solidFill>
                  <a:schemeClr val="dk1"/>
                </a:solidFill>
                <a:uFillTx/>
                <a:latin typeface="Arial"/>
              </a:rPr>
              <a:t>Edit Master text styles</a:t>
            </a:r>
          </a:p>
          <a:p>
            <a:pPr marL="685800" lvl="1" indent="-228600" defTabSz="914400">
              <a:lnSpc>
                <a:spcPct val="90000"/>
              </a:lnSpc>
              <a:spcBef>
                <a:spcPts val="499"/>
              </a:spcBef>
              <a:buClr>
                <a:srgbClr val="000000"/>
              </a:buClr>
              <a:buFont typeface="PingFangSC-Regular"/>
              <a:buChar char="－"/>
            </a:pPr>
            <a:r>
              <a:rPr lang="en-US" sz="2000" b="0" u="none" strike="noStrike">
                <a:solidFill>
                  <a:schemeClr val="dk1"/>
                </a:solidFill>
                <a:uFillTx/>
                <a:latin typeface="Arial"/>
              </a:rPr>
              <a:t>Second level</a:t>
            </a:r>
          </a:p>
          <a:p>
            <a:pPr marL="1143000" lvl="2" indent="-228600" defTabSz="914400">
              <a:lnSpc>
                <a:spcPct val="90000"/>
              </a:lnSpc>
              <a:spcBef>
                <a:spcPts val="499"/>
              </a:spcBef>
              <a:buClr>
                <a:srgbClr val="000000"/>
              </a:buClr>
              <a:buFont typeface="Arial"/>
              <a:buChar char="•"/>
            </a:pPr>
            <a:r>
              <a:rPr lang="en-US" sz="1800" b="0" u="none" strike="noStrike">
                <a:solidFill>
                  <a:schemeClr val="dk1"/>
                </a:solidFill>
                <a:uFillTx/>
                <a:latin typeface="Arial"/>
              </a:rPr>
              <a:t>Third level</a:t>
            </a:r>
          </a:p>
          <a:p>
            <a:pPr marL="1657440" lvl="3" indent="-285840" defTabSz="914400">
              <a:lnSpc>
                <a:spcPct val="90000"/>
              </a:lnSpc>
              <a:spcBef>
                <a:spcPts val="499"/>
              </a:spcBef>
              <a:buClr>
                <a:srgbClr val="000000"/>
              </a:buClr>
              <a:buFont typeface="PingFangSC-Regular"/>
              <a:buChar char="－"/>
            </a:pPr>
            <a:r>
              <a:rPr lang="en-US" sz="1600" b="0" u="none" strike="noStrike">
                <a:solidFill>
                  <a:schemeClr val="dk1"/>
                </a:solidFill>
                <a:uFillTx/>
                <a:latin typeface="Arial"/>
              </a:rPr>
              <a:t>Fourth level</a:t>
            </a:r>
          </a:p>
          <a:p>
            <a:pPr marL="2057400" lvl="4" indent="-228600" defTabSz="914400">
              <a:lnSpc>
                <a:spcPct val="90000"/>
              </a:lnSpc>
              <a:spcBef>
                <a:spcPts val="499"/>
              </a:spcBef>
              <a:buClr>
                <a:srgbClr val="000000"/>
              </a:buClr>
              <a:buFont typeface="Arial"/>
              <a:buChar char="•"/>
            </a:pPr>
            <a:r>
              <a:rPr lang="en-US" sz="1400" b="0" u="none" strike="noStrike">
                <a:solidFill>
                  <a:schemeClr val="dk1"/>
                </a:solidFill>
                <a:uFillTx/>
                <a:latin typeface="Arial"/>
              </a:rPr>
              <a:t>Fifth level</a:t>
            </a:r>
          </a:p>
        </p:txBody>
      </p:sp>
      <p:sp>
        <p:nvSpPr>
          <p:cNvPr id="67" name="PlaceHolder 3"/>
          <p:cNvSpPr>
            <a:spLocks noGrp="1"/>
          </p:cNvSpPr>
          <p:nvPr>
            <p:ph type="ftr" idx="15"/>
          </p:nvPr>
        </p:nvSpPr>
        <p:spPr>
          <a:xfrm>
            <a:off x="411840" y="6467400"/>
            <a:ext cx="5223600" cy="31104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uFillTx/>
                <a:latin typeface="Arial"/>
              </a:defRPr>
            </a:lvl1pPr>
          </a:lstStyle>
          <a:p>
            <a:pPr indent="0" defTabSz="914400">
              <a:lnSpc>
                <a:spcPct val="100000"/>
              </a:lnSpc>
              <a:buNone/>
            </a:pPr>
            <a:r>
              <a:rPr lang="en-US" sz="1200" b="0" u="none" strike="noStrike">
                <a:solidFill>
                  <a:schemeClr val="dk1">
                    <a:tint val="75000"/>
                  </a:schemeClr>
                </a:solidFill>
                <a:uFillTx/>
                <a:latin typeface="Arial"/>
              </a:rPr>
              <a:t>&lt;footer&gt;</a:t>
            </a:r>
            <a:endParaRPr lang="en-US" sz="1200" b="0" u="none" strike="noStrike">
              <a:solidFill>
                <a:srgbClr val="000000"/>
              </a:solidFill>
              <a:uFillTx/>
              <a:latin typeface="Times New Roman"/>
            </a:endParaRPr>
          </a:p>
        </p:txBody>
      </p:sp>
      <p:sp>
        <p:nvSpPr>
          <p:cNvPr id="68" name="PlaceHolder 4"/>
          <p:cNvSpPr>
            <a:spLocks noGrp="1"/>
          </p:cNvSpPr>
          <p:nvPr>
            <p:ph type="sldNum" idx="16"/>
          </p:nvPr>
        </p:nvSpPr>
        <p:spPr>
          <a:xfrm>
            <a:off x="5635800" y="6467400"/>
            <a:ext cx="714600" cy="303120"/>
          </a:xfrm>
          <a:prstGeom prst="rect">
            <a:avLst/>
          </a:prstGeom>
          <a:noFill/>
          <a:ln w="0">
            <a:noFill/>
          </a:ln>
        </p:spPr>
        <p:txBody>
          <a:bodyPr lIns="91440" tIns="45720" rIns="91440" bIns="45720" anchor="ctr">
            <a:noAutofit/>
          </a:bodyPr>
          <a:lstStyle>
            <a:lvl1pPr indent="0" algn="ctr" defTabSz="914400">
              <a:lnSpc>
                <a:spcPct val="100000"/>
              </a:lnSpc>
              <a:buNone/>
              <a:defRPr lang="en-US" sz="1000" b="0" u="none" strike="noStrike">
                <a:solidFill>
                  <a:schemeClr val="dk1">
                    <a:tint val="75000"/>
                  </a:schemeClr>
                </a:solidFill>
                <a:uFillTx/>
                <a:latin typeface="Arial"/>
              </a:defRPr>
            </a:lvl1pPr>
          </a:lstStyle>
          <a:p>
            <a:pPr indent="0" algn="ctr" defTabSz="914400">
              <a:lnSpc>
                <a:spcPct val="100000"/>
              </a:lnSpc>
              <a:buNone/>
            </a:pPr>
            <a:fld id="{230EA872-88DB-4D01-BD4A-E49E01BA772D}" type="slidenum">
              <a:rPr lang="en-US" sz="1000" b="0" u="none" strike="noStrike">
                <a:solidFill>
                  <a:schemeClr val="dk1">
                    <a:tint val="75000"/>
                  </a:schemeClr>
                </a:solidFill>
                <a:uFillTx/>
                <a:latin typeface="Arial"/>
              </a:rPr>
              <a:t>‹#›</a:t>
            </a:fld>
            <a:endParaRPr lang="en-US" sz="1000" b="0" u="none" strike="noStrike">
              <a:solidFill>
                <a:srgbClr val="000000"/>
              </a:solidFill>
              <a:uFillTx/>
              <a:latin typeface="Times New Roman"/>
            </a:endParaRPr>
          </a:p>
        </p:txBody>
      </p:sp>
      <p:cxnSp>
        <p:nvCxnSpPr>
          <p:cNvPr id="69" name="Straight Connector 8"/>
          <p:cNvCxnSpPr/>
          <p:nvPr/>
        </p:nvCxnSpPr>
        <p:spPr>
          <a:xfrm>
            <a:off x="-16200" y="735840"/>
            <a:ext cx="12208320" cy="360"/>
          </a:xfrm>
          <a:prstGeom prst="straightConnector1">
            <a:avLst/>
          </a:prstGeom>
          <a:ln w="57150">
            <a:solidFill>
              <a:srgbClr val="C00000"/>
            </a:solidFill>
          </a:ln>
        </p:spPr>
      </p:cxnSp>
      <p:pic>
        <p:nvPicPr>
          <p:cNvPr id="70" name="Picture 7"/>
          <p:cNvPicPr/>
          <p:nvPr/>
        </p:nvPicPr>
        <p:blipFill>
          <a:blip r:embed="rId3"/>
          <a:stretch/>
        </p:blipFill>
        <p:spPr>
          <a:xfrm>
            <a:off x="10352160" y="6387480"/>
            <a:ext cx="1427760" cy="462240"/>
          </a:xfrm>
          <a:prstGeom prst="rect">
            <a:avLst/>
          </a:prstGeom>
          <a:noFill/>
          <a:ln w="0">
            <a:noFill/>
          </a:ln>
        </p:spPr>
      </p:pic>
      <p:sp>
        <p:nvSpPr>
          <p:cNvPr id="71" name="PlaceHolder 5"/>
          <p:cNvSpPr>
            <a:spLocks noGrp="1"/>
          </p:cNvSpPr>
          <p:nvPr>
            <p:ph type="body"/>
          </p:nvPr>
        </p:nvSpPr>
        <p:spPr>
          <a:xfrm>
            <a:off x="411840" y="965880"/>
            <a:ext cx="3638880" cy="2332080"/>
          </a:xfrm>
          <a:prstGeom prst="rect">
            <a:avLst/>
          </a:prstGeom>
          <a:solidFill>
            <a:schemeClr val="accent2"/>
          </a:solidFill>
          <a:ln w="0">
            <a:noFill/>
          </a:ln>
        </p:spPr>
        <p:txBody>
          <a:bodyPr lIns="90000" tIns="45000" rIns="90000" bIns="45000" anchor="t">
            <a:noAutofit/>
          </a:bodyPr>
          <a:lstStyle/>
          <a:p>
            <a:pPr indent="0" defTabSz="914400">
              <a:lnSpc>
                <a:spcPct val="100000"/>
              </a:lnSpc>
              <a:buNone/>
            </a:pPr>
            <a:r>
              <a:rPr lang="en-US" sz="1800" b="0" u="none" strike="noStrike">
                <a:solidFill>
                  <a:schemeClr val="dk1"/>
                </a:solidFill>
                <a:uFillTx/>
                <a:latin typeface="Times New Roman"/>
              </a:rPr>
              <a:t>Click icon to add picture</a:t>
            </a:r>
            <a:endParaRPr lang="en-US" sz="1800" b="0" u="none" strike="noStrike">
              <a:solidFill>
                <a:schemeClr val="dk1"/>
              </a:solidFill>
              <a:uFillTx/>
              <a:latin typeface="Arial"/>
            </a:endParaRPr>
          </a:p>
        </p:txBody>
      </p:sp>
      <p:sp>
        <p:nvSpPr>
          <p:cNvPr id="72" name="PlaceHolder 6"/>
          <p:cNvSpPr>
            <a:spLocks noGrp="1"/>
          </p:cNvSpPr>
          <p:nvPr>
            <p:ph type="body"/>
          </p:nvPr>
        </p:nvSpPr>
        <p:spPr>
          <a:xfrm>
            <a:off x="4235400" y="965880"/>
            <a:ext cx="3638880" cy="2332080"/>
          </a:xfrm>
          <a:prstGeom prst="rect">
            <a:avLst/>
          </a:prstGeom>
          <a:solidFill>
            <a:schemeClr val="accent2"/>
          </a:solidFill>
          <a:ln w="0">
            <a:noFill/>
          </a:ln>
        </p:spPr>
        <p:txBody>
          <a:bodyPr lIns="90000" tIns="45000" rIns="90000" bIns="45000" anchor="t">
            <a:noAutofit/>
          </a:bodyPr>
          <a:lstStyle/>
          <a:p>
            <a:pPr indent="0" defTabSz="914400">
              <a:lnSpc>
                <a:spcPct val="100000"/>
              </a:lnSpc>
              <a:buNone/>
            </a:pPr>
            <a:r>
              <a:rPr lang="en-US" sz="1800" b="0" u="none" strike="noStrike">
                <a:solidFill>
                  <a:schemeClr val="dk1"/>
                </a:solidFill>
                <a:uFillTx/>
                <a:latin typeface="Times New Roman"/>
              </a:rPr>
              <a:t>Click icon to add picture</a:t>
            </a:r>
            <a:endParaRPr lang="en-US" sz="1800" b="0" u="none" strike="noStrike">
              <a:solidFill>
                <a:schemeClr val="dk1"/>
              </a:solidFill>
              <a:uFillTx/>
              <a:latin typeface="Arial"/>
            </a:endParaRPr>
          </a:p>
        </p:txBody>
      </p:sp>
      <p:sp>
        <p:nvSpPr>
          <p:cNvPr id="73" name="PlaceHolder 7"/>
          <p:cNvSpPr>
            <a:spLocks noGrp="1"/>
          </p:cNvSpPr>
          <p:nvPr>
            <p:ph type="body"/>
          </p:nvPr>
        </p:nvSpPr>
        <p:spPr>
          <a:xfrm>
            <a:off x="411840" y="3445200"/>
            <a:ext cx="5572080" cy="279180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en-US" sz="2200" b="0" u="none" strike="noStrike">
                <a:solidFill>
                  <a:schemeClr val="dk1"/>
                </a:solidFill>
                <a:uFillTx/>
                <a:latin typeface="Arial"/>
              </a:rPr>
              <a:t>Edit Master text styles</a:t>
            </a:r>
          </a:p>
          <a:p>
            <a:pPr marL="685800" lvl="1" indent="-228600" defTabSz="914400">
              <a:lnSpc>
                <a:spcPct val="90000"/>
              </a:lnSpc>
              <a:spcBef>
                <a:spcPts val="499"/>
              </a:spcBef>
              <a:buClr>
                <a:srgbClr val="000000"/>
              </a:buClr>
              <a:buFont typeface="PingFangSC-Regular"/>
              <a:buChar char="－"/>
            </a:pPr>
            <a:r>
              <a:rPr lang="en-US" sz="2000" b="0" u="none" strike="noStrike">
                <a:solidFill>
                  <a:schemeClr val="dk1"/>
                </a:solidFill>
                <a:uFillTx/>
                <a:latin typeface="Arial"/>
              </a:rPr>
              <a:t>Second level</a:t>
            </a:r>
          </a:p>
          <a:p>
            <a:pPr marL="1143000" lvl="2" indent="-228600" defTabSz="914400">
              <a:lnSpc>
                <a:spcPct val="90000"/>
              </a:lnSpc>
              <a:spcBef>
                <a:spcPts val="499"/>
              </a:spcBef>
              <a:buClr>
                <a:srgbClr val="000000"/>
              </a:buClr>
              <a:buFont typeface="Arial"/>
              <a:buChar char="•"/>
            </a:pPr>
            <a:r>
              <a:rPr lang="en-US" sz="1800" b="0" u="none" strike="noStrike">
                <a:solidFill>
                  <a:schemeClr val="dk1"/>
                </a:solidFill>
                <a:uFillTx/>
                <a:latin typeface="Arial"/>
              </a:rPr>
              <a:t>Third level</a:t>
            </a:r>
          </a:p>
          <a:p>
            <a:pPr marL="1657440" lvl="3" indent="-285840" defTabSz="914400">
              <a:lnSpc>
                <a:spcPct val="90000"/>
              </a:lnSpc>
              <a:spcBef>
                <a:spcPts val="499"/>
              </a:spcBef>
              <a:buClr>
                <a:srgbClr val="000000"/>
              </a:buClr>
              <a:buFont typeface="PingFangSC-Regular"/>
              <a:buChar char="－"/>
            </a:pPr>
            <a:r>
              <a:rPr lang="en-US" sz="1600" b="0" u="none" strike="noStrike">
                <a:solidFill>
                  <a:schemeClr val="dk1"/>
                </a:solidFill>
                <a:uFillTx/>
                <a:latin typeface="Arial"/>
              </a:rPr>
              <a:t>Fourth level</a:t>
            </a:r>
          </a:p>
          <a:p>
            <a:pPr marL="2057400" lvl="4" indent="-228600" defTabSz="914400">
              <a:lnSpc>
                <a:spcPct val="90000"/>
              </a:lnSpc>
              <a:spcBef>
                <a:spcPts val="499"/>
              </a:spcBef>
              <a:buClr>
                <a:srgbClr val="000000"/>
              </a:buClr>
              <a:buFont typeface="Arial"/>
              <a:buChar char="•"/>
            </a:pPr>
            <a:r>
              <a:rPr lang="en-US" sz="1400" b="0" u="none" strike="noStrike">
                <a:solidFill>
                  <a:schemeClr val="dk1"/>
                </a:solidFill>
                <a:uFillTx/>
                <a:latin typeface="Arial"/>
              </a:rPr>
              <a:t>Fifth level</a:t>
            </a:r>
          </a:p>
        </p:txBody>
      </p:sp>
      <p:sp>
        <p:nvSpPr>
          <p:cNvPr id="74" name="PlaceHolder 8"/>
          <p:cNvSpPr>
            <a:spLocks noGrp="1"/>
          </p:cNvSpPr>
          <p:nvPr>
            <p:ph type="body"/>
          </p:nvPr>
        </p:nvSpPr>
        <p:spPr>
          <a:xfrm>
            <a:off x="8058600" y="965880"/>
            <a:ext cx="3638880" cy="2332080"/>
          </a:xfrm>
          <a:prstGeom prst="rect">
            <a:avLst/>
          </a:prstGeom>
          <a:solidFill>
            <a:schemeClr val="accent2"/>
          </a:solidFill>
          <a:ln w="0">
            <a:noFill/>
          </a:ln>
        </p:spPr>
        <p:txBody>
          <a:bodyPr lIns="90000" tIns="45000" rIns="90000" bIns="45000" anchor="t">
            <a:noAutofit/>
          </a:bodyPr>
          <a:lstStyle/>
          <a:p>
            <a:pPr indent="0" defTabSz="914400">
              <a:lnSpc>
                <a:spcPct val="100000"/>
              </a:lnSpc>
              <a:buNone/>
            </a:pPr>
            <a:r>
              <a:rPr lang="en-US" sz="1800" b="0" u="none" strike="noStrike">
                <a:solidFill>
                  <a:schemeClr val="dk1"/>
                </a:solidFill>
                <a:uFillTx/>
                <a:latin typeface="Times New Roman"/>
              </a:rPr>
              <a:t>Click icon to add picture</a:t>
            </a:r>
            <a:endParaRPr lang="en-US" sz="1800" b="0" u="none" strike="noStrike">
              <a:solidFill>
                <a:schemeClr val="dk1"/>
              </a:solidFill>
              <a:uFillTx/>
              <a:latin typeface="Arial"/>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219B1A-FBCC-4F8F-868F-AB82FA5DBED3}"/>
              </a:ext>
            </a:extLst>
          </p:cNvPr>
          <p:cNvSpPr txBox="1">
            <a:spLocks/>
          </p:cNvSpPr>
          <p:nvPr/>
        </p:nvSpPr>
        <p:spPr>
          <a:xfrm>
            <a:off x="74478" y="3091190"/>
            <a:ext cx="5908317" cy="3534301"/>
          </a:xfrm>
          <a:prstGeom prst="rect">
            <a:avLst/>
          </a:prstGeom>
          <a:noFill/>
        </p:spPr>
        <p:txBody>
          <a:bodyPr wrap="square" rtlCol="0">
            <a:spAutoFit/>
          </a:bodyPr>
          <a:lstStyle/>
          <a:p>
            <a:pPr>
              <a:spcAft>
                <a:spcPts val="600"/>
              </a:spcAft>
            </a:pPr>
            <a:r>
              <a:rPr lang="en-US" sz="1600" b="1" dirty="0">
                <a:solidFill>
                  <a:schemeClr val="dk1"/>
                </a:solidFill>
              </a:rPr>
              <a:t>FY26 Q1 Results </a:t>
            </a:r>
          </a:p>
          <a:p>
            <a:pPr marL="201168" indent="-201168">
              <a:spcAft>
                <a:spcPts val="400"/>
              </a:spcAft>
              <a:buFont typeface="Wingdings" panose="05000000000000000000" pitchFamily="2" charset="2"/>
              <a:buChar char="ü"/>
            </a:pPr>
            <a:r>
              <a:rPr lang="en-US" sz="1400" dirty="0">
                <a:solidFill>
                  <a:srgbClr val="000000"/>
                </a:solidFill>
              </a:rPr>
              <a:t>Calculated yield of positrons with norm. emittance of 100 </a:t>
            </a:r>
            <a:r>
              <a:rPr lang="en-US" sz="1400" dirty="0" err="1">
                <a:solidFill>
                  <a:srgbClr val="000000"/>
                </a:solidFill>
              </a:rPr>
              <a:t>mm·m</a:t>
            </a:r>
            <a:r>
              <a:rPr lang="en-US" sz="1400" dirty="0">
                <a:solidFill>
                  <a:srgbClr val="000000"/>
                </a:solidFill>
              </a:rPr>
              <a:t> rad, estimated radiation damage of target, determined optimal target thickness for the highest e</a:t>
            </a:r>
            <a:r>
              <a:rPr lang="en-US" sz="1400" baseline="30000" dirty="0">
                <a:solidFill>
                  <a:srgbClr val="000000"/>
                </a:solidFill>
              </a:rPr>
              <a:t>+</a:t>
            </a:r>
            <a:r>
              <a:rPr lang="en-US" sz="1400" dirty="0">
                <a:solidFill>
                  <a:srgbClr val="000000"/>
                </a:solidFill>
              </a:rPr>
              <a:t> yield and e</a:t>
            </a:r>
            <a:r>
              <a:rPr lang="en-US" sz="1400" baseline="30000" dirty="0">
                <a:solidFill>
                  <a:srgbClr val="000000"/>
                </a:solidFill>
              </a:rPr>
              <a:t>-</a:t>
            </a:r>
            <a:r>
              <a:rPr lang="en-US" sz="1400" dirty="0">
                <a:solidFill>
                  <a:srgbClr val="000000"/>
                </a:solidFill>
              </a:rPr>
              <a:t> beam energies of 130/250/370 MeV,  0.25/0.5/0.75 mm transverse rms sizes of e</a:t>
            </a:r>
            <a:r>
              <a:rPr lang="en-US" sz="1400" baseline="30000" dirty="0">
                <a:solidFill>
                  <a:srgbClr val="000000"/>
                </a:solidFill>
              </a:rPr>
              <a:t>-</a:t>
            </a:r>
            <a:r>
              <a:rPr lang="en-US" sz="1400" dirty="0">
                <a:solidFill>
                  <a:srgbClr val="000000"/>
                </a:solidFill>
              </a:rPr>
              <a:t> beam for 100%W, 85%W+15%Cu and 100%Au targets. Simulation results were presented partly at LCWS, Valencia, Spain, Oct 22, 2025.</a:t>
            </a:r>
            <a:endParaRPr lang="en-US" sz="1400" dirty="0">
              <a:solidFill>
                <a:schemeClr val="dk1"/>
              </a:solidFill>
            </a:endParaRPr>
          </a:p>
          <a:p>
            <a:pPr marL="201168" lvl="0" indent="-201168">
              <a:spcAft>
                <a:spcPts val="400"/>
              </a:spcAft>
              <a:buFont typeface="Wingdings" panose="05000000000000000000" pitchFamily="2" charset="2"/>
              <a:buChar char="ü"/>
            </a:pPr>
            <a:r>
              <a:rPr lang="en-US" sz="1400" dirty="0">
                <a:solidFill>
                  <a:srgbClr val="000000"/>
                </a:solidFill>
              </a:rPr>
              <a:t>Distributions of heat in W, W-alloy and gold targets generated by </a:t>
            </a:r>
            <a:br>
              <a:rPr lang="en-US" sz="1400" dirty="0">
                <a:solidFill>
                  <a:srgbClr val="000000"/>
                </a:solidFill>
              </a:rPr>
            </a:br>
            <a:r>
              <a:rPr lang="en-US" sz="1400" dirty="0">
                <a:solidFill>
                  <a:srgbClr val="000000"/>
                </a:solidFill>
              </a:rPr>
              <a:t>e</a:t>
            </a:r>
            <a:r>
              <a:rPr lang="en-US" sz="1400" baseline="30000" dirty="0">
                <a:solidFill>
                  <a:srgbClr val="000000"/>
                </a:solidFill>
              </a:rPr>
              <a:t>-</a:t>
            </a:r>
            <a:r>
              <a:rPr lang="en-US" sz="1400" dirty="0">
                <a:solidFill>
                  <a:srgbClr val="000000"/>
                </a:solidFill>
              </a:rPr>
              <a:t> beams with three energies and three transverse sizes (listed above) were provided to </a:t>
            </a:r>
            <a:r>
              <a:rPr lang="en-US" sz="1400" dirty="0" err="1">
                <a:solidFill>
                  <a:srgbClr val="000000"/>
                </a:solidFill>
              </a:rPr>
              <a:t>Silviu</a:t>
            </a:r>
            <a:r>
              <a:rPr lang="en-US" sz="1400" dirty="0">
                <a:solidFill>
                  <a:srgbClr val="000000"/>
                </a:solidFill>
              </a:rPr>
              <a:t> </a:t>
            </a:r>
            <a:r>
              <a:rPr lang="en-US" sz="1400" dirty="0" err="1">
                <a:solidFill>
                  <a:srgbClr val="000000"/>
                </a:solidFill>
              </a:rPr>
              <a:t>Covrig</a:t>
            </a:r>
            <a:r>
              <a:rPr lang="en-US" sz="1400" dirty="0">
                <a:solidFill>
                  <a:srgbClr val="000000"/>
                </a:solidFill>
              </a:rPr>
              <a:t> for the thermal CFD analysis.</a:t>
            </a:r>
            <a:endParaRPr lang="en-US" sz="1400" b="1" dirty="0">
              <a:solidFill>
                <a:srgbClr val="000000"/>
              </a:solidFill>
            </a:endParaRPr>
          </a:p>
          <a:p>
            <a:pPr marL="201168" lvl="0" indent="-201168">
              <a:spcAft>
                <a:spcPts val="400"/>
              </a:spcAft>
              <a:buFont typeface="Wingdings" panose="05000000000000000000" pitchFamily="2" charset="2"/>
              <a:buChar char="ü"/>
            </a:pPr>
            <a:r>
              <a:rPr lang="en-US" sz="1400" dirty="0">
                <a:solidFill>
                  <a:srgbClr val="000000"/>
                </a:solidFill>
              </a:rPr>
              <a:t>Analyzed</a:t>
            </a:r>
            <a:r>
              <a:rPr lang="en-US" sz="1400">
                <a:solidFill>
                  <a:srgbClr val="000000"/>
                </a:solidFill>
              </a:rPr>
              <a:t>/reviewed </a:t>
            </a:r>
            <a:r>
              <a:rPr lang="en-US" sz="1400" dirty="0">
                <a:solidFill>
                  <a:srgbClr val="000000"/>
                </a:solidFill>
              </a:rPr>
              <a:t>published results on essential material properties at elevated temperatures for three candidate materials. Estimated peak energy deposition densities (PEDD) required in the analytic model of thermal stress and compared with PEDD and peak mechanical stress of SLAC (SLC) 75%W+25%Re positron target.</a:t>
            </a:r>
          </a:p>
        </p:txBody>
      </p:sp>
      <p:sp>
        <p:nvSpPr>
          <p:cNvPr id="8" name="TextBox 7">
            <a:extLst>
              <a:ext uri="{FF2B5EF4-FFF2-40B4-BE49-F238E27FC236}">
                <a16:creationId xmlns:a16="http://schemas.microsoft.com/office/drawing/2014/main" id="{7ECCFDF9-1D87-46B4-82F8-424DF8B28CB6}"/>
              </a:ext>
            </a:extLst>
          </p:cNvPr>
          <p:cNvSpPr txBox="1"/>
          <p:nvPr/>
        </p:nvSpPr>
        <p:spPr>
          <a:xfrm>
            <a:off x="6053560" y="4210855"/>
            <a:ext cx="6060808" cy="2241639"/>
          </a:xfrm>
          <a:prstGeom prst="rect">
            <a:avLst/>
          </a:prstGeom>
          <a:noFill/>
        </p:spPr>
        <p:txBody>
          <a:bodyPr wrap="square" rtlCol="0">
            <a:spAutoFit/>
          </a:bodyPr>
          <a:lstStyle/>
          <a:p>
            <a:pPr>
              <a:spcAft>
                <a:spcPts val="600"/>
              </a:spcAft>
            </a:pPr>
            <a:r>
              <a:rPr lang="en-US" sz="1600" b="1" dirty="0">
                <a:solidFill>
                  <a:schemeClr val="dk1"/>
                </a:solidFill>
              </a:rPr>
              <a:t>Q2 Objectives</a:t>
            </a:r>
          </a:p>
          <a:p>
            <a:pPr marL="201168" indent="-201168">
              <a:spcAft>
                <a:spcPts val="400"/>
              </a:spcAft>
              <a:buFont typeface="Courier New" panose="02070309020205020404" pitchFamily="49" charset="0"/>
              <a:buChar char="o"/>
            </a:pPr>
            <a:r>
              <a:rPr lang="en-US" sz="1400" dirty="0">
                <a:solidFill>
                  <a:srgbClr val="000000"/>
                </a:solidFill>
              </a:rPr>
              <a:t>Complete optimization of e</a:t>
            </a:r>
            <a:r>
              <a:rPr lang="en-US" sz="1400" baseline="30000" dirty="0">
                <a:solidFill>
                  <a:srgbClr val="000000"/>
                </a:solidFill>
              </a:rPr>
              <a:t>-</a:t>
            </a:r>
            <a:r>
              <a:rPr lang="en-US" sz="1400" dirty="0">
                <a:solidFill>
                  <a:srgbClr val="000000"/>
                </a:solidFill>
              </a:rPr>
              <a:t> beam parameters (energy, beam size, angles and emittance) and target parameters (material and thickness) to define max. currents and min. allowed beam sizes.</a:t>
            </a:r>
            <a:br>
              <a:rPr lang="en-US" sz="1400" dirty="0">
                <a:solidFill>
                  <a:srgbClr val="000000"/>
                </a:solidFill>
              </a:rPr>
            </a:br>
            <a:r>
              <a:rPr lang="en-US" sz="1400" dirty="0">
                <a:solidFill>
                  <a:srgbClr val="000000"/>
                </a:solidFill>
              </a:rPr>
              <a:t>Benchmark results of simplified analytic approach with CFD thermal analysis performed by </a:t>
            </a:r>
            <a:r>
              <a:rPr lang="en-US" sz="1400" dirty="0" err="1">
                <a:solidFill>
                  <a:srgbClr val="000000"/>
                </a:solidFill>
              </a:rPr>
              <a:t>Silviu</a:t>
            </a:r>
            <a:r>
              <a:rPr lang="en-US" sz="1400" dirty="0">
                <a:solidFill>
                  <a:srgbClr val="000000"/>
                </a:solidFill>
              </a:rPr>
              <a:t> </a:t>
            </a:r>
            <a:r>
              <a:rPr lang="en-US" sz="1400" dirty="0" err="1">
                <a:solidFill>
                  <a:srgbClr val="000000"/>
                </a:solidFill>
              </a:rPr>
              <a:t>Covrig</a:t>
            </a:r>
            <a:r>
              <a:rPr lang="en-US" sz="1400" dirty="0">
                <a:solidFill>
                  <a:srgbClr val="000000"/>
                </a:solidFill>
              </a:rPr>
              <a:t>.</a:t>
            </a:r>
          </a:p>
          <a:p>
            <a:pPr marL="201168" indent="-201168">
              <a:spcAft>
                <a:spcPts val="400"/>
              </a:spcAft>
              <a:buFont typeface="Courier New" panose="02070309020205020404" pitchFamily="49" charset="0"/>
              <a:buChar char="o"/>
            </a:pPr>
            <a:r>
              <a:rPr lang="en-US" sz="1400" dirty="0">
                <a:solidFill>
                  <a:srgbClr val="000000"/>
                </a:solidFill>
              </a:rPr>
              <a:t>Update e</a:t>
            </a:r>
            <a:r>
              <a:rPr lang="en-US" sz="1400" baseline="30000" dirty="0">
                <a:solidFill>
                  <a:srgbClr val="000000"/>
                </a:solidFill>
              </a:rPr>
              <a:t>+</a:t>
            </a:r>
            <a:r>
              <a:rPr lang="en-US" sz="1400" dirty="0">
                <a:solidFill>
                  <a:srgbClr val="000000"/>
                </a:solidFill>
              </a:rPr>
              <a:t> injector design using optimal e</a:t>
            </a:r>
            <a:r>
              <a:rPr lang="en-US" sz="1400" baseline="30000" dirty="0">
                <a:solidFill>
                  <a:srgbClr val="000000"/>
                </a:solidFill>
              </a:rPr>
              <a:t>-</a:t>
            </a:r>
            <a:r>
              <a:rPr lang="en-US" sz="1400" dirty="0">
                <a:solidFill>
                  <a:srgbClr val="000000"/>
                </a:solidFill>
              </a:rPr>
              <a:t> beam and target.</a:t>
            </a:r>
          </a:p>
          <a:p>
            <a:pPr marL="201168" indent="-201168">
              <a:spcAft>
                <a:spcPts val="400"/>
              </a:spcAft>
              <a:buFont typeface="Courier New" panose="02070309020205020404" pitchFamily="49" charset="0"/>
              <a:buChar char="o"/>
            </a:pPr>
            <a:r>
              <a:rPr lang="en-US" sz="1400" dirty="0">
                <a:solidFill>
                  <a:srgbClr val="000000"/>
                </a:solidFill>
              </a:rPr>
              <a:t>Publish 2 tech notes: 1) temperature dependent properties of target materials; 2) PEDD and peak thermal stress in positron targets. </a:t>
            </a:r>
            <a:endParaRPr lang="en-US" sz="1400" b="1" dirty="0">
              <a:solidFill>
                <a:srgbClr val="000000"/>
              </a:solidFill>
            </a:endParaRPr>
          </a:p>
        </p:txBody>
      </p:sp>
      <p:sp>
        <p:nvSpPr>
          <p:cNvPr id="4" name="PlaceHolder 2">
            <a:extLst>
              <a:ext uri="{FF2B5EF4-FFF2-40B4-BE49-F238E27FC236}">
                <a16:creationId xmlns:a16="http://schemas.microsoft.com/office/drawing/2014/main" id="{77223C92-BA55-27F0-74BF-5F1B7E84C47A}"/>
              </a:ext>
            </a:extLst>
          </p:cNvPr>
          <p:cNvSpPr txBox="1">
            <a:spLocks/>
          </p:cNvSpPr>
          <p:nvPr/>
        </p:nvSpPr>
        <p:spPr>
          <a:xfrm>
            <a:off x="174812" y="141747"/>
            <a:ext cx="11872776" cy="487080"/>
          </a:xfrm>
          <a:prstGeom prst="rect">
            <a:avLst/>
          </a:prstGeom>
          <a:noFill/>
          <a:ln w="0">
            <a:noFill/>
          </a:ln>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b="1" dirty="0">
                <a:solidFill>
                  <a:schemeClr val="dk1"/>
                </a:solidFill>
              </a:rPr>
              <a:t>LD2602 Q1: Strategic Staff Hire - A. Ushakov as Positron Injector Model Integrator (Year 2)</a:t>
            </a:r>
            <a:endParaRPr lang="en-US" sz="2100" dirty="0">
              <a:solidFill>
                <a:schemeClr val="dk1"/>
              </a:solidFill>
              <a:latin typeface="Times New Roman"/>
            </a:endParaRPr>
          </a:p>
        </p:txBody>
      </p:sp>
      <p:grpSp>
        <p:nvGrpSpPr>
          <p:cNvPr id="28" name="Group 27">
            <a:extLst>
              <a:ext uri="{FF2B5EF4-FFF2-40B4-BE49-F238E27FC236}">
                <a16:creationId xmlns:a16="http://schemas.microsoft.com/office/drawing/2014/main" id="{634A5EA3-6CE2-AB82-A120-D84C411C7108}"/>
              </a:ext>
            </a:extLst>
          </p:cNvPr>
          <p:cNvGrpSpPr/>
          <p:nvPr/>
        </p:nvGrpSpPr>
        <p:grpSpPr>
          <a:xfrm>
            <a:off x="181112" y="863943"/>
            <a:ext cx="11829776" cy="2236016"/>
            <a:chOff x="181112" y="910239"/>
            <a:chExt cx="11829776" cy="2236016"/>
          </a:xfrm>
        </p:grpSpPr>
        <p:pic>
          <p:nvPicPr>
            <p:cNvPr id="15" name="Graphic 14">
              <a:extLst>
                <a:ext uri="{FF2B5EF4-FFF2-40B4-BE49-F238E27FC236}">
                  <a16:creationId xmlns:a16="http://schemas.microsoft.com/office/drawing/2014/main" id="{8F596972-8F64-1FB7-DDD8-E9054A9D3B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41884" y="992755"/>
              <a:ext cx="5818730" cy="2153500"/>
            </a:xfrm>
            <a:prstGeom prst="rect">
              <a:avLst/>
            </a:prstGeom>
          </p:spPr>
        </p:pic>
        <p:pic>
          <p:nvPicPr>
            <p:cNvPr id="17" name="Picture 16">
              <a:extLst>
                <a:ext uri="{FF2B5EF4-FFF2-40B4-BE49-F238E27FC236}">
                  <a16:creationId xmlns:a16="http://schemas.microsoft.com/office/drawing/2014/main" id="{25BDBED9-EC9D-0153-EA60-634B8882FBD4}"/>
                </a:ext>
              </a:extLst>
            </p:cNvPr>
            <p:cNvPicPr>
              <a:picLocks noChangeAspect="1"/>
            </p:cNvPicPr>
            <p:nvPr/>
          </p:nvPicPr>
          <p:blipFill>
            <a:blip r:embed="rId4"/>
            <a:stretch>
              <a:fillRect/>
            </a:stretch>
          </p:blipFill>
          <p:spPr>
            <a:xfrm>
              <a:off x="181112" y="910239"/>
              <a:ext cx="2980899" cy="2029731"/>
            </a:xfrm>
            <a:prstGeom prst="rect">
              <a:avLst/>
            </a:prstGeom>
          </p:spPr>
        </p:pic>
        <p:pic>
          <p:nvPicPr>
            <p:cNvPr id="20" name="Picture 19">
              <a:extLst>
                <a:ext uri="{FF2B5EF4-FFF2-40B4-BE49-F238E27FC236}">
                  <a16:creationId xmlns:a16="http://schemas.microsoft.com/office/drawing/2014/main" id="{A3DB37E7-C0DA-A7C2-447F-BBE54F6119C9}"/>
                </a:ext>
              </a:extLst>
            </p:cNvPr>
            <p:cNvPicPr>
              <a:picLocks noChangeAspect="1"/>
            </p:cNvPicPr>
            <p:nvPr/>
          </p:nvPicPr>
          <p:blipFill>
            <a:blip r:embed="rId5"/>
            <a:stretch>
              <a:fillRect/>
            </a:stretch>
          </p:blipFill>
          <p:spPr>
            <a:xfrm>
              <a:off x="9273819" y="1118197"/>
              <a:ext cx="2737069" cy="2028058"/>
            </a:xfrm>
            <a:prstGeom prst="rect">
              <a:avLst/>
            </a:prstGeom>
          </p:spPr>
        </p:pic>
      </p:grpSp>
      <p:sp>
        <p:nvSpPr>
          <p:cNvPr id="22" name="TextBox 21">
            <a:extLst>
              <a:ext uri="{FF2B5EF4-FFF2-40B4-BE49-F238E27FC236}">
                <a16:creationId xmlns:a16="http://schemas.microsoft.com/office/drawing/2014/main" id="{8F966613-5707-449A-0EF2-6B284836EA4A}"/>
              </a:ext>
            </a:extLst>
          </p:cNvPr>
          <p:cNvSpPr txBox="1"/>
          <p:nvPr/>
        </p:nvSpPr>
        <p:spPr>
          <a:xfrm>
            <a:off x="9461500" y="851790"/>
            <a:ext cx="2461260" cy="261610"/>
          </a:xfrm>
          <a:prstGeom prst="rect">
            <a:avLst/>
          </a:prstGeom>
          <a:noFill/>
        </p:spPr>
        <p:txBody>
          <a:bodyPr wrap="square">
            <a:spAutoFit/>
          </a:bodyPr>
          <a:lstStyle/>
          <a:p>
            <a:pPr algn="ctr"/>
            <a:r>
              <a:rPr lang="en-US" sz="1050" dirty="0">
                <a:solidFill>
                  <a:srgbClr val="000000"/>
                </a:solidFill>
                <a:latin typeface="Times New Roman" panose="02020603050405020304" pitchFamily="18" charset="0"/>
                <a:cs typeface="Times New Roman" panose="02020603050405020304" pitchFamily="18" charset="0"/>
              </a:rPr>
              <a:t>1 mA @ 130 MeV e-, 0.8 </a:t>
            </a:r>
            <a:r>
              <a:rPr lang="en-US" sz="1050" i="1" dirty="0">
                <a:solidFill>
                  <a:srgbClr val="000000"/>
                </a:solidFill>
                <a:latin typeface="Times New Roman" panose="02020603050405020304" pitchFamily="18" charset="0"/>
                <a:cs typeface="Times New Roman" panose="02020603050405020304" pitchFamily="18" charset="0"/>
              </a:rPr>
              <a:t>X</a:t>
            </a:r>
            <a:r>
              <a:rPr lang="en-US" sz="1050" baseline="-25000" dirty="0">
                <a:solidFill>
                  <a:srgbClr val="000000"/>
                </a:solidFill>
                <a:latin typeface="Times New Roman" panose="02020603050405020304" pitchFamily="18" charset="0"/>
                <a:cs typeface="Times New Roman" panose="02020603050405020304" pitchFamily="18" charset="0"/>
              </a:rPr>
              <a:t>0 </a:t>
            </a:r>
            <a:r>
              <a:rPr lang="en-US" sz="1050" dirty="0">
                <a:solidFill>
                  <a:srgbClr val="000000"/>
                </a:solidFill>
                <a:latin typeface="Times New Roman" panose="02020603050405020304" pitchFamily="18" charset="0"/>
                <a:cs typeface="Times New Roman" panose="02020603050405020304" pitchFamily="18" charset="0"/>
              </a:rPr>
              <a:t>W Target</a:t>
            </a:r>
            <a:endParaRPr lang="en-US" sz="1050" baseline="-250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1BFD3E3E-8169-2301-78A4-3143E7A4E091}"/>
              </a:ext>
            </a:extLst>
          </p:cNvPr>
          <p:cNvSpPr txBox="1"/>
          <p:nvPr/>
        </p:nvSpPr>
        <p:spPr>
          <a:xfrm>
            <a:off x="9710843" y="1148960"/>
            <a:ext cx="840740" cy="246221"/>
          </a:xfrm>
          <a:prstGeom prst="rect">
            <a:avLst/>
          </a:prstGeom>
          <a:noFill/>
        </p:spPr>
        <p:txBody>
          <a:bodyPr wrap="square">
            <a:spAutoFit/>
          </a:bodyPr>
          <a:lstStyle/>
          <a:p>
            <a:r>
              <a:rPr lang="el-GR" sz="1000" i="1" dirty="0">
                <a:solidFill>
                  <a:srgbClr val="000000"/>
                </a:solidFill>
                <a:latin typeface="Times New Roman" panose="02020603050405020304" pitchFamily="18" charset="0"/>
                <a:cs typeface="Times New Roman" panose="02020603050405020304" pitchFamily="18" charset="0"/>
              </a:rPr>
              <a:t>σ</a:t>
            </a:r>
            <a:r>
              <a:rPr lang="en-US" sz="1000" baseline="-25000" dirty="0">
                <a:solidFill>
                  <a:srgbClr val="000000"/>
                </a:solidFill>
                <a:latin typeface="Times New Roman" panose="02020603050405020304" pitchFamily="18" charset="0"/>
                <a:cs typeface="Times New Roman" panose="02020603050405020304" pitchFamily="18" charset="0"/>
              </a:rPr>
              <a:t>e- </a:t>
            </a:r>
            <a:r>
              <a:rPr lang="en-US" sz="1000" dirty="0">
                <a:solidFill>
                  <a:srgbClr val="000000"/>
                </a:solidFill>
                <a:latin typeface="Times New Roman" panose="02020603050405020304" pitchFamily="18" charset="0"/>
                <a:cs typeface="Times New Roman" panose="02020603050405020304" pitchFamily="18" charset="0"/>
              </a:rPr>
              <a:t>= 0.5 mm</a:t>
            </a:r>
            <a:endParaRPr lang="en-US" sz="1000" dirty="0"/>
          </a:p>
        </p:txBody>
      </p:sp>
      <p:sp>
        <p:nvSpPr>
          <p:cNvPr id="25" name="TextBox 24">
            <a:extLst>
              <a:ext uri="{FF2B5EF4-FFF2-40B4-BE49-F238E27FC236}">
                <a16:creationId xmlns:a16="http://schemas.microsoft.com/office/drawing/2014/main" id="{20C8F1EC-1CD8-1942-CBC6-F9EAB011FE09}"/>
              </a:ext>
            </a:extLst>
          </p:cNvPr>
          <p:cNvSpPr txBox="1"/>
          <p:nvPr/>
        </p:nvSpPr>
        <p:spPr>
          <a:xfrm>
            <a:off x="9710842" y="1301360"/>
            <a:ext cx="840740" cy="400110"/>
          </a:xfrm>
          <a:prstGeom prst="rect">
            <a:avLst/>
          </a:prstGeom>
          <a:noFill/>
        </p:spPr>
        <p:txBody>
          <a:bodyPr wrap="square">
            <a:spAutoFit/>
          </a:bodyPr>
          <a:lstStyle/>
          <a:p>
            <a:r>
              <a:rPr lang="en-US" sz="1000" i="1" dirty="0" err="1">
                <a:solidFill>
                  <a:srgbClr val="000000"/>
                </a:solidFill>
                <a:latin typeface="Times New Roman" panose="02020603050405020304" pitchFamily="18" charset="0"/>
                <a:cs typeface="Times New Roman" panose="02020603050405020304" pitchFamily="18" charset="0"/>
              </a:rPr>
              <a:t>D</a:t>
            </a:r>
            <a:r>
              <a:rPr lang="en-US" sz="1000" baseline="-25000" dirty="0" err="1">
                <a:solidFill>
                  <a:srgbClr val="000000"/>
                </a:solidFill>
                <a:latin typeface="Times New Roman" panose="02020603050405020304" pitchFamily="18" charset="0"/>
                <a:cs typeface="Times New Roman" panose="02020603050405020304" pitchFamily="18" charset="0"/>
              </a:rPr>
              <a:t>tgt</a:t>
            </a:r>
            <a:r>
              <a:rPr lang="en-US" sz="1000" baseline="-25000" dirty="0">
                <a:solidFill>
                  <a:srgbClr val="000000"/>
                </a:solidFill>
                <a:latin typeface="Times New Roman" panose="02020603050405020304" pitchFamily="18" charset="0"/>
                <a:cs typeface="Times New Roman" panose="02020603050405020304" pitchFamily="18" charset="0"/>
              </a:rPr>
              <a:t> </a:t>
            </a:r>
            <a:r>
              <a:rPr lang="en-US" sz="1000" dirty="0">
                <a:solidFill>
                  <a:srgbClr val="000000"/>
                </a:solidFill>
                <a:latin typeface="Times New Roman" panose="02020603050405020304" pitchFamily="18" charset="0"/>
                <a:cs typeface="Times New Roman" panose="02020603050405020304" pitchFamily="18" charset="0"/>
              </a:rPr>
              <a:t>= 45 cm</a:t>
            </a:r>
          </a:p>
          <a:p>
            <a:r>
              <a:rPr lang="en-US" sz="1000" i="1" dirty="0" err="1">
                <a:solidFill>
                  <a:srgbClr val="000000"/>
                </a:solidFill>
                <a:latin typeface="Times New Roman" panose="02020603050405020304" pitchFamily="18" charset="0"/>
                <a:cs typeface="Times New Roman" panose="02020603050405020304" pitchFamily="18" charset="0"/>
              </a:rPr>
              <a:t>f</a:t>
            </a:r>
            <a:r>
              <a:rPr lang="en-US" sz="1000" baseline="-25000" dirty="0" err="1">
                <a:solidFill>
                  <a:srgbClr val="000000"/>
                </a:solidFill>
                <a:latin typeface="Times New Roman" panose="02020603050405020304" pitchFamily="18" charset="0"/>
                <a:cs typeface="Times New Roman" panose="02020603050405020304" pitchFamily="18" charset="0"/>
              </a:rPr>
              <a:t>rot</a:t>
            </a:r>
            <a:r>
              <a:rPr lang="en-US" sz="1000" dirty="0">
                <a:solidFill>
                  <a:srgbClr val="000000"/>
                </a:solidFill>
                <a:latin typeface="Times New Roman" panose="02020603050405020304" pitchFamily="18" charset="0"/>
                <a:cs typeface="Times New Roman" panose="02020603050405020304" pitchFamily="18" charset="0"/>
              </a:rPr>
              <a:t> = 4 Hz</a:t>
            </a:r>
            <a:endParaRPr lang="en-US" sz="1000" dirty="0"/>
          </a:p>
        </p:txBody>
      </p:sp>
      <p:sp>
        <p:nvSpPr>
          <p:cNvPr id="27" name="TextBox 26">
            <a:extLst>
              <a:ext uri="{FF2B5EF4-FFF2-40B4-BE49-F238E27FC236}">
                <a16:creationId xmlns:a16="http://schemas.microsoft.com/office/drawing/2014/main" id="{F83A1C7B-697A-6CF4-169E-4816845CAFB0}"/>
              </a:ext>
            </a:extLst>
          </p:cNvPr>
          <p:cNvSpPr txBox="1"/>
          <p:nvPr/>
        </p:nvSpPr>
        <p:spPr>
          <a:xfrm>
            <a:off x="6053559" y="3196137"/>
            <a:ext cx="6060807" cy="1005403"/>
          </a:xfrm>
          <a:prstGeom prst="rect">
            <a:avLst/>
          </a:prstGeom>
          <a:noFill/>
        </p:spPr>
        <p:txBody>
          <a:bodyPr wrap="square" rtlCol="0">
            <a:spAutoFit/>
          </a:bodyPr>
          <a:lstStyle/>
          <a:p>
            <a:pPr marL="201168" indent="-201168">
              <a:spcAft>
                <a:spcPts val="400"/>
              </a:spcAft>
              <a:buFont typeface="Wingdings" panose="05000000000000000000" pitchFamily="2" charset="2"/>
              <a:buChar char="ü"/>
            </a:pPr>
            <a:r>
              <a:rPr lang="en-US" sz="1400" dirty="0">
                <a:solidFill>
                  <a:srgbClr val="000000"/>
                </a:solidFill>
              </a:rPr>
              <a:t>Shared information about e</a:t>
            </a:r>
            <a:r>
              <a:rPr lang="en-US" sz="1400" baseline="30000" dirty="0">
                <a:solidFill>
                  <a:srgbClr val="000000"/>
                </a:solidFill>
              </a:rPr>
              <a:t>+</a:t>
            </a:r>
            <a:r>
              <a:rPr lang="en-US" sz="1400" dirty="0">
                <a:solidFill>
                  <a:srgbClr val="000000"/>
                </a:solidFill>
              </a:rPr>
              <a:t> injector beam line with mechanical modeler (Joe </a:t>
            </a:r>
            <a:r>
              <a:rPr lang="en-US" sz="1400" dirty="0" err="1">
                <a:solidFill>
                  <a:srgbClr val="000000"/>
                </a:solidFill>
              </a:rPr>
              <a:t>Gubeli</a:t>
            </a:r>
            <a:r>
              <a:rPr lang="en-US" sz="1400" dirty="0">
                <a:solidFill>
                  <a:srgbClr val="000000"/>
                </a:solidFill>
              </a:rPr>
              <a:t>) helping create a 3D model of the e</a:t>
            </a:r>
            <a:r>
              <a:rPr lang="en-US" sz="1400" baseline="30000" dirty="0">
                <a:solidFill>
                  <a:srgbClr val="000000"/>
                </a:solidFill>
              </a:rPr>
              <a:t>+</a:t>
            </a:r>
            <a:r>
              <a:rPr lang="en-US" sz="1400" dirty="0">
                <a:solidFill>
                  <a:srgbClr val="000000"/>
                </a:solidFill>
              </a:rPr>
              <a:t> injector in the LERF.</a:t>
            </a:r>
            <a:endParaRPr lang="en-US" sz="1400" dirty="0">
              <a:solidFill>
                <a:schemeClr val="dk1"/>
              </a:solidFill>
            </a:endParaRPr>
          </a:p>
          <a:p>
            <a:pPr marL="201168" lvl="0" indent="-201168">
              <a:spcAft>
                <a:spcPts val="400"/>
              </a:spcAft>
              <a:buFont typeface="Wingdings" panose="05000000000000000000" pitchFamily="2" charset="2"/>
              <a:buChar char="ü"/>
            </a:pPr>
            <a:r>
              <a:rPr lang="en-US" sz="1400" dirty="0">
                <a:solidFill>
                  <a:srgbClr val="000000"/>
                </a:solidFill>
              </a:rPr>
              <a:t>In collaboration with SLAC colleagues I contributed to writing US-Japan proposal with a focus on applying AI/ML for optimizing targets.</a:t>
            </a:r>
            <a:endParaRPr lang="en-US" sz="1400" b="1"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DF1DAC5-7D7D-0613-B318-82AACD69D93A}"/>
              </a:ext>
            </a:extLst>
          </p:cNvPr>
          <p:cNvSpPr txBox="1"/>
          <p:nvPr/>
        </p:nvSpPr>
        <p:spPr>
          <a:xfrm>
            <a:off x="174812" y="888684"/>
            <a:ext cx="11872775" cy="90794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t>FY26 (Year 2): 50% LD2602 + 50% ARD-Polarized Positrons</a:t>
            </a:r>
          </a:p>
          <a:p>
            <a:pPr marL="285750" indent="-285750">
              <a:buFont typeface="Arial" panose="020B0604020202020204" pitchFamily="34" charset="0"/>
              <a:buChar char="•"/>
            </a:pPr>
            <a:r>
              <a:rPr lang="en-US" sz="1600" dirty="0"/>
              <a:t>Submitted </a:t>
            </a:r>
            <a:r>
              <a:rPr lang="en-US" sz="1600"/>
              <a:t>Proposal "</a:t>
            </a:r>
            <a:r>
              <a:rPr lang="en-US" sz="1600" dirty="0"/>
              <a:t>US-Japan Collaboration: Applying ML for software optimization of positron beams“, PI: Joe Grames, FY26: 0.25 Person-Months</a:t>
            </a:r>
          </a:p>
        </p:txBody>
      </p:sp>
      <p:pic>
        <p:nvPicPr>
          <p:cNvPr id="13" name="Picture 12" descr="A screenshot of a computer&#10;&#10;AI-generated content may be incorrect.">
            <a:extLst>
              <a:ext uri="{FF2B5EF4-FFF2-40B4-BE49-F238E27FC236}">
                <a16:creationId xmlns:a16="http://schemas.microsoft.com/office/drawing/2014/main" id="{96B37F8B-E443-CA83-75F2-74145F0305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787" y="1804325"/>
            <a:ext cx="9363518" cy="4883727"/>
          </a:xfrm>
          <a:prstGeom prst="rect">
            <a:avLst/>
          </a:prstGeom>
        </p:spPr>
      </p:pic>
      <p:sp>
        <p:nvSpPr>
          <p:cNvPr id="15" name="PlaceHolder 2">
            <a:extLst>
              <a:ext uri="{FF2B5EF4-FFF2-40B4-BE49-F238E27FC236}">
                <a16:creationId xmlns:a16="http://schemas.microsoft.com/office/drawing/2014/main" id="{FDEBCF51-808A-C254-B230-236C7F7EBA8A}"/>
              </a:ext>
            </a:extLst>
          </p:cNvPr>
          <p:cNvSpPr txBox="1">
            <a:spLocks/>
          </p:cNvSpPr>
          <p:nvPr/>
        </p:nvSpPr>
        <p:spPr>
          <a:xfrm>
            <a:off x="174812" y="141747"/>
            <a:ext cx="11872776" cy="487080"/>
          </a:xfrm>
          <a:prstGeom prst="rect">
            <a:avLst/>
          </a:prstGeom>
          <a:noFill/>
          <a:ln w="0">
            <a:noFill/>
          </a:ln>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b="1" dirty="0">
                <a:solidFill>
                  <a:schemeClr val="dk1"/>
                </a:solidFill>
              </a:rPr>
              <a:t>LD2602 FY26 Q1: Strategic Staff Hire - A. Ushakov as Positron Injector Model Integrator</a:t>
            </a:r>
            <a:endParaRPr lang="en-US" sz="2100" dirty="0">
              <a:solidFill>
                <a:schemeClr val="dk1"/>
              </a:solidFill>
              <a:latin typeface="Times New Roman"/>
            </a:endParaRPr>
          </a:p>
        </p:txBody>
      </p:sp>
    </p:spTree>
    <p:extLst>
      <p:ext uri="{BB962C8B-B14F-4D97-AF65-F5344CB8AC3E}">
        <p14:creationId xmlns:p14="http://schemas.microsoft.com/office/powerpoint/2010/main" val="1768715132"/>
      </p:ext>
    </p:extLst>
  </p:cSld>
  <p:clrMapOvr>
    <a:masterClrMapping/>
  </p:clrMapOvr>
</p:sld>
</file>

<file path=ppt/theme/theme1.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Custom 3">
      <a:majorFont>
        <a:latin typeface="Arial"/>
        <a:ea typeface=""/>
        <a:cs typeface=""/>
      </a:majorFont>
      <a:minorFont>
        <a:latin typeface="Arial"/>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0.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Arial-Times New Roman">
      <a:majorFont>
        <a:latin typeface="Arial" panose="020B0604020202020204"/>
        <a:ea typeface=""/>
        <a:cs typeface=""/>
      </a:majorFont>
      <a:minorFont>
        <a:latin typeface="Times New Roman" panose="020206030504050203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Arial-Times New Roman">
      <a:majorFont>
        <a:latin typeface="Arial" panose="020B0604020202020204"/>
        <a:ea typeface=""/>
        <a:cs typeface=""/>
      </a:majorFont>
      <a:minorFont>
        <a:latin typeface="Times New Roman" panose="020206030504050203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Custom 1">
      <a:majorFont>
        <a:latin typeface="Arial"/>
        <a:ea typeface=""/>
        <a:cs typeface=""/>
      </a:majorFont>
      <a:minorFont>
        <a:latin typeface="Arial"/>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4.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Arial-Times New Roman">
      <a:majorFont>
        <a:latin typeface="Arial" panose="020B0604020202020204"/>
        <a:ea typeface=""/>
        <a:cs typeface=""/>
      </a:majorFont>
      <a:minorFont>
        <a:latin typeface="Times New Roman" panose="020206030504050203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5.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Arial-Times New Roman">
      <a:majorFont>
        <a:latin typeface="Arial" panose="020B0604020202020204"/>
        <a:ea typeface=""/>
        <a:cs typeface=""/>
      </a:majorFont>
      <a:minorFont>
        <a:latin typeface="Times New Roman" panose="020206030504050203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6.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Arial-Times New Roman">
      <a:majorFont>
        <a:latin typeface="Arial" panose="020B0604020202020204"/>
        <a:ea typeface=""/>
        <a:cs typeface=""/>
      </a:majorFont>
      <a:minorFont>
        <a:latin typeface="Times New Roman" panose="020206030504050203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7.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Arial-Times New Roman">
      <a:majorFont>
        <a:latin typeface="Arial" panose="020B0604020202020204"/>
        <a:ea typeface=""/>
        <a:cs typeface=""/>
      </a:majorFont>
      <a:minorFont>
        <a:latin typeface="Times New Roman" panose="020206030504050203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8.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Arial-Times New Roman">
      <a:majorFont>
        <a:latin typeface="Arial" panose="020B0604020202020204"/>
        <a:ea typeface=""/>
        <a:cs typeface=""/>
      </a:majorFont>
      <a:minorFont>
        <a:latin typeface="Times New Roman" panose="020206030504050203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9.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Arial-Times New Roman">
      <a:majorFont>
        <a:latin typeface="Arial" panose="020B0604020202020204"/>
        <a:ea typeface=""/>
        <a:cs typeface=""/>
      </a:majorFont>
      <a:minorFont>
        <a:latin typeface="Times New Roman" panose="020206030504050203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JLabPowerPoint_widescreen</Template>
  <TotalTime>9567</TotalTime>
  <Words>417</Words>
  <Application>Microsoft Office PowerPoint</Application>
  <PresentationFormat>Widescreen</PresentationFormat>
  <Paragraphs>18</Paragraphs>
  <Slides>2</Slides>
  <Notes>0</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2</vt:i4>
      </vt:variant>
    </vt:vector>
  </HeadingPairs>
  <TitlesOfParts>
    <vt:vector size="18" baseType="lpstr">
      <vt:lpstr>.PingFangSC-Regular</vt:lpstr>
      <vt:lpstr>Arial</vt:lpstr>
      <vt:lpstr>Courier New</vt:lpstr>
      <vt:lpstr>PingFangSC-Regular</vt:lpstr>
      <vt:lpstr>Times New Roman</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Andriy Ushakov</dc:creator>
  <dc:description/>
  <cp:lastModifiedBy>Andriy Ushakov</cp:lastModifiedBy>
  <cp:revision>366</cp:revision>
  <cp:lastPrinted>2025-01-21T21:05:11Z</cp:lastPrinted>
  <dcterms:created xsi:type="dcterms:W3CDTF">2023-02-20T01:51:32Z</dcterms:created>
  <dcterms:modified xsi:type="dcterms:W3CDTF">2026-02-05T15:23:18Z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Widescreen</vt:lpwstr>
  </property>
  <property fmtid="{D5CDD505-2E9C-101B-9397-08002B2CF9AE}" pid="4" name="Slides">
    <vt:i4>18</vt:i4>
  </property>
</Properties>
</file>