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5" r:id="rId4"/>
    <p:sldMasterId id="2147483691" r:id="rId5"/>
  </p:sldMasterIdLst>
  <p:notesMasterIdLst>
    <p:notesMasterId r:id="rId28"/>
  </p:notesMasterIdLst>
  <p:sldIdLst>
    <p:sldId id="5863" r:id="rId6"/>
    <p:sldId id="5912" r:id="rId7"/>
    <p:sldId id="5899" r:id="rId8"/>
    <p:sldId id="5897" r:id="rId9"/>
    <p:sldId id="5904" r:id="rId10"/>
    <p:sldId id="5903" r:id="rId11"/>
    <p:sldId id="5905" r:id="rId12"/>
    <p:sldId id="5909" r:id="rId13"/>
    <p:sldId id="5913" r:id="rId14"/>
    <p:sldId id="5890" r:id="rId15"/>
    <p:sldId id="5893" r:id="rId16"/>
    <p:sldId id="5892" r:id="rId17"/>
    <p:sldId id="5902" r:id="rId18"/>
    <p:sldId id="5880" r:id="rId19"/>
    <p:sldId id="5882" r:id="rId20"/>
    <p:sldId id="5873" r:id="rId21"/>
    <p:sldId id="5883" r:id="rId22"/>
    <p:sldId id="5884" r:id="rId23"/>
    <p:sldId id="5900" r:id="rId24"/>
    <p:sldId id="5855" r:id="rId25"/>
    <p:sldId id="5901" r:id="rId26"/>
    <p:sldId id="587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519" autoAdjust="0"/>
    <p:restoredTop sz="94660"/>
  </p:normalViewPr>
  <p:slideViewPr>
    <p:cSldViewPr snapToGrid="0">
      <p:cViewPr varScale="1">
        <p:scale>
          <a:sx n="81" d="100"/>
          <a:sy n="81" d="100"/>
        </p:scale>
        <p:origin x="86" y="58"/>
      </p:cViewPr>
      <p:guideLst/>
    </p:cSldViewPr>
  </p:slideViewPr>
  <p:notesTextViewPr>
    <p:cViewPr>
      <p:scale>
        <a:sx n="1" d="1"/>
        <a:sy n="1" d="1"/>
      </p:scale>
      <p:origin x="0" y="0"/>
    </p:cViewPr>
  </p:notesTextViewPr>
  <p:sorterViewPr>
    <p:cViewPr>
      <p:scale>
        <a:sx n="75" d="100"/>
        <a:sy n="75" d="100"/>
      </p:scale>
      <p:origin x="0" y="-104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e Spata" userId="dcecbbc6-d1df-49e6-813b-76aa674c566c" providerId="ADAL" clId="{EA260F7B-9004-43CF-B9F0-D2779B8D7CF8}"/>
    <pc:docChg chg="undo custSel addSld delSld modSld sldOrd">
      <pc:chgData name="Mike Spata" userId="dcecbbc6-d1df-49e6-813b-76aa674c566c" providerId="ADAL" clId="{EA260F7B-9004-43CF-B9F0-D2779B8D7CF8}" dt="2026-06-23T11:26:49.247" v="8026" actId="20577"/>
      <pc:docMkLst>
        <pc:docMk/>
      </pc:docMkLst>
      <pc:sldChg chg="addSp delSp modSp add">
        <pc:chgData name="Mike Spata" userId="dcecbbc6-d1df-49e6-813b-76aa674c566c" providerId="ADAL" clId="{EA260F7B-9004-43CF-B9F0-D2779B8D7CF8}" dt="2026-06-23T09:53:05.774" v="7839" actId="20577"/>
        <pc:sldMkLst>
          <pc:docMk/>
          <pc:sldMk cId="2482125729" sldId="5855"/>
        </pc:sldMkLst>
        <pc:spChg chg="mod">
          <ac:chgData name="Mike Spata" userId="dcecbbc6-d1df-49e6-813b-76aa674c566c" providerId="ADAL" clId="{EA260F7B-9004-43CF-B9F0-D2779B8D7CF8}" dt="2026-06-23T09:53:05.774" v="7839" actId="20577"/>
          <ac:spMkLst>
            <pc:docMk/>
            <pc:sldMk cId="2482125729" sldId="5855"/>
            <ac:spMk id="2" creationId="{8AE67350-0AEB-D751-94E7-A194D9FC37AF}"/>
          </ac:spMkLst>
        </pc:spChg>
        <pc:spChg chg="mod">
          <ac:chgData name="Mike Spata" userId="dcecbbc6-d1df-49e6-813b-76aa674c566c" providerId="ADAL" clId="{EA260F7B-9004-43CF-B9F0-D2779B8D7CF8}" dt="2026-06-23T00:40:35.500" v="7165" actId="20577"/>
          <ac:spMkLst>
            <pc:docMk/>
            <pc:sldMk cId="2482125729" sldId="5855"/>
            <ac:spMk id="4" creationId="{B1A6E251-5BEF-190E-988C-A17D37C34E80}"/>
          </ac:spMkLst>
        </pc:spChg>
        <pc:spChg chg="del">
          <ac:chgData name="Mike Spata" userId="dcecbbc6-d1df-49e6-813b-76aa674c566c" providerId="ADAL" clId="{EA260F7B-9004-43CF-B9F0-D2779B8D7CF8}" dt="2026-06-23T00:13:04.723" v="6979" actId="478"/>
          <ac:spMkLst>
            <pc:docMk/>
            <pc:sldMk cId="2482125729" sldId="5855"/>
            <ac:spMk id="6" creationId="{ACB91561-0AC3-4758-BCA3-FEE3DCDAB45F}"/>
          </ac:spMkLst>
        </pc:spChg>
        <pc:picChg chg="add del mod">
          <ac:chgData name="Mike Spata" userId="dcecbbc6-d1df-49e6-813b-76aa674c566c" providerId="ADAL" clId="{EA260F7B-9004-43CF-B9F0-D2779B8D7CF8}" dt="2026-06-23T00:40:08.806" v="7154" actId="478"/>
          <ac:picMkLst>
            <pc:docMk/>
            <pc:sldMk cId="2482125729" sldId="5855"/>
            <ac:picMk id="4098" creationId="{C42BA271-AA15-4964-A899-BCBB7D555BE7}"/>
          </ac:picMkLst>
        </pc:picChg>
        <pc:picChg chg="add del mod">
          <ac:chgData name="Mike Spata" userId="dcecbbc6-d1df-49e6-813b-76aa674c566c" providerId="ADAL" clId="{EA260F7B-9004-43CF-B9F0-D2779B8D7CF8}" dt="2026-06-23T00:40:26.141" v="7158" actId="478"/>
          <ac:picMkLst>
            <pc:docMk/>
            <pc:sldMk cId="2482125729" sldId="5855"/>
            <ac:picMk id="4100" creationId="{5F393DD8-24F7-48EF-AD2A-F0B84CDC085C}"/>
          </ac:picMkLst>
        </pc:picChg>
      </pc:sldChg>
      <pc:sldChg chg="modSp">
        <pc:chgData name="Mike Spata" userId="dcecbbc6-d1df-49e6-813b-76aa674c566c" providerId="ADAL" clId="{EA260F7B-9004-43CF-B9F0-D2779B8D7CF8}" dt="2026-06-20T14:50:30.899" v="69" actId="404"/>
        <pc:sldMkLst>
          <pc:docMk/>
          <pc:sldMk cId="890855593" sldId="5863"/>
        </pc:sldMkLst>
        <pc:spChg chg="mod">
          <ac:chgData name="Mike Spata" userId="dcecbbc6-d1df-49e6-813b-76aa674c566c" providerId="ADAL" clId="{EA260F7B-9004-43CF-B9F0-D2779B8D7CF8}" dt="2026-06-20T14:50:30.899" v="69" actId="404"/>
          <ac:spMkLst>
            <pc:docMk/>
            <pc:sldMk cId="890855593" sldId="5863"/>
            <ac:spMk id="2" creationId="{7AAC87CA-8223-4766-DC0C-EF69FC2823DF}"/>
          </ac:spMkLst>
        </pc:spChg>
        <pc:spChg chg="mod">
          <ac:chgData name="Mike Spata" userId="dcecbbc6-d1df-49e6-813b-76aa674c566c" providerId="ADAL" clId="{EA260F7B-9004-43CF-B9F0-D2779B8D7CF8}" dt="2026-06-20T14:47:05.398" v="22" actId="20577"/>
          <ac:spMkLst>
            <pc:docMk/>
            <pc:sldMk cId="890855593" sldId="5863"/>
            <ac:spMk id="3" creationId="{AB7C2221-BF13-0BB7-7CAB-FCDFA3F405DB}"/>
          </ac:spMkLst>
        </pc:spChg>
      </pc:sldChg>
      <pc:sldChg chg="addSp delSp modSp del">
        <pc:chgData name="Mike Spata" userId="dcecbbc6-d1df-49e6-813b-76aa674c566c" providerId="ADAL" clId="{EA260F7B-9004-43CF-B9F0-D2779B8D7CF8}" dt="2026-06-22T22:37:30.263" v="6610" actId="2696"/>
        <pc:sldMkLst>
          <pc:docMk/>
          <pc:sldMk cId="4289339481" sldId="5866"/>
        </pc:sldMkLst>
        <pc:spChg chg="mod">
          <ac:chgData name="Mike Spata" userId="dcecbbc6-d1df-49e6-813b-76aa674c566c" providerId="ADAL" clId="{EA260F7B-9004-43CF-B9F0-D2779B8D7CF8}" dt="2026-06-21T11:34:30.082" v="977" actId="20577"/>
          <ac:spMkLst>
            <pc:docMk/>
            <pc:sldMk cId="4289339481" sldId="5866"/>
            <ac:spMk id="4" creationId="{B0070391-03CA-4AF1-9DD6-460310029F38}"/>
          </ac:spMkLst>
        </pc:spChg>
        <pc:spChg chg="mod">
          <ac:chgData name="Mike Spata" userId="dcecbbc6-d1df-49e6-813b-76aa674c566c" providerId="ADAL" clId="{EA260F7B-9004-43CF-B9F0-D2779B8D7CF8}" dt="2026-06-21T18:26:27.864" v="6569" actId="20577"/>
          <ac:spMkLst>
            <pc:docMk/>
            <pc:sldMk cId="4289339481" sldId="5866"/>
            <ac:spMk id="5" creationId="{69300997-1124-42ED-A43A-A538F1556E23}"/>
          </ac:spMkLst>
        </pc:spChg>
        <pc:spChg chg="add del">
          <ac:chgData name="Mike Spata" userId="dcecbbc6-d1df-49e6-813b-76aa674c566c" providerId="ADAL" clId="{EA260F7B-9004-43CF-B9F0-D2779B8D7CF8}" dt="2026-06-21T18:33:19.372" v="6589"/>
          <ac:spMkLst>
            <pc:docMk/>
            <pc:sldMk cId="4289339481" sldId="5866"/>
            <ac:spMk id="15" creationId="{90E51A6A-E8E9-489D-B711-DAFC0C89FC2F}"/>
          </ac:spMkLst>
        </pc:spChg>
        <pc:graphicFrameChg chg="add del">
          <ac:chgData name="Mike Spata" userId="dcecbbc6-d1df-49e6-813b-76aa674c566c" providerId="ADAL" clId="{EA260F7B-9004-43CF-B9F0-D2779B8D7CF8}" dt="2026-06-21T18:32:17.333" v="6579"/>
          <ac:graphicFrameMkLst>
            <pc:docMk/>
            <pc:sldMk cId="4289339481" sldId="5866"/>
            <ac:graphicFrameMk id="7" creationId="{38BA7953-0C62-4352-A136-0BA9B8AFC400}"/>
          </ac:graphicFrameMkLst>
        </pc:graphicFrameChg>
        <pc:graphicFrameChg chg="add del">
          <ac:chgData name="Mike Spata" userId="dcecbbc6-d1df-49e6-813b-76aa674c566c" providerId="ADAL" clId="{EA260F7B-9004-43CF-B9F0-D2779B8D7CF8}" dt="2026-06-21T18:33:17.186" v="6587"/>
          <ac:graphicFrameMkLst>
            <pc:docMk/>
            <pc:sldMk cId="4289339481" sldId="5866"/>
            <ac:graphicFrameMk id="14" creationId="{38EABD6F-A08C-470D-9DA2-98D7D2BAA155}"/>
          </ac:graphicFrameMkLst>
        </pc:graphicFrameChg>
        <pc:graphicFrameChg chg="add del">
          <ac:chgData name="Mike Spata" userId="dcecbbc6-d1df-49e6-813b-76aa674c566c" providerId="ADAL" clId="{EA260F7B-9004-43CF-B9F0-D2779B8D7CF8}" dt="2026-06-21T18:35:00.057" v="6596"/>
          <ac:graphicFrameMkLst>
            <pc:docMk/>
            <pc:sldMk cId="4289339481" sldId="5866"/>
            <ac:graphicFrameMk id="17" creationId="{4E0E6EEE-CBF0-474F-BA86-0FB12A941EDF}"/>
          </ac:graphicFrameMkLst>
        </pc:graphicFrameChg>
        <pc:picChg chg="del">
          <ac:chgData name="Mike Spata" userId="dcecbbc6-d1df-49e6-813b-76aa674c566c" providerId="ADAL" clId="{EA260F7B-9004-43CF-B9F0-D2779B8D7CF8}" dt="2026-06-21T17:57:36.946" v="5811" actId="478"/>
          <ac:picMkLst>
            <pc:docMk/>
            <pc:sldMk cId="4289339481" sldId="5866"/>
            <ac:picMk id="8" creationId="{C266663A-01BC-481E-B229-75CD262E62F8}"/>
          </ac:picMkLst>
        </pc:picChg>
        <pc:picChg chg="del">
          <ac:chgData name="Mike Spata" userId="dcecbbc6-d1df-49e6-813b-76aa674c566c" providerId="ADAL" clId="{EA260F7B-9004-43CF-B9F0-D2779B8D7CF8}" dt="2026-06-21T17:57:34.955" v="5810" actId="478"/>
          <ac:picMkLst>
            <pc:docMk/>
            <pc:sldMk cId="4289339481" sldId="5866"/>
            <ac:picMk id="9" creationId="{B3FB0F3A-D9E5-4529-B355-94C0930F3053}"/>
          </ac:picMkLst>
        </pc:picChg>
        <pc:picChg chg="add mod">
          <ac:chgData name="Mike Spata" userId="dcecbbc6-d1df-49e6-813b-76aa674c566c" providerId="ADAL" clId="{EA260F7B-9004-43CF-B9F0-D2779B8D7CF8}" dt="2026-06-21T18:31:39.566" v="6571" actId="1076"/>
          <ac:picMkLst>
            <pc:docMk/>
            <pc:sldMk cId="4289339481" sldId="5866"/>
            <ac:picMk id="10" creationId="{A464D988-EED8-428B-9667-F6AC69EC0BE8}"/>
          </ac:picMkLst>
        </pc:picChg>
        <pc:picChg chg="add del mod">
          <ac:chgData name="Mike Spata" userId="dcecbbc6-d1df-49e6-813b-76aa674c566c" providerId="ADAL" clId="{EA260F7B-9004-43CF-B9F0-D2779B8D7CF8}" dt="2026-06-21T18:01:13.040" v="5893" actId="478"/>
          <ac:picMkLst>
            <pc:docMk/>
            <pc:sldMk cId="4289339481" sldId="5866"/>
            <ac:picMk id="11" creationId="{81B2F1CD-DF09-478B-988E-096368CEB6ED}"/>
          </ac:picMkLst>
        </pc:picChg>
        <pc:picChg chg="add del">
          <ac:chgData name="Mike Spata" userId="dcecbbc6-d1df-49e6-813b-76aa674c566c" providerId="ADAL" clId="{EA260F7B-9004-43CF-B9F0-D2779B8D7CF8}" dt="2026-06-21T18:32:06.146" v="6573"/>
          <ac:picMkLst>
            <pc:docMk/>
            <pc:sldMk cId="4289339481" sldId="5866"/>
            <ac:picMk id="12" creationId="{8FB0DDFB-E74E-487F-AF4E-57E615D66A1E}"/>
          </ac:picMkLst>
        </pc:picChg>
        <pc:picChg chg="add del mod">
          <ac:chgData name="Mike Spata" userId="dcecbbc6-d1df-49e6-813b-76aa674c566c" providerId="ADAL" clId="{EA260F7B-9004-43CF-B9F0-D2779B8D7CF8}" dt="2026-06-21T18:32:26.756" v="6585"/>
          <ac:picMkLst>
            <pc:docMk/>
            <pc:sldMk cId="4289339481" sldId="5866"/>
            <ac:picMk id="13" creationId="{179EA176-BBD8-48F7-85A2-909B254530BD}"/>
          </ac:picMkLst>
        </pc:picChg>
        <pc:picChg chg="add del mod">
          <ac:chgData name="Mike Spata" userId="dcecbbc6-d1df-49e6-813b-76aa674c566c" providerId="ADAL" clId="{EA260F7B-9004-43CF-B9F0-D2779B8D7CF8}" dt="2026-06-21T18:34:57.561" v="6594" actId="478"/>
          <ac:picMkLst>
            <pc:docMk/>
            <pc:sldMk cId="4289339481" sldId="5866"/>
            <ac:picMk id="16" creationId="{B99D0053-F832-4CE0-B301-3B5860045F28}"/>
          </ac:picMkLst>
        </pc:picChg>
        <pc:picChg chg="add mod">
          <ac:chgData name="Mike Spata" userId="dcecbbc6-d1df-49e6-813b-76aa674c566c" providerId="ADAL" clId="{EA260F7B-9004-43CF-B9F0-D2779B8D7CF8}" dt="2026-06-22T22:37:00.219" v="6606" actId="1076"/>
          <ac:picMkLst>
            <pc:docMk/>
            <pc:sldMk cId="4289339481" sldId="5866"/>
            <ac:picMk id="18" creationId="{A7A70F59-6CC7-4AC2-B624-7BA0EAD11BD1}"/>
          </ac:picMkLst>
        </pc:picChg>
        <pc:picChg chg="add mod">
          <ac:chgData name="Mike Spata" userId="dcecbbc6-d1df-49e6-813b-76aa674c566c" providerId="ADAL" clId="{EA260F7B-9004-43CF-B9F0-D2779B8D7CF8}" dt="2026-06-22T22:37:02.499" v="6608" actId="1076"/>
          <ac:picMkLst>
            <pc:docMk/>
            <pc:sldMk cId="4289339481" sldId="5866"/>
            <ac:picMk id="19" creationId="{31911758-5C8D-4309-9E57-555CB49965E0}"/>
          </ac:picMkLst>
        </pc:picChg>
      </pc:sldChg>
      <pc:sldChg chg="addSp delSp modSp ord">
        <pc:chgData name="Mike Spata" userId="dcecbbc6-d1df-49e6-813b-76aa674c566c" providerId="ADAL" clId="{EA260F7B-9004-43CF-B9F0-D2779B8D7CF8}" dt="2026-06-23T10:03:25.411" v="7940"/>
        <pc:sldMkLst>
          <pc:docMk/>
          <pc:sldMk cId="3879236058" sldId="5873"/>
        </pc:sldMkLst>
        <pc:spChg chg="mod">
          <ac:chgData name="Mike Spata" userId="dcecbbc6-d1df-49e6-813b-76aa674c566c" providerId="ADAL" clId="{EA260F7B-9004-43CF-B9F0-D2779B8D7CF8}" dt="2026-06-21T11:32:59.038" v="939" actId="207"/>
          <ac:spMkLst>
            <pc:docMk/>
            <pc:sldMk cId="3879236058" sldId="5873"/>
            <ac:spMk id="4" creationId="{B0070391-03CA-4AF1-9DD6-460310029F38}"/>
          </ac:spMkLst>
        </pc:spChg>
        <pc:spChg chg="mod">
          <ac:chgData name="Mike Spata" userId="dcecbbc6-d1df-49e6-813b-76aa674c566c" providerId="ADAL" clId="{EA260F7B-9004-43CF-B9F0-D2779B8D7CF8}" dt="2026-06-23T01:18:05.022" v="7602" actId="14100"/>
          <ac:spMkLst>
            <pc:docMk/>
            <pc:sldMk cId="3879236058" sldId="5873"/>
            <ac:spMk id="5" creationId="{69300997-1124-42ED-A43A-A538F1556E23}"/>
          </ac:spMkLst>
        </pc:spChg>
        <pc:spChg chg="del">
          <ac:chgData name="Mike Spata" userId="dcecbbc6-d1df-49e6-813b-76aa674c566c" providerId="ADAL" clId="{EA260F7B-9004-43CF-B9F0-D2779B8D7CF8}" dt="2026-06-23T00:13:15.495" v="6982" actId="478"/>
          <ac:spMkLst>
            <pc:docMk/>
            <pc:sldMk cId="3879236058" sldId="5873"/>
            <ac:spMk id="6" creationId="{326F5D45-CA27-4ADB-AF8C-3B8B048E2E41}"/>
          </ac:spMkLst>
        </pc:spChg>
        <pc:spChg chg="add del mod">
          <ac:chgData name="Mike Spata" userId="dcecbbc6-d1df-49e6-813b-76aa674c566c" providerId="ADAL" clId="{EA260F7B-9004-43CF-B9F0-D2779B8D7CF8}" dt="2026-06-23T01:15:29.788" v="7529" actId="478"/>
          <ac:spMkLst>
            <pc:docMk/>
            <pc:sldMk cId="3879236058" sldId="5873"/>
            <ac:spMk id="13" creationId="{A44882F2-BA83-4F55-A9F5-F660DC8CCAD5}"/>
          </ac:spMkLst>
        </pc:spChg>
        <pc:spChg chg="add del mod">
          <ac:chgData name="Mike Spata" userId="dcecbbc6-d1df-49e6-813b-76aa674c566c" providerId="ADAL" clId="{EA260F7B-9004-43CF-B9F0-D2779B8D7CF8}" dt="2026-06-23T01:17:55.003" v="7599" actId="1076"/>
          <ac:spMkLst>
            <pc:docMk/>
            <pc:sldMk cId="3879236058" sldId="5873"/>
            <ac:spMk id="21" creationId="{351E241E-4639-4DE0-9B1A-D74B98F378D1}"/>
          </ac:spMkLst>
        </pc:spChg>
        <pc:spChg chg="mod">
          <ac:chgData name="Mike Spata" userId="dcecbbc6-d1df-49e6-813b-76aa674c566c" providerId="ADAL" clId="{EA260F7B-9004-43CF-B9F0-D2779B8D7CF8}" dt="2026-06-23T01:17:58.393" v="7600" actId="1076"/>
          <ac:spMkLst>
            <pc:docMk/>
            <pc:sldMk cId="3879236058" sldId="5873"/>
            <ac:spMk id="25" creationId="{5B3B9FBF-75C1-44A6-B21F-8C076951A2ED}"/>
          </ac:spMkLst>
        </pc:spChg>
        <pc:spChg chg="mod">
          <ac:chgData name="Mike Spata" userId="dcecbbc6-d1df-49e6-813b-76aa674c566c" providerId="ADAL" clId="{EA260F7B-9004-43CF-B9F0-D2779B8D7CF8}" dt="2026-06-23T01:18:23.063" v="7603" actId="1076"/>
          <ac:spMkLst>
            <pc:docMk/>
            <pc:sldMk cId="3879236058" sldId="5873"/>
            <ac:spMk id="26" creationId="{E04874B6-E78C-4F87-AA89-D92EBBBA0025}"/>
          </ac:spMkLst>
        </pc:spChg>
        <pc:spChg chg="mod">
          <ac:chgData name="Mike Spata" userId="dcecbbc6-d1df-49e6-813b-76aa674c566c" providerId="ADAL" clId="{EA260F7B-9004-43CF-B9F0-D2779B8D7CF8}" dt="2026-06-23T01:18:39.294" v="7605" actId="1076"/>
          <ac:spMkLst>
            <pc:docMk/>
            <pc:sldMk cId="3879236058" sldId="5873"/>
            <ac:spMk id="27" creationId="{29970110-8225-48C6-9DC1-BB819986EA3E}"/>
          </ac:spMkLst>
        </pc:spChg>
        <pc:spChg chg="mod">
          <ac:chgData name="Mike Spata" userId="dcecbbc6-d1df-49e6-813b-76aa674c566c" providerId="ADAL" clId="{EA260F7B-9004-43CF-B9F0-D2779B8D7CF8}" dt="2026-06-21T13:38:37.603" v="1130"/>
          <ac:spMkLst>
            <pc:docMk/>
            <pc:sldMk cId="3879236058" sldId="5873"/>
            <ac:spMk id="28" creationId="{1C2A1AFA-4A19-4C3B-92AF-ED0BE8D098E5}"/>
          </ac:spMkLst>
        </pc:spChg>
        <pc:picChg chg="mod">
          <ac:chgData name="Mike Spata" userId="dcecbbc6-d1df-49e6-813b-76aa674c566c" providerId="ADAL" clId="{EA260F7B-9004-43CF-B9F0-D2779B8D7CF8}" dt="2026-06-23T01:17:47.695" v="7597" actId="1076"/>
          <ac:picMkLst>
            <pc:docMk/>
            <pc:sldMk cId="3879236058" sldId="5873"/>
            <ac:picMk id="7" creationId="{874E15EA-9552-4250-B4DE-282DF8FFCBAF}"/>
          </ac:picMkLst>
        </pc:picChg>
        <pc:picChg chg="add del mod">
          <ac:chgData name="Mike Spata" userId="dcecbbc6-d1df-49e6-813b-76aa674c566c" providerId="ADAL" clId="{EA260F7B-9004-43CF-B9F0-D2779B8D7CF8}" dt="2026-06-23T01:15:04.350" v="7526" actId="478"/>
          <ac:picMkLst>
            <pc:docMk/>
            <pc:sldMk cId="3879236058" sldId="5873"/>
            <ac:picMk id="10" creationId="{9E0F75F4-D4E3-40BC-96C0-B4921249F731}"/>
          </ac:picMkLst>
        </pc:picChg>
        <pc:picChg chg="mod">
          <ac:chgData name="Mike Spata" userId="dcecbbc6-d1df-49e6-813b-76aa674c566c" providerId="ADAL" clId="{EA260F7B-9004-43CF-B9F0-D2779B8D7CF8}" dt="2026-06-23T01:18:32.143" v="7604" actId="408"/>
          <ac:picMkLst>
            <pc:docMk/>
            <pc:sldMk cId="3879236058" sldId="5873"/>
            <ac:picMk id="11" creationId="{E747B218-9F4F-4363-9CDA-59B3435F11FB}"/>
          </ac:picMkLst>
        </pc:picChg>
        <pc:picChg chg="add mod">
          <ac:chgData name="Mike Spata" userId="dcecbbc6-d1df-49e6-813b-76aa674c566c" providerId="ADAL" clId="{EA260F7B-9004-43CF-B9F0-D2779B8D7CF8}" dt="2026-06-23T01:17:50.242" v="7598" actId="1076"/>
          <ac:picMkLst>
            <pc:docMk/>
            <pc:sldMk cId="3879236058" sldId="5873"/>
            <ac:picMk id="14" creationId="{3556ABCE-F2D9-4BFF-8D9A-3D87D2E62F2B}"/>
          </ac:picMkLst>
        </pc:picChg>
        <pc:picChg chg="mod">
          <ac:chgData name="Mike Spata" userId="dcecbbc6-d1df-49e6-813b-76aa674c566c" providerId="ADAL" clId="{EA260F7B-9004-43CF-B9F0-D2779B8D7CF8}" dt="2026-06-23T01:18:32.143" v="7604" actId="408"/>
          <ac:picMkLst>
            <pc:docMk/>
            <pc:sldMk cId="3879236058" sldId="5873"/>
            <ac:picMk id="16" creationId="{6A9126D9-5E46-4FA5-8AE6-7F41243448BA}"/>
          </ac:picMkLst>
        </pc:picChg>
        <pc:picChg chg="mod">
          <ac:chgData name="Mike Spata" userId="dcecbbc6-d1df-49e6-813b-76aa674c566c" providerId="ADAL" clId="{EA260F7B-9004-43CF-B9F0-D2779B8D7CF8}" dt="2026-06-23T01:18:32.143" v="7604" actId="408"/>
          <ac:picMkLst>
            <pc:docMk/>
            <pc:sldMk cId="3879236058" sldId="5873"/>
            <ac:picMk id="18" creationId="{F1A2B6DA-4D2F-46BC-BFCE-D253BA4CDF79}"/>
          </ac:picMkLst>
        </pc:picChg>
      </pc:sldChg>
      <pc:sldChg chg="addSp delSp modSp">
        <pc:chgData name="Mike Spata" userId="dcecbbc6-d1df-49e6-813b-76aa674c566c" providerId="ADAL" clId="{EA260F7B-9004-43CF-B9F0-D2779B8D7CF8}" dt="2026-06-23T10:11:50.690" v="7980" actId="20577"/>
        <pc:sldMkLst>
          <pc:docMk/>
          <pc:sldMk cId="1186524197" sldId="5874"/>
        </pc:sldMkLst>
        <pc:spChg chg="add del mod">
          <ac:chgData name="Mike Spata" userId="dcecbbc6-d1df-49e6-813b-76aa674c566c" providerId="ADAL" clId="{EA260F7B-9004-43CF-B9F0-D2779B8D7CF8}" dt="2026-06-23T10:10:46.621" v="7978"/>
          <ac:spMkLst>
            <pc:docMk/>
            <pc:sldMk cId="1186524197" sldId="5874"/>
            <ac:spMk id="2" creationId="{400233EC-1A75-474F-9A89-09E480A6C8D3}"/>
          </ac:spMkLst>
        </pc:spChg>
        <pc:spChg chg="mod">
          <ac:chgData name="Mike Spata" userId="dcecbbc6-d1df-49e6-813b-76aa674c566c" providerId="ADAL" clId="{EA260F7B-9004-43CF-B9F0-D2779B8D7CF8}" dt="2026-06-23T10:11:50.690" v="7980" actId="20577"/>
          <ac:spMkLst>
            <pc:docMk/>
            <pc:sldMk cId="1186524197" sldId="5874"/>
            <ac:spMk id="5" creationId="{69300997-1124-42ED-A43A-A538F1556E23}"/>
          </ac:spMkLst>
        </pc:spChg>
      </pc:sldChg>
      <pc:sldChg chg="delSp modSp ord">
        <pc:chgData name="Mike Spata" userId="dcecbbc6-d1df-49e6-813b-76aa674c566c" providerId="ADAL" clId="{EA260F7B-9004-43CF-B9F0-D2779B8D7CF8}" dt="2026-06-23T10:03:10.289" v="7938"/>
        <pc:sldMkLst>
          <pc:docMk/>
          <pc:sldMk cId="1294030156" sldId="5880"/>
        </pc:sldMkLst>
        <pc:spChg chg="del">
          <ac:chgData name="Mike Spata" userId="dcecbbc6-d1df-49e6-813b-76aa674c566c" providerId="ADAL" clId="{EA260F7B-9004-43CF-B9F0-D2779B8D7CF8}" dt="2026-06-23T09:25:08.372" v="7622" actId="478"/>
          <ac:spMkLst>
            <pc:docMk/>
            <pc:sldMk cId="1294030156" sldId="5880"/>
            <ac:spMk id="2" creationId="{60B545F2-E000-4EC3-8079-1F5F8161767E}"/>
          </ac:spMkLst>
        </pc:spChg>
        <pc:spChg chg="mod">
          <ac:chgData name="Mike Spata" userId="dcecbbc6-d1df-49e6-813b-76aa674c566c" providerId="ADAL" clId="{EA260F7B-9004-43CF-B9F0-D2779B8D7CF8}" dt="2026-06-23T09:25:02.481" v="7621" actId="108"/>
          <ac:spMkLst>
            <pc:docMk/>
            <pc:sldMk cId="1294030156" sldId="5880"/>
            <ac:spMk id="4" creationId="{B0070391-03CA-4AF1-9DD6-460310029F38}"/>
          </ac:spMkLst>
        </pc:spChg>
        <pc:spChg chg="del">
          <ac:chgData name="Mike Spata" userId="dcecbbc6-d1df-49e6-813b-76aa674c566c" providerId="ADAL" clId="{EA260F7B-9004-43CF-B9F0-D2779B8D7CF8}" dt="2026-06-23T09:25:12.491" v="7623" actId="478"/>
          <ac:spMkLst>
            <pc:docMk/>
            <pc:sldMk cId="1294030156" sldId="5880"/>
            <ac:spMk id="6" creationId="{326F5D45-CA27-4ADB-AF8C-3B8B048E2E41}"/>
          </ac:spMkLst>
        </pc:spChg>
      </pc:sldChg>
      <pc:sldChg chg="modSp add del ord">
        <pc:chgData name="Mike Spata" userId="dcecbbc6-d1df-49e6-813b-76aa674c566c" providerId="ADAL" clId="{EA260F7B-9004-43CF-B9F0-D2779B8D7CF8}" dt="2026-06-23T10:03:22.359" v="7939"/>
        <pc:sldMkLst>
          <pc:docMk/>
          <pc:sldMk cId="594126435" sldId="5882"/>
        </pc:sldMkLst>
        <pc:spChg chg="mod">
          <ac:chgData name="Mike Spata" userId="dcecbbc6-d1df-49e6-813b-76aa674c566c" providerId="ADAL" clId="{EA260F7B-9004-43CF-B9F0-D2779B8D7CF8}" dt="2026-06-23T00:56:50.943" v="7384" actId="207"/>
          <ac:spMkLst>
            <pc:docMk/>
            <pc:sldMk cId="594126435" sldId="5882"/>
            <ac:spMk id="4" creationId="{B0070391-03CA-4AF1-9DD6-460310029F38}"/>
          </ac:spMkLst>
        </pc:spChg>
      </pc:sldChg>
      <pc:sldChg chg="delSp modSp del ord">
        <pc:chgData name="Mike Spata" userId="dcecbbc6-d1df-49e6-813b-76aa674c566c" providerId="ADAL" clId="{EA260F7B-9004-43CF-B9F0-D2779B8D7CF8}" dt="2026-06-23T10:02:54.529" v="7936"/>
        <pc:sldMkLst>
          <pc:docMk/>
          <pc:sldMk cId="2027214126" sldId="5883"/>
        </pc:sldMkLst>
        <pc:spChg chg="mod">
          <ac:chgData name="Mike Spata" userId="dcecbbc6-d1df-49e6-813b-76aa674c566c" providerId="ADAL" clId="{EA260F7B-9004-43CF-B9F0-D2779B8D7CF8}" dt="2026-06-21T13:33:19.408" v="1028" actId="207"/>
          <ac:spMkLst>
            <pc:docMk/>
            <pc:sldMk cId="2027214126" sldId="5883"/>
            <ac:spMk id="4" creationId="{347858A0-A557-6FBD-B1F7-522B5FEFB70D}"/>
          </ac:spMkLst>
        </pc:spChg>
        <pc:spChg chg="del">
          <ac:chgData name="Mike Spata" userId="dcecbbc6-d1df-49e6-813b-76aa674c566c" providerId="ADAL" clId="{EA260F7B-9004-43CF-B9F0-D2779B8D7CF8}" dt="2026-06-23T00:12:46.710" v="6974" actId="478"/>
          <ac:spMkLst>
            <pc:docMk/>
            <pc:sldMk cId="2027214126" sldId="5883"/>
            <ac:spMk id="6" creationId="{6A7A0D10-B410-0F9E-C401-80903C712A23}"/>
          </ac:spMkLst>
        </pc:spChg>
        <pc:graphicFrameChg chg="mod modGraphic">
          <ac:chgData name="Mike Spata" userId="dcecbbc6-d1df-49e6-813b-76aa674c566c" providerId="ADAL" clId="{EA260F7B-9004-43CF-B9F0-D2779B8D7CF8}" dt="2026-06-22T23:11:44.109" v="6943" actId="1036"/>
          <ac:graphicFrameMkLst>
            <pc:docMk/>
            <pc:sldMk cId="2027214126" sldId="5883"/>
            <ac:graphicFrameMk id="7" creationId="{7CB983E7-6AD4-DC40-8B23-69318A77330E}"/>
          </ac:graphicFrameMkLst>
        </pc:graphicFrameChg>
      </pc:sldChg>
      <pc:sldChg chg="delSp modSp del ord">
        <pc:chgData name="Mike Spata" userId="dcecbbc6-d1df-49e6-813b-76aa674c566c" providerId="ADAL" clId="{EA260F7B-9004-43CF-B9F0-D2779B8D7CF8}" dt="2026-06-23T10:02:54.529" v="7936"/>
        <pc:sldMkLst>
          <pc:docMk/>
          <pc:sldMk cId="1677223617" sldId="5884"/>
        </pc:sldMkLst>
        <pc:spChg chg="mod">
          <ac:chgData name="Mike Spata" userId="dcecbbc6-d1df-49e6-813b-76aa674c566c" providerId="ADAL" clId="{EA260F7B-9004-43CF-B9F0-D2779B8D7CF8}" dt="2026-06-21T13:33:24.565" v="1029" actId="207"/>
          <ac:spMkLst>
            <pc:docMk/>
            <pc:sldMk cId="1677223617" sldId="5884"/>
            <ac:spMk id="4" creationId="{B0070391-03CA-4AF1-9DD6-460310029F38}"/>
          </ac:spMkLst>
        </pc:spChg>
        <pc:spChg chg="del">
          <ac:chgData name="Mike Spata" userId="dcecbbc6-d1df-49e6-813b-76aa674c566c" providerId="ADAL" clId="{EA260F7B-9004-43CF-B9F0-D2779B8D7CF8}" dt="2026-06-23T00:12:52.501" v="6975" actId="478"/>
          <ac:spMkLst>
            <pc:docMk/>
            <pc:sldMk cId="1677223617" sldId="5884"/>
            <ac:spMk id="6" creationId="{326F5D45-CA27-4ADB-AF8C-3B8B048E2E41}"/>
          </ac:spMkLst>
        </pc:spChg>
      </pc:sldChg>
      <pc:sldChg chg="del ord">
        <pc:chgData name="Mike Spata" userId="dcecbbc6-d1df-49e6-813b-76aa674c566c" providerId="ADAL" clId="{EA260F7B-9004-43CF-B9F0-D2779B8D7CF8}" dt="2026-06-23T09:32:04.909" v="7683" actId="2696"/>
        <pc:sldMkLst>
          <pc:docMk/>
          <pc:sldMk cId="4027889682" sldId="5885"/>
        </pc:sldMkLst>
      </pc:sldChg>
      <pc:sldChg chg="modSp del">
        <pc:chgData name="Mike Spata" userId="dcecbbc6-d1df-49e6-813b-76aa674c566c" providerId="ADAL" clId="{EA260F7B-9004-43CF-B9F0-D2779B8D7CF8}" dt="2026-06-22T22:42:41.343" v="6648" actId="2696"/>
        <pc:sldMkLst>
          <pc:docMk/>
          <pc:sldMk cId="847523413" sldId="5889"/>
        </pc:sldMkLst>
        <pc:spChg chg="mod">
          <ac:chgData name="Mike Spata" userId="dcecbbc6-d1df-49e6-813b-76aa674c566c" providerId="ADAL" clId="{EA260F7B-9004-43CF-B9F0-D2779B8D7CF8}" dt="2026-06-21T11:33:26.725" v="941" actId="207"/>
          <ac:spMkLst>
            <pc:docMk/>
            <pc:sldMk cId="847523413" sldId="5889"/>
            <ac:spMk id="4" creationId="{B0070391-03CA-4AF1-9DD6-460310029F38}"/>
          </ac:spMkLst>
        </pc:spChg>
        <pc:spChg chg="mod">
          <ac:chgData name="Mike Spata" userId="dcecbbc6-d1df-49e6-813b-76aa674c566c" providerId="ADAL" clId="{EA260F7B-9004-43CF-B9F0-D2779B8D7CF8}" dt="2026-06-22T22:42:31.904" v="6646" actId="13926"/>
          <ac:spMkLst>
            <pc:docMk/>
            <pc:sldMk cId="847523413" sldId="5889"/>
            <ac:spMk id="5" creationId="{69300997-1124-42ED-A43A-A538F1556E23}"/>
          </ac:spMkLst>
        </pc:spChg>
      </pc:sldChg>
      <pc:sldChg chg="modSp">
        <pc:chgData name="Mike Spata" userId="dcecbbc6-d1df-49e6-813b-76aa674c566c" providerId="ADAL" clId="{EA260F7B-9004-43CF-B9F0-D2779B8D7CF8}" dt="2026-06-23T09:30:41.142" v="7682" actId="20577"/>
        <pc:sldMkLst>
          <pc:docMk/>
          <pc:sldMk cId="996088167" sldId="5890"/>
        </pc:sldMkLst>
        <pc:spChg chg="mod">
          <ac:chgData name="Mike Spata" userId="dcecbbc6-d1df-49e6-813b-76aa674c566c" providerId="ADAL" clId="{EA260F7B-9004-43CF-B9F0-D2779B8D7CF8}" dt="2026-06-23T09:30:41.142" v="7682" actId="20577"/>
          <ac:spMkLst>
            <pc:docMk/>
            <pc:sldMk cId="996088167" sldId="5890"/>
            <ac:spMk id="4" creationId="{B0070391-03CA-4AF1-9DD6-460310029F38}"/>
          </ac:spMkLst>
        </pc:spChg>
        <pc:spChg chg="mod">
          <ac:chgData name="Mike Spata" userId="dcecbbc6-d1df-49e6-813b-76aa674c566c" providerId="ADAL" clId="{EA260F7B-9004-43CF-B9F0-D2779B8D7CF8}" dt="2026-06-23T09:23:03.997" v="7618" actId="20577"/>
          <ac:spMkLst>
            <pc:docMk/>
            <pc:sldMk cId="996088167" sldId="5890"/>
            <ac:spMk id="5" creationId="{69300997-1124-42ED-A43A-A538F1556E23}"/>
          </ac:spMkLst>
        </pc:spChg>
      </pc:sldChg>
      <pc:sldChg chg="modSp del">
        <pc:chgData name="Mike Spata" userId="dcecbbc6-d1df-49e6-813b-76aa674c566c" providerId="ADAL" clId="{EA260F7B-9004-43CF-B9F0-D2779B8D7CF8}" dt="2026-06-23T00:13:08.313" v="6981" actId="2696"/>
        <pc:sldMkLst>
          <pc:docMk/>
          <pc:sldMk cId="2276331758" sldId="5890"/>
        </pc:sldMkLst>
        <pc:spChg chg="mod">
          <ac:chgData name="Mike Spata" userId="dcecbbc6-d1df-49e6-813b-76aa674c566c" providerId="ADAL" clId="{EA260F7B-9004-43CF-B9F0-D2779B8D7CF8}" dt="2026-06-21T11:32:50.444" v="937" actId="207"/>
          <ac:spMkLst>
            <pc:docMk/>
            <pc:sldMk cId="2276331758" sldId="5890"/>
            <ac:spMk id="4" creationId="{B0070391-03CA-4AF1-9DD6-460310029F38}"/>
          </ac:spMkLst>
        </pc:spChg>
        <pc:spChg chg="mod">
          <ac:chgData name="Mike Spata" userId="dcecbbc6-d1df-49e6-813b-76aa674c566c" providerId="ADAL" clId="{EA260F7B-9004-43CF-B9F0-D2779B8D7CF8}" dt="2026-06-21T11:32:45.155" v="936" actId="207"/>
          <ac:spMkLst>
            <pc:docMk/>
            <pc:sldMk cId="2276331758" sldId="5890"/>
            <ac:spMk id="37" creationId="{D4965546-7E41-4467-B409-176EA1A53075}"/>
          </ac:spMkLst>
        </pc:spChg>
      </pc:sldChg>
      <pc:sldChg chg="delSp modSp del">
        <pc:chgData name="Mike Spata" userId="dcecbbc6-d1df-49e6-813b-76aa674c566c" providerId="ADAL" clId="{EA260F7B-9004-43CF-B9F0-D2779B8D7CF8}" dt="2026-06-23T09:34:23.905" v="7738" actId="2696"/>
        <pc:sldMkLst>
          <pc:docMk/>
          <pc:sldMk cId="1309762057" sldId="5891"/>
        </pc:sldMkLst>
        <pc:spChg chg="mod">
          <ac:chgData name="Mike Spata" userId="dcecbbc6-d1df-49e6-813b-76aa674c566c" providerId="ADAL" clId="{EA260F7B-9004-43CF-B9F0-D2779B8D7CF8}" dt="2026-06-23T00:58:00.145" v="7392" actId="20577"/>
          <ac:spMkLst>
            <pc:docMk/>
            <pc:sldMk cId="1309762057" sldId="5891"/>
            <ac:spMk id="4" creationId="{B0070391-03CA-4AF1-9DD6-460310029F38}"/>
          </ac:spMkLst>
        </pc:spChg>
        <pc:spChg chg="mod">
          <ac:chgData name="Mike Spata" userId="dcecbbc6-d1df-49e6-813b-76aa674c566c" providerId="ADAL" clId="{EA260F7B-9004-43CF-B9F0-D2779B8D7CF8}" dt="2026-06-23T09:24:32.206" v="7620" actId="20577"/>
          <ac:spMkLst>
            <pc:docMk/>
            <pc:sldMk cId="1309762057" sldId="5891"/>
            <ac:spMk id="5" creationId="{69300997-1124-42ED-A43A-A538F1556E23}"/>
          </ac:spMkLst>
        </pc:spChg>
        <pc:spChg chg="del">
          <ac:chgData name="Mike Spata" userId="dcecbbc6-d1df-49e6-813b-76aa674c566c" providerId="ADAL" clId="{EA260F7B-9004-43CF-B9F0-D2779B8D7CF8}" dt="2026-06-23T00:13:07.179" v="6980" actId="478"/>
          <ac:spMkLst>
            <pc:docMk/>
            <pc:sldMk cId="1309762057" sldId="5891"/>
            <ac:spMk id="11" creationId="{2B3E1D83-DF4B-405F-A6A2-962B6CB5E7B2}"/>
          </ac:spMkLst>
        </pc:spChg>
      </pc:sldChg>
      <pc:sldChg chg="delSp modSp">
        <pc:chgData name="Mike Spata" userId="dcecbbc6-d1df-49e6-813b-76aa674c566c" providerId="ADAL" clId="{EA260F7B-9004-43CF-B9F0-D2779B8D7CF8}" dt="2026-06-23T00:46:59.516" v="7245" actId="1035"/>
        <pc:sldMkLst>
          <pc:docMk/>
          <pc:sldMk cId="3398804234" sldId="5892"/>
        </pc:sldMkLst>
        <pc:spChg chg="mod">
          <ac:chgData name="Mike Spata" userId="dcecbbc6-d1df-49e6-813b-76aa674c566c" providerId="ADAL" clId="{EA260F7B-9004-43CF-B9F0-D2779B8D7CF8}" dt="2026-06-23T00:46:15.009" v="7230" actId="20577"/>
          <ac:spMkLst>
            <pc:docMk/>
            <pc:sldMk cId="3398804234" sldId="5892"/>
            <ac:spMk id="4" creationId="{B0070391-03CA-4AF1-9DD6-460310029F38}"/>
          </ac:spMkLst>
        </pc:spChg>
        <pc:spChg chg="mod">
          <ac:chgData name="Mike Spata" userId="dcecbbc6-d1df-49e6-813b-76aa674c566c" providerId="ADAL" clId="{EA260F7B-9004-43CF-B9F0-D2779B8D7CF8}" dt="2026-06-23T00:46:59.516" v="7245" actId="1035"/>
          <ac:spMkLst>
            <pc:docMk/>
            <pc:sldMk cId="3398804234" sldId="5892"/>
            <ac:spMk id="5" creationId="{69300997-1124-42ED-A43A-A538F1556E23}"/>
          </ac:spMkLst>
        </pc:spChg>
        <pc:spChg chg="del">
          <ac:chgData name="Mike Spata" userId="dcecbbc6-d1df-49e6-813b-76aa674c566c" providerId="ADAL" clId="{EA260F7B-9004-43CF-B9F0-D2779B8D7CF8}" dt="2026-06-23T00:12:41.364" v="6973" actId="478"/>
          <ac:spMkLst>
            <pc:docMk/>
            <pc:sldMk cId="3398804234" sldId="5892"/>
            <ac:spMk id="8" creationId="{A0DF82D1-6198-490B-BD87-DF9CBC81DB07}"/>
          </ac:spMkLst>
        </pc:spChg>
        <pc:picChg chg="mod">
          <ac:chgData name="Mike Spata" userId="dcecbbc6-d1df-49e6-813b-76aa674c566c" providerId="ADAL" clId="{EA260F7B-9004-43CF-B9F0-D2779B8D7CF8}" dt="2026-06-23T00:46:53.468" v="7239" actId="1076"/>
          <ac:picMkLst>
            <pc:docMk/>
            <pc:sldMk cId="3398804234" sldId="5892"/>
            <ac:picMk id="3" creationId="{73249AA2-7EC3-4D3A-AB2B-78AD7039463B}"/>
          </ac:picMkLst>
        </pc:picChg>
      </pc:sldChg>
      <pc:sldChg chg="delSp modSp">
        <pc:chgData name="Mike Spata" userId="dcecbbc6-d1df-49e6-813b-76aa674c566c" providerId="ADAL" clId="{EA260F7B-9004-43CF-B9F0-D2779B8D7CF8}" dt="2026-06-23T09:56:18.708" v="7930" actId="207"/>
        <pc:sldMkLst>
          <pc:docMk/>
          <pc:sldMk cId="477766013" sldId="5893"/>
        </pc:sldMkLst>
        <pc:spChg chg="mod">
          <ac:chgData name="Mike Spata" userId="dcecbbc6-d1df-49e6-813b-76aa674c566c" providerId="ADAL" clId="{EA260F7B-9004-43CF-B9F0-D2779B8D7CF8}" dt="2026-06-23T00:46:31.649" v="7238" actId="20577"/>
          <ac:spMkLst>
            <pc:docMk/>
            <pc:sldMk cId="477766013" sldId="5893"/>
            <ac:spMk id="4" creationId="{B0070391-03CA-4AF1-9DD6-460310029F38}"/>
          </ac:spMkLst>
        </pc:spChg>
        <pc:spChg chg="mod">
          <ac:chgData name="Mike Spata" userId="dcecbbc6-d1df-49e6-813b-76aa674c566c" providerId="ADAL" clId="{EA260F7B-9004-43CF-B9F0-D2779B8D7CF8}" dt="2026-06-23T09:56:18.708" v="7930" actId="207"/>
          <ac:spMkLst>
            <pc:docMk/>
            <pc:sldMk cId="477766013" sldId="5893"/>
            <ac:spMk id="5" creationId="{69300997-1124-42ED-A43A-A538F1556E23}"/>
          </ac:spMkLst>
        </pc:spChg>
        <pc:spChg chg="del">
          <ac:chgData name="Mike Spata" userId="dcecbbc6-d1df-49e6-813b-76aa674c566c" providerId="ADAL" clId="{EA260F7B-9004-43CF-B9F0-D2779B8D7CF8}" dt="2026-06-23T00:12:37.192" v="6972" actId="478"/>
          <ac:spMkLst>
            <pc:docMk/>
            <pc:sldMk cId="477766013" sldId="5893"/>
            <ac:spMk id="8" creationId="{A0DF82D1-6198-490B-BD87-DF9CBC81DB07}"/>
          </ac:spMkLst>
        </pc:spChg>
      </pc:sldChg>
      <pc:sldChg chg="delSp add">
        <pc:chgData name="Mike Spata" userId="dcecbbc6-d1df-49e6-813b-76aa674c566c" providerId="ADAL" clId="{EA260F7B-9004-43CF-B9F0-D2779B8D7CF8}" dt="2026-06-23T00:12:21.223" v="6970" actId="478"/>
        <pc:sldMkLst>
          <pc:docMk/>
          <pc:sldMk cId="1793652598" sldId="5897"/>
        </pc:sldMkLst>
        <pc:spChg chg="del">
          <ac:chgData name="Mike Spata" userId="dcecbbc6-d1df-49e6-813b-76aa674c566c" providerId="ADAL" clId="{EA260F7B-9004-43CF-B9F0-D2779B8D7CF8}" dt="2026-06-23T00:12:21.223" v="6970" actId="478"/>
          <ac:spMkLst>
            <pc:docMk/>
            <pc:sldMk cId="1793652598" sldId="5897"/>
            <ac:spMk id="6" creationId="{326F5D45-CA27-4ADB-AF8C-3B8B048E2E41}"/>
          </ac:spMkLst>
        </pc:spChg>
      </pc:sldChg>
      <pc:sldChg chg="modSp ord">
        <pc:chgData name="Mike Spata" userId="dcecbbc6-d1df-49e6-813b-76aa674c566c" providerId="ADAL" clId="{EA260F7B-9004-43CF-B9F0-D2779B8D7CF8}" dt="2026-06-22T23:01:33.148" v="6754" actId="12788"/>
        <pc:sldMkLst>
          <pc:docMk/>
          <pc:sldMk cId="3531138775" sldId="5899"/>
        </pc:sldMkLst>
        <pc:spChg chg="mod">
          <ac:chgData name="Mike Spata" userId="dcecbbc6-d1df-49e6-813b-76aa674c566c" providerId="ADAL" clId="{EA260F7B-9004-43CF-B9F0-D2779B8D7CF8}" dt="2026-06-21T17:32:46.033" v="5700" actId="5793"/>
          <ac:spMkLst>
            <pc:docMk/>
            <pc:sldMk cId="3531138775" sldId="5899"/>
            <ac:spMk id="4" creationId="{B0070391-03CA-4AF1-9DD6-460310029F38}"/>
          </ac:spMkLst>
        </pc:spChg>
        <pc:spChg chg="mod">
          <ac:chgData name="Mike Spata" userId="dcecbbc6-d1df-49e6-813b-76aa674c566c" providerId="ADAL" clId="{EA260F7B-9004-43CF-B9F0-D2779B8D7CF8}" dt="2026-06-22T23:00:55.820" v="6750" actId="20577"/>
          <ac:spMkLst>
            <pc:docMk/>
            <pc:sldMk cId="3531138775" sldId="5899"/>
            <ac:spMk id="5" creationId="{69300997-1124-42ED-A43A-A538F1556E23}"/>
          </ac:spMkLst>
        </pc:spChg>
        <pc:picChg chg="mod">
          <ac:chgData name="Mike Spata" userId="dcecbbc6-d1df-49e6-813b-76aa674c566c" providerId="ADAL" clId="{EA260F7B-9004-43CF-B9F0-D2779B8D7CF8}" dt="2026-06-22T23:01:33.148" v="6754" actId="12788"/>
          <ac:picMkLst>
            <pc:docMk/>
            <pc:sldMk cId="3531138775" sldId="5899"/>
            <ac:picMk id="19" creationId="{B9C9CC8E-D37A-49B5-896B-96FA993F5CBC}"/>
          </ac:picMkLst>
        </pc:picChg>
      </pc:sldChg>
      <pc:sldChg chg="delSp modSp ord">
        <pc:chgData name="Mike Spata" userId="dcecbbc6-d1df-49e6-813b-76aa674c566c" providerId="ADAL" clId="{EA260F7B-9004-43CF-B9F0-D2779B8D7CF8}" dt="2026-06-23T10:02:54.529" v="7936"/>
        <pc:sldMkLst>
          <pc:docMk/>
          <pc:sldMk cId="2921885022" sldId="5900"/>
        </pc:sldMkLst>
        <pc:spChg chg="mod">
          <ac:chgData name="Mike Spata" userId="dcecbbc6-d1df-49e6-813b-76aa674c566c" providerId="ADAL" clId="{EA260F7B-9004-43CF-B9F0-D2779B8D7CF8}" dt="2026-06-21T13:33:28.824" v="1030" actId="207"/>
          <ac:spMkLst>
            <pc:docMk/>
            <pc:sldMk cId="2921885022" sldId="5900"/>
            <ac:spMk id="4" creationId="{B0070391-03CA-4AF1-9DD6-460310029F38}"/>
          </ac:spMkLst>
        </pc:spChg>
        <pc:spChg chg="del">
          <ac:chgData name="Mike Spata" userId="dcecbbc6-d1df-49e6-813b-76aa674c566c" providerId="ADAL" clId="{EA260F7B-9004-43CF-B9F0-D2779B8D7CF8}" dt="2026-06-23T00:12:56.237" v="6976" actId="478"/>
          <ac:spMkLst>
            <pc:docMk/>
            <pc:sldMk cId="2921885022" sldId="5900"/>
            <ac:spMk id="6" creationId="{326F5D45-CA27-4ADB-AF8C-3B8B048E2E41}"/>
          </ac:spMkLst>
        </pc:spChg>
        <pc:spChg chg="mod">
          <ac:chgData name="Mike Spata" userId="dcecbbc6-d1df-49e6-813b-76aa674c566c" providerId="ADAL" clId="{EA260F7B-9004-43CF-B9F0-D2779B8D7CF8}" dt="2026-06-23T00:48:11.207" v="7247" actId="20577"/>
          <ac:spMkLst>
            <pc:docMk/>
            <pc:sldMk cId="2921885022" sldId="5900"/>
            <ac:spMk id="9" creationId="{6BFA825D-F7F8-7C4C-BC6B-83CE47309CE1}"/>
          </ac:spMkLst>
        </pc:spChg>
        <pc:spChg chg="del">
          <ac:chgData name="Mike Spata" userId="dcecbbc6-d1df-49e6-813b-76aa674c566c" providerId="ADAL" clId="{EA260F7B-9004-43CF-B9F0-D2779B8D7CF8}" dt="2026-06-23T09:20:15.769" v="7606"/>
          <ac:spMkLst>
            <pc:docMk/>
            <pc:sldMk cId="2921885022" sldId="5900"/>
            <ac:spMk id="12" creationId="{BC90118A-0F94-4F06-A1B5-045B05234DAB}"/>
          </ac:spMkLst>
        </pc:spChg>
        <pc:graphicFrameChg chg="mod modGraphic">
          <ac:chgData name="Mike Spata" userId="dcecbbc6-d1df-49e6-813b-76aa674c566c" providerId="ADAL" clId="{EA260F7B-9004-43CF-B9F0-D2779B8D7CF8}" dt="2026-06-23T10:00:16.082" v="7933" actId="12385"/>
          <ac:graphicFrameMkLst>
            <pc:docMk/>
            <pc:sldMk cId="2921885022" sldId="5900"/>
            <ac:graphicFrameMk id="11" creationId="{64232092-4D4E-AF48-B025-1DFB4561A780}"/>
          </ac:graphicFrameMkLst>
        </pc:graphicFrameChg>
      </pc:sldChg>
      <pc:sldChg chg="delSp modSp del">
        <pc:chgData name="Mike Spata" userId="dcecbbc6-d1df-49e6-813b-76aa674c566c" providerId="ADAL" clId="{EA260F7B-9004-43CF-B9F0-D2779B8D7CF8}" dt="2026-06-23T09:23:36.341" v="7619" actId="2696"/>
        <pc:sldMkLst>
          <pc:docMk/>
          <pc:sldMk cId="91144562" sldId="5901"/>
        </pc:sldMkLst>
        <pc:spChg chg="mod">
          <ac:chgData name="Mike Spata" userId="dcecbbc6-d1df-49e6-813b-76aa674c566c" providerId="ADAL" clId="{EA260F7B-9004-43CF-B9F0-D2779B8D7CF8}" dt="2026-06-21T13:33:34.149" v="1031" actId="207"/>
          <ac:spMkLst>
            <pc:docMk/>
            <pc:sldMk cId="91144562" sldId="5901"/>
            <ac:spMk id="4" creationId="{B0070391-03CA-4AF1-9DD6-460310029F38}"/>
          </ac:spMkLst>
        </pc:spChg>
        <pc:spChg chg="del">
          <ac:chgData name="Mike Spata" userId="dcecbbc6-d1df-49e6-813b-76aa674c566c" providerId="ADAL" clId="{EA260F7B-9004-43CF-B9F0-D2779B8D7CF8}" dt="2026-06-23T00:12:59.082" v="6977" actId="478"/>
          <ac:spMkLst>
            <pc:docMk/>
            <pc:sldMk cId="91144562" sldId="5901"/>
            <ac:spMk id="6" creationId="{326F5D45-CA27-4ADB-AF8C-3B8B048E2E41}"/>
          </ac:spMkLst>
        </pc:spChg>
        <pc:spChg chg="del">
          <ac:chgData name="Mike Spata" userId="dcecbbc6-d1df-49e6-813b-76aa674c566c" providerId="ADAL" clId="{EA260F7B-9004-43CF-B9F0-D2779B8D7CF8}" dt="2026-06-23T00:48:57.092" v="7249" actId="478"/>
          <ac:spMkLst>
            <pc:docMk/>
            <pc:sldMk cId="91144562" sldId="5901"/>
            <ac:spMk id="8" creationId="{13DC74D9-06FD-3C42-B548-F6A0DA89CF6B}"/>
          </ac:spMkLst>
        </pc:spChg>
      </pc:sldChg>
      <pc:sldChg chg="delSp modSp">
        <pc:chgData name="Mike Spata" userId="dcecbbc6-d1df-49e6-813b-76aa674c566c" providerId="ADAL" clId="{EA260F7B-9004-43CF-B9F0-D2779B8D7CF8}" dt="2026-06-23T09:53:15.406" v="7843" actId="20577"/>
        <pc:sldMkLst>
          <pc:docMk/>
          <pc:sldMk cId="3440678761" sldId="5901"/>
        </pc:sldMkLst>
        <pc:spChg chg="mod">
          <ac:chgData name="Mike Spata" userId="dcecbbc6-d1df-49e6-813b-76aa674c566c" providerId="ADAL" clId="{EA260F7B-9004-43CF-B9F0-D2779B8D7CF8}" dt="2026-06-23T09:53:15.406" v="7843" actId="20577"/>
          <ac:spMkLst>
            <pc:docMk/>
            <pc:sldMk cId="3440678761" sldId="5901"/>
            <ac:spMk id="4" creationId="{8BD8CE78-47AD-AF40-75B2-CE533BF3FBB9}"/>
          </ac:spMkLst>
        </pc:spChg>
        <pc:spChg chg="del">
          <ac:chgData name="Mike Spata" userId="dcecbbc6-d1df-49e6-813b-76aa674c566c" providerId="ADAL" clId="{EA260F7B-9004-43CF-B9F0-D2779B8D7CF8}" dt="2026-06-23T09:27:47.093" v="7628" actId="478"/>
          <ac:spMkLst>
            <pc:docMk/>
            <pc:sldMk cId="3440678761" sldId="5901"/>
            <ac:spMk id="8" creationId="{6E91C0F5-A030-B294-C074-A3837CA9BD16}"/>
          </ac:spMkLst>
        </pc:spChg>
        <pc:spChg chg="del">
          <ac:chgData name="Mike Spata" userId="dcecbbc6-d1df-49e6-813b-76aa674c566c" providerId="ADAL" clId="{EA260F7B-9004-43CF-B9F0-D2779B8D7CF8}" dt="2026-06-23T09:27:43.506" v="7627" actId="478"/>
          <ac:spMkLst>
            <pc:docMk/>
            <pc:sldMk cId="3440678761" sldId="5901"/>
            <ac:spMk id="10" creationId="{64627E5C-CDF9-4ECD-82E9-6ADFBF1E0E69}"/>
          </ac:spMkLst>
        </pc:spChg>
        <pc:spChg chg="del">
          <ac:chgData name="Mike Spata" userId="dcecbbc6-d1df-49e6-813b-76aa674c566c" providerId="ADAL" clId="{EA260F7B-9004-43CF-B9F0-D2779B8D7CF8}" dt="2026-06-23T09:27:39.512" v="7626" actId="478"/>
          <ac:spMkLst>
            <pc:docMk/>
            <pc:sldMk cId="3440678761" sldId="5901"/>
            <ac:spMk id="26" creationId="{0BD19645-3FDC-4BE6-A026-0BEEA582E234}"/>
          </ac:spMkLst>
        </pc:spChg>
      </pc:sldChg>
      <pc:sldChg chg="delSp modSp ord">
        <pc:chgData name="Mike Spata" userId="dcecbbc6-d1df-49e6-813b-76aa674c566c" providerId="ADAL" clId="{EA260F7B-9004-43CF-B9F0-D2779B8D7CF8}" dt="2026-06-23T10:03:03.660" v="7937"/>
        <pc:sldMkLst>
          <pc:docMk/>
          <pc:sldMk cId="1716861750" sldId="5902"/>
        </pc:sldMkLst>
        <pc:spChg chg="mod">
          <ac:chgData name="Mike Spata" userId="dcecbbc6-d1df-49e6-813b-76aa674c566c" providerId="ADAL" clId="{EA260F7B-9004-43CF-B9F0-D2779B8D7CF8}" dt="2026-06-23T00:18:31.478" v="7060" actId="313"/>
          <ac:spMkLst>
            <pc:docMk/>
            <pc:sldMk cId="1716861750" sldId="5902"/>
            <ac:spMk id="4" creationId="{B0070391-03CA-4AF1-9DD6-460310029F38}"/>
          </ac:spMkLst>
        </pc:spChg>
        <pc:spChg chg="mod">
          <ac:chgData name="Mike Spata" userId="dcecbbc6-d1df-49e6-813b-76aa674c566c" providerId="ADAL" clId="{EA260F7B-9004-43CF-B9F0-D2779B8D7CF8}" dt="2026-06-23T00:17:55.026" v="7036" actId="255"/>
          <ac:spMkLst>
            <pc:docMk/>
            <pc:sldMk cId="1716861750" sldId="5902"/>
            <ac:spMk id="5" creationId="{69300997-1124-42ED-A43A-A538F1556E23}"/>
          </ac:spMkLst>
        </pc:spChg>
        <pc:spChg chg="del">
          <ac:chgData name="Mike Spata" userId="dcecbbc6-d1df-49e6-813b-76aa674c566c" providerId="ADAL" clId="{EA260F7B-9004-43CF-B9F0-D2779B8D7CF8}" dt="2026-06-23T00:13:02.261" v="6978" actId="478"/>
          <ac:spMkLst>
            <pc:docMk/>
            <pc:sldMk cId="1716861750" sldId="5902"/>
            <ac:spMk id="6" creationId="{326F5D45-CA27-4ADB-AF8C-3B8B048E2E41}"/>
          </ac:spMkLst>
        </pc:spChg>
        <pc:spChg chg="del">
          <ac:chgData name="Mike Spata" userId="dcecbbc6-d1df-49e6-813b-76aa674c566c" providerId="ADAL" clId="{EA260F7B-9004-43CF-B9F0-D2779B8D7CF8}" dt="2026-06-22T23:17:33.406" v="6966"/>
          <ac:spMkLst>
            <pc:docMk/>
            <pc:sldMk cId="1716861750" sldId="5902"/>
            <ac:spMk id="7" creationId="{E9B77593-4DE3-422B-B950-AB99C510174A}"/>
          </ac:spMkLst>
        </pc:spChg>
      </pc:sldChg>
      <pc:sldChg chg="addSp delSp modSp add">
        <pc:chgData name="Mike Spata" userId="dcecbbc6-d1df-49e6-813b-76aa674c566c" providerId="ADAL" clId="{EA260F7B-9004-43CF-B9F0-D2779B8D7CF8}" dt="2026-06-23T11:26:49.247" v="8026" actId="20577"/>
        <pc:sldMkLst>
          <pc:docMk/>
          <pc:sldMk cId="1269812295" sldId="5903"/>
        </pc:sldMkLst>
        <pc:spChg chg="mod">
          <ac:chgData name="Mike Spata" userId="dcecbbc6-d1df-49e6-813b-76aa674c566c" providerId="ADAL" clId="{EA260F7B-9004-43CF-B9F0-D2779B8D7CF8}" dt="2026-06-21T13:48:58.663" v="1174"/>
          <ac:spMkLst>
            <pc:docMk/>
            <pc:sldMk cId="1269812295" sldId="5903"/>
            <ac:spMk id="4" creationId="{B0070391-03CA-4AF1-9DD6-460310029F38}"/>
          </ac:spMkLst>
        </pc:spChg>
        <pc:spChg chg="mod">
          <ac:chgData name="Mike Spata" userId="dcecbbc6-d1df-49e6-813b-76aa674c566c" providerId="ADAL" clId="{EA260F7B-9004-43CF-B9F0-D2779B8D7CF8}" dt="2026-06-23T11:26:49.247" v="8026" actId="20577"/>
          <ac:spMkLst>
            <pc:docMk/>
            <pc:sldMk cId="1269812295" sldId="5903"/>
            <ac:spMk id="5" creationId="{69300997-1124-42ED-A43A-A538F1556E23}"/>
          </ac:spMkLst>
        </pc:spChg>
        <pc:spChg chg="add mod">
          <ac:chgData name="Mike Spata" userId="dcecbbc6-d1df-49e6-813b-76aa674c566c" providerId="ADAL" clId="{EA260F7B-9004-43CF-B9F0-D2779B8D7CF8}" dt="2026-06-22T22:36:26.992" v="6605" actId="20577"/>
          <ac:spMkLst>
            <pc:docMk/>
            <pc:sldMk cId="1269812295" sldId="5903"/>
            <ac:spMk id="8" creationId="{1BB0D61B-42D2-47BF-AFA1-07A0902021B4}"/>
          </ac:spMkLst>
        </pc:spChg>
        <pc:picChg chg="add mod">
          <ac:chgData name="Mike Spata" userId="dcecbbc6-d1df-49e6-813b-76aa674c566c" providerId="ADAL" clId="{EA260F7B-9004-43CF-B9F0-D2779B8D7CF8}" dt="2026-06-21T17:35:06.469" v="5767" actId="1036"/>
          <ac:picMkLst>
            <pc:docMk/>
            <pc:sldMk cId="1269812295" sldId="5903"/>
            <ac:picMk id="7" creationId="{4455C9E8-5901-4E34-9139-B880B800169D}"/>
          </ac:picMkLst>
        </pc:picChg>
        <pc:picChg chg="del">
          <ac:chgData name="Mike Spata" userId="dcecbbc6-d1df-49e6-813b-76aa674c566c" providerId="ADAL" clId="{EA260F7B-9004-43CF-B9F0-D2779B8D7CF8}" dt="2026-06-21T13:49:26.928" v="1176" actId="478"/>
          <ac:picMkLst>
            <pc:docMk/>
            <pc:sldMk cId="1269812295" sldId="5903"/>
            <ac:picMk id="8" creationId="{C266663A-01BC-481E-B229-75CD262E62F8}"/>
          </ac:picMkLst>
        </pc:picChg>
        <pc:picChg chg="del">
          <ac:chgData name="Mike Spata" userId="dcecbbc6-d1df-49e6-813b-76aa674c566c" providerId="ADAL" clId="{EA260F7B-9004-43CF-B9F0-D2779B8D7CF8}" dt="2026-06-21T13:49:23.901" v="1175" actId="478"/>
          <ac:picMkLst>
            <pc:docMk/>
            <pc:sldMk cId="1269812295" sldId="5903"/>
            <ac:picMk id="9" creationId="{B3FB0F3A-D9E5-4529-B355-94C0930F3053}"/>
          </ac:picMkLst>
        </pc:picChg>
      </pc:sldChg>
      <pc:sldChg chg="modSp add ord">
        <pc:chgData name="Mike Spata" userId="dcecbbc6-d1df-49e6-813b-76aa674c566c" providerId="ADAL" clId="{EA260F7B-9004-43CF-B9F0-D2779B8D7CF8}" dt="2026-06-23T09:29:30.009" v="7675" actId="20577"/>
        <pc:sldMkLst>
          <pc:docMk/>
          <pc:sldMk cId="54772760" sldId="5904"/>
        </pc:sldMkLst>
        <pc:spChg chg="mod">
          <ac:chgData name="Mike Spata" userId="dcecbbc6-d1df-49e6-813b-76aa674c566c" providerId="ADAL" clId="{EA260F7B-9004-43CF-B9F0-D2779B8D7CF8}" dt="2026-06-23T09:29:30.009" v="7675" actId="20577"/>
          <ac:spMkLst>
            <pc:docMk/>
            <pc:sldMk cId="54772760" sldId="5904"/>
            <ac:spMk id="5" creationId="{69300997-1124-42ED-A43A-A538F1556E23}"/>
          </ac:spMkLst>
        </pc:spChg>
      </pc:sldChg>
      <pc:sldChg chg="addSp delSp modSp add ord">
        <pc:chgData name="Mike Spata" userId="dcecbbc6-d1df-49e6-813b-76aa674c566c" providerId="ADAL" clId="{EA260F7B-9004-43CF-B9F0-D2779B8D7CF8}" dt="2026-06-23T11:25:08.402" v="7984" actId="20577"/>
        <pc:sldMkLst>
          <pc:docMk/>
          <pc:sldMk cId="312094781" sldId="5905"/>
        </pc:sldMkLst>
        <pc:spChg chg="mod">
          <ac:chgData name="Mike Spata" userId="dcecbbc6-d1df-49e6-813b-76aa674c566c" providerId="ADAL" clId="{EA260F7B-9004-43CF-B9F0-D2779B8D7CF8}" dt="2026-06-21T17:06:02.201" v="4694" actId="20577"/>
          <ac:spMkLst>
            <pc:docMk/>
            <pc:sldMk cId="312094781" sldId="5905"/>
            <ac:spMk id="4" creationId="{B0070391-03CA-4AF1-9DD6-460310029F38}"/>
          </ac:spMkLst>
        </pc:spChg>
        <pc:spChg chg="mod">
          <ac:chgData name="Mike Spata" userId="dcecbbc6-d1df-49e6-813b-76aa674c566c" providerId="ADAL" clId="{EA260F7B-9004-43CF-B9F0-D2779B8D7CF8}" dt="2026-06-23T11:25:08.402" v="7984" actId="20577"/>
          <ac:spMkLst>
            <pc:docMk/>
            <pc:sldMk cId="312094781" sldId="5905"/>
            <ac:spMk id="5" creationId="{69300997-1124-42ED-A43A-A538F1556E23}"/>
          </ac:spMkLst>
        </pc:spChg>
        <pc:spChg chg="add mod">
          <ac:chgData name="Mike Spata" userId="dcecbbc6-d1df-49e6-813b-76aa674c566c" providerId="ADAL" clId="{EA260F7B-9004-43CF-B9F0-D2779B8D7CF8}" dt="2026-06-21T17:08:40.872" v="4716" actId="164"/>
          <ac:spMkLst>
            <pc:docMk/>
            <pc:sldMk cId="312094781" sldId="5905"/>
            <ac:spMk id="8" creationId="{9501F7DB-2534-428B-87F4-4FCC9FDA5081}"/>
          </ac:spMkLst>
        </pc:spChg>
        <pc:spChg chg="add mod">
          <ac:chgData name="Mike Spata" userId="dcecbbc6-d1df-49e6-813b-76aa674c566c" providerId="ADAL" clId="{EA260F7B-9004-43CF-B9F0-D2779B8D7CF8}" dt="2026-06-21T17:36:04.593" v="5788" actId="1035"/>
          <ac:spMkLst>
            <pc:docMk/>
            <pc:sldMk cId="312094781" sldId="5905"/>
            <ac:spMk id="10" creationId="{2D9E1193-C521-4503-9BA1-CFB631D9A6AF}"/>
          </ac:spMkLst>
        </pc:spChg>
        <pc:spChg chg="add mod">
          <ac:chgData name="Mike Spata" userId="dcecbbc6-d1df-49e6-813b-76aa674c566c" providerId="ADAL" clId="{EA260F7B-9004-43CF-B9F0-D2779B8D7CF8}" dt="2026-06-21T17:14:00.226" v="4930" actId="164"/>
          <ac:spMkLst>
            <pc:docMk/>
            <pc:sldMk cId="312094781" sldId="5905"/>
            <ac:spMk id="12" creationId="{8E5EBB1A-F8F9-447F-90FF-BF051515A5EC}"/>
          </ac:spMkLst>
        </pc:spChg>
        <pc:grpChg chg="add del mod">
          <ac:chgData name="Mike Spata" userId="dcecbbc6-d1df-49e6-813b-76aa674c566c" providerId="ADAL" clId="{EA260F7B-9004-43CF-B9F0-D2779B8D7CF8}" dt="2026-06-21T17:12:44.630" v="4912" actId="478"/>
          <ac:grpSpMkLst>
            <pc:docMk/>
            <pc:sldMk cId="312094781" sldId="5905"/>
            <ac:grpSpMk id="9" creationId="{76E16B4B-1BE3-4CCC-A409-A943111C5C2A}"/>
          </ac:grpSpMkLst>
        </pc:grpChg>
        <pc:grpChg chg="add mod">
          <ac:chgData name="Mike Spata" userId="dcecbbc6-d1df-49e6-813b-76aa674c566c" providerId="ADAL" clId="{EA260F7B-9004-43CF-B9F0-D2779B8D7CF8}" dt="2026-06-21T17:36:04.593" v="5788" actId="1035"/>
          <ac:grpSpMkLst>
            <pc:docMk/>
            <pc:sldMk cId="312094781" sldId="5905"/>
            <ac:grpSpMk id="13" creationId="{136535FC-0EC4-40F0-B1DD-1DBFF5622867}"/>
          </ac:grpSpMkLst>
        </pc:grpChg>
        <pc:picChg chg="add mod">
          <ac:chgData name="Mike Spata" userId="dcecbbc6-d1df-49e6-813b-76aa674c566c" providerId="ADAL" clId="{EA260F7B-9004-43CF-B9F0-D2779B8D7CF8}" dt="2026-06-21T17:08:40.872" v="4716" actId="164"/>
          <ac:picMkLst>
            <pc:docMk/>
            <pc:sldMk cId="312094781" sldId="5905"/>
            <ac:picMk id="7" creationId="{A896EFDA-A1AC-4F13-A231-9793FC5393C3}"/>
          </ac:picMkLst>
        </pc:picChg>
        <pc:picChg chg="add mod ord">
          <ac:chgData name="Mike Spata" userId="dcecbbc6-d1df-49e6-813b-76aa674c566c" providerId="ADAL" clId="{EA260F7B-9004-43CF-B9F0-D2779B8D7CF8}" dt="2026-06-21T17:14:00.226" v="4930" actId="164"/>
          <ac:picMkLst>
            <pc:docMk/>
            <pc:sldMk cId="312094781" sldId="5905"/>
            <ac:picMk id="11" creationId="{F51FC585-5269-4F15-8DDB-9FF59A25F350}"/>
          </ac:picMkLst>
        </pc:picChg>
      </pc:sldChg>
      <pc:sldChg chg="addSp delSp modSp add del">
        <pc:chgData name="Mike Spata" userId="dcecbbc6-d1df-49e6-813b-76aa674c566c" providerId="ADAL" clId="{EA260F7B-9004-43CF-B9F0-D2779B8D7CF8}" dt="2026-06-22T23:04:43.954" v="6767" actId="2696"/>
        <pc:sldMkLst>
          <pc:docMk/>
          <pc:sldMk cId="2236661918" sldId="5906"/>
        </pc:sldMkLst>
        <pc:spChg chg="mod">
          <ac:chgData name="Mike Spata" userId="dcecbbc6-d1df-49e6-813b-76aa674c566c" providerId="ADAL" clId="{EA260F7B-9004-43CF-B9F0-D2779B8D7CF8}" dt="2026-06-21T17:08:19.132" v="4713" actId="20577"/>
          <ac:spMkLst>
            <pc:docMk/>
            <pc:sldMk cId="2236661918" sldId="5906"/>
            <ac:spMk id="4" creationId="{B0070391-03CA-4AF1-9DD6-460310029F38}"/>
          </ac:spMkLst>
        </pc:spChg>
        <pc:spChg chg="mod">
          <ac:chgData name="Mike Spata" userId="dcecbbc6-d1df-49e6-813b-76aa674c566c" providerId="ADAL" clId="{EA260F7B-9004-43CF-B9F0-D2779B8D7CF8}" dt="2026-06-22T09:58:23.463" v="6603"/>
          <ac:spMkLst>
            <pc:docMk/>
            <pc:sldMk cId="2236661918" sldId="5906"/>
            <ac:spMk id="5" creationId="{69300997-1124-42ED-A43A-A538F1556E23}"/>
          </ac:spMkLst>
        </pc:spChg>
        <pc:spChg chg="add del">
          <ac:chgData name="Mike Spata" userId="dcecbbc6-d1df-49e6-813b-76aa674c566c" providerId="ADAL" clId="{EA260F7B-9004-43CF-B9F0-D2779B8D7CF8}" dt="2026-06-21T17:20:49.865" v="5330"/>
          <ac:spMkLst>
            <pc:docMk/>
            <pc:sldMk cId="2236661918" sldId="5906"/>
            <ac:spMk id="7" creationId="{E4108A1F-F36B-4DBF-AEE1-94202F80B8E2}"/>
          </ac:spMkLst>
        </pc:spChg>
        <pc:spChg chg="add mod">
          <ac:chgData name="Mike Spata" userId="dcecbbc6-d1df-49e6-813b-76aa674c566c" providerId="ADAL" clId="{EA260F7B-9004-43CF-B9F0-D2779B8D7CF8}" dt="2026-06-21T17:31:34.198" v="5652" actId="164"/>
          <ac:spMkLst>
            <pc:docMk/>
            <pc:sldMk cId="2236661918" sldId="5906"/>
            <ac:spMk id="11" creationId="{46E93576-3D64-415F-A07D-022D2A67C691}"/>
          </ac:spMkLst>
        </pc:spChg>
        <pc:spChg chg="add mod">
          <ac:chgData name="Mike Spata" userId="dcecbbc6-d1df-49e6-813b-76aa674c566c" providerId="ADAL" clId="{EA260F7B-9004-43CF-B9F0-D2779B8D7CF8}" dt="2026-06-21T17:31:34.198" v="5652" actId="164"/>
          <ac:spMkLst>
            <pc:docMk/>
            <pc:sldMk cId="2236661918" sldId="5906"/>
            <ac:spMk id="12" creationId="{3843EA84-4771-4F2D-9AFE-8267D3A55055}"/>
          </ac:spMkLst>
        </pc:spChg>
        <pc:spChg chg="add mod">
          <ac:chgData name="Mike Spata" userId="dcecbbc6-d1df-49e6-813b-76aa674c566c" providerId="ADAL" clId="{EA260F7B-9004-43CF-B9F0-D2779B8D7CF8}" dt="2026-06-21T17:31:34.198" v="5652" actId="164"/>
          <ac:spMkLst>
            <pc:docMk/>
            <pc:sldMk cId="2236661918" sldId="5906"/>
            <ac:spMk id="13" creationId="{82AE51D3-5E81-4D60-BE28-547074BFB019}"/>
          </ac:spMkLst>
        </pc:spChg>
        <pc:spChg chg="add mod">
          <ac:chgData name="Mike Spata" userId="dcecbbc6-d1df-49e6-813b-76aa674c566c" providerId="ADAL" clId="{EA260F7B-9004-43CF-B9F0-D2779B8D7CF8}" dt="2026-06-21T17:31:23.293" v="5651" actId="571"/>
          <ac:spMkLst>
            <pc:docMk/>
            <pc:sldMk cId="2236661918" sldId="5906"/>
            <ac:spMk id="16" creationId="{3D319B55-0D60-4EB6-9A13-54992DFB4D92}"/>
          </ac:spMkLst>
        </pc:spChg>
        <pc:grpChg chg="add mod">
          <ac:chgData name="Mike Spata" userId="dcecbbc6-d1df-49e6-813b-76aa674c566c" providerId="ADAL" clId="{EA260F7B-9004-43CF-B9F0-D2779B8D7CF8}" dt="2026-06-21T17:31:37.047" v="5660" actId="1036"/>
          <ac:grpSpMkLst>
            <pc:docMk/>
            <pc:sldMk cId="2236661918" sldId="5906"/>
            <ac:grpSpMk id="17" creationId="{BAAC0B19-F9F9-40B7-8D19-EF268EA3DED7}"/>
          </ac:grpSpMkLst>
        </pc:grpChg>
        <pc:picChg chg="add mod">
          <ac:chgData name="Mike Spata" userId="dcecbbc6-d1df-49e6-813b-76aa674c566c" providerId="ADAL" clId="{EA260F7B-9004-43CF-B9F0-D2779B8D7CF8}" dt="2026-06-21T17:31:34.198" v="5652" actId="164"/>
          <ac:picMkLst>
            <pc:docMk/>
            <pc:sldMk cId="2236661918" sldId="5906"/>
            <ac:picMk id="8" creationId="{082E0DFF-505E-41AD-A95B-5F415BEE61DA}"/>
          </ac:picMkLst>
        </pc:picChg>
        <pc:picChg chg="add mod">
          <ac:chgData name="Mike Spata" userId="dcecbbc6-d1df-49e6-813b-76aa674c566c" providerId="ADAL" clId="{EA260F7B-9004-43CF-B9F0-D2779B8D7CF8}" dt="2026-06-21T17:31:34.198" v="5652" actId="164"/>
          <ac:picMkLst>
            <pc:docMk/>
            <pc:sldMk cId="2236661918" sldId="5906"/>
            <ac:picMk id="9" creationId="{5C6A8535-C002-4B5C-B86B-915485D8E009}"/>
          </ac:picMkLst>
        </pc:picChg>
        <pc:picChg chg="add mod">
          <ac:chgData name="Mike Spata" userId="dcecbbc6-d1df-49e6-813b-76aa674c566c" providerId="ADAL" clId="{EA260F7B-9004-43CF-B9F0-D2779B8D7CF8}" dt="2026-06-21T17:31:34.198" v="5652" actId="164"/>
          <ac:picMkLst>
            <pc:docMk/>
            <pc:sldMk cId="2236661918" sldId="5906"/>
            <ac:picMk id="10" creationId="{F29F5D6F-2AC9-4686-8D2D-2AC6AA265665}"/>
          </ac:picMkLst>
        </pc:picChg>
        <pc:picChg chg="add mod">
          <ac:chgData name="Mike Spata" userId="dcecbbc6-d1df-49e6-813b-76aa674c566c" providerId="ADAL" clId="{EA260F7B-9004-43CF-B9F0-D2779B8D7CF8}" dt="2026-06-21T17:31:23.293" v="5651" actId="571"/>
          <ac:picMkLst>
            <pc:docMk/>
            <pc:sldMk cId="2236661918" sldId="5906"/>
            <ac:picMk id="14" creationId="{4B5B3310-9DB5-4D14-A3B4-0EBB79C75077}"/>
          </ac:picMkLst>
        </pc:picChg>
        <pc:picChg chg="add mod">
          <ac:chgData name="Mike Spata" userId="dcecbbc6-d1df-49e6-813b-76aa674c566c" providerId="ADAL" clId="{EA260F7B-9004-43CF-B9F0-D2779B8D7CF8}" dt="2026-06-21T17:31:23.293" v="5651" actId="571"/>
          <ac:picMkLst>
            <pc:docMk/>
            <pc:sldMk cId="2236661918" sldId="5906"/>
            <ac:picMk id="15" creationId="{D85FB342-EE11-4E72-9358-FF491945F731}"/>
          </ac:picMkLst>
        </pc:picChg>
      </pc:sldChg>
      <pc:sldChg chg="modSp add del ord">
        <pc:chgData name="Mike Spata" userId="dcecbbc6-d1df-49e6-813b-76aa674c566c" providerId="ADAL" clId="{EA260F7B-9004-43CF-B9F0-D2779B8D7CF8}" dt="2026-06-23T01:10:18.514" v="7517" actId="2696"/>
        <pc:sldMkLst>
          <pc:docMk/>
          <pc:sldMk cId="3853007788" sldId="5907"/>
        </pc:sldMkLst>
        <pc:spChg chg="mod">
          <ac:chgData name="Mike Spata" userId="dcecbbc6-d1df-49e6-813b-76aa674c566c" providerId="ADAL" clId="{EA260F7B-9004-43CF-B9F0-D2779B8D7CF8}" dt="2026-06-23T01:01:46.992" v="7415" actId="1076"/>
          <ac:spMkLst>
            <pc:docMk/>
            <pc:sldMk cId="3853007788" sldId="5907"/>
            <ac:spMk id="5" creationId="{69300997-1124-42ED-A43A-A538F1556E23}"/>
          </ac:spMkLst>
        </pc:spChg>
      </pc:sldChg>
      <pc:sldChg chg="modSp add del">
        <pc:chgData name="Mike Spata" userId="dcecbbc6-d1df-49e6-813b-76aa674c566c" providerId="ADAL" clId="{EA260F7B-9004-43CF-B9F0-D2779B8D7CF8}" dt="2026-06-23T01:01:30.397" v="7412" actId="2696"/>
        <pc:sldMkLst>
          <pc:docMk/>
          <pc:sldMk cId="3196922816" sldId="5908"/>
        </pc:sldMkLst>
        <pc:spChg chg="mod">
          <ac:chgData name="Mike Spata" userId="dcecbbc6-d1df-49e6-813b-76aa674c566c" providerId="ADAL" clId="{EA260F7B-9004-43CF-B9F0-D2779B8D7CF8}" dt="2026-06-22T22:42:57.613" v="6651" actId="207"/>
          <ac:spMkLst>
            <pc:docMk/>
            <pc:sldMk cId="3196922816" sldId="5908"/>
            <ac:spMk id="5" creationId="{69300997-1124-42ED-A43A-A538F1556E23}"/>
          </ac:spMkLst>
        </pc:spChg>
      </pc:sldChg>
      <pc:sldChg chg="delSp modSp add">
        <pc:chgData name="Mike Spata" userId="dcecbbc6-d1df-49e6-813b-76aa674c566c" providerId="ADAL" clId="{EA260F7B-9004-43CF-B9F0-D2779B8D7CF8}" dt="2026-06-23T09:51:03.553" v="7818" actId="20577"/>
        <pc:sldMkLst>
          <pc:docMk/>
          <pc:sldMk cId="3609597460" sldId="5909"/>
        </pc:sldMkLst>
        <pc:spChg chg="mod">
          <ac:chgData name="Mike Spata" userId="dcecbbc6-d1df-49e6-813b-76aa674c566c" providerId="ADAL" clId="{EA260F7B-9004-43CF-B9F0-D2779B8D7CF8}" dt="2026-06-23T09:51:03.553" v="7818" actId="20577"/>
          <ac:spMkLst>
            <pc:docMk/>
            <pc:sldMk cId="3609597460" sldId="5909"/>
            <ac:spMk id="5" creationId="{69300997-1124-42ED-A43A-A538F1556E23}"/>
          </ac:spMkLst>
        </pc:spChg>
        <pc:spChg chg="del">
          <ac:chgData name="Mike Spata" userId="dcecbbc6-d1df-49e6-813b-76aa674c566c" providerId="ADAL" clId="{EA260F7B-9004-43CF-B9F0-D2779B8D7CF8}" dt="2026-06-23T00:12:32.012" v="6971" actId="478"/>
          <ac:spMkLst>
            <pc:docMk/>
            <pc:sldMk cId="3609597460" sldId="5909"/>
            <ac:spMk id="6" creationId="{326F5D45-CA27-4ADB-AF8C-3B8B048E2E41}"/>
          </ac:spMkLst>
        </pc:spChg>
      </pc:sldChg>
      <pc:sldChg chg="add del">
        <pc:chgData name="Mike Spata" userId="dcecbbc6-d1df-49e6-813b-76aa674c566c" providerId="ADAL" clId="{EA260F7B-9004-43CF-B9F0-D2779B8D7CF8}" dt="2026-06-23T01:02:41.192" v="7423" actId="2696"/>
        <pc:sldMkLst>
          <pc:docMk/>
          <pc:sldMk cId="2532300093" sldId="5910"/>
        </pc:sldMkLst>
      </pc:sldChg>
      <pc:sldChg chg="modSp add del ord">
        <pc:chgData name="Mike Spata" userId="dcecbbc6-d1df-49e6-813b-76aa674c566c" providerId="ADAL" clId="{EA260F7B-9004-43CF-B9F0-D2779B8D7CF8}" dt="2026-06-23T09:40:26.154" v="7776" actId="2696"/>
        <pc:sldMkLst>
          <pc:docMk/>
          <pc:sldMk cId="2656378010" sldId="5911"/>
        </pc:sldMkLst>
        <pc:spChg chg="mod">
          <ac:chgData name="Mike Spata" userId="dcecbbc6-d1df-49e6-813b-76aa674c566c" providerId="ADAL" clId="{EA260F7B-9004-43CF-B9F0-D2779B8D7CF8}" dt="2026-06-23T01:09:35.945" v="7512" actId="20577"/>
          <ac:spMkLst>
            <pc:docMk/>
            <pc:sldMk cId="2656378010" sldId="5911"/>
            <ac:spMk id="5" creationId="{69300997-1124-42ED-A43A-A538F1556E23}"/>
          </ac:spMkLst>
        </pc:spChg>
      </pc:sldChg>
      <pc:sldChg chg="modSp add del ord">
        <pc:chgData name="Mike Spata" userId="dcecbbc6-d1df-49e6-813b-76aa674c566c" providerId="ADAL" clId="{EA260F7B-9004-43CF-B9F0-D2779B8D7CF8}" dt="2026-06-23T10:04:51.359" v="7943"/>
        <pc:sldMkLst>
          <pc:docMk/>
          <pc:sldMk cId="385342095" sldId="5912"/>
        </pc:sldMkLst>
        <pc:spChg chg="mod">
          <ac:chgData name="Mike Spata" userId="dcecbbc6-d1df-49e6-813b-76aa674c566c" providerId="ADAL" clId="{EA260F7B-9004-43CF-B9F0-D2779B8D7CF8}" dt="2026-06-23T10:04:51.359" v="7943"/>
          <ac:spMkLst>
            <pc:docMk/>
            <pc:sldMk cId="385342095" sldId="5912"/>
            <ac:spMk id="5" creationId="{69300997-1124-42ED-A43A-A538F1556E23}"/>
          </ac:spMkLst>
        </pc:spChg>
      </pc:sldChg>
      <pc:sldChg chg="modSp add ord">
        <pc:chgData name="Mike Spata" userId="dcecbbc6-d1df-49e6-813b-76aa674c566c" providerId="ADAL" clId="{EA260F7B-9004-43CF-B9F0-D2779B8D7CF8}" dt="2026-06-23T10:03:58.434" v="7941" actId="20578"/>
        <pc:sldMkLst>
          <pc:docMk/>
          <pc:sldMk cId="3820049594" sldId="5913"/>
        </pc:sldMkLst>
        <pc:spChg chg="mod">
          <ac:chgData name="Mike Spata" userId="dcecbbc6-d1df-49e6-813b-76aa674c566c" providerId="ADAL" clId="{EA260F7B-9004-43CF-B9F0-D2779B8D7CF8}" dt="2026-06-23T10:03:58.434" v="7941" actId="20578"/>
          <ac:spMkLst>
            <pc:docMk/>
            <pc:sldMk cId="3820049594" sldId="5913"/>
            <ac:spMk id="5" creationId="{69300997-1124-42ED-A43A-A538F1556E23}"/>
          </ac:spMkLst>
        </pc:spChg>
      </pc:sldChg>
    </pc:docChg>
  </pc:docChgLst>
  <pc:docChgLst>
    <pc:chgData name="Mike Spata" userId="dcecbbc6-d1df-49e6-813b-76aa674c566c" providerId="ADAL" clId="{146E5112-8144-4893-AEFB-E98EEFE9673F}"/>
    <pc:docChg chg="undo custSel addSld delSld modSld">
      <pc:chgData name="Mike Spata" userId="dcecbbc6-d1df-49e6-813b-76aa674c566c" providerId="ADAL" clId="{146E5112-8144-4893-AEFB-E98EEFE9673F}" dt="2026-06-20T14:44:24.681" v="47" actId="20577"/>
      <pc:docMkLst>
        <pc:docMk/>
      </pc:docMkLst>
      <pc:sldChg chg="addSp delSp modSp">
        <pc:chgData name="Mike Spata" userId="dcecbbc6-d1df-49e6-813b-76aa674c566c" providerId="ADAL" clId="{146E5112-8144-4893-AEFB-E98EEFE9673F}" dt="2026-06-20T14:44:24.681" v="47" actId="20577"/>
        <pc:sldMkLst>
          <pc:docMk/>
          <pc:sldMk cId="890855593" sldId="5863"/>
        </pc:sldMkLst>
        <pc:spChg chg="mod">
          <ac:chgData name="Mike Spata" userId="dcecbbc6-d1df-49e6-813b-76aa674c566c" providerId="ADAL" clId="{146E5112-8144-4893-AEFB-E98EEFE9673F}" dt="2026-06-20T14:44:24.681" v="47" actId="20577"/>
          <ac:spMkLst>
            <pc:docMk/>
            <pc:sldMk cId="890855593" sldId="5863"/>
            <ac:spMk id="2" creationId="{7AAC87CA-8223-4766-DC0C-EF69FC2823DF}"/>
          </ac:spMkLst>
        </pc:spChg>
        <pc:spChg chg="mod">
          <ac:chgData name="Mike Spata" userId="dcecbbc6-d1df-49e6-813b-76aa674c566c" providerId="ADAL" clId="{146E5112-8144-4893-AEFB-E98EEFE9673F}" dt="2026-06-20T14:43:25.584" v="36" actId="108"/>
          <ac:spMkLst>
            <pc:docMk/>
            <pc:sldMk cId="890855593" sldId="5863"/>
            <ac:spMk id="3" creationId="{AB7C2221-BF13-0BB7-7CAB-FCDFA3F405DB}"/>
          </ac:spMkLst>
        </pc:spChg>
        <pc:spChg chg="add del">
          <ac:chgData name="Mike Spata" userId="dcecbbc6-d1df-49e6-813b-76aa674c566c" providerId="ADAL" clId="{146E5112-8144-4893-AEFB-E98EEFE9673F}" dt="2026-06-20T14:42:26.306" v="21"/>
          <ac:spMkLst>
            <pc:docMk/>
            <pc:sldMk cId="890855593" sldId="5863"/>
            <ac:spMk id="4" creationId="{21C20924-6BA6-4C68-AD1E-A6CAF9382394}"/>
          </ac:spMkLst>
        </pc:spChg>
        <pc:spChg chg="add del">
          <ac:chgData name="Mike Spata" userId="dcecbbc6-d1df-49e6-813b-76aa674c566c" providerId="ADAL" clId="{146E5112-8144-4893-AEFB-E98EEFE9673F}" dt="2026-06-20T14:42:35.702" v="24"/>
          <ac:spMkLst>
            <pc:docMk/>
            <pc:sldMk cId="890855593" sldId="5863"/>
            <ac:spMk id="5" creationId="{66FD8BA1-0AE8-4461-A112-753CFD729469}"/>
          </ac:spMkLst>
        </pc:spChg>
        <pc:spChg chg="add del mod">
          <ac:chgData name="Mike Spata" userId="dcecbbc6-d1df-49e6-813b-76aa674c566c" providerId="ADAL" clId="{146E5112-8144-4893-AEFB-E98EEFE9673F}" dt="2026-06-20T14:43:26.346" v="38"/>
          <ac:spMkLst>
            <pc:docMk/>
            <pc:sldMk cId="890855593" sldId="5863"/>
            <ac:spMk id="6" creationId="{FF12A23F-EF2E-419A-8B11-B96672B69D50}"/>
          </ac:spMkLst>
        </pc:spChg>
      </pc:sldChg>
    </pc:docChg>
  </pc:docChgLst>
  <pc:docChgLst>
    <pc:chgData name="Mike Spata" userId="S::spata@jlab.org::dcecbbc6-d1df-49e6-813b-76aa674c566c" providerId="AD" clId="Web-{8AC73015-3C97-D7F8-A314-AD7B169FFE10}"/>
    <pc:docChg chg="modSld">
      <pc:chgData name="Mike Spata" userId="S::spata@jlab.org::dcecbbc6-d1df-49e6-813b-76aa674c566c" providerId="AD" clId="Web-{8AC73015-3C97-D7F8-A314-AD7B169FFE10}" dt="2026-06-20T10:54:01.207" v="81" actId="20577"/>
      <pc:docMkLst>
        <pc:docMk/>
      </pc:docMkLst>
      <pc:sldChg chg="modSp">
        <pc:chgData name="Mike Spata" userId="S::spata@jlab.org::dcecbbc6-d1df-49e6-813b-76aa674c566c" providerId="AD" clId="Web-{8AC73015-3C97-D7F8-A314-AD7B169FFE10}" dt="2026-06-20T10:54:01.207" v="81" actId="20577"/>
        <pc:sldMkLst>
          <pc:docMk/>
          <pc:sldMk cId="890855593" sldId="5863"/>
        </pc:sldMkLst>
        <pc:spChg chg="mod">
          <ac:chgData name="Mike Spata" userId="S::spata@jlab.org::dcecbbc6-d1df-49e6-813b-76aa674c566c" providerId="AD" clId="Web-{8AC73015-3C97-D7F8-A314-AD7B169FFE10}" dt="2026-06-20T10:53:54.660" v="48" actId="20577"/>
          <ac:spMkLst>
            <pc:docMk/>
            <pc:sldMk cId="890855593" sldId="5863"/>
            <ac:spMk id="3" creationId="{AB7C2221-BF13-0BB7-7CAB-FCDFA3F405DB}"/>
          </ac:spMkLst>
        </pc:spChg>
        <pc:spChg chg="mod">
          <ac:chgData name="Mike Spata" userId="S::spata@jlab.org::dcecbbc6-d1df-49e6-813b-76aa674c566c" providerId="AD" clId="Web-{8AC73015-3C97-D7F8-A314-AD7B169FFE10}" dt="2026-06-20T10:54:01.207" v="81" actId="20577"/>
          <ac:spMkLst>
            <pc:docMk/>
            <pc:sldMk cId="890855593" sldId="5863"/>
            <ac:spMk id="31" creationId="{3CEEBFA1-2D11-2C9E-5C4A-9C08BAE97DCE}"/>
          </ac:spMkLst>
        </pc:spChg>
      </pc:sldChg>
    </pc:docChg>
  </pc:docChgLst>
  <pc:docChgLst>
    <pc:chgData name="Mike Spata" userId="S::spata@jlab.org::dcecbbc6-d1df-49e6-813b-76aa674c566c" providerId="AD" clId="Web-{592ECE2D-9C66-67FD-16D3-4FE24B008CB0}"/>
    <pc:docChg chg="modSld">
      <pc:chgData name="Mike Spata" userId="S::spata@jlab.org::dcecbbc6-d1df-49e6-813b-76aa674c566c" providerId="AD" clId="Web-{592ECE2D-9C66-67FD-16D3-4FE24B008CB0}" dt="2026-06-20T11:12:32.335" v="32" actId="20577"/>
      <pc:docMkLst>
        <pc:docMk/>
      </pc:docMkLst>
      <pc:sldChg chg="modSp">
        <pc:chgData name="Mike Spata" userId="S::spata@jlab.org::dcecbbc6-d1df-49e6-813b-76aa674c566c" providerId="AD" clId="Web-{592ECE2D-9C66-67FD-16D3-4FE24B008CB0}" dt="2026-06-20T11:12:32.335" v="32" actId="20577"/>
        <pc:sldMkLst>
          <pc:docMk/>
          <pc:sldMk cId="890855593" sldId="5863"/>
        </pc:sldMkLst>
        <pc:spChg chg="mod">
          <ac:chgData name="Mike Spata" userId="S::spata@jlab.org::dcecbbc6-d1df-49e6-813b-76aa674c566c" providerId="AD" clId="Web-{592ECE2D-9C66-67FD-16D3-4FE24B008CB0}" dt="2026-06-20T11:11:58.304" v="3" actId="20577"/>
          <ac:spMkLst>
            <pc:docMk/>
            <pc:sldMk cId="890855593" sldId="5863"/>
            <ac:spMk id="3" creationId="{AB7C2221-BF13-0BB7-7CAB-FCDFA3F405DB}"/>
          </ac:spMkLst>
        </pc:spChg>
        <pc:spChg chg="mod">
          <ac:chgData name="Mike Spata" userId="S::spata@jlab.org::dcecbbc6-d1df-49e6-813b-76aa674c566c" providerId="AD" clId="Web-{592ECE2D-9C66-67FD-16D3-4FE24B008CB0}" dt="2026-06-20T11:12:32.335" v="32" actId="20577"/>
          <ac:spMkLst>
            <pc:docMk/>
            <pc:sldMk cId="890855593" sldId="5863"/>
            <ac:spMk id="31" creationId="{3CEEBFA1-2D11-2C9E-5C4A-9C08BAE97DC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765F0E-1BBA-B749-9F47-A7EBD1984314}" type="datetimeFigureOut">
              <a:rPr lang="en-US" smtClean="0"/>
              <a:t>6/23/2026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F346B0-5416-E84A-B30B-66C64C2A755B}" type="slidenum">
              <a:rPr lang="en-US" smtClean="0"/>
              <a:t>‹#›</a:t>
            </a:fld>
            <a:endParaRPr lang="en-US"/>
          </a:p>
        </p:txBody>
      </p:sp>
    </p:spTree>
    <p:extLst>
      <p:ext uri="{BB962C8B-B14F-4D97-AF65-F5344CB8AC3E}">
        <p14:creationId xmlns:p14="http://schemas.microsoft.com/office/powerpoint/2010/main" val="3848003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16C7AA-86AD-BEB3-BF4C-54F9FAF3F5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A6DA5A-5942-5391-17F4-CC5604FF4D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894558-4C39-B51D-662D-EBC000912F26}"/>
              </a:ext>
            </a:extLst>
          </p:cNvPr>
          <p:cNvSpPr>
            <a:spLocks noGrp="1"/>
          </p:cNvSpPr>
          <p:nvPr>
            <p:ph type="body" idx="1"/>
          </p:nvPr>
        </p:nvSpPr>
        <p:spPr/>
        <p:txBody>
          <a:bodyPr/>
          <a:lstStyle/>
          <a:p>
            <a:r>
              <a:rPr lang="en-US" b="0" i="0" u="none" strike="noStrike">
                <a:solidFill>
                  <a:srgbClr val="000000"/>
                </a:solidFill>
                <a:effectLst/>
                <a:latin typeface="Arial" panose="020B0604020202020204" pitchFamily="34" charset="0"/>
                <a:cs typeface="Arial" panose="020B0604020202020204" pitchFamily="34" charset="0"/>
              </a:rPr>
              <a:t>Tip: Keep titles under 60 characters for readability</a:t>
            </a:r>
          </a:p>
          <a:p>
            <a:r>
              <a:rPr lang="en-US" b="0" i="0" u="none" strike="noStrike">
                <a:solidFill>
                  <a:srgbClr val="000000"/>
                </a:solidFill>
                <a:effectLst/>
                <a:latin typeface="Arial" panose="020B0604020202020204" pitchFamily="34" charset="0"/>
                <a:cs typeface="Arial" panose="020B0604020202020204" pitchFamily="34" charset="0"/>
              </a:rPr>
              <a:t>To change the photo: Right-click on photo and select change photo</a:t>
            </a:r>
            <a:endParaRPr lang="en-US">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E3F6D029-F3FF-09D9-212B-90FD668CEB0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3BBF43-A868-D94C-A9CC-39C296714D2B}"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61894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F346B0-5416-E84A-B30B-66C64C2A755B}" type="slidenum">
              <a:rPr lang="en-US" smtClean="0"/>
              <a:t>6</a:t>
            </a:fld>
            <a:endParaRPr lang="en-US"/>
          </a:p>
        </p:txBody>
      </p:sp>
    </p:spTree>
    <p:extLst>
      <p:ext uri="{BB962C8B-B14F-4D97-AF65-F5344CB8AC3E}">
        <p14:creationId xmlns:p14="http://schemas.microsoft.com/office/powerpoint/2010/main" val="2875016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F346B0-5416-E84A-B30B-66C64C2A755B}" type="slidenum">
              <a:rPr lang="en-US" smtClean="0"/>
              <a:t>8</a:t>
            </a:fld>
            <a:endParaRPr lang="en-US"/>
          </a:p>
        </p:txBody>
      </p:sp>
    </p:spTree>
    <p:extLst>
      <p:ext uri="{BB962C8B-B14F-4D97-AF65-F5344CB8AC3E}">
        <p14:creationId xmlns:p14="http://schemas.microsoft.com/office/powerpoint/2010/main" val="720329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F346B0-5416-E84A-B30B-66C64C2A755B}" type="slidenum">
              <a:rPr lang="en-US" smtClean="0"/>
              <a:t>22</a:t>
            </a:fld>
            <a:endParaRPr lang="en-US"/>
          </a:p>
        </p:txBody>
      </p:sp>
    </p:spTree>
    <p:extLst>
      <p:ext uri="{BB962C8B-B14F-4D97-AF65-F5344CB8AC3E}">
        <p14:creationId xmlns:p14="http://schemas.microsoft.com/office/powerpoint/2010/main" val="918287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5BF14DA4-6BD3-41D0-ED7B-F5CF63D8E02B}"/>
              </a:ext>
            </a:extLst>
          </p:cNvPr>
          <p:cNvSpPr>
            <a:spLocks noGrp="1"/>
          </p:cNvSpPr>
          <p:nvPr>
            <p:ph type="pic" sz="quarter" idx="12"/>
          </p:nvPr>
        </p:nvSpPr>
        <p:spPr>
          <a:xfrm>
            <a:off x="5387975" y="0"/>
            <a:ext cx="6804025" cy="6858000"/>
          </a:xfrm>
        </p:spPr>
        <p:txBody>
          <a:bodyPr/>
          <a:lstStyle/>
          <a:p>
            <a:r>
              <a:rPr lang="en-US"/>
              <a:t>Click icon to add picture</a:t>
            </a:r>
          </a:p>
        </p:txBody>
      </p:sp>
      <p:sp>
        <p:nvSpPr>
          <p:cNvPr id="2" name="Title 1">
            <a:extLst>
              <a:ext uri="{FF2B5EF4-FFF2-40B4-BE49-F238E27FC236}">
                <a16:creationId xmlns:a16="http://schemas.microsoft.com/office/drawing/2014/main" id="{8C9795D8-36C7-9AC6-7BB0-2FA187F49B59}"/>
              </a:ext>
            </a:extLst>
          </p:cNvPr>
          <p:cNvSpPr>
            <a:spLocks noGrp="1"/>
          </p:cNvSpPr>
          <p:nvPr>
            <p:ph type="ctrTitle"/>
          </p:nvPr>
        </p:nvSpPr>
        <p:spPr>
          <a:xfrm>
            <a:off x="331417" y="2125014"/>
            <a:ext cx="6297984" cy="919032"/>
          </a:xfrm>
        </p:spPr>
        <p:txBody>
          <a:bodyPr anchor="b">
            <a:no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5A76DAF6-7FAD-3329-1F2F-26D428433E30}"/>
              </a:ext>
            </a:extLst>
          </p:cNvPr>
          <p:cNvSpPr>
            <a:spLocks noGrp="1"/>
          </p:cNvSpPr>
          <p:nvPr>
            <p:ph type="subTitle" idx="1"/>
          </p:nvPr>
        </p:nvSpPr>
        <p:spPr>
          <a:xfrm>
            <a:off x="331416" y="3047266"/>
            <a:ext cx="6559241" cy="529861"/>
          </a:xfrm>
        </p:spPr>
        <p:txBody>
          <a:bodyPr>
            <a:noAutofit/>
          </a:bodyPr>
          <a:lstStyle>
            <a:lvl1pPr marL="0" indent="0" algn="l">
              <a:buNone/>
              <a:defRPr sz="28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ext Placeholder 12">
            <a:extLst>
              <a:ext uri="{FF2B5EF4-FFF2-40B4-BE49-F238E27FC236}">
                <a16:creationId xmlns:a16="http://schemas.microsoft.com/office/drawing/2014/main" id="{25E06F63-AE6B-E540-C04D-8905B2EFD5BF}"/>
              </a:ext>
            </a:extLst>
          </p:cNvPr>
          <p:cNvSpPr>
            <a:spLocks noGrp="1"/>
          </p:cNvSpPr>
          <p:nvPr>
            <p:ph type="body" sz="quarter" idx="10"/>
          </p:nvPr>
        </p:nvSpPr>
        <p:spPr>
          <a:xfrm>
            <a:off x="1096963" y="4244658"/>
            <a:ext cx="5999008" cy="529861"/>
          </a:xfrm>
        </p:spPr>
        <p:txBody>
          <a:bodyPr>
            <a:noAutofit/>
          </a:bodyPr>
          <a:lstStyle>
            <a:lvl1pPr marL="0" indent="0" algn="r">
              <a:buNone/>
              <a:defRPr sz="2400">
                <a:solidFill>
                  <a:schemeClr val="tx1">
                    <a:lumMod val="65000"/>
                    <a:lumOff val="35000"/>
                  </a:schemeClr>
                </a:solidFill>
              </a:defRPr>
            </a:lvl1pPr>
          </a:lstStyle>
          <a:p>
            <a:pPr lvl="0"/>
            <a:r>
              <a:rPr lang="en-US"/>
              <a:t>Click to edit Master text styles</a:t>
            </a:r>
          </a:p>
        </p:txBody>
      </p:sp>
      <p:sp>
        <p:nvSpPr>
          <p:cNvPr id="16" name="Text Placeholder 15">
            <a:extLst>
              <a:ext uri="{FF2B5EF4-FFF2-40B4-BE49-F238E27FC236}">
                <a16:creationId xmlns:a16="http://schemas.microsoft.com/office/drawing/2014/main" id="{2BCBF152-3CD9-3B8D-5C6A-83D9FE6F56E6}"/>
              </a:ext>
            </a:extLst>
          </p:cNvPr>
          <p:cNvSpPr>
            <a:spLocks noGrp="1"/>
          </p:cNvSpPr>
          <p:nvPr>
            <p:ph type="body" sz="quarter" idx="11"/>
          </p:nvPr>
        </p:nvSpPr>
        <p:spPr>
          <a:xfrm>
            <a:off x="1096963" y="4775200"/>
            <a:ext cx="5999162" cy="501650"/>
          </a:xfrm>
        </p:spPr>
        <p:txBody>
          <a:bodyPr>
            <a:noAutofit/>
          </a:bodyPr>
          <a:lstStyle>
            <a:lvl1pPr marL="0" indent="0" algn="r">
              <a:buNone/>
              <a:defRPr sz="2400">
                <a:solidFill>
                  <a:schemeClr val="tx1">
                    <a:lumMod val="65000"/>
                    <a:lumOff val="35000"/>
                  </a:schemeClr>
                </a:solidFill>
              </a:defRPr>
            </a:lvl1pPr>
          </a:lstStyle>
          <a:p>
            <a:pPr lvl="0"/>
            <a:r>
              <a:rPr lang="en-US"/>
              <a:t>Click to edit Master text styles</a:t>
            </a:r>
          </a:p>
        </p:txBody>
      </p:sp>
    </p:spTree>
    <p:extLst>
      <p:ext uri="{BB962C8B-B14F-4D97-AF65-F5344CB8AC3E}">
        <p14:creationId xmlns:p14="http://schemas.microsoft.com/office/powerpoint/2010/main" val="4213938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ody Slide - 1 Right 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27D567A-C123-96A9-1DD3-17C276C7D015}"/>
              </a:ext>
            </a:extLst>
          </p:cNvPr>
          <p:cNvSpPr>
            <a:spLocks noGrp="1"/>
          </p:cNvSpPr>
          <p:nvPr>
            <p:ph type="pic" idx="1"/>
          </p:nvPr>
        </p:nvSpPr>
        <p:spPr>
          <a:xfrm>
            <a:off x="6246796" y="665018"/>
            <a:ext cx="5945204" cy="44888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pic>
        <p:nvPicPr>
          <p:cNvPr id="8" name="Picture 7">
            <a:extLst>
              <a:ext uri="{FF2B5EF4-FFF2-40B4-BE49-F238E27FC236}">
                <a16:creationId xmlns:a16="http://schemas.microsoft.com/office/drawing/2014/main" id="{9425B193-7653-FA58-7C69-56865C4DF7B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
        <p:nvSpPr>
          <p:cNvPr id="10" name="Title 1">
            <a:extLst>
              <a:ext uri="{FF2B5EF4-FFF2-40B4-BE49-F238E27FC236}">
                <a16:creationId xmlns:a16="http://schemas.microsoft.com/office/drawing/2014/main" id="{9A65267B-D68D-AD5F-98C2-6810944CC185}"/>
              </a:ext>
            </a:extLst>
          </p:cNvPr>
          <p:cNvSpPr>
            <a:spLocks noGrp="1"/>
          </p:cNvSpPr>
          <p:nvPr>
            <p:ph type="title"/>
          </p:nvPr>
        </p:nvSpPr>
        <p:spPr>
          <a:xfrm>
            <a:off x="309093" y="531951"/>
            <a:ext cx="5785319" cy="678664"/>
          </a:xfrm>
        </p:spPr>
        <p:txBody>
          <a:bodyPr anchor="b">
            <a:noAutofit/>
          </a:bodyPr>
          <a:lstStyle>
            <a:lvl1pPr>
              <a:defRPr sz="3200">
                <a:solidFill>
                  <a:schemeClr val="tx2"/>
                </a:solidFill>
              </a:defRPr>
            </a:lvl1pPr>
          </a:lstStyle>
          <a:p>
            <a:r>
              <a:rPr lang="en-US"/>
              <a:t>Click to edit Master title style</a:t>
            </a:r>
          </a:p>
        </p:txBody>
      </p:sp>
      <p:sp>
        <p:nvSpPr>
          <p:cNvPr id="11" name="Text Placeholder 3">
            <a:extLst>
              <a:ext uri="{FF2B5EF4-FFF2-40B4-BE49-F238E27FC236}">
                <a16:creationId xmlns:a16="http://schemas.microsoft.com/office/drawing/2014/main" id="{80D2211A-9B16-224E-FFC5-4225BAB41AB0}"/>
              </a:ext>
            </a:extLst>
          </p:cNvPr>
          <p:cNvSpPr>
            <a:spLocks noGrp="1"/>
          </p:cNvSpPr>
          <p:nvPr>
            <p:ph type="body" sz="half" idx="2"/>
          </p:nvPr>
        </p:nvSpPr>
        <p:spPr>
          <a:xfrm>
            <a:off x="309093" y="1319201"/>
            <a:ext cx="5785319" cy="4891433"/>
          </a:xfrm>
        </p:spPr>
        <p:txBody>
          <a:bodyPr>
            <a:no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7" name="Footer Placeholder 5">
            <a:extLst>
              <a:ext uri="{FF2B5EF4-FFF2-40B4-BE49-F238E27FC236}">
                <a16:creationId xmlns:a16="http://schemas.microsoft.com/office/drawing/2014/main" id="{AA5FB620-142D-2BE0-8116-9FAAA7F693F3}"/>
              </a:ext>
            </a:extLst>
          </p:cNvPr>
          <p:cNvSpPr>
            <a:spLocks noGrp="1"/>
          </p:cNvSpPr>
          <p:nvPr>
            <p:ph type="ftr" sz="quarter" idx="11"/>
          </p:nvPr>
        </p:nvSpPr>
        <p:spPr>
          <a:xfrm>
            <a:off x="4038600" y="6330592"/>
            <a:ext cx="4114800" cy="365125"/>
          </a:xfrm>
          <a:prstGeom prst="rect">
            <a:avLst/>
          </a:prstGeom>
        </p:spPr>
        <p:txBody>
          <a:bodyPr anchor="ctr"/>
          <a:lstStyle>
            <a:lvl1pPr algn="ctr">
              <a:defRPr sz="1000">
                <a:latin typeface="Arial" panose="020B0604020202020204" pitchFamily="34" charset="0"/>
              </a:defRPr>
            </a:lvl1pPr>
          </a:lstStyle>
          <a:p>
            <a:r>
              <a:rPr lang="en-US"/>
              <a:t>JLUO Annual Meeting</a:t>
            </a:r>
          </a:p>
        </p:txBody>
      </p:sp>
      <p:sp>
        <p:nvSpPr>
          <p:cNvPr id="18" name="Slide Number Placeholder 6">
            <a:extLst>
              <a:ext uri="{FF2B5EF4-FFF2-40B4-BE49-F238E27FC236}">
                <a16:creationId xmlns:a16="http://schemas.microsoft.com/office/drawing/2014/main" id="{85A35A3C-EFCE-E977-5D10-513BA05CDEAB}"/>
              </a:ext>
            </a:extLst>
          </p:cNvPr>
          <p:cNvSpPr>
            <a:spLocks noGrp="1"/>
          </p:cNvSpPr>
          <p:nvPr>
            <p:ph type="sldNum" sz="quarter" idx="12"/>
          </p:nvPr>
        </p:nvSpPr>
        <p:spPr>
          <a:xfrm>
            <a:off x="9144000" y="6330592"/>
            <a:ext cx="2743200" cy="365125"/>
          </a:xfrm>
          <a:prstGeom prst="rect">
            <a:avLst/>
          </a:prstGeom>
        </p:spPr>
        <p:txBody>
          <a:bodyPr anchor="ctr"/>
          <a:lstStyle>
            <a:lvl1pPr algn="r">
              <a:defRPr sz="1000">
                <a:latin typeface="Arial" panose="020B0604020202020204" pitchFamily="34" charset="0"/>
              </a:defRPr>
            </a:lvl1pPr>
          </a:lstStyle>
          <a:p>
            <a:fld id="{7D1BE87E-F0DE-A44C-894B-E142BEB21E42}" type="slidenum">
              <a:rPr lang="en-US" smtClean="0"/>
              <a:pPr/>
              <a:t>‹#›</a:t>
            </a:fld>
            <a:endParaRPr lang="en-US"/>
          </a:p>
        </p:txBody>
      </p:sp>
      <p:sp>
        <p:nvSpPr>
          <p:cNvPr id="2" name="Date Placeholder 4">
            <a:extLst>
              <a:ext uri="{FF2B5EF4-FFF2-40B4-BE49-F238E27FC236}">
                <a16:creationId xmlns:a16="http://schemas.microsoft.com/office/drawing/2014/main" id="{FD481F92-CD79-AD15-7CA5-87C78AC695BF}"/>
              </a:ext>
            </a:extLst>
          </p:cNvPr>
          <p:cNvSpPr>
            <a:spLocks noGrp="1"/>
          </p:cNvSpPr>
          <p:nvPr>
            <p:ph type="dt" sz="half" idx="10"/>
          </p:nvPr>
        </p:nvSpPr>
        <p:spPr>
          <a:xfrm>
            <a:off x="311726" y="6330592"/>
            <a:ext cx="2743200" cy="365125"/>
          </a:xfrm>
          <a:prstGeom prst="rect">
            <a:avLst/>
          </a:prstGeom>
        </p:spPr>
        <p:txBody>
          <a:bodyPr anchor="ctr"/>
          <a:lstStyle>
            <a:lvl1pPr>
              <a:defRPr sz="1000">
                <a:latin typeface="Arial" panose="020B0604020202020204" pitchFamily="34" charset="0"/>
              </a:defRPr>
            </a:lvl1pPr>
          </a:lstStyle>
          <a:p>
            <a:r>
              <a:rPr lang="en-US"/>
              <a:t>June 23, 2026</a:t>
            </a:r>
          </a:p>
        </p:txBody>
      </p:sp>
      <p:pic>
        <p:nvPicPr>
          <p:cNvPr id="13" name="Picture 12">
            <a:extLst>
              <a:ext uri="{FF2B5EF4-FFF2-40B4-BE49-F238E27FC236}">
                <a16:creationId xmlns:a16="http://schemas.microsoft.com/office/drawing/2014/main" id="{EDB17564-960C-4BE2-AE3B-9E042530BCE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Tree>
    <p:extLst>
      <p:ext uri="{BB962C8B-B14F-4D97-AF65-F5344CB8AC3E}">
        <p14:creationId xmlns:p14="http://schemas.microsoft.com/office/powerpoint/2010/main" val="2645500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ody Slide - No Photos">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7FC8732-2197-B9C7-FC84-CA5395C6506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
        <p:nvSpPr>
          <p:cNvPr id="11" name="Title 1">
            <a:extLst>
              <a:ext uri="{FF2B5EF4-FFF2-40B4-BE49-F238E27FC236}">
                <a16:creationId xmlns:a16="http://schemas.microsoft.com/office/drawing/2014/main" id="{99465704-2370-60F7-6005-D0288DFD87A0}"/>
              </a:ext>
            </a:extLst>
          </p:cNvPr>
          <p:cNvSpPr>
            <a:spLocks noGrp="1"/>
          </p:cNvSpPr>
          <p:nvPr>
            <p:ph type="title"/>
          </p:nvPr>
        </p:nvSpPr>
        <p:spPr>
          <a:xfrm>
            <a:off x="309093" y="531951"/>
            <a:ext cx="11044707" cy="678664"/>
          </a:xfrm>
        </p:spPr>
        <p:txBody>
          <a:bodyPr anchor="b">
            <a:noAutofit/>
          </a:bodyPr>
          <a:lstStyle>
            <a:lvl1pPr>
              <a:defRPr sz="3200">
                <a:solidFill>
                  <a:schemeClr val="tx2"/>
                </a:solidFill>
              </a:defRPr>
            </a:lvl1pPr>
          </a:lstStyle>
          <a:p>
            <a:r>
              <a:rPr lang="en-US"/>
              <a:t>Click to edit Master title style</a:t>
            </a:r>
          </a:p>
        </p:txBody>
      </p:sp>
      <p:sp>
        <p:nvSpPr>
          <p:cNvPr id="12" name="Text Placeholder 3">
            <a:extLst>
              <a:ext uri="{FF2B5EF4-FFF2-40B4-BE49-F238E27FC236}">
                <a16:creationId xmlns:a16="http://schemas.microsoft.com/office/drawing/2014/main" id="{D0A29258-15C1-6FB2-52AC-108985A071C8}"/>
              </a:ext>
            </a:extLst>
          </p:cNvPr>
          <p:cNvSpPr>
            <a:spLocks noGrp="1"/>
          </p:cNvSpPr>
          <p:nvPr>
            <p:ph type="body" sz="half" idx="2"/>
          </p:nvPr>
        </p:nvSpPr>
        <p:spPr>
          <a:xfrm>
            <a:off x="309094" y="1319201"/>
            <a:ext cx="5682288" cy="4891433"/>
          </a:xfrm>
        </p:spPr>
        <p:txBody>
          <a:bodyPr>
            <a:noAutofit/>
          </a:bodyPr>
          <a:lstStyle>
            <a:lvl1pPr marL="0" indent="0">
              <a:buNone/>
              <a:defRPr sz="20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Text Placeholder 3">
            <a:extLst>
              <a:ext uri="{FF2B5EF4-FFF2-40B4-BE49-F238E27FC236}">
                <a16:creationId xmlns:a16="http://schemas.microsoft.com/office/drawing/2014/main" id="{7E85E37D-8958-2DEE-18A0-03962A83466E}"/>
              </a:ext>
            </a:extLst>
          </p:cNvPr>
          <p:cNvSpPr>
            <a:spLocks noGrp="1"/>
          </p:cNvSpPr>
          <p:nvPr>
            <p:ph type="body" sz="half" idx="13"/>
          </p:nvPr>
        </p:nvSpPr>
        <p:spPr>
          <a:xfrm>
            <a:off x="6110467" y="1322610"/>
            <a:ext cx="5682289" cy="4891433"/>
          </a:xfrm>
        </p:spPr>
        <p:txBody>
          <a:bodyPr>
            <a:noAutofit/>
          </a:bodyPr>
          <a:lstStyle>
            <a:lvl1pPr marL="0" indent="0">
              <a:buNone/>
              <a:defRPr sz="20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Footer Placeholder 5">
            <a:extLst>
              <a:ext uri="{FF2B5EF4-FFF2-40B4-BE49-F238E27FC236}">
                <a16:creationId xmlns:a16="http://schemas.microsoft.com/office/drawing/2014/main" id="{6FBE509B-CE41-57EF-59C3-275E43C033A4}"/>
              </a:ext>
            </a:extLst>
          </p:cNvPr>
          <p:cNvSpPr>
            <a:spLocks noGrp="1"/>
          </p:cNvSpPr>
          <p:nvPr>
            <p:ph type="ftr" sz="quarter" idx="11"/>
          </p:nvPr>
        </p:nvSpPr>
        <p:spPr>
          <a:xfrm>
            <a:off x="4038600" y="6330592"/>
            <a:ext cx="4114800" cy="365125"/>
          </a:xfrm>
          <a:prstGeom prst="rect">
            <a:avLst/>
          </a:prstGeom>
        </p:spPr>
        <p:txBody>
          <a:bodyPr anchor="ctr"/>
          <a:lstStyle>
            <a:lvl1pPr algn="ctr">
              <a:defRPr sz="1000">
                <a:latin typeface="Arial" panose="020B0604020202020204" pitchFamily="34" charset="0"/>
              </a:defRPr>
            </a:lvl1pPr>
          </a:lstStyle>
          <a:p>
            <a:r>
              <a:rPr lang="en-US"/>
              <a:t>JLUO Annual Meeting</a:t>
            </a:r>
          </a:p>
        </p:txBody>
      </p:sp>
      <p:sp>
        <p:nvSpPr>
          <p:cNvPr id="4" name="Slide Number Placeholder 6">
            <a:extLst>
              <a:ext uri="{FF2B5EF4-FFF2-40B4-BE49-F238E27FC236}">
                <a16:creationId xmlns:a16="http://schemas.microsoft.com/office/drawing/2014/main" id="{944E86B8-08A1-6B0A-9E8F-1A2C0252563D}"/>
              </a:ext>
            </a:extLst>
          </p:cNvPr>
          <p:cNvSpPr>
            <a:spLocks noGrp="1"/>
          </p:cNvSpPr>
          <p:nvPr>
            <p:ph type="sldNum" sz="quarter" idx="12"/>
          </p:nvPr>
        </p:nvSpPr>
        <p:spPr>
          <a:xfrm>
            <a:off x="9144000" y="6330592"/>
            <a:ext cx="2743200" cy="365125"/>
          </a:xfrm>
          <a:prstGeom prst="rect">
            <a:avLst/>
          </a:prstGeom>
        </p:spPr>
        <p:txBody>
          <a:bodyPr anchor="ctr"/>
          <a:lstStyle>
            <a:lvl1pPr algn="r">
              <a:defRPr sz="1000">
                <a:latin typeface="Arial" panose="020B0604020202020204" pitchFamily="34" charset="0"/>
              </a:defRPr>
            </a:lvl1pPr>
          </a:lstStyle>
          <a:p>
            <a:fld id="{7D1BE87E-F0DE-A44C-894B-E142BEB21E42}" type="slidenum">
              <a:rPr lang="en-US" smtClean="0"/>
              <a:pPr/>
              <a:t>‹#›</a:t>
            </a:fld>
            <a:endParaRPr lang="en-US"/>
          </a:p>
        </p:txBody>
      </p:sp>
      <p:sp>
        <p:nvSpPr>
          <p:cNvPr id="5" name="Date Placeholder 4">
            <a:extLst>
              <a:ext uri="{FF2B5EF4-FFF2-40B4-BE49-F238E27FC236}">
                <a16:creationId xmlns:a16="http://schemas.microsoft.com/office/drawing/2014/main" id="{1AE111C8-7DEA-F7D8-15DA-EC66E6103A5D}"/>
              </a:ext>
            </a:extLst>
          </p:cNvPr>
          <p:cNvSpPr>
            <a:spLocks noGrp="1"/>
          </p:cNvSpPr>
          <p:nvPr>
            <p:ph type="dt" sz="half" idx="10"/>
          </p:nvPr>
        </p:nvSpPr>
        <p:spPr>
          <a:xfrm>
            <a:off x="311726" y="6330592"/>
            <a:ext cx="2743200" cy="365125"/>
          </a:xfrm>
          <a:prstGeom prst="rect">
            <a:avLst/>
          </a:prstGeom>
        </p:spPr>
        <p:txBody>
          <a:bodyPr anchor="ctr"/>
          <a:lstStyle>
            <a:lvl1pPr>
              <a:defRPr sz="1000">
                <a:latin typeface="Arial" panose="020B0604020202020204" pitchFamily="34" charset="0"/>
              </a:defRPr>
            </a:lvl1pPr>
          </a:lstStyle>
          <a:p>
            <a:r>
              <a:rPr lang="en-US"/>
              <a:t>June 23, 2026</a:t>
            </a:r>
          </a:p>
        </p:txBody>
      </p:sp>
      <p:pic>
        <p:nvPicPr>
          <p:cNvPr id="14" name="Picture 13">
            <a:extLst>
              <a:ext uri="{FF2B5EF4-FFF2-40B4-BE49-F238E27FC236}">
                <a16:creationId xmlns:a16="http://schemas.microsoft.com/office/drawing/2014/main" id="{1D72F205-0884-4182-ADD8-D44EB482580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Tree>
    <p:extLst>
      <p:ext uri="{BB962C8B-B14F-4D97-AF65-F5344CB8AC3E}">
        <p14:creationId xmlns:p14="http://schemas.microsoft.com/office/powerpoint/2010/main" val="5452939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ody Slide - Slate Two Photos">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7BE5B-D462-52DE-1421-03616B30BCDE}"/>
              </a:ext>
            </a:extLst>
          </p:cNvPr>
          <p:cNvSpPr>
            <a:spLocks noGrp="1"/>
          </p:cNvSpPr>
          <p:nvPr>
            <p:ph type="title"/>
          </p:nvPr>
        </p:nvSpPr>
        <p:spPr>
          <a:xfrm>
            <a:off x="309093" y="531951"/>
            <a:ext cx="5785319" cy="678664"/>
          </a:xfrm>
        </p:spPr>
        <p:txBody>
          <a:bodyPr anchor="b">
            <a:noAutofit/>
          </a:bodyPr>
          <a:lstStyle>
            <a:lvl1pPr>
              <a:defRPr sz="320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A27D567A-C123-96A9-1DD3-17C276C7D015}"/>
              </a:ext>
            </a:extLst>
          </p:cNvPr>
          <p:cNvSpPr>
            <a:spLocks noGrp="1"/>
          </p:cNvSpPr>
          <p:nvPr>
            <p:ph type="pic" idx="1"/>
          </p:nvPr>
        </p:nvSpPr>
        <p:spPr>
          <a:xfrm>
            <a:off x="6246796" y="549107"/>
            <a:ext cx="5945204" cy="276398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8A92B06-2663-62EC-E8B1-7567E866D31E}"/>
              </a:ext>
            </a:extLst>
          </p:cNvPr>
          <p:cNvSpPr>
            <a:spLocks noGrp="1"/>
          </p:cNvSpPr>
          <p:nvPr>
            <p:ph type="body" sz="half" idx="2"/>
          </p:nvPr>
        </p:nvSpPr>
        <p:spPr>
          <a:xfrm>
            <a:off x="309093" y="1319201"/>
            <a:ext cx="5785319" cy="4891433"/>
          </a:xfrm>
        </p:spPr>
        <p:txBody>
          <a:bodyPr>
            <a:noAutofit/>
          </a:bodyPr>
          <a:lstStyle>
            <a:lvl1pPr marL="0" indent="0">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1" name="Picture 10" descr="Logo, company name&#10;&#10;Description automatically generated">
            <a:extLst>
              <a:ext uri="{FF2B5EF4-FFF2-40B4-BE49-F238E27FC236}">
                <a16:creationId xmlns:a16="http://schemas.microsoft.com/office/drawing/2014/main" id="{59AD2392-E6B3-D73D-424E-42A0157E1CA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69331" y="-12193"/>
            <a:ext cx="1474015" cy="574180"/>
          </a:xfrm>
          <a:prstGeom prst="rect">
            <a:avLst/>
          </a:prstGeom>
        </p:spPr>
      </p:pic>
      <p:sp>
        <p:nvSpPr>
          <p:cNvPr id="9" name="Picture Placeholder 2">
            <a:extLst>
              <a:ext uri="{FF2B5EF4-FFF2-40B4-BE49-F238E27FC236}">
                <a16:creationId xmlns:a16="http://schemas.microsoft.com/office/drawing/2014/main" id="{02C1D150-46A5-C3E3-0093-1693429B2A69}"/>
              </a:ext>
            </a:extLst>
          </p:cNvPr>
          <p:cNvSpPr>
            <a:spLocks noGrp="1"/>
          </p:cNvSpPr>
          <p:nvPr>
            <p:ph type="pic" idx="13"/>
          </p:nvPr>
        </p:nvSpPr>
        <p:spPr>
          <a:xfrm>
            <a:off x="6246796" y="3446653"/>
            <a:ext cx="5945204" cy="276398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0" name="Footer Placeholder 5">
            <a:extLst>
              <a:ext uri="{FF2B5EF4-FFF2-40B4-BE49-F238E27FC236}">
                <a16:creationId xmlns:a16="http://schemas.microsoft.com/office/drawing/2014/main" id="{DF46FADE-5392-BCFC-BAD6-D700EFBD77D7}"/>
              </a:ext>
            </a:extLst>
          </p:cNvPr>
          <p:cNvSpPr>
            <a:spLocks noGrp="1"/>
          </p:cNvSpPr>
          <p:nvPr>
            <p:ph type="ftr" sz="quarter" idx="11"/>
          </p:nvPr>
        </p:nvSpPr>
        <p:spPr>
          <a:xfrm>
            <a:off x="4038600" y="6330592"/>
            <a:ext cx="4114800" cy="365125"/>
          </a:xfrm>
          <a:prstGeom prst="rect">
            <a:avLst/>
          </a:prstGeom>
        </p:spPr>
        <p:txBody>
          <a:bodyPr anchor="ctr"/>
          <a:lstStyle>
            <a:lvl1pPr algn="ctr">
              <a:defRPr sz="1000">
                <a:solidFill>
                  <a:schemeClr val="bg1"/>
                </a:solidFill>
                <a:latin typeface="Arial" panose="020B0604020202020204" pitchFamily="34" charset="0"/>
              </a:defRPr>
            </a:lvl1pPr>
          </a:lstStyle>
          <a:p>
            <a:r>
              <a:rPr lang="en-US"/>
              <a:t>JLUO Annual Meeting</a:t>
            </a:r>
          </a:p>
        </p:txBody>
      </p:sp>
      <p:sp>
        <p:nvSpPr>
          <p:cNvPr id="12" name="Slide Number Placeholder 6">
            <a:extLst>
              <a:ext uri="{FF2B5EF4-FFF2-40B4-BE49-F238E27FC236}">
                <a16:creationId xmlns:a16="http://schemas.microsoft.com/office/drawing/2014/main" id="{4B37EFF6-260E-A1F5-FF79-F0ABEF7A2E0F}"/>
              </a:ext>
            </a:extLst>
          </p:cNvPr>
          <p:cNvSpPr>
            <a:spLocks noGrp="1"/>
          </p:cNvSpPr>
          <p:nvPr>
            <p:ph type="sldNum" sz="quarter" idx="12"/>
          </p:nvPr>
        </p:nvSpPr>
        <p:spPr>
          <a:xfrm>
            <a:off x="9144000" y="6330592"/>
            <a:ext cx="2743200" cy="365125"/>
          </a:xfrm>
          <a:prstGeom prst="rect">
            <a:avLst/>
          </a:prstGeom>
        </p:spPr>
        <p:txBody>
          <a:bodyPr anchor="ctr"/>
          <a:lstStyle>
            <a:lvl1pPr algn="r">
              <a:defRPr sz="1000">
                <a:solidFill>
                  <a:schemeClr val="bg1"/>
                </a:solidFill>
                <a:latin typeface="Arial" panose="020B0604020202020204" pitchFamily="34" charset="0"/>
              </a:defRPr>
            </a:lvl1pPr>
          </a:lstStyle>
          <a:p>
            <a:fld id="{7D1BE87E-F0DE-A44C-894B-E142BEB21E42}" type="slidenum">
              <a:rPr lang="en-US" smtClean="0"/>
              <a:pPr/>
              <a:t>‹#›</a:t>
            </a:fld>
            <a:endParaRPr lang="en-US"/>
          </a:p>
        </p:txBody>
      </p:sp>
      <p:sp>
        <p:nvSpPr>
          <p:cNvPr id="5" name="Date Placeholder 4">
            <a:extLst>
              <a:ext uri="{FF2B5EF4-FFF2-40B4-BE49-F238E27FC236}">
                <a16:creationId xmlns:a16="http://schemas.microsoft.com/office/drawing/2014/main" id="{A871D8BB-52A9-22B5-DB17-DA5C2307245D}"/>
              </a:ext>
            </a:extLst>
          </p:cNvPr>
          <p:cNvSpPr>
            <a:spLocks noGrp="1"/>
          </p:cNvSpPr>
          <p:nvPr>
            <p:ph type="dt" sz="half" idx="10"/>
          </p:nvPr>
        </p:nvSpPr>
        <p:spPr>
          <a:xfrm>
            <a:off x="311726" y="6330592"/>
            <a:ext cx="2743200" cy="365125"/>
          </a:xfrm>
          <a:prstGeom prst="rect">
            <a:avLst/>
          </a:prstGeom>
        </p:spPr>
        <p:txBody>
          <a:bodyPr anchor="ctr"/>
          <a:lstStyle>
            <a:lvl1pPr>
              <a:defRPr sz="1000">
                <a:solidFill>
                  <a:schemeClr val="bg1"/>
                </a:solidFill>
                <a:latin typeface="Arial" panose="020B0604020202020204" pitchFamily="34" charset="0"/>
              </a:defRPr>
            </a:lvl1pPr>
          </a:lstStyle>
          <a:p>
            <a:r>
              <a:rPr lang="en-US"/>
              <a:t>June 23, 2026</a:t>
            </a:r>
          </a:p>
        </p:txBody>
      </p:sp>
      <p:pic>
        <p:nvPicPr>
          <p:cNvPr id="13" name="Picture 12" descr="Logo, company name&#10;&#10;Description automatically generated">
            <a:extLst>
              <a:ext uri="{FF2B5EF4-FFF2-40B4-BE49-F238E27FC236}">
                <a16:creationId xmlns:a16="http://schemas.microsoft.com/office/drawing/2014/main" id="{D19EE4BA-CD94-40C8-BA88-88F35B10B1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9331" y="-12193"/>
            <a:ext cx="1474015" cy="574180"/>
          </a:xfrm>
          <a:prstGeom prst="rect">
            <a:avLst/>
          </a:prstGeom>
        </p:spPr>
      </p:pic>
    </p:spTree>
    <p:extLst>
      <p:ext uri="{BB962C8B-B14F-4D97-AF65-F5344CB8AC3E}">
        <p14:creationId xmlns:p14="http://schemas.microsoft.com/office/powerpoint/2010/main" val="2087164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ody Slide - Grey ">
    <p:bg>
      <p:bgPr>
        <a:solidFill>
          <a:schemeClr val="bg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27D567A-C123-96A9-1DD3-17C276C7D015}"/>
              </a:ext>
            </a:extLst>
          </p:cNvPr>
          <p:cNvSpPr>
            <a:spLocks noGrp="1"/>
          </p:cNvSpPr>
          <p:nvPr>
            <p:ph type="pic" idx="1"/>
          </p:nvPr>
        </p:nvSpPr>
        <p:spPr>
          <a:xfrm>
            <a:off x="6246796" y="665018"/>
            <a:ext cx="5945204" cy="44888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0" name="Title 1">
            <a:extLst>
              <a:ext uri="{FF2B5EF4-FFF2-40B4-BE49-F238E27FC236}">
                <a16:creationId xmlns:a16="http://schemas.microsoft.com/office/drawing/2014/main" id="{9A65267B-D68D-AD5F-98C2-6810944CC185}"/>
              </a:ext>
            </a:extLst>
          </p:cNvPr>
          <p:cNvSpPr>
            <a:spLocks noGrp="1"/>
          </p:cNvSpPr>
          <p:nvPr>
            <p:ph type="title"/>
          </p:nvPr>
        </p:nvSpPr>
        <p:spPr>
          <a:xfrm>
            <a:off x="309093" y="531951"/>
            <a:ext cx="5785319" cy="678664"/>
          </a:xfrm>
        </p:spPr>
        <p:txBody>
          <a:bodyPr anchor="b">
            <a:noAutofit/>
          </a:bodyPr>
          <a:lstStyle>
            <a:lvl1pPr>
              <a:defRPr sz="3200">
                <a:solidFill>
                  <a:schemeClr val="bg1"/>
                </a:solidFill>
              </a:defRPr>
            </a:lvl1pPr>
          </a:lstStyle>
          <a:p>
            <a:r>
              <a:rPr lang="en-US"/>
              <a:t>Click to edit Master title style</a:t>
            </a:r>
          </a:p>
        </p:txBody>
      </p:sp>
      <p:sp>
        <p:nvSpPr>
          <p:cNvPr id="11" name="Text Placeholder 3">
            <a:extLst>
              <a:ext uri="{FF2B5EF4-FFF2-40B4-BE49-F238E27FC236}">
                <a16:creationId xmlns:a16="http://schemas.microsoft.com/office/drawing/2014/main" id="{80D2211A-9B16-224E-FFC5-4225BAB41AB0}"/>
              </a:ext>
            </a:extLst>
          </p:cNvPr>
          <p:cNvSpPr>
            <a:spLocks noGrp="1"/>
          </p:cNvSpPr>
          <p:nvPr>
            <p:ph type="body" sz="half" idx="2"/>
          </p:nvPr>
        </p:nvSpPr>
        <p:spPr>
          <a:xfrm>
            <a:off x="309093" y="1319201"/>
            <a:ext cx="5785319" cy="4891433"/>
          </a:xfrm>
        </p:spPr>
        <p:txBody>
          <a:bodyPr>
            <a:noAutofit/>
          </a:bodyPr>
          <a:lstStyle>
            <a:lvl1pPr marL="0" indent="0">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4" name="Picture 3">
            <a:extLst>
              <a:ext uri="{FF2B5EF4-FFF2-40B4-BE49-F238E27FC236}">
                <a16:creationId xmlns:a16="http://schemas.microsoft.com/office/drawing/2014/main" id="{0B903C67-DC6F-088A-9EA9-D734508F8DF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
        <p:nvSpPr>
          <p:cNvPr id="8" name="Footer Placeholder 5">
            <a:extLst>
              <a:ext uri="{FF2B5EF4-FFF2-40B4-BE49-F238E27FC236}">
                <a16:creationId xmlns:a16="http://schemas.microsoft.com/office/drawing/2014/main" id="{77E5CE1A-809C-DEBF-5077-24C3A3D42D87}"/>
              </a:ext>
            </a:extLst>
          </p:cNvPr>
          <p:cNvSpPr>
            <a:spLocks noGrp="1"/>
          </p:cNvSpPr>
          <p:nvPr>
            <p:ph type="ftr" sz="quarter" idx="11"/>
          </p:nvPr>
        </p:nvSpPr>
        <p:spPr>
          <a:xfrm>
            <a:off x="4038600" y="6330592"/>
            <a:ext cx="4114800" cy="365125"/>
          </a:xfrm>
          <a:prstGeom prst="rect">
            <a:avLst/>
          </a:prstGeom>
        </p:spPr>
        <p:txBody>
          <a:bodyPr anchor="ctr"/>
          <a:lstStyle>
            <a:lvl1pPr algn="ctr">
              <a:defRPr sz="1000">
                <a:latin typeface="Arial" panose="020B0604020202020204" pitchFamily="34" charset="0"/>
              </a:defRPr>
            </a:lvl1pPr>
          </a:lstStyle>
          <a:p>
            <a:r>
              <a:rPr lang="en-US"/>
              <a:t>JLUO Annual Meeting</a:t>
            </a:r>
          </a:p>
        </p:txBody>
      </p:sp>
      <p:sp>
        <p:nvSpPr>
          <p:cNvPr id="9" name="Slide Number Placeholder 6">
            <a:extLst>
              <a:ext uri="{FF2B5EF4-FFF2-40B4-BE49-F238E27FC236}">
                <a16:creationId xmlns:a16="http://schemas.microsoft.com/office/drawing/2014/main" id="{6A59512F-10DA-5515-E4C4-B98127B24853}"/>
              </a:ext>
            </a:extLst>
          </p:cNvPr>
          <p:cNvSpPr>
            <a:spLocks noGrp="1"/>
          </p:cNvSpPr>
          <p:nvPr>
            <p:ph type="sldNum" sz="quarter" idx="12"/>
          </p:nvPr>
        </p:nvSpPr>
        <p:spPr>
          <a:xfrm>
            <a:off x="9144000" y="6330592"/>
            <a:ext cx="2743200" cy="365125"/>
          </a:xfrm>
          <a:prstGeom prst="rect">
            <a:avLst/>
          </a:prstGeom>
        </p:spPr>
        <p:txBody>
          <a:bodyPr anchor="ctr"/>
          <a:lstStyle>
            <a:lvl1pPr algn="r">
              <a:defRPr sz="1000">
                <a:latin typeface="Arial" panose="020B0604020202020204" pitchFamily="34" charset="0"/>
              </a:defRPr>
            </a:lvl1pPr>
          </a:lstStyle>
          <a:p>
            <a:fld id="{7D1BE87E-F0DE-A44C-894B-E142BEB21E42}" type="slidenum">
              <a:rPr lang="en-US" smtClean="0"/>
              <a:pPr/>
              <a:t>‹#›</a:t>
            </a:fld>
            <a:endParaRPr lang="en-US"/>
          </a:p>
        </p:txBody>
      </p:sp>
      <p:sp>
        <p:nvSpPr>
          <p:cNvPr id="5" name="Date Placeholder 4">
            <a:extLst>
              <a:ext uri="{FF2B5EF4-FFF2-40B4-BE49-F238E27FC236}">
                <a16:creationId xmlns:a16="http://schemas.microsoft.com/office/drawing/2014/main" id="{E38FEC5F-8621-2ECE-218F-2628960DE6CA}"/>
              </a:ext>
            </a:extLst>
          </p:cNvPr>
          <p:cNvSpPr>
            <a:spLocks noGrp="1"/>
          </p:cNvSpPr>
          <p:nvPr>
            <p:ph type="dt" sz="half" idx="10"/>
          </p:nvPr>
        </p:nvSpPr>
        <p:spPr>
          <a:xfrm>
            <a:off x="311726" y="6330592"/>
            <a:ext cx="2743200" cy="365125"/>
          </a:xfrm>
          <a:prstGeom prst="rect">
            <a:avLst/>
          </a:prstGeom>
        </p:spPr>
        <p:txBody>
          <a:bodyPr anchor="ctr"/>
          <a:lstStyle>
            <a:lvl1pPr>
              <a:defRPr sz="1000">
                <a:latin typeface="Arial" panose="020B0604020202020204" pitchFamily="34" charset="0"/>
              </a:defRPr>
            </a:lvl1pPr>
          </a:lstStyle>
          <a:p>
            <a:r>
              <a:rPr lang="en-US"/>
              <a:t>June 23, 2026</a:t>
            </a:r>
          </a:p>
        </p:txBody>
      </p:sp>
      <p:pic>
        <p:nvPicPr>
          <p:cNvPr id="12" name="Picture 11">
            <a:extLst>
              <a:ext uri="{FF2B5EF4-FFF2-40B4-BE49-F238E27FC236}">
                <a16:creationId xmlns:a16="http://schemas.microsoft.com/office/drawing/2014/main" id="{CFCFCA19-01CD-4B66-B389-82A12968C55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Tree>
    <p:extLst>
      <p:ext uri="{BB962C8B-B14F-4D97-AF65-F5344CB8AC3E}">
        <p14:creationId xmlns:p14="http://schemas.microsoft.com/office/powerpoint/2010/main" val="31150627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estion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E41ED-F47F-85C7-0527-8C9FCCC7ADBA}"/>
              </a:ext>
            </a:extLst>
          </p:cNvPr>
          <p:cNvSpPr>
            <a:spLocks noGrp="1"/>
          </p:cNvSpPr>
          <p:nvPr>
            <p:ph type="title"/>
          </p:nvPr>
        </p:nvSpPr>
        <p:spPr>
          <a:xfrm>
            <a:off x="1300767" y="2759119"/>
            <a:ext cx="10053033" cy="880970"/>
          </a:xfrm>
        </p:spPr>
        <p:txBody>
          <a:bodyPr>
            <a:noAutofit/>
          </a:bodyPr>
          <a:lstStyle>
            <a:lvl1pPr algn="ctr">
              <a:defRPr/>
            </a:lvl1pPr>
          </a:lstStyle>
          <a:p>
            <a:r>
              <a:rPr lang="en-US"/>
              <a:t>Click to edit Master title style</a:t>
            </a:r>
          </a:p>
        </p:txBody>
      </p:sp>
      <p:pic>
        <p:nvPicPr>
          <p:cNvPr id="4" name="Picture 3">
            <a:extLst>
              <a:ext uri="{FF2B5EF4-FFF2-40B4-BE49-F238E27FC236}">
                <a16:creationId xmlns:a16="http://schemas.microsoft.com/office/drawing/2014/main" id="{3A830D66-7C16-31AC-766A-71753A6062AE}"/>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277059" y="6170055"/>
            <a:ext cx="1728303" cy="495265"/>
          </a:xfrm>
          <a:prstGeom prst="rect">
            <a:avLst/>
          </a:prstGeom>
        </p:spPr>
      </p:pic>
    </p:spTree>
    <p:extLst>
      <p:ext uri="{BB962C8B-B14F-4D97-AF65-F5344CB8AC3E}">
        <p14:creationId xmlns:p14="http://schemas.microsoft.com/office/powerpoint/2010/main" val="21928244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Intro Slide">
    <p:bg>
      <p:bgPr>
        <a:blipFill dpi="0"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E41ED-F47F-85C7-0527-8C9FCCC7ADBA}"/>
              </a:ext>
            </a:extLst>
          </p:cNvPr>
          <p:cNvSpPr>
            <a:spLocks noGrp="1"/>
          </p:cNvSpPr>
          <p:nvPr>
            <p:ph type="title"/>
          </p:nvPr>
        </p:nvSpPr>
        <p:spPr>
          <a:xfrm>
            <a:off x="1300766" y="1891183"/>
            <a:ext cx="10053033" cy="1325563"/>
          </a:xfrm>
        </p:spPr>
        <p:txBody>
          <a:bodyPr>
            <a:noAutofit/>
          </a:bodyPr>
          <a:lstStyle/>
          <a:p>
            <a:r>
              <a:rPr lang="en-US"/>
              <a:t>Click to edit Master title style</a:t>
            </a:r>
          </a:p>
        </p:txBody>
      </p:sp>
    </p:spTree>
    <p:extLst>
      <p:ext uri="{BB962C8B-B14F-4D97-AF65-F5344CB8AC3E}">
        <p14:creationId xmlns:p14="http://schemas.microsoft.com/office/powerpoint/2010/main" val="4981157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10" name="TextBox 9"/>
          <p:cNvSpPr txBox="1"/>
          <p:nvPr userDrawn="1"/>
        </p:nvSpPr>
        <p:spPr>
          <a:xfrm>
            <a:off x="339094" y="6343229"/>
            <a:ext cx="2693628" cy="400110"/>
          </a:xfrm>
          <a:prstGeom prst="rect">
            <a:avLst/>
          </a:prstGeom>
          <a:noFill/>
        </p:spPr>
        <p:txBody>
          <a:bodyPr wrap="square" rtlCol="0">
            <a:spAutoFit/>
          </a:bodyPr>
          <a:lstStyle/>
          <a:p>
            <a:r>
              <a:rPr lang="en-US" sz="1000" b="0" dirty="0">
                <a:solidFill>
                  <a:srgbClr val="A91B1B"/>
                </a:solidFill>
              </a:rPr>
              <a:t>TJNAF is managed by Jefferson Science Associates for the US Department of Energy</a:t>
            </a:r>
          </a:p>
        </p:txBody>
      </p:sp>
      <p:sp>
        <p:nvSpPr>
          <p:cNvPr id="2" name="Title 1"/>
          <p:cNvSpPr>
            <a:spLocks noGrp="1"/>
          </p:cNvSpPr>
          <p:nvPr userDrawn="1">
            <p:ph type="ctrTitle"/>
          </p:nvPr>
        </p:nvSpPr>
        <p:spPr>
          <a:xfrm>
            <a:off x="339094" y="610558"/>
            <a:ext cx="11561038" cy="484748"/>
          </a:xfrm>
        </p:spPr>
        <p:txBody>
          <a:bodyPr/>
          <a:lstStyle>
            <a:lvl1pPr algn="l">
              <a:defRPr sz="3000" b="1" baseline="0">
                <a:solidFill>
                  <a:srgbClr val="A91B1B"/>
                </a:solidFill>
                <a:latin typeface="+mn-lt"/>
              </a:defRPr>
            </a:lvl1pPr>
          </a:lstStyle>
          <a:p>
            <a:r>
              <a:rPr lang="en-US" dirty="0"/>
              <a:t>Click to edit Master title style</a:t>
            </a:r>
          </a:p>
        </p:txBody>
      </p:sp>
      <p:sp>
        <p:nvSpPr>
          <p:cNvPr id="3" name="Subtitle 2"/>
          <p:cNvSpPr>
            <a:spLocks noGrp="1"/>
          </p:cNvSpPr>
          <p:nvPr userDrawn="1">
            <p:ph type="subTitle" idx="1" hasCustomPrompt="1"/>
          </p:nvPr>
        </p:nvSpPr>
        <p:spPr>
          <a:xfrm>
            <a:off x="339094" y="4070981"/>
            <a:ext cx="11154058" cy="1246977"/>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240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Presenter Name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DOE Science and Technology Review of Jefferson Lab July 19-21, 2022</a:t>
            </a:r>
          </a:p>
        </p:txBody>
      </p:sp>
      <p:cxnSp>
        <p:nvCxnSpPr>
          <p:cNvPr id="12" name="Straight Connector 11">
            <a:extLst>
              <a:ext uri="{FF2B5EF4-FFF2-40B4-BE49-F238E27FC236}">
                <a16:creationId xmlns:a16="http://schemas.microsoft.com/office/drawing/2014/main" id="{4187600A-EF28-8598-7119-16CFCE73073A}"/>
              </a:ext>
            </a:extLst>
          </p:cNvPr>
          <p:cNvCxnSpPr/>
          <p:nvPr userDrawn="1"/>
        </p:nvCxnSpPr>
        <p:spPr>
          <a:xfrm>
            <a:off x="0" y="6076045"/>
            <a:ext cx="12165686" cy="0"/>
          </a:xfrm>
          <a:prstGeom prst="line">
            <a:avLst/>
          </a:prstGeom>
          <a:ln w="635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3EDE0BA-7F27-4138-812D-2F936ACA9383}"/>
              </a:ext>
            </a:extLst>
          </p:cNvPr>
          <p:cNvCxnSpPr/>
          <p:nvPr userDrawn="1"/>
        </p:nvCxnSpPr>
        <p:spPr>
          <a:xfrm>
            <a:off x="1" y="6063449"/>
            <a:ext cx="12192000" cy="0"/>
          </a:xfrm>
          <a:prstGeom prst="line">
            <a:avLst/>
          </a:prstGeom>
          <a:ln w="76200">
            <a:solidFill>
              <a:srgbClr val="BE1D1D"/>
            </a:solidFill>
          </a:ln>
        </p:spPr>
        <p:style>
          <a:lnRef idx="1">
            <a:schemeClr val="accent5"/>
          </a:lnRef>
          <a:fillRef idx="0">
            <a:schemeClr val="accent5"/>
          </a:fillRef>
          <a:effectRef idx="0">
            <a:schemeClr val="accent5"/>
          </a:effectRef>
          <a:fontRef idx="minor">
            <a:schemeClr val="tx1"/>
          </a:fontRef>
        </p:style>
      </p:cxnSp>
      <p:pic>
        <p:nvPicPr>
          <p:cNvPr id="4" name="Picture 3" descr="A red circle in the middle of a black background&#10;&#10;Description automatically generated">
            <a:extLst>
              <a:ext uri="{FF2B5EF4-FFF2-40B4-BE49-F238E27FC236}">
                <a16:creationId xmlns:a16="http://schemas.microsoft.com/office/drawing/2014/main" id="{0E6BE28D-32FC-851D-CD9E-A40C3971663D}"/>
              </a:ext>
            </a:extLst>
          </p:cNvPr>
          <p:cNvPicPr>
            <a:picLocks noChangeAspect="1"/>
          </p:cNvPicPr>
          <p:nvPr userDrawn="1"/>
        </p:nvPicPr>
        <p:blipFill>
          <a:blip r:embed="rId2"/>
          <a:stretch>
            <a:fillRect/>
          </a:stretch>
        </p:blipFill>
        <p:spPr>
          <a:xfrm>
            <a:off x="10312997" y="6323586"/>
            <a:ext cx="1725109" cy="540534"/>
          </a:xfrm>
          <a:prstGeom prst="rect">
            <a:avLst/>
          </a:prstGeom>
        </p:spPr>
      </p:pic>
    </p:spTree>
    <p:extLst>
      <p:ext uri="{BB962C8B-B14F-4D97-AF65-F5344CB8AC3E}">
        <p14:creationId xmlns:p14="http://schemas.microsoft.com/office/powerpoint/2010/main" val="13250863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7563" y="161927"/>
            <a:ext cx="11425236" cy="484748"/>
          </a:xfrm>
        </p:spPr>
        <p:txBody>
          <a:bodyPr/>
          <a:lstStyle>
            <a:lvl1pPr>
              <a:defRPr>
                <a:solidFill>
                  <a:srgbClr val="A91B1B"/>
                </a:solidFill>
              </a:defRPr>
            </a:lvl1pPr>
          </a:lstStyle>
          <a:p>
            <a:r>
              <a:rPr lang="en-US" dirty="0"/>
              <a:t>Click to edit Master title style</a:t>
            </a:r>
          </a:p>
        </p:txBody>
      </p:sp>
      <p:sp>
        <p:nvSpPr>
          <p:cNvPr id="3" name="Content Placeholder 2"/>
          <p:cNvSpPr>
            <a:spLocks noGrp="1"/>
          </p:cNvSpPr>
          <p:nvPr>
            <p:ph idx="1"/>
          </p:nvPr>
        </p:nvSpPr>
        <p:spPr>
          <a:xfrm>
            <a:off x="347563" y="1508760"/>
            <a:ext cx="11372771" cy="404777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marL="1482725" indent="-222250">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2337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7562" y="223423"/>
            <a:ext cx="11504904" cy="484748"/>
          </a:xfrm>
        </p:spPr>
        <p:txBody>
          <a:bodyPr/>
          <a:lstStyle>
            <a:lvl1pPr>
              <a:defRPr>
                <a:solidFill>
                  <a:srgbClr val="A91B1B"/>
                </a:solidFill>
              </a:defRPr>
            </a:lvl1pPr>
          </a:lstStyle>
          <a:p>
            <a:r>
              <a:rPr lang="en-US" dirty="0"/>
              <a:t>Click to edit Master title style</a:t>
            </a:r>
          </a:p>
        </p:txBody>
      </p:sp>
      <p:sp>
        <p:nvSpPr>
          <p:cNvPr id="3" name="Text Placeholder 2"/>
          <p:cNvSpPr>
            <a:spLocks noGrp="1"/>
          </p:cNvSpPr>
          <p:nvPr>
            <p:ph type="body" idx="1"/>
          </p:nvPr>
        </p:nvSpPr>
        <p:spPr>
          <a:xfrm>
            <a:off x="347562" y="1444752"/>
            <a:ext cx="5590038" cy="821190"/>
          </a:xfrm>
        </p:spPr>
        <p:txBody>
          <a:bodyPr anchor="b"/>
          <a:lstStyle>
            <a:lvl1pPr marL="0" indent="0">
              <a:buNone/>
              <a:defRPr sz="2400" b="1">
                <a:solidFill>
                  <a:srgbClr val="A91B1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47562" y="2270334"/>
            <a:ext cx="5590038" cy="3373229"/>
          </a:xfrm>
        </p:spPr>
        <p:txBody>
          <a:bodyPr/>
          <a:lstStyle>
            <a:lvl1pPr>
              <a:defRPr sz="2400"/>
            </a:lvl1pPr>
            <a:lvl2pPr>
              <a:defRPr sz="2000"/>
            </a:lvl2pPr>
            <a:lvl3pPr>
              <a:defRPr sz="1800"/>
            </a:lvl3pPr>
            <a:lvl4pPr>
              <a:defRPr sz="1600"/>
            </a:lvl4pPr>
            <a:lvl5pPr marL="1482725" indent="-222250">
              <a:buFont typeface="Arial" panose="020B0604020202020204" pitchFamily="34" charset="0"/>
              <a:buChar cha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444752"/>
            <a:ext cx="5533375" cy="821190"/>
          </a:xfrm>
        </p:spPr>
        <p:txBody>
          <a:bodyPr anchor="b"/>
          <a:lstStyle>
            <a:lvl1pPr marL="0" indent="0">
              <a:buNone/>
              <a:defRPr sz="2400" b="1">
                <a:solidFill>
                  <a:srgbClr val="A91B1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270334"/>
            <a:ext cx="5533375" cy="3373229"/>
          </a:xfrm>
        </p:spPr>
        <p:txBody>
          <a:bodyPr/>
          <a:lstStyle>
            <a:lvl1pPr>
              <a:defRPr sz="2400"/>
            </a:lvl1pPr>
            <a:lvl2pPr>
              <a:defRPr sz="2000"/>
            </a:lvl2pPr>
            <a:lvl3pPr>
              <a:defRPr sz="1800"/>
            </a:lvl3pPr>
            <a:lvl4pPr>
              <a:defRPr sz="1600"/>
            </a:lvl4pPr>
            <a:lvl5pPr marL="1482725" indent="-222250">
              <a:defRPr lang="en-US" sz="18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100730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3548" y="251239"/>
            <a:ext cx="11504904" cy="484748"/>
          </a:xfrm>
        </p:spPr>
        <p:txBody>
          <a:bodyPr/>
          <a:lstStyle>
            <a:lvl1pPr>
              <a:defRPr>
                <a:solidFill>
                  <a:srgbClr val="A91B1B"/>
                </a:solidFill>
              </a:defRPr>
            </a:lvl1pPr>
          </a:lstStyle>
          <a:p>
            <a:r>
              <a:rPr lang="en-US" dirty="0"/>
              <a:t>Click to edit Master title style</a:t>
            </a:r>
          </a:p>
        </p:txBody>
      </p:sp>
    </p:spTree>
    <p:extLst>
      <p:ext uri="{BB962C8B-B14F-4D97-AF65-F5344CB8AC3E}">
        <p14:creationId xmlns:p14="http://schemas.microsoft.com/office/powerpoint/2010/main" val="1792309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ransitions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E41ED-F47F-85C7-0527-8C9FCCC7ADBA}"/>
              </a:ext>
            </a:extLst>
          </p:cNvPr>
          <p:cNvSpPr>
            <a:spLocks noGrp="1"/>
          </p:cNvSpPr>
          <p:nvPr>
            <p:ph type="title"/>
          </p:nvPr>
        </p:nvSpPr>
        <p:spPr>
          <a:xfrm>
            <a:off x="1300766" y="1891183"/>
            <a:ext cx="10053033" cy="1325563"/>
          </a:xfrm>
        </p:spPr>
        <p:txBody>
          <a:bodyPr>
            <a:noAutofit/>
          </a:bodyPr>
          <a:lstStyle/>
          <a:p>
            <a:r>
              <a:rPr lang="en-US"/>
              <a:t>Click to edit Master title style</a:t>
            </a:r>
          </a:p>
        </p:txBody>
      </p:sp>
    </p:spTree>
    <p:extLst>
      <p:ext uri="{BB962C8B-B14F-4D97-AF65-F5344CB8AC3E}">
        <p14:creationId xmlns:p14="http://schemas.microsoft.com/office/powerpoint/2010/main" val="21600485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5" name="Title 1"/>
          <p:cNvSpPr>
            <a:spLocks noGrp="1"/>
          </p:cNvSpPr>
          <p:nvPr>
            <p:ph type="title"/>
          </p:nvPr>
        </p:nvSpPr>
        <p:spPr>
          <a:xfrm>
            <a:off x="411892" y="240539"/>
            <a:ext cx="11285837" cy="487490"/>
          </a:xfrm>
        </p:spPr>
        <p:txBody>
          <a:bodyPr>
            <a:normAutofit/>
          </a:bodyPr>
          <a:lstStyle>
            <a:lvl1pPr>
              <a:defRPr sz="2400" b="1" cap="all" baseline="0">
                <a:latin typeface="Arial" charset="0"/>
              </a:defRPr>
            </a:lvl1pPr>
          </a:lstStyle>
          <a:p>
            <a:r>
              <a:rPr lang="en-US" dirty="0"/>
              <a:t>Click to edit Master title style</a:t>
            </a:r>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09320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4785F67-179E-4145-8BCB-4A0C61A894B6}"/>
              </a:ext>
            </a:extLst>
          </p:cNvPr>
          <p:cNvSpPr>
            <a:spLocks noGrp="1"/>
          </p:cNvSpPr>
          <p:nvPr>
            <p:ph type="sldNum" sz="quarter" idx="4"/>
          </p:nvPr>
        </p:nvSpPr>
        <p:spPr>
          <a:xfrm>
            <a:off x="11451649" y="6533724"/>
            <a:ext cx="432486" cy="294041"/>
          </a:xfrm>
          <a:prstGeom prst="rect">
            <a:avLst/>
          </a:prstGeom>
        </p:spPr>
        <p:txBody>
          <a:bodyPr lIns="0" tIns="0" rIns="0" bIns="0" anchor="ctr"/>
          <a:lstStyle>
            <a:lvl1pPr algn="ctr">
              <a:defRPr sz="1200" b="1">
                <a:solidFill>
                  <a:schemeClr val="tx1"/>
                </a:solidFill>
              </a:defRPr>
            </a:lvl1pPr>
          </a:lstStyle>
          <a:p>
            <a:fld id="{933A556B-7C63-244D-9B7C-B0EA8042B330}" type="slidenum">
              <a:rPr lang="en-US" smtClean="0"/>
              <a:pPr/>
              <a:t>‹#›</a:t>
            </a:fld>
            <a:endParaRPr lang="en-US" b="1" dirty="0"/>
          </a:p>
        </p:txBody>
      </p:sp>
      <p:sp>
        <p:nvSpPr>
          <p:cNvPr id="8" name="Title Placeholder 1">
            <a:extLst>
              <a:ext uri="{FF2B5EF4-FFF2-40B4-BE49-F238E27FC236}">
                <a16:creationId xmlns:a16="http://schemas.microsoft.com/office/drawing/2014/main" id="{7E7747BA-6145-3552-2339-5F4BF5DF2FDE}"/>
              </a:ext>
            </a:extLst>
          </p:cNvPr>
          <p:cNvSpPr>
            <a:spLocks noGrp="1"/>
          </p:cNvSpPr>
          <p:nvPr>
            <p:ph type="title"/>
          </p:nvPr>
        </p:nvSpPr>
        <p:spPr>
          <a:xfrm>
            <a:off x="462579" y="0"/>
            <a:ext cx="11499925" cy="825178"/>
          </a:xfrm>
          <a:prstGeom prst="rect">
            <a:avLst/>
          </a:prstGeom>
        </p:spPr>
        <p:txBody>
          <a:bodyPr vert="horz" lIns="91440" tIns="45720" rIns="91440" bIns="45720" rtlCol="0" anchor="ctr">
            <a:normAutofit/>
          </a:bodyPr>
          <a:lstStyle/>
          <a:p>
            <a:r>
              <a:rPr lang="en-US"/>
              <a:t>Click to edit Master title style</a:t>
            </a:r>
          </a:p>
        </p:txBody>
      </p:sp>
      <p:sp>
        <p:nvSpPr>
          <p:cNvPr id="9" name="Text Placeholder 2">
            <a:extLst>
              <a:ext uri="{FF2B5EF4-FFF2-40B4-BE49-F238E27FC236}">
                <a16:creationId xmlns:a16="http://schemas.microsoft.com/office/drawing/2014/main" id="{C65258C7-5BE3-51E9-6313-6F03042F389D}"/>
              </a:ext>
            </a:extLst>
          </p:cNvPr>
          <p:cNvSpPr>
            <a:spLocks noGrp="1"/>
          </p:cNvSpPr>
          <p:nvPr>
            <p:ph idx="1"/>
          </p:nvPr>
        </p:nvSpPr>
        <p:spPr>
          <a:xfrm>
            <a:off x="462579" y="975365"/>
            <a:ext cx="11499925" cy="486585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62016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Body Slide - No Photos 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625C33B-E0CB-3D46-9D0E-81845337739C}"/>
              </a:ext>
            </a:extLst>
          </p:cNvPr>
          <p:cNvSpPr>
            <a:spLocks noGrp="1"/>
          </p:cNvSpPr>
          <p:nvPr>
            <p:ph type="ftr" sz="quarter" idx="11"/>
          </p:nvPr>
        </p:nvSpPr>
        <p:spPr>
          <a:xfrm>
            <a:off x="4038600" y="6330592"/>
            <a:ext cx="4114800" cy="365125"/>
          </a:xfrm>
          <a:prstGeom prst="rect">
            <a:avLst/>
          </a:prstGeom>
        </p:spPr>
        <p:txBody>
          <a:bodyPr anchor="ctr" anchorCtr="0"/>
          <a:lstStyle>
            <a:lvl1pPr algn="ctr">
              <a:defRPr sz="1000">
                <a:latin typeface="Arial" panose="020B0604020202020204" pitchFamily="34" charset="0"/>
              </a:defRPr>
            </a:lvl1pPr>
          </a:lstStyle>
          <a:p>
            <a:r>
              <a:rPr lang="en-US"/>
              <a:t>JLUO Annual Meeting</a:t>
            </a:r>
          </a:p>
        </p:txBody>
      </p:sp>
      <p:sp>
        <p:nvSpPr>
          <p:cNvPr id="7" name="Slide Number Placeholder 6">
            <a:extLst>
              <a:ext uri="{FF2B5EF4-FFF2-40B4-BE49-F238E27FC236}">
                <a16:creationId xmlns:a16="http://schemas.microsoft.com/office/drawing/2014/main" id="{A94E25E4-5B52-F70B-5E1A-F65D7D46186D}"/>
              </a:ext>
            </a:extLst>
          </p:cNvPr>
          <p:cNvSpPr>
            <a:spLocks noGrp="1"/>
          </p:cNvSpPr>
          <p:nvPr>
            <p:ph type="sldNum" sz="quarter" idx="12"/>
          </p:nvPr>
        </p:nvSpPr>
        <p:spPr>
          <a:xfrm>
            <a:off x="9144000" y="6330592"/>
            <a:ext cx="2743200" cy="365125"/>
          </a:xfrm>
          <a:prstGeom prst="rect">
            <a:avLst/>
          </a:prstGeom>
        </p:spPr>
        <p:txBody>
          <a:bodyPr anchor="ctr"/>
          <a:lstStyle>
            <a:lvl1pPr algn="r">
              <a:defRPr sz="1000">
                <a:latin typeface="Arial" panose="020B0604020202020204" pitchFamily="34" charset="0"/>
              </a:defRPr>
            </a:lvl1pPr>
          </a:lstStyle>
          <a:p>
            <a:fld id="{7D1BE87E-F0DE-A44C-894B-E142BEB21E42}" type="slidenum">
              <a:rPr lang="en-US" smtClean="0"/>
              <a:pPr/>
              <a:t>‹#›</a:t>
            </a:fld>
            <a:endParaRPr lang="en-US"/>
          </a:p>
        </p:txBody>
      </p:sp>
      <p:pic>
        <p:nvPicPr>
          <p:cNvPr id="8" name="Picture 7">
            <a:extLst>
              <a:ext uri="{FF2B5EF4-FFF2-40B4-BE49-F238E27FC236}">
                <a16:creationId xmlns:a16="http://schemas.microsoft.com/office/drawing/2014/main" id="{5058F0D3-C01F-3256-0218-65AF71F759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
        <p:nvSpPr>
          <p:cNvPr id="9" name="Title 1">
            <a:extLst>
              <a:ext uri="{FF2B5EF4-FFF2-40B4-BE49-F238E27FC236}">
                <a16:creationId xmlns:a16="http://schemas.microsoft.com/office/drawing/2014/main" id="{73F0606B-4EF8-C644-338C-2B63D06C1FA4}"/>
              </a:ext>
            </a:extLst>
          </p:cNvPr>
          <p:cNvSpPr>
            <a:spLocks noGrp="1"/>
          </p:cNvSpPr>
          <p:nvPr>
            <p:ph type="title"/>
          </p:nvPr>
        </p:nvSpPr>
        <p:spPr>
          <a:xfrm>
            <a:off x="309093" y="531951"/>
            <a:ext cx="11044707" cy="678664"/>
          </a:xfrm>
        </p:spPr>
        <p:txBody>
          <a:bodyPr anchor="b">
            <a:noAutofit/>
          </a:bodyPr>
          <a:lstStyle>
            <a:lvl1pPr>
              <a:defRPr sz="3200">
                <a:solidFill>
                  <a:schemeClr val="accent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73B0BD89-A704-0E29-46BD-5C54BB3971DB}"/>
              </a:ext>
            </a:extLst>
          </p:cNvPr>
          <p:cNvSpPr>
            <a:spLocks noGrp="1"/>
          </p:cNvSpPr>
          <p:nvPr>
            <p:ph type="body" sz="half" idx="2"/>
          </p:nvPr>
        </p:nvSpPr>
        <p:spPr>
          <a:xfrm>
            <a:off x="309094" y="1319201"/>
            <a:ext cx="11044706" cy="4891433"/>
          </a:xfrm>
        </p:spPr>
        <p:txBody>
          <a:bodyPr>
            <a:noAutofit/>
          </a:bodyPr>
          <a:lstStyle>
            <a:lvl1pPr marL="0" indent="0">
              <a:buNone/>
              <a:defRPr sz="20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Date Placeholder 4">
            <a:extLst>
              <a:ext uri="{FF2B5EF4-FFF2-40B4-BE49-F238E27FC236}">
                <a16:creationId xmlns:a16="http://schemas.microsoft.com/office/drawing/2014/main" id="{C31EC031-12D9-ECFF-D858-559CF0816D2A}"/>
              </a:ext>
            </a:extLst>
          </p:cNvPr>
          <p:cNvSpPr>
            <a:spLocks noGrp="1"/>
          </p:cNvSpPr>
          <p:nvPr>
            <p:ph type="dt" sz="half" idx="10"/>
          </p:nvPr>
        </p:nvSpPr>
        <p:spPr>
          <a:xfrm>
            <a:off x="311726" y="6330592"/>
            <a:ext cx="2743200" cy="365125"/>
          </a:xfrm>
          <a:prstGeom prst="rect">
            <a:avLst/>
          </a:prstGeom>
        </p:spPr>
        <p:txBody>
          <a:bodyPr anchor="ctr"/>
          <a:lstStyle>
            <a:lvl1pPr>
              <a:defRPr sz="1000">
                <a:latin typeface="Arial" panose="020B0604020202020204" pitchFamily="34" charset="0"/>
              </a:defRPr>
            </a:lvl1pPr>
          </a:lstStyle>
          <a:p>
            <a:r>
              <a:rPr lang="en-US"/>
              <a:t>June 23, 2026</a:t>
            </a:r>
          </a:p>
        </p:txBody>
      </p:sp>
      <p:pic>
        <p:nvPicPr>
          <p:cNvPr id="11" name="Picture 10">
            <a:extLst>
              <a:ext uri="{FF2B5EF4-FFF2-40B4-BE49-F238E27FC236}">
                <a16:creationId xmlns:a16="http://schemas.microsoft.com/office/drawing/2014/main" id="{3E176E9F-8359-4E77-8769-BF761EF6EDE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Tree>
    <p:extLst>
      <p:ext uri="{BB962C8B-B14F-4D97-AF65-F5344CB8AC3E}">
        <p14:creationId xmlns:p14="http://schemas.microsoft.com/office/powerpoint/2010/main" val="1879927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ody Slide - 2 Photo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7BE5B-D462-52DE-1421-03616B30BCDE}"/>
              </a:ext>
            </a:extLst>
          </p:cNvPr>
          <p:cNvSpPr>
            <a:spLocks noGrp="1"/>
          </p:cNvSpPr>
          <p:nvPr>
            <p:ph type="title"/>
          </p:nvPr>
        </p:nvSpPr>
        <p:spPr>
          <a:xfrm>
            <a:off x="309093" y="531951"/>
            <a:ext cx="5785319" cy="678664"/>
          </a:xfrm>
        </p:spPr>
        <p:txBody>
          <a:bodyPr anchor="b">
            <a:noAutofit/>
          </a:bodyPr>
          <a:lstStyle>
            <a:lvl1pPr>
              <a:defRPr sz="3200">
                <a:solidFill>
                  <a:schemeClr val="accent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A27D567A-C123-96A9-1DD3-17C276C7D015}"/>
              </a:ext>
            </a:extLst>
          </p:cNvPr>
          <p:cNvSpPr>
            <a:spLocks noGrp="1"/>
          </p:cNvSpPr>
          <p:nvPr>
            <p:ph type="pic" idx="1"/>
          </p:nvPr>
        </p:nvSpPr>
        <p:spPr>
          <a:xfrm>
            <a:off x="6246796" y="549107"/>
            <a:ext cx="5945204" cy="2763982"/>
          </a:xfrm>
        </p:spPr>
        <p:txBody>
          <a:bodyPr>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8A92B06-2663-62EC-E8B1-7567E866D31E}"/>
              </a:ext>
            </a:extLst>
          </p:cNvPr>
          <p:cNvSpPr>
            <a:spLocks noGrp="1"/>
          </p:cNvSpPr>
          <p:nvPr>
            <p:ph type="body" sz="half" idx="2"/>
          </p:nvPr>
        </p:nvSpPr>
        <p:spPr>
          <a:xfrm>
            <a:off x="309093" y="1319201"/>
            <a:ext cx="5785319" cy="4891433"/>
          </a:xfrm>
        </p:spPr>
        <p:txBody>
          <a:bodyPr>
            <a:no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a:extLst>
              <a:ext uri="{FF2B5EF4-FFF2-40B4-BE49-F238E27FC236}">
                <a16:creationId xmlns:a16="http://schemas.microsoft.com/office/drawing/2014/main" id="{1F8DF632-CAE9-022C-6607-B217F56D5CC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
        <p:nvSpPr>
          <p:cNvPr id="9" name="Picture Placeholder 2">
            <a:extLst>
              <a:ext uri="{FF2B5EF4-FFF2-40B4-BE49-F238E27FC236}">
                <a16:creationId xmlns:a16="http://schemas.microsoft.com/office/drawing/2014/main" id="{02C1D150-46A5-C3E3-0093-1693429B2A69}"/>
              </a:ext>
            </a:extLst>
          </p:cNvPr>
          <p:cNvSpPr>
            <a:spLocks noGrp="1"/>
          </p:cNvSpPr>
          <p:nvPr>
            <p:ph type="pic" idx="13"/>
          </p:nvPr>
        </p:nvSpPr>
        <p:spPr>
          <a:xfrm>
            <a:off x="6246796" y="3446653"/>
            <a:ext cx="5945204" cy="2763982"/>
          </a:xfrm>
        </p:spPr>
        <p:txBody>
          <a:bodyPr>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0" name="Date Placeholder 4">
            <a:extLst>
              <a:ext uri="{FF2B5EF4-FFF2-40B4-BE49-F238E27FC236}">
                <a16:creationId xmlns:a16="http://schemas.microsoft.com/office/drawing/2014/main" id="{A6C8BEAD-C13B-93F9-6676-CE56FFBEEBF2}"/>
              </a:ext>
            </a:extLst>
          </p:cNvPr>
          <p:cNvSpPr>
            <a:spLocks noGrp="1"/>
          </p:cNvSpPr>
          <p:nvPr>
            <p:ph type="dt" sz="half" idx="10"/>
          </p:nvPr>
        </p:nvSpPr>
        <p:spPr>
          <a:xfrm>
            <a:off x="311726" y="6330592"/>
            <a:ext cx="2743200" cy="365125"/>
          </a:xfrm>
          <a:prstGeom prst="rect">
            <a:avLst/>
          </a:prstGeom>
        </p:spPr>
        <p:txBody>
          <a:bodyPr anchor="ctr"/>
          <a:lstStyle>
            <a:lvl1pPr>
              <a:defRPr sz="1000">
                <a:latin typeface="Arial" panose="020B0604020202020204" pitchFamily="34" charset="0"/>
              </a:defRPr>
            </a:lvl1pPr>
          </a:lstStyle>
          <a:p>
            <a:r>
              <a:rPr lang="en-US"/>
              <a:t>June 23, 2026</a:t>
            </a:r>
          </a:p>
        </p:txBody>
      </p:sp>
      <p:sp>
        <p:nvSpPr>
          <p:cNvPr id="11" name="Footer Placeholder 5">
            <a:extLst>
              <a:ext uri="{FF2B5EF4-FFF2-40B4-BE49-F238E27FC236}">
                <a16:creationId xmlns:a16="http://schemas.microsoft.com/office/drawing/2014/main" id="{9B986840-5762-4DAF-7AD9-5F837D0622DE}"/>
              </a:ext>
            </a:extLst>
          </p:cNvPr>
          <p:cNvSpPr>
            <a:spLocks noGrp="1"/>
          </p:cNvSpPr>
          <p:nvPr>
            <p:ph type="ftr" sz="quarter" idx="11"/>
          </p:nvPr>
        </p:nvSpPr>
        <p:spPr>
          <a:xfrm>
            <a:off x="4038600" y="6330592"/>
            <a:ext cx="4114800" cy="365125"/>
          </a:xfrm>
          <a:prstGeom prst="rect">
            <a:avLst/>
          </a:prstGeom>
        </p:spPr>
        <p:txBody>
          <a:bodyPr anchor="ctr"/>
          <a:lstStyle>
            <a:lvl1pPr algn="ctr">
              <a:defRPr sz="1000">
                <a:latin typeface="Arial" panose="020B0604020202020204" pitchFamily="34" charset="0"/>
              </a:defRPr>
            </a:lvl1pPr>
          </a:lstStyle>
          <a:p>
            <a:r>
              <a:rPr lang="en-US"/>
              <a:t>JLUO Annual Meeting</a:t>
            </a:r>
          </a:p>
        </p:txBody>
      </p:sp>
      <p:sp>
        <p:nvSpPr>
          <p:cNvPr id="13" name="Slide Number Placeholder 6">
            <a:extLst>
              <a:ext uri="{FF2B5EF4-FFF2-40B4-BE49-F238E27FC236}">
                <a16:creationId xmlns:a16="http://schemas.microsoft.com/office/drawing/2014/main" id="{1E2F678D-103F-49D4-B531-CA075474F3D0}"/>
              </a:ext>
            </a:extLst>
          </p:cNvPr>
          <p:cNvSpPr>
            <a:spLocks noGrp="1"/>
          </p:cNvSpPr>
          <p:nvPr>
            <p:ph type="sldNum" sz="quarter" idx="12"/>
          </p:nvPr>
        </p:nvSpPr>
        <p:spPr>
          <a:xfrm>
            <a:off x="9140371" y="6330592"/>
            <a:ext cx="2743200" cy="365125"/>
          </a:xfrm>
          <a:prstGeom prst="rect">
            <a:avLst/>
          </a:prstGeom>
        </p:spPr>
        <p:txBody>
          <a:bodyPr anchor="ctr"/>
          <a:lstStyle>
            <a:lvl1pPr algn="r">
              <a:defRPr sz="1000">
                <a:latin typeface="Arial" panose="020B0604020202020204" pitchFamily="34" charset="0"/>
              </a:defRPr>
            </a:lvl1pPr>
          </a:lstStyle>
          <a:p>
            <a:fld id="{7D1BE87E-F0DE-A44C-894B-E142BEB21E42}" type="slidenum">
              <a:rPr lang="en-US" smtClean="0"/>
              <a:pPr/>
              <a:t>‹#›</a:t>
            </a:fld>
            <a:endParaRPr lang="en-US"/>
          </a:p>
        </p:txBody>
      </p:sp>
      <p:pic>
        <p:nvPicPr>
          <p:cNvPr id="12" name="Picture 11">
            <a:extLst>
              <a:ext uri="{FF2B5EF4-FFF2-40B4-BE49-F238E27FC236}">
                <a16:creationId xmlns:a16="http://schemas.microsoft.com/office/drawing/2014/main" id="{FB721D4D-BA71-46BF-9E11-753BC33668E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Tree>
    <p:extLst>
      <p:ext uri="{BB962C8B-B14F-4D97-AF65-F5344CB8AC3E}">
        <p14:creationId xmlns:p14="http://schemas.microsoft.com/office/powerpoint/2010/main" val="1046669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ody Slide - Top Photo">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27D567A-C123-96A9-1DD3-17C276C7D015}"/>
              </a:ext>
            </a:extLst>
          </p:cNvPr>
          <p:cNvSpPr>
            <a:spLocks noGrp="1"/>
          </p:cNvSpPr>
          <p:nvPr>
            <p:ph type="pic" idx="1"/>
          </p:nvPr>
        </p:nvSpPr>
        <p:spPr>
          <a:xfrm>
            <a:off x="0" y="8195"/>
            <a:ext cx="12192000" cy="34208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8A92B06-2663-62EC-E8B1-7567E866D31E}"/>
              </a:ext>
            </a:extLst>
          </p:cNvPr>
          <p:cNvSpPr>
            <a:spLocks noGrp="1"/>
          </p:cNvSpPr>
          <p:nvPr>
            <p:ph type="body" sz="half" idx="2"/>
          </p:nvPr>
        </p:nvSpPr>
        <p:spPr>
          <a:xfrm>
            <a:off x="335924" y="3666870"/>
            <a:ext cx="5642016" cy="2414481"/>
          </a:xfrm>
        </p:spPr>
        <p:txBody>
          <a:bodyPr>
            <a:noAutofit/>
          </a:bodyPr>
          <a:lstStyle>
            <a:lvl1pPr marL="0" indent="0">
              <a:buNone/>
              <a:defRPr sz="20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ext Placeholder 3">
            <a:extLst>
              <a:ext uri="{FF2B5EF4-FFF2-40B4-BE49-F238E27FC236}">
                <a16:creationId xmlns:a16="http://schemas.microsoft.com/office/drawing/2014/main" id="{718A1B46-8C31-1942-9CDD-F244EA45E1A6}"/>
              </a:ext>
            </a:extLst>
          </p:cNvPr>
          <p:cNvSpPr>
            <a:spLocks noGrp="1"/>
          </p:cNvSpPr>
          <p:nvPr>
            <p:ph type="body" sz="half" idx="13"/>
          </p:nvPr>
        </p:nvSpPr>
        <p:spPr>
          <a:xfrm>
            <a:off x="6103516" y="3666870"/>
            <a:ext cx="5642016" cy="2414481"/>
          </a:xfrm>
        </p:spPr>
        <p:txBody>
          <a:bodyPr>
            <a:noAutofit/>
          </a:bodyPr>
          <a:lstStyle>
            <a:lvl1pPr marL="0" indent="0">
              <a:buNone/>
              <a:defRPr sz="20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Title 1">
            <a:extLst>
              <a:ext uri="{FF2B5EF4-FFF2-40B4-BE49-F238E27FC236}">
                <a16:creationId xmlns:a16="http://schemas.microsoft.com/office/drawing/2014/main" id="{E2D036AA-9340-745D-7ECF-2C66965EE75A}"/>
              </a:ext>
            </a:extLst>
          </p:cNvPr>
          <p:cNvSpPr>
            <a:spLocks noGrp="1"/>
          </p:cNvSpPr>
          <p:nvPr>
            <p:ph type="title" hasCustomPrompt="1"/>
          </p:nvPr>
        </p:nvSpPr>
        <p:spPr>
          <a:xfrm>
            <a:off x="1" y="531951"/>
            <a:ext cx="6094412" cy="678664"/>
          </a:xfrm>
        </p:spPr>
        <p:txBody>
          <a:bodyPr anchor="b">
            <a:noAutofit/>
          </a:bodyPr>
          <a:lstStyle>
            <a:lvl1pPr>
              <a:defRPr sz="3200">
                <a:solidFill>
                  <a:schemeClr val="bg1"/>
                </a:solidFill>
              </a:defRPr>
            </a:lvl1pPr>
          </a:lstStyle>
          <a:p>
            <a:r>
              <a:rPr lang="en-US"/>
              <a:t>  Click to edit Master title style</a:t>
            </a:r>
          </a:p>
        </p:txBody>
      </p:sp>
      <p:sp>
        <p:nvSpPr>
          <p:cNvPr id="8" name="Footer Placeholder 5">
            <a:extLst>
              <a:ext uri="{FF2B5EF4-FFF2-40B4-BE49-F238E27FC236}">
                <a16:creationId xmlns:a16="http://schemas.microsoft.com/office/drawing/2014/main" id="{E2354D38-C6CF-E355-ADC2-9780C4F402FB}"/>
              </a:ext>
            </a:extLst>
          </p:cNvPr>
          <p:cNvSpPr>
            <a:spLocks noGrp="1"/>
          </p:cNvSpPr>
          <p:nvPr>
            <p:ph type="ftr" sz="quarter" idx="11"/>
          </p:nvPr>
        </p:nvSpPr>
        <p:spPr>
          <a:xfrm>
            <a:off x="4038600" y="6330592"/>
            <a:ext cx="4114800" cy="365125"/>
          </a:xfrm>
          <a:prstGeom prst="rect">
            <a:avLst/>
          </a:prstGeom>
        </p:spPr>
        <p:txBody>
          <a:bodyPr anchor="ctr"/>
          <a:lstStyle>
            <a:lvl1pPr algn="ctr">
              <a:defRPr sz="1000">
                <a:latin typeface="Arial" panose="020B0604020202020204" pitchFamily="34" charset="0"/>
              </a:defRPr>
            </a:lvl1pPr>
          </a:lstStyle>
          <a:p>
            <a:r>
              <a:rPr lang="en-US"/>
              <a:t>JLUO Annual Meeting</a:t>
            </a:r>
          </a:p>
        </p:txBody>
      </p:sp>
      <p:sp>
        <p:nvSpPr>
          <p:cNvPr id="10" name="Slide Number Placeholder 6">
            <a:extLst>
              <a:ext uri="{FF2B5EF4-FFF2-40B4-BE49-F238E27FC236}">
                <a16:creationId xmlns:a16="http://schemas.microsoft.com/office/drawing/2014/main" id="{24DF5B5C-0FB6-281B-79D1-3AAEEBC738BC}"/>
              </a:ext>
            </a:extLst>
          </p:cNvPr>
          <p:cNvSpPr>
            <a:spLocks noGrp="1"/>
          </p:cNvSpPr>
          <p:nvPr>
            <p:ph type="sldNum" sz="quarter" idx="12"/>
          </p:nvPr>
        </p:nvSpPr>
        <p:spPr>
          <a:xfrm>
            <a:off x="9144000" y="6330592"/>
            <a:ext cx="2743200" cy="365125"/>
          </a:xfrm>
          <a:prstGeom prst="rect">
            <a:avLst/>
          </a:prstGeom>
        </p:spPr>
        <p:txBody>
          <a:bodyPr anchor="ctr"/>
          <a:lstStyle>
            <a:lvl1pPr algn="r">
              <a:defRPr sz="1000">
                <a:latin typeface="Arial" panose="020B0604020202020204" pitchFamily="34" charset="0"/>
              </a:defRPr>
            </a:lvl1pPr>
          </a:lstStyle>
          <a:p>
            <a:fld id="{7D1BE87E-F0DE-A44C-894B-E142BEB21E42}" type="slidenum">
              <a:rPr lang="en-US" smtClean="0"/>
              <a:pPr/>
              <a:t>‹#›</a:t>
            </a:fld>
            <a:endParaRPr lang="en-US"/>
          </a:p>
        </p:txBody>
      </p:sp>
      <p:sp>
        <p:nvSpPr>
          <p:cNvPr id="7" name="Date Placeholder 4">
            <a:extLst>
              <a:ext uri="{FF2B5EF4-FFF2-40B4-BE49-F238E27FC236}">
                <a16:creationId xmlns:a16="http://schemas.microsoft.com/office/drawing/2014/main" id="{CE744EEC-877B-6658-1AF3-402C4637D614}"/>
              </a:ext>
            </a:extLst>
          </p:cNvPr>
          <p:cNvSpPr>
            <a:spLocks noGrp="1"/>
          </p:cNvSpPr>
          <p:nvPr>
            <p:ph type="dt" sz="half" idx="10"/>
          </p:nvPr>
        </p:nvSpPr>
        <p:spPr>
          <a:xfrm>
            <a:off x="311726" y="6330592"/>
            <a:ext cx="2743200" cy="365125"/>
          </a:xfrm>
          <a:prstGeom prst="rect">
            <a:avLst/>
          </a:prstGeom>
        </p:spPr>
        <p:txBody>
          <a:bodyPr anchor="ctr"/>
          <a:lstStyle>
            <a:lvl1pPr>
              <a:defRPr sz="1000">
                <a:latin typeface="Arial" panose="020B0604020202020204" pitchFamily="34" charset="0"/>
              </a:defRPr>
            </a:lvl1pPr>
          </a:lstStyle>
          <a:p>
            <a:r>
              <a:rPr lang="en-US"/>
              <a:t>June 23, 2026</a:t>
            </a:r>
          </a:p>
        </p:txBody>
      </p:sp>
    </p:spTree>
    <p:extLst>
      <p:ext uri="{BB962C8B-B14F-4D97-AF65-F5344CB8AC3E}">
        <p14:creationId xmlns:p14="http://schemas.microsoft.com/office/powerpoint/2010/main" val="2242828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ody Slide - 1 Photo">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27D567A-C123-96A9-1DD3-17C276C7D015}"/>
              </a:ext>
            </a:extLst>
          </p:cNvPr>
          <p:cNvSpPr>
            <a:spLocks noGrp="1"/>
          </p:cNvSpPr>
          <p:nvPr>
            <p:ph type="pic" idx="1"/>
          </p:nvPr>
        </p:nvSpPr>
        <p:spPr>
          <a:xfrm>
            <a:off x="6246796" y="665018"/>
            <a:ext cx="5945204" cy="44888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pic>
        <p:nvPicPr>
          <p:cNvPr id="8" name="Picture 7">
            <a:extLst>
              <a:ext uri="{FF2B5EF4-FFF2-40B4-BE49-F238E27FC236}">
                <a16:creationId xmlns:a16="http://schemas.microsoft.com/office/drawing/2014/main" id="{1F8DF632-CAE9-022C-6607-B217F56D5CC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
        <p:nvSpPr>
          <p:cNvPr id="9" name="Title 1">
            <a:extLst>
              <a:ext uri="{FF2B5EF4-FFF2-40B4-BE49-F238E27FC236}">
                <a16:creationId xmlns:a16="http://schemas.microsoft.com/office/drawing/2014/main" id="{F69CE8BE-367E-106F-0A1A-D4403D3CF398}"/>
              </a:ext>
            </a:extLst>
          </p:cNvPr>
          <p:cNvSpPr>
            <a:spLocks noGrp="1"/>
          </p:cNvSpPr>
          <p:nvPr>
            <p:ph type="title"/>
          </p:nvPr>
        </p:nvSpPr>
        <p:spPr>
          <a:xfrm>
            <a:off x="309093" y="531951"/>
            <a:ext cx="5785319" cy="678664"/>
          </a:xfrm>
        </p:spPr>
        <p:txBody>
          <a:bodyPr anchor="b">
            <a:noAutofit/>
          </a:bodyPr>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EA0AC1C4-21D9-DD3B-28D1-1E97E488E1A8}"/>
              </a:ext>
            </a:extLst>
          </p:cNvPr>
          <p:cNvSpPr>
            <a:spLocks noGrp="1"/>
          </p:cNvSpPr>
          <p:nvPr>
            <p:ph type="body" sz="half" idx="2"/>
          </p:nvPr>
        </p:nvSpPr>
        <p:spPr>
          <a:xfrm>
            <a:off x="309093" y="1319201"/>
            <a:ext cx="5785319" cy="4891433"/>
          </a:xfrm>
        </p:spPr>
        <p:txBody>
          <a:bodyPr>
            <a:no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Footer Placeholder 5">
            <a:extLst>
              <a:ext uri="{FF2B5EF4-FFF2-40B4-BE49-F238E27FC236}">
                <a16:creationId xmlns:a16="http://schemas.microsoft.com/office/drawing/2014/main" id="{A4AF7EA1-AC10-6B34-7D70-18A57ABFF35E}"/>
              </a:ext>
            </a:extLst>
          </p:cNvPr>
          <p:cNvSpPr>
            <a:spLocks noGrp="1"/>
          </p:cNvSpPr>
          <p:nvPr>
            <p:ph type="ftr" sz="quarter" idx="11"/>
          </p:nvPr>
        </p:nvSpPr>
        <p:spPr>
          <a:xfrm>
            <a:off x="4038600" y="6330592"/>
            <a:ext cx="4114800" cy="365125"/>
          </a:xfrm>
          <a:prstGeom prst="rect">
            <a:avLst/>
          </a:prstGeom>
        </p:spPr>
        <p:txBody>
          <a:bodyPr anchor="ctr"/>
          <a:lstStyle>
            <a:lvl1pPr algn="ctr">
              <a:defRPr sz="1000">
                <a:latin typeface="Arial" panose="020B0604020202020204" pitchFamily="34" charset="0"/>
              </a:defRPr>
            </a:lvl1pPr>
          </a:lstStyle>
          <a:p>
            <a:r>
              <a:rPr lang="en-US"/>
              <a:t>JLUO Annual Meeting</a:t>
            </a:r>
          </a:p>
        </p:txBody>
      </p:sp>
      <p:sp>
        <p:nvSpPr>
          <p:cNvPr id="11" name="Slide Number Placeholder 6">
            <a:extLst>
              <a:ext uri="{FF2B5EF4-FFF2-40B4-BE49-F238E27FC236}">
                <a16:creationId xmlns:a16="http://schemas.microsoft.com/office/drawing/2014/main" id="{0B83816E-8201-5044-F359-AFD3FCE21AAF}"/>
              </a:ext>
            </a:extLst>
          </p:cNvPr>
          <p:cNvSpPr>
            <a:spLocks noGrp="1"/>
          </p:cNvSpPr>
          <p:nvPr>
            <p:ph type="sldNum" sz="quarter" idx="12"/>
          </p:nvPr>
        </p:nvSpPr>
        <p:spPr>
          <a:xfrm>
            <a:off x="9144000" y="6330592"/>
            <a:ext cx="2743200" cy="365125"/>
          </a:xfrm>
          <a:prstGeom prst="rect">
            <a:avLst/>
          </a:prstGeom>
        </p:spPr>
        <p:txBody>
          <a:bodyPr anchor="ctr"/>
          <a:lstStyle>
            <a:lvl1pPr algn="r">
              <a:defRPr sz="1000">
                <a:latin typeface="Arial" panose="020B0604020202020204" pitchFamily="34" charset="0"/>
              </a:defRPr>
            </a:lvl1pPr>
          </a:lstStyle>
          <a:p>
            <a:fld id="{7D1BE87E-F0DE-A44C-894B-E142BEB21E42}" type="slidenum">
              <a:rPr lang="en-US" smtClean="0"/>
              <a:pPr/>
              <a:t>‹#›</a:t>
            </a:fld>
            <a:endParaRPr lang="en-US"/>
          </a:p>
        </p:txBody>
      </p:sp>
      <p:sp>
        <p:nvSpPr>
          <p:cNvPr id="5" name="Date Placeholder 4">
            <a:extLst>
              <a:ext uri="{FF2B5EF4-FFF2-40B4-BE49-F238E27FC236}">
                <a16:creationId xmlns:a16="http://schemas.microsoft.com/office/drawing/2014/main" id="{9E8CE785-B03D-6A9D-B2E7-6E9D526B228A}"/>
              </a:ext>
            </a:extLst>
          </p:cNvPr>
          <p:cNvSpPr>
            <a:spLocks noGrp="1"/>
          </p:cNvSpPr>
          <p:nvPr>
            <p:ph type="dt" sz="half" idx="10"/>
          </p:nvPr>
        </p:nvSpPr>
        <p:spPr>
          <a:xfrm>
            <a:off x="311726" y="6330592"/>
            <a:ext cx="2743200" cy="365125"/>
          </a:xfrm>
          <a:prstGeom prst="rect">
            <a:avLst/>
          </a:prstGeom>
        </p:spPr>
        <p:txBody>
          <a:bodyPr anchor="ctr"/>
          <a:lstStyle>
            <a:lvl1pPr>
              <a:defRPr sz="1000">
                <a:latin typeface="Arial" panose="020B0604020202020204" pitchFamily="34" charset="0"/>
              </a:defRPr>
            </a:lvl1pPr>
          </a:lstStyle>
          <a:p>
            <a:r>
              <a:rPr lang="en-US"/>
              <a:t>June 23, 2026</a:t>
            </a:r>
          </a:p>
        </p:txBody>
      </p:sp>
      <p:pic>
        <p:nvPicPr>
          <p:cNvPr id="12" name="Picture 11">
            <a:extLst>
              <a:ext uri="{FF2B5EF4-FFF2-40B4-BE49-F238E27FC236}">
                <a16:creationId xmlns:a16="http://schemas.microsoft.com/office/drawing/2014/main" id="{66869AEF-C002-4444-8791-56AEEFBFD84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Tree>
    <p:extLst>
      <p:ext uri="{BB962C8B-B14F-4D97-AF65-F5344CB8AC3E}">
        <p14:creationId xmlns:p14="http://schemas.microsoft.com/office/powerpoint/2010/main" val="941786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ody Slide - Circular Photo">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27D567A-C123-96A9-1DD3-17C276C7D015}"/>
              </a:ext>
            </a:extLst>
          </p:cNvPr>
          <p:cNvSpPr>
            <a:spLocks noGrp="1"/>
          </p:cNvSpPr>
          <p:nvPr>
            <p:ph type="pic" idx="1"/>
          </p:nvPr>
        </p:nvSpPr>
        <p:spPr>
          <a:xfrm>
            <a:off x="6220496" y="531951"/>
            <a:ext cx="5971504" cy="567868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pic>
        <p:nvPicPr>
          <p:cNvPr id="8" name="Picture 7">
            <a:extLst>
              <a:ext uri="{FF2B5EF4-FFF2-40B4-BE49-F238E27FC236}">
                <a16:creationId xmlns:a16="http://schemas.microsoft.com/office/drawing/2014/main" id="{1F8DF632-CAE9-022C-6607-B217F56D5CC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
        <p:nvSpPr>
          <p:cNvPr id="9" name="Title 1">
            <a:extLst>
              <a:ext uri="{FF2B5EF4-FFF2-40B4-BE49-F238E27FC236}">
                <a16:creationId xmlns:a16="http://schemas.microsoft.com/office/drawing/2014/main" id="{F69CE8BE-367E-106F-0A1A-D4403D3CF398}"/>
              </a:ext>
            </a:extLst>
          </p:cNvPr>
          <p:cNvSpPr>
            <a:spLocks noGrp="1"/>
          </p:cNvSpPr>
          <p:nvPr>
            <p:ph type="title"/>
          </p:nvPr>
        </p:nvSpPr>
        <p:spPr>
          <a:xfrm>
            <a:off x="309093" y="531951"/>
            <a:ext cx="5785319" cy="678664"/>
          </a:xfrm>
        </p:spPr>
        <p:txBody>
          <a:bodyPr anchor="b">
            <a:noAutofit/>
          </a:bodyPr>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EA0AC1C4-21D9-DD3B-28D1-1E97E488E1A8}"/>
              </a:ext>
            </a:extLst>
          </p:cNvPr>
          <p:cNvSpPr>
            <a:spLocks noGrp="1"/>
          </p:cNvSpPr>
          <p:nvPr>
            <p:ph type="body" sz="half" idx="2"/>
          </p:nvPr>
        </p:nvSpPr>
        <p:spPr>
          <a:xfrm>
            <a:off x="309093" y="1319201"/>
            <a:ext cx="5785319" cy="4891433"/>
          </a:xfrm>
        </p:spPr>
        <p:txBody>
          <a:bodyPr>
            <a:no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Footer Placeholder 5">
            <a:extLst>
              <a:ext uri="{FF2B5EF4-FFF2-40B4-BE49-F238E27FC236}">
                <a16:creationId xmlns:a16="http://schemas.microsoft.com/office/drawing/2014/main" id="{EF6ADE35-BF0E-DF23-D913-1DAA8CCD67A7}"/>
              </a:ext>
            </a:extLst>
          </p:cNvPr>
          <p:cNvSpPr>
            <a:spLocks noGrp="1"/>
          </p:cNvSpPr>
          <p:nvPr>
            <p:ph type="ftr" sz="quarter" idx="11"/>
          </p:nvPr>
        </p:nvSpPr>
        <p:spPr>
          <a:xfrm>
            <a:off x="4038600" y="6330592"/>
            <a:ext cx="4114800" cy="365125"/>
          </a:xfrm>
          <a:prstGeom prst="rect">
            <a:avLst/>
          </a:prstGeom>
        </p:spPr>
        <p:txBody>
          <a:bodyPr anchor="ctr"/>
          <a:lstStyle>
            <a:lvl1pPr algn="ctr">
              <a:defRPr sz="1000">
                <a:latin typeface="Arial" panose="020B0604020202020204" pitchFamily="34" charset="0"/>
              </a:defRPr>
            </a:lvl1pPr>
          </a:lstStyle>
          <a:p>
            <a:r>
              <a:rPr lang="en-US"/>
              <a:t>JLUO Annual Meeting</a:t>
            </a:r>
          </a:p>
        </p:txBody>
      </p:sp>
      <p:sp>
        <p:nvSpPr>
          <p:cNvPr id="11" name="Slide Number Placeholder 6">
            <a:extLst>
              <a:ext uri="{FF2B5EF4-FFF2-40B4-BE49-F238E27FC236}">
                <a16:creationId xmlns:a16="http://schemas.microsoft.com/office/drawing/2014/main" id="{BB898288-99FE-E6BE-FBE5-A3D4DE28F293}"/>
              </a:ext>
            </a:extLst>
          </p:cNvPr>
          <p:cNvSpPr>
            <a:spLocks noGrp="1"/>
          </p:cNvSpPr>
          <p:nvPr>
            <p:ph type="sldNum" sz="quarter" idx="12"/>
          </p:nvPr>
        </p:nvSpPr>
        <p:spPr>
          <a:xfrm>
            <a:off x="9144000" y="6330592"/>
            <a:ext cx="2743200" cy="365125"/>
          </a:xfrm>
          <a:prstGeom prst="rect">
            <a:avLst/>
          </a:prstGeom>
        </p:spPr>
        <p:txBody>
          <a:bodyPr anchor="ctr"/>
          <a:lstStyle>
            <a:lvl1pPr algn="r">
              <a:defRPr sz="1000">
                <a:latin typeface="Arial" panose="020B0604020202020204" pitchFamily="34" charset="0"/>
              </a:defRPr>
            </a:lvl1pPr>
          </a:lstStyle>
          <a:p>
            <a:fld id="{7D1BE87E-F0DE-A44C-894B-E142BEB21E42}" type="slidenum">
              <a:rPr lang="en-US" smtClean="0"/>
              <a:pPr/>
              <a:t>‹#›</a:t>
            </a:fld>
            <a:endParaRPr lang="en-US"/>
          </a:p>
        </p:txBody>
      </p:sp>
      <p:sp>
        <p:nvSpPr>
          <p:cNvPr id="5" name="Date Placeholder 4">
            <a:extLst>
              <a:ext uri="{FF2B5EF4-FFF2-40B4-BE49-F238E27FC236}">
                <a16:creationId xmlns:a16="http://schemas.microsoft.com/office/drawing/2014/main" id="{7F636C01-DAC5-C8E5-E590-A408A6BB4550}"/>
              </a:ext>
            </a:extLst>
          </p:cNvPr>
          <p:cNvSpPr>
            <a:spLocks noGrp="1"/>
          </p:cNvSpPr>
          <p:nvPr>
            <p:ph type="dt" sz="half" idx="10"/>
          </p:nvPr>
        </p:nvSpPr>
        <p:spPr>
          <a:xfrm>
            <a:off x="311726" y="6330592"/>
            <a:ext cx="2743200" cy="365125"/>
          </a:xfrm>
          <a:prstGeom prst="rect">
            <a:avLst/>
          </a:prstGeom>
        </p:spPr>
        <p:txBody>
          <a:bodyPr anchor="ctr"/>
          <a:lstStyle>
            <a:lvl1pPr>
              <a:defRPr sz="1000">
                <a:latin typeface="Arial" panose="020B0604020202020204" pitchFamily="34" charset="0"/>
              </a:defRPr>
            </a:lvl1pPr>
          </a:lstStyle>
          <a:p>
            <a:r>
              <a:rPr lang="en-US"/>
              <a:t>June 23, 2026</a:t>
            </a:r>
          </a:p>
        </p:txBody>
      </p:sp>
      <p:pic>
        <p:nvPicPr>
          <p:cNvPr id="12" name="Picture 11">
            <a:extLst>
              <a:ext uri="{FF2B5EF4-FFF2-40B4-BE49-F238E27FC236}">
                <a16:creationId xmlns:a16="http://schemas.microsoft.com/office/drawing/2014/main" id="{86F161EE-76CC-45E3-AC2B-F55638E7178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Tree>
    <p:extLst>
      <p:ext uri="{BB962C8B-B14F-4D97-AF65-F5344CB8AC3E}">
        <p14:creationId xmlns:p14="http://schemas.microsoft.com/office/powerpoint/2010/main" val="3996979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ody Slide - No Photos 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625C33B-E0CB-3D46-9D0E-81845337739C}"/>
              </a:ext>
            </a:extLst>
          </p:cNvPr>
          <p:cNvSpPr>
            <a:spLocks noGrp="1"/>
          </p:cNvSpPr>
          <p:nvPr>
            <p:ph type="ftr" sz="quarter" idx="11"/>
          </p:nvPr>
        </p:nvSpPr>
        <p:spPr>
          <a:xfrm>
            <a:off x="4038600" y="6330592"/>
            <a:ext cx="4114800" cy="365125"/>
          </a:xfrm>
          <a:prstGeom prst="rect">
            <a:avLst/>
          </a:prstGeom>
        </p:spPr>
        <p:txBody>
          <a:bodyPr anchor="ctr" anchorCtr="0"/>
          <a:lstStyle>
            <a:lvl1pPr algn="ctr">
              <a:defRPr sz="1000">
                <a:latin typeface="Arial" panose="020B0604020202020204" pitchFamily="34" charset="0"/>
              </a:defRPr>
            </a:lvl1pPr>
          </a:lstStyle>
          <a:p>
            <a:r>
              <a:rPr lang="en-US"/>
              <a:t>JLUO Annual Meeting</a:t>
            </a:r>
          </a:p>
        </p:txBody>
      </p:sp>
      <p:sp>
        <p:nvSpPr>
          <p:cNvPr id="7" name="Slide Number Placeholder 6">
            <a:extLst>
              <a:ext uri="{FF2B5EF4-FFF2-40B4-BE49-F238E27FC236}">
                <a16:creationId xmlns:a16="http://schemas.microsoft.com/office/drawing/2014/main" id="{A94E25E4-5B52-F70B-5E1A-F65D7D46186D}"/>
              </a:ext>
            </a:extLst>
          </p:cNvPr>
          <p:cNvSpPr>
            <a:spLocks noGrp="1"/>
          </p:cNvSpPr>
          <p:nvPr>
            <p:ph type="sldNum" sz="quarter" idx="12"/>
          </p:nvPr>
        </p:nvSpPr>
        <p:spPr>
          <a:xfrm>
            <a:off x="9144000" y="6330592"/>
            <a:ext cx="2743200" cy="365125"/>
          </a:xfrm>
          <a:prstGeom prst="rect">
            <a:avLst/>
          </a:prstGeom>
        </p:spPr>
        <p:txBody>
          <a:bodyPr anchor="ctr"/>
          <a:lstStyle>
            <a:lvl1pPr algn="r">
              <a:defRPr sz="1000">
                <a:latin typeface="Arial" panose="020B0604020202020204" pitchFamily="34" charset="0"/>
              </a:defRPr>
            </a:lvl1pPr>
          </a:lstStyle>
          <a:p>
            <a:fld id="{7D1BE87E-F0DE-A44C-894B-E142BEB21E42}" type="slidenum">
              <a:rPr lang="en-US" smtClean="0"/>
              <a:pPr/>
              <a:t>‹#›</a:t>
            </a:fld>
            <a:endParaRPr lang="en-US"/>
          </a:p>
        </p:txBody>
      </p:sp>
      <p:pic>
        <p:nvPicPr>
          <p:cNvPr id="8" name="Picture 7">
            <a:extLst>
              <a:ext uri="{FF2B5EF4-FFF2-40B4-BE49-F238E27FC236}">
                <a16:creationId xmlns:a16="http://schemas.microsoft.com/office/drawing/2014/main" id="{5058F0D3-C01F-3256-0218-65AF71F759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
        <p:nvSpPr>
          <p:cNvPr id="9" name="Title 1">
            <a:extLst>
              <a:ext uri="{FF2B5EF4-FFF2-40B4-BE49-F238E27FC236}">
                <a16:creationId xmlns:a16="http://schemas.microsoft.com/office/drawing/2014/main" id="{73F0606B-4EF8-C644-338C-2B63D06C1FA4}"/>
              </a:ext>
            </a:extLst>
          </p:cNvPr>
          <p:cNvSpPr>
            <a:spLocks noGrp="1"/>
          </p:cNvSpPr>
          <p:nvPr>
            <p:ph type="title"/>
          </p:nvPr>
        </p:nvSpPr>
        <p:spPr>
          <a:xfrm>
            <a:off x="309093" y="531951"/>
            <a:ext cx="11044707" cy="678664"/>
          </a:xfrm>
        </p:spPr>
        <p:txBody>
          <a:bodyPr anchor="b">
            <a:noAutofit/>
          </a:bodyPr>
          <a:lstStyle>
            <a:lvl1pPr>
              <a:defRPr sz="3200">
                <a:solidFill>
                  <a:schemeClr val="accent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73B0BD89-A704-0E29-46BD-5C54BB3971DB}"/>
              </a:ext>
            </a:extLst>
          </p:cNvPr>
          <p:cNvSpPr>
            <a:spLocks noGrp="1"/>
          </p:cNvSpPr>
          <p:nvPr>
            <p:ph type="body" sz="half" idx="2"/>
          </p:nvPr>
        </p:nvSpPr>
        <p:spPr>
          <a:xfrm>
            <a:off x="309094" y="1319201"/>
            <a:ext cx="11044706" cy="4891433"/>
          </a:xfrm>
        </p:spPr>
        <p:txBody>
          <a:bodyPr>
            <a:noAutofit/>
          </a:bodyPr>
          <a:lstStyle>
            <a:lvl1pPr marL="0" indent="0">
              <a:buNone/>
              <a:defRPr sz="20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Date Placeholder 4">
            <a:extLst>
              <a:ext uri="{FF2B5EF4-FFF2-40B4-BE49-F238E27FC236}">
                <a16:creationId xmlns:a16="http://schemas.microsoft.com/office/drawing/2014/main" id="{C31EC031-12D9-ECFF-D858-559CF0816D2A}"/>
              </a:ext>
            </a:extLst>
          </p:cNvPr>
          <p:cNvSpPr>
            <a:spLocks noGrp="1"/>
          </p:cNvSpPr>
          <p:nvPr>
            <p:ph type="dt" sz="half" idx="10"/>
          </p:nvPr>
        </p:nvSpPr>
        <p:spPr>
          <a:xfrm>
            <a:off x="311726" y="6330592"/>
            <a:ext cx="2743200" cy="365125"/>
          </a:xfrm>
          <a:prstGeom prst="rect">
            <a:avLst/>
          </a:prstGeom>
        </p:spPr>
        <p:txBody>
          <a:bodyPr anchor="ctr"/>
          <a:lstStyle>
            <a:lvl1pPr>
              <a:defRPr sz="1000">
                <a:latin typeface="Arial" panose="020B0604020202020204" pitchFamily="34" charset="0"/>
              </a:defRPr>
            </a:lvl1pPr>
          </a:lstStyle>
          <a:p>
            <a:r>
              <a:rPr lang="en-US"/>
              <a:t>June 23, 2026</a:t>
            </a:r>
          </a:p>
        </p:txBody>
      </p:sp>
      <p:pic>
        <p:nvPicPr>
          <p:cNvPr id="11" name="Picture 10">
            <a:extLst>
              <a:ext uri="{FF2B5EF4-FFF2-40B4-BE49-F238E27FC236}">
                <a16:creationId xmlns:a16="http://schemas.microsoft.com/office/drawing/2014/main" id="{3E176E9F-8359-4E77-8769-BF761EF6EDE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Tree>
    <p:extLst>
      <p:ext uri="{BB962C8B-B14F-4D97-AF65-F5344CB8AC3E}">
        <p14:creationId xmlns:p14="http://schemas.microsoft.com/office/powerpoint/2010/main" val="3250437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ody Slide - Chart ">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61F1912-9CBC-18CD-A6E2-D8584EE6F30A}"/>
              </a:ext>
            </a:extLst>
          </p:cNvPr>
          <p:cNvSpPr>
            <a:spLocks noGrp="1"/>
          </p:cNvSpPr>
          <p:nvPr>
            <p:ph sz="half" idx="2"/>
          </p:nvPr>
        </p:nvSpPr>
        <p:spPr>
          <a:xfrm>
            <a:off x="374062" y="1424693"/>
            <a:ext cx="5798137" cy="3804129"/>
          </a:xfrm>
        </p:spPr>
        <p:txBody>
          <a:bodyPr anchor="t">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278444A-CE1E-BF31-5D75-39569219C363}"/>
              </a:ext>
            </a:extLst>
          </p:cNvPr>
          <p:cNvSpPr>
            <a:spLocks noGrp="1"/>
          </p:cNvSpPr>
          <p:nvPr>
            <p:ph type="body" sz="quarter" idx="3"/>
          </p:nvPr>
        </p:nvSpPr>
        <p:spPr>
          <a:xfrm>
            <a:off x="6336406" y="1424694"/>
            <a:ext cx="5018982" cy="4422313"/>
          </a:xfrm>
        </p:spPr>
        <p:txBody>
          <a:bodyPr anchor="t">
            <a:noAutofit/>
          </a:bodyPr>
          <a:lstStyle>
            <a:lvl1pPr marL="0" indent="0">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10" name="Picture 9">
            <a:extLst>
              <a:ext uri="{FF2B5EF4-FFF2-40B4-BE49-F238E27FC236}">
                <a16:creationId xmlns:a16="http://schemas.microsoft.com/office/drawing/2014/main" id="{C7FC8732-2197-B9C7-FC84-CA5395C6506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
        <p:nvSpPr>
          <p:cNvPr id="13" name="Title 1">
            <a:extLst>
              <a:ext uri="{FF2B5EF4-FFF2-40B4-BE49-F238E27FC236}">
                <a16:creationId xmlns:a16="http://schemas.microsoft.com/office/drawing/2014/main" id="{0D9F4886-7D05-5680-AF1E-08F9985969FE}"/>
              </a:ext>
            </a:extLst>
          </p:cNvPr>
          <p:cNvSpPr>
            <a:spLocks noGrp="1"/>
          </p:cNvSpPr>
          <p:nvPr>
            <p:ph type="title"/>
          </p:nvPr>
        </p:nvSpPr>
        <p:spPr>
          <a:xfrm>
            <a:off x="309093" y="531951"/>
            <a:ext cx="11044707" cy="678664"/>
          </a:xfrm>
        </p:spPr>
        <p:txBody>
          <a:bodyPr anchor="b">
            <a:noAutofit/>
          </a:bodyPr>
          <a:lstStyle>
            <a:lvl1pPr>
              <a:defRPr sz="3200">
                <a:solidFill>
                  <a:schemeClr val="tx2"/>
                </a:solidFill>
              </a:defRPr>
            </a:lvl1pPr>
          </a:lstStyle>
          <a:p>
            <a:r>
              <a:rPr lang="en-US"/>
              <a:t>Click to edit Master title style</a:t>
            </a:r>
          </a:p>
        </p:txBody>
      </p:sp>
      <p:sp>
        <p:nvSpPr>
          <p:cNvPr id="3" name="Footer Placeholder 5">
            <a:extLst>
              <a:ext uri="{FF2B5EF4-FFF2-40B4-BE49-F238E27FC236}">
                <a16:creationId xmlns:a16="http://schemas.microsoft.com/office/drawing/2014/main" id="{C475642F-9965-9846-0682-55C7C6944A0B}"/>
              </a:ext>
            </a:extLst>
          </p:cNvPr>
          <p:cNvSpPr>
            <a:spLocks noGrp="1"/>
          </p:cNvSpPr>
          <p:nvPr>
            <p:ph type="ftr" sz="quarter" idx="11"/>
          </p:nvPr>
        </p:nvSpPr>
        <p:spPr>
          <a:xfrm>
            <a:off x="4038600" y="6330592"/>
            <a:ext cx="4114800" cy="365125"/>
          </a:xfrm>
          <a:prstGeom prst="rect">
            <a:avLst/>
          </a:prstGeom>
        </p:spPr>
        <p:txBody>
          <a:bodyPr anchor="ctr"/>
          <a:lstStyle>
            <a:lvl1pPr algn="ctr">
              <a:defRPr sz="1000">
                <a:latin typeface="Arial" panose="020B0604020202020204" pitchFamily="34" charset="0"/>
              </a:defRPr>
            </a:lvl1pPr>
          </a:lstStyle>
          <a:p>
            <a:r>
              <a:rPr lang="en-US"/>
              <a:t>JLUO Annual Meeting</a:t>
            </a:r>
          </a:p>
        </p:txBody>
      </p:sp>
      <p:sp>
        <p:nvSpPr>
          <p:cNvPr id="6" name="Slide Number Placeholder 6">
            <a:extLst>
              <a:ext uri="{FF2B5EF4-FFF2-40B4-BE49-F238E27FC236}">
                <a16:creationId xmlns:a16="http://schemas.microsoft.com/office/drawing/2014/main" id="{7914D833-6B3E-46B1-EDE5-A7FD64C91958}"/>
              </a:ext>
            </a:extLst>
          </p:cNvPr>
          <p:cNvSpPr>
            <a:spLocks noGrp="1"/>
          </p:cNvSpPr>
          <p:nvPr>
            <p:ph type="sldNum" sz="quarter" idx="12"/>
          </p:nvPr>
        </p:nvSpPr>
        <p:spPr>
          <a:xfrm>
            <a:off x="9144000" y="6330592"/>
            <a:ext cx="2743200" cy="365125"/>
          </a:xfrm>
          <a:prstGeom prst="rect">
            <a:avLst/>
          </a:prstGeom>
        </p:spPr>
        <p:txBody>
          <a:bodyPr anchor="ctr"/>
          <a:lstStyle>
            <a:lvl1pPr algn="r">
              <a:defRPr sz="1000">
                <a:latin typeface="Arial" panose="020B0604020202020204" pitchFamily="34" charset="0"/>
              </a:defRPr>
            </a:lvl1pPr>
          </a:lstStyle>
          <a:p>
            <a:fld id="{7D1BE87E-F0DE-A44C-894B-E142BEB21E42}" type="slidenum">
              <a:rPr lang="en-US" smtClean="0"/>
              <a:pPr/>
              <a:t>‹#›</a:t>
            </a:fld>
            <a:endParaRPr lang="en-US"/>
          </a:p>
        </p:txBody>
      </p:sp>
      <p:sp>
        <p:nvSpPr>
          <p:cNvPr id="7" name="Date Placeholder 4">
            <a:extLst>
              <a:ext uri="{FF2B5EF4-FFF2-40B4-BE49-F238E27FC236}">
                <a16:creationId xmlns:a16="http://schemas.microsoft.com/office/drawing/2014/main" id="{0EA70E93-BE46-91B7-C94B-CF452506D78D}"/>
              </a:ext>
            </a:extLst>
          </p:cNvPr>
          <p:cNvSpPr>
            <a:spLocks noGrp="1"/>
          </p:cNvSpPr>
          <p:nvPr>
            <p:ph type="dt" sz="half" idx="10"/>
          </p:nvPr>
        </p:nvSpPr>
        <p:spPr>
          <a:xfrm>
            <a:off x="311726" y="6330592"/>
            <a:ext cx="2743200" cy="365125"/>
          </a:xfrm>
          <a:prstGeom prst="rect">
            <a:avLst/>
          </a:prstGeom>
        </p:spPr>
        <p:txBody>
          <a:bodyPr anchor="ctr"/>
          <a:lstStyle>
            <a:lvl1pPr>
              <a:defRPr sz="1000">
                <a:latin typeface="Arial" panose="020B0604020202020204" pitchFamily="34" charset="0"/>
              </a:defRPr>
            </a:lvl1pPr>
          </a:lstStyle>
          <a:p>
            <a:r>
              <a:rPr lang="en-US"/>
              <a:t>June 23, 2026</a:t>
            </a:r>
          </a:p>
        </p:txBody>
      </p:sp>
      <p:pic>
        <p:nvPicPr>
          <p:cNvPr id="12" name="Picture 11">
            <a:extLst>
              <a:ext uri="{FF2B5EF4-FFF2-40B4-BE49-F238E27FC236}">
                <a16:creationId xmlns:a16="http://schemas.microsoft.com/office/drawing/2014/main" id="{18C10AA7-5409-41F3-BC4E-22F426FB6B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Tree>
    <p:extLst>
      <p:ext uri="{BB962C8B-B14F-4D97-AF65-F5344CB8AC3E}">
        <p14:creationId xmlns:p14="http://schemas.microsoft.com/office/powerpoint/2010/main" val="83932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ody Slide - 1 Left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7BE5B-D462-52DE-1421-03616B30BCDE}"/>
              </a:ext>
            </a:extLst>
          </p:cNvPr>
          <p:cNvSpPr>
            <a:spLocks noGrp="1"/>
          </p:cNvSpPr>
          <p:nvPr>
            <p:ph type="title"/>
          </p:nvPr>
        </p:nvSpPr>
        <p:spPr>
          <a:xfrm>
            <a:off x="5679584" y="674221"/>
            <a:ext cx="6057364" cy="716698"/>
          </a:xfrm>
        </p:spPr>
        <p:txBody>
          <a:bodyPr anchor="t">
            <a:noAutofit/>
          </a:bodyPr>
          <a:lstStyle>
            <a:lvl1pPr>
              <a:defRPr sz="3200">
                <a:solidFill>
                  <a:schemeClr val="tx2"/>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A27D567A-C123-96A9-1DD3-17C276C7D015}"/>
              </a:ext>
            </a:extLst>
          </p:cNvPr>
          <p:cNvSpPr>
            <a:spLocks noGrp="1"/>
          </p:cNvSpPr>
          <p:nvPr>
            <p:ph type="pic" idx="1"/>
          </p:nvPr>
        </p:nvSpPr>
        <p:spPr>
          <a:xfrm>
            <a:off x="-1" y="659082"/>
            <a:ext cx="5550795" cy="344927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8A92B06-2663-62EC-E8B1-7567E866D31E}"/>
              </a:ext>
            </a:extLst>
          </p:cNvPr>
          <p:cNvSpPr>
            <a:spLocks noGrp="1"/>
          </p:cNvSpPr>
          <p:nvPr>
            <p:ph type="body" sz="half" idx="2"/>
          </p:nvPr>
        </p:nvSpPr>
        <p:spPr>
          <a:xfrm>
            <a:off x="5679584" y="1560773"/>
            <a:ext cx="6057364" cy="4659093"/>
          </a:xfrm>
        </p:spPr>
        <p:txBody>
          <a:bodyPr>
            <a:noAutofit/>
          </a:bodyPr>
          <a:lstStyle>
            <a:lvl1pPr marL="0" indent="0">
              <a:buNone/>
              <a:defRPr sz="20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a:extLst>
              <a:ext uri="{FF2B5EF4-FFF2-40B4-BE49-F238E27FC236}">
                <a16:creationId xmlns:a16="http://schemas.microsoft.com/office/drawing/2014/main" id="{9425B193-7653-FA58-7C69-56865C4DF7B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
        <p:nvSpPr>
          <p:cNvPr id="11" name="Footer Placeholder 5">
            <a:extLst>
              <a:ext uri="{FF2B5EF4-FFF2-40B4-BE49-F238E27FC236}">
                <a16:creationId xmlns:a16="http://schemas.microsoft.com/office/drawing/2014/main" id="{B1BBB6AD-F5E7-2C7D-F208-959FE1C6444F}"/>
              </a:ext>
            </a:extLst>
          </p:cNvPr>
          <p:cNvSpPr>
            <a:spLocks noGrp="1"/>
          </p:cNvSpPr>
          <p:nvPr>
            <p:ph type="ftr" sz="quarter" idx="11"/>
          </p:nvPr>
        </p:nvSpPr>
        <p:spPr>
          <a:xfrm>
            <a:off x="4038600" y="6330592"/>
            <a:ext cx="4114800" cy="365125"/>
          </a:xfrm>
          <a:prstGeom prst="rect">
            <a:avLst/>
          </a:prstGeom>
        </p:spPr>
        <p:txBody>
          <a:bodyPr anchor="ctr"/>
          <a:lstStyle>
            <a:lvl1pPr algn="ctr">
              <a:defRPr sz="1000">
                <a:latin typeface="Arial" panose="020B0604020202020204" pitchFamily="34" charset="0"/>
              </a:defRPr>
            </a:lvl1pPr>
          </a:lstStyle>
          <a:p>
            <a:r>
              <a:rPr lang="en-US"/>
              <a:t>JLUO Annual Meeting</a:t>
            </a:r>
          </a:p>
        </p:txBody>
      </p:sp>
      <p:sp>
        <p:nvSpPr>
          <p:cNvPr id="12" name="Slide Number Placeholder 6">
            <a:extLst>
              <a:ext uri="{FF2B5EF4-FFF2-40B4-BE49-F238E27FC236}">
                <a16:creationId xmlns:a16="http://schemas.microsoft.com/office/drawing/2014/main" id="{E6658A98-A780-C524-1137-D3BF53A55A60}"/>
              </a:ext>
            </a:extLst>
          </p:cNvPr>
          <p:cNvSpPr>
            <a:spLocks noGrp="1"/>
          </p:cNvSpPr>
          <p:nvPr>
            <p:ph type="sldNum" sz="quarter" idx="12"/>
          </p:nvPr>
        </p:nvSpPr>
        <p:spPr>
          <a:xfrm>
            <a:off x="9144000" y="6330592"/>
            <a:ext cx="2743200" cy="365125"/>
          </a:xfrm>
          <a:prstGeom prst="rect">
            <a:avLst/>
          </a:prstGeom>
        </p:spPr>
        <p:txBody>
          <a:bodyPr anchor="ctr"/>
          <a:lstStyle>
            <a:lvl1pPr algn="r">
              <a:defRPr sz="1000">
                <a:latin typeface="Arial" panose="020B0604020202020204" pitchFamily="34" charset="0"/>
              </a:defRPr>
            </a:lvl1pPr>
          </a:lstStyle>
          <a:p>
            <a:fld id="{7D1BE87E-F0DE-A44C-894B-E142BEB21E42}" type="slidenum">
              <a:rPr lang="en-US" smtClean="0"/>
              <a:pPr/>
              <a:t>‹#›</a:t>
            </a:fld>
            <a:endParaRPr lang="en-US"/>
          </a:p>
        </p:txBody>
      </p:sp>
      <p:sp>
        <p:nvSpPr>
          <p:cNvPr id="5" name="Date Placeholder 4">
            <a:extLst>
              <a:ext uri="{FF2B5EF4-FFF2-40B4-BE49-F238E27FC236}">
                <a16:creationId xmlns:a16="http://schemas.microsoft.com/office/drawing/2014/main" id="{8791057C-FA10-F5DE-B4C8-C3931D750C81}"/>
              </a:ext>
            </a:extLst>
          </p:cNvPr>
          <p:cNvSpPr>
            <a:spLocks noGrp="1"/>
          </p:cNvSpPr>
          <p:nvPr>
            <p:ph type="dt" sz="half" idx="10"/>
          </p:nvPr>
        </p:nvSpPr>
        <p:spPr>
          <a:xfrm>
            <a:off x="311726" y="6330592"/>
            <a:ext cx="2743200" cy="365125"/>
          </a:xfrm>
          <a:prstGeom prst="rect">
            <a:avLst/>
          </a:prstGeom>
        </p:spPr>
        <p:txBody>
          <a:bodyPr anchor="ctr"/>
          <a:lstStyle>
            <a:lvl1pPr>
              <a:defRPr sz="1000">
                <a:latin typeface="Arial" panose="020B0604020202020204" pitchFamily="34" charset="0"/>
              </a:defRPr>
            </a:lvl1pPr>
          </a:lstStyle>
          <a:p>
            <a:r>
              <a:rPr lang="en-US"/>
              <a:t>June 23, 2026</a:t>
            </a:r>
          </a:p>
        </p:txBody>
      </p:sp>
      <p:pic>
        <p:nvPicPr>
          <p:cNvPr id="13" name="Picture 12">
            <a:extLst>
              <a:ext uri="{FF2B5EF4-FFF2-40B4-BE49-F238E27FC236}">
                <a16:creationId xmlns:a16="http://schemas.microsoft.com/office/drawing/2014/main" id="{C1C835BB-5A9A-4887-AD28-9C7DC0F8151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13982" y="80668"/>
            <a:ext cx="1355836" cy="423699"/>
          </a:xfrm>
          <a:prstGeom prst="rect">
            <a:avLst/>
          </a:prstGeom>
        </p:spPr>
      </p:pic>
    </p:spTree>
    <p:extLst>
      <p:ext uri="{BB962C8B-B14F-4D97-AF65-F5344CB8AC3E}">
        <p14:creationId xmlns:p14="http://schemas.microsoft.com/office/powerpoint/2010/main" val="1504526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10" Type="http://schemas.openxmlformats.org/officeDocument/2006/relationships/image" Target="../media/image8.png"/><Relationship Id="rId4" Type="http://schemas.openxmlformats.org/officeDocument/2006/relationships/slideLayout" Target="../slideLayouts/slideLayout19.xml"/><Relationship Id="rId9"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BD8159-AD9B-885B-18F2-9B7C42B96B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15885B-F131-1373-A6B2-E992A159BA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FEC86D55-AA86-4418-BC5F-C51768C252B9}"/>
              </a:ext>
            </a:extLst>
          </p:cNvPr>
          <p:cNvSpPr>
            <a:spLocks noGrp="1"/>
          </p:cNvSpPr>
          <p:nvPr>
            <p:ph type="sldNum" sz="quarter" idx="4"/>
          </p:nvPr>
        </p:nvSpPr>
        <p:spPr>
          <a:xfrm>
            <a:off x="9144000" y="6356350"/>
            <a:ext cx="27432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fld id="{753F9866-9D6A-4E48-8AAE-F0F10B4380FA}" type="slidenum">
              <a:rPr lang="en-US" smtClean="0"/>
              <a:pPr/>
              <a:t>‹#›</a:t>
            </a:fld>
            <a:endParaRPr lang="en-US"/>
          </a:p>
        </p:txBody>
      </p:sp>
    </p:spTree>
    <p:extLst>
      <p:ext uri="{BB962C8B-B14F-4D97-AF65-F5344CB8AC3E}">
        <p14:creationId xmlns:p14="http://schemas.microsoft.com/office/powerpoint/2010/main" val="79359530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Lst>
  <p:hf hdr="0"/>
  <p:txStyles>
    <p:titleStyle>
      <a:lvl1pPr algn="l" defTabSz="914400" rtl="0" eaLnBrk="1" latinLnBrk="0" hangingPunct="1">
        <a:lnSpc>
          <a:spcPct val="90000"/>
        </a:lnSpc>
        <a:spcBef>
          <a:spcPct val="0"/>
        </a:spcBef>
        <a:buNone/>
        <a:defRPr sz="4400" b="1" i="0" kern="1200" baseline="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baseline="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66659" y="289937"/>
            <a:ext cx="11378099" cy="4847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dirty="0"/>
              <a:t>Click to edit Master title style</a:t>
            </a:r>
          </a:p>
        </p:txBody>
      </p:sp>
      <p:sp>
        <p:nvSpPr>
          <p:cNvPr id="1027" name="Text Placeholder 2"/>
          <p:cNvSpPr>
            <a:spLocks noGrp="1"/>
          </p:cNvSpPr>
          <p:nvPr>
            <p:ph type="body" idx="1"/>
          </p:nvPr>
        </p:nvSpPr>
        <p:spPr bwMode="auto">
          <a:xfrm>
            <a:off x="347563" y="1508761"/>
            <a:ext cx="11523520" cy="40409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6"/>
          <p:cNvSpPr>
            <a:spLocks noChangeArrowheads="1"/>
          </p:cNvSpPr>
          <p:nvPr/>
        </p:nvSpPr>
        <p:spPr bwMode="auto">
          <a:xfrm flipH="1">
            <a:off x="5915507" y="6583362"/>
            <a:ext cx="280401" cy="152400"/>
          </a:xfrm>
          <a:prstGeom prst="rect">
            <a:avLst/>
          </a:prstGeom>
          <a:noFill/>
          <a:ln w="9525">
            <a:noFill/>
            <a:miter lim="800000"/>
            <a:headEnd/>
            <a:tailEnd/>
          </a:ln>
          <a:effectLst/>
        </p:spPr>
        <p:txBody>
          <a:bodyPr lIns="0" tIns="0" rIns="0" bIns="0"/>
          <a:lstStyle/>
          <a:p>
            <a:pPr algn="r" defTabSz="173038">
              <a:lnSpc>
                <a:spcPct val="90000"/>
              </a:lnSpc>
              <a:tabLst>
                <a:tab pos="230188" algn="l"/>
              </a:tabLst>
              <a:defRPr/>
            </a:pPr>
            <a:fld id="{040BB257-551A-4736-B50F-DCF1BA034C06}" type="slidenum">
              <a:rPr lang="en-US" sz="1000" smtClean="0">
                <a:solidFill>
                  <a:schemeClr val="bg1">
                    <a:lumMod val="75000"/>
                  </a:schemeClr>
                </a:solidFill>
                <a:latin typeface="Arial" pitchFamily="34" charset="0"/>
                <a:cs typeface="Arial" pitchFamily="34" charset="0"/>
              </a:rPr>
              <a:pPr algn="r" defTabSz="173038">
                <a:lnSpc>
                  <a:spcPct val="90000"/>
                </a:lnSpc>
                <a:tabLst>
                  <a:tab pos="230188" algn="l"/>
                </a:tabLst>
                <a:defRPr/>
              </a:pPr>
              <a:t>‹#›</a:t>
            </a:fld>
            <a:endParaRPr lang="en-US" sz="1000" dirty="0">
              <a:solidFill>
                <a:schemeClr val="bg1">
                  <a:lumMod val="75000"/>
                </a:schemeClr>
              </a:solidFill>
              <a:latin typeface="Arial" pitchFamily="34" charset="0"/>
              <a:cs typeface="Arial" pitchFamily="34" charset="0"/>
            </a:endParaRPr>
          </a:p>
        </p:txBody>
      </p:sp>
      <p:sp>
        <p:nvSpPr>
          <p:cNvPr id="14" name="Rectangle 256"/>
          <p:cNvSpPr txBox="1">
            <a:spLocks noChangeArrowheads="1"/>
          </p:cNvSpPr>
          <p:nvPr/>
        </p:nvSpPr>
        <p:spPr>
          <a:xfrm>
            <a:off x="366659" y="6477000"/>
            <a:ext cx="3860800" cy="182562"/>
          </a:xfrm>
          <a:prstGeom prst="rect">
            <a:avLst/>
          </a:prstGeom>
          <a:ln/>
        </p:spPr>
        <p:txBody>
          <a:bodyPr anchor="ctr"/>
          <a:lstStyle/>
          <a:p>
            <a:pPr algn="l"/>
            <a:endParaRPr lang="en-US" sz="1000" dirty="0">
              <a:solidFill>
                <a:srgbClr val="BFBFBF"/>
              </a:solidFill>
              <a:latin typeface="Arial" pitchFamily="34" charset="0"/>
              <a:cs typeface="Arial" pitchFamily="34" charset="0"/>
            </a:endParaRPr>
          </a:p>
        </p:txBody>
      </p:sp>
      <p:sp>
        <p:nvSpPr>
          <p:cNvPr id="12" name="Rectangle 256"/>
          <p:cNvSpPr txBox="1">
            <a:spLocks noChangeArrowheads="1"/>
          </p:cNvSpPr>
          <p:nvPr userDrawn="1"/>
        </p:nvSpPr>
        <p:spPr>
          <a:xfrm>
            <a:off x="376310" y="6510173"/>
            <a:ext cx="3860800" cy="182562"/>
          </a:xfrm>
          <a:prstGeom prst="rect">
            <a:avLst/>
          </a:prstGeom>
          <a:ln/>
        </p:spPr>
        <p:txBody>
          <a:bodyPr anchor="ctr"/>
          <a:lstStyle/>
          <a:p>
            <a:pPr algn="l"/>
            <a:r>
              <a:rPr lang="en-US" sz="1000" dirty="0">
                <a:solidFill>
                  <a:srgbClr val="BFBFBF"/>
                </a:solidFill>
                <a:latin typeface="Arial" pitchFamily="34" charset="0"/>
                <a:cs typeface="Arial" pitchFamily="34" charset="0"/>
              </a:rPr>
              <a:t>April 1, 2026</a:t>
            </a:r>
          </a:p>
        </p:txBody>
      </p:sp>
      <p:pic>
        <p:nvPicPr>
          <p:cNvPr id="2" name="Picture 1" descr="A red circle in the middle of a black background&#10;&#10;Description automatically generated">
            <a:extLst>
              <a:ext uri="{FF2B5EF4-FFF2-40B4-BE49-F238E27FC236}">
                <a16:creationId xmlns:a16="http://schemas.microsoft.com/office/drawing/2014/main" id="{3869421E-355C-B3CE-94D8-A85B03599230}"/>
              </a:ext>
            </a:extLst>
          </p:cNvPr>
          <p:cNvPicPr>
            <a:picLocks noChangeAspect="1"/>
          </p:cNvPicPr>
          <p:nvPr userDrawn="1"/>
        </p:nvPicPr>
        <p:blipFill>
          <a:blip r:embed="rId10"/>
          <a:stretch>
            <a:fillRect/>
          </a:stretch>
        </p:blipFill>
        <p:spPr>
          <a:xfrm>
            <a:off x="10312997" y="6323586"/>
            <a:ext cx="1725109" cy="540534"/>
          </a:xfrm>
          <a:prstGeom prst="rect">
            <a:avLst/>
          </a:prstGeom>
        </p:spPr>
      </p:pic>
    </p:spTree>
    <p:extLst>
      <p:ext uri="{BB962C8B-B14F-4D97-AF65-F5344CB8AC3E}">
        <p14:creationId xmlns:p14="http://schemas.microsoft.com/office/powerpoint/2010/main" val="3299425954"/>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Lst>
  <p:hf hdr="0"/>
  <p:txStyles>
    <p:titleStyle>
      <a:lvl1pPr algn="l" rtl="0" eaLnBrk="1" fontAlgn="base" hangingPunct="1">
        <a:lnSpc>
          <a:spcPct val="85000"/>
        </a:lnSpc>
        <a:spcBef>
          <a:spcPct val="0"/>
        </a:spcBef>
        <a:spcAft>
          <a:spcPct val="0"/>
        </a:spcAft>
        <a:defRPr sz="3000" b="1" kern="1200">
          <a:solidFill>
            <a:srgbClr val="A91B1B"/>
          </a:solidFill>
          <a:latin typeface="+mn-lt"/>
          <a:ea typeface="+mj-ea"/>
          <a:cs typeface="+mj-cs"/>
        </a:defRPr>
      </a:lvl1pPr>
      <a:lvl2pPr algn="l" rtl="0" eaLnBrk="1" fontAlgn="base" hangingPunct="1">
        <a:lnSpc>
          <a:spcPct val="85000"/>
        </a:lnSpc>
        <a:spcBef>
          <a:spcPct val="0"/>
        </a:spcBef>
        <a:spcAft>
          <a:spcPct val="0"/>
        </a:spcAft>
        <a:defRPr sz="3000">
          <a:solidFill>
            <a:srgbClr val="006C3A"/>
          </a:solidFill>
          <a:latin typeface="Arial Black" pitchFamily="34" charset="0"/>
        </a:defRPr>
      </a:lvl2pPr>
      <a:lvl3pPr algn="l" rtl="0" eaLnBrk="1" fontAlgn="base" hangingPunct="1">
        <a:lnSpc>
          <a:spcPct val="85000"/>
        </a:lnSpc>
        <a:spcBef>
          <a:spcPct val="0"/>
        </a:spcBef>
        <a:spcAft>
          <a:spcPct val="0"/>
        </a:spcAft>
        <a:defRPr sz="3000">
          <a:solidFill>
            <a:srgbClr val="006C3A"/>
          </a:solidFill>
          <a:latin typeface="Arial Black" pitchFamily="34" charset="0"/>
        </a:defRPr>
      </a:lvl3pPr>
      <a:lvl4pPr algn="l" rtl="0" eaLnBrk="1" fontAlgn="base" hangingPunct="1">
        <a:lnSpc>
          <a:spcPct val="85000"/>
        </a:lnSpc>
        <a:spcBef>
          <a:spcPct val="0"/>
        </a:spcBef>
        <a:spcAft>
          <a:spcPct val="0"/>
        </a:spcAft>
        <a:defRPr sz="3000">
          <a:solidFill>
            <a:srgbClr val="006C3A"/>
          </a:solidFill>
          <a:latin typeface="Arial Black" pitchFamily="34" charset="0"/>
        </a:defRPr>
      </a:lvl4pPr>
      <a:lvl5pPr algn="l" rtl="0" eaLnBrk="1" fontAlgn="base" hangingPunct="1">
        <a:lnSpc>
          <a:spcPct val="85000"/>
        </a:lnSpc>
        <a:spcBef>
          <a:spcPct val="0"/>
        </a:spcBef>
        <a:spcAft>
          <a:spcPct val="0"/>
        </a:spcAft>
        <a:defRPr sz="3000">
          <a:solidFill>
            <a:srgbClr val="006C3A"/>
          </a:solidFill>
          <a:latin typeface="Arial Black" pitchFamily="34" charset="0"/>
        </a:defRPr>
      </a:lvl5pPr>
      <a:lvl6pPr marL="457200" algn="l" rtl="0" eaLnBrk="1" fontAlgn="base" hangingPunct="1">
        <a:lnSpc>
          <a:spcPct val="85000"/>
        </a:lnSpc>
        <a:spcBef>
          <a:spcPct val="0"/>
        </a:spcBef>
        <a:spcAft>
          <a:spcPct val="0"/>
        </a:spcAft>
        <a:defRPr sz="3000">
          <a:solidFill>
            <a:srgbClr val="006C3A"/>
          </a:solidFill>
          <a:latin typeface="Arial Black" pitchFamily="34" charset="0"/>
        </a:defRPr>
      </a:lvl6pPr>
      <a:lvl7pPr marL="914400" algn="l" rtl="0" eaLnBrk="1" fontAlgn="base" hangingPunct="1">
        <a:lnSpc>
          <a:spcPct val="85000"/>
        </a:lnSpc>
        <a:spcBef>
          <a:spcPct val="0"/>
        </a:spcBef>
        <a:spcAft>
          <a:spcPct val="0"/>
        </a:spcAft>
        <a:defRPr sz="3000">
          <a:solidFill>
            <a:srgbClr val="006C3A"/>
          </a:solidFill>
          <a:latin typeface="Arial Black" pitchFamily="34" charset="0"/>
        </a:defRPr>
      </a:lvl7pPr>
      <a:lvl8pPr marL="1371600" algn="l" rtl="0" eaLnBrk="1" fontAlgn="base" hangingPunct="1">
        <a:lnSpc>
          <a:spcPct val="85000"/>
        </a:lnSpc>
        <a:spcBef>
          <a:spcPct val="0"/>
        </a:spcBef>
        <a:spcAft>
          <a:spcPct val="0"/>
        </a:spcAft>
        <a:defRPr sz="3000">
          <a:solidFill>
            <a:srgbClr val="006C3A"/>
          </a:solidFill>
          <a:latin typeface="Arial Black" pitchFamily="34" charset="0"/>
        </a:defRPr>
      </a:lvl8pPr>
      <a:lvl9pPr marL="1828800" algn="l" rtl="0" eaLnBrk="1" fontAlgn="base" hangingPunct="1">
        <a:lnSpc>
          <a:spcPct val="85000"/>
        </a:lnSpc>
        <a:spcBef>
          <a:spcPct val="0"/>
        </a:spcBef>
        <a:spcAft>
          <a:spcPct val="0"/>
        </a:spcAft>
        <a:defRPr sz="3000">
          <a:solidFill>
            <a:srgbClr val="006C3A"/>
          </a:solidFill>
          <a:latin typeface="Arial Black" pitchFamily="34" charset="0"/>
        </a:defRPr>
      </a:lvl9pPr>
    </p:titleStyle>
    <p:bodyStyle>
      <a:lvl1pPr marL="230188" indent="-230188" algn="l" rtl="0" eaLnBrk="1" fontAlgn="base" hangingPunct="1">
        <a:lnSpc>
          <a:spcPct val="90000"/>
        </a:lnSpc>
        <a:spcBef>
          <a:spcPts val="1400"/>
        </a:spcBef>
        <a:spcAft>
          <a:spcPct val="0"/>
        </a:spcAft>
        <a:buClr>
          <a:schemeClr val="tx2"/>
        </a:buClr>
        <a:buFont typeface="Arial" charset="0"/>
        <a:buChar char="•"/>
        <a:defRPr sz="2800" kern="1200">
          <a:solidFill>
            <a:schemeClr val="tx1"/>
          </a:solidFill>
          <a:latin typeface="+mn-lt"/>
          <a:ea typeface="+mn-ea"/>
          <a:cs typeface="+mn-cs"/>
        </a:defRPr>
      </a:lvl1pPr>
      <a:lvl2pPr marL="625475" indent="-279400" algn="l" rtl="0" eaLnBrk="1" fontAlgn="base" hangingPunct="1">
        <a:lnSpc>
          <a:spcPct val="90000"/>
        </a:lnSpc>
        <a:spcBef>
          <a:spcPts val="800"/>
        </a:spcBef>
        <a:spcAft>
          <a:spcPct val="0"/>
        </a:spcAft>
        <a:buClr>
          <a:schemeClr val="tx2"/>
        </a:buClr>
        <a:buFont typeface="Arial" charset="0"/>
        <a:buChar char="–"/>
        <a:defRPr sz="2400" kern="1200">
          <a:solidFill>
            <a:schemeClr val="tx1"/>
          </a:solidFill>
          <a:latin typeface="+mn-lt"/>
          <a:ea typeface="+mn-ea"/>
          <a:cs typeface="+mn-cs"/>
        </a:defRPr>
      </a:lvl2pPr>
      <a:lvl3pPr marL="914400" indent="-230188" algn="l" rtl="0" eaLnBrk="1" fontAlgn="base" hangingPunct="1">
        <a:lnSpc>
          <a:spcPct val="90000"/>
        </a:lnSpc>
        <a:spcBef>
          <a:spcPts val="800"/>
        </a:spcBef>
        <a:spcAft>
          <a:spcPct val="0"/>
        </a:spcAft>
        <a:buClr>
          <a:schemeClr val="tx2"/>
        </a:buClr>
        <a:buFont typeface="Arial" charset="0"/>
        <a:buChar char="•"/>
        <a:defRPr sz="2000" kern="1200">
          <a:solidFill>
            <a:schemeClr val="tx1"/>
          </a:solidFill>
          <a:latin typeface="+mn-lt"/>
          <a:ea typeface="+mn-ea"/>
          <a:cs typeface="+mn-cs"/>
        </a:defRPr>
      </a:lvl3pPr>
      <a:lvl4pPr marL="1144588" indent="-173038" algn="l" rtl="0" eaLnBrk="1" fontAlgn="base" hangingPunct="1">
        <a:lnSpc>
          <a:spcPct val="90000"/>
        </a:lnSpc>
        <a:spcBef>
          <a:spcPts val="800"/>
        </a:spcBef>
        <a:spcAft>
          <a:spcPct val="0"/>
        </a:spcAft>
        <a:buClr>
          <a:schemeClr val="tx2"/>
        </a:buClr>
        <a:buFont typeface="Arial" charset="0"/>
        <a:buChar char="–"/>
        <a:defRPr sz="1800" kern="1200">
          <a:solidFill>
            <a:schemeClr val="tx1"/>
          </a:solidFill>
          <a:latin typeface="+mn-lt"/>
          <a:ea typeface="+mn-ea"/>
          <a:cs typeface="+mn-cs"/>
        </a:defRPr>
      </a:lvl4pPr>
      <a:lvl5pPr marL="1482725" indent="-222250" algn="l" rtl="0" eaLnBrk="1" fontAlgn="base" hangingPunct="1">
        <a:lnSpc>
          <a:spcPct val="90000"/>
        </a:lnSpc>
        <a:spcBef>
          <a:spcPts val="600"/>
        </a:spcBef>
        <a:spcAft>
          <a:spcPct val="0"/>
        </a:spcAft>
        <a:buClr>
          <a:schemeClr val="tx2"/>
        </a:buClr>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A18706-BE92-5674-8ED0-33DF2CC72419}"/>
            </a:ext>
          </a:extLst>
        </p:cNvPr>
        <p:cNvGrpSpPr/>
        <p:nvPr/>
      </p:nvGrpSpPr>
      <p:grpSpPr>
        <a:xfrm>
          <a:off x="0" y="0"/>
          <a:ext cx="0" cy="0"/>
          <a:chOff x="0" y="0"/>
          <a:chExt cx="0" cy="0"/>
        </a:xfrm>
      </p:grpSpPr>
      <p:pic>
        <p:nvPicPr>
          <p:cNvPr id="35" name="Picture Placeholder 34" descr="A close-up of a machine&#10;&#10;Description automatically generated with low confidence">
            <a:extLst>
              <a:ext uri="{FF2B5EF4-FFF2-40B4-BE49-F238E27FC236}">
                <a16:creationId xmlns:a16="http://schemas.microsoft.com/office/drawing/2014/main" id="{F4A7F67A-F711-D40B-01C6-A6770706EF77}"/>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a:fillRect/>
          </a:stretch>
        </p:blipFill>
        <p:spPr/>
      </p:pic>
      <p:pic>
        <p:nvPicPr>
          <p:cNvPr id="13" name="Picture 12">
            <a:extLst>
              <a:ext uri="{FF2B5EF4-FFF2-40B4-BE49-F238E27FC236}">
                <a16:creationId xmlns:a16="http://schemas.microsoft.com/office/drawing/2014/main" id="{4D2A7D87-594F-52B2-2EA3-D41B34B42A5B}"/>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0" y="-71562"/>
            <a:ext cx="8663937" cy="6860009"/>
          </a:xfrm>
          <a:prstGeom prst="rect">
            <a:avLst/>
          </a:prstGeom>
        </p:spPr>
      </p:pic>
      <p:sp>
        <p:nvSpPr>
          <p:cNvPr id="2" name="Title 1">
            <a:extLst>
              <a:ext uri="{FF2B5EF4-FFF2-40B4-BE49-F238E27FC236}">
                <a16:creationId xmlns:a16="http://schemas.microsoft.com/office/drawing/2014/main" id="{7AAC87CA-8223-4766-DC0C-EF69FC2823DF}"/>
              </a:ext>
            </a:extLst>
          </p:cNvPr>
          <p:cNvSpPr>
            <a:spLocks noGrp="1"/>
          </p:cNvSpPr>
          <p:nvPr>
            <p:ph type="ctrTitle"/>
          </p:nvPr>
        </p:nvSpPr>
        <p:spPr>
          <a:xfrm>
            <a:off x="95606" y="1473798"/>
            <a:ext cx="7112015" cy="1276677"/>
          </a:xfrm>
        </p:spPr>
        <p:txBody>
          <a:bodyPr>
            <a:noAutofit/>
          </a:bodyPr>
          <a:lstStyle/>
          <a:p>
            <a:r>
              <a:rPr lang="en-US" sz="2800" dirty="0"/>
              <a:t>Accelerator Status and Future Plans</a:t>
            </a:r>
          </a:p>
        </p:txBody>
      </p:sp>
      <p:sp>
        <p:nvSpPr>
          <p:cNvPr id="3" name="Subtitle 2">
            <a:extLst>
              <a:ext uri="{FF2B5EF4-FFF2-40B4-BE49-F238E27FC236}">
                <a16:creationId xmlns:a16="http://schemas.microsoft.com/office/drawing/2014/main" id="{AB7C2221-BF13-0BB7-7CAB-FCDFA3F405DB}"/>
              </a:ext>
            </a:extLst>
          </p:cNvPr>
          <p:cNvSpPr>
            <a:spLocks noGrp="1"/>
          </p:cNvSpPr>
          <p:nvPr>
            <p:ph type="subTitle" idx="1"/>
          </p:nvPr>
        </p:nvSpPr>
        <p:spPr>
          <a:xfrm>
            <a:off x="295556" y="2865834"/>
            <a:ext cx="6522608" cy="1453172"/>
          </a:xfrm>
        </p:spPr>
        <p:txBody>
          <a:bodyPr vert="horz" lIns="91440" tIns="45720" rIns="91440" bIns="45720" rtlCol="0" anchor="t">
            <a:noAutofit/>
          </a:bodyPr>
          <a:lstStyle/>
          <a:p>
            <a:pPr>
              <a:spcBef>
                <a:spcPts val="0"/>
              </a:spcBef>
            </a:pPr>
            <a:r>
              <a:rPr lang="en-US" altLang="en-US" sz="2400" dirty="0">
                <a:latin typeface="Arial"/>
                <a:cs typeface="Arial"/>
              </a:rPr>
              <a:t>JLUO Annual Meeting</a:t>
            </a:r>
            <a:br>
              <a:rPr lang="en-US" sz="2400" dirty="0">
                <a:latin typeface="Arial"/>
                <a:cs typeface="Arial"/>
              </a:rPr>
            </a:br>
            <a:r>
              <a:rPr lang="en-US" sz="2400" dirty="0">
                <a:latin typeface="Arial"/>
                <a:cs typeface="Arial"/>
              </a:rPr>
              <a:t>June 23-25, 2026</a:t>
            </a:r>
          </a:p>
          <a:p>
            <a:pPr>
              <a:spcBef>
                <a:spcPts val="0"/>
              </a:spcBef>
            </a:pPr>
            <a:endParaRPr lang="en-US" sz="2400" dirty="0"/>
          </a:p>
        </p:txBody>
      </p:sp>
      <p:sp>
        <p:nvSpPr>
          <p:cNvPr id="31" name="Text Placeholder 30">
            <a:extLst>
              <a:ext uri="{FF2B5EF4-FFF2-40B4-BE49-F238E27FC236}">
                <a16:creationId xmlns:a16="http://schemas.microsoft.com/office/drawing/2014/main" id="{3CEEBFA1-2D11-2C9E-5C4A-9C08BAE97DCE}"/>
              </a:ext>
            </a:extLst>
          </p:cNvPr>
          <p:cNvSpPr>
            <a:spLocks noGrp="1"/>
          </p:cNvSpPr>
          <p:nvPr>
            <p:ph type="body" sz="quarter" idx="11"/>
          </p:nvPr>
        </p:nvSpPr>
        <p:spPr>
          <a:xfrm>
            <a:off x="331416" y="4775200"/>
            <a:ext cx="6764709" cy="501650"/>
          </a:xfrm>
        </p:spPr>
        <p:txBody>
          <a:bodyPr vert="horz" lIns="91440" tIns="45720" rIns="91440" bIns="45720" rtlCol="0" anchor="t">
            <a:noAutofit/>
          </a:bodyPr>
          <a:lstStyle/>
          <a:p>
            <a:r>
              <a:rPr lang="en-US" sz="2400">
                <a:latin typeface="Arial"/>
                <a:cs typeface="Arial"/>
              </a:rPr>
              <a:t>Mike Spata</a:t>
            </a:r>
            <a:endParaRPr lang="en-US"/>
          </a:p>
          <a:p>
            <a:r>
              <a:rPr lang="en-US">
                <a:latin typeface="Arial"/>
                <a:cs typeface="Arial"/>
              </a:rPr>
              <a:t>Division Director CEBAF Accelerator</a:t>
            </a:r>
            <a:endParaRPr lang="en-US"/>
          </a:p>
          <a:p>
            <a:endParaRPr lang="en-US"/>
          </a:p>
        </p:txBody>
      </p:sp>
    </p:spTree>
    <p:extLst>
      <p:ext uri="{BB962C8B-B14F-4D97-AF65-F5344CB8AC3E}">
        <p14:creationId xmlns:p14="http://schemas.microsoft.com/office/powerpoint/2010/main" val="890855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070391-03CA-4AF1-9DD6-460310029F38}"/>
              </a:ext>
            </a:extLst>
          </p:cNvPr>
          <p:cNvSpPr>
            <a:spLocks noGrp="1"/>
          </p:cNvSpPr>
          <p:nvPr>
            <p:ph type="title"/>
          </p:nvPr>
        </p:nvSpPr>
        <p:spPr>
          <a:xfrm>
            <a:off x="311726" y="83715"/>
            <a:ext cx="11044707" cy="678664"/>
          </a:xfrm>
        </p:spPr>
        <p:txBody>
          <a:bodyPr/>
          <a:lstStyle/>
          <a:p>
            <a:r>
              <a:rPr lang="en-US" dirty="0">
                <a:solidFill>
                  <a:srgbClr val="0070C0"/>
                </a:solidFill>
              </a:rPr>
              <a:t>Accelerator Management Plan</a:t>
            </a:r>
          </a:p>
        </p:txBody>
      </p:sp>
      <p:sp>
        <p:nvSpPr>
          <p:cNvPr id="5" name="Text Placeholder 4">
            <a:extLst>
              <a:ext uri="{FF2B5EF4-FFF2-40B4-BE49-F238E27FC236}">
                <a16:creationId xmlns:a16="http://schemas.microsoft.com/office/drawing/2014/main" id="{69300997-1124-42ED-A43A-A538F1556E23}"/>
              </a:ext>
            </a:extLst>
          </p:cNvPr>
          <p:cNvSpPr>
            <a:spLocks noGrp="1"/>
          </p:cNvSpPr>
          <p:nvPr>
            <p:ph type="body" sz="half" idx="2"/>
          </p:nvPr>
        </p:nvSpPr>
        <p:spPr>
          <a:xfrm>
            <a:off x="183629" y="882337"/>
            <a:ext cx="6626402" cy="5448255"/>
          </a:xfrm>
        </p:spPr>
        <p:txBody>
          <a:bodyPr/>
          <a:lstStyle/>
          <a:p>
            <a:pPr marL="342900" indent="-342900">
              <a:buFont typeface="Arial" panose="020B0604020202020204" pitchFamily="34" charset="0"/>
              <a:buChar char="•"/>
            </a:pPr>
            <a:r>
              <a:rPr lang="en-US" dirty="0"/>
              <a:t>Provides a framework for managing CEBAF performance, reliability, and future upgrades</a:t>
            </a:r>
          </a:p>
          <a:p>
            <a:pPr marL="342900" indent="-342900">
              <a:buFont typeface="Arial" panose="020B0604020202020204" pitchFamily="34" charset="0"/>
              <a:buChar char="•"/>
            </a:pPr>
            <a:r>
              <a:rPr lang="en-US" dirty="0"/>
              <a:t>Aligns investments with mission needs and future program requirements</a:t>
            </a:r>
          </a:p>
          <a:p>
            <a:pPr marL="342900" indent="-342900">
              <a:buFont typeface="Arial" panose="020B0604020202020204" pitchFamily="34" charset="0"/>
              <a:buChar char="•"/>
            </a:pPr>
            <a:r>
              <a:rPr lang="en-US" dirty="0"/>
              <a:t>Integrates Operations-funded activities:</a:t>
            </a:r>
          </a:p>
          <a:p>
            <a:pPr marL="800100" lvl="1" indent="-342900">
              <a:buFont typeface="Arial" panose="020B0604020202020204" pitchFamily="34" charset="0"/>
              <a:buChar char="•"/>
            </a:pPr>
            <a:r>
              <a:rPr lang="en-US" sz="2000" dirty="0"/>
              <a:t>CEBAF Performance Plan, Accelerator Improvement Projects (AIP), Capital Equipment (CE), Obsolescence Mitigation and Critical Spares Strategy</a:t>
            </a:r>
          </a:p>
          <a:p>
            <a:pPr marL="342900" indent="-342900">
              <a:buFont typeface="Arial" panose="020B0604020202020204" pitchFamily="34" charset="0"/>
              <a:buChar char="•"/>
            </a:pPr>
            <a:r>
              <a:rPr lang="en-US" dirty="0"/>
              <a:t>Provides Risk-informed Prioritization</a:t>
            </a:r>
          </a:p>
          <a:p>
            <a:pPr marL="800100" lvl="1" indent="-342900">
              <a:buFont typeface="Arial" panose="020B0604020202020204" pitchFamily="34" charset="0"/>
              <a:buChar char="•"/>
            </a:pPr>
            <a:r>
              <a:rPr lang="en-US" sz="2000" dirty="0"/>
              <a:t>Reliability and availability </a:t>
            </a:r>
          </a:p>
          <a:p>
            <a:pPr marL="800100" lvl="1" indent="-342900">
              <a:buFont typeface="Arial" panose="020B0604020202020204" pitchFamily="34" charset="0"/>
              <a:buChar char="•"/>
            </a:pPr>
            <a:r>
              <a:rPr lang="en-US" sz="2000" dirty="0"/>
              <a:t>Supply chain and obsolescence issues</a:t>
            </a:r>
          </a:p>
          <a:p>
            <a:pPr marL="800100" lvl="1" indent="-342900">
              <a:buFont typeface="Arial" panose="020B0604020202020204" pitchFamily="34" charset="0"/>
              <a:buChar char="•"/>
            </a:pPr>
            <a:r>
              <a:rPr lang="en-US" sz="2000" dirty="0"/>
              <a:t>Performance margin and capability gaps</a:t>
            </a:r>
          </a:p>
          <a:p>
            <a:pPr marL="342900" indent="-342900">
              <a:buFont typeface="Arial" panose="020B0604020202020204" pitchFamily="34" charset="0"/>
              <a:buChar char="•"/>
            </a:pPr>
            <a:r>
              <a:rPr lang="en-US" dirty="0"/>
              <a:t>Balances near-term operations with long-term capability development</a:t>
            </a:r>
          </a:p>
        </p:txBody>
      </p:sp>
      <p:sp>
        <p:nvSpPr>
          <p:cNvPr id="8" name="Date Placeholder 7">
            <a:extLst>
              <a:ext uri="{FF2B5EF4-FFF2-40B4-BE49-F238E27FC236}">
                <a16:creationId xmlns:a16="http://schemas.microsoft.com/office/drawing/2014/main" id="{A0DF82D1-6198-490B-BD87-DF9CBC81DB07}"/>
              </a:ext>
            </a:extLst>
          </p:cNvPr>
          <p:cNvSpPr>
            <a:spLocks noGrp="1"/>
          </p:cNvSpPr>
          <p:nvPr>
            <p:ph type="dt" sz="half" idx="10"/>
          </p:nvPr>
        </p:nvSpPr>
        <p:spPr/>
        <p:txBody>
          <a:bodyPr/>
          <a:lstStyle/>
          <a:p>
            <a:r>
              <a:rPr lang="en-US"/>
              <a:t>June 23, 2026</a:t>
            </a:r>
          </a:p>
        </p:txBody>
      </p:sp>
      <p:sp>
        <p:nvSpPr>
          <p:cNvPr id="2" name="Footer Placeholder 1">
            <a:extLst>
              <a:ext uri="{FF2B5EF4-FFF2-40B4-BE49-F238E27FC236}">
                <a16:creationId xmlns:a16="http://schemas.microsoft.com/office/drawing/2014/main" id="{AD1BA094-F0FB-4FEC-BAA0-B0797CB59A4D}"/>
              </a:ext>
            </a:extLst>
          </p:cNvPr>
          <p:cNvSpPr>
            <a:spLocks noGrp="1"/>
          </p:cNvSpPr>
          <p:nvPr>
            <p:ph type="ftr" sz="quarter" idx="11"/>
          </p:nvPr>
        </p:nvSpPr>
        <p:spPr/>
        <p:txBody>
          <a:bodyPr/>
          <a:lstStyle/>
          <a:p>
            <a:r>
              <a:rPr lang="en-US"/>
              <a:t>JLUO Annual Meeting</a:t>
            </a:r>
          </a:p>
        </p:txBody>
      </p:sp>
      <p:sp>
        <p:nvSpPr>
          <p:cNvPr id="3" name="Slide Number Placeholder 2">
            <a:extLst>
              <a:ext uri="{FF2B5EF4-FFF2-40B4-BE49-F238E27FC236}">
                <a16:creationId xmlns:a16="http://schemas.microsoft.com/office/drawing/2014/main" id="{7644DF97-852F-4C5E-8FA4-17ECD2DC2241}"/>
              </a:ext>
            </a:extLst>
          </p:cNvPr>
          <p:cNvSpPr>
            <a:spLocks noGrp="1"/>
          </p:cNvSpPr>
          <p:nvPr>
            <p:ph type="sldNum" sz="quarter" idx="12"/>
          </p:nvPr>
        </p:nvSpPr>
        <p:spPr/>
        <p:txBody>
          <a:bodyPr/>
          <a:lstStyle/>
          <a:p>
            <a:fld id="{7D1BE87E-F0DE-A44C-894B-E142BEB21E42}" type="slidenum">
              <a:rPr lang="en-US" smtClean="0"/>
              <a:pPr/>
              <a:t>10</a:t>
            </a:fld>
            <a:endParaRPr lang="en-US"/>
          </a:p>
        </p:txBody>
      </p:sp>
      <p:pic>
        <p:nvPicPr>
          <p:cNvPr id="6" name="Picture 5">
            <a:extLst>
              <a:ext uri="{FF2B5EF4-FFF2-40B4-BE49-F238E27FC236}">
                <a16:creationId xmlns:a16="http://schemas.microsoft.com/office/drawing/2014/main" id="{C0DCD07D-3329-47DF-8802-DEFDC41D9BE6}"/>
              </a:ext>
            </a:extLst>
          </p:cNvPr>
          <p:cNvPicPr>
            <a:picLocks noChangeAspect="1"/>
          </p:cNvPicPr>
          <p:nvPr/>
        </p:nvPicPr>
        <p:blipFill>
          <a:blip r:embed="rId2"/>
          <a:stretch>
            <a:fillRect/>
          </a:stretch>
        </p:blipFill>
        <p:spPr>
          <a:xfrm>
            <a:off x="6683258" y="862650"/>
            <a:ext cx="3081381" cy="3992050"/>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DD98A099-BD01-4D4C-A190-7CDE4B83BE29}"/>
              </a:ext>
            </a:extLst>
          </p:cNvPr>
          <p:cNvPicPr>
            <a:picLocks noChangeAspect="1"/>
          </p:cNvPicPr>
          <p:nvPr/>
        </p:nvPicPr>
        <p:blipFill>
          <a:blip r:embed="rId3"/>
          <a:stretch>
            <a:fillRect/>
          </a:stretch>
        </p:blipFill>
        <p:spPr>
          <a:xfrm>
            <a:off x="8825973" y="1932495"/>
            <a:ext cx="3182398" cy="418541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96088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070391-03CA-4AF1-9DD6-460310029F38}"/>
              </a:ext>
            </a:extLst>
          </p:cNvPr>
          <p:cNvSpPr>
            <a:spLocks noGrp="1"/>
          </p:cNvSpPr>
          <p:nvPr>
            <p:ph type="title"/>
          </p:nvPr>
        </p:nvSpPr>
        <p:spPr>
          <a:xfrm>
            <a:off x="311726" y="83715"/>
            <a:ext cx="11044707" cy="678664"/>
          </a:xfrm>
        </p:spPr>
        <p:txBody>
          <a:bodyPr/>
          <a:lstStyle/>
          <a:p>
            <a:r>
              <a:rPr lang="en-US" dirty="0">
                <a:solidFill>
                  <a:srgbClr val="0070C0"/>
                </a:solidFill>
              </a:rPr>
              <a:t>Reliability Investments</a:t>
            </a:r>
          </a:p>
        </p:txBody>
      </p:sp>
      <p:sp>
        <p:nvSpPr>
          <p:cNvPr id="5" name="Text Placeholder 4">
            <a:extLst>
              <a:ext uri="{FF2B5EF4-FFF2-40B4-BE49-F238E27FC236}">
                <a16:creationId xmlns:a16="http://schemas.microsoft.com/office/drawing/2014/main" id="{69300997-1124-42ED-A43A-A538F1556E23}"/>
              </a:ext>
            </a:extLst>
          </p:cNvPr>
          <p:cNvSpPr>
            <a:spLocks noGrp="1"/>
          </p:cNvSpPr>
          <p:nvPr>
            <p:ph type="body" sz="half" idx="2"/>
          </p:nvPr>
        </p:nvSpPr>
        <p:spPr>
          <a:xfrm>
            <a:off x="309094" y="1028745"/>
            <a:ext cx="6015506" cy="5448255"/>
          </a:xfrm>
        </p:spPr>
        <p:txBody>
          <a:bodyPr/>
          <a:lstStyle/>
          <a:p>
            <a:pPr marL="342900" indent="-342900">
              <a:buFont typeface="Arial" panose="020B0604020202020204" pitchFamily="34" charset="0"/>
              <a:buChar char="•"/>
            </a:pPr>
            <a:r>
              <a:rPr lang="en-US" dirty="0"/>
              <a:t>The reliability program continues to be focused on Klystrons and Obsolescence</a:t>
            </a:r>
          </a:p>
          <a:p>
            <a:pPr marL="342900" indent="-342900">
              <a:buFont typeface="Arial" panose="020B0604020202020204" pitchFamily="34" charset="0"/>
              <a:buChar char="•"/>
            </a:pPr>
            <a:r>
              <a:rPr lang="en-US" dirty="0"/>
              <a:t>Maintaining sufficient inventory of 8 kW and 13 kW Klystrons continues to be a challenge due to the escalating cost of new units.</a:t>
            </a:r>
          </a:p>
          <a:p>
            <a:pPr marL="342900" indent="-342900">
              <a:buFont typeface="Arial" panose="020B0604020202020204" pitchFamily="34" charset="0"/>
              <a:buChar char="•"/>
            </a:pPr>
            <a:r>
              <a:rPr lang="en-US" dirty="0"/>
              <a:t>A campaign to establish a klystron refurbishment programs is under development. Also looking into cost benefit analysis of refurbishing in-house.</a:t>
            </a:r>
          </a:p>
          <a:p>
            <a:pPr marL="342900" indent="-342900">
              <a:buFont typeface="Arial" panose="020B0604020202020204" pitchFamily="34" charset="0"/>
              <a:buChar char="•"/>
            </a:pPr>
            <a:r>
              <a:rPr lang="en-US" dirty="0"/>
              <a:t>The Obsolescence program continues to support the multi-year Trim Magnet upgrade, I&amp;C upgrades for Harps, nA BPM, and pico-ammeters, </a:t>
            </a:r>
            <a:r>
              <a:rPr lang="en-US" dirty="0">
                <a:latin typeface="Arial"/>
                <a:cs typeface="Arial"/>
              </a:rPr>
              <a:t>Network Upgrades, </a:t>
            </a:r>
            <a:r>
              <a:rPr lang="en-US" dirty="0"/>
              <a:t>RF HV hardware and Separator amplifiers, Hall D Tagger Power Supply and ODH updates in Halls.  </a:t>
            </a:r>
          </a:p>
          <a:p>
            <a:pPr marL="342900" indent="-342900">
              <a:buFont typeface="Arial" panose="020B0604020202020204" pitchFamily="34" charset="0"/>
              <a:buChar char="•"/>
            </a:pPr>
            <a:endParaRPr lang="en-US" dirty="0"/>
          </a:p>
        </p:txBody>
      </p:sp>
      <p:pic>
        <p:nvPicPr>
          <p:cNvPr id="10" name="Picture 9">
            <a:extLst>
              <a:ext uri="{FF2B5EF4-FFF2-40B4-BE49-F238E27FC236}">
                <a16:creationId xmlns:a16="http://schemas.microsoft.com/office/drawing/2014/main" id="{E97247AD-7B82-42DB-BA63-3B8343C66059}"/>
              </a:ext>
            </a:extLst>
          </p:cNvPr>
          <p:cNvPicPr>
            <a:picLocks noChangeAspect="1"/>
          </p:cNvPicPr>
          <p:nvPr/>
        </p:nvPicPr>
        <p:blipFill>
          <a:blip r:embed="rId2"/>
          <a:stretch>
            <a:fillRect/>
          </a:stretch>
        </p:blipFill>
        <p:spPr>
          <a:xfrm>
            <a:off x="6524625" y="1143000"/>
            <a:ext cx="5241001" cy="4480856"/>
          </a:xfrm>
          <a:prstGeom prst="rect">
            <a:avLst/>
          </a:prstGeom>
          <a:ln>
            <a:noFill/>
          </a:ln>
          <a:effectLst>
            <a:outerShdw blurRad="292100" dist="139700" dir="2700000" algn="tl" rotWithShape="0">
              <a:srgbClr val="333333">
                <a:alpha val="65000"/>
              </a:srgbClr>
            </a:outerShdw>
          </a:effectLst>
        </p:spPr>
      </p:pic>
      <p:sp>
        <p:nvSpPr>
          <p:cNvPr id="2" name="Date Placeholder 1">
            <a:extLst>
              <a:ext uri="{FF2B5EF4-FFF2-40B4-BE49-F238E27FC236}">
                <a16:creationId xmlns:a16="http://schemas.microsoft.com/office/drawing/2014/main" id="{5C948CA5-AEE7-4090-9C83-D1BBAD784272}"/>
              </a:ext>
            </a:extLst>
          </p:cNvPr>
          <p:cNvSpPr>
            <a:spLocks noGrp="1"/>
          </p:cNvSpPr>
          <p:nvPr>
            <p:ph type="dt" sz="half" idx="10"/>
          </p:nvPr>
        </p:nvSpPr>
        <p:spPr/>
        <p:txBody>
          <a:bodyPr/>
          <a:lstStyle/>
          <a:p>
            <a:r>
              <a:rPr lang="en-US"/>
              <a:t>June 23, 2026</a:t>
            </a:r>
          </a:p>
        </p:txBody>
      </p:sp>
      <p:sp>
        <p:nvSpPr>
          <p:cNvPr id="3" name="Footer Placeholder 2">
            <a:extLst>
              <a:ext uri="{FF2B5EF4-FFF2-40B4-BE49-F238E27FC236}">
                <a16:creationId xmlns:a16="http://schemas.microsoft.com/office/drawing/2014/main" id="{5E53F286-748F-4EA9-A348-74AF1C02FB9A}"/>
              </a:ext>
            </a:extLst>
          </p:cNvPr>
          <p:cNvSpPr>
            <a:spLocks noGrp="1"/>
          </p:cNvSpPr>
          <p:nvPr>
            <p:ph type="ftr" sz="quarter" idx="11"/>
          </p:nvPr>
        </p:nvSpPr>
        <p:spPr/>
        <p:txBody>
          <a:bodyPr/>
          <a:lstStyle/>
          <a:p>
            <a:r>
              <a:rPr lang="en-US"/>
              <a:t>JLUO Annual Meeting</a:t>
            </a:r>
          </a:p>
        </p:txBody>
      </p:sp>
      <p:sp>
        <p:nvSpPr>
          <p:cNvPr id="6" name="Slide Number Placeholder 5">
            <a:extLst>
              <a:ext uri="{FF2B5EF4-FFF2-40B4-BE49-F238E27FC236}">
                <a16:creationId xmlns:a16="http://schemas.microsoft.com/office/drawing/2014/main" id="{C98CDCEB-A901-4DAF-960D-81D247DB6DF9}"/>
              </a:ext>
            </a:extLst>
          </p:cNvPr>
          <p:cNvSpPr>
            <a:spLocks noGrp="1"/>
          </p:cNvSpPr>
          <p:nvPr>
            <p:ph type="sldNum" sz="quarter" idx="12"/>
          </p:nvPr>
        </p:nvSpPr>
        <p:spPr/>
        <p:txBody>
          <a:bodyPr/>
          <a:lstStyle/>
          <a:p>
            <a:fld id="{7D1BE87E-F0DE-A44C-894B-E142BEB21E42}" type="slidenum">
              <a:rPr lang="en-US" smtClean="0"/>
              <a:pPr/>
              <a:t>11</a:t>
            </a:fld>
            <a:endParaRPr lang="en-US"/>
          </a:p>
        </p:txBody>
      </p:sp>
    </p:spTree>
    <p:extLst>
      <p:ext uri="{BB962C8B-B14F-4D97-AF65-F5344CB8AC3E}">
        <p14:creationId xmlns:p14="http://schemas.microsoft.com/office/powerpoint/2010/main" val="477766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070391-03CA-4AF1-9DD6-460310029F38}"/>
              </a:ext>
            </a:extLst>
          </p:cNvPr>
          <p:cNvSpPr>
            <a:spLocks noGrp="1"/>
          </p:cNvSpPr>
          <p:nvPr>
            <p:ph type="title"/>
          </p:nvPr>
        </p:nvSpPr>
        <p:spPr>
          <a:xfrm>
            <a:off x="311726" y="83715"/>
            <a:ext cx="11044707" cy="678664"/>
          </a:xfrm>
        </p:spPr>
        <p:txBody>
          <a:bodyPr/>
          <a:lstStyle/>
          <a:p>
            <a:r>
              <a:rPr lang="en-US" dirty="0">
                <a:solidFill>
                  <a:srgbClr val="0070C0"/>
                </a:solidFill>
              </a:rPr>
              <a:t>Linac Energy Performance Investments</a:t>
            </a:r>
          </a:p>
        </p:txBody>
      </p:sp>
      <p:sp>
        <p:nvSpPr>
          <p:cNvPr id="5" name="Text Placeholder 4">
            <a:extLst>
              <a:ext uri="{FF2B5EF4-FFF2-40B4-BE49-F238E27FC236}">
                <a16:creationId xmlns:a16="http://schemas.microsoft.com/office/drawing/2014/main" id="{69300997-1124-42ED-A43A-A538F1556E23}"/>
              </a:ext>
            </a:extLst>
          </p:cNvPr>
          <p:cNvSpPr>
            <a:spLocks noGrp="1"/>
          </p:cNvSpPr>
          <p:nvPr>
            <p:ph type="body" sz="half" idx="2"/>
          </p:nvPr>
        </p:nvSpPr>
        <p:spPr>
          <a:xfrm>
            <a:off x="309093" y="705438"/>
            <a:ext cx="8377707" cy="5448255"/>
          </a:xfrm>
        </p:spPr>
        <p:txBody>
          <a:bodyPr/>
          <a:lstStyle/>
          <a:p>
            <a:pPr marL="342900" indent="-342900">
              <a:buFont typeface="Arial" panose="020B0604020202020204" pitchFamily="34" charset="0"/>
              <a:buChar char="•"/>
            </a:pPr>
            <a:r>
              <a:rPr lang="en-US" sz="1800" dirty="0"/>
              <a:t>The multi-year plan for converting original C20 cryomodules to C75 style and refurbishing C100 cryomodules is shown at right.</a:t>
            </a:r>
          </a:p>
          <a:p>
            <a:pPr marL="342900" indent="-342900">
              <a:buFont typeface="Arial" panose="020B0604020202020204" pitchFamily="34" charset="0"/>
              <a:buChar char="•"/>
            </a:pPr>
            <a:r>
              <a:rPr lang="en-US" sz="1800" dirty="0"/>
              <a:t>Scope of work for FY26/27 includes:</a:t>
            </a:r>
          </a:p>
          <a:p>
            <a:pPr marL="800100" lvl="1" indent="-342900">
              <a:buFont typeface="Arial" panose="020B0604020202020204" pitchFamily="34" charset="0"/>
              <a:buChar char="•"/>
            </a:pPr>
            <a:r>
              <a:rPr lang="en-US" sz="1600" dirty="0"/>
              <a:t>Delivery of C75-05 and C100-03R into the south linac (done)</a:t>
            </a:r>
          </a:p>
          <a:p>
            <a:pPr marL="800100" lvl="1" indent="-342900">
              <a:buFont typeface="Arial" panose="020B0604020202020204" pitchFamily="34" charset="0"/>
              <a:buChar char="•"/>
            </a:pPr>
            <a:r>
              <a:rPr lang="en-US" sz="1600" dirty="0"/>
              <a:t>Continue the development of C75-06 for installation in FY26 SAM</a:t>
            </a:r>
          </a:p>
          <a:p>
            <a:pPr marL="800100" lvl="1" indent="-342900">
              <a:buFont typeface="Arial" panose="020B0604020202020204" pitchFamily="34" charset="0"/>
              <a:buChar char="•"/>
            </a:pPr>
            <a:r>
              <a:rPr lang="en-US" sz="1600" dirty="0"/>
              <a:t>Refurbish C100-02R for installation in FY26 SAM</a:t>
            </a:r>
          </a:p>
          <a:p>
            <a:pPr marL="800100" lvl="1" indent="-342900">
              <a:buFont typeface="Arial" panose="020B0604020202020204" pitchFamily="34" charset="0"/>
              <a:buChar char="•"/>
            </a:pPr>
            <a:r>
              <a:rPr lang="en-US" sz="1600" dirty="0"/>
              <a:t>Continue the development of C75-07 for installation in FY27</a:t>
            </a:r>
          </a:p>
          <a:p>
            <a:pPr marL="800100" lvl="1" indent="-342900">
              <a:buFont typeface="Arial" panose="020B0604020202020204" pitchFamily="34" charset="0"/>
              <a:buChar char="•"/>
            </a:pPr>
            <a:r>
              <a:rPr lang="en-US" sz="1600" dirty="0"/>
              <a:t>Continue multi-year plan to build a Spare Booster Cryounit for the CEBAF Injector</a:t>
            </a:r>
          </a:p>
          <a:p>
            <a:pPr marL="342900" indent="-342900">
              <a:buFont typeface="Arial" panose="020B0604020202020204" pitchFamily="34" charset="0"/>
              <a:buChar char="•"/>
            </a:pPr>
            <a:r>
              <a:rPr lang="en-US" sz="1800" dirty="0"/>
              <a:t>Plasma processing of SRF cavities continues to be applied during SAMs.</a:t>
            </a:r>
          </a:p>
          <a:p>
            <a:pPr marL="342900" indent="-342900">
              <a:buFont typeface="Arial" panose="020B0604020202020204" pitchFamily="34" charset="0"/>
              <a:buChar char="•"/>
            </a:pPr>
            <a:r>
              <a:rPr lang="en-US" sz="1800" dirty="0"/>
              <a:t>Ozone cleaning is also being pursued as an alternative to Plasma processing</a:t>
            </a:r>
          </a:p>
          <a:p>
            <a:pPr marL="342900" indent="-342900">
              <a:buFont typeface="Arial" panose="020B0604020202020204" pitchFamily="34" charset="0"/>
              <a:buChar char="•"/>
            </a:pPr>
            <a:r>
              <a:rPr lang="en-US" sz="1800" dirty="0"/>
              <a:t>Evaluating optimal approach for FY28 and beyond that may pivot to C60 cryomodules</a:t>
            </a:r>
          </a:p>
          <a:p>
            <a:pPr marL="800100" lvl="1" indent="-342900">
              <a:buFont typeface="Arial" panose="020B0604020202020204" pitchFamily="34" charset="0"/>
              <a:buChar char="•"/>
            </a:pPr>
            <a:endParaRPr lang="en-US" sz="1600" dirty="0"/>
          </a:p>
        </p:txBody>
      </p:sp>
      <p:pic>
        <p:nvPicPr>
          <p:cNvPr id="3" name="Picture 2">
            <a:extLst>
              <a:ext uri="{FF2B5EF4-FFF2-40B4-BE49-F238E27FC236}">
                <a16:creationId xmlns:a16="http://schemas.microsoft.com/office/drawing/2014/main" id="{73249AA2-7EC3-4D3A-AB2B-78AD7039463B}"/>
              </a:ext>
            </a:extLst>
          </p:cNvPr>
          <p:cNvPicPr>
            <a:picLocks noChangeAspect="1"/>
          </p:cNvPicPr>
          <p:nvPr/>
        </p:nvPicPr>
        <p:blipFill>
          <a:blip r:embed="rId2"/>
          <a:stretch>
            <a:fillRect/>
          </a:stretch>
        </p:blipFill>
        <p:spPr>
          <a:xfrm>
            <a:off x="2466494" y="4593849"/>
            <a:ext cx="7259011" cy="1788754"/>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7500A5AE-0AA2-4E8C-B517-F7145188676F}"/>
              </a:ext>
            </a:extLst>
          </p:cNvPr>
          <p:cNvPicPr>
            <a:picLocks noChangeAspect="1"/>
          </p:cNvPicPr>
          <p:nvPr/>
        </p:nvPicPr>
        <p:blipFill>
          <a:blip r:embed="rId3"/>
          <a:stretch>
            <a:fillRect/>
          </a:stretch>
        </p:blipFill>
        <p:spPr>
          <a:xfrm>
            <a:off x="8686800" y="1219200"/>
            <a:ext cx="3383831" cy="2857605"/>
          </a:xfrm>
          <a:prstGeom prst="rect">
            <a:avLst/>
          </a:prstGeom>
          <a:ln>
            <a:noFill/>
          </a:ln>
          <a:effectLst>
            <a:outerShdw blurRad="292100" dist="139700" dir="2700000" algn="tl" rotWithShape="0">
              <a:srgbClr val="333333">
                <a:alpha val="65000"/>
              </a:srgbClr>
            </a:outerShdw>
          </a:effectLst>
        </p:spPr>
      </p:pic>
      <p:sp>
        <p:nvSpPr>
          <p:cNvPr id="2" name="Date Placeholder 1">
            <a:extLst>
              <a:ext uri="{FF2B5EF4-FFF2-40B4-BE49-F238E27FC236}">
                <a16:creationId xmlns:a16="http://schemas.microsoft.com/office/drawing/2014/main" id="{4CB812ED-B611-4C98-A05A-E80B1B9B0C9D}"/>
              </a:ext>
            </a:extLst>
          </p:cNvPr>
          <p:cNvSpPr>
            <a:spLocks noGrp="1"/>
          </p:cNvSpPr>
          <p:nvPr>
            <p:ph type="dt" sz="half" idx="10"/>
          </p:nvPr>
        </p:nvSpPr>
        <p:spPr/>
        <p:txBody>
          <a:bodyPr/>
          <a:lstStyle/>
          <a:p>
            <a:r>
              <a:rPr lang="en-US"/>
              <a:t>June 23, 2026</a:t>
            </a:r>
          </a:p>
        </p:txBody>
      </p:sp>
      <p:sp>
        <p:nvSpPr>
          <p:cNvPr id="7" name="Footer Placeholder 6">
            <a:extLst>
              <a:ext uri="{FF2B5EF4-FFF2-40B4-BE49-F238E27FC236}">
                <a16:creationId xmlns:a16="http://schemas.microsoft.com/office/drawing/2014/main" id="{86B946A4-FD8F-4C1E-986D-6CD351638982}"/>
              </a:ext>
            </a:extLst>
          </p:cNvPr>
          <p:cNvSpPr>
            <a:spLocks noGrp="1"/>
          </p:cNvSpPr>
          <p:nvPr>
            <p:ph type="ftr" sz="quarter" idx="11"/>
          </p:nvPr>
        </p:nvSpPr>
        <p:spPr/>
        <p:txBody>
          <a:bodyPr/>
          <a:lstStyle/>
          <a:p>
            <a:r>
              <a:rPr lang="en-US"/>
              <a:t>JLUO Annual Meeting</a:t>
            </a:r>
          </a:p>
        </p:txBody>
      </p:sp>
      <p:sp>
        <p:nvSpPr>
          <p:cNvPr id="9" name="Slide Number Placeholder 8">
            <a:extLst>
              <a:ext uri="{FF2B5EF4-FFF2-40B4-BE49-F238E27FC236}">
                <a16:creationId xmlns:a16="http://schemas.microsoft.com/office/drawing/2014/main" id="{A1DEE27F-8581-4DF7-A1A4-75048656E696}"/>
              </a:ext>
            </a:extLst>
          </p:cNvPr>
          <p:cNvSpPr>
            <a:spLocks noGrp="1"/>
          </p:cNvSpPr>
          <p:nvPr>
            <p:ph type="sldNum" sz="quarter" idx="12"/>
          </p:nvPr>
        </p:nvSpPr>
        <p:spPr/>
        <p:txBody>
          <a:bodyPr/>
          <a:lstStyle/>
          <a:p>
            <a:fld id="{7D1BE87E-F0DE-A44C-894B-E142BEB21E42}" type="slidenum">
              <a:rPr lang="en-US" smtClean="0"/>
              <a:pPr/>
              <a:t>12</a:t>
            </a:fld>
            <a:endParaRPr lang="en-US"/>
          </a:p>
        </p:txBody>
      </p:sp>
    </p:spTree>
    <p:extLst>
      <p:ext uri="{BB962C8B-B14F-4D97-AF65-F5344CB8AC3E}">
        <p14:creationId xmlns:p14="http://schemas.microsoft.com/office/powerpoint/2010/main" val="3398804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070391-03CA-4AF1-9DD6-460310029F38}"/>
              </a:ext>
            </a:extLst>
          </p:cNvPr>
          <p:cNvSpPr>
            <a:spLocks noGrp="1"/>
          </p:cNvSpPr>
          <p:nvPr>
            <p:ph type="title"/>
          </p:nvPr>
        </p:nvSpPr>
        <p:spPr>
          <a:xfrm>
            <a:off x="311726" y="83715"/>
            <a:ext cx="11044707" cy="678664"/>
          </a:xfrm>
        </p:spPr>
        <p:txBody>
          <a:bodyPr/>
          <a:lstStyle/>
          <a:p>
            <a:r>
              <a:rPr lang="en-US" dirty="0">
                <a:solidFill>
                  <a:srgbClr val="0070C0"/>
                </a:solidFill>
              </a:rPr>
              <a:t>SAM 2026 Injector Initiatives </a:t>
            </a:r>
          </a:p>
        </p:txBody>
      </p:sp>
      <p:sp>
        <p:nvSpPr>
          <p:cNvPr id="5" name="Text Placeholder 4">
            <a:extLst>
              <a:ext uri="{FF2B5EF4-FFF2-40B4-BE49-F238E27FC236}">
                <a16:creationId xmlns:a16="http://schemas.microsoft.com/office/drawing/2014/main" id="{69300997-1124-42ED-A43A-A538F1556E23}"/>
              </a:ext>
            </a:extLst>
          </p:cNvPr>
          <p:cNvSpPr>
            <a:spLocks noGrp="1"/>
          </p:cNvSpPr>
          <p:nvPr>
            <p:ph type="body" sz="half" idx="2"/>
          </p:nvPr>
        </p:nvSpPr>
        <p:spPr>
          <a:xfrm>
            <a:off x="309094" y="762379"/>
            <a:ext cx="11044706" cy="5448255"/>
          </a:xfrm>
        </p:spPr>
        <p:txBody>
          <a:bodyPr vert="horz" lIns="91440" tIns="45720" rIns="91440" bIns="45720" rtlCol="0" anchor="t">
            <a:noAutofit/>
          </a:bodyPr>
          <a:lstStyle/>
          <a:p>
            <a:pPr marL="457200" lvl="0" indent="-457200">
              <a:buFont typeface="Arial" panose="020B0604020202020204" pitchFamily="34" charset="0"/>
              <a:buChar char="•"/>
            </a:pPr>
            <a:r>
              <a:rPr lang="en-US" sz="2400" dirty="0"/>
              <a:t>Replace HV ceramic and evaluate gun operation up to 200 kV </a:t>
            </a:r>
          </a:p>
          <a:p>
            <a:pPr marL="457200" lvl="0" indent="-457200">
              <a:buFont typeface="Arial" panose="020B0604020202020204" pitchFamily="34" charset="0"/>
              <a:buChar char="•"/>
            </a:pPr>
            <a:r>
              <a:rPr lang="en-US" sz="2400" dirty="0"/>
              <a:t>Fix Wiens to provide spin reversal with no vacuum spikes</a:t>
            </a:r>
          </a:p>
          <a:p>
            <a:pPr marL="457200" lvl="0" indent="-457200">
              <a:buFont typeface="Arial" panose="020B0604020202020204" pitchFamily="34" charset="0"/>
              <a:buChar char="•"/>
            </a:pPr>
            <a:r>
              <a:rPr lang="en-US" sz="2400" dirty="0"/>
              <a:t>Replace harp fork to eliminate charging and beam drift</a:t>
            </a:r>
          </a:p>
          <a:p>
            <a:pPr marL="457200" indent="-457200">
              <a:buFont typeface="Arial" panose="020B0604020202020204" pitchFamily="34" charset="0"/>
              <a:buChar char="•"/>
            </a:pPr>
            <a:r>
              <a:rPr lang="en-US" sz="2400" dirty="0"/>
              <a:t>Install new IA HV driver</a:t>
            </a:r>
          </a:p>
          <a:p>
            <a:pPr marL="457200" indent="-457200" fontAlgn="base">
              <a:buFont typeface="Arial" panose="020B0604020202020204" pitchFamily="34" charset="0"/>
              <a:buChar char="•"/>
            </a:pPr>
            <a:r>
              <a:rPr lang="en-US" sz="2400" dirty="0"/>
              <a:t>Install new helicity magnets controller</a:t>
            </a:r>
          </a:p>
          <a:p>
            <a:pPr marL="457200" lvl="0" indent="-457200" fontAlgn="base">
              <a:buFont typeface="Arial" panose="020B0604020202020204" pitchFamily="34" charset="0"/>
              <a:buChar char="•"/>
            </a:pPr>
            <a:r>
              <a:rPr lang="en-US" sz="2400" dirty="0"/>
              <a:t>Modify A3 and A4 apertures to improve transmission</a:t>
            </a:r>
          </a:p>
          <a:p>
            <a:pPr marL="457200" lvl="0" indent="-457200" fontAlgn="base">
              <a:buFont typeface="Arial" panose="020B0604020202020204" pitchFamily="34" charset="0"/>
              <a:buChar char="•"/>
            </a:pPr>
            <a:r>
              <a:rPr lang="en-US" sz="2400" dirty="0"/>
              <a:t>Laser room improvements: Laser A as reference, steering lens at 5 cm from vacuum window, and new BNC cables and fibers</a:t>
            </a:r>
          </a:p>
          <a:p>
            <a:pPr marL="457200" lvl="0" indent="-457200" fontAlgn="base">
              <a:buFont typeface="Arial" panose="020B0604020202020204" pitchFamily="34" charset="0"/>
              <a:buChar char="•"/>
            </a:pPr>
            <a:r>
              <a:rPr lang="en-US" sz="2400" dirty="0"/>
              <a:t>Laser setup by MOLLER Collaboration:</a:t>
            </a:r>
          </a:p>
          <a:p>
            <a:pPr marL="800100" lvl="1" indent="-342900" fontAlgn="base">
              <a:buFont typeface="Arial" panose="020B0604020202020204" pitchFamily="34" charset="0"/>
              <a:buChar char="•"/>
            </a:pPr>
            <a:r>
              <a:rPr lang="en-US" sz="2400" dirty="0"/>
              <a:t>New RTP cell</a:t>
            </a:r>
          </a:p>
          <a:p>
            <a:pPr marL="800100" lvl="1" indent="-342900" fontAlgn="base">
              <a:buFont typeface="Arial" panose="020B0604020202020204" pitchFamily="34" charset="0"/>
              <a:buChar char="•"/>
            </a:pPr>
            <a:r>
              <a:rPr lang="en-US" sz="2400" dirty="0"/>
              <a:t>RTP Cell alignment</a:t>
            </a:r>
          </a:p>
          <a:p>
            <a:pPr marL="342900" indent="-342900">
              <a:buFont typeface="Arial" panose="020B0604020202020204" pitchFamily="34" charset="0"/>
              <a:buChar char="•"/>
            </a:pPr>
            <a:endParaRPr lang="en-US" sz="2400" dirty="0"/>
          </a:p>
        </p:txBody>
      </p:sp>
      <p:sp>
        <p:nvSpPr>
          <p:cNvPr id="8" name="Date Placeholder 7">
            <a:extLst>
              <a:ext uri="{FF2B5EF4-FFF2-40B4-BE49-F238E27FC236}">
                <a16:creationId xmlns:a16="http://schemas.microsoft.com/office/drawing/2014/main" id="{C86D0171-1312-44FD-B2B8-A65ADC322224}"/>
              </a:ext>
            </a:extLst>
          </p:cNvPr>
          <p:cNvSpPr>
            <a:spLocks noGrp="1"/>
          </p:cNvSpPr>
          <p:nvPr>
            <p:ph type="dt" sz="half" idx="10"/>
          </p:nvPr>
        </p:nvSpPr>
        <p:spPr/>
        <p:txBody>
          <a:bodyPr/>
          <a:lstStyle/>
          <a:p>
            <a:r>
              <a:rPr lang="en-US"/>
              <a:t>June 23, 2026</a:t>
            </a:r>
          </a:p>
        </p:txBody>
      </p:sp>
      <p:sp>
        <p:nvSpPr>
          <p:cNvPr id="9" name="Footer Placeholder 8">
            <a:extLst>
              <a:ext uri="{FF2B5EF4-FFF2-40B4-BE49-F238E27FC236}">
                <a16:creationId xmlns:a16="http://schemas.microsoft.com/office/drawing/2014/main" id="{B389DFD2-914A-4187-A509-17D134A03C99}"/>
              </a:ext>
            </a:extLst>
          </p:cNvPr>
          <p:cNvSpPr>
            <a:spLocks noGrp="1"/>
          </p:cNvSpPr>
          <p:nvPr>
            <p:ph type="ftr" sz="quarter" idx="11"/>
          </p:nvPr>
        </p:nvSpPr>
        <p:spPr/>
        <p:txBody>
          <a:bodyPr/>
          <a:lstStyle/>
          <a:p>
            <a:r>
              <a:rPr lang="en-US"/>
              <a:t>JLUO Annual Meeting</a:t>
            </a:r>
          </a:p>
        </p:txBody>
      </p:sp>
      <p:sp>
        <p:nvSpPr>
          <p:cNvPr id="10" name="Slide Number Placeholder 9">
            <a:extLst>
              <a:ext uri="{FF2B5EF4-FFF2-40B4-BE49-F238E27FC236}">
                <a16:creationId xmlns:a16="http://schemas.microsoft.com/office/drawing/2014/main" id="{A6418571-B663-4D81-AB3E-F679853283AB}"/>
              </a:ext>
            </a:extLst>
          </p:cNvPr>
          <p:cNvSpPr>
            <a:spLocks noGrp="1"/>
          </p:cNvSpPr>
          <p:nvPr>
            <p:ph type="sldNum" sz="quarter" idx="12"/>
          </p:nvPr>
        </p:nvSpPr>
        <p:spPr/>
        <p:txBody>
          <a:bodyPr/>
          <a:lstStyle/>
          <a:p>
            <a:fld id="{7D1BE87E-F0DE-A44C-894B-E142BEB21E42}" type="slidenum">
              <a:rPr lang="en-US" smtClean="0"/>
              <a:pPr/>
              <a:t>13</a:t>
            </a:fld>
            <a:endParaRPr lang="en-US"/>
          </a:p>
        </p:txBody>
      </p:sp>
    </p:spTree>
    <p:extLst>
      <p:ext uri="{BB962C8B-B14F-4D97-AF65-F5344CB8AC3E}">
        <p14:creationId xmlns:p14="http://schemas.microsoft.com/office/powerpoint/2010/main" val="1716861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FC75696-4217-4012-89CA-E9615D0ED3E8}"/>
              </a:ext>
            </a:extLst>
          </p:cNvPr>
          <p:cNvSpPr>
            <a:spLocks noGrp="1"/>
          </p:cNvSpPr>
          <p:nvPr>
            <p:ph type="sldNum" sz="quarter" idx="12"/>
          </p:nvPr>
        </p:nvSpPr>
        <p:spPr/>
        <p:txBody>
          <a:bodyPr/>
          <a:lstStyle/>
          <a:p>
            <a:fld id="{7D1BE87E-F0DE-A44C-894B-E142BEB21E42}" type="slidenum">
              <a:rPr lang="en-US" smtClean="0"/>
              <a:pPr/>
              <a:t>14</a:t>
            </a:fld>
            <a:endParaRPr lang="en-US"/>
          </a:p>
        </p:txBody>
      </p:sp>
      <p:sp>
        <p:nvSpPr>
          <p:cNvPr id="4" name="Title 3">
            <a:extLst>
              <a:ext uri="{FF2B5EF4-FFF2-40B4-BE49-F238E27FC236}">
                <a16:creationId xmlns:a16="http://schemas.microsoft.com/office/drawing/2014/main" id="{B0070391-03CA-4AF1-9DD6-460310029F38}"/>
              </a:ext>
            </a:extLst>
          </p:cNvPr>
          <p:cNvSpPr>
            <a:spLocks noGrp="1"/>
          </p:cNvSpPr>
          <p:nvPr>
            <p:ph type="title"/>
          </p:nvPr>
        </p:nvSpPr>
        <p:spPr>
          <a:xfrm>
            <a:off x="311726" y="83715"/>
            <a:ext cx="11044707" cy="678664"/>
          </a:xfrm>
        </p:spPr>
        <p:txBody>
          <a:bodyPr/>
          <a:lstStyle/>
          <a:p>
            <a:r>
              <a:rPr lang="en-US" dirty="0">
                <a:solidFill>
                  <a:srgbClr val="0070C0"/>
                </a:solidFill>
                <a:latin typeface="Arial"/>
                <a:cs typeface="Arial"/>
              </a:rPr>
              <a:t>Accelerator Improvement Projects</a:t>
            </a:r>
          </a:p>
        </p:txBody>
      </p:sp>
      <p:sp>
        <p:nvSpPr>
          <p:cNvPr id="5" name="Text Placeholder 4">
            <a:extLst>
              <a:ext uri="{FF2B5EF4-FFF2-40B4-BE49-F238E27FC236}">
                <a16:creationId xmlns:a16="http://schemas.microsoft.com/office/drawing/2014/main" id="{69300997-1124-42ED-A43A-A538F1556E23}"/>
              </a:ext>
            </a:extLst>
          </p:cNvPr>
          <p:cNvSpPr>
            <a:spLocks noGrp="1"/>
          </p:cNvSpPr>
          <p:nvPr>
            <p:ph type="body" sz="half" idx="2"/>
          </p:nvPr>
        </p:nvSpPr>
        <p:spPr>
          <a:xfrm>
            <a:off x="309093" y="760172"/>
            <a:ext cx="6949546" cy="5450462"/>
          </a:xfrm>
        </p:spPr>
        <p:txBody>
          <a:bodyPr vert="horz" lIns="91440" tIns="45720" rIns="91440" bIns="45720" rtlCol="0" anchor="t">
            <a:noAutofit/>
          </a:bodyPr>
          <a:lstStyle/>
          <a:p>
            <a:r>
              <a:rPr lang="en-US" sz="1800" dirty="0">
                <a:latin typeface="Arial"/>
                <a:cs typeface="Arial"/>
              </a:rPr>
              <a:t>Next Generation Beam Position Monitor:</a:t>
            </a:r>
          </a:p>
          <a:p>
            <a:pPr marL="342900" indent="-342900">
              <a:buChar char="•"/>
            </a:pPr>
            <a:r>
              <a:rPr lang="en-US" sz="1800" dirty="0">
                <a:latin typeface="Arial"/>
                <a:cs typeface="Arial"/>
              </a:rPr>
              <a:t>New system being developed to replace the existing 4 Channel and SEE BPM systems</a:t>
            </a:r>
          </a:p>
          <a:p>
            <a:pPr marL="342900" indent="-342900">
              <a:buChar char="•"/>
            </a:pPr>
            <a:r>
              <a:rPr lang="en-US" sz="1800" dirty="0">
                <a:latin typeface="Arial"/>
                <a:cs typeface="Arial"/>
              </a:rPr>
              <a:t>Addresses obsolescence and provides enhanced functionality</a:t>
            </a:r>
          </a:p>
          <a:p>
            <a:pPr marL="342900" indent="-342900">
              <a:buChar char="•"/>
            </a:pPr>
            <a:r>
              <a:rPr lang="en-US" sz="1800" dirty="0">
                <a:latin typeface="Arial"/>
                <a:cs typeface="Arial"/>
              </a:rPr>
              <a:t>High bandwidth, synchronized position data collection across the accelerator</a:t>
            </a:r>
          </a:p>
          <a:p>
            <a:pPr marL="342900" indent="-342900">
              <a:buChar char="•"/>
            </a:pPr>
            <a:r>
              <a:rPr lang="en-US" sz="1800" dirty="0">
                <a:latin typeface="Arial"/>
                <a:cs typeface="Arial"/>
              </a:rPr>
              <a:t>AI and ML enabled algorithms for improved beam delivery</a:t>
            </a:r>
          </a:p>
          <a:p>
            <a:r>
              <a:rPr lang="en-US" sz="1800" dirty="0">
                <a:latin typeface="Arial"/>
                <a:cs typeface="Arial"/>
              </a:rPr>
              <a:t>Global Timing System:</a:t>
            </a:r>
          </a:p>
          <a:p>
            <a:pPr marL="285750" indent="-285750">
              <a:buChar char="•"/>
            </a:pPr>
            <a:r>
              <a:rPr lang="en-US" sz="1800" dirty="0">
                <a:latin typeface="Arial"/>
                <a:cs typeface="Arial"/>
              </a:rPr>
              <a:t>Site wide synchronization of diagnostic systems</a:t>
            </a:r>
          </a:p>
          <a:p>
            <a:pPr marL="285750" indent="-285750">
              <a:buChar char="•"/>
            </a:pPr>
            <a:r>
              <a:rPr lang="en-US" sz="1800" dirty="0">
                <a:latin typeface="Arial"/>
                <a:cs typeface="Arial"/>
              </a:rPr>
              <a:t>Design of prototype end point underway</a:t>
            </a:r>
          </a:p>
        </p:txBody>
      </p:sp>
      <p:pic>
        <p:nvPicPr>
          <p:cNvPr id="7" name="Picture 6">
            <a:extLst>
              <a:ext uri="{FF2B5EF4-FFF2-40B4-BE49-F238E27FC236}">
                <a16:creationId xmlns:a16="http://schemas.microsoft.com/office/drawing/2014/main" id="{0F05FD1C-02C3-40A9-A01D-5B8C86D4C231}"/>
              </a:ext>
            </a:extLst>
          </p:cNvPr>
          <p:cNvPicPr/>
          <p:nvPr/>
        </p:nvPicPr>
        <p:blipFill>
          <a:blip r:embed="rId2">
            <a:extLst>
              <a:ext uri="{28A0092B-C50C-407E-A947-70E740481C1C}">
                <a14:useLocalDpi xmlns:a14="http://schemas.microsoft.com/office/drawing/2010/main" val="0"/>
              </a:ext>
            </a:extLst>
          </a:blip>
          <a:stretch>
            <a:fillRect/>
          </a:stretch>
        </p:blipFill>
        <p:spPr>
          <a:xfrm>
            <a:off x="7077110" y="2421184"/>
            <a:ext cx="4956366" cy="2525499"/>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7D2E2D44-2488-4953-B35C-0DF3F8D39574}"/>
              </a:ext>
            </a:extLst>
          </p:cNvPr>
          <p:cNvPicPr>
            <a:picLocks noChangeAspect="1"/>
          </p:cNvPicPr>
          <p:nvPr/>
        </p:nvPicPr>
        <p:blipFill>
          <a:blip r:embed="rId3"/>
          <a:stretch>
            <a:fillRect/>
          </a:stretch>
        </p:blipFill>
        <p:spPr>
          <a:xfrm>
            <a:off x="6096982" y="5085073"/>
            <a:ext cx="5936494" cy="1242168"/>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F381A4D5-B85D-C73B-3F6F-9160A5180F6B}"/>
              </a:ext>
            </a:extLst>
          </p:cNvPr>
          <p:cNvPicPr>
            <a:picLocks noChangeAspect="1"/>
          </p:cNvPicPr>
          <p:nvPr/>
        </p:nvPicPr>
        <p:blipFill>
          <a:blip r:embed="rId4"/>
          <a:stretch>
            <a:fillRect/>
          </a:stretch>
        </p:blipFill>
        <p:spPr>
          <a:xfrm>
            <a:off x="7836601" y="501556"/>
            <a:ext cx="3437384" cy="1799670"/>
          </a:xfrm>
          <a:prstGeom prst="rect">
            <a:avLst/>
          </a:prstGeom>
          <a:ln>
            <a:noFill/>
          </a:ln>
          <a:effectLst>
            <a:outerShdw blurRad="292100" dist="139700" dir="2700000" algn="tl" rotWithShape="0">
              <a:srgbClr val="333333">
                <a:alpha val="65000"/>
              </a:srgbClr>
            </a:outerShdw>
          </a:effectLst>
        </p:spPr>
      </p:pic>
      <p:pic>
        <p:nvPicPr>
          <p:cNvPr id="37" name="Picture 36">
            <a:extLst>
              <a:ext uri="{FF2B5EF4-FFF2-40B4-BE49-F238E27FC236}">
                <a16:creationId xmlns:a16="http://schemas.microsoft.com/office/drawing/2014/main" id="{37444F0B-BC5F-43A3-9691-E1008062017A}"/>
              </a:ext>
            </a:extLst>
          </p:cNvPr>
          <p:cNvPicPr>
            <a:picLocks noChangeAspect="1"/>
          </p:cNvPicPr>
          <p:nvPr/>
        </p:nvPicPr>
        <p:blipFill>
          <a:blip r:embed="rId5"/>
          <a:stretch>
            <a:fillRect/>
          </a:stretch>
        </p:blipFill>
        <p:spPr>
          <a:xfrm>
            <a:off x="429320" y="4807009"/>
            <a:ext cx="5510843" cy="1520232"/>
          </a:xfrm>
          <a:prstGeom prst="rect">
            <a:avLst/>
          </a:prstGeom>
          <a:ln>
            <a:noFill/>
          </a:ln>
          <a:effectLst>
            <a:outerShdw blurRad="292100" dist="139700" dir="2700000" algn="tl" rotWithShape="0">
              <a:srgbClr val="333333">
                <a:alpha val="65000"/>
              </a:srgbClr>
            </a:outerShdw>
          </a:effectLst>
        </p:spPr>
      </p:pic>
      <p:sp>
        <p:nvSpPr>
          <p:cNvPr id="10" name="Date Placeholder 9">
            <a:extLst>
              <a:ext uri="{FF2B5EF4-FFF2-40B4-BE49-F238E27FC236}">
                <a16:creationId xmlns:a16="http://schemas.microsoft.com/office/drawing/2014/main" id="{9D64884E-8FD2-410A-9B95-1063607A3BD1}"/>
              </a:ext>
            </a:extLst>
          </p:cNvPr>
          <p:cNvSpPr>
            <a:spLocks noGrp="1"/>
          </p:cNvSpPr>
          <p:nvPr>
            <p:ph type="dt" sz="half" idx="10"/>
          </p:nvPr>
        </p:nvSpPr>
        <p:spPr/>
        <p:txBody>
          <a:bodyPr/>
          <a:lstStyle/>
          <a:p>
            <a:r>
              <a:rPr lang="en-US"/>
              <a:t>June 23, 2026</a:t>
            </a:r>
          </a:p>
        </p:txBody>
      </p:sp>
      <p:sp>
        <p:nvSpPr>
          <p:cNvPr id="11" name="Footer Placeholder 10">
            <a:extLst>
              <a:ext uri="{FF2B5EF4-FFF2-40B4-BE49-F238E27FC236}">
                <a16:creationId xmlns:a16="http://schemas.microsoft.com/office/drawing/2014/main" id="{C6B5C709-4AD5-4280-AB13-892E2D1AB7AE}"/>
              </a:ext>
            </a:extLst>
          </p:cNvPr>
          <p:cNvSpPr>
            <a:spLocks noGrp="1"/>
          </p:cNvSpPr>
          <p:nvPr>
            <p:ph type="ftr" sz="quarter" idx="11"/>
          </p:nvPr>
        </p:nvSpPr>
        <p:spPr/>
        <p:txBody>
          <a:bodyPr/>
          <a:lstStyle/>
          <a:p>
            <a:r>
              <a:rPr lang="en-US"/>
              <a:t>JLUO Annual Meeting</a:t>
            </a:r>
          </a:p>
        </p:txBody>
      </p:sp>
    </p:spTree>
    <p:extLst>
      <p:ext uri="{BB962C8B-B14F-4D97-AF65-F5344CB8AC3E}">
        <p14:creationId xmlns:p14="http://schemas.microsoft.com/office/powerpoint/2010/main" val="12940301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 Placeholder 4">
            <a:extLst>
              <a:ext uri="{FF2B5EF4-FFF2-40B4-BE49-F238E27FC236}">
                <a16:creationId xmlns:a16="http://schemas.microsoft.com/office/drawing/2014/main" id="{D4965546-7E41-4467-B409-176EA1A53075}"/>
              </a:ext>
            </a:extLst>
          </p:cNvPr>
          <p:cNvSpPr>
            <a:spLocks noGrp="1"/>
          </p:cNvSpPr>
          <p:nvPr>
            <p:ph type="body" sz="half" idx="2"/>
          </p:nvPr>
        </p:nvSpPr>
        <p:spPr>
          <a:xfrm>
            <a:off x="103175" y="644069"/>
            <a:ext cx="8305603" cy="5680531"/>
          </a:xfrm>
        </p:spPr>
        <p:txBody>
          <a:bodyPr vert="horz" lIns="91440" tIns="45720" rIns="91440" bIns="45720" rtlCol="0" anchor="t">
            <a:noAutofit/>
          </a:bodyPr>
          <a:lstStyle/>
          <a:p>
            <a:pPr marL="342900" indent="-342900">
              <a:buFont typeface="Arial" panose="020B0604020202020204" pitchFamily="34" charset="0"/>
              <a:buChar char="•"/>
            </a:pPr>
            <a:r>
              <a:rPr lang="en-US" dirty="0">
                <a:latin typeface="Arial"/>
                <a:cs typeface="Arial"/>
              </a:rPr>
              <a:t>Design of Ce</a:t>
            </a:r>
            <a:r>
              <a:rPr lang="en-US" baseline="30000" dirty="0">
                <a:latin typeface="Arial"/>
                <a:cs typeface="Arial"/>
              </a:rPr>
              <a:t>+</a:t>
            </a:r>
            <a:r>
              <a:rPr lang="en-US" dirty="0">
                <a:latin typeface="Arial"/>
                <a:cs typeface="Arial"/>
              </a:rPr>
              <a:t>BAF injector and critical risk areas</a:t>
            </a:r>
          </a:p>
          <a:p>
            <a:pPr marL="342900" indent="-342900">
              <a:buFont typeface="Arial" panose="020B0604020202020204" pitchFamily="34" charset="0"/>
              <a:buChar char="•"/>
            </a:pPr>
            <a:r>
              <a:rPr lang="en-US" dirty="0">
                <a:latin typeface="Arial"/>
                <a:cs typeface="Arial"/>
              </a:rPr>
              <a:t>Plan to test two prototype targets at LERF</a:t>
            </a:r>
          </a:p>
          <a:p>
            <a:pPr marL="800100" lvl="1" indent="-342900">
              <a:buFont typeface="Arial" panose="020B0604020202020204" pitchFamily="34" charset="0"/>
              <a:buChar char="•"/>
            </a:pPr>
            <a:r>
              <a:rPr lang="en-US" sz="1600" dirty="0">
                <a:latin typeface="Arial"/>
                <a:cs typeface="Arial"/>
              </a:rPr>
              <a:t>Rotating solid tungsten (JLab/ODU) and liquid GaInSn (Xelera SBIR Phase 2)</a:t>
            </a:r>
            <a:endParaRPr lang="en-US" sz="1600" dirty="0"/>
          </a:p>
          <a:p>
            <a:pPr marL="342900" indent="-342900">
              <a:buFont typeface="Arial" panose="020B0604020202020204" pitchFamily="34" charset="0"/>
              <a:buChar char="•"/>
            </a:pPr>
            <a:r>
              <a:rPr lang="en-US" dirty="0">
                <a:latin typeface="Arial"/>
                <a:cs typeface="Arial"/>
              </a:rPr>
              <a:t>LDRD for high current photogun at GTS &amp; Beam Degrader </a:t>
            </a:r>
          </a:p>
          <a:p>
            <a:pPr marL="800100" lvl="1" indent="-342900">
              <a:buFont typeface="Arial" panose="020B0604020202020204" pitchFamily="34" charset="0"/>
              <a:buChar char="•"/>
            </a:pPr>
            <a:r>
              <a:rPr lang="en-US" sz="1600" dirty="0">
                <a:latin typeface="Arial"/>
                <a:cs typeface="Arial"/>
              </a:rPr>
              <a:t>Test highly polarized beams in a gun optimized for high current</a:t>
            </a:r>
            <a:endParaRPr lang="en-US" sz="1600" dirty="0">
              <a:solidFill>
                <a:srgbClr val="000000"/>
              </a:solidFill>
            </a:endParaRPr>
          </a:p>
          <a:p>
            <a:pPr marL="800100" lvl="1" indent="-342900">
              <a:buFont typeface="Arial" panose="020B0604020202020204" pitchFamily="34" charset="0"/>
              <a:buChar char="•"/>
            </a:pPr>
            <a:r>
              <a:rPr lang="en-US" sz="1600" dirty="0">
                <a:solidFill>
                  <a:srgbClr val="000000"/>
                </a:solidFill>
                <a:latin typeface="Arial"/>
                <a:cs typeface="Arial"/>
              </a:rPr>
              <a:t>Use degrader to test larger emittance beams through Arc1</a:t>
            </a:r>
          </a:p>
          <a:p>
            <a:pPr marL="342900" indent="-342900">
              <a:buFont typeface="Arial" panose="020B0604020202020204" pitchFamily="34" charset="0"/>
              <a:buChar char="•"/>
            </a:pPr>
            <a:r>
              <a:rPr lang="en-US" dirty="0">
                <a:latin typeface="Arial"/>
                <a:cs typeface="Arial"/>
              </a:rPr>
              <a:t>Positron generation and capture simulations</a:t>
            </a:r>
          </a:p>
          <a:p>
            <a:pPr marL="800100" lvl="1" indent="-342900">
              <a:buFont typeface="Arial" panose="020B0604020202020204" pitchFamily="34" charset="0"/>
              <a:buChar char="•"/>
            </a:pPr>
            <a:r>
              <a:rPr lang="en-US" sz="1600" dirty="0">
                <a:latin typeface="Arial"/>
                <a:cs typeface="Arial"/>
              </a:rPr>
              <a:t>Complete multi-pass "universal e- injector" for e+</a:t>
            </a:r>
          </a:p>
          <a:p>
            <a:pPr marL="800100" lvl="1" indent="-342900">
              <a:buFont typeface="Arial" panose="020B0604020202020204" pitchFamily="34" charset="0"/>
              <a:buChar char="•"/>
            </a:pPr>
            <a:r>
              <a:rPr lang="en-US" sz="1600" dirty="0">
                <a:latin typeface="Arial"/>
                <a:cs typeface="Arial"/>
              </a:rPr>
              <a:t>Integrated optimized design to reduce emittance is emerging</a:t>
            </a:r>
            <a:endParaRPr lang="en-US" dirty="0"/>
          </a:p>
          <a:p>
            <a:pPr marL="342900" indent="-342900">
              <a:buFont typeface="Arial,Sans-Serif" panose="020B0604020202020204" pitchFamily="34" charset="0"/>
              <a:buChar char="•"/>
            </a:pPr>
            <a:r>
              <a:rPr lang="en-US" dirty="0">
                <a:latin typeface="Arial"/>
                <a:cs typeface="Arial"/>
              </a:rPr>
              <a:t>Staged approach for LERF Injector</a:t>
            </a:r>
            <a:endParaRPr lang="en-US" dirty="0"/>
          </a:p>
          <a:p>
            <a:pPr marL="800100" lvl="1" indent="-342900">
              <a:buFont typeface="Arial,Sans-Serif" panose="020B0604020202020204" pitchFamily="34" charset="0"/>
              <a:buChar char="•"/>
            </a:pPr>
            <a:r>
              <a:rPr lang="en-US" sz="1600" dirty="0">
                <a:latin typeface="Arial"/>
                <a:cs typeface="Arial"/>
              </a:rPr>
              <a:t>Install High Current LDRD Photogun</a:t>
            </a:r>
          </a:p>
          <a:p>
            <a:pPr marL="800100" lvl="1" indent="-342900">
              <a:buFont typeface="Arial,Sans-Serif" panose="020B0604020202020204" pitchFamily="34" charset="0"/>
              <a:buChar char="•"/>
            </a:pPr>
            <a:r>
              <a:rPr lang="en-US" sz="1600" dirty="0">
                <a:latin typeface="Arial"/>
                <a:cs typeface="Arial"/>
              </a:rPr>
              <a:t>Install a CEBAF-style polarized laser system</a:t>
            </a:r>
          </a:p>
          <a:p>
            <a:pPr marL="800100" lvl="1" indent="-342900">
              <a:buFont typeface="Arial,Sans-Serif" panose="020B0604020202020204" pitchFamily="34" charset="0"/>
              <a:buChar char="•"/>
            </a:pPr>
            <a:r>
              <a:rPr lang="en-US" sz="1600" dirty="0">
                <a:latin typeface="Arial"/>
                <a:cs typeface="Arial"/>
              </a:rPr>
              <a:t>Upgrade obsolete high power RF controls</a:t>
            </a:r>
            <a:endParaRPr lang="en-US" sz="1600" dirty="0"/>
          </a:p>
          <a:p>
            <a:pPr marL="800100" lvl="1" indent="-342900">
              <a:buFont typeface="Arial,Sans-Serif" panose="020B0604020202020204" pitchFamily="34" charset="0"/>
              <a:buChar char="•"/>
            </a:pPr>
            <a:r>
              <a:rPr lang="en-US" sz="1600" dirty="0">
                <a:latin typeface="Arial"/>
                <a:cs typeface="Arial"/>
              </a:rPr>
              <a:t>Integrated vacuum design of LGaInSn target</a:t>
            </a:r>
            <a:endParaRPr lang="en-US" sz="1600" dirty="0"/>
          </a:p>
          <a:p>
            <a:pPr marL="800100" lvl="1" indent="-342900">
              <a:buFont typeface="Arial,Sans-Serif" panose="020B0604020202020204" pitchFamily="34" charset="0"/>
              <a:buChar char="•"/>
            </a:pPr>
            <a:r>
              <a:rPr lang="en-US" sz="1600" dirty="0">
                <a:latin typeface="Arial"/>
                <a:cs typeface="Arial"/>
              </a:rPr>
              <a:t>First, test with 10 mA and low energy</a:t>
            </a:r>
          </a:p>
          <a:p>
            <a:pPr marL="800100" lvl="1" indent="-342900">
              <a:buFont typeface="Arial,Sans-Serif" panose="020B0604020202020204" pitchFamily="34" charset="0"/>
              <a:buChar char="•"/>
            </a:pPr>
            <a:r>
              <a:rPr lang="en-US" sz="1600" dirty="0">
                <a:latin typeface="Arial"/>
                <a:cs typeface="Arial"/>
              </a:rPr>
              <a:t>Later, test with 10 mA and high energy (with QCM)</a:t>
            </a:r>
          </a:p>
          <a:p>
            <a:pPr marL="800100" lvl="1" indent="-342900">
              <a:buFont typeface="Arial,Sans-Serif" panose="020B0604020202020204" pitchFamily="34" charset="0"/>
              <a:buChar char="•"/>
            </a:pPr>
            <a:endParaRPr lang="en-US" sz="1600" dirty="0"/>
          </a:p>
        </p:txBody>
      </p:sp>
      <p:sp>
        <p:nvSpPr>
          <p:cNvPr id="4" name="Title 3">
            <a:extLst>
              <a:ext uri="{FF2B5EF4-FFF2-40B4-BE49-F238E27FC236}">
                <a16:creationId xmlns:a16="http://schemas.microsoft.com/office/drawing/2014/main" id="{B0070391-03CA-4AF1-9DD6-460310029F38}"/>
              </a:ext>
            </a:extLst>
          </p:cNvPr>
          <p:cNvSpPr>
            <a:spLocks noGrp="1"/>
          </p:cNvSpPr>
          <p:nvPr>
            <p:ph type="title"/>
          </p:nvPr>
        </p:nvSpPr>
        <p:spPr>
          <a:xfrm>
            <a:off x="311726" y="83715"/>
            <a:ext cx="11044707" cy="678664"/>
          </a:xfrm>
        </p:spPr>
        <p:txBody>
          <a:bodyPr/>
          <a:lstStyle/>
          <a:p>
            <a:r>
              <a:rPr lang="en-US" dirty="0">
                <a:solidFill>
                  <a:srgbClr val="0070C0"/>
                </a:solidFill>
                <a:latin typeface="Arial"/>
                <a:cs typeface="Arial"/>
              </a:rPr>
              <a:t>Ce</a:t>
            </a:r>
            <a:r>
              <a:rPr lang="en-US" baseline="30000" dirty="0">
                <a:solidFill>
                  <a:srgbClr val="0070C0"/>
                </a:solidFill>
                <a:latin typeface="Arial"/>
                <a:cs typeface="Arial"/>
              </a:rPr>
              <a:t>+</a:t>
            </a:r>
            <a:r>
              <a:rPr lang="en-US" dirty="0">
                <a:solidFill>
                  <a:srgbClr val="0070C0"/>
                </a:solidFill>
                <a:latin typeface="Arial"/>
                <a:cs typeface="Arial"/>
              </a:rPr>
              <a:t>BAF R&amp;D</a:t>
            </a:r>
          </a:p>
        </p:txBody>
      </p:sp>
      <p:pic>
        <p:nvPicPr>
          <p:cNvPr id="38" name="Picture 4">
            <a:extLst>
              <a:ext uri="{FF2B5EF4-FFF2-40B4-BE49-F238E27FC236}">
                <a16:creationId xmlns:a16="http://schemas.microsoft.com/office/drawing/2014/main" id="{0BB12B72-40CC-48CA-875D-F0B60F7220F5}"/>
              </a:ext>
            </a:extLst>
          </p:cNvPr>
          <p:cNvPicPr>
            <a:picLocks noChangeAspect="1"/>
          </p:cNvPicPr>
          <p:nvPr/>
        </p:nvPicPr>
        <p:blipFill>
          <a:blip r:embed="rId2"/>
          <a:stretch>
            <a:fillRect/>
          </a:stretch>
        </p:blipFill>
        <p:spPr>
          <a:xfrm>
            <a:off x="5914898" y="3970573"/>
            <a:ext cx="6030780" cy="2393355"/>
          </a:xfrm>
          <a:prstGeom prst="rect">
            <a:avLst/>
          </a:prstGeom>
          <a:ln>
            <a:noFill/>
          </a:ln>
          <a:effectLst>
            <a:outerShdw blurRad="292100" dist="139700" dir="2700000" algn="tl" rotWithShape="0">
              <a:srgbClr val="333333">
                <a:alpha val="65000"/>
              </a:srgbClr>
            </a:outerShdw>
          </a:effectLst>
        </p:spPr>
      </p:pic>
      <p:pic>
        <p:nvPicPr>
          <p:cNvPr id="41" name="Picture 40">
            <a:extLst>
              <a:ext uri="{FF2B5EF4-FFF2-40B4-BE49-F238E27FC236}">
                <a16:creationId xmlns:a16="http://schemas.microsoft.com/office/drawing/2014/main" id="{EE58BBBA-4BF2-4683-BAAF-9DBA61345C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81105" y="314177"/>
            <a:ext cx="1136463" cy="1379667"/>
          </a:xfrm>
          <a:prstGeom prst="rect">
            <a:avLst/>
          </a:prstGeom>
          <a:ln>
            <a:noFill/>
          </a:ln>
          <a:effectLst>
            <a:outerShdw blurRad="292100" dist="139700" dir="2700000" algn="tl" rotWithShape="0">
              <a:srgbClr val="333333">
                <a:alpha val="65000"/>
              </a:srgbClr>
            </a:outerShdw>
          </a:effectLst>
        </p:spPr>
      </p:pic>
      <p:pic>
        <p:nvPicPr>
          <p:cNvPr id="42" name="Picture 41">
            <a:extLst>
              <a:ext uri="{FF2B5EF4-FFF2-40B4-BE49-F238E27FC236}">
                <a16:creationId xmlns:a16="http://schemas.microsoft.com/office/drawing/2014/main" id="{C55C6B18-3096-4ED4-84FA-2A8182842E3F}"/>
              </a:ext>
            </a:extLst>
          </p:cNvPr>
          <p:cNvPicPr>
            <a:picLocks noChangeAspect="1"/>
          </p:cNvPicPr>
          <p:nvPr/>
        </p:nvPicPr>
        <p:blipFill>
          <a:blip r:embed="rId4"/>
          <a:stretch>
            <a:fillRect/>
          </a:stretch>
        </p:blipFill>
        <p:spPr>
          <a:xfrm>
            <a:off x="9871529" y="471705"/>
            <a:ext cx="1967800" cy="1222139"/>
          </a:xfrm>
          <a:prstGeom prst="rect">
            <a:avLst/>
          </a:prstGeom>
          <a:ln>
            <a:noFill/>
          </a:ln>
          <a:effectLst>
            <a:outerShdw blurRad="292100" dist="139700" dir="2700000" algn="tl" rotWithShape="0">
              <a:srgbClr val="333333">
                <a:alpha val="65000"/>
              </a:srgbClr>
            </a:outerShdw>
          </a:effectLst>
        </p:spPr>
      </p:pic>
      <p:sp>
        <p:nvSpPr>
          <p:cNvPr id="43" name="TextBox 42">
            <a:extLst>
              <a:ext uri="{FF2B5EF4-FFF2-40B4-BE49-F238E27FC236}">
                <a16:creationId xmlns:a16="http://schemas.microsoft.com/office/drawing/2014/main" id="{8208D97E-339B-4614-B068-1EDD7A1DAE2A}"/>
              </a:ext>
            </a:extLst>
          </p:cNvPr>
          <p:cNvSpPr txBox="1"/>
          <p:nvPr/>
        </p:nvSpPr>
        <p:spPr>
          <a:xfrm>
            <a:off x="9016168" y="1687237"/>
            <a:ext cx="2701853" cy="2862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uLnTx/>
                <a:uFillTx/>
              </a:rPr>
              <a:t>GaInSn and Tungsten Targets</a:t>
            </a:r>
          </a:p>
        </p:txBody>
      </p:sp>
      <p:pic>
        <p:nvPicPr>
          <p:cNvPr id="44" name="Picture 43">
            <a:extLst>
              <a:ext uri="{FF2B5EF4-FFF2-40B4-BE49-F238E27FC236}">
                <a16:creationId xmlns:a16="http://schemas.microsoft.com/office/drawing/2014/main" id="{EB16A709-C32B-4759-AECE-E0438E036111}"/>
              </a:ext>
            </a:extLst>
          </p:cNvPr>
          <p:cNvPicPr>
            <a:picLocks noChangeAspect="1"/>
          </p:cNvPicPr>
          <p:nvPr/>
        </p:nvPicPr>
        <p:blipFill>
          <a:blip r:embed="rId5"/>
          <a:stretch>
            <a:fillRect/>
          </a:stretch>
        </p:blipFill>
        <p:spPr>
          <a:xfrm>
            <a:off x="7254626" y="1998580"/>
            <a:ext cx="1563167" cy="1660254"/>
          </a:xfrm>
          <a:prstGeom prst="rect">
            <a:avLst/>
          </a:prstGeom>
          <a:ln>
            <a:noFill/>
          </a:ln>
          <a:effectLst>
            <a:outerShdw blurRad="292100" dist="139700" dir="2700000" algn="tl" rotWithShape="0">
              <a:srgbClr val="333333">
                <a:alpha val="65000"/>
              </a:srgbClr>
            </a:outerShdw>
          </a:effectLst>
        </p:spPr>
      </p:pic>
      <p:sp>
        <p:nvSpPr>
          <p:cNvPr id="45" name="TextBox 44">
            <a:extLst>
              <a:ext uri="{FF2B5EF4-FFF2-40B4-BE49-F238E27FC236}">
                <a16:creationId xmlns:a16="http://schemas.microsoft.com/office/drawing/2014/main" id="{F0665F97-C131-4550-92D7-FCDF6B7F7DAC}"/>
              </a:ext>
            </a:extLst>
          </p:cNvPr>
          <p:cNvSpPr txBox="1"/>
          <p:nvPr/>
        </p:nvSpPr>
        <p:spPr>
          <a:xfrm>
            <a:off x="7097117" y="3670884"/>
            <a:ext cx="1833171" cy="2862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uLnTx/>
                <a:uFillTx/>
              </a:rPr>
              <a:t>Polarized e</a:t>
            </a:r>
            <a:r>
              <a:rPr kumimoji="0" lang="en-US" sz="1400" b="0" i="0" u="none" strike="noStrike" kern="0" cap="none" spc="0" normalizeH="0" baseline="30000" noProof="0" dirty="0">
                <a:ln>
                  <a:noFill/>
                </a:ln>
                <a:solidFill>
                  <a:prstClr val="black"/>
                </a:solidFill>
                <a:uLnTx/>
                <a:uFillTx/>
              </a:rPr>
              <a:t>-</a:t>
            </a:r>
            <a:r>
              <a:rPr kumimoji="0" lang="en-US" sz="1400" b="0" i="0" u="none" strike="noStrike" kern="0" cap="none" spc="0" normalizeH="0" baseline="0" noProof="0" dirty="0">
                <a:ln>
                  <a:noFill/>
                </a:ln>
                <a:solidFill>
                  <a:prstClr val="black"/>
                </a:solidFill>
                <a:uLnTx/>
                <a:uFillTx/>
              </a:rPr>
              <a:t> Source</a:t>
            </a:r>
          </a:p>
        </p:txBody>
      </p:sp>
      <p:pic>
        <p:nvPicPr>
          <p:cNvPr id="46" name="Picture 45">
            <a:extLst>
              <a:ext uri="{FF2B5EF4-FFF2-40B4-BE49-F238E27FC236}">
                <a16:creationId xmlns:a16="http://schemas.microsoft.com/office/drawing/2014/main" id="{E6131FE4-D62F-4F22-BD3C-BE0D0C9FCFD8}"/>
              </a:ext>
            </a:extLst>
          </p:cNvPr>
          <p:cNvPicPr>
            <a:picLocks noChangeAspect="1"/>
          </p:cNvPicPr>
          <p:nvPr/>
        </p:nvPicPr>
        <p:blipFill rotWithShape="1">
          <a:blip r:embed="rId6"/>
          <a:srcRect b="31533"/>
          <a:stretch/>
        </p:blipFill>
        <p:spPr>
          <a:xfrm>
            <a:off x="8931877" y="1998393"/>
            <a:ext cx="3173532" cy="1660628"/>
          </a:xfrm>
          <a:prstGeom prst="rect">
            <a:avLst/>
          </a:prstGeom>
          <a:ln>
            <a:noFill/>
          </a:ln>
          <a:effectLst>
            <a:outerShdw blurRad="292100" dist="139700" dir="2700000" algn="tl" rotWithShape="0">
              <a:srgbClr val="333333">
                <a:alpha val="65000"/>
              </a:srgbClr>
            </a:outerShdw>
          </a:effectLst>
        </p:spPr>
      </p:pic>
      <p:sp>
        <p:nvSpPr>
          <p:cNvPr id="47" name="TextBox 46">
            <a:extLst>
              <a:ext uri="{FF2B5EF4-FFF2-40B4-BE49-F238E27FC236}">
                <a16:creationId xmlns:a16="http://schemas.microsoft.com/office/drawing/2014/main" id="{C96CA2B7-D25C-4258-A293-D988B7A50433}"/>
              </a:ext>
            </a:extLst>
          </p:cNvPr>
          <p:cNvSpPr txBox="1"/>
          <p:nvPr/>
        </p:nvSpPr>
        <p:spPr>
          <a:xfrm>
            <a:off x="9483279" y="3670884"/>
            <a:ext cx="2070729" cy="2862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uLnTx/>
                <a:uFillTx/>
              </a:rPr>
              <a:t>Beam Degrader</a:t>
            </a:r>
          </a:p>
        </p:txBody>
      </p:sp>
      <p:sp>
        <p:nvSpPr>
          <p:cNvPr id="5" name="Date Placeholder 4">
            <a:extLst>
              <a:ext uri="{FF2B5EF4-FFF2-40B4-BE49-F238E27FC236}">
                <a16:creationId xmlns:a16="http://schemas.microsoft.com/office/drawing/2014/main" id="{896FF0B0-2475-4D84-A9AC-D1296255A0C6}"/>
              </a:ext>
            </a:extLst>
          </p:cNvPr>
          <p:cNvSpPr>
            <a:spLocks noGrp="1"/>
          </p:cNvSpPr>
          <p:nvPr>
            <p:ph type="dt" sz="half" idx="10"/>
          </p:nvPr>
        </p:nvSpPr>
        <p:spPr/>
        <p:txBody>
          <a:bodyPr/>
          <a:lstStyle/>
          <a:p>
            <a:r>
              <a:rPr lang="en-US"/>
              <a:t>June 23, 2026</a:t>
            </a:r>
          </a:p>
        </p:txBody>
      </p:sp>
      <p:sp>
        <p:nvSpPr>
          <p:cNvPr id="2" name="Footer Placeholder 1">
            <a:extLst>
              <a:ext uri="{FF2B5EF4-FFF2-40B4-BE49-F238E27FC236}">
                <a16:creationId xmlns:a16="http://schemas.microsoft.com/office/drawing/2014/main" id="{F6EC40BF-25C8-4299-B838-37DCE66F39B5}"/>
              </a:ext>
            </a:extLst>
          </p:cNvPr>
          <p:cNvSpPr>
            <a:spLocks noGrp="1"/>
          </p:cNvSpPr>
          <p:nvPr>
            <p:ph type="ftr" sz="quarter" idx="11"/>
          </p:nvPr>
        </p:nvSpPr>
        <p:spPr/>
        <p:txBody>
          <a:bodyPr/>
          <a:lstStyle/>
          <a:p>
            <a:r>
              <a:rPr lang="en-US"/>
              <a:t>JLUO Annual Meeting</a:t>
            </a:r>
          </a:p>
        </p:txBody>
      </p:sp>
      <p:sp>
        <p:nvSpPr>
          <p:cNvPr id="3" name="Slide Number Placeholder 2">
            <a:extLst>
              <a:ext uri="{FF2B5EF4-FFF2-40B4-BE49-F238E27FC236}">
                <a16:creationId xmlns:a16="http://schemas.microsoft.com/office/drawing/2014/main" id="{18E6BDAE-8539-4ACC-AE52-A533DEA434E6}"/>
              </a:ext>
            </a:extLst>
          </p:cNvPr>
          <p:cNvSpPr>
            <a:spLocks noGrp="1"/>
          </p:cNvSpPr>
          <p:nvPr>
            <p:ph type="sldNum" sz="quarter" idx="12"/>
          </p:nvPr>
        </p:nvSpPr>
        <p:spPr/>
        <p:txBody>
          <a:bodyPr/>
          <a:lstStyle/>
          <a:p>
            <a:fld id="{7D1BE87E-F0DE-A44C-894B-E142BEB21E42}" type="slidenum">
              <a:rPr lang="en-US" smtClean="0"/>
              <a:pPr/>
              <a:t>15</a:t>
            </a:fld>
            <a:endParaRPr lang="en-US"/>
          </a:p>
        </p:txBody>
      </p:sp>
    </p:spTree>
    <p:extLst>
      <p:ext uri="{BB962C8B-B14F-4D97-AF65-F5344CB8AC3E}">
        <p14:creationId xmlns:p14="http://schemas.microsoft.com/office/powerpoint/2010/main" val="5941264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070391-03CA-4AF1-9DD6-460310029F38}"/>
              </a:ext>
            </a:extLst>
          </p:cNvPr>
          <p:cNvSpPr>
            <a:spLocks noGrp="1"/>
          </p:cNvSpPr>
          <p:nvPr>
            <p:ph type="title"/>
          </p:nvPr>
        </p:nvSpPr>
        <p:spPr>
          <a:xfrm>
            <a:off x="311726" y="83715"/>
            <a:ext cx="11044707" cy="678664"/>
          </a:xfrm>
        </p:spPr>
        <p:txBody>
          <a:bodyPr/>
          <a:lstStyle/>
          <a:p>
            <a:r>
              <a:rPr lang="en-US" dirty="0">
                <a:solidFill>
                  <a:srgbClr val="0070C0"/>
                </a:solidFill>
              </a:rPr>
              <a:t>22 GeV Upgrade</a:t>
            </a:r>
          </a:p>
        </p:txBody>
      </p:sp>
      <p:sp>
        <p:nvSpPr>
          <p:cNvPr id="5" name="Text Placeholder 4">
            <a:extLst>
              <a:ext uri="{FF2B5EF4-FFF2-40B4-BE49-F238E27FC236}">
                <a16:creationId xmlns:a16="http://schemas.microsoft.com/office/drawing/2014/main" id="{69300997-1124-42ED-A43A-A538F1556E23}"/>
              </a:ext>
            </a:extLst>
          </p:cNvPr>
          <p:cNvSpPr>
            <a:spLocks noGrp="1"/>
          </p:cNvSpPr>
          <p:nvPr>
            <p:ph type="body" sz="half" idx="2"/>
          </p:nvPr>
        </p:nvSpPr>
        <p:spPr>
          <a:xfrm>
            <a:off x="166581" y="988787"/>
            <a:ext cx="5478966" cy="3234422"/>
          </a:xfrm>
        </p:spPr>
        <p:txBody>
          <a:bodyPr/>
          <a:lstStyle/>
          <a:p>
            <a:pPr marL="342900" indent="-342900">
              <a:buFont typeface="Arial" panose="020B0604020202020204" pitchFamily="34" charset="0"/>
              <a:buChar char="•"/>
            </a:pPr>
            <a:r>
              <a:rPr lang="en-US" sz="2200" dirty="0"/>
              <a:t>A white paper on the 22 GeV Accelerator Physics design is in preparation.</a:t>
            </a:r>
          </a:p>
          <a:p>
            <a:pPr marL="342900" indent="-342900">
              <a:buFont typeface="Arial" panose="020B0604020202020204" pitchFamily="34" charset="0"/>
              <a:buChar char="•"/>
            </a:pPr>
            <a:r>
              <a:rPr lang="en-US" sz="2200" dirty="0"/>
              <a:t>The LDRD to study Permanent Magnet Resiliency in a Real Radiation Environment had been funded for it’s third year. Data analysis for the multi-year program is underway.</a:t>
            </a:r>
          </a:p>
        </p:txBody>
      </p:sp>
      <p:pic>
        <p:nvPicPr>
          <p:cNvPr id="7" name="Picture 6">
            <a:extLst>
              <a:ext uri="{FF2B5EF4-FFF2-40B4-BE49-F238E27FC236}">
                <a16:creationId xmlns:a16="http://schemas.microsoft.com/office/drawing/2014/main" id="{874E15EA-9552-4250-B4DE-282DF8FFCBAF}"/>
              </a:ext>
            </a:extLst>
          </p:cNvPr>
          <p:cNvPicPr>
            <a:picLocks noChangeAspect="1"/>
          </p:cNvPicPr>
          <p:nvPr/>
        </p:nvPicPr>
        <p:blipFill>
          <a:blip r:embed="rId2"/>
          <a:stretch>
            <a:fillRect/>
          </a:stretch>
        </p:blipFill>
        <p:spPr>
          <a:xfrm>
            <a:off x="5656175" y="385267"/>
            <a:ext cx="2628869" cy="2979387"/>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E747B218-9F4F-4363-9CDA-59B3435F11FB}"/>
              </a:ext>
            </a:extLst>
          </p:cNvPr>
          <p:cNvPicPr>
            <a:picLocks noChangeAspect="1"/>
          </p:cNvPicPr>
          <p:nvPr/>
        </p:nvPicPr>
        <p:blipFill>
          <a:blip r:embed="rId3"/>
          <a:stretch>
            <a:fillRect/>
          </a:stretch>
        </p:blipFill>
        <p:spPr>
          <a:xfrm>
            <a:off x="311726" y="4223209"/>
            <a:ext cx="4757388" cy="1773941"/>
          </a:xfrm>
          <a:prstGeom prst="rect">
            <a:avLst/>
          </a:prstGeom>
          <a:ln>
            <a:noFill/>
          </a:ln>
          <a:effectLst>
            <a:outerShdw blurRad="292100" dist="139700" dir="2700000" algn="tl" rotWithShape="0">
              <a:srgbClr val="333333">
                <a:alpha val="65000"/>
              </a:srgbClr>
            </a:outerShdw>
          </a:effectLst>
        </p:spPr>
      </p:pic>
      <p:pic>
        <p:nvPicPr>
          <p:cNvPr id="16" name="Picture 15">
            <a:extLst>
              <a:ext uri="{FF2B5EF4-FFF2-40B4-BE49-F238E27FC236}">
                <a16:creationId xmlns:a16="http://schemas.microsoft.com/office/drawing/2014/main" id="{6A9126D9-5E46-4FA5-8AE6-7F41243448BA}"/>
              </a:ext>
            </a:extLst>
          </p:cNvPr>
          <p:cNvPicPr>
            <a:picLocks noChangeAspect="1"/>
          </p:cNvPicPr>
          <p:nvPr/>
        </p:nvPicPr>
        <p:blipFill>
          <a:blip r:embed="rId4"/>
          <a:stretch>
            <a:fillRect/>
          </a:stretch>
        </p:blipFill>
        <p:spPr>
          <a:xfrm>
            <a:off x="8916845" y="3843889"/>
            <a:ext cx="3064900" cy="2286000"/>
          </a:xfrm>
          <a:prstGeom prst="rect">
            <a:avLst/>
          </a:prstGeom>
          <a:ln>
            <a:noFill/>
          </a:ln>
          <a:effectLst>
            <a:outerShdw blurRad="292100" dist="139700" dir="2700000" algn="tl" rotWithShape="0">
              <a:srgbClr val="333333">
                <a:alpha val="65000"/>
              </a:srgbClr>
            </a:outerShdw>
          </a:effectLst>
        </p:spPr>
      </p:pic>
      <p:pic>
        <p:nvPicPr>
          <p:cNvPr id="18" name="Picture 17">
            <a:extLst>
              <a:ext uri="{FF2B5EF4-FFF2-40B4-BE49-F238E27FC236}">
                <a16:creationId xmlns:a16="http://schemas.microsoft.com/office/drawing/2014/main" id="{F1A2B6DA-4D2F-46BC-BFCE-D253BA4CDF79}"/>
              </a:ext>
            </a:extLst>
          </p:cNvPr>
          <p:cNvPicPr>
            <a:picLocks noChangeAspect="1"/>
          </p:cNvPicPr>
          <p:nvPr/>
        </p:nvPicPr>
        <p:blipFill>
          <a:blip r:embed="rId5"/>
          <a:stretch>
            <a:fillRect/>
          </a:stretch>
        </p:blipFill>
        <p:spPr>
          <a:xfrm>
            <a:off x="5516615" y="3914115"/>
            <a:ext cx="2952728" cy="2142089"/>
          </a:xfrm>
          <a:prstGeom prst="rect">
            <a:avLst/>
          </a:prstGeom>
          <a:ln>
            <a:noFill/>
          </a:ln>
          <a:effectLst>
            <a:outerShdw blurRad="292100" dist="139700" dir="2700000" algn="tl" rotWithShape="0">
              <a:srgbClr val="333333">
                <a:alpha val="65000"/>
              </a:srgbClr>
            </a:outerShdw>
          </a:effectLst>
        </p:spPr>
      </p:pic>
      <p:sp>
        <p:nvSpPr>
          <p:cNvPr id="21" name="TextBox 20">
            <a:extLst>
              <a:ext uri="{FF2B5EF4-FFF2-40B4-BE49-F238E27FC236}">
                <a16:creationId xmlns:a16="http://schemas.microsoft.com/office/drawing/2014/main" id="{351E241E-4639-4DE0-9B1A-D74B98F378D1}"/>
              </a:ext>
            </a:extLst>
          </p:cNvPr>
          <p:cNvSpPr txBox="1"/>
          <p:nvPr/>
        </p:nvSpPr>
        <p:spPr>
          <a:xfrm>
            <a:off x="8763619" y="3195479"/>
            <a:ext cx="2850519" cy="2862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uLnTx/>
                <a:uFillTx/>
              </a:rPr>
              <a:t>The Permanent Magnet LDRD Team</a:t>
            </a:r>
          </a:p>
        </p:txBody>
      </p:sp>
      <p:sp>
        <p:nvSpPr>
          <p:cNvPr id="25" name="TextBox 24">
            <a:extLst>
              <a:ext uri="{FF2B5EF4-FFF2-40B4-BE49-F238E27FC236}">
                <a16:creationId xmlns:a16="http://schemas.microsoft.com/office/drawing/2014/main" id="{5B3B9FBF-75C1-44A6-B21F-8C076951A2ED}"/>
              </a:ext>
            </a:extLst>
          </p:cNvPr>
          <p:cNvSpPr txBox="1"/>
          <p:nvPr/>
        </p:nvSpPr>
        <p:spPr>
          <a:xfrm>
            <a:off x="5613200" y="3352213"/>
            <a:ext cx="2714818" cy="286232"/>
          </a:xfrm>
          <a:prstGeom prst="rect">
            <a:avLst/>
          </a:prstGeom>
          <a:noFill/>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90000"/>
              </a:lnSpc>
              <a:spcBef>
                <a:spcPts val="0"/>
              </a:spcBef>
              <a:spcAft>
                <a:spcPts val="0"/>
              </a:spcAft>
              <a:buClrTx/>
              <a:buSzTx/>
              <a:buFontTx/>
              <a:buNone/>
              <a:tabLst/>
              <a:defRPr/>
            </a:pPr>
            <a:r>
              <a:rPr lang="en-US" sz="1400" kern="0" dirty="0">
                <a:solidFill>
                  <a:prstClr val="black"/>
                </a:solidFill>
              </a:rPr>
              <a:t>22 GeV Upgrade White Paper TOC</a:t>
            </a:r>
            <a:endParaRPr kumimoji="0" lang="en-US" sz="1400" b="0" i="0" u="none" strike="noStrike" kern="0" cap="none" spc="0" normalizeH="0" baseline="0" noProof="0" dirty="0">
              <a:solidFill>
                <a:prstClr val="black"/>
              </a:solidFill>
              <a:uLnTx/>
              <a:uFillTx/>
            </a:endParaRPr>
          </a:p>
        </p:txBody>
      </p:sp>
      <p:sp>
        <p:nvSpPr>
          <p:cNvPr id="26" name="TextBox 25">
            <a:extLst>
              <a:ext uri="{FF2B5EF4-FFF2-40B4-BE49-F238E27FC236}">
                <a16:creationId xmlns:a16="http://schemas.microsoft.com/office/drawing/2014/main" id="{E04874B6-E78C-4F87-AA89-D92EBBBA0025}"/>
              </a:ext>
            </a:extLst>
          </p:cNvPr>
          <p:cNvSpPr txBox="1"/>
          <p:nvPr/>
        </p:nvSpPr>
        <p:spPr>
          <a:xfrm>
            <a:off x="1067656" y="6039637"/>
            <a:ext cx="3222438" cy="2862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9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uLnTx/>
                <a:uFillTx/>
              </a:rPr>
              <a:t>Map of </a:t>
            </a:r>
            <a:r>
              <a:rPr lang="en-US" sz="1400" kern="0" dirty="0">
                <a:solidFill>
                  <a:prstClr val="black"/>
                </a:solidFill>
              </a:rPr>
              <a:t>Permanent Magnet R&amp;D Program</a:t>
            </a:r>
            <a:endParaRPr kumimoji="0" lang="en-US" sz="1400" b="0" i="0" u="none" strike="noStrike" kern="0" cap="none" spc="0" normalizeH="0" baseline="0" noProof="0" dirty="0">
              <a:ln>
                <a:noFill/>
              </a:ln>
              <a:solidFill>
                <a:prstClr val="black"/>
              </a:solidFill>
              <a:uLnTx/>
              <a:uFillTx/>
            </a:endParaRPr>
          </a:p>
        </p:txBody>
      </p:sp>
      <p:sp>
        <p:nvSpPr>
          <p:cNvPr id="27" name="TextBox 26">
            <a:extLst>
              <a:ext uri="{FF2B5EF4-FFF2-40B4-BE49-F238E27FC236}">
                <a16:creationId xmlns:a16="http://schemas.microsoft.com/office/drawing/2014/main" id="{29970110-8225-48C6-9DC1-BB819986EA3E}"/>
              </a:ext>
            </a:extLst>
          </p:cNvPr>
          <p:cNvSpPr txBox="1"/>
          <p:nvPr/>
        </p:nvSpPr>
        <p:spPr>
          <a:xfrm>
            <a:off x="5291757" y="6085163"/>
            <a:ext cx="3412666" cy="2862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9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uLnTx/>
                <a:uFillTx/>
              </a:rPr>
              <a:t>Samples Near Cryomodules and Testing Rig</a:t>
            </a:r>
          </a:p>
        </p:txBody>
      </p:sp>
      <p:sp>
        <p:nvSpPr>
          <p:cNvPr id="28" name="TextBox 27">
            <a:extLst>
              <a:ext uri="{FF2B5EF4-FFF2-40B4-BE49-F238E27FC236}">
                <a16:creationId xmlns:a16="http://schemas.microsoft.com/office/drawing/2014/main" id="{1C2A1AFA-4A19-4C3B-92AF-ED0BE8D098E5}"/>
              </a:ext>
            </a:extLst>
          </p:cNvPr>
          <p:cNvSpPr txBox="1"/>
          <p:nvPr/>
        </p:nvSpPr>
        <p:spPr>
          <a:xfrm>
            <a:off x="9695023" y="6150809"/>
            <a:ext cx="1641153" cy="2862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9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uLnTx/>
                <a:uFillTx/>
              </a:rPr>
              <a:t>Samples in East Arc</a:t>
            </a:r>
          </a:p>
        </p:txBody>
      </p:sp>
      <p:sp>
        <p:nvSpPr>
          <p:cNvPr id="8" name="Date Placeholder 7">
            <a:extLst>
              <a:ext uri="{FF2B5EF4-FFF2-40B4-BE49-F238E27FC236}">
                <a16:creationId xmlns:a16="http://schemas.microsoft.com/office/drawing/2014/main" id="{167C911F-6CCE-40CC-A637-6539DD5ECF84}"/>
              </a:ext>
            </a:extLst>
          </p:cNvPr>
          <p:cNvSpPr>
            <a:spLocks noGrp="1"/>
          </p:cNvSpPr>
          <p:nvPr>
            <p:ph type="dt" sz="half" idx="10"/>
          </p:nvPr>
        </p:nvSpPr>
        <p:spPr/>
        <p:txBody>
          <a:bodyPr/>
          <a:lstStyle/>
          <a:p>
            <a:r>
              <a:rPr lang="en-US"/>
              <a:t>June 23, 2026</a:t>
            </a:r>
          </a:p>
        </p:txBody>
      </p:sp>
      <p:sp>
        <p:nvSpPr>
          <p:cNvPr id="9" name="Footer Placeholder 8">
            <a:extLst>
              <a:ext uri="{FF2B5EF4-FFF2-40B4-BE49-F238E27FC236}">
                <a16:creationId xmlns:a16="http://schemas.microsoft.com/office/drawing/2014/main" id="{0B9E3D8A-1084-4198-9F7C-170B75E28803}"/>
              </a:ext>
            </a:extLst>
          </p:cNvPr>
          <p:cNvSpPr>
            <a:spLocks noGrp="1"/>
          </p:cNvSpPr>
          <p:nvPr>
            <p:ph type="ftr" sz="quarter" idx="11"/>
          </p:nvPr>
        </p:nvSpPr>
        <p:spPr/>
        <p:txBody>
          <a:bodyPr/>
          <a:lstStyle/>
          <a:p>
            <a:r>
              <a:rPr lang="en-US"/>
              <a:t>JLUO Annual Meeting</a:t>
            </a:r>
          </a:p>
        </p:txBody>
      </p:sp>
      <p:sp>
        <p:nvSpPr>
          <p:cNvPr id="12" name="Slide Number Placeholder 11">
            <a:extLst>
              <a:ext uri="{FF2B5EF4-FFF2-40B4-BE49-F238E27FC236}">
                <a16:creationId xmlns:a16="http://schemas.microsoft.com/office/drawing/2014/main" id="{065CB442-DC87-42E4-BD4C-08A21FF6C24A}"/>
              </a:ext>
            </a:extLst>
          </p:cNvPr>
          <p:cNvSpPr>
            <a:spLocks noGrp="1"/>
          </p:cNvSpPr>
          <p:nvPr>
            <p:ph type="sldNum" sz="quarter" idx="12"/>
          </p:nvPr>
        </p:nvSpPr>
        <p:spPr/>
        <p:txBody>
          <a:bodyPr/>
          <a:lstStyle/>
          <a:p>
            <a:fld id="{7D1BE87E-F0DE-A44C-894B-E142BEB21E42}" type="slidenum">
              <a:rPr lang="en-US" smtClean="0"/>
              <a:pPr/>
              <a:t>16</a:t>
            </a:fld>
            <a:endParaRPr lang="en-US"/>
          </a:p>
        </p:txBody>
      </p:sp>
      <p:pic>
        <p:nvPicPr>
          <p:cNvPr id="14" name="Picture 13">
            <a:extLst>
              <a:ext uri="{FF2B5EF4-FFF2-40B4-BE49-F238E27FC236}">
                <a16:creationId xmlns:a16="http://schemas.microsoft.com/office/drawing/2014/main" id="{3556ABCE-F2D9-4BFF-8D9A-3D87D2E62F2B}"/>
              </a:ext>
            </a:extLst>
          </p:cNvPr>
          <p:cNvPicPr>
            <a:picLocks noChangeAspect="1"/>
          </p:cNvPicPr>
          <p:nvPr/>
        </p:nvPicPr>
        <p:blipFill>
          <a:blip r:embed="rId6"/>
          <a:stretch>
            <a:fillRect/>
          </a:stretch>
        </p:blipFill>
        <p:spPr>
          <a:xfrm>
            <a:off x="8396013" y="569087"/>
            <a:ext cx="3585732" cy="262639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792360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DA72C8-39F1-A442-1D87-C60E917754D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47858A0-A557-6FBD-B1F7-522B5FEFB70D}"/>
              </a:ext>
            </a:extLst>
          </p:cNvPr>
          <p:cNvSpPr>
            <a:spLocks noGrp="1"/>
          </p:cNvSpPr>
          <p:nvPr>
            <p:ph type="title"/>
          </p:nvPr>
        </p:nvSpPr>
        <p:spPr>
          <a:xfrm>
            <a:off x="311726" y="83715"/>
            <a:ext cx="11044707" cy="678664"/>
          </a:xfrm>
        </p:spPr>
        <p:txBody>
          <a:bodyPr/>
          <a:lstStyle/>
          <a:p>
            <a:r>
              <a:rPr lang="en-US" dirty="0">
                <a:solidFill>
                  <a:srgbClr val="0070C0"/>
                </a:solidFill>
              </a:rPr>
              <a:t>MOLLER Preparations</a:t>
            </a:r>
          </a:p>
        </p:txBody>
      </p:sp>
      <p:sp>
        <p:nvSpPr>
          <p:cNvPr id="5" name="Text Placeholder 4">
            <a:extLst>
              <a:ext uri="{FF2B5EF4-FFF2-40B4-BE49-F238E27FC236}">
                <a16:creationId xmlns:a16="http://schemas.microsoft.com/office/drawing/2014/main" id="{40278FB6-66EE-0A29-07A4-F6815625262D}"/>
              </a:ext>
            </a:extLst>
          </p:cNvPr>
          <p:cNvSpPr>
            <a:spLocks noGrp="1"/>
          </p:cNvSpPr>
          <p:nvPr>
            <p:ph type="body" sz="half" idx="2"/>
          </p:nvPr>
        </p:nvSpPr>
        <p:spPr>
          <a:xfrm>
            <a:off x="309094" y="762379"/>
            <a:ext cx="11044706" cy="5448255"/>
          </a:xfrm>
        </p:spPr>
        <p:txBody>
          <a:bodyPr vert="horz" lIns="91440" tIns="45720" rIns="91440" bIns="45720" rtlCol="0" anchor="t">
            <a:noAutofit/>
          </a:bodyPr>
          <a:lstStyle/>
          <a:p>
            <a:pPr marL="342900" indent="-342900">
              <a:buChar char="•"/>
            </a:pPr>
            <a:r>
              <a:rPr lang="en-US" dirty="0"/>
              <a:t>Present status of the twenty one high-level tasks that are Division’s contribution to MOLLER</a:t>
            </a:r>
          </a:p>
        </p:txBody>
      </p:sp>
      <p:graphicFrame>
        <p:nvGraphicFramePr>
          <p:cNvPr id="7" name="Table 6">
            <a:extLst>
              <a:ext uri="{FF2B5EF4-FFF2-40B4-BE49-F238E27FC236}">
                <a16:creationId xmlns:a16="http://schemas.microsoft.com/office/drawing/2014/main" id="{7CB983E7-6AD4-DC40-8B23-69318A77330E}"/>
              </a:ext>
            </a:extLst>
          </p:cNvPr>
          <p:cNvGraphicFramePr>
            <a:graphicFrameLocks noGrp="1"/>
          </p:cNvGraphicFramePr>
          <p:nvPr>
            <p:extLst>
              <p:ext uri="{D42A27DB-BD31-4B8C-83A1-F6EECF244321}">
                <p14:modId xmlns:p14="http://schemas.microsoft.com/office/powerpoint/2010/main" val="1892824594"/>
              </p:ext>
            </p:extLst>
          </p:nvPr>
        </p:nvGraphicFramePr>
        <p:xfrm>
          <a:off x="53419" y="1244340"/>
          <a:ext cx="12085163" cy="5161671"/>
        </p:xfrm>
        <a:graphic>
          <a:graphicData uri="http://schemas.openxmlformats.org/drawingml/2006/table">
            <a:tbl>
              <a:tblPr>
                <a:effectLst>
                  <a:outerShdw blurRad="50800" dist="38100" dir="2700000" algn="tl" rotWithShape="0">
                    <a:prstClr val="black">
                      <a:alpha val="40000"/>
                    </a:prstClr>
                  </a:outerShdw>
                </a:effectLst>
                <a:tableStyleId>{0505E3EF-67EA-436B-97B2-0124C06EBD24}</a:tableStyleId>
              </a:tblPr>
              <a:tblGrid>
                <a:gridCol w="380788">
                  <a:extLst>
                    <a:ext uri="{9D8B030D-6E8A-4147-A177-3AD203B41FA5}">
                      <a16:colId xmlns:a16="http://schemas.microsoft.com/office/drawing/2014/main" val="2443244176"/>
                    </a:ext>
                  </a:extLst>
                </a:gridCol>
                <a:gridCol w="1744378">
                  <a:extLst>
                    <a:ext uri="{9D8B030D-6E8A-4147-A177-3AD203B41FA5}">
                      <a16:colId xmlns:a16="http://schemas.microsoft.com/office/drawing/2014/main" val="3837299424"/>
                    </a:ext>
                  </a:extLst>
                </a:gridCol>
                <a:gridCol w="3739447">
                  <a:extLst>
                    <a:ext uri="{9D8B030D-6E8A-4147-A177-3AD203B41FA5}">
                      <a16:colId xmlns:a16="http://schemas.microsoft.com/office/drawing/2014/main" val="2985176365"/>
                    </a:ext>
                  </a:extLst>
                </a:gridCol>
                <a:gridCol w="2924903">
                  <a:extLst>
                    <a:ext uri="{9D8B030D-6E8A-4147-A177-3AD203B41FA5}">
                      <a16:colId xmlns:a16="http://schemas.microsoft.com/office/drawing/2014/main" val="1075503146"/>
                    </a:ext>
                  </a:extLst>
                </a:gridCol>
                <a:gridCol w="2690575">
                  <a:extLst>
                    <a:ext uri="{9D8B030D-6E8A-4147-A177-3AD203B41FA5}">
                      <a16:colId xmlns:a16="http://schemas.microsoft.com/office/drawing/2014/main" val="1764674269"/>
                    </a:ext>
                  </a:extLst>
                </a:gridCol>
                <a:gridCol w="605072">
                  <a:extLst>
                    <a:ext uri="{9D8B030D-6E8A-4147-A177-3AD203B41FA5}">
                      <a16:colId xmlns:a16="http://schemas.microsoft.com/office/drawing/2014/main" val="670148764"/>
                    </a:ext>
                  </a:extLst>
                </a:gridCol>
              </a:tblGrid>
              <a:tr h="272684">
                <a:tc>
                  <a:txBody>
                    <a:bodyPr/>
                    <a:lstStyle/>
                    <a:p>
                      <a:pPr algn="ctr" fontAlgn="ctr"/>
                      <a:r>
                        <a:rPr lang="en-US" sz="800" b="1" u="none" strike="noStrike" dirty="0">
                          <a:effectLst/>
                          <a:latin typeface="Arial" panose="020B0604020202020204" pitchFamily="34" charset="0"/>
                          <a:cs typeface="Arial" panose="020B0604020202020204" pitchFamily="34" charset="0"/>
                        </a:rPr>
                        <a:t>Task ID</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2782" marR="2782" marT="2782" marB="13354" anchor="ctr">
                    <a:solidFill>
                      <a:schemeClr val="accent5">
                        <a:lumMod val="20000"/>
                        <a:lumOff val="80000"/>
                      </a:schemeClr>
                    </a:solidFill>
                  </a:tcPr>
                </a:tc>
                <a:tc>
                  <a:txBody>
                    <a:bodyPr/>
                    <a:lstStyle/>
                    <a:p>
                      <a:pPr algn="ctr" fontAlgn="ctr"/>
                      <a:r>
                        <a:rPr lang="en-US" sz="800" b="1" u="none" strike="noStrike" dirty="0">
                          <a:effectLst/>
                          <a:latin typeface="Arial" panose="020B0604020202020204" pitchFamily="34" charset="0"/>
                          <a:cs typeface="Arial" panose="020B0604020202020204" pitchFamily="34" charset="0"/>
                        </a:rPr>
                        <a:t>Topic</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2782" marR="2782" marT="2782" marB="13354" anchor="ctr">
                    <a:solidFill>
                      <a:schemeClr val="accent5">
                        <a:lumMod val="20000"/>
                        <a:lumOff val="80000"/>
                      </a:schemeClr>
                    </a:solidFill>
                  </a:tcPr>
                </a:tc>
                <a:tc>
                  <a:txBody>
                    <a:bodyPr/>
                    <a:lstStyle/>
                    <a:p>
                      <a:pPr algn="ctr" fontAlgn="ctr"/>
                      <a:r>
                        <a:rPr lang="en-US" sz="800" b="1" u="none" strike="noStrike" dirty="0">
                          <a:effectLst/>
                          <a:latin typeface="Arial" panose="020B0604020202020204" pitchFamily="34" charset="0"/>
                          <a:cs typeface="Arial" panose="020B0604020202020204" pitchFamily="34" charset="0"/>
                        </a:rPr>
                        <a:t>Scope</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2782" marR="2782" marT="2782" marB="13354" anchor="ctr">
                    <a:solidFill>
                      <a:schemeClr val="accent5">
                        <a:lumMod val="20000"/>
                        <a:lumOff val="80000"/>
                      </a:schemeClr>
                    </a:solidFill>
                  </a:tcPr>
                </a:tc>
                <a:tc>
                  <a:txBody>
                    <a:bodyPr/>
                    <a:lstStyle/>
                    <a:p>
                      <a:pPr algn="ctr" fontAlgn="ctr"/>
                      <a:r>
                        <a:rPr lang="en-US" sz="800" b="1" u="none" strike="noStrike" dirty="0">
                          <a:effectLst/>
                          <a:latin typeface="Arial" panose="020B0604020202020204" pitchFamily="34" charset="0"/>
                          <a:cs typeface="Arial" panose="020B0604020202020204" pitchFamily="34" charset="0"/>
                        </a:rPr>
                        <a:t>Status</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2782" marR="2782" marT="2782" marB="13354" anchor="ctr">
                    <a:solidFill>
                      <a:schemeClr val="accent5">
                        <a:lumMod val="20000"/>
                        <a:lumOff val="80000"/>
                      </a:schemeClr>
                    </a:solidFill>
                  </a:tcPr>
                </a:tc>
                <a:tc>
                  <a:txBody>
                    <a:bodyPr/>
                    <a:lstStyle/>
                    <a:p>
                      <a:pPr algn="ctr" fontAlgn="ctr"/>
                      <a:r>
                        <a:rPr lang="en-US" sz="800" b="1" u="none" strike="noStrike" dirty="0">
                          <a:effectLst/>
                          <a:latin typeface="Arial" panose="020B0604020202020204" pitchFamily="34" charset="0"/>
                          <a:cs typeface="Arial" panose="020B0604020202020204" pitchFamily="34" charset="0"/>
                        </a:rPr>
                        <a:t>Comment</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2782" marR="2782" marT="2782" marB="13354" anchor="ctr">
                    <a:solidFill>
                      <a:schemeClr val="accent5">
                        <a:lumMod val="20000"/>
                        <a:lumOff val="80000"/>
                      </a:schemeClr>
                    </a:solidFill>
                  </a:tcPr>
                </a:tc>
                <a:tc>
                  <a:txBody>
                    <a:bodyPr/>
                    <a:lstStyle/>
                    <a:p>
                      <a:pPr algn="ctr" fontAlgn="ctr"/>
                      <a:r>
                        <a:rPr lang="en-US" sz="800" b="1" i="0" u="none" strike="noStrike" dirty="0">
                          <a:solidFill>
                            <a:schemeClr val="tx1"/>
                          </a:solidFill>
                          <a:effectLst/>
                          <a:latin typeface="Arial" panose="020B0604020202020204" pitchFamily="34" charset="0"/>
                          <a:cs typeface="Arial" panose="020B0604020202020204" pitchFamily="34" charset="0"/>
                        </a:rPr>
                        <a:t>Completion</a:t>
                      </a:r>
                    </a:p>
                  </a:txBody>
                  <a:tcPr marL="0" marR="0" marT="0" marB="0" anchor="ctr">
                    <a:solidFill>
                      <a:schemeClr val="accent5">
                        <a:lumMod val="20000"/>
                        <a:lumOff val="80000"/>
                      </a:schemeClr>
                    </a:solidFill>
                  </a:tcPr>
                </a:tc>
                <a:extLst>
                  <a:ext uri="{0D108BD9-81ED-4DB2-BD59-A6C34878D82A}">
                    <a16:rowId xmlns:a16="http://schemas.microsoft.com/office/drawing/2014/main" val="4181111987"/>
                  </a:ext>
                </a:extLst>
              </a:tr>
              <a:tr h="231795">
                <a:tc>
                  <a:txBody>
                    <a:bodyPr/>
                    <a:lstStyle/>
                    <a:p>
                      <a:pPr algn="ctr" fontAlgn="ctr"/>
                      <a:r>
                        <a:rPr lang="en-US" sz="800" b="1" u="none" strike="noStrike" dirty="0">
                          <a:effectLst/>
                          <a:latin typeface="Arial" panose="020B0604020202020204" pitchFamily="34" charset="0"/>
                          <a:cs typeface="Arial" panose="020B0604020202020204" pitchFamily="34" charset="0"/>
                        </a:rPr>
                        <a:t>1</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2782" marR="2782" marT="2782" marB="13354" anchor="ctr">
                    <a:solidFill>
                      <a:schemeClr val="accent5">
                        <a:lumMod val="20000"/>
                        <a:lumOff val="80000"/>
                      </a:schemeClr>
                    </a:solidFill>
                  </a:tcPr>
                </a:tc>
                <a:tc>
                  <a:txBody>
                    <a:bodyPr/>
                    <a:lstStyle/>
                    <a:p>
                      <a:pPr algn="ctr" fontAlgn="ctr"/>
                      <a:r>
                        <a:rPr lang="en-US" sz="800" u="none" strike="noStrike" dirty="0">
                          <a:effectLst/>
                          <a:latin typeface="Arial" panose="020B0604020202020204" pitchFamily="34" charset="0"/>
                          <a:cs typeface="Arial" panose="020B0604020202020204" pitchFamily="34" charset="0"/>
                        </a:rPr>
                        <a:t>Helicity Controller</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2782" marR="2782" marT="2782" marB="13354" anchor="ctr">
                    <a:solidFill>
                      <a:schemeClr val="accent5">
                        <a:lumMod val="20000"/>
                        <a:lumOff val="80000"/>
                      </a:schemeClr>
                    </a:solidFill>
                  </a:tcPr>
                </a:tc>
                <a:tc>
                  <a:txBody>
                    <a:bodyPr/>
                    <a:lstStyle/>
                    <a:p>
                      <a:pPr algn="l" fontAlgn="ctr"/>
                      <a:r>
                        <a:rPr lang="en-US" sz="800" u="none" strike="noStrike" dirty="0">
                          <a:effectLst/>
                          <a:latin typeface="Arial" panose="020B0604020202020204" pitchFamily="34" charset="0"/>
                          <a:cs typeface="Arial" panose="020B0604020202020204" pitchFamily="34" charset="0"/>
                        </a:rPr>
                        <a:t> Helicity board with new settings</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2782" marR="2782" marT="2782" marB="13354" anchor="ctr">
                    <a:solidFill>
                      <a:schemeClr val="accent5">
                        <a:lumMod val="20000"/>
                        <a:lumOff val="80000"/>
                      </a:schemeClr>
                    </a:solidFill>
                  </a:tcPr>
                </a:tc>
                <a:tc>
                  <a:txBody>
                    <a:bodyPr/>
                    <a:lstStyle/>
                    <a:p>
                      <a:pPr algn="l" fontAlgn="ctr"/>
                      <a:r>
                        <a:rPr lang="en-US" sz="800" u="none" strike="noStrike" dirty="0">
                          <a:effectLst/>
                          <a:latin typeface="Arial" panose="020B0604020202020204" pitchFamily="34" charset="0"/>
                          <a:cs typeface="Arial" panose="020B0604020202020204" pitchFamily="34" charset="0"/>
                        </a:rPr>
                        <a:t> Settings are available and tested at 2 kHz and 1 kHz</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2782" marR="2782" marT="2782" marB="13354" anchor="ctr">
                    <a:solidFill>
                      <a:schemeClr val="accent5">
                        <a:lumMod val="20000"/>
                        <a:lumOff val="80000"/>
                      </a:schemeClr>
                    </a:solidFill>
                  </a:tcPr>
                </a:tc>
                <a:tc>
                  <a:txBody>
                    <a:bodyPr/>
                    <a:lstStyle/>
                    <a:p>
                      <a:pPr algn="l" fontAlgn="ctr"/>
                      <a:r>
                        <a:rPr lang="en-US" sz="800" u="none" strike="noStrike" dirty="0">
                          <a:effectLst/>
                          <a:latin typeface="Arial" panose="020B0604020202020204" pitchFamily="34" charset="0"/>
                          <a:cs typeface="Arial" panose="020B0604020202020204" pitchFamily="34" charset="0"/>
                        </a:rPr>
                        <a:t> Perform CEBAF-wide beam study to check readiness</a:t>
                      </a:r>
                      <a:endParaRPr lang="en-US" sz="800" b="0" i="0" u="none" strike="noStrike" dirty="0">
                        <a:solidFill>
                          <a:schemeClr val="tx1"/>
                        </a:solidFill>
                        <a:effectLst/>
                        <a:latin typeface="Arial" panose="020B0604020202020204" pitchFamily="34" charset="0"/>
                        <a:cs typeface="Arial" panose="020B0604020202020204" pitchFamily="34" charset="0"/>
                      </a:endParaRPr>
                    </a:p>
                  </a:txBody>
                  <a:tcPr marL="2782" marR="2782" marT="2782" marB="13354" anchor="ctr">
                    <a:solidFill>
                      <a:schemeClr val="accent5">
                        <a:lumMod val="20000"/>
                        <a:lumOff val="80000"/>
                      </a:schemeClr>
                    </a:solidFill>
                  </a:tcPr>
                </a:tc>
                <a:tc>
                  <a:txBody>
                    <a:bodyPr/>
                    <a:lstStyle/>
                    <a:p>
                      <a:pPr algn="ctr" fontAlgn="ctr"/>
                      <a:r>
                        <a:rPr lang="en-US" sz="800" b="1" u="none" strike="noStrike" dirty="0">
                          <a:effectLst/>
                          <a:latin typeface="Arial" panose="020B0604020202020204" pitchFamily="34" charset="0"/>
                          <a:cs typeface="Arial" panose="020B0604020202020204" pitchFamily="34" charset="0"/>
                        </a:rPr>
                        <a:t>100%</a:t>
                      </a:r>
                      <a:endParaRPr lang="en-US" sz="800" b="1" i="0" u="none" strike="noStrike" dirty="0">
                        <a:solidFill>
                          <a:srgbClr val="07181B"/>
                        </a:solidFill>
                        <a:effectLst/>
                        <a:latin typeface="Arial" panose="020B0604020202020204" pitchFamily="34" charset="0"/>
                        <a:cs typeface="Arial" panose="020B0604020202020204" pitchFamily="34" charset="0"/>
                      </a:endParaRPr>
                    </a:p>
                  </a:txBody>
                  <a:tcPr marL="0" marR="0" marT="0" marB="0" anchor="ctr">
                    <a:solidFill>
                      <a:schemeClr val="accent5">
                        <a:lumMod val="20000"/>
                        <a:lumOff val="80000"/>
                      </a:schemeClr>
                    </a:solidFill>
                  </a:tcPr>
                </a:tc>
                <a:extLst>
                  <a:ext uri="{0D108BD9-81ED-4DB2-BD59-A6C34878D82A}">
                    <a16:rowId xmlns:a16="http://schemas.microsoft.com/office/drawing/2014/main" val="944418800"/>
                  </a:ext>
                </a:extLst>
              </a:tr>
              <a:tr h="231795">
                <a:tc>
                  <a:txBody>
                    <a:bodyPr/>
                    <a:lstStyle/>
                    <a:p>
                      <a:pPr algn="ctr" fontAlgn="ctr"/>
                      <a:r>
                        <a:rPr lang="en-US" sz="800" b="1" u="none" strike="noStrike" dirty="0">
                          <a:effectLst/>
                          <a:latin typeface="Arial" panose="020B0604020202020204" pitchFamily="34" charset="0"/>
                          <a:cs typeface="Arial" panose="020B0604020202020204" pitchFamily="34" charset="0"/>
                        </a:rPr>
                        <a:t>2</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2782" marR="2782" marT="2782" marB="13354" anchor="ctr">
                    <a:solidFill>
                      <a:schemeClr val="accent5">
                        <a:lumMod val="20000"/>
                        <a:lumOff val="80000"/>
                      </a:schemeClr>
                    </a:solidFill>
                  </a:tcPr>
                </a:tc>
                <a:tc>
                  <a:txBody>
                    <a:bodyPr/>
                    <a:lstStyle/>
                    <a:p>
                      <a:pPr algn="ctr" fontAlgn="ctr"/>
                      <a:r>
                        <a:rPr lang="en-US" sz="800" u="none" strike="noStrike" dirty="0">
                          <a:effectLst/>
                          <a:latin typeface="Arial" panose="020B0604020202020204" pitchFamily="34" charset="0"/>
                          <a:cs typeface="Arial" panose="020B0604020202020204" pitchFamily="34" charset="0"/>
                        </a:rPr>
                        <a:t>Helicity Decoder</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2782" marR="2782" marT="2782" marB="13354" anchor="ctr">
                    <a:solidFill>
                      <a:schemeClr val="accent5">
                        <a:lumMod val="20000"/>
                        <a:lumOff val="80000"/>
                      </a:schemeClr>
                    </a:solidFill>
                  </a:tcPr>
                </a:tc>
                <a:tc>
                  <a:txBody>
                    <a:bodyPr/>
                    <a:lstStyle/>
                    <a:p>
                      <a:pPr algn="l" fontAlgn="ctr"/>
                      <a:r>
                        <a:rPr lang="en-US" sz="800" u="none" strike="noStrike" dirty="0">
                          <a:effectLst/>
                          <a:latin typeface="Arial" panose="020B0604020202020204" pitchFamily="34" charset="0"/>
                          <a:cs typeface="Arial" panose="020B0604020202020204" pitchFamily="34" charset="0"/>
                        </a:rPr>
                        <a:t> New boards for delayed helicity reporting and to account for travel times</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2782" marR="2782" marT="2782" marB="13354" anchor="ctr">
                    <a:solidFill>
                      <a:schemeClr val="accent5">
                        <a:lumMod val="20000"/>
                        <a:lumOff val="80000"/>
                      </a:schemeClr>
                    </a:solidFill>
                  </a:tcPr>
                </a:tc>
                <a:tc>
                  <a:txBody>
                    <a:bodyPr/>
                    <a:lstStyle/>
                    <a:p>
                      <a:pPr algn="l" fontAlgn="ctr"/>
                      <a:r>
                        <a:rPr lang="en-US" sz="800" u="none" strike="noStrike" dirty="0">
                          <a:effectLst/>
                          <a:latin typeface="Arial" panose="020B0604020202020204" pitchFamily="34" charset="0"/>
                          <a:cs typeface="Arial" panose="020B0604020202020204" pitchFamily="34" charset="0"/>
                        </a:rPr>
                        <a:t> Built and distributed to users, all DAQs must use </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2782" marR="2782" marT="2782" marB="13354" anchor="ctr">
                    <a:solidFill>
                      <a:schemeClr val="accent5">
                        <a:lumMod val="20000"/>
                        <a:lumOff val="80000"/>
                      </a:schemeClr>
                    </a:solidFill>
                  </a:tcPr>
                </a:tc>
                <a:tc>
                  <a:txBody>
                    <a:bodyPr/>
                    <a:lstStyle/>
                    <a:p>
                      <a:pPr algn="l" fontAlgn="ctr"/>
                      <a:r>
                        <a:rPr lang="en-US" sz="800" u="none" strike="noStrike" dirty="0">
                          <a:effectLst/>
                          <a:latin typeface="Arial" panose="020B0604020202020204" pitchFamily="34" charset="0"/>
                          <a:cs typeface="Arial" panose="020B0604020202020204" pitchFamily="34" charset="0"/>
                        </a:rPr>
                        <a:t> Perform CEBAF-wide beam study to check readiness</a:t>
                      </a:r>
                      <a:endParaRPr lang="en-US" sz="800" b="0" i="0" u="none" strike="noStrike" dirty="0">
                        <a:solidFill>
                          <a:schemeClr val="tx1"/>
                        </a:solidFill>
                        <a:effectLst/>
                        <a:latin typeface="Arial" panose="020B0604020202020204" pitchFamily="34" charset="0"/>
                        <a:cs typeface="Arial" panose="020B0604020202020204" pitchFamily="34" charset="0"/>
                      </a:endParaRPr>
                    </a:p>
                  </a:txBody>
                  <a:tcPr marL="2782" marR="2782" marT="2782" marB="13354" anchor="ctr">
                    <a:solidFill>
                      <a:schemeClr val="accent5">
                        <a:lumMod val="20000"/>
                        <a:lumOff val="80000"/>
                      </a:schemeClr>
                    </a:solidFill>
                  </a:tcPr>
                </a:tc>
                <a:tc>
                  <a:txBody>
                    <a:bodyPr/>
                    <a:lstStyle/>
                    <a:p>
                      <a:pPr algn="ctr" fontAlgn="ctr"/>
                      <a:r>
                        <a:rPr lang="en-US" sz="800" b="1" u="none" strike="noStrike" dirty="0">
                          <a:effectLst/>
                          <a:latin typeface="Arial" panose="020B0604020202020204" pitchFamily="34" charset="0"/>
                          <a:cs typeface="Arial" panose="020B0604020202020204" pitchFamily="34" charset="0"/>
                        </a:rPr>
                        <a:t>100%</a:t>
                      </a:r>
                      <a:endParaRPr lang="en-US" sz="800" b="1" i="0" u="none" strike="noStrike" dirty="0">
                        <a:solidFill>
                          <a:srgbClr val="07181B"/>
                        </a:solidFill>
                        <a:effectLst/>
                        <a:latin typeface="Arial" panose="020B0604020202020204" pitchFamily="34" charset="0"/>
                        <a:cs typeface="Arial" panose="020B0604020202020204" pitchFamily="34" charset="0"/>
                      </a:endParaRPr>
                    </a:p>
                  </a:txBody>
                  <a:tcPr marL="0" marR="0" marT="0" marB="0" anchor="ctr">
                    <a:solidFill>
                      <a:schemeClr val="accent5">
                        <a:lumMod val="20000"/>
                        <a:lumOff val="80000"/>
                      </a:schemeClr>
                    </a:solidFill>
                  </a:tcPr>
                </a:tc>
                <a:extLst>
                  <a:ext uri="{0D108BD9-81ED-4DB2-BD59-A6C34878D82A}">
                    <a16:rowId xmlns:a16="http://schemas.microsoft.com/office/drawing/2014/main" val="348255159"/>
                  </a:ext>
                </a:extLst>
              </a:tr>
              <a:tr h="231795">
                <a:tc>
                  <a:txBody>
                    <a:bodyPr/>
                    <a:lstStyle/>
                    <a:p>
                      <a:pPr algn="ctr" fontAlgn="ctr"/>
                      <a:r>
                        <a:rPr lang="en-US" sz="800" b="1" u="none" strike="noStrike" dirty="0">
                          <a:effectLst/>
                          <a:latin typeface="Arial" panose="020B0604020202020204" pitchFamily="34" charset="0"/>
                          <a:cs typeface="Arial" panose="020B0604020202020204" pitchFamily="34" charset="0"/>
                        </a:rPr>
                        <a:t>3</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2782" marR="2782" marT="2782" marB="13354" anchor="ctr">
                    <a:solidFill>
                      <a:schemeClr val="accent5">
                        <a:lumMod val="20000"/>
                        <a:lumOff val="80000"/>
                      </a:schemeClr>
                    </a:solidFill>
                  </a:tcPr>
                </a:tc>
                <a:tc>
                  <a:txBody>
                    <a:bodyPr/>
                    <a:lstStyle/>
                    <a:p>
                      <a:pPr algn="ctr" fontAlgn="ctr"/>
                      <a:r>
                        <a:rPr lang="en-US" sz="800" u="none" strike="noStrike" dirty="0">
                          <a:effectLst/>
                          <a:latin typeface="Arial" panose="020B0604020202020204" pitchFamily="34" charset="0"/>
                          <a:cs typeface="Arial" panose="020B0604020202020204" pitchFamily="34" charset="0"/>
                        </a:rPr>
                        <a:t>RTP Pockels Cell HV </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2782" marR="2782" marT="2782" marB="13354" anchor="ctr">
                    <a:solidFill>
                      <a:schemeClr val="accent5">
                        <a:lumMod val="20000"/>
                        <a:lumOff val="80000"/>
                      </a:schemeClr>
                    </a:solidFill>
                  </a:tcPr>
                </a:tc>
                <a:tc>
                  <a:txBody>
                    <a:bodyPr/>
                    <a:lstStyle/>
                    <a:p>
                      <a:pPr algn="l" fontAlgn="ctr"/>
                      <a:r>
                        <a:rPr lang="en-US" sz="800" u="none" strike="noStrike" dirty="0">
                          <a:effectLst/>
                          <a:latin typeface="Arial" panose="020B0604020202020204" pitchFamily="34" charset="0"/>
                          <a:cs typeface="Arial" panose="020B0604020202020204" pitchFamily="34" charset="0"/>
                        </a:rPr>
                        <a:t> Build, install a new 8-channel driver, with 10 µs risetime, electrically isolated</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2782" marR="2782" marT="2782" marB="13354" anchor="ctr">
                    <a:solidFill>
                      <a:schemeClr val="accent5">
                        <a:lumMod val="20000"/>
                        <a:lumOff val="80000"/>
                      </a:schemeClr>
                    </a:solidFill>
                  </a:tcPr>
                </a:tc>
                <a:tc>
                  <a:txBody>
                    <a:bodyPr/>
                    <a:lstStyle/>
                    <a:p>
                      <a:pPr algn="l" fontAlgn="ctr"/>
                      <a:r>
                        <a:rPr lang="en-US" sz="800" u="none" strike="noStrike" dirty="0">
                          <a:effectLst/>
                          <a:latin typeface="Arial" panose="020B0604020202020204" pitchFamily="34" charset="0"/>
                          <a:cs typeface="Arial" panose="020B0604020202020204" pitchFamily="34" charset="0"/>
                        </a:rPr>
                        <a:t> Installed in Jan 2026</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2782" marR="2782" marT="2782" marB="13354" anchor="ctr">
                    <a:solidFill>
                      <a:schemeClr val="accent5">
                        <a:lumMod val="20000"/>
                        <a:lumOff val="80000"/>
                      </a:schemeClr>
                    </a:solidFill>
                  </a:tcPr>
                </a:tc>
                <a:tc>
                  <a:txBody>
                    <a:bodyPr/>
                    <a:lstStyle/>
                    <a:p>
                      <a:pPr algn="l" fontAlgn="ctr"/>
                      <a:r>
                        <a:rPr lang="en-US" sz="800" u="none" strike="noStrike" dirty="0">
                          <a:effectLst/>
                          <a:latin typeface="Arial" panose="020B0604020202020204" pitchFamily="34" charset="0"/>
                          <a:cs typeface="Arial" panose="020B0604020202020204" pitchFamily="34" charset="0"/>
                        </a:rPr>
                        <a:t> Final optimization</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2782" marR="2782" marT="2782" marB="13354" anchor="ctr">
                    <a:solidFill>
                      <a:schemeClr val="accent5">
                        <a:lumMod val="20000"/>
                        <a:lumOff val="80000"/>
                      </a:schemeClr>
                    </a:solidFill>
                  </a:tcPr>
                </a:tc>
                <a:tc>
                  <a:txBody>
                    <a:bodyPr/>
                    <a:lstStyle/>
                    <a:p>
                      <a:pPr algn="ctr" fontAlgn="ctr"/>
                      <a:r>
                        <a:rPr lang="en-US" sz="800" b="1" u="none" strike="noStrike" dirty="0">
                          <a:effectLst/>
                          <a:latin typeface="Arial" panose="020B0604020202020204" pitchFamily="34" charset="0"/>
                          <a:cs typeface="Arial" panose="020B0604020202020204" pitchFamily="34" charset="0"/>
                        </a:rPr>
                        <a:t>95%</a:t>
                      </a:r>
                      <a:endParaRPr lang="en-US" sz="800" b="1" i="0" u="none" strike="noStrike" dirty="0">
                        <a:solidFill>
                          <a:srgbClr val="07181B"/>
                        </a:solidFill>
                        <a:effectLst/>
                        <a:latin typeface="Arial" panose="020B0604020202020204" pitchFamily="34" charset="0"/>
                        <a:cs typeface="Arial" panose="020B0604020202020204" pitchFamily="34" charset="0"/>
                      </a:endParaRPr>
                    </a:p>
                  </a:txBody>
                  <a:tcPr marL="0" marR="0" marT="0" marB="0" anchor="ctr">
                    <a:solidFill>
                      <a:schemeClr val="accent5">
                        <a:lumMod val="20000"/>
                        <a:lumOff val="80000"/>
                      </a:schemeClr>
                    </a:solidFill>
                  </a:tcPr>
                </a:tc>
                <a:extLst>
                  <a:ext uri="{0D108BD9-81ED-4DB2-BD59-A6C34878D82A}">
                    <a16:rowId xmlns:a16="http://schemas.microsoft.com/office/drawing/2014/main" val="3637879974"/>
                  </a:ext>
                </a:extLst>
              </a:tr>
              <a:tr h="231795">
                <a:tc>
                  <a:txBody>
                    <a:bodyPr/>
                    <a:lstStyle/>
                    <a:p>
                      <a:pPr algn="ctr" fontAlgn="ctr"/>
                      <a:r>
                        <a:rPr lang="en-US" sz="800" b="1" u="none" strike="noStrike" dirty="0">
                          <a:effectLst/>
                          <a:latin typeface="Arial" panose="020B0604020202020204" pitchFamily="34" charset="0"/>
                          <a:cs typeface="Arial" panose="020B0604020202020204" pitchFamily="34" charset="0"/>
                        </a:rPr>
                        <a:t>4</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2782" marR="2782" marT="2782" marB="13354" anchor="ctr">
                    <a:solidFill>
                      <a:schemeClr val="accent5">
                        <a:lumMod val="20000"/>
                        <a:lumOff val="80000"/>
                      </a:schemeClr>
                    </a:solidFill>
                  </a:tcPr>
                </a:tc>
                <a:tc>
                  <a:txBody>
                    <a:bodyPr/>
                    <a:lstStyle/>
                    <a:p>
                      <a:pPr algn="ctr" fontAlgn="ctr"/>
                      <a:r>
                        <a:rPr lang="en-US" sz="800" u="none" strike="noStrike" dirty="0">
                          <a:effectLst/>
                          <a:latin typeface="Arial" panose="020B0604020202020204" pitchFamily="34" charset="0"/>
                          <a:cs typeface="Arial" panose="020B0604020202020204" pitchFamily="34" charset="0"/>
                        </a:rPr>
                        <a:t>IA HV Driver</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2782" marR="2782" marT="2782" marB="13354" anchor="ctr">
                    <a:solidFill>
                      <a:schemeClr val="accent5">
                        <a:lumMod val="20000"/>
                        <a:lumOff val="80000"/>
                      </a:schemeClr>
                    </a:solidFill>
                  </a:tcPr>
                </a:tc>
                <a:tc>
                  <a:txBody>
                    <a:bodyPr/>
                    <a:lstStyle/>
                    <a:p>
                      <a:pPr algn="l" fontAlgn="ctr"/>
                      <a:r>
                        <a:rPr lang="en-US" sz="800" u="none" strike="noStrike" dirty="0">
                          <a:effectLst/>
                          <a:latin typeface="Arial" panose="020B0604020202020204" pitchFamily="34" charset="0"/>
                          <a:cs typeface="Arial" panose="020B0604020202020204" pitchFamily="34" charset="0"/>
                        </a:rPr>
                        <a:t> Build, install a new 4-channel driver, with 10 µs risetime, electrically isolated</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2782" marR="2782" marT="2782" marB="13354" anchor="ctr">
                    <a:solidFill>
                      <a:schemeClr val="accent5">
                        <a:lumMod val="20000"/>
                        <a:lumOff val="80000"/>
                      </a:schemeClr>
                    </a:solidFill>
                  </a:tcPr>
                </a:tc>
                <a:tc>
                  <a:txBody>
                    <a:bodyPr/>
                    <a:lstStyle/>
                    <a:p>
                      <a:pPr algn="l" fontAlgn="ctr"/>
                      <a:r>
                        <a:rPr lang="en-US" sz="800" u="none" strike="noStrike" dirty="0">
                          <a:effectLst/>
                          <a:latin typeface="Arial" panose="020B0604020202020204" pitchFamily="34" charset="0"/>
                          <a:cs typeface="Arial" panose="020B0604020202020204" pitchFamily="34" charset="0"/>
                        </a:rPr>
                        <a:t> Prototype design is ready</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2782" marR="2782" marT="2782" marB="13354" anchor="ctr">
                    <a:solidFill>
                      <a:schemeClr val="accent5">
                        <a:lumMod val="20000"/>
                        <a:lumOff val="80000"/>
                      </a:schemeClr>
                    </a:solidFill>
                  </a:tcPr>
                </a:tc>
                <a:tc>
                  <a:txBody>
                    <a:bodyPr/>
                    <a:lstStyle/>
                    <a:p>
                      <a:pPr algn="l" fontAlgn="ctr"/>
                      <a:r>
                        <a:rPr lang="en-US" sz="800" u="none" strike="noStrike" dirty="0">
                          <a:effectLst/>
                          <a:latin typeface="Arial" panose="020B0604020202020204" pitchFamily="34" charset="0"/>
                          <a:cs typeface="Arial" panose="020B0604020202020204" pitchFamily="34" charset="0"/>
                        </a:rPr>
                        <a:t> Build, test, and install in 2026</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2782" marR="2782" marT="2782" marB="13354" anchor="ctr">
                    <a:solidFill>
                      <a:schemeClr val="accent5">
                        <a:lumMod val="20000"/>
                        <a:lumOff val="80000"/>
                      </a:schemeClr>
                    </a:solidFill>
                  </a:tcPr>
                </a:tc>
                <a:tc>
                  <a:txBody>
                    <a:bodyPr/>
                    <a:lstStyle/>
                    <a:p>
                      <a:pPr algn="ctr" fontAlgn="ctr"/>
                      <a:r>
                        <a:rPr lang="en-US" sz="800" b="1" u="none" strike="noStrike" dirty="0">
                          <a:effectLst/>
                          <a:latin typeface="Arial" panose="020B0604020202020204" pitchFamily="34" charset="0"/>
                          <a:cs typeface="Arial" panose="020B0604020202020204" pitchFamily="34" charset="0"/>
                        </a:rPr>
                        <a:t>60%</a:t>
                      </a:r>
                      <a:endParaRPr lang="en-US" sz="800" b="1" i="0" u="none" strike="noStrike" dirty="0">
                        <a:solidFill>
                          <a:srgbClr val="07181B"/>
                        </a:solidFill>
                        <a:effectLst/>
                        <a:latin typeface="Arial" panose="020B0604020202020204" pitchFamily="34" charset="0"/>
                        <a:cs typeface="Arial" panose="020B0604020202020204" pitchFamily="34" charset="0"/>
                      </a:endParaRPr>
                    </a:p>
                  </a:txBody>
                  <a:tcPr marL="0" marR="0" marT="0" marB="0" anchor="ctr">
                    <a:solidFill>
                      <a:schemeClr val="accent5">
                        <a:lumMod val="20000"/>
                        <a:lumOff val="80000"/>
                      </a:schemeClr>
                    </a:solidFill>
                  </a:tcPr>
                </a:tc>
                <a:extLst>
                  <a:ext uri="{0D108BD9-81ED-4DB2-BD59-A6C34878D82A}">
                    <a16:rowId xmlns:a16="http://schemas.microsoft.com/office/drawing/2014/main" val="2207431472"/>
                  </a:ext>
                </a:extLst>
              </a:tr>
              <a:tr h="231795">
                <a:tc>
                  <a:txBody>
                    <a:bodyPr/>
                    <a:lstStyle/>
                    <a:p>
                      <a:pPr algn="ctr" fontAlgn="ctr"/>
                      <a:r>
                        <a:rPr lang="en-US" sz="800" b="1" u="none" strike="noStrike">
                          <a:effectLst/>
                          <a:latin typeface="Arial" panose="020B0604020202020204" pitchFamily="34" charset="0"/>
                          <a:cs typeface="Arial" panose="020B0604020202020204" pitchFamily="34" charset="0"/>
                        </a:rPr>
                        <a:t>5</a:t>
                      </a:r>
                      <a:endParaRPr lang="en-US" sz="800" b="1" i="0" u="none" strike="noStrike">
                        <a:solidFill>
                          <a:srgbClr val="000000"/>
                        </a:solidFill>
                        <a:effectLst/>
                        <a:latin typeface="Arial" panose="020B0604020202020204" pitchFamily="34" charset="0"/>
                        <a:cs typeface="Arial" panose="020B0604020202020204" pitchFamily="34" charset="0"/>
                      </a:endParaRPr>
                    </a:p>
                  </a:txBody>
                  <a:tcPr marL="2782" marR="2782" marT="2782" marB="13354" anchor="ctr">
                    <a:solidFill>
                      <a:schemeClr val="accent5">
                        <a:lumMod val="20000"/>
                        <a:lumOff val="80000"/>
                      </a:schemeClr>
                    </a:solidFill>
                  </a:tcPr>
                </a:tc>
                <a:tc>
                  <a:txBody>
                    <a:bodyPr/>
                    <a:lstStyle/>
                    <a:p>
                      <a:pPr algn="ctr" fontAlgn="ctr"/>
                      <a:r>
                        <a:rPr lang="en-US" sz="800" u="none" strike="noStrike" dirty="0">
                          <a:effectLst/>
                          <a:latin typeface="Arial" panose="020B0604020202020204" pitchFamily="34" charset="0"/>
                          <a:cs typeface="Arial" panose="020B0604020202020204" pitchFamily="34" charset="0"/>
                        </a:rPr>
                        <a:t>Helicity Magnets Controller</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2782" marR="2782" marT="2782" marB="13354" anchor="ctr">
                    <a:solidFill>
                      <a:schemeClr val="accent5">
                        <a:lumMod val="20000"/>
                        <a:lumOff val="80000"/>
                      </a:schemeClr>
                    </a:solidFill>
                  </a:tcPr>
                </a:tc>
                <a:tc>
                  <a:txBody>
                    <a:bodyPr/>
                    <a:lstStyle/>
                    <a:p>
                      <a:pPr algn="l" fontAlgn="ctr"/>
                      <a:r>
                        <a:rPr lang="en-US" sz="800" u="none" strike="noStrike" dirty="0">
                          <a:effectLst/>
                          <a:latin typeface="Arial" panose="020B0604020202020204" pitchFamily="34" charset="0"/>
                          <a:cs typeface="Arial" panose="020B0604020202020204" pitchFamily="34" charset="0"/>
                        </a:rPr>
                        <a:t> Build, install new control system, with 10 µs rise-time, electrically isolated</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2782" marR="2782" marT="2782" marB="13354" anchor="ctr">
                    <a:solidFill>
                      <a:schemeClr val="accent5">
                        <a:lumMod val="20000"/>
                        <a:lumOff val="80000"/>
                      </a:schemeClr>
                    </a:solidFill>
                  </a:tcPr>
                </a:tc>
                <a:tc>
                  <a:txBody>
                    <a:bodyPr/>
                    <a:lstStyle/>
                    <a:p>
                      <a:pPr algn="l" fontAlgn="ctr"/>
                      <a:r>
                        <a:rPr lang="en-US" sz="800" u="none" strike="noStrike" dirty="0">
                          <a:effectLst/>
                          <a:latin typeface="Arial" panose="020B0604020202020204" pitchFamily="34" charset="0"/>
                          <a:cs typeface="Arial" panose="020B0604020202020204" pitchFamily="34" charset="0"/>
                        </a:rPr>
                        <a:t> Prototype circuit is ready, bench testing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2782" marR="2782" marT="2782" marB="13354" anchor="ctr">
                    <a:solidFill>
                      <a:schemeClr val="accent5">
                        <a:lumMod val="20000"/>
                        <a:lumOff val="8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800" u="none" strike="noStrike" dirty="0">
                          <a:effectLst/>
                          <a:latin typeface="Arial" panose="020B0604020202020204" pitchFamily="34" charset="0"/>
                          <a:cs typeface="Arial" panose="020B0604020202020204" pitchFamily="34" charset="0"/>
                        </a:rPr>
                        <a:t> Build, test, and install in 2026</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2782" marR="2782" marT="2782" marB="13354" anchor="ctr">
                    <a:solidFill>
                      <a:schemeClr val="accent5">
                        <a:lumMod val="20000"/>
                        <a:lumOff val="80000"/>
                      </a:schemeClr>
                    </a:solidFill>
                  </a:tcPr>
                </a:tc>
                <a:tc>
                  <a:txBody>
                    <a:bodyPr/>
                    <a:lstStyle/>
                    <a:p>
                      <a:pPr algn="ctr" fontAlgn="ctr"/>
                      <a:r>
                        <a:rPr lang="en-US" sz="800" b="1" u="none" strike="noStrike" dirty="0">
                          <a:effectLst/>
                          <a:latin typeface="Arial" panose="020B0604020202020204" pitchFamily="34" charset="0"/>
                          <a:cs typeface="Arial" panose="020B0604020202020204" pitchFamily="34" charset="0"/>
                        </a:rPr>
                        <a:t>35%</a:t>
                      </a:r>
                      <a:endParaRPr lang="en-US" sz="800" b="1" i="0" u="none" strike="noStrike" dirty="0">
                        <a:solidFill>
                          <a:srgbClr val="07181B"/>
                        </a:solidFill>
                        <a:effectLst/>
                        <a:latin typeface="Arial" panose="020B0604020202020204" pitchFamily="34" charset="0"/>
                        <a:cs typeface="Arial" panose="020B0604020202020204" pitchFamily="34" charset="0"/>
                      </a:endParaRPr>
                    </a:p>
                  </a:txBody>
                  <a:tcPr marL="0" marR="0" marT="0" marB="0" anchor="ctr">
                    <a:solidFill>
                      <a:schemeClr val="accent5">
                        <a:lumMod val="20000"/>
                        <a:lumOff val="80000"/>
                      </a:schemeClr>
                    </a:solidFill>
                  </a:tcPr>
                </a:tc>
                <a:extLst>
                  <a:ext uri="{0D108BD9-81ED-4DB2-BD59-A6C34878D82A}">
                    <a16:rowId xmlns:a16="http://schemas.microsoft.com/office/drawing/2014/main" val="2694256484"/>
                  </a:ext>
                </a:extLst>
              </a:tr>
              <a:tr h="231795">
                <a:tc>
                  <a:txBody>
                    <a:bodyPr/>
                    <a:lstStyle/>
                    <a:p>
                      <a:pPr algn="ctr" fontAlgn="ctr"/>
                      <a:r>
                        <a:rPr lang="en-US" sz="800" b="1" u="none" strike="noStrike">
                          <a:effectLst/>
                          <a:latin typeface="Arial" panose="020B0604020202020204" pitchFamily="34" charset="0"/>
                          <a:cs typeface="Arial" panose="020B0604020202020204" pitchFamily="34" charset="0"/>
                        </a:rPr>
                        <a:t>6</a:t>
                      </a:r>
                      <a:endParaRPr lang="en-US" sz="800" b="1" i="0" u="none" strike="noStrike">
                        <a:solidFill>
                          <a:srgbClr val="000000"/>
                        </a:solidFill>
                        <a:effectLst/>
                        <a:latin typeface="Arial" panose="020B0604020202020204" pitchFamily="34" charset="0"/>
                        <a:cs typeface="Arial" panose="020B0604020202020204" pitchFamily="34" charset="0"/>
                      </a:endParaRPr>
                    </a:p>
                  </a:txBody>
                  <a:tcPr marL="2782" marR="2782" marT="2782" marB="13354" anchor="ctr">
                    <a:solidFill>
                      <a:schemeClr val="accent5">
                        <a:lumMod val="20000"/>
                        <a:lumOff val="80000"/>
                      </a:schemeClr>
                    </a:solidFill>
                  </a:tcPr>
                </a:tc>
                <a:tc>
                  <a:txBody>
                    <a:bodyPr/>
                    <a:lstStyle/>
                    <a:p>
                      <a:pPr algn="ctr" fontAlgn="ctr"/>
                      <a:r>
                        <a:rPr lang="en-US" sz="800" u="none" strike="noStrike" dirty="0">
                          <a:effectLst/>
                          <a:latin typeface="Arial" panose="020B0604020202020204" pitchFamily="34" charset="0"/>
                          <a:cs typeface="Arial" panose="020B0604020202020204" pitchFamily="34" charset="0"/>
                        </a:rPr>
                        <a:t>Polarization Feedback</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2782" marR="2782" marT="2782" marB="13354" anchor="ctr">
                    <a:solidFill>
                      <a:schemeClr val="accent5">
                        <a:lumMod val="20000"/>
                        <a:lumOff val="80000"/>
                      </a:schemeClr>
                    </a:solidFill>
                  </a:tcPr>
                </a:tc>
                <a:tc>
                  <a:txBody>
                    <a:bodyPr/>
                    <a:lstStyle/>
                    <a:p>
                      <a:pPr algn="l" fontAlgn="ctr"/>
                      <a:r>
                        <a:rPr lang="en-US" sz="800" u="none" strike="noStrike" dirty="0">
                          <a:effectLst/>
                          <a:latin typeface="Arial" panose="020B0604020202020204" pitchFamily="34" charset="0"/>
                          <a:cs typeface="Arial" panose="020B0604020202020204" pitchFamily="34" charset="0"/>
                        </a:rPr>
                        <a:t> Provide Wien feedback to keep longitudinal polarization within 0.03°</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2782" marR="2782" marT="2782" marB="13354" anchor="ctr">
                    <a:solidFill>
                      <a:schemeClr val="accent5">
                        <a:lumMod val="20000"/>
                        <a:lumOff val="80000"/>
                      </a:schemeClr>
                    </a:solidFill>
                  </a:tcPr>
                </a:tc>
                <a:tc>
                  <a:txBody>
                    <a:bodyPr/>
                    <a:lstStyle/>
                    <a:p>
                      <a:pPr algn="l" fontAlgn="ctr"/>
                      <a:r>
                        <a:rPr lang="en-US" sz="800" u="none" strike="noStrike" dirty="0">
                          <a:effectLst/>
                          <a:latin typeface="Arial" panose="020B0604020202020204" pitchFamily="34" charset="0"/>
                          <a:cs typeface="Arial" panose="020B0604020202020204" pitchFamily="34" charset="0"/>
                        </a:rPr>
                        <a:t> Beam studies showed viability of using keV Wiens</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2782" marR="2782" marT="2782" marB="13354" anchor="ctr">
                    <a:solidFill>
                      <a:schemeClr val="accent5">
                        <a:lumMod val="20000"/>
                        <a:lumOff val="80000"/>
                      </a:schemeClr>
                    </a:solidFill>
                  </a:tcPr>
                </a:tc>
                <a:tc>
                  <a:txBody>
                    <a:bodyPr/>
                    <a:lstStyle/>
                    <a:p>
                      <a:pPr algn="l" fontAlgn="ctr"/>
                      <a:r>
                        <a:rPr lang="en-US" sz="800" u="none" strike="noStrike" dirty="0">
                          <a:effectLst/>
                          <a:latin typeface="Arial" panose="020B0604020202020204" pitchFamily="34" charset="0"/>
                          <a:cs typeface="Arial" panose="020B0604020202020204" pitchFamily="34" charset="0"/>
                        </a:rPr>
                        <a:t> Possible Phase II SBIR to build MeV Wiens</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2782" marR="2782" marT="2782" marB="13354" anchor="ctr">
                    <a:solidFill>
                      <a:schemeClr val="accent5">
                        <a:lumMod val="20000"/>
                        <a:lumOff val="80000"/>
                      </a:schemeClr>
                    </a:solidFill>
                  </a:tcPr>
                </a:tc>
                <a:tc>
                  <a:txBody>
                    <a:bodyPr/>
                    <a:lstStyle/>
                    <a:p>
                      <a:pPr algn="ctr" fontAlgn="ctr"/>
                      <a:r>
                        <a:rPr lang="en-US" sz="800" b="1" u="none" strike="noStrike" dirty="0">
                          <a:effectLst/>
                          <a:latin typeface="Arial" panose="020B0604020202020204" pitchFamily="34" charset="0"/>
                          <a:cs typeface="Arial" panose="020B0604020202020204" pitchFamily="34" charset="0"/>
                        </a:rPr>
                        <a:t>90%</a:t>
                      </a:r>
                      <a:endParaRPr lang="en-US" sz="800" b="1" i="0" u="none" strike="noStrike" dirty="0">
                        <a:solidFill>
                          <a:srgbClr val="07181B"/>
                        </a:solidFill>
                        <a:effectLst/>
                        <a:latin typeface="Arial" panose="020B0604020202020204" pitchFamily="34" charset="0"/>
                        <a:cs typeface="Arial" panose="020B0604020202020204" pitchFamily="34" charset="0"/>
                      </a:endParaRPr>
                    </a:p>
                  </a:txBody>
                  <a:tcPr marL="0" marR="0" marT="0" marB="0" anchor="ctr">
                    <a:solidFill>
                      <a:schemeClr val="accent5">
                        <a:lumMod val="20000"/>
                        <a:lumOff val="80000"/>
                      </a:schemeClr>
                    </a:solidFill>
                  </a:tcPr>
                </a:tc>
                <a:extLst>
                  <a:ext uri="{0D108BD9-81ED-4DB2-BD59-A6C34878D82A}">
                    <a16:rowId xmlns:a16="http://schemas.microsoft.com/office/drawing/2014/main" val="3174196708"/>
                  </a:ext>
                </a:extLst>
              </a:tr>
              <a:tr h="231795">
                <a:tc>
                  <a:txBody>
                    <a:bodyPr/>
                    <a:lstStyle/>
                    <a:p>
                      <a:pPr algn="ctr" fontAlgn="ctr"/>
                      <a:r>
                        <a:rPr lang="en-US" sz="800" b="1" u="none" strike="noStrike">
                          <a:effectLst/>
                          <a:latin typeface="Arial" panose="020B0604020202020204" pitchFamily="34" charset="0"/>
                          <a:cs typeface="Arial" panose="020B0604020202020204" pitchFamily="34" charset="0"/>
                        </a:rPr>
                        <a:t>7</a:t>
                      </a:r>
                      <a:endParaRPr lang="en-US" sz="800" b="1" i="0" u="none" strike="noStrike">
                        <a:solidFill>
                          <a:srgbClr val="000000"/>
                        </a:solidFill>
                        <a:effectLst/>
                        <a:latin typeface="Arial" panose="020B0604020202020204" pitchFamily="34" charset="0"/>
                        <a:cs typeface="Arial" panose="020B0604020202020204" pitchFamily="34" charset="0"/>
                      </a:endParaRPr>
                    </a:p>
                  </a:txBody>
                  <a:tcPr marL="2782" marR="2782" marT="2782" marB="13354" anchor="ctr">
                    <a:solidFill>
                      <a:schemeClr val="accent5">
                        <a:lumMod val="20000"/>
                        <a:lumOff val="80000"/>
                      </a:schemeClr>
                    </a:solidFill>
                  </a:tcPr>
                </a:tc>
                <a:tc>
                  <a:txBody>
                    <a:bodyPr/>
                    <a:lstStyle/>
                    <a:p>
                      <a:pPr algn="ctr" fontAlgn="ctr"/>
                      <a:r>
                        <a:rPr lang="en-US" sz="800" u="none" strike="noStrike" dirty="0">
                          <a:effectLst/>
                          <a:latin typeface="Arial" panose="020B0604020202020204" pitchFamily="34" charset="0"/>
                          <a:cs typeface="Arial" panose="020B0604020202020204" pitchFamily="34" charset="0"/>
                        </a:rPr>
                        <a:t>Wien Filter Slow Reversal</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2782" marR="2782" marT="2782" marB="13354" anchor="ctr">
                    <a:solidFill>
                      <a:schemeClr val="accent5">
                        <a:lumMod val="20000"/>
                        <a:lumOff val="80000"/>
                      </a:schemeClr>
                    </a:solidFill>
                  </a:tcPr>
                </a:tc>
                <a:tc>
                  <a:txBody>
                    <a:bodyPr/>
                    <a:lstStyle/>
                    <a:p>
                      <a:pPr algn="l" fontAlgn="ctr"/>
                      <a:r>
                        <a:rPr lang="en-US" sz="800" u="none" strike="noStrike" dirty="0">
                          <a:effectLst/>
                          <a:latin typeface="Arial" panose="020B0604020202020204" pitchFamily="34" charset="0"/>
                          <a:cs typeface="Arial" panose="020B0604020202020204" pitchFamily="34" charset="0"/>
                        </a:rPr>
                        <a:t> Study Wiens Flip-Right and Flip-Left setups</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2782" marR="2782" marT="2782" marB="13354" anchor="ctr">
                    <a:solidFill>
                      <a:schemeClr val="accent5">
                        <a:lumMod val="20000"/>
                        <a:lumOff val="8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800" u="none" strike="noStrike" dirty="0">
                          <a:effectLst/>
                          <a:latin typeface="Arial" panose="020B0604020202020204" pitchFamily="34" charset="0"/>
                          <a:cs typeface="Arial" panose="020B0604020202020204" pitchFamily="34" charset="0"/>
                        </a:rPr>
                        <a:t> Studies showed good reversal, vacuum spikes problem</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2782" marR="2782" marT="2782" marB="13354" anchor="ctr">
                    <a:solidFill>
                      <a:schemeClr val="accent5">
                        <a:lumMod val="20000"/>
                        <a:lumOff val="80000"/>
                      </a:schemeClr>
                    </a:solidFill>
                  </a:tcPr>
                </a:tc>
                <a:tc>
                  <a:txBody>
                    <a:bodyPr/>
                    <a:lstStyle/>
                    <a:p>
                      <a:pPr algn="l" fontAlgn="ctr"/>
                      <a:r>
                        <a:rPr lang="en-US" sz="800" u="none" strike="noStrike" dirty="0">
                          <a:effectLst/>
                          <a:latin typeface="Arial" panose="020B0604020202020204" pitchFamily="34" charset="0"/>
                          <a:cs typeface="Arial" panose="020B0604020202020204" pitchFamily="34" charset="0"/>
                        </a:rPr>
                        <a:t> Implemented water cooling and re-design magnet</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2782" marR="2782" marT="2782" marB="13354" anchor="ctr">
                    <a:solidFill>
                      <a:schemeClr val="accent5">
                        <a:lumMod val="20000"/>
                        <a:lumOff val="80000"/>
                      </a:schemeClr>
                    </a:solidFill>
                  </a:tcPr>
                </a:tc>
                <a:tc>
                  <a:txBody>
                    <a:bodyPr/>
                    <a:lstStyle/>
                    <a:p>
                      <a:pPr algn="ctr" fontAlgn="ctr"/>
                      <a:r>
                        <a:rPr lang="en-US" sz="800" b="1" u="none" strike="noStrike" dirty="0">
                          <a:effectLst/>
                          <a:latin typeface="Arial" panose="020B0604020202020204" pitchFamily="34" charset="0"/>
                          <a:cs typeface="Arial" panose="020B0604020202020204" pitchFamily="34" charset="0"/>
                        </a:rPr>
                        <a:t>75%</a:t>
                      </a:r>
                      <a:endParaRPr lang="en-US" sz="800" b="1" i="0" u="none" strike="noStrike" dirty="0">
                        <a:solidFill>
                          <a:srgbClr val="07181B"/>
                        </a:solidFill>
                        <a:effectLst/>
                        <a:latin typeface="Arial" panose="020B0604020202020204" pitchFamily="34" charset="0"/>
                        <a:cs typeface="Arial" panose="020B0604020202020204" pitchFamily="34" charset="0"/>
                      </a:endParaRPr>
                    </a:p>
                  </a:txBody>
                  <a:tcPr marL="0" marR="0" marT="0" marB="0" anchor="ctr">
                    <a:solidFill>
                      <a:schemeClr val="accent5">
                        <a:lumMod val="20000"/>
                        <a:lumOff val="80000"/>
                      </a:schemeClr>
                    </a:solidFill>
                  </a:tcPr>
                </a:tc>
                <a:extLst>
                  <a:ext uri="{0D108BD9-81ED-4DB2-BD59-A6C34878D82A}">
                    <a16:rowId xmlns:a16="http://schemas.microsoft.com/office/drawing/2014/main" val="1536368545"/>
                  </a:ext>
                </a:extLst>
              </a:tr>
              <a:tr h="231795">
                <a:tc>
                  <a:txBody>
                    <a:bodyPr/>
                    <a:lstStyle/>
                    <a:p>
                      <a:pPr algn="ctr" fontAlgn="ctr"/>
                      <a:r>
                        <a:rPr lang="en-US" sz="800" b="1" u="none" strike="noStrike">
                          <a:effectLst/>
                          <a:latin typeface="Arial" panose="020B0604020202020204" pitchFamily="34" charset="0"/>
                          <a:cs typeface="Arial" panose="020B0604020202020204" pitchFamily="34" charset="0"/>
                        </a:rPr>
                        <a:t>8</a:t>
                      </a:r>
                      <a:endParaRPr lang="en-US" sz="800" b="1" i="0" u="none" strike="noStrike">
                        <a:solidFill>
                          <a:srgbClr val="000000"/>
                        </a:solidFill>
                        <a:effectLst/>
                        <a:latin typeface="Arial" panose="020B0604020202020204" pitchFamily="34" charset="0"/>
                        <a:cs typeface="Arial" panose="020B0604020202020204" pitchFamily="34" charset="0"/>
                      </a:endParaRPr>
                    </a:p>
                  </a:txBody>
                  <a:tcPr marL="2782" marR="2782" marT="2782" marB="13354" anchor="ctr">
                    <a:solidFill>
                      <a:schemeClr val="accent5">
                        <a:lumMod val="20000"/>
                        <a:lumOff val="80000"/>
                      </a:schemeClr>
                    </a:solidFill>
                  </a:tcPr>
                </a:tc>
                <a:tc>
                  <a:txBody>
                    <a:bodyPr/>
                    <a:lstStyle/>
                    <a:p>
                      <a:pPr algn="ctr" fontAlgn="ctr"/>
                      <a:r>
                        <a:rPr lang="en-US" sz="800" u="none" strike="noStrike" dirty="0">
                          <a:effectLst/>
                          <a:latin typeface="Arial" panose="020B0604020202020204" pitchFamily="34" charset="0"/>
                          <a:cs typeface="Arial" panose="020B0604020202020204" pitchFamily="34" charset="0"/>
                        </a:rPr>
                        <a:t>Injector Transmission and PQB</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2782" marR="2782" marT="2782" marB="13354" anchor="ctr">
                    <a:solidFill>
                      <a:schemeClr val="accent5">
                        <a:lumMod val="20000"/>
                        <a:lumOff val="80000"/>
                      </a:schemeClr>
                    </a:solidFill>
                  </a:tcPr>
                </a:tc>
                <a:tc>
                  <a:txBody>
                    <a:bodyPr/>
                    <a:lstStyle/>
                    <a:p>
                      <a:pPr algn="l" fontAlgn="ctr"/>
                      <a:r>
                        <a:rPr lang="en-US" sz="800" u="none" strike="noStrike" dirty="0">
                          <a:effectLst/>
                          <a:latin typeface="Arial" panose="020B0604020202020204" pitchFamily="34" charset="0"/>
                          <a:cs typeface="Arial" panose="020B0604020202020204" pitchFamily="34" charset="0"/>
                        </a:rPr>
                        <a:t> Optimize injector transmission for &gt; 95%</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2782" marR="2782" marT="2782" marB="13354" anchor="ctr">
                    <a:solidFill>
                      <a:schemeClr val="accent5">
                        <a:lumMod val="20000"/>
                        <a:lumOff val="8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800" u="none" strike="noStrike" dirty="0">
                          <a:effectLst/>
                          <a:latin typeface="Arial" panose="020B0604020202020204" pitchFamily="34" charset="0"/>
                          <a:cs typeface="Arial" panose="020B0604020202020204" pitchFamily="34" charset="0"/>
                        </a:rPr>
                        <a:t> Initial beam studies showed acceptable transmission </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2782" marR="2782" marT="2782" marB="13354" anchor="ctr">
                    <a:solidFill>
                      <a:schemeClr val="accent5">
                        <a:lumMod val="20000"/>
                        <a:lumOff val="8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800" u="none" strike="noStrike" dirty="0">
                          <a:effectLst/>
                          <a:latin typeface="Arial" panose="020B0604020202020204" pitchFamily="34" charset="0"/>
                          <a:cs typeface="Arial" panose="020B0604020202020204" pitchFamily="34" charset="0"/>
                        </a:rPr>
                        <a:t> Replace ceramic, go to 200 kV after 2026 physics run</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2782" marR="2782" marT="2782" marB="13354" anchor="ctr">
                    <a:solidFill>
                      <a:schemeClr val="accent5">
                        <a:lumMod val="20000"/>
                        <a:lumOff val="80000"/>
                      </a:schemeClr>
                    </a:solidFill>
                  </a:tcPr>
                </a:tc>
                <a:tc>
                  <a:txBody>
                    <a:bodyPr/>
                    <a:lstStyle/>
                    <a:p>
                      <a:pPr algn="ctr" fontAlgn="ctr"/>
                      <a:r>
                        <a:rPr lang="en-US" sz="800" b="1" u="none" strike="noStrike" dirty="0">
                          <a:effectLst/>
                          <a:latin typeface="Arial" panose="020B0604020202020204" pitchFamily="34" charset="0"/>
                          <a:cs typeface="Arial" panose="020B0604020202020204" pitchFamily="34" charset="0"/>
                        </a:rPr>
                        <a:t>55%</a:t>
                      </a:r>
                      <a:endParaRPr lang="en-US" sz="800" b="1" i="0" u="none" strike="noStrike" dirty="0">
                        <a:solidFill>
                          <a:srgbClr val="07181B"/>
                        </a:solidFill>
                        <a:effectLst/>
                        <a:latin typeface="Arial" panose="020B0604020202020204" pitchFamily="34" charset="0"/>
                        <a:cs typeface="Arial" panose="020B0604020202020204" pitchFamily="34" charset="0"/>
                      </a:endParaRPr>
                    </a:p>
                  </a:txBody>
                  <a:tcPr marL="0" marR="0" marT="0" marB="0" anchor="ctr">
                    <a:solidFill>
                      <a:schemeClr val="accent5">
                        <a:lumMod val="20000"/>
                        <a:lumOff val="80000"/>
                      </a:schemeClr>
                    </a:solidFill>
                  </a:tcPr>
                </a:tc>
                <a:extLst>
                  <a:ext uri="{0D108BD9-81ED-4DB2-BD59-A6C34878D82A}">
                    <a16:rowId xmlns:a16="http://schemas.microsoft.com/office/drawing/2014/main" val="2702984822"/>
                  </a:ext>
                </a:extLst>
              </a:tr>
              <a:tr h="231795">
                <a:tc>
                  <a:txBody>
                    <a:bodyPr/>
                    <a:lstStyle/>
                    <a:p>
                      <a:pPr algn="ctr" fontAlgn="ctr"/>
                      <a:r>
                        <a:rPr lang="en-US" sz="800" b="1" u="none" strike="noStrike">
                          <a:effectLst/>
                          <a:latin typeface="Arial" panose="020B0604020202020204" pitchFamily="34" charset="0"/>
                          <a:cs typeface="Arial" panose="020B0604020202020204" pitchFamily="34" charset="0"/>
                        </a:rPr>
                        <a:t>9</a:t>
                      </a:r>
                      <a:endParaRPr lang="en-US" sz="800" b="1" i="0" u="none" strike="noStrike">
                        <a:solidFill>
                          <a:srgbClr val="000000"/>
                        </a:solidFill>
                        <a:effectLst/>
                        <a:latin typeface="Arial" panose="020B0604020202020204" pitchFamily="34" charset="0"/>
                        <a:cs typeface="Arial" panose="020B0604020202020204" pitchFamily="34" charset="0"/>
                      </a:endParaRPr>
                    </a:p>
                  </a:txBody>
                  <a:tcPr marL="2782" marR="2782" marT="2782" marB="13354" anchor="ctr">
                    <a:solidFill>
                      <a:schemeClr val="accent5">
                        <a:lumMod val="20000"/>
                        <a:lumOff val="80000"/>
                      </a:schemeClr>
                    </a:solidFill>
                  </a:tcPr>
                </a:tc>
                <a:tc>
                  <a:txBody>
                    <a:bodyPr/>
                    <a:lstStyle/>
                    <a:p>
                      <a:pPr algn="ctr" fontAlgn="ctr"/>
                      <a:r>
                        <a:rPr lang="en-US" sz="800" u="none" strike="noStrike" dirty="0">
                          <a:effectLst/>
                          <a:latin typeface="Arial" panose="020B0604020202020204" pitchFamily="34" charset="0"/>
                          <a:cs typeface="Arial" panose="020B0604020202020204" pitchFamily="34" charset="0"/>
                        </a:rPr>
                        <a:t>Matching and Adiabatic Damping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2782" marR="2782" marT="2782" marB="13354" anchor="ctr">
                    <a:solidFill>
                      <a:schemeClr val="accent5">
                        <a:lumMod val="20000"/>
                        <a:lumOff val="80000"/>
                      </a:schemeClr>
                    </a:solidFill>
                  </a:tcPr>
                </a:tc>
                <a:tc>
                  <a:txBody>
                    <a:bodyPr/>
                    <a:lstStyle/>
                    <a:p>
                      <a:pPr algn="l" fontAlgn="ctr"/>
                      <a:r>
                        <a:rPr lang="en-US" sz="800" u="none" strike="noStrike" dirty="0">
                          <a:effectLst/>
                          <a:latin typeface="Arial" panose="020B0604020202020204" pitchFamily="34" charset="0"/>
                          <a:cs typeface="Arial" panose="020B0604020202020204" pitchFamily="34" charset="0"/>
                        </a:rPr>
                        <a:t> Deliver matched beam and adequate adiabatic damping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2782" marR="2782" marT="2782" marB="13354" anchor="ctr">
                    <a:solidFill>
                      <a:schemeClr val="accent5">
                        <a:lumMod val="20000"/>
                        <a:lumOff val="80000"/>
                      </a:schemeClr>
                    </a:solidFill>
                  </a:tcPr>
                </a:tc>
                <a:tc>
                  <a:txBody>
                    <a:bodyPr/>
                    <a:lstStyle/>
                    <a:p>
                      <a:pPr algn="l" fontAlgn="ctr"/>
                      <a:r>
                        <a:rPr lang="en-US" sz="800" u="none" strike="noStrike" dirty="0">
                          <a:effectLst/>
                          <a:latin typeface="Arial" panose="020B0604020202020204" pitchFamily="34" charset="0"/>
                          <a:cs typeface="Arial" panose="020B0604020202020204" pitchFamily="34" charset="0"/>
                        </a:rPr>
                        <a:t> Measured across Booster, Accelerator will use raytrace</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2782" marR="2782" marT="2782" marB="13354" anchor="ctr">
                    <a:solidFill>
                      <a:schemeClr val="accent5">
                        <a:lumMod val="20000"/>
                        <a:lumOff val="80000"/>
                      </a:schemeClr>
                    </a:solidFill>
                  </a:tcPr>
                </a:tc>
                <a:tc>
                  <a:txBody>
                    <a:bodyPr/>
                    <a:lstStyle/>
                    <a:p>
                      <a:pPr algn="l" fontAlgn="ctr"/>
                      <a:r>
                        <a:rPr lang="en-US" sz="800" u="none" strike="noStrike" dirty="0">
                          <a:effectLst/>
                          <a:latin typeface="Arial" panose="020B0604020202020204" pitchFamily="34" charset="0"/>
                          <a:cs typeface="Arial" panose="020B0604020202020204" pitchFamily="34" charset="0"/>
                        </a:rPr>
                        <a:t> Finish raytrace analysis</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2782" marR="2782" marT="2782" marB="13354" anchor="ctr">
                    <a:solidFill>
                      <a:schemeClr val="accent5">
                        <a:lumMod val="20000"/>
                        <a:lumOff val="80000"/>
                      </a:schemeClr>
                    </a:solidFill>
                  </a:tcPr>
                </a:tc>
                <a:tc>
                  <a:txBody>
                    <a:bodyPr/>
                    <a:lstStyle/>
                    <a:p>
                      <a:pPr algn="ctr" fontAlgn="ctr"/>
                      <a:r>
                        <a:rPr lang="en-US" sz="800" b="1" u="none" strike="noStrike" dirty="0">
                          <a:effectLst/>
                          <a:latin typeface="Arial" panose="020B0604020202020204" pitchFamily="34" charset="0"/>
                          <a:cs typeface="Arial" panose="020B0604020202020204" pitchFamily="34" charset="0"/>
                        </a:rPr>
                        <a:t>80%</a:t>
                      </a:r>
                      <a:endParaRPr lang="en-US" sz="800" b="1" i="0" u="none" strike="noStrike" dirty="0">
                        <a:solidFill>
                          <a:srgbClr val="07181B"/>
                        </a:solidFill>
                        <a:effectLst/>
                        <a:latin typeface="Arial" panose="020B0604020202020204" pitchFamily="34" charset="0"/>
                        <a:cs typeface="Arial" panose="020B0604020202020204" pitchFamily="34" charset="0"/>
                      </a:endParaRPr>
                    </a:p>
                  </a:txBody>
                  <a:tcPr marL="0" marR="0" marT="0" marB="0" anchor="ctr">
                    <a:solidFill>
                      <a:schemeClr val="accent5">
                        <a:lumMod val="20000"/>
                        <a:lumOff val="80000"/>
                      </a:schemeClr>
                    </a:solidFill>
                  </a:tcPr>
                </a:tc>
                <a:extLst>
                  <a:ext uri="{0D108BD9-81ED-4DB2-BD59-A6C34878D82A}">
                    <a16:rowId xmlns:a16="http://schemas.microsoft.com/office/drawing/2014/main" val="1570826191"/>
                  </a:ext>
                </a:extLst>
              </a:tr>
              <a:tr h="231795">
                <a:tc>
                  <a:txBody>
                    <a:bodyPr/>
                    <a:lstStyle/>
                    <a:p>
                      <a:pPr algn="ctr" fontAlgn="ctr"/>
                      <a:r>
                        <a:rPr lang="en-US" sz="800" b="1" u="none" strike="noStrike">
                          <a:effectLst/>
                          <a:latin typeface="Arial" panose="020B0604020202020204" pitchFamily="34" charset="0"/>
                          <a:cs typeface="Arial" panose="020B0604020202020204" pitchFamily="34" charset="0"/>
                        </a:rPr>
                        <a:t>10</a:t>
                      </a:r>
                      <a:endParaRPr lang="en-US" sz="800" b="1" i="0" u="none" strike="noStrike">
                        <a:solidFill>
                          <a:srgbClr val="000000"/>
                        </a:solidFill>
                        <a:effectLst/>
                        <a:latin typeface="Arial" panose="020B0604020202020204" pitchFamily="34" charset="0"/>
                        <a:cs typeface="Arial" panose="020B0604020202020204" pitchFamily="34" charset="0"/>
                      </a:endParaRPr>
                    </a:p>
                  </a:txBody>
                  <a:tcPr marL="2782" marR="2782" marT="2782" marB="13354" anchor="ctr">
                    <a:solidFill>
                      <a:schemeClr val="accent5">
                        <a:lumMod val="20000"/>
                        <a:lumOff val="80000"/>
                      </a:schemeClr>
                    </a:solidFill>
                  </a:tcPr>
                </a:tc>
                <a:tc>
                  <a:txBody>
                    <a:bodyPr/>
                    <a:lstStyle/>
                    <a:p>
                      <a:pPr algn="ctr" fontAlgn="ctr"/>
                      <a:r>
                        <a:rPr lang="en-US" sz="800" u="none" strike="noStrike" dirty="0">
                          <a:effectLst/>
                          <a:latin typeface="Arial" panose="020B0604020202020204" pitchFamily="34" charset="0"/>
                          <a:cs typeface="Arial" panose="020B0604020202020204" pitchFamily="34" charset="0"/>
                        </a:rPr>
                        <a:t>Fast Feedback</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2782" marR="2782" marT="2782" marB="13354" anchor="ctr">
                    <a:solidFill>
                      <a:schemeClr val="accent5">
                        <a:lumMod val="20000"/>
                        <a:lumOff val="80000"/>
                      </a:schemeClr>
                    </a:solidFill>
                  </a:tcPr>
                </a:tc>
                <a:tc>
                  <a:txBody>
                    <a:bodyPr/>
                    <a:lstStyle/>
                    <a:p>
                      <a:pPr algn="l" fontAlgn="ctr"/>
                      <a:r>
                        <a:rPr lang="en-US" sz="800" u="none" strike="noStrike" dirty="0">
                          <a:effectLst/>
                          <a:latin typeface="Arial" panose="020B0604020202020204" pitchFamily="34" charset="0"/>
                          <a:cs typeface="Arial" panose="020B0604020202020204" pitchFamily="34" charset="0"/>
                        </a:rPr>
                        <a:t> Test and maintain existing system</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2782" marR="2782" marT="2782" marB="13354" anchor="ctr">
                    <a:solidFill>
                      <a:schemeClr val="accent5">
                        <a:lumMod val="20000"/>
                        <a:lumOff val="80000"/>
                      </a:schemeClr>
                    </a:solidFill>
                  </a:tcPr>
                </a:tc>
                <a:tc>
                  <a:txBody>
                    <a:bodyPr/>
                    <a:lstStyle/>
                    <a:p>
                      <a:pPr algn="l" fontAlgn="ctr"/>
                      <a:r>
                        <a:rPr lang="en-US" sz="800" u="none" strike="noStrike" dirty="0">
                          <a:effectLst/>
                          <a:latin typeface="Arial" panose="020B0604020202020204" pitchFamily="34" charset="0"/>
                          <a:cs typeface="Arial" panose="020B0604020202020204" pitchFamily="34" charset="0"/>
                        </a:rPr>
                        <a:t> FFB works as designed</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2782" marR="2782" marT="2782" marB="13354" anchor="ctr">
                    <a:solidFill>
                      <a:schemeClr val="accent5">
                        <a:lumMod val="20000"/>
                        <a:lumOff val="80000"/>
                      </a:schemeClr>
                    </a:solidFill>
                  </a:tcPr>
                </a:tc>
                <a:tc>
                  <a:txBody>
                    <a:bodyPr/>
                    <a:lstStyle/>
                    <a:p>
                      <a:pPr algn="l" fontAlgn="ctr"/>
                      <a:r>
                        <a:rPr lang="en-US" sz="800" u="none" strike="noStrike" dirty="0">
                          <a:effectLst/>
                          <a:latin typeface="Arial" panose="020B0604020202020204" pitchFamily="34" charset="0"/>
                          <a:cs typeface="Arial" panose="020B0604020202020204" pitchFamily="34" charset="0"/>
                        </a:rPr>
                        <a:t> Measure current noise affecting vertical position</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2782" marR="2782" marT="2782" marB="13354" anchor="ctr">
                    <a:solidFill>
                      <a:schemeClr val="accent5">
                        <a:lumMod val="20000"/>
                        <a:lumOff val="80000"/>
                      </a:schemeClr>
                    </a:solidFill>
                  </a:tcPr>
                </a:tc>
                <a:tc>
                  <a:txBody>
                    <a:bodyPr/>
                    <a:lstStyle/>
                    <a:p>
                      <a:pPr algn="ctr" fontAlgn="ctr"/>
                      <a:r>
                        <a:rPr lang="en-US" sz="800" b="1" u="none" strike="noStrike" dirty="0">
                          <a:effectLst/>
                          <a:latin typeface="Arial" panose="020B0604020202020204" pitchFamily="34" charset="0"/>
                          <a:cs typeface="Arial" panose="020B0604020202020204" pitchFamily="34" charset="0"/>
                        </a:rPr>
                        <a:t>90%</a:t>
                      </a:r>
                      <a:endParaRPr lang="en-US" sz="800" b="1" i="0" u="none" strike="noStrike" dirty="0">
                        <a:solidFill>
                          <a:srgbClr val="07181B"/>
                        </a:solidFill>
                        <a:effectLst/>
                        <a:latin typeface="Arial" panose="020B0604020202020204" pitchFamily="34" charset="0"/>
                        <a:cs typeface="Arial" panose="020B0604020202020204" pitchFamily="34" charset="0"/>
                      </a:endParaRPr>
                    </a:p>
                  </a:txBody>
                  <a:tcPr marL="0" marR="0" marT="0" marB="0" anchor="ctr">
                    <a:solidFill>
                      <a:schemeClr val="accent5">
                        <a:lumMod val="20000"/>
                        <a:lumOff val="80000"/>
                      </a:schemeClr>
                    </a:solidFill>
                  </a:tcPr>
                </a:tc>
                <a:extLst>
                  <a:ext uri="{0D108BD9-81ED-4DB2-BD59-A6C34878D82A}">
                    <a16:rowId xmlns:a16="http://schemas.microsoft.com/office/drawing/2014/main" val="2157068543"/>
                  </a:ext>
                </a:extLst>
              </a:tr>
              <a:tr h="231795">
                <a:tc>
                  <a:txBody>
                    <a:bodyPr/>
                    <a:lstStyle/>
                    <a:p>
                      <a:pPr algn="ctr" fontAlgn="ctr"/>
                      <a:r>
                        <a:rPr lang="en-US" sz="800" b="1" u="none" strike="noStrike">
                          <a:effectLst/>
                          <a:latin typeface="Arial" panose="020B0604020202020204" pitchFamily="34" charset="0"/>
                          <a:cs typeface="Arial" panose="020B0604020202020204" pitchFamily="34" charset="0"/>
                        </a:rPr>
                        <a:t>11</a:t>
                      </a:r>
                      <a:endParaRPr lang="en-US" sz="800" b="1" i="0" u="none" strike="noStrike">
                        <a:solidFill>
                          <a:srgbClr val="000000"/>
                        </a:solidFill>
                        <a:effectLst/>
                        <a:latin typeface="Arial" panose="020B0604020202020204" pitchFamily="34" charset="0"/>
                        <a:cs typeface="Arial" panose="020B0604020202020204" pitchFamily="34" charset="0"/>
                      </a:endParaRPr>
                    </a:p>
                  </a:txBody>
                  <a:tcPr marL="2782" marR="2782" marT="2782" marB="13354" anchor="ctr">
                    <a:solidFill>
                      <a:schemeClr val="accent5">
                        <a:lumMod val="20000"/>
                        <a:lumOff val="80000"/>
                      </a:schemeClr>
                    </a:solidFill>
                  </a:tcPr>
                </a:tc>
                <a:tc>
                  <a:txBody>
                    <a:bodyPr/>
                    <a:lstStyle/>
                    <a:p>
                      <a:pPr algn="ctr" fontAlgn="ctr"/>
                      <a:r>
                        <a:rPr lang="en-US" sz="800" u="none" strike="noStrike" dirty="0">
                          <a:effectLst/>
                          <a:latin typeface="Arial" panose="020B0604020202020204" pitchFamily="34" charset="0"/>
                          <a:cs typeface="Arial" panose="020B0604020202020204" pitchFamily="34" charset="0"/>
                        </a:rPr>
                        <a:t>Compton Polarimeter Background</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2782" marR="2782" marT="2782" marB="13354" anchor="ctr">
                    <a:solidFill>
                      <a:schemeClr val="accent5">
                        <a:lumMod val="20000"/>
                        <a:lumOff val="80000"/>
                      </a:schemeClr>
                    </a:solidFill>
                  </a:tcPr>
                </a:tc>
                <a:tc>
                  <a:txBody>
                    <a:bodyPr/>
                    <a:lstStyle/>
                    <a:p>
                      <a:pPr algn="l" fontAlgn="ctr"/>
                      <a:r>
                        <a:rPr lang="en-US" sz="800" u="none" strike="noStrike" dirty="0">
                          <a:effectLst/>
                          <a:latin typeface="Arial" panose="020B0604020202020204" pitchFamily="34" charset="0"/>
                          <a:cs typeface="Arial" panose="020B0604020202020204" pitchFamily="34" charset="0"/>
                        </a:rPr>
                        <a:t> Setup beam thru polarimeter with low halo &gt; 100 Hz/µA</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2782" marR="2782" marT="2782" marB="13354" anchor="ctr">
                    <a:solidFill>
                      <a:schemeClr val="accent5">
                        <a:lumMod val="20000"/>
                        <a:lumOff val="80000"/>
                      </a:schemeClr>
                    </a:solidFill>
                  </a:tcPr>
                </a:tc>
                <a:tc>
                  <a:txBody>
                    <a:bodyPr/>
                    <a:lstStyle/>
                    <a:p>
                      <a:pPr algn="l" fontAlgn="ctr"/>
                      <a:r>
                        <a:rPr lang="en-US" sz="800" u="none" strike="noStrike" dirty="0">
                          <a:effectLst/>
                          <a:latin typeface="Arial" panose="020B0604020202020204" pitchFamily="34" charset="0"/>
                          <a:cs typeface="Arial" panose="020B0604020202020204" pitchFamily="34" charset="0"/>
                        </a:rPr>
                        <a:t> Added harp to beamline. No beam to Hall A till 2027</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2782" marR="2782" marT="2782" marB="13354" anchor="ctr">
                    <a:solidFill>
                      <a:schemeClr val="accent5">
                        <a:lumMod val="20000"/>
                        <a:lumOff val="80000"/>
                      </a:schemeClr>
                    </a:solidFill>
                  </a:tcPr>
                </a:tc>
                <a:tc>
                  <a:txBody>
                    <a:bodyPr/>
                    <a:lstStyle/>
                    <a:p>
                      <a:pPr algn="l" fontAlgn="ctr"/>
                      <a:r>
                        <a:rPr lang="en-US" sz="800" u="none" strike="noStrike" dirty="0">
                          <a:effectLst/>
                          <a:latin typeface="Arial" panose="020B0604020202020204" pitchFamily="34" charset="0"/>
                          <a:cs typeface="Arial" panose="020B0604020202020204" pitchFamily="34" charset="0"/>
                        </a:rPr>
                        <a:t> Working on Compton AI/ML</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2782" marR="2782" marT="2782" marB="13354" anchor="ctr">
                    <a:solidFill>
                      <a:schemeClr val="accent5">
                        <a:lumMod val="20000"/>
                        <a:lumOff val="80000"/>
                      </a:schemeClr>
                    </a:solidFill>
                  </a:tcPr>
                </a:tc>
                <a:tc>
                  <a:txBody>
                    <a:bodyPr/>
                    <a:lstStyle/>
                    <a:p>
                      <a:pPr algn="ctr" fontAlgn="ctr"/>
                      <a:r>
                        <a:rPr lang="en-US" sz="800" b="1" u="none" strike="noStrike" dirty="0">
                          <a:effectLst/>
                          <a:latin typeface="Arial" panose="020B0604020202020204" pitchFamily="34" charset="0"/>
                          <a:cs typeface="Arial" panose="020B0604020202020204" pitchFamily="34" charset="0"/>
                        </a:rPr>
                        <a:t>50%</a:t>
                      </a:r>
                      <a:endParaRPr lang="en-US" sz="800" b="1" i="0" u="none" strike="noStrike" dirty="0">
                        <a:solidFill>
                          <a:srgbClr val="07181B"/>
                        </a:solidFill>
                        <a:effectLst/>
                        <a:latin typeface="Arial" panose="020B0604020202020204" pitchFamily="34" charset="0"/>
                        <a:cs typeface="Arial" panose="020B0604020202020204" pitchFamily="34" charset="0"/>
                      </a:endParaRPr>
                    </a:p>
                  </a:txBody>
                  <a:tcPr marL="0" marR="0" marT="0" marB="0" anchor="ctr">
                    <a:solidFill>
                      <a:schemeClr val="accent5">
                        <a:lumMod val="20000"/>
                        <a:lumOff val="80000"/>
                      </a:schemeClr>
                    </a:solidFill>
                  </a:tcPr>
                </a:tc>
                <a:extLst>
                  <a:ext uri="{0D108BD9-81ED-4DB2-BD59-A6C34878D82A}">
                    <a16:rowId xmlns:a16="http://schemas.microsoft.com/office/drawing/2014/main" val="1285249717"/>
                  </a:ext>
                </a:extLst>
              </a:tr>
              <a:tr h="231795">
                <a:tc>
                  <a:txBody>
                    <a:bodyPr/>
                    <a:lstStyle/>
                    <a:p>
                      <a:pPr algn="ctr" fontAlgn="ctr"/>
                      <a:r>
                        <a:rPr lang="en-US" sz="800" b="1" u="none" strike="noStrike">
                          <a:effectLst/>
                          <a:latin typeface="Arial" panose="020B0604020202020204" pitchFamily="34" charset="0"/>
                          <a:cs typeface="Arial" panose="020B0604020202020204" pitchFamily="34" charset="0"/>
                        </a:rPr>
                        <a:t>12</a:t>
                      </a:r>
                      <a:endParaRPr lang="en-US" sz="800" b="1" i="0" u="none" strike="noStrike">
                        <a:solidFill>
                          <a:srgbClr val="000000"/>
                        </a:solidFill>
                        <a:effectLst/>
                        <a:latin typeface="Arial" panose="020B0604020202020204" pitchFamily="34" charset="0"/>
                        <a:cs typeface="Arial" panose="020B0604020202020204" pitchFamily="34" charset="0"/>
                      </a:endParaRPr>
                    </a:p>
                  </a:txBody>
                  <a:tcPr marL="2782" marR="2782" marT="2782" marB="13354" anchor="ctr">
                    <a:solidFill>
                      <a:schemeClr val="accent5">
                        <a:lumMod val="20000"/>
                        <a:lumOff val="80000"/>
                      </a:schemeClr>
                    </a:solidFill>
                  </a:tcPr>
                </a:tc>
                <a:tc>
                  <a:txBody>
                    <a:bodyPr/>
                    <a:lstStyle/>
                    <a:p>
                      <a:pPr algn="ctr" fontAlgn="ctr"/>
                      <a:r>
                        <a:rPr lang="en-US" sz="800" u="none" strike="noStrike">
                          <a:effectLst/>
                          <a:latin typeface="Arial" panose="020B0604020202020204" pitchFamily="34" charset="0"/>
                          <a:cs typeface="Arial" panose="020B0604020202020204" pitchFamily="34" charset="0"/>
                        </a:rPr>
                        <a:t>Beam Modulation</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2782" marR="2782" marT="2782" marB="13354" anchor="ctr">
                    <a:solidFill>
                      <a:schemeClr val="accent5">
                        <a:lumMod val="20000"/>
                        <a:lumOff val="80000"/>
                      </a:schemeClr>
                    </a:solidFill>
                  </a:tcPr>
                </a:tc>
                <a:tc>
                  <a:txBody>
                    <a:bodyPr/>
                    <a:lstStyle/>
                    <a:p>
                      <a:pPr algn="l" fontAlgn="ctr"/>
                      <a:r>
                        <a:rPr lang="en-US" sz="800" u="none" strike="noStrike" dirty="0">
                          <a:effectLst/>
                          <a:latin typeface="Arial" panose="020B0604020202020204" pitchFamily="34" charset="0"/>
                          <a:cs typeface="Arial" panose="020B0604020202020204" pitchFamily="34" charset="0"/>
                        </a:rPr>
                        <a:t> Hot checkout and maintain system</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2782" marR="2782" marT="2782" marB="13354" anchor="ctr">
                    <a:solidFill>
                      <a:schemeClr val="accent5">
                        <a:lumMod val="20000"/>
                        <a:lumOff val="80000"/>
                      </a:schemeClr>
                    </a:solidFill>
                  </a:tcPr>
                </a:tc>
                <a:tc>
                  <a:txBody>
                    <a:bodyPr/>
                    <a:lstStyle/>
                    <a:p>
                      <a:pPr algn="l" fontAlgn="ctr"/>
                      <a:r>
                        <a:rPr lang="en-US" sz="800" u="none" strike="noStrike" dirty="0">
                          <a:effectLst/>
                          <a:latin typeface="Arial" panose="020B0604020202020204" pitchFamily="34" charset="0"/>
                          <a:cs typeface="Arial" panose="020B0604020202020204" pitchFamily="34" charset="0"/>
                        </a:rPr>
                        <a:t> Beam study showed a working system</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2782" marR="2782" marT="2782" marB="13354" anchor="ctr">
                    <a:solidFill>
                      <a:schemeClr val="accent5">
                        <a:lumMod val="20000"/>
                        <a:lumOff val="80000"/>
                      </a:schemeClr>
                    </a:solidFill>
                  </a:tcPr>
                </a:tc>
                <a:tc>
                  <a:txBody>
                    <a:bodyPr/>
                    <a:lstStyle/>
                    <a:p>
                      <a:pPr algn="l" fontAlgn="ctr"/>
                      <a:r>
                        <a:rPr lang="en-US" sz="800" u="none" strike="noStrike" dirty="0">
                          <a:effectLst/>
                          <a:latin typeface="Arial" panose="020B0604020202020204" pitchFamily="34" charset="0"/>
                          <a:cs typeface="Arial" panose="020B0604020202020204" pitchFamily="34" charset="0"/>
                        </a:rPr>
                        <a:t> Need final results</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2782" marR="2782" marT="2782" marB="13354" anchor="ctr">
                    <a:solidFill>
                      <a:schemeClr val="accent5">
                        <a:lumMod val="20000"/>
                        <a:lumOff val="80000"/>
                      </a:schemeClr>
                    </a:solidFill>
                  </a:tcPr>
                </a:tc>
                <a:tc>
                  <a:txBody>
                    <a:bodyPr/>
                    <a:lstStyle/>
                    <a:p>
                      <a:pPr algn="ctr" fontAlgn="ctr"/>
                      <a:r>
                        <a:rPr lang="en-US" sz="800" b="1" u="none" strike="noStrike" dirty="0">
                          <a:effectLst/>
                          <a:latin typeface="Arial" panose="020B0604020202020204" pitchFamily="34" charset="0"/>
                          <a:cs typeface="Arial" panose="020B0604020202020204" pitchFamily="34" charset="0"/>
                        </a:rPr>
                        <a:t>100%</a:t>
                      </a:r>
                      <a:endParaRPr lang="en-US" sz="800" b="1" i="0" u="none" strike="noStrike" dirty="0">
                        <a:solidFill>
                          <a:srgbClr val="07181B"/>
                        </a:solidFill>
                        <a:effectLst/>
                        <a:latin typeface="Arial" panose="020B0604020202020204" pitchFamily="34" charset="0"/>
                        <a:cs typeface="Arial" panose="020B0604020202020204" pitchFamily="34" charset="0"/>
                      </a:endParaRPr>
                    </a:p>
                  </a:txBody>
                  <a:tcPr marL="0" marR="0" marT="0" marB="0" anchor="ctr">
                    <a:solidFill>
                      <a:schemeClr val="accent5">
                        <a:lumMod val="20000"/>
                        <a:lumOff val="80000"/>
                      </a:schemeClr>
                    </a:solidFill>
                  </a:tcPr>
                </a:tc>
                <a:extLst>
                  <a:ext uri="{0D108BD9-81ED-4DB2-BD59-A6C34878D82A}">
                    <a16:rowId xmlns:a16="http://schemas.microsoft.com/office/drawing/2014/main" val="3079927820"/>
                  </a:ext>
                </a:extLst>
              </a:tr>
              <a:tr h="231795">
                <a:tc>
                  <a:txBody>
                    <a:bodyPr/>
                    <a:lstStyle/>
                    <a:p>
                      <a:pPr algn="ctr" fontAlgn="ctr"/>
                      <a:r>
                        <a:rPr lang="en-US" sz="800" b="1" u="none" strike="noStrike">
                          <a:effectLst/>
                          <a:latin typeface="Arial" panose="020B0604020202020204" pitchFamily="34" charset="0"/>
                          <a:cs typeface="Arial" panose="020B0604020202020204" pitchFamily="34" charset="0"/>
                        </a:rPr>
                        <a:t>13</a:t>
                      </a:r>
                      <a:endParaRPr lang="en-US" sz="800" b="1" i="0" u="none" strike="noStrike">
                        <a:solidFill>
                          <a:srgbClr val="000000"/>
                        </a:solidFill>
                        <a:effectLst/>
                        <a:latin typeface="Arial" panose="020B0604020202020204" pitchFamily="34" charset="0"/>
                        <a:cs typeface="Arial" panose="020B0604020202020204" pitchFamily="34" charset="0"/>
                      </a:endParaRPr>
                    </a:p>
                  </a:txBody>
                  <a:tcPr marL="2782" marR="2782" marT="2782" marB="13354" anchor="ctr">
                    <a:solidFill>
                      <a:schemeClr val="accent5">
                        <a:lumMod val="20000"/>
                        <a:lumOff val="80000"/>
                      </a:schemeClr>
                    </a:solidFill>
                  </a:tcPr>
                </a:tc>
                <a:tc>
                  <a:txBody>
                    <a:bodyPr/>
                    <a:lstStyle/>
                    <a:p>
                      <a:pPr algn="ctr" fontAlgn="ctr"/>
                      <a:r>
                        <a:rPr lang="en-US" sz="800" u="none" strike="noStrike">
                          <a:effectLst/>
                          <a:latin typeface="Arial" panose="020B0604020202020204" pitchFamily="34" charset="0"/>
                          <a:cs typeface="Arial" panose="020B0604020202020204" pitchFamily="34" charset="0"/>
                        </a:rPr>
                        <a:t>Phase Advance</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2782" marR="2782" marT="2782" marB="13354" anchor="ctr">
                    <a:solidFill>
                      <a:schemeClr val="accent5">
                        <a:lumMod val="20000"/>
                        <a:lumOff val="80000"/>
                      </a:schemeClr>
                    </a:solidFill>
                  </a:tcPr>
                </a:tc>
                <a:tc>
                  <a:txBody>
                    <a:bodyPr/>
                    <a:lstStyle/>
                    <a:p>
                      <a:pPr algn="l" fontAlgn="ctr"/>
                      <a:r>
                        <a:rPr lang="en-US" sz="800" u="none" strike="noStrike" dirty="0">
                          <a:effectLst/>
                          <a:latin typeface="Arial" panose="020B0604020202020204" pitchFamily="34" charset="0"/>
                          <a:cs typeface="Arial" panose="020B0604020202020204" pitchFamily="34" charset="0"/>
                        </a:rPr>
                        <a:t> Design Hall A beam optics with sufficient phase advance</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2782" marR="2782" marT="2782" marB="13354" anchor="ctr">
                    <a:solidFill>
                      <a:schemeClr val="accent5">
                        <a:lumMod val="20000"/>
                        <a:lumOff val="8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800" u="none" strike="noStrike" dirty="0">
                          <a:effectLst/>
                          <a:latin typeface="Arial" panose="020B0604020202020204" pitchFamily="34" charset="0"/>
                          <a:cs typeface="Arial" panose="020B0604020202020204" pitchFamily="34" charset="0"/>
                        </a:rPr>
                        <a:t> Was done before and designed optics with phase advance </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2782" marR="2782" marT="2782" marB="13354" anchor="ctr">
                    <a:solidFill>
                      <a:schemeClr val="accent5">
                        <a:lumMod val="20000"/>
                        <a:lumOff val="80000"/>
                      </a:schemeClr>
                    </a:solidFill>
                  </a:tcPr>
                </a:tc>
                <a:tc>
                  <a:txBody>
                    <a:bodyPr/>
                    <a:lstStyle/>
                    <a:p>
                      <a:pPr algn="l" fontAlgn="ctr"/>
                      <a:r>
                        <a:rPr lang="en-US" sz="800" u="none" strike="noStrike" dirty="0">
                          <a:effectLst/>
                          <a:latin typeface="Arial" panose="020B0604020202020204" pitchFamily="34" charset="0"/>
                          <a:cs typeface="Arial" panose="020B0604020202020204" pitchFamily="34" charset="0"/>
                        </a:rPr>
                        <a:t> Test in 2027</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2782" marR="2782" marT="2782" marB="13354" anchor="ctr">
                    <a:solidFill>
                      <a:schemeClr val="accent5">
                        <a:lumMod val="20000"/>
                        <a:lumOff val="80000"/>
                      </a:schemeClr>
                    </a:solidFill>
                  </a:tcPr>
                </a:tc>
                <a:tc>
                  <a:txBody>
                    <a:bodyPr/>
                    <a:lstStyle/>
                    <a:p>
                      <a:pPr algn="ctr" fontAlgn="ctr"/>
                      <a:r>
                        <a:rPr lang="en-US" sz="800" b="1" u="none" strike="noStrike" dirty="0">
                          <a:effectLst/>
                          <a:latin typeface="Arial" panose="020B0604020202020204" pitchFamily="34" charset="0"/>
                          <a:cs typeface="Arial" panose="020B0604020202020204" pitchFamily="34" charset="0"/>
                        </a:rPr>
                        <a:t>100%</a:t>
                      </a:r>
                      <a:endParaRPr lang="en-US" sz="800" b="1" i="0" u="none" strike="noStrike" dirty="0">
                        <a:solidFill>
                          <a:srgbClr val="07181B"/>
                        </a:solidFill>
                        <a:effectLst/>
                        <a:latin typeface="Arial" panose="020B0604020202020204" pitchFamily="34" charset="0"/>
                        <a:cs typeface="Arial" panose="020B0604020202020204" pitchFamily="34" charset="0"/>
                      </a:endParaRPr>
                    </a:p>
                  </a:txBody>
                  <a:tcPr marL="0" marR="0" marT="0" marB="0" anchor="ctr">
                    <a:solidFill>
                      <a:schemeClr val="accent5">
                        <a:lumMod val="20000"/>
                        <a:lumOff val="80000"/>
                      </a:schemeClr>
                    </a:solidFill>
                  </a:tcPr>
                </a:tc>
                <a:extLst>
                  <a:ext uri="{0D108BD9-81ED-4DB2-BD59-A6C34878D82A}">
                    <a16:rowId xmlns:a16="http://schemas.microsoft.com/office/drawing/2014/main" val="529419812"/>
                  </a:ext>
                </a:extLst>
              </a:tr>
              <a:tr h="253087">
                <a:tc>
                  <a:txBody>
                    <a:bodyPr/>
                    <a:lstStyle/>
                    <a:p>
                      <a:pPr algn="ctr" fontAlgn="ctr"/>
                      <a:r>
                        <a:rPr lang="en-US" sz="800" b="1" u="none" strike="noStrike" dirty="0">
                          <a:effectLst/>
                          <a:latin typeface="Arial" panose="020B0604020202020204" pitchFamily="34" charset="0"/>
                          <a:cs typeface="Arial" panose="020B0604020202020204" pitchFamily="34" charset="0"/>
                        </a:rPr>
                        <a:t>14</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2782" marR="2782" marT="2782" marB="13354" anchor="ctr">
                    <a:solidFill>
                      <a:schemeClr val="accent5">
                        <a:lumMod val="20000"/>
                        <a:lumOff val="80000"/>
                      </a:schemeClr>
                    </a:solidFill>
                  </a:tcPr>
                </a:tc>
                <a:tc>
                  <a:txBody>
                    <a:bodyPr/>
                    <a:lstStyle/>
                    <a:p>
                      <a:pPr algn="ctr" fontAlgn="ctr"/>
                      <a:r>
                        <a:rPr lang="en-US" sz="800" u="none" strike="noStrike" dirty="0">
                          <a:effectLst/>
                          <a:latin typeface="Arial" panose="020B0604020202020204" pitchFamily="34" charset="0"/>
                          <a:cs typeface="Arial" panose="020B0604020202020204" pitchFamily="34" charset="0"/>
                        </a:rPr>
                        <a:t>Low Beam Current</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2782" marR="2782" marT="2782" marB="13354" anchor="ctr">
                    <a:solidFill>
                      <a:schemeClr val="accent5">
                        <a:lumMod val="20000"/>
                        <a:lumOff val="80000"/>
                      </a:schemeClr>
                    </a:solidFill>
                  </a:tcPr>
                </a:tc>
                <a:tc>
                  <a:txBody>
                    <a:bodyPr/>
                    <a:lstStyle/>
                    <a:p>
                      <a:pPr algn="l" fontAlgn="ctr"/>
                      <a:r>
                        <a:rPr lang="en-US" sz="800" u="none" strike="noStrike" dirty="0">
                          <a:effectLst/>
                          <a:latin typeface="Arial" panose="020B0604020202020204" pitchFamily="34" charset="0"/>
                          <a:cs typeface="Arial" panose="020B0604020202020204" pitchFamily="34" charset="0"/>
                        </a:rPr>
                        <a:t> Deliver low beam current for detectors calibration</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2782" marR="2782" marT="2782" marB="13354" anchor="ctr">
                    <a:solidFill>
                      <a:schemeClr val="accent5">
                        <a:lumMod val="20000"/>
                        <a:lumOff val="80000"/>
                      </a:schemeClr>
                    </a:solidFill>
                  </a:tcPr>
                </a:tc>
                <a:tc>
                  <a:txBody>
                    <a:bodyPr/>
                    <a:lstStyle/>
                    <a:p>
                      <a:pPr algn="l" fontAlgn="ctr"/>
                      <a:r>
                        <a:rPr lang="en-US" sz="800" u="none" strike="noStrike" dirty="0">
                          <a:effectLst/>
                          <a:latin typeface="Arial" panose="020B0604020202020204" pitchFamily="34" charset="0"/>
                          <a:cs typeface="Arial" panose="020B0604020202020204" pitchFamily="34" charset="0"/>
                        </a:rPr>
                        <a:t> New Task, ERR Recommendation</a:t>
                      </a:r>
                      <a:endParaRPr lang="en-US" sz="800" b="1" i="0" u="none" strike="noStrike" dirty="0">
                        <a:solidFill>
                          <a:schemeClr val="accent1"/>
                        </a:solidFill>
                        <a:effectLst/>
                        <a:latin typeface="Arial" panose="020B0604020202020204" pitchFamily="34" charset="0"/>
                        <a:cs typeface="Arial" panose="020B0604020202020204" pitchFamily="34" charset="0"/>
                      </a:endParaRPr>
                    </a:p>
                  </a:txBody>
                  <a:tcPr marL="2782" marR="2782" marT="2782" marB="13354" anchor="ctr">
                    <a:solidFill>
                      <a:schemeClr val="accent5">
                        <a:lumMod val="20000"/>
                        <a:lumOff val="80000"/>
                      </a:schemeClr>
                    </a:solidFill>
                  </a:tcPr>
                </a:tc>
                <a:tc>
                  <a:txBody>
                    <a:bodyPr/>
                    <a:lstStyle/>
                    <a:p>
                      <a:pPr algn="l" fontAlgn="ctr"/>
                      <a:r>
                        <a:rPr lang="en-US" sz="800" u="none" strike="noStrike" dirty="0">
                          <a:effectLst/>
                          <a:latin typeface="Arial" panose="020B0604020202020204" pitchFamily="34" charset="0"/>
                          <a:cs typeface="Arial" panose="020B0604020202020204" pitchFamily="34" charset="0"/>
                        </a:rPr>
                        <a:t> Have requirements – started beam studies</a:t>
                      </a:r>
                      <a:endParaRPr lang="en-US" sz="800" b="1" i="0" u="none" strike="noStrike" dirty="0">
                        <a:solidFill>
                          <a:schemeClr val="accent1"/>
                        </a:solidFill>
                        <a:effectLst/>
                        <a:latin typeface="Arial" panose="020B0604020202020204" pitchFamily="34" charset="0"/>
                        <a:cs typeface="Arial" panose="020B0604020202020204" pitchFamily="34" charset="0"/>
                      </a:endParaRPr>
                    </a:p>
                  </a:txBody>
                  <a:tcPr marL="2782" marR="2782" marT="2782" marB="13354" anchor="ctr">
                    <a:solidFill>
                      <a:schemeClr val="accent5">
                        <a:lumMod val="20000"/>
                        <a:lumOff val="80000"/>
                      </a:schemeClr>
                    </a:solidFill>
                  </a:tcPr>
                </a:tc>
                <a:tc>
                  <a:txBody>
                    <a:bodyPr/>
                    <a:lstStyle/>
                    <a:p>
                      <a:pPr algn="ctr" fontAlgn="ctr"/>
                      <a:r>
                        <a:rPr lang="en-US" sz="800" b="1" u="none" strike="noStrike" dirty="0">
                          <a:effectLst/>
                          <a:latin typeface="Arial" panose="020B0604020202020204" pitchFamily="34" charset="0"/>
                          <a:cs typeface="Arial" panose="020B0604020202020204" pitchFamily="34" charset="0"/>
                        </a:rPr>
                        <a:t>20%</a:t>
                      </a:r>
                      <a:endParaRPr lang="en-US" sz="800" b="1" i="0" u="none" strike="noStrike" dirty="0">
                        <a:solidFill>
                          <a:srgbClr val="07181B"/>
                        </a:solidFill>
                        <a:effectLst/>
                        <a:latin typeface="Arial" panose="020B0604020202020204" pitchFamily="34" charset="0"/>
                        <a:cs typeface="Arial" panose="020B0604020202020204" pitchFamily="34" charset="0"/>
                      </a:endParaRPr>
                    </a:p>
                  </a:txBody>
                  <a:tcPr marL="0" marR="0" marT="0" marB="0" anchor="ctr">
                    <a:solidFill>
                      <a:schemeClr val="accent5">
                        <a:lumMod val="20000"/>
                        <a:lumOff val="80000"/>
                      </a:schemeClr>
                    </a:solidFill>
                  </a:tcPr>
                </a:tc>
                <a:extLst>
                  <a:ext uri="{0D108BD9-81ED-4DB2-BD59-A6C34878D82A}">
                    <a16:rowId xmlns:a16="http://schemas.microsoft.com/office/drawing/2014/main" val="3559994402"/>
                  </a:ext>
                </a:extLst>
              </a:tr>
              <a:tr h="231795">
                <a:tc>
                  <a:txBody>
                    <a:bodyPr/>
                    <a:lstStyle/>
                    <a:p>
                      <a:pPr algn="ctr" fontAlgn="ctr"/>
                      <a:r>
                        <a:rPr lang="en-US" sz="800" b="1" u="none" strike="noStrike">
                          <a:effectLst/>
                          <a:latin typeface="Arial" panose="020B0604020202020204" pitchFamily="34" charset="0"/>
                          <a:cs typeface="Arial" panose="020B0604020202020204" pitchFamily="34" charset="0"/>
                        </a:rPr>
                        <a:t>15</a:t>
                      </a:r>
                      <a:endParaRPr lang="en-US" sz="800" b="1" i="0" u="none" strike="noStrike">
                        <a:solidFill>
                          <a:srgbClr val="000000"/>
                        </a:solidFill>
                        <a:effectLst/>
                        <a:latin typeface="Arial" panose="020B0604020202020204" pitchFamily="34" charset="0"/>
                        <a:cs typeface="Arial" panose="020B0604020202020204" pitchFamily="34" charset="0"/>
                      </a:endParaRPr>
                    </a:p>
                  </a:txBody>
                  <a:tcPr marL="2782" marR="2782" marT="2782" marB="13354" anchor="ctr">
                    <a:solidFill>
                      <a:schemeClr val="accent5">
                        <a:lumMod val="20000"/>
                        <a:lumOff val="80000"/>
                      </a:schemeClr>
                    </a:solidFill>
                  </a:tcPr>
                </a:tc>
                <a:tc>
                  <a:txBody>
                    <a:bodyPr/>
                    <a:lstStyle/>
                    <a:p>
                      <a:pPr algn="ctr" fontAlgn="ctr"/>
                      <a:r>
                        <a:rPr lang="en-US" sz="800" u="none" strike="noStrike">
                          <a:effectLst/>
                          <a:latin typeface="Arial" panose="020B0604020202020204" pitchFamily="34" charset="0"/>
                          <a:cs typeface="Arial" panose="020B0604020202020204" pitchFamily="34" charset="0"/>
                        </a:rPr>
                        <a:t>Control of Charge Asymmetry</a:t>
                      </a:r>
                      <a:endParaRPr lang="en-US" sz="800" b="0" i="0" u="none" strike="noStrike">
                        <a:solidFill>
                          <a:srgbClr val="000000"/>
                        </a:solidFill>
                        <a:effectLst/>
                        <a:latin typeface="Arial" panose="020B0604020202020204" pitchFamily="34" charset="0"/>
                        <a:cs typeface="Arial" panose="020B0604020202020204" pitchFamily="34" charset="0"/>
                      </a:endParaRPr>
                    </a:p>
                  </a:txBody>
                  <a:tcPr marL="2782" marR="2782" marT="2782" marB="13354" anchor="ctr">
                    <a:solidFill>
                      <a:schemeClr val="accent5">
                        <a:lumMod val="20000"/>
                        <a:lumOff val="80000"/>
                      </a:schemeClr>
                    </a:solidFill>
                  </a:tcPr>
                </a:tc>
                <a:tc>
                  <a:txBody>
                    <a:bodyPr/>
                    <a:lstStyle/>
                    <a:p>
                      <a:pPr algn="l" fontAlgn="ctr"/>
                      <a:r>
                        <a:rPr lang="en-US" sz="800" u="none" strike="noStrike" dirty="0">
                          <a:effectLst/>
                          <a:latin typeface="Arial" panose="020B0604020202020204" pitchFamily="34" charset="0"/>
                          <a:cs typeface="Arial" panose="020B0604020202020204" pitchFamily="34" charset="0"/>
                        </a:rPr>
                        <a:t> Measure and control charge asymmetry of Halls B, C, and D</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2782" marR="2782" marT="2782" marB="13354" anchor="ctr">
                    <a:solidFill>
                      <a:schemeClr val="accent5">
                        <a:lumMod val="20000"/>
                        <a:lumOff val="8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800" u="none" strike="noStrike" dirty="0">
                          <a:effectLst/>
                          <a:latin typeface="Arial" panose="020B0604020202020204" pitchFamily="34" charset="0"/>
                          <a:cs typeface="Arial" panose="020B0604020202020204" pitchFamily="34" charset="0"/>
                        </a:rPr>
                        <a:t> New IA system was added in Hall D laser </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2782" marR="2782" marT="2782" marB="13354" anchor="ctr">
                    <a:solidFill>
                      <a:schemeClr val="accent5">
                        <a:lumMod val="20000"/>
                        <a:lumOff val="8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800" u="none" strike="noStrike" dirty="0">
                          <a:effectLst/>
                          <a:latin typeface="Arial" panose="020B0604020202020204" pitchFamily="34" charset="0"/>
                          <a:cs typeface="Arial" panose="020B0604020202020204" pitchFamily="34" charset="0"/>
                        </a:rPr>
                        <a:t> Perform feedback tests for Hall B and D beams</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2782" marR="2782" marT="2782" marB="13354" anchor="ctr">
                    <a:solidFill>
                      <a:schemeClr val="accent5">
                        <a:lumMod val="20000"/>
                        <a:lumOff val="80000"/>
                      </a:schemeClr>
                    </a:solidFill>
                  </a:tcPr>
                </a:tc>
                <a:tc>
                  <a:txBody>
                    <a:bodyPr/>
                    <a:lstStyle/>
                    <a:p>
                      <a:pPr algn="ctr" fontAlgn="ctr"/>
                      <a:r>
                        <a:rPr lang="en-US" sz="800" b="1" u="none" strike="noStrike" dirty="0">
                          <a:effectLst/>
                          <a:latin typeface="Arial" panose="020B0604020202020204" pitchFamily="34" charset="0"/>
                          <a:cs typeface="Arial" panose="020B0604020202020204" pitchFamily="34" charset="0"/>
                        </a:rPr>
                        <a:t>25%</a:t>
                      </a:r>
                      <a:endParaRPr lang="en-US" sz="800" b="1" i="0" u="none" strike="noStrike" dirty="0">
                        <a:solidFill>
                          <a:srgbClr val="07181B"/>
                        </a:solidFill>
                        <a:effectLst/>
                        <a:latin typeface="Arial" panose="020B0604020202020204" pitchFamily="34" charset="0"/>
                        <a:cs typeface="Arial" panose="020B0604020202020204" pitchFamily="34" charset="0"/>
                      </a:endParaRPr>
                    </a:p>
                  </a:txBody>
                  <a:tcPr marL="0" marR="0" marT="0" marB="0" anchor="ctr">
                    <a:solidFill>
                      <a:schemeClr val="accent5">
                        <a:lumMod val="20000"/>
                        <a:lumOff val="80000"/>
                      </a:schemeClr>
                    </a:solidFill>
                  </a:tcPr>
                </a:tc>
                <a:extLst>
                  <a:ext uri="{0D108BD9-81ED-4DB2-BD59-A6C34878D82A}">
                    <a16:rowId xmlns:a16="http://schemas.microsoft.com/office/drawing/2014/main" val="1073798221"/>
                  </a:ext>
                </a:extLst>
              </a:tr>
              <a:tr h="231795">
                <a:tc>
                  <a:txBody>
                    <a:bodyPr/>
                    <a:lstStyle/>
                    <a:p>
                      <a:pPr algn="ctr" fontAlgn="ctr"/>
                      <a:r>
                        <a:rPr lang="en-US" sz="800" b="1" u="none" strike="noStrike">
                          <a:effectLst/>
                          <a:latin typeface="Arial" panose="020B0604020202020204" pitchFamily="34" charset="0"/>
                          <a:cs typeface="Arial" panose="020B0604020202020204" pitchFamily="34" charset="0"/>
                        </a:rPr>
                        <a:t>16</a:t>
                      </a:r>
                      <a:endParaRPr lang="en-US" sz="800" b="1" i="0" u="none" strike="noStrike">
                        <a:solidFill>
                          <a:srgbClr val="000000"/>
                        </a:solidFill>
                        <a:effectLst/>
                        <a:latin typeface="Arial" panose="020B0604020202020204" pitchFamily="34" charset="0"/>
                        <a:cs typeface="Arial" panose="020B0604020202020204" pitchFamily="34" charset="0"/>
                      </a:endParaRPr>
                    </a:p>
                  </a:txBody>
                  <a:tcPr marL="2782" marR="2782" marT="2782" marB="13354" anchor="ctr">
                    <a:solidFill>
                      <a:schemeClr val="accent5">
                        <a:lumMod val="20000"/>
                        <a:lumOff val="80000"/>
                      </a:schemeClr>
                    </a:solidFill>
                  </a:tcPr>
                </a:tc>
                <a:tc>
                  <a:txBody>
                    <a:bodyPr/>
                    <a:lstStyle/>
                    <a:p>
                      <a:pPr algn="ctr" fontAlgn="ctr"/>
                      <a:r>
                        <a:rPr lang="en-US" sz="800" u="none" strike="noStrike" dirty="0">
                          <a:effectLst/>
                          <a:latin typeface="Arial" panose="020B0604020202020204" pitchFamily="34" charset="0"/>
                          <a:cs typeface="Arial" panose="020B0604020202020204" pitchFamily="34" charset="0"/>
                        </a:rPr>
                        <a:t>PQB in Injector and Hall A</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2782" marR="2782" marT="2782" marB="13354" anchor="ctr">
                    <a:solidFill>
                      <a:schemeClr val="accent5">
                        <a:lumMod val="20000"/>
                        <a:lumOff val="80000"/>
                      </a:schemeClr>
                    </a:solidFill>
                  </a:tcPr>
                </a:tc>
                <a:tc>
                  <a:txBody>
                    <a:bodyPr/>
                    <a:lstStyle/>
                    <a:p>
                      <a:pPr algn="l" fontAlgn="ctr"/>
                      <a:r>
                        <a:rPr lang="en-US" sz="800" u="none" strike="noStrike" dirty="0">
                          <a:effectLst/>
                          <a:latin typeface="Arial" panose="020B0604020202020204" pitchFamily="34" charset="0"/>
                          <a:cs typeface="Arial" panose="020B0604020202020204" pitchFamily="34" charset="0"/>
                        </a:rPr>
                        <a:t> Setup PQB in injector and Hall A and perform beam studies</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2782" marR="2782" marT="2782" marB="13354" anchor="ctr">
                    <a:solidFill>
                      <a:schemeClr val="accent5">
                        <a:lumMod val="20000"/>
                        <a:lumOff val="80000"/>
                      </a:schemeClr>
                    </a:solidFill>
                  </a:tcPr>
                </a:tc>
                <a:tc>
                  <a:txBody>
                    <a:bodyPr/>
                    <a:lstStyle/>
                    <a:p>
                      <a:pPr algn="l" fontAlgn="ctr"/>
                      <a:r>
                        <a:rPr lang="en-US" sz="800" u="none" strike="noStrike" dirty="0">
                          <a:effectLst/>
                          <a:latin typeface="Arial" panose="020B0604020202020204" pitchFamily="34" charset="0"/>
                          <a:cs typeface="Arial" panose="020B0604020202020204" pitchFamily="34" charset="0"/>
                        </a:rPr>
                        <a:t> Performed initial beam studies</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2782" marR="2782" marT="2782" marB="13354" anchor="ctr">
                    <a:solidFill>
                      <a:schemeClr val="accent5">
                        <a:lumMod val="20000"/>
                        <a:lumOff val="8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800" u="none" strike="noStrike" dirty="0">
                          <a:effectLst/>
                          <a:latin typeface="Arial" panose="020B0604020202020204" pitchFamily="34" charset="0"/>
                          <a:cs typeface="Arial" panose="020B0604020202020204" pitchFamily="34" charset="0"/>
                        </a:rPr>
                        <a:t> More beam studies and reduce vertical position noise</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2782" marR="2782" marT="2782" marB="13354" anchor="ctr">
                    <a:solidFill>
                      <a:schemeClr val="accent5">
                        <a:lumMod val="20000"/>
                        <a:lumOff val="80000"/>
                      </a:schemeClr>
                    </a:solidFill>
                  </a:tcPr>
                </a:tc>
                <a:tc>
                  <a:txBody>
                    <a:bodyPr/>
                    <a:lstStyle/>
                    <a:p>
                      <a:pPr algn="ctr" fontAlgn="ctr"/>
                      <a:r>
                        <a:rPr lang="en-US" sz="800" b="1" u="none" strike="noStrike" dirty="0">
                          <a:effectLst/>
                          <a:latin typeface="Arial" panose="020B0604020202020204" pitchFamily="34" charset="0"/>
                          <a:cs typeface="Arial" panose="020B0604020202020204" pitchFamily="34" charset="0"/>
                        </a:rPr>
                        <a:t>60%</a:t>
                      </a:r>
                      <a:endParaRPr lang="en-US" sz="800" b="1" i="0" u="none" strike="noStrike" dirty="0">
                        <a:solidFill>
                          <a:srgbClr val="07181B"/>
                        </a:solidFill>
                        <a:effectLst/>
                        <a:latin typeface="Arial" panose="020B0604020202020204" pitchFamily="34" charset="0"/>
                        <a:cs typeface="Arial" panose="020B0604020202020204" pitchFamily="34" charset="0"/>
                      </a:endParaRPr>
                    </a:p>
                  </a:txBody>
                  <a:tcPr marL="0" marR="0" marT="0" marB="0" anchor="ctr">
                    <a:solidFill>
                      <a:schemeClr val="accent5">
                        <a:lumMod val="20000"/>
                        <a:lumOff val="80000"/>
                      </a:schemeClr>
                    </a:solidFill>
                  </a:tcPr>
                </a:tc>
                <a:extLst>
                  <a:ext uri="{0D108BD9-81ED-4DB2-BD59-A6C34878D82A}">
                    <a16:rowId xmlns:a16="http://schemas.microsoft.com/office/drawing/2014/main" val="351148430"/>
                  </a:ext>
                </a:extLst>
              </a:tr>
              <a:tr h="231795">
                <a:tc>
                  <a:txBody>
                    <a:bodyPr/>
                    <a:lstStyle/>
                    <a:p>
                      <a:pPr algn="ctr" fontAlgn="ctr"/>
                      <a:r>
                        <a:rPr lang="en-US" sz="800" b="1" u="none" strike="noStrike">
                          <a:effectLst/>
                          <a:latin typeface="Arial" panose="020B0604020202020204" pitchFamily="34" charset="0"/>
                          <a:cs typeface="Arial" panose="020B0604020202020204" pitchFamily="34" charset="0"/>
                        </a:rPr>
                        <a:t>17</a:t>
                      </a:r>
                      <a:endParaRPr lang="en-US" sz="800" b="1" i="0" u="none" strike="noStrike">
                        <a:solidFill>
                          <a:srgbClr val="000000"/>
                        </a:solidFill>
                        <a:effectLst/>
                        <a:latin typeface="Arial" panose="020B0604020202020204" pitchFamily="34" charset="0"/>
                        <a:cs typeface="Arial" panose="020B0604020202020204" pitchFamily="34" charset="0"/>
                      </a:endParaRPr>
                    </a:p>
                  </a:txBody>
                  <a:tcPr marL="2782" marR="2782" marT="2782" marB="13354" anchor="ctr">
                    <a:solidFill>
                      <a:schemeClr val="accent5">
                        <a:lumMod val="20000"/>
                        <a:lumOff val="80000"/>
                      </a:schemeClr>
                    </a:solidFill>
                  </a:tcPr>
                </a:tc>
                <a:tc>
                  <a:txBody>
                    <a:bodyPr/>
                    <a:lstStyle/>
                    <a:p>
                      <a:pPr algn="ctr" fontAlgn="ctr"/>
                      <a:r>
                        <a:rPr lang="en-US" sz="800" u="none" strike="noStrike" dirty="0">
                          <a:effectLst/>
                          <a:latin typeface="Arial" panose="020B0604020202020204" pitchFamily="34" charset="0"/>
                          <a:cs typeface="Arial" panose="020B0604020202020204" pitchFamily="34" charset="0"/>
                        </a:rPr>
                        <a:t>Hallo Monitors in Hall A</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2782" marR="2782" marT="2782" marB="13354" anchor="ctr">
                    <a:solidFill>
                      <a:schemeClr val="accent5">
                        <a:lumMod val="20000"/>
                        <a:lumOff val="80000"/>
                      </a:schemeClr>
                    </a:solidFill>
                  </a:tcPr>
                </a:tc>
                <a:tc>
                  <a:txBody>
                    <a:bodyPr/>
                    <a:lstStyle/>
                    <a:p>
                      <a:pPr algn="l" fontAlgn="ctr"/>
                      <a:r>
                        <a:rPr lang="en-US" sz="800" u="none" strike="noStrike" dirty="0">
                          <a:effectLst/>
                          <a:latin typeface="Arial" panose="020B0604020202020204" pitchFamily="34" charset="0"/>
                          <a:cs typeface="Arial" panose="020B0604020202020204" pitchFamily="34" charset="0"/>
                        </a:rPr>
                        <a:t> Install halo target and detectors and provide FSD and EPICS controls</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2782" marR="2782" marT="2782" marB="13354" anchor="ctr">
                    <a:solidFill>
                      <a:schemeClr val="accent5">
                        <a:lumMod val="20000"/>
                        <a:lumOff val="8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800" u="none" strike="noStrike" dirty="0">
                          <a:effectLst/>
                          <a:latin typeface="Arial" panose="020B0604020202020204" pitchFamily="34" charset="0"/>
                          <a:cs typeface="Arial" panose="020B0604020202020204" pitchFamily="34" charset="0"/>
                        </a:rPr>
                        <a:t> New halo monitor is being built</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2782" marR="2782" marT="2782" marB="13354" anchor="ctr">
                    <a:solidFill>
                      <a:schemeClr val="accent5">
                        <a:lumMod val="20000"/>
                        <a:lumOff val="8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800" u="none" strike="noStrike" dirty="0">
                          <a:effectLst/>
                          <a:latin typeface="Arial" panose="020B0604020202020204" pitchFamily="34" charset="0"/>
                          <a:cs typeface="Arial" panose="020B0604020202020204" pitchFamily="34" charset="0"/>
                        </a:rPr>
                        <a:t> Install halo monitor in Hall A beamline </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2782" marR="2782" marT="2782" marB="13354" anchor="ctr">
                    <a:solidFill>
                      <a:schemeClr val="accent5">
                        <a:lumMod val="20000"/>
                        <a:lumOff val="80000"/>
                      </a:schemeClr>
                    </a:solidFill>
                  </a:tcPr>
                </a:tc>
                <a:tc>
                  <a:txBody>
                    <a:bodyPr/>
                    <a:lstStyle/>
                    <a:p>
                      <a:pPr algn="ctr" fontAlgn="ctr"/>
                      <a:r>
                        <a:rPr lang="en-US" sz="800" b="1" u="none" strike="noStrike" dirty="0">
                          <a:effectLst/>
                          <a:latin typeface="Arial" panose="020B0604020202020204" pitchFamily="34" charset="0"/>
                          <a:cs typeface="Arial" panose="020B0604020202020204" pitchFamily="34" charset="0"/>
                        </a:rPr>
                        <a:t>50%</a:t>
                      </a:r>
                      <a:endParaRPr lang="en-US" sz="800" b="1" i="0" u="none" strike="noStrike" dirty="0">
                        <a:solidFill>
                          <a:srgbClr val="07181B"/>
                        </a:solidFill>
                        <a:effectLst/>
                        <a:latin typeface="Arial" panose="020B0604020202020204" pitchFamily="34" charset="0"/>
                        <a:cs typeface="Arial" panose="020B0604020202020204" pitchFamily="34" charset="0"/>
                      </a:endParaRPr>
                    </a:p>
                  </a:txBody>
                  <a:tcPr marL="0" marR="0" marT="0" marB="0" anchor="ctr">
                    <a:solidFill>
                      <a:schemeClr val="accent5">
                        <a:lumMod val="20000"/>
                        <a:lumOff val="80000"/>
                      </a:schemeClr>
                    </a:solidFill>
                  </a:tcPr>
                </a:tc>
                <a:extLst>
                  <a:ext uri="{0D108BD9-81ED-4DB2-BD59-A6C34878D82A}">
                    <a16:rowId xmlns:a16="http://schemas.microsoft.com/office/drawing/2014/main" val="3558680270"/>
                  </a:ext>
                </a:extLst>
              </a:tr>
              <a:tr h="231795">
                <a:tc>
                  <a:txBody>
                    <a:bodyPr/>
                    <a:lstStyle/>
                    <a:p>
                      <a:pPr algn="ctr" fontAlgn="ctr"/>
                      <a:r>
                        <a:rPr lang="en-US" sz="800" b="1" u="none" strike="noStrike">
                          <a:effectLst/>
                          <a:latin typeface="Arial" panose="020B0604020202020204" pitchFamily="34" charset="0"/>
                          <a:cs typeface="Arial" panose="020B0604020202020204" pitchFamily="34" charset="0"/>
                        </a:rPr>
                        <a:t>18</a:t>
                      </a:r>
                      <a:endParaRPr lang="en-US" sz="800" b="1" i="0" u="none" strike="noStrike">
                        <a:solidFill>
                          <a:srgbClr val="000000"/>
                        </a:solidFill>
                        <a:effectLst/>
                        <a:latin typeface="Arial" panose="020B0604020202020204" pitchFamily="34" charset="0"/>
                        <a:cs typeface="Arial" panose="020B0604020202020204" pitchFamily="34" charset="0"/>
                      </a:endParaRPr>
                    </a:p>
                  </a:txBody>
                  <a:tcPr marL="2782" marR="2782" marT="2782" marB="13354" anchor="ctr">
                    <a:solidFill>
                      <a:schemeClr val="accent5">
                        <a:lumMod val="20000"/>
                        <a:lumOff val="80000"/>
                      </a:schemeClr>
                    </a:solidFill>
                  </a:tcPr>
                </a:tc>
                <a:tc>
                  <a:txBody>
                    <a:bodyPr/>
                    <a:lstStyle/>
                    <a:p>
                      <a:pPr algn="ctr" fontAlgn="ctr"/>
                      <a:r>
                        <a:rPr lang="en-US" sz="800" u="none" strike="noStrike" dirty="0">
                          <a:effectLst/>
                          <a:latin typeface="Arial" panose="020B0604020202020204" pitchFamily="34" charset="0"/>
                          <a:cs typeface="Arial" panose="020B0604020202020204" pitchFamily="34" charset="0"/>
                        </a:rPr>
                        <a:t>MOLLER Apparatus Protection</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2782" marR="2782" marT="2782" marB="13354" anchor="ctr">
                    <a:solidFill>
                      <a:schemeClr val="accent5">
                        <a:lumMod val="20000"/>
                        <a:lumOff val="80000"/>
                      </a:schemeClr>
                    </a:solidFill>
                  </a:tcPr>
                </a:tc>
                <a:tc>
                  <a:txBody>
                    <a:bodyPr/>
                    <a:lstStyle/>
                    <a:p>
                      <a:pPr algn="l" fontAlgn="ctr"/>
                      <a:r>
                        <a:rPr lang="en-US" sz="800" u="none" strike="noStrike" dirty="0">
                          <a:effectLst/>
                          <a:latin typeface="Arial" panose="020B0604020202020204" pitchFamily="34" charset="0"/>
                          <a:cs typeface="Arial" panose="020B0604020202020204" pitchFamily="34" charset="0"/>
                        </a:rPr>
                        <a:t> Protect apparatus from beam mis-steering</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2782" marR="2782" marT="2782" marB="13354" anchor="ctr">
                    <a:solidFill>
                      <a:schemeClr val="accent5">
                        <a:lumMod val="20000"/>
                        <a:lumOff val="80000"/>
                      </a:schemeClr>
                    </a:solidFill>
                  </a:tcPr>
                </a:tc>
                <a:tc>
                  <a:txBody>
                    <a:bodyPr/>
                    <a:lstStyle/>
                    <a:p>
                      <a:pPr algn="l" fontAlgn="ctr"/>
                      <a:r>
                        <a:rPr lang="en-US" sz="800" u="none" strike="noStrike" dirty="0">
                          <a:effectLst/>
                          <a:latin typeface="Arial" panose="020B0604020202020204" pitchFamily="34" charset="0"/>
                          <a:cs typeface="Arial" panose="020B0604020202020204" pitchFamily="34" charset="0"/>
                        </a:rPr>
                        <a:t> Comprehensive scheme has been outlined</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2782" marR="2782" marT="2782" marB="13354" anchor="ctr">
                    <a:solidFill>
                      <a:schemeClr val="accent5">
                        <a:lumMod val="20000"/>
                        <a:lumOff val="8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800" u="none" strike="noStrike" dirty="0">
                          <a:effectLst/>
                          <a:latin typeface="Arial" panose="020B0604020202020204" pitchFamily="34" charset="0"/>
                          <a:cs typeface="Arial" panose="020B0604020202020204" pitchFamily="34" charset="0"/>
                        </a:rPr>
                        <a:t> Implement with Ops and Radiation Control Group</a:t>
                      </a:r>
                      <a:endParaRPr lang="en-US" sz="800" b="1" i="0" u="none" strike="noStrike" dirty="0">
                        <a:solidFill>
                          <a:schemeClr val="accent1"/>
                        </a:solidFill>
                        <a:effectLst/>
                        <a:latin typeface="Arial" panose="020B0604020202020204" pitchFamily="34" charset="0"/>
                        <a:cs typeface="Arial" panose="020B0604020202020204" pitchFamily="34" charset="0"/>
                      </a:endParaRPr>
                    </a:p>
                  </a:txBody>
                  <a:tcPr marL="2782" marR="2782" marT="2782" marB="13354" anchor="ctr">
                    <a:solidFill>
                      <a:schemeClr val="accent5">
                        <a:lumMod val="20000"/>
                        <a:lumOff val="80000"/>
                      </a:schemeClr>
                    </a:solidFill>
                  </a:tcPr>
                </a:tc>
                <a:tc>
                  <a:txBody>
                    <a:bodyPr/>
                    <a:lstStyle/>
                    <a:p>
                      <a:pPr algn="ctr" fontAlgn="ctr"/>
                      <a:r>
                        <a:rPr lang="en-US" sz="800" b="1" u="none" strike="noStrike" dirty="0">
                          <a:effectLst/>
                          <a:latin typeface="Arial" panose="020B0604020202020204" pitchFamily="34" charset="0"/>
                          <a:cs typeface="Arial" panose="020B0604020202020204" pitchFamily="34" charset="0"/>
                        </a:rPr>
                        <a:t>20%</a:t>
                      </a:r>
                      <a:endParaRPr lang="en-US" sz="800" b="1" i="0" u="none" strike="noStrike" dirty="0">
                        <a:solidFill>
                          <a:srgbClr val="07181B"/>
                        </a:solidFill>
                        <a:effectLst/>
                        <a:latin typeface="Arial" panose="020B0604020202020204" pitchFamily="34" charset="0"/>
                        <a:cs typeface="Arial" panose="020B0604020202020204" pitchFamily="34" charset="0"/>
                      </a:endParaRPr>
                    </a:p>
                  </a:txBody>
                  <a:tcPr marL="0" marR="0" marT="0" marB="0" anchor="ctr">
                    <a:solidFill>
                      <a:schemeClr val="accent5">
                        <a:lumMod val="20000"/>
                        <a:lumOff val="80000"/>
                      </a:schemeClr>
                    </a:solidFill>
                  </a:tcPr>
                </a:tc>
                <a:extLst>
                  <a:ext uri="{0D108BD9-81ED-4DB2-BD59-A6C34878D82A}">
                    <a16:rowId xmlns:a16="http://schemas.microsoft.com/office/drawing/2014/main" val="3704010485"/>
                  </a:ext>
                </a:extLst>
              </a:tr>
              <a:tr h="231795">
                <a:tc>
                  <a:txBody>
                    <a:bodyPr/>
                    <a:lstStyle/>
                    <a:p>
                      <a:pPr algn="ctr" fontAlgn="ctr"/>
                      <a:r>
                        <a:rPr lang="en-US" sz="800" b="1" u="none" strike="noStrike">
                          <a:effectLst/>
                          <a:latin typeface="Arial" panose="020B0604020202020204" pitchFamily="34" charset="0"/>
                          <a:cs typeface="Arial" panose="020B0604020202020204" pitchFamily="34" charset="0"/>
                        </a:rPr>
                        <a:t>19</a:t>
                      </a:r>
                      <a:endParaRPr lang="en-US" sz="800" b="1" i="0" u="none" strike="noStrike">
                        <a:solidFill>
                          <a:srgbClr val="000000"/>
                        </a:solidFill>
                        <a:effectLst/>
                        <a:latin typeface="Arial" panose="020B0604020202020204" pitchFamily="34" charset="0"/>
                        <a:cs typeface="Arial" panose="020B0604020202020204" pitchFamily="34" charset="0"/>
                      </a:endParaRPr>
                    </a:p>
                  </a:txBody>
                  <a:tcPr marL="2782" marR="2782" marT="2782" marB="13354" anchor="ctr">
                    <a:solidFill>
                      <a:schemeClr val="accent5">
                        <a:lumMod val="20000"/>
                        <a:lumOff val="80000"/>
                      </a:schemeClr>
                    </a:solidFill>
                  </a:tcPr>
                </a:tc>
                <a:tc>
                  <a:txBody>
                    <a:bodyPr/>
                    <a:lstStyle/>
                    <a:p>
                      <a:pPr algn="ctr" fontAlgn="ctr"/>
                      <a:r>
                        <a:rPr lang="en-US" sz="800" u="none" strike="noStrike" dirty="0">
                          <a:effectLst/>
                          <a:latin typeface="Arial" panose="020B0604020202020204" pitchFamily="34" charset="0"/>
                          <a:cs typeface="Arial" panose="020B0604020202020204" pitchFamily="34" charset="0"/>
                        </a:rPr>
                        <a:t>BPM Receivers</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2782" marR="2782" marT="2782" marB="13354" anchor="ctr">
                    <a:solidFill>
                      <a:schemeClr val="accent5">
                        <a:lumMod val="20000"/>
                        <a:lumOff val="80000"/>
                      </a:schemeClr>
                    </a:solidFill>
                  </a:tcPr>
                </a:tc>
                <a:tc>
                  <a:txBody>
                    <a:bodyPr/>
                    <a:lstStyle/>
                    <a:p>
                      <a:pPr algn="l" fontAlgn="ctr"/>
                      <a:r>
                        <a:rPr lang="en-US" sz="800" u="none" strike="noStrike" dirty="0">
                          <a:effectLst/>
                          <a:latin typeface="Arial" panose="020B0604020202020204" pitchFamily="34" charset="0"/>
                          <a:cs typeface="Arial" panose="020B0604020202020204" pitchFamily="34" charset="0"/>
                        </a:rPr>
                        <a:t> New receivers in Hall A line instead of old SEE electronics</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2782" marR="2782" marT="2782" marB="13354" anchor="ctr">
                    <a:solidFill>
                      <a:schemeClr val="accent5">
                        <a:lumMod val="20000"/>
                        <a:lumOff val="80000"/>
                      </a:schemeClr>
                    </a:solidFill>
                  </a:tcPr>
                </a:tc>
                <a:tc>
                  <a:txBody>
                    <a:bodyPr/>
                    <a:lstStyle/>
                    <a:p>
                      <a:pPr algn="l" fontAlgn="ctr"/>
                      <a:r>
                        <a:rPr lang="en-US" sz="800" u="none" strike="noStrike" dirty="0">
                          <a:effectLst/>
                          <a:latin typeface="Arial" panose="020B0604020202020204" pitchFamily="34" charset="0"/>
                          <a:cs typeface="Arial" panose="020B0604020202020204" pitchFamily="34" charset="0"/>
                        </a:rPr>
                        <a:t> Digital receivers are ready</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2782" marR="2782" marT="2782" marB="13354" anchor="ctr">
                    <a:solidFill>
                      <a:schemeClr val="accent5">
                        <a:lumMod val="20000"/>
                        <a:lumOff val="80000"/>
                      </a:schemeClr>
                    </a:solidFill>
                  </a:tcPr>
                </a:tc>
                <a:tc>
                  <a:txBody>
                    <a:bodyPr/>
                    <a:lstStyle/>
                    <a:p>
                      <a:pPr algn="l" fontAlgn="ctr"/>
                      <a:r>
                        <a:rPr lang="en-US" sz="800" u="none" strike="noStrike" dirty="0">
                          <a:effectLst/>
                          <a:latin typeface="Arial" panose="020B0604020202020204" pitchFamily="34" charset="0"/>
                          <a:cs typeface="Arial" panose="020B0604020202020204" pitchFamily="34" charset="0"/>
                        </a:rPr>
                        <a:t> Implement during MOLLER installation</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2782" marR="2782" marT="2782" marB="13354" anchor="ctr">
                    <a:solidFill>
                      <a:schemeClr val="accent5">
                        <a:lumMod val="20000"/>
                        <a:lumOff val="80000"/>
                      </a:schemeClr>
                    </a:solidFill>
                  </a:tcPr>
                </a:tc>
                <a:tc>
                  <a:txBody>
                    <a:bodyPr/>
                    <a:lstStyle/>
                    <a:p>
                      <a:pPr algn="ctr" fontAlgn="ctr"/>
                      <a:r>
                        <a:rPr lang="en-US" sz="800" b="1" u="none" strike="noStrike" dirty="0">
                          <a:effectLst/>
                          <a:latin typeface="Arial" panose="020B0604020202020204" pitchFamily="34" charset="0"/>
                          <a:cs typeface="Arial" panose="020B0604020202020204" pitchFamily="34" charset="0"/>
                        </a:rPr>
                        <a:t>60%</a:t>
                      </a:r>
                      <a:endParaRPr lang="en-US" sz="800" b="1" i="0" u="none" strike="noStrike" dirty="0">
                        <a:solidFill>
                          <a:srgbClr val="07181B"/>
                        </a:solidFill>
                        <a:effectLst/>
                        <a:latin typeface="Arial" panose="020B0604020202020204" pitchFamily="34" charset="0"/>
                        <a:cs typeface="Arial" panose="020B0604020202020204" pitchFamily="34" charset="0"/>
                      </a:endParaRPr>
                    </a:p>
                  </a:txBody>
                  <a:tcPr marL="0" marR="0" marT="0" marB="0" anchor="ctr">
                    <a:solidFill>
                      <a:schemeClr val="accent5">
                        <a:lumMod val="20000"/>
                        <a:lumOff val="80000"/>
                      </a:schemeClr>
                    </a:solidFill>
                  </a:tcPr>
                </a:tc>
                <a:extLst>
                  <a:ext uri="{0D108BD9-81ED-4DB2-BD59-A6C34878D82A}">
                    <a16:rowId xmlns:a16="http://schemas.microsoft.com/office/drawing/2014/main" val="2233213778"/>
                  </a:ext>
                </a:extLst>
              </a:tr>
              <a:tr h="231795">
                <a:tc>
                  <a:txBody>
                    <a:bodyPr/>
                    <a:lstStyle/>
                    <a:p>
                      <a:pPr algn="ctr" fontAlgn="ctr"/>
                      <a:r>
                        <a:rPr lang="en-US" sz="800" b="1" u="none" strike="noStrike" dirty="0">
                          <a:effectLst/>
                          <a:latin typeface="Arial" panose="020B0604020202020204" pitchFamily="34" charset="0"/>
                          <a:cs typeface="Arial" panose="020B0604020202020204" pitchFamily="34" charset="0"/>
                        </a:rPr>
                        <a:t>20</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2782" marR="2782" marT="2782" marB="13354" anchor="ctr">
                    <a:solidFill>
                      <a:schemeClr val="accent5">
                        <a:lumMod val="20000"/>
                        <a:lumOff val="80000"/>
                      </a:schemeClr>
                    </a:solidFill>
                  </a:tcPr>
                </a:tc>
                <a:tc>
                  <a:txBody>
                    <a:bodyPr/>
                    <a:lstStyle/>
                    <a:p>
                      <a:pPr algn="ctr" fontAlgn="ctr"/>
                      <a:r>
                        <a:rPr lang="en-US" sz="800" u="none" strike="noStrike" dirty="0">
                          <a:effectLst/>
                          <a:latin typeface="Arial" panose="020B0604020202020204" pitchFamily="34" charset="0"/>
                          <a:cs typeface="Arial" panose="020B0604020202020204" pitchFamily="34" charset="0"/>
                        </a:rPr>
                        <a:t>BCM Receivers</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2782" marR="2782" marT="2782" marB="13354" anchor="ctr">
                    <a:solidFill>
                      <a:schemeClr val="accent5">
                        <a:lumMod val="20000"/>
                        <a:lumOff val="80000"/>
                      </a:schemeClr>
                    </a:solidFill>
                  </a:tcPr>
                </a:tc>
                <a:tc>
                  <a:txBody>
                    <a:bodyPr/>
                    <a:lstStyle/>
                    <a:p>
                      <a:pPr algn="l" fontAlgn="ctr"/>
                      <a:r>
                        <a:rPr lang="en-US" sz="800" u="none" strike="noStrike" dirty="0">
                          <a:effectLst/>
                          <a:latin typeface="Arial" panose="020B0604020202020204" pitchFamily="34" charset="0"/>
                          <a:cs typeface="Arial" panose="020B0604020202020204" pitchFamily="34" charset="0"/>
                        </a:rPr>
                        <a:t> New BCM receivers in Hall A line to meet linearity and noise requirements</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2782" marR="2782" marT="2782" marB="13354" anchor="ctr">
                    <a:solidFill>
                      <a:schemeClr val="accent5">
                        <a:lumMod val="20000"/>
                        <a:lumOff val="8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800" u="none" strike="noStrike" dirty="0">
                          <a:effectLst/>
                          <a:latin typeface="Arial" panose="020B0604020202020204" pitchFamily="34" charset="0"/>
                          <a:cs typeface="Arial" panose="020B0604020202020204" pitchFamily="34" charset="0"/>
                        </a:rPr>
                        <a:t> 8 Receivers meet linearity requirement and resolution</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2782" marR="2782" marT="2782" marB="13354" anchor="ctr">
                    <a:solidFill>
                      <a:schemeClr val="accent5">
                        <a:lumMod val="20000"/>
                        <a:lumOff val="8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800" u="none" strike="noStrike" dirty="0">
                          <a:effectLst/>
                          <a:latin typeface="Arial" panose="020B0604020202020204" pitchFamily="34" charset="0"/>
                          <a:cs typeface="Arial" panose="020B0604020202020204" pitchFamily="34" charset="0"/>
                        </a:rPr>
                        <a:t> Test with MOLLER DAQ in Hall A </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2782" marR="2782" marT="2782" marB="13354" anchor="ctr">
                    <a:solidFill>
                      <a:schemeClr val="accent5">
                        <a:lumMod val="20000"/>
                        <a:lumOff val="80000"/>
                      </a:schemeClr>
                    </a:solidFill>
                  </a:tcPr>
                </a:tc>
                <a:tc>
                  <a:txBody>
                    <a:bodyPr/>
                    <a:lstStyle/>
                    <a:p>
                      <a:pPr algn="ctr" fontAlgn="ctr"/>
                      <a:r>
                        <a:rPr lang="en-US" sz="800" b="1" u="none" strike="noStrike" dirty="0">
                          <a:effectLst/>
                          <a:latin typeface="Arial" panose="020B0604020202020204" pitchFamily="34" charset="0"/>
                          <a:cs typeface="Arial" panose="020B0604020202020204" pitchFamily="34" charset="0"/>
                        </a:rPr>
                        <a:t>70%</a:t>
                      </a:r>
                      <a:endParaRPr lang="en-US" sz="800" b="1" i="0" u="none" strike="noStrike" dirty="0">
                        <a:solidFill>
                          <a:srgbClr val="07181B"/>
                        </a:solidFill>
                        <a:effectLst/>
                        <a:latin typeface="Arial" panose="020B0604020202020204" pitchFamily="34" charset="0"/>
                        <a:cs typeface="Arial" panose="020B0604020202020204" pitchFamily="34" charset="0"/>
                      </a:endParaRPr>
                    </a:p>
                  </a:txBody>
                  <a:tcPr marL="0" marR="0" marT="0" marB="0" anchor="ctr">
                    <a:solidFill>
                      <a:schemeClr val="accent5">
                        <a:lumMod val="20000"/>
                        <a:lumOff val="80000"/>
                      </a:schemeClr>
                    </a:solidFill>
                  </a:tcPr>
                </a:tc>
                <a:extLst>
                  <a:ext uri="{0D108BD9-81ED-4DB2-BD59-A6C34878D82A}">
                    <a16:rowId xmlns:a16="http://schemas.microsoft.com/office/drawing/2014/main" val="1213186551"/>
                  </a:ext>
                </a:extLst>
              </a:tr>
              <a:tr h="231795">
                <a:tc>
                  <a:txBody>
                    <a:bodyPr/>
                    <a:lstStyle/>
                    <a:p>
                      <a:pPr algn="ctr" fontAlgn="ctr"/>
                      <a:r>
                        <a:rPr lang="en-US" sz="800" b="1" u="none" strike="noStrike" dirty="0">
                          <a:effectLst/>
                          <a:latin typeface="Arial" panose="020B0604020202020204" pitchFamily="34" charset="0"/>
                          <a:cs typeface="Arial" panose="020B0604020202020204" pitchFamily="34" charset="0"/>
                        </a:rPr>
                        <a:t>21</a:t>
                      </a:r>
                      <a:endParaRPr lang="en-US" sz="800" b="1" i="0" u="none" strike="noStrike" dirty="0">
                        <a:solidFill>
                          <a:srgbClr val="000000"/>
                        </a:solidFill>
                        <a:effectLst/>
                        <a:latin typeface="Arial" panose="020B0604020202020204" pitchFamily="34" charset="0"/>
                        <a:cs typeface="Arial" panose="020B0604020202020204" pitchFamily="34" charset="0"/>
                      </a:endParaRPr>
                    </a:p>
                  </a:txBody>
                  <a:tcPr marL="2782" marR="2782" marT="2782" marB="13354" anchor="ctr">
                    <a:solidFill>
                      <a:schemeClr val="accent5">
                        <a:lumMod val="20000"/>
                        <a:lumOff val="80000"/>
                      </a:schemeClr>
                    </a:solidFill>
                  </a:tcPr>
                </a:tc>
                <a:tc>
                  <a:txBody>
                    <a:bodyPr/>
                    <a:lstStyle/>
                    <a:p>
                      <a:pPr algn="ctr" fontAlgn="ctr"/>
                      <a:r>
                        <a:rPr lang="en-US" sz="800" u="none" strike="noStrike" dirty="0">
                          <a:effectLst/>
                          <a:latin typeface="Arial" panose="020B0604020202020204" pitchFamily="34" charset="0"/>
                          <a:cs typeface="Arial" panose="020B0604020202020204" pitchFamily="34" charset="0"/>
                        </a:rPr>
                        <a:t>Laser Table Configuration</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2782" marR="2782" marT="2782" marB="13354" anchor="ctr">
                    <a:solidFill>
                      <a:schemeClr val="accent5">
                        <a:lumMod val="20000"/>
                        <a:lumOff val="80000"/>
                      </a:schemeClr>
                    </a:solidFill>
                  </a:tcPr>
                </a:tc>
                <a:tc>
                  <a:txBody>
                    <a:bodyPr/>
                    <a:lstStyle/>
                    <a:p>
                      <a:pPr algn="l" fontAlgn="ctr"/>
                      <a:r>
                        <a:rPr lang="en-US" sz="800" u="none" strike="noStrike" dirty="0">
                          <a:effectLst/>
                          <a:latin typeface="Arial" panose="020B0604020202020204" pitchFamily="34" charset="0"/>
                          <a:cs typeface="Arial" panose="020B0604020202020204" pitchFamily="34" charset="0"/>
                        </a:rPr>
                        <a:t> Configure laser table and injector for MOLLER</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2782" marR="2782" marT="2782" marB="13354" anchor="ctr">
                    <a:solidFill>
                      <a:schemeClr val="accent5">
                        <a:lumMod val="20000"/>
                        <a:lumOff val="8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800" u="none" strike="noStrike" dirty="0">
                          <a:effectLst/>
                          <a:latin typeface="Arial" panose="020B0604020202020204" pitchFamily="34" charset="0"/>
                          <a:cs typeface="Arial" panose="020B0604020202020204" pitchFamily="34" charset="0"/>
                        </a:rPr>
                        <a:t> A laser will be reference</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2782" marR="2782" marT="2782" marB="13354" anchor="ctr">
                    <a:solidFill>
                      <a:schemeClr val="accent5">
                        <a:lumMod val="20000"/>
                        <a:lumOff val="8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800" u="none" strike="noStrike" dirty="0">
                          <a:effectLst/>
                          <a:latin typeface="Arial" panose="020B0604020202020204" pitchFamily="34" charset="0"/>
                          <a:cs typeface="Arial" panose="020B0604020202020204" pitchFamily="34" charset="0"/>
                        </a:rPr>
                        <a:t> Common practice – Coordinating with MOLLER Coll</a:t>
                      </a:r>
                      <a:endParaRPr lang="en-US" sz="800" b="0" i="0" u="none" strike="noStrike" dirty="0">
                        <a:solidFill>
                          <a:srgbClr val="000000"/>
                        </a:solidFill>
                        <a:effectLst/>
                        <a:latin typeface="Arial" panose="020B0604020202020204" pitchFamily="34" charset="0"/>
                        <a:cs typeface="Arial" panose="020B0604020202020204" pitchFamily="34" charset="0"/>
                      </a:endParaRPr>
                    </a:p>
                  </a:txBody>
                  <a:tcPr marL="2782" marR="2782" marT="2782" marB="13354" anchor="ctr">
                    <a:solidFill>
                      <a:schemeClr val="accent5">
                        <a:lumMod val="20000"/>
                        <a:lumOff val="80000"/>
                      </a:schemeClr>
                    </a:solidFill>
                  </a:tcPr>
                </a:tc>
                <a:tc>
                  <a:txBody>
                    <a:bodyPr/>
                    <a:lstStyle/>
                    <a:p>
                      <a:pPr algn="ctr" fontAlgn="ctr"/>
                      <a:r>
                        <a:rPr lang="en-US" sz="800" b="1" u="none" strike="noStrike" dirty="0">
                          <a:effectLst/>
                          <a:latin typeface="Arial" panose="020B0604020202020204" pitchFamily="34" charset="0"/>
                          <a:cs typeface="Arial" panose="020B0604020202020204" pitchFamily="34" charset="0"/>
                        </a:rPr>
                        <a:t>10%</a:t>
                      </a:r>
                      <a:endParaRPr lang="en-US" sz="800" b="1" i="0" u="none" strike="noStrike" dirty="0">
                        <a:solidFill>
                          <a:srgbClr val="07181B"/>
                        </a:solidFill>
                        <a:effectLst/>
                        <a:latin typeface="Arial" panose="020B0604020202020204" pitchFamily="34" charset="0"/>
                        <a:cs typeface="Arial" panose="020B0604020202020204" pitchFamily="34" charset="0"/>
                      </a:endParaRPr>
                    </a:p>
                  </a:txBody>
                  <a:tcPr marL="0" marR="0" marT="0" marB="0" anchor="ctr">
                    <a:solidFill>
                      <a:schemeClr val="accent5">
                        <a:lumMod val="20000"/>
                        <a:lumOff val="80000"/>
                      </a:schemeClr>
                    </a:solidFill>
                  </a:tcPr>
                </a:tc>
                <a:extLst>
                  <a:ext uri="{0D108BD9-81ED-4DB2-BD59-A6C34878D82A}">
                    <a16:rowId xmlns:a16="http://schemas.microsoft.com/office/drawing/2014/main" val="2695915904"/>
                  </a:ext>
                </a:extLst>
              </a:tr>
            </a:tbl>
          </a:graphicData>
        </a:graphic>
      </p:graphicFrame>
      <p:sp>
        <p:nvSpPr>
          <p:cNvPr id="8" name="Date Placeholder 7">
            <a:extLst>
              <a:ext uri="{FF2B5EF4-FFF2-40B4-BE49-F238E27FC236}">
                <a16:creationId xmlns:a16="http://schemas.microsoft.com/office/drawing/2014/main" id="{CECB08CF-1CE7-4951-884D-81C48D2E9DB3}"/>
              </a:ext>
            </a:extLst>
          </p:cNvPr>
          <p:cNvSpPr>
            <a:spLocks noGrp="1"/>
          </p:cNvSpPr>
          <p:nvPr>
            <p:ph type="dt" sz="half" idx="10"/>
          </p:nvPr>
        </p:nvSpPr>
        <p:spPr/>
        <p:txBody>
          <a:bodyPr/>
          <a:lstStyle/>
          <a:p>
            <a:r>
              <a:rPr lang="en-US"/>
              <a:t>June 23, 2026</a:t>
            </a:r>
          </a:p>
        </p:txBody>
      </p:sp>
      <p:sp>
        <p:nvSpPr>
          <p:cNvPr id="9" name="Footer Placeholder 8">
            <a:extLst>
              <a:ext uri="{FF2B5EF4-FFF2-40B4-BE49-F238E27FC236}">
                <a16:creationId xmlns:a16="http://schemas.microsoft.com/office/drawing/2014/main" id="{49336F97-3110-4757-8A22-89865E125616}"/>
              </a:ext>
            </a:extLst>
          </p:cNvPr>
          <p:cNvSpPr>
            <a:spLocks noGrp="1"/>
          </p:cNvSpPr>
          <p:nvPr>
            <p:ph type="ftr" sz="quarter" idx="11"/>
          </p:nvPr>
        </p:nvSpPr>
        <p:spPr/>
        <p:txBody>
          <a:bodyPr/>
          <a:lstStyle/>
          <a:p>
            <a:r>
              <a:rPr lang="en-US"/>
              <a:t>JLUO Annual Meeting</a:t>
            </a:r>
          </a:p>
        </p:txBody>
      </p:sp>
      <p:sp>
        <p:nvSpPr>
          <p:cNvPr id="10" name="Slide Number Placeholder 9">
            <a:extLst>
              <a:ext uri="{FF2B5EF4-FFF2-40B4-BE49-F238E27FC236}">
                <a16:creationId xmlns:a16="http://schemas.microsoft.com/office/drawing/2014/main" id="{12FD3173-94AE-41AA-BE39-0EAC847BFDB8}"/>
              </a:ext>
            </a:extLst>
          </p:cNvPr>
          <p:cNvSpPr>
            <a:spLocks noGrp="1"/>
          </p:cNvSpPr>
          <p:nvPr>
            <p:ph type="sldNum" sz="quarter" idx="12"/>
          </p:nvPr>
        </p:nvSpPr>
        <p:spPr/>
        <p:txBody>
          <a:bodyPr/>
          <a:lstStyle/>
          <a:p>
            <a:fld id="{7D1BE87E-F0DE-A44C-894B-E142BEB21E42}" type="slidenum">
              <a:rPr lang="en-US" smtClean="0"/>
              <a:pPr/>
              <a:t>17</a:t>
            </a:fld>
            <a:endParaRPr lang="en-US"/>
          </a:p>
        </p:txBody>
      </p:sp>
    </p:spTree>
    <p:extLst>
      <p:ext uri="{BB962C8B-B14F-4D97-AF65-F5344CB8AC3E}">
        <p14:creationId xmlns:p14="http://schemas.microsoft.com/office/powerpoint/2010/main" val="20272141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070391-03CA-4AF1-9DD6-460310029F38}"/>
              </a:ext>
            </a:extLst>
          </p:cNvPr>
          <p:cNvSpPr>
            <a:spLocks noGrp="1"/>
          </p:cNvSpPr>
          <p:nvPr>
            <p:ph type="title"/>
          </p:nvPr>
        </p:nvSpPr>
        <p:spPr>
          <a:xfrm>
            <a:off x="311726" y="83715"/>
            <a:ext cx="11044707" cy="678664"/>
          </a:xfrm>
        </p:spPr>
        <p:txBody>
          <a:bodyPr/>
          <a:lstStyle/>
          <a:p>
            <a:r>
              <a:rPr lang="en-US" dirty="0">
                <a:solidFill>
                  <a:srgbClr val="0070C0"/>
                </a:solidFill>
              </a:rPr>
              <a:t>MOLLER Preparations – Hardware </a:t>
            </a:r>
          </a:p>
        </p:txBody>
      </p:sp>
      <p:sp>
        <p:nvSpPr>
          <p:cNvPr id="5" name="Text Placeholder 4">
            <a:extLst>
              <a:ext uri="{FF2B5EF4-FFF2-40B4-BE49-F238E27FC236}">
                <a16:creationId xmlns:a16="http://schemas.microsoft.com/office/drawing/2014/main" id="{69300997-1124-42ED-A43A-A538F1556E23}"/>
              </a:ext>
            </a:extLst>
          </p:cNvPr>
          <p:cNvSpPr>
            <a:spLocks noGrp="1"/>
          </p:cNvSpPr>
          <p:nvPr>
            <p:ph type="body" sz="half" idx="2"/>
          </p:nvPr>
        </p:nvSpPr>
        <p:spPr>
          <a:xfrm>
            <a:off x="309095" y="762379"/>
            <a:ext cx="6929104" cy="5448255"/>
          </a:xfrm>
        </p:spPr>
        <p:txBody>
          <a:bodyPr vert="horz" lIns="91440" tIns="45720" rIns="91440" bIns="45720" rtlCol="0" anchor="t">
            <a:noAutofit/>
          </a:bodyPr>
          <a:lstStyle/>
          <a:p>
            <a:pPr marL="342900" indent="-342900">
              <a:buClr>
                <a:schemeClr val="tx1"/>
              </a:buClr>
              <a:buFont typeface="+mj-lt"/>
              <a:buAutoNum type="arabicPeriod"/>
            </a:pPr>
            <a:r>
              <a:rPr lang="en-US" dirty="0"/>
              <a:t>Hardware Installation:</a:t>
            </a:r>
          </a:p>
          <a:p>
            <a:pPr marL="857250" lvl="1" indent="-400050">
              <a:buClr>
                <a:schemeClr val="tx1"/>
              </a:buClr>
              <a:buFont typeface="+mj-lt"/>
              <a:buAutoNum type="romanUcPeriod"/>
            </a:pPr>
            <a:r>
              <a:rPr lang="en-US" sz="1800" dirty="0"/>
              <a:t>Completed Helicity Controller Board with 1920 Hz settings</a:t>
            </a:r>
          </a:p>
          <a:p>
            <a:pPr marL="857250" lvl="1" indent="-400050">
              <a:buClr>
                <a:schemeClr val="tx1"/>
              </a:buClr>
              <a:buFont typeface="+mj-lt"/>
              <a:buAutoNum type="romanUcPeriod"/>
            </a:pPr>
            <a:r>
              <a:rPr lang="en-US" sz="1800" dirty="0"/>
              <a:t>Completed Helicity Decoder Board to account for electron beam travel time from injector to halls</a:t>
            </a:r>
          </a:p>
          <a:p>
            <a:pPr marL="857250" lvl="1" indent="-400050">
              <a:buClr>
                <a:schemeClr val="tx1"/>
              </a:buClr>
              <a:buFont typeface="+mj-lt"/>
              <a:buAutoNum type="romanUcPeriod"/>
            </a:pPr>
            <a:r>
              <a:rPr lang="en-US" sz="1800" dirty="0"/>
              <a:t>Completed new HV driver for RTP Pockels Cell</a:t>
            </a:r>
          </a:p>
          <a:p>
            <a:pPr marL="857250" lvl="1" indent="-400050">
              <a:buClr>
                <a:schemeClr val="tx1"/>
              </a:buClr>
              <a:buFont typeface="+mj-lt"/>
              <a:buAutoNum type="romanUcPeriod"/>
            </a:pPr>
            <a:r>
              <a:rPr lang="en-US" sz="1800" dirty="0"/>
              <a:t>Working on new HV driver for laser Intensity Attenuator (IA) system</a:t>
            </a:r>
          </a:p>
          <a:p>
            <a:pPr marL="857250" lvl="1" indent="-400050">
              <a:buClr>
                <a:schemeClr val="tx1"/>
              </a:buClr>
              <a:buFont typeface="+mj-lt"/>
              <a:buAutoNum type="romanUcPeriod"/>
            </a:pPr>
            <a:r>
              <a:rPr lang="en-US" sz="1800" dirty="0"/>
              <a:t>Working on new controller for Helicity Magnets</a:t>
            </a:r>
          </a:p>
          <a:p>
            <a:pPr marL="857250" lvl="1" indent="-400050">
              <a:buClr>
                <a:schemeClr val="tx1"/>
              </a:buClr>
              <a:buFont typeface="+mj-lt"/>
              <a:buAutoNum type="romanUcPeriod"/>
            </a:pPr>
            <a:r>
              <a:rPr lang="en-US" sz="1800" dirty="0"/>
              <a:t>Identified source of noise and rebuilt digital receivers of beam current monitors to be installed in Hall A</a:t>
            </a:r>
          </a:p>
          <a:p>
            <a:pPr lvl="1">
              <a:buClr>
                <a:schemeClr val="tx1"/>
              </a:buClr>
            </a:pPr>
            <a:endParaRPr lang="en-US" sz="1800" dirty="0"/>
          </a:p>
          <a:p>
            <a:pPr marL="342900" indent="-342900">
              <a:buFont typeface="+mj-lt"/>
              <a:buAutoNum type="arabicPeriod"/>
            </a:pPr>
            <a:r>
              <a:rPr lang="en-US" dirty="0"/>
              <a:t>Laser Table Configuration:</a:t>
            </a:r>
          </a:p>
          <a:p>
            <a:pPr marL="857250" lvl="1" indent="-400050">
              <a:buFont typeface="+mj-lt"/>
              <a:buAutoNum type="arabicPeriod"/>
            </a:pPr>
            <a:r>
              <a:rPr lang="en-US" sz="1800" dirty="0"/>
              <a:t>Need to change reference laser from B laser to A laser (A laser is high current and MOLLER laser)</a:t>
            </a:r>
          </a:p>
          <a:p>
            <a:pPr marL="857250" lvl="1" indent="-400050">
              <a:buFont typeface="+mj-lt"/>
              <a:buAutoNum type="arabicPeriod"/>
            </a:pPr>
            <a:r>
              <a:rPr lang="en-US" sz="1800" dirty="0"/>
              <a:t>Need to move steering lens 5 cm in front of vacuum window (now at 61 cm)</a:t>
            </a:r>
          </a:p>
          <a:p>
            <a:pPr marL="342900" indent="-342900">
              <a:buFont typeface="+mj-lt"/>
              <a:buAutoNum type="arabicPeriod"/>
            </a:pPr>
            <a:endParaRPr lang="en-US" sz="1600" dirty="0"/>
          </a:p>
        </p:txBody>
      </p:sp>
      <p:pic>
        <p:nvPicPr>
          <p:cNvPr id="7" name="Picture 6">
            <a:extLst>
              <a:ext uri="{FF2B5EF4-FFF2-40B4-BE49-F238E27FC236}">
                <a16:creationId xmlns:a16="http://schemas.microsoft.com/office/drawing/2014/main" id="{CDA964CF-2437-9F41-A14B-7A06F6B1646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8285" r="23865"/>
          <a:stretch/>
        </p:blipFill>
        <p:spPr>
          <a:xfrm rot="5400000">
            <a:off x="8192531" y="681256"/>
            <a:ext cx="2787629" cy="4370209"/>
          </a:xfrm>
          <a:prstGeom prst="rect">
            <a:avLst/>
          </a:prstGeom>
        </p:spPr>
      </p:pic>
      <p:sp>
        <p:nvSpPr>
          <p:cNvPr id="8" name="Date Placeholder 7">
            <a:extLst>
              <a:ext uri="{FF2B5EF4-FFF2-40B4-BE49-F238E27FC236}">
                <a16:creationId xmlns:a16="http://schemas.microsoft.com/office/drawing/2014/main" id="{F89FFD8C-D53A-4C3B-843A-FCD259C33C71}"/>
              </a:ext>
            </a:extLst>
          </p:cNvPr>
          <p:cNvSpPr>
            <a:spLocks noGrp="1"/>
          </p:cNvSpPr>
          <p:nvPr>
            <p:ph type="dt" sz="half" idx="10"/>
          </p:nvPr>
        </p:nvSpPr>
        <p:spPr/>
        <p:txBody>
          <a:bodyPr/>
          <a:lstStyle/>
          <a:p>
            <a:r>
              <a:rPr lang="en-US"/>
              <a:t>June 23, 2026</a:t>
            </a:r>
          </a:p>
        </p:txBody>
      </p:sp>
      <p:sp>
        <p:nvSpPr>
          <p:cNvPr id="9" name="Footer Placeholder 8">
            <a:extLst>
              <a:ext uri="{FF2B5EF4-FFF2-40B4-BE49-F238E27FC236}">
                <a16:creationId xmlns:a16="http://schemas.microsoft.com/office/drawing/2014/main" id="{3A39C4EC-1C7C-4AB2-81C2-11E034CD07B5}"/>
              </a:ext>
            </a:extLst>
          </p:cNvPr>
          <p:cNvSpPr>
            <a:spLocks noGrp="1"/>
          </p:cNvSpPr>
          <p:nvPr>
            <p:ph type="ftr" sz="quarter" idx="11"/>
          </p:nvPr>
        </p:nvSpPr>
        <p:spPr/>
        <p:txBody>
          <a:bodyPr/>
          <a:lstStyle/>
          <a:p>
            <a:r>
              <a:rPr lang="en-US"/>
              <a:t>JLUO Annual Meeting</a:t>
            </a:r>
          </a:p>
        </p:txBody>
      </p:sp>
      <p:sp>
        <p:nvSpPr>
          <p:cNvPr id="10" name="Slide Number Placeholder 9">
            <a:extLst>
              <a:ext uri="{FF2B5EF4-FFF2-40B4-BE49-F238E27FC236}">
                <a16:creationId xmlns:a16="http://schemas.microsoft.com/office/drawing/2014/main" id="{8F3B9C1B-3F56-44DE-BC39-11202E95AC58}"/>
              </a:ext>
            </a:extLst>
          </p:cNvPr>
          <p:cNvSpPr>
            <a:spLocks noGrp="1"/>
          </p:cNvSpPr>
          <p:nvPr>
            <p:ph type="sldNum" sz="quarter" idx="12"/>
          </p:nvPr>
        </p:nvSpPr>
        <p:spPr/>
        <p:txBody>
          <a:bodyPr/>
          <a:lstStyle/>
          <a:p>
            <a:fld id="{7D1BE87E-F0DE-A44C-894B-E142BEB21E42}" type="slidenum">
              <a:rPr lang="en-US" smtClean="0"/>
              <a:pPr/>
              <a:t>18</a:t>
            </a:fld>
            <a:endParaRPr lang="en-US"/>
          </a:p>
        </p:txBody>
      </p:sp>
    </p:spTree>
    <p:extLst>
      <p:ext uri="{BB962C8B-B14F-4D97-AF65-F5344CB8AC3E}">
        <p14:creationId xmlns:p14="http://schemas.microsoft.com/office/powerpoint/2010/main" val="16772236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070391-03CA-4AF1-9DD6-460310029F38}"/>
              </a:ext>
            </a:extLst>
          </p:cNvPr>
          <p:cNvSpPr>
            <a:spLocks noGrp="1"/>
          </p:cNvSpPr>
          <p:nvPr>
            <p:ph type="title"/>
          </p:nvPr>
        </p:nvSpPr>
        <p:spPr>
          <a:xfrm>
            <a:off x="311726" y="83715"/>
            <a:ext cx="11044707" cy="678664"/>
          </a:xfrm>
        </p:spPr>
        <p:txBody>
          <a:bodyPr/>
          <a:lstStyle/>
          <a:p>
            <a:r>
              <a:rPr lang="en-US" dirty="0">
                <a:solidFill>
                  <a:srgbClr val="0070C0"/>
                </a:solidFill>
              </a:rPr>
              <a:t>MOLLER Preparations – Beam Studies</a:t>
            </a:r>
          </a:p>
        </p:txBody>
      </p:sp>
      <p:sp>
        <p:nvSpPr>
          <p:cNvPr id="9" name="Text Placeholder 6">
            <a:extLst>
              <a:ext uri="{FF2B5EF4-FFF2-40B4-BE49-F238E27FC236}">
                <a16:creationId xmlns:a16="http://schemas.microsoft.com/office/drawing/2014/main" id="{6BFA825D-F7F8-7C4C-BC6B-83CE47309CE1}"/>
              </a:ext>
            </a:extLst>
          </p:cNvPr>
          <p:cNvSpPr txBox="1">
            <a:spLocks/>
          </p:cNvSpPr>
          <p:nvPr/>
        </p:nvSpPr>
        <p:spPr>
          <a:xfrm>
            <a:off x="343547" y="1066801"/>
            <a:ext cx="11354181" cy="2362200"/>
          </a:xfrm>
          <a:prstGeom prst="rect">
            <a:avLst/>
          </a:prstGeom>
        </p:spPr>
        <p:txBody>
          <a:bodyPr>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baseline="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Parity-Quality Beam Studies in Injector and Hall C:</a:t>
            </a:r>
          </a:p>
          <a:p>
            <a:pPr marL="857250" lvl="1" indent="-400050">
              <a:buFont typeface="+mj-lt"/>
              <a:buAutoNum type="romanUcPeriod"/>
            </a:pPr>
            <a:r>
              <a:rPr lang="en-US" sz="1600" dirty="0"/>
              <a:t>Completed initial studies in Injector with encouraging results: small helicity-correlated beam asymmetries with acceptable widths, good transmission, Wiens slow helicity reversal, charge and position feedbacks, and longitudinal beam polarization feedback using Wiens.</a:t>
            </a:r>
          </a:p>
          <a:p>
            <a:pPr marL="857250" lvl="1" indent="-400050">
              <a:buFont typeface="+mj-lt"/>
              <a:buAutoNum type="romanUcPeriod"/>
            </a:pPr>
            <a:r>
              <a:rPr lang="en-US" sz="1600" dirty="0"/>
              <a:t>Progress on Hall A beam studies to measure adiabatic damping, beam noise with Fast Feedback on position and energy, and Compton polarimeter background.</a:t>
            </a:r>
          </a:p>
          <a:p>
            <a:pPr marL="857250" lvl="1" indent="-400050">
              <a:buFont typeface="+mj-lt"/>
              <a:buAutoNum type="romanUcPeriod"/>
            </a:pPr>
            <a:r>
              <a:rPr lang="en-US" sz="1600" dirty="0"/>
              <a:t>Will continue beam studies this physics run period and use Hall C for MOLLER related studies.</a:t>
            </a:r>
          </a:p>
          <a:p>
            <a:pPr marL="457200" lvl="1" indent="0">
              <a:buNone/>
            </a:pPr>
            <a:endParaRPr lang="en-US" sz="1200" dirty="0"/>
          </a:p>
        </p:txBody>
      </p:sp>
      <p:sp>
        <p:nvSpPr>
          <p:cNvPr id="10" name="Text Placeholder 6">
            <a:extLst>
              <a:ext uri="{FF2B5EF4-FFF2-40B4-BE49-F238E27FC236}">
                <a16:creationId xmlns:a16="http://schemas.microsoft.com/office/drawing/2014/main" id="{5B8A1CCF-8313-514E-BAD8-C3396FDBA95F}"/>
              </a:ext>
            </a:extLst>
          </p:cNvPr>
          <p:cNvSpPr txBox="1">
            <a:spLocks/>
          </p:cNvSpPr>
          <p:nvPr/>
        </p:nvSpPr>
        <p:spPr>
          <a:xfrm>
            <a:off x="343547" y="3429001"/>
            <a:ext cx="8106693" cy="2950778"/>
          </a:xfrm>
          <a:prstGeom prst="rect">
            <a:avLst/>
          </a:prstGeom>
        </p:spPr>
        <p:txBody>
          <a:bodyPr>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baseline="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Other MOLLER Required Beam Studies:</a:t>
            </a:r>
          </a:p>
          <a:p>
            <a:pPr marL="857250" lvl="1" indent="-400050">
              <a:buClr>
                <a:schemeClr val="tx1"/>
              </a:buClr>
              <a:buFont typeface="+mj-lt"/>
              <a:buAutoNum type="romanUcPeriod"/>
            </a:pPr>
            <a:r>
              <a:rPr lang="en-US" sz="1600" dirty="0"/>
              <a:t>Characterized low currents (5 </a:t>
            </a:r>
            <a:r>
              <a:rPr lang="en-US" sz="1600" dirty="0" err="1"/>
              <a:t>nA</a:t>
            </a:r>
            <a:r>
              <a:rPr lang="en-US" sz="1600" dirty="0"/>
              <a:t> – 100 </a:t>
            </a:r>
            <a:r>
              <a:rPr lang="en-US" sz="1600" dirty="0" err="1"/>
              <a:t>nA</a:t>
            </a:r>
            <a:r>
              <a:rPr lang="en-US" sz="1600" dirty="0"/>
              <a:t>) for MOLLER detectors calibration</a:t>
            </a:r>
          </a:p>
          <a:p>
            <a:pPr marL="857250" lvl="1" indent="-400050">
              <a:buClr>
                <a:schemeClr val="tx1"/>
              </a:buClr>
              <a:buFont typeface="+mj-lt"/>
              <a:buAutoNum type="romanUcPeriod"/>
            </a:pPr>
            <a:r>
              <a:rPr lang="en-US" sz="1600" dirty="0"/>
              <a:t>Planning for 1920 Hz helicity reversal dry run:</a:t>
            </a:r>
          </a:p>
          <a:p>
            <a:pPr marL="1257300" lvl="2" indent="-342900">
              <a:buFont typeface="+mj-lt"/>
              <a:buAutoNum type="arabicPeriod"/>
            </a:pPr>
            <a:r>
              <a:rPr lang="en-US" sz="1600" dirty="0"/>
              <a:t>Perform CEBAF-wide beam study during this physics run to check readiness to operate at this high rate</a:t>
            </a:r>
          </a:p>
          <a:p>
            <a:pPr marL="1257300" lvl="2" indent="-342900">
              <a:buFont typeface="+mj-lt"/>
              <a:buAutoNum type="arabicPeriod"/>
            </a:pPr>
            <a:r>
              <a:rPr lang="en-US" sz="1600" dirty="0"/>
              <a:t>Use Helicity Decoder Board to account for electron beam and helicity signals travel times</a:t>
            </a:r>
          </a:p>
          <a:p>
            <a:pPr marL="914400" lvl="2" indent="0">
              <a:buNone/>
            </a:pPr>
            <a:endParaRPr lang="en-US" sz="1600" dirty="0"/>
          </a:p>
          <a:p>
            <a:r>
              <a:rPr lang="en-US" sz="2000" dirty="0"/>
              <a:t>Training MOLLER students assigned to beam studies</a:t>
            </a:r>
          </a:p>
        </p:txBody>
      </p:sp>
      <p:graphicFrame>
        <p:nvGraphicFramePr>
          <p:cNvPr id="11" name="Table 10">
            <a:extLst>
              <a:ext uri="{FF2B5EF4-FFF2-40B4-BE49-F238E27FC236}">
                <a16:creationId xmlns:a16="http://schemas.microsoft.com/office/drawing/2014/main" id="{64232092-4D4E-AF48-B025-1DFB4561A780}"/>
              </a:ext>
            </a:extLst>
          </p:cNvPr>
          <p:cNvGraphicFramePr>
            <a:graphicFrameLocks noGrp="1"/>
          </p:cNvGraphicFramePr>
          <p:nvPr>
            <p:extLst>
              <p:ext uri="{D42A27DB-BD31-4B8C-83A1-F6EECF244321}">
                <p14:modId xmlns:p14="http://schemas.microsoft.com/office/powerpoint/2010/main" val="253898930"/>
              </p:ext>
            </p:extLst>
          </p:nvPr>
        </p:nvGraphicFramePr>
        <p:xfrm>
          <a:off x="8672692" y="3857241"/>
          <a:ext cx="3025036" cy="2228384"/>
        </p:xfrm>
        <a:graphic>
          <a:graphicData uri="http://schemas.openxmlformats.org/drawingml/2006/table">
            <a:tbl>
              <a:tblPr firstRow="1" bandRow="1">
                <a:tableStyleId>{EB344D84-9AFB-497E-A393-DC336BA19D2E}</a:tableStyleId>
              </a:tblPr>
              <a:tblGrid>
                <a:gridCol w="1882036">
                  <a:extLst>
                    <a:ext uri="{9D8B030D-6E8A-4147-A177-3AD203B41FA5}">
                      <a16:colId xmlns:a16="http://schemas.microsoft.com/office/drawing/2014/main" val="2162515067"/>
                    </a:ext>
                  </a:extLst>
                </a:gridCol>
                <a:gridCol w="1143000">
                  <a:extLst>
                    <a:ext uri="{9D8B030D-6E8A-4147-A177-3AD203B41FA5}">
                      <a16:colId xmlns:a16="http://schemas.microsoft.com/office/drawing/2014/main" val="1374280412"/>
                    </a:ext>
                  </a:extLst>
                </a:gridCol>
              </a:tblGrid>
              <a:tr h="278548">
                <a:tc>
                  <a:txBody>
                    <a:bodyPr/>
                    <a:lstStyle/>
                    <a:p>
                      <a:r>
                        <a:rPr lang="en-US" sz="1200" dirty="0"/>
                        <a:t>Graduate Student</a:t>
                      </a:r>
                      <a:endParaRPr lang="en-US" sz="1200" b="0" dirty="0">
                        <a:latin typeface="Arial" panose="020B0604020202020204" pitchFamily="34" charset="0"/>
                        <a:cs typeface="Arial" panose="020B0604020202020204" pitchFamily="34" charset="0"/>
                      </a:endParaRPr>
                    </a:p>
                  </a:txBody>
                  <a:tcPr/>
                </a:tc>
                <a:tc>
                  <a:txBody>
                    <a:bodyPr/>
                    <a:lstStyle/>
                    <a:p>
                      <a:r>
                        <a:rPr lang="en-US" sz="1200" dirty="0"/>
                        <a:t>University</a:t>
                      </a:r>
                      <a:endParaRPr lang="en-US" sz="12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61734692"/>
                  </a:ext>
                </a:extLst>
              </a:tr>
              <a:tr h="278548">
                <a:tc>
                  <a:txBody>
                    <a:bodyPr/>
                    <a:lstStyle/>
                    <a:p>
                      <a:r>
                        <a:rPr lang="en-US" sz="1200" dirty="0"/>
                        <a:t>Jonathon Mott</a:t>
                      </a:r>
                      <a:endParaRPr lang="en-US" sz="1200" b="0" dirty="0">
                        <a:latin typeface="Arial" panose="020B0604020202020204" pitchFamily="34" charset="0"/>
                        <a:cs typeface="Arial" panose="020B0604020202020204" pitchFamily="34" charset="0"/>
                      </a:endParaRPr>
                    </a:p>
                  </a:txBody>
                  <a:tcPr/>
                </a:tc>
                <a:tc>
                  <a:txBody>
                    <a:bodyPr/>
                    <a:lstStyle/>
                    <a:p>
                      <a:r>
                        <a:rPr lang="en-US" sz="1200" dirty="0"/>
                        <a:t>UMass</a:t>
                      </a:r>
                      <a:endParaRPr lang="en-US" sz="12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45472782"/>
                  </a:ext>
                </a:extLst>
              </a:tr>
              <a:tr h="278548">
                <a:tc>
                  <a:txBody>
                    <a:bodyPr/>
                    <a:lstStyle/>
                    <a:p>
                      <a:r>
                        <a:rPr lang="en-US" sz="1200" dirty="0"/>
                        <a:t>Ryan Conaway</a:t>
                      </a:r>
                      <a:endParaRPr lang="en-US" sz="1200" dirty="0">
                        <a:latin typeface="Arial" panose="020B0604020202020204" pitchFamily="34" charset="0"/>
                        <a:cs typeface="Arial" panose="020B0604020202020204" pitchFamily="34" charset="0"/>
                      </a:endParaRPr>
                    </a:p>
                  </a:txBody>
                  <a:tcPr/>
                </a:tc>
                <a:tc>
                  <a:txBody>
                    <a:bodyPr/>
                    <a:lstStyle/>
                    <a:p>
                      <a:r>
                        <a:rPr lang="en-US" sz="1200" dirty="0"/>
                        <a:t>Ohio</a:t>
                      </a:r>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94786339"/>
                  </a:ext>
                </a:extLst>
              </a:tr>
              <a:tr h="278548">
                <a:tc>
                  <a:txBody>
                    <a:bodyPr/>
                    <a:lstStyle/>
                    <a:p>
                      <a:r>
                        <a:rPr lang="en-US" sz="1200" dirty="0"/>
                        <a:t>Andrew </a:t>
                      </a:r>
                      <a:r>
                        <a:rPr lang="en-US" sz="1200" dirty="0" err="1"/>
                        <a:t>Gunsch</a:t>
                      </a:r>
                      <a:endParaRPr lang="en-US" sz="1200" dirty="0">
                        <a:latin typeface="Arial" panose="020B0604020202020204" pitchFamily="34" charset="0"/>
                        <a:cs typeface="Arial" panose="020B0604020202020204" pitchFamily="34" charset="0"/>
                      </a:endParaRPr>
                    </a:p>
                  </a:txBody>
                  <a:tcPr/>
                </a:tc>
                <a:tc>
                  <a:txBody>
                    <a:bodyPr/>
                    <a:lstStyle/>
                    <a:p>
                      <a:r>
                        <a:rPr lang="en-US" sz="1200" dirty="0"/>
                        <a:t>VT</a:t>
                      </a:r>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60356342"/>
                  </a:ext>
                </a:extLst>
              </a:tr>
              <a:tr h="278548">
                <a:tc>
                  <a:txBody>
                    <a:bodyPr/>
                    <a:lstStyle/>
                    <a:p>
                      <a:r>
                        <a:rPr lang="en-US" sz="1200" dirty="0"/>
                        <a:t>Xiang Zhang</a:t>
                      </a:r>
                      <a:endParaRPr lang="en-US" sz="1200" dirty="0">
                        <a:latin typeface="Arial" panose="020B0604020202020204" pitchFamily="34" charset="0"/>
                        <a:cs typeface="Arial" panose="020B0604020202020204" pitchFamily="34" charset="0"/>
                      </a:endParaRPr>
                    </a:p>
                  </a:txBody>
                  <a:tcPr/>
                </a:tc>
                <a:tc>
                  <a:txBody>
                    <a:bodyPr/>
                    <a:lstStyle/>
                    <a:p>
                      <a:r>
                        <a:rPr lang="en-US" sz="1200" dirty="0"/>
                        <a:t>UVA</a:t>
                      </a:r>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40961484"/>
                  </a:ext>
                </a:extLst>
              </a:tr>
              <a:tr h="278548">
                <a:tc>
                  <a:txBody>
                    <a:bodyPr/>
                    <a:lstStyle/>
                    <a:p>
                      <a:r>
                        <a:rPr lang="en-US" sz="1200" dirty="0"/>
                        <a:t>Joachim </a:t>
                      </a:r>
                      <a:r>
                        <a:rPr lang="en-US" sz="1200" dirty="0" err="1"/>
                        <a:t>Tsakanikas</a:t>
                      </a:r>
                      <a:endParaRPr lang="en-US" sz="1200" dirty="0">
                        <a:latin typeface="Arial" panose="020B0604020202020204" pitchFamily="34" charset="0"/>
                        <a:cs typeface="Arial" panose="020B0604020202020204" pitchFamily="34" charset="0"/>
                      </a:endParaRPr>
                    </a:p>
                  </a:txBody>
                  <a:tcPr/>
                </a:tc>
                <a:tc>
                  <a:txBody>
                    <a:bodyPr/>
                    <a:lstStyle/>
                    <a:p>
                      <a:r>
                        <a:rPr lang="en-US" sz="1200" dirty="0"/>
                        <a:t>UVA</a:t>
                      </a:r>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09886267"/>
                  </a:ext>
                </a:extLst>
              </a:tr>
              <a:tr h="278548">
                <a:tc>
                  <a:txBody>
                    <a:bodyPr/>
                    <a:lstStyle/>
                    <a:p>
                      <a:r>
                        <a:rPr lang="en-US" sz="1200" dirty="0"/>
                        <a:t>Nina </a:t>
                      </a:r>
                      <a:r>
                        <a:rPr lang="en-US" sz="1200" dirty="0" err="1"/>
                        <a:t>Niemotka</a:t>
                      </a:r>
                      <a:endParaRPr lang="en-US" sz="1200" dirty="0">
                        <a:latin typeface="Arial" panose="020B0604020202020204" pitchFamily="34" charset="0"/>
                        <a:cs typeface="Arial" panose="020B0604020202020204" pitchFamily="34" charset="0"/>
                      </a:endParaRPr>
                    </a:p>
                  </a:txBody>
                  <a:tcPr/>
                </a:tc>
                <a:tc>
                  <a:txBody>
                    <a:bodyPr/>
                    <a:lstStyle/>
                    <a:p>
                      <a:r>
                        <a:rPr lang="en-US" sz="1200" dirty="0"/>
                        <a:t>IU</a:t>
                      </a:r>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22751634"/>
                  </a:ext>
                </a:extLst>
              </a:tr>
              <a:tr h="278548">
                <a:tc>
                  <a:txBody>
                    <a:bodyPr/>
                    <a:lstStyle/>
                    <a:p>
                      <a:r>
                        <a:rPr lang="en-US" sz="1200" dirty="0"/>
                        <a:t>Patrick Hayden</a:t>
                      </a:r>
                      <a:endParaRPr lang="en-US" sz="1200" dirty="0">
                        <a:latin typeface="Arial" panose="020B0604020202020204" pitchFamily="34" charset="0"/>
                        <a:cs typeface="Arial" panose="020B0604020202020204" pitchFamily="34" charset="0"/>
                      </a:endParaRPr>
                    </a:p>
                  </a:txBody>
                  <a:tcPr/>
                </a:tc>
                <a:tc>
                  <a:txBody>
                    <a:bodyPr/>
                    <a:lstStyle/>
                    <a:p>
                      <a:r>
                        <a:rPr lang="en-US" sz="1200" dirty="0"/>
                        <a:t>IU</a:t>
                      </a:r>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50929830"/>
                  </a:ext>
                </a:extLst>
              </a:tr>
            </a:tbl>
          </a:graphicData>
        </a:graphic>
      </p:graphicFrame>
      <p:sp>
        <p:nvSpPr>
          <p:cNvPr id="5" name="Date Placeholder 4">
            <a:extLst>
              <a:ext uri="{FF2B5EF4-FFF2-40B4-BE49-F238E27FC236}">
                <a16:creationId xmlns:a16="http://schemas.microsoft.com/office/drawing/2014/main" id="{173AB8D7-0DE4-48FD-80AC-4F705E947A2E}"/>
              </a:ext>
            </a:extLst>
          </p:cNvPr>
          <p:cNvSpPr>
            <a:spLocks noGrp="1"/>
          </p:cNvSpPr>
          <p:nvPr>
            <p:ph type="dt" sz="half" idx="10"/>
          </p:nvPr>
        </p:nvSpPr>
        <p:spPr/>
        <p:txBody>
          <a:bodyPr/>
          <a:lstStyle/>
          <a:p>
            <a:r>
              <a:rPr lang="en-US"/>
              <a:t>June 23, 2026</a:t>
            </a:r>
          </a:p>
        </p:txBody>
      </p:sp>
      <p:sp>
        <p:nvSpPr>
          <p:cNvPr id="7" name="Footer Placeholder 6">
            <a:extLst>
              <a:ext uri="{FF2B5EF4-FFF2-40B4-BE49-F238E27FC236}">
                <a16:creationId xmlns:a16="http://schemas.microsoft.com/office/drawing/2014/main" id="{DBCE1517-F941-436B-BD54-7D0B0030D4F2}"/>
              </a:ext>
            </a:extLst>
          </p:cNvPr>
          <p:cNvSpPr>
            <a:spLocks noGrp="1"/>
          </p:cNvSpPr>
          <p:nvPr>
            <p:ph type="ftr" sz="quarter" idx="11"/>
          </p:nvPr>
        </p:nvSpPr>
        <p:spPr/>
        <p:txBody>
          <a:bodyPr/>
          <a:lstStyle/>
          <a:p>
            <a:r>
              <a:rPr lang="en-US"/>
              <a:t>JLUO Annual Meeting</a:t>
            </a:r>
          </a:p>
        </p:txBody>
      </p:sp>
      <p:sp>
        <p:nvSpPr>
          <p:cNvPr id="8" name="Slide Number Placeholder 7">
            <a:extLst>
              <a:ext uri="{FF2B5EF4-FFF2-40B4-BE49-F238E27FC236}">
                <a16:creationId xmlns:a16="http://schemas.microsoft.com/office/drawing/2014/main" id="{4A8219E5-7009-4236-B11E-D3E48BA06C7F}"/>
              </a:ext>
            </a:extLst>
          </p:cNvPr>
          <p:cNvSpPr>
            <a:spLocks noGrp="1"/>
          </p:cNvSpPr>
          <p:nvPr>
            <p:ph type="sldNum" sz="quarter" idx="12"/>
          </p:nvPr>
        </p:nvSpPr>
        <p:spPr/>
        <p:txBody>
          <a:bodyPr/>
          <a:lstStyle/>
          <a:p>
            <a:fld id="{7D1BE87E-F0DE-A44C-894B-E142BEB21E42}" type="slidenum">
              <a:rPr lang="en-US" smtClean="0"/>
              <a:pPr/>
              <a:t>19</a:t>
            </a:fld>
            <a:endParaRPr lang="en-US"/>
          </a:p>
        </p:txBody>
      </p:sp>
    </p:spTree>
    <p:extLst>
      <p:ext uri="{BB962C8B-B14F-4D97-AF65-F5344CB8AC3E}">
        <p14:creationId xmlns:p14="http://schemas.microsoft.com/office/powerpoint/2010/main" val="2921885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070391-03CA-4AF1-9DD6-460310029F38}"/>
              </a:ext>
            </a:extLst>
          </p:cNvPr>
          <p:cNvSpPr>
            <a:spLocks noGrp="1"/>
          </p:cNvSpPr>
          <p:nvPr>
            <p:ph type="title"/>
          </p:nvPr>
        </p:nvSpPr>
        <p:spPr>
          <a:xfrm>
            <a:off x="311726" y="83715"/>
            <a:ext cx="11044707" cy="678664"/>
          </a:xfrm>
        </p:spPr>
        <p:txBody>
          <a:bodyPr/>
          <a:lstStyle/>
          <a:p>
            <a:r>
              <a:rPr lang="en-US" dirty="0">
                <a:solidFill>
                  <a:srgbClr val="0070C0"/>
                </a:solidFill>
              </a:rPr>
              <a:t>Outline</a:t>
            </a:r>
          </a:p>
        </p:txBody>
      </p:sp>
      <p:sp>
        <p:nvSpPr>
          <p:cNvPr id="5" name="Text Placeholder 4">
            <a:extLst>
              <a:ext uri="{FF2B5EF4-FFF2-40B4-BE49-F238E27FC236}">
                <a16:creationId xmlns:a16="http://schemas.microsoft.com/office/drawing/2014/main" id="{69300997-1124-42ED-A43A-A538F1556E23}"/>
              </a:ext>
            </a:extLst>
          </p:cNvPr>
          <p:cNvSpPr>
            <a:spLocks noGrp="1"/>
          </p:cNvSpPr>
          <p:nvPr>
            <p:ph type="body" sz="half" idx="2"/>
          </p:nvPr>
        </p:nvSpPr>
        <p:spPr>
          <a:xfrm>
            <a:off x="311726" y="704872"/>
            <a:ext cx="11044706" cy="5448255"/>
          </a:xfrm>
        </p:spPr>
        <p:txBody>
          <a:bodyPr vert="horz" lIns="91440" tIns="45720" rIns="91440" bIns="45720" rtlCol="0" anchor="t">
            <a:noAutofit/>
          </a:bodyPr>
          <a:lstStyle/>
          <a:p>
            <a:pPr marL="342900" indent="-342900">
              <a:buFont typeface="Arial" panose="020B0604020202020204" pitchFamily="34" charset="0"/>
              <a:buChar char="•"/>
            </a:pPr>
            <a:r>
              <a:rPr lang="en-US" dirty="0">
                <a:solidFill>
                  <a:srgbClr val="0070C0"/>
                </a:solidFill>
                <a:latin typeface="Arial"/>
                <a:cs typeface="Arial"/>
              </a:rPr>
              <a:t>FY26 Run Highlights</a:t>
            </a:r>
          </a:p>
          <a:p>
            <a:pPr marL="800100" lvl="1" indent="-342900">
              <a:buChar char="•"/>
            </a:pPr>
            <a:r>
              <a:rPr lang="en-US" sz="2000" dirty="0"/>
              <a:t>Overview of low energy run at 345 MeV/linac</a:t>
            </a:r>
          </a:p>
          <a:p>
            <a:pPr marL="800100" lvl="1" indent="-342900">
              <a:buChar char="•"/>
            </a:pPr>
            <a:r>
              <a:rPr lang="en-US" sz="2000" dirty="0"/>
              <a:t>Transition to 1060 MeV/linac and initial performance</a:t>
            </a:r>
          </a:p>
          <a:p>
            <a:pPr marL="800100" lvl="1" indent="-342900">
              <a:buChar char="•"/>
            </a:pPr>
            <a:r>
              <a:rPr lang="en-US" sz="2000" dirty="0"/>
              <a:t>MZAAS04 magnet failure</a:t>
            </a:r>
          </a:p>
          <a:p>
            <a:pPr marL="342900" indent="-342900">
              <a:buFont typeface="Arial" panose="020B0604020202020204" pitchFamily="34" charset="0"/>
              <a:buChar char="•"/>
            </a:pPr>
            <a:r>
              <a:rPr lang="en-US" dirty="0">
                <a:latin typeface="Arial"/>
                <a:cs typeface="Arial"/>
              </a:rPr>
              <a:t>Future Plans</a:t>
            </a:r>
          </a:p>
          <a:p>
            <a:pPr marL="800100" lvl="1" indent="-342900">
              <a:buFont typeface="Arial" panose="020B0604020202020204" pitchFamily="34" charset="0"/>
              <a:buChar char="•"/>
            </a:pPr>
            <a:r>
              <a:rPr lang="en-US" sz="2000" dirty="0">
                <a:latin typeface="Arial"/>
                <a:cs typeface="Arial"/>
              </a:rPr>
              <a:t>Accelerator Management Plan</a:t>
            </a:r>
          </a:p>
          <a:p>
            <a:pPr marL="800100" lvl="1" indent="-342900">
              <a:buFont typeface="Arial" panose="020B0604020202020204" pitchFamily="34" charset="0"/>
              <a:buChar char="•"/>
            </a:pPr>
            <a:r>
              <a:rPr lang="en-US" sz="2000" dirty="0">
                <a:latin typeface="Arial"/>
                <a:cs typeface="Arial"/>
              </a:rPr>
              <a:t>Reliability and Linac Energy Investments</a:t>
            </a:r>
          </a:p>
          <a:p>
            <a:pPr marL="800100" lvl="1" indent="-342900">
              <a:buFont typeface="Arial" panose="020B0604020202020204" pitchFamily="34" charset="0"/>
              <a:buChar char="•"/>
            </a:pPr>
            <a:r>
              <a:rPr lang="en-US" sz="2000" dirty="0">
                <a:latin typeface="Arial"/>
                <a:cs typeface="Arial"/>
              </a:rPr>
              <a:t>Injector Initiatives</a:t>
            </a:r>
          </a:p>
          <a:p>
            <a:pPr marL="800100" lvl="1" indent="-342900">
              <a:buFont typeface="Arial" panose="020B0604020202020204" pitchFamily="34" charset="0"/>
              <a:buChar char="•"/>
            </a:pPr>
            <a:r>
              <a:rPr lang="en-US" sz="2000" dirty="0">
                <a:latin typeface="Arial"/>
                <a:cs typeface="Arial"/>
              </a:rPr>
              <a:t>Accelerator Improvement Projects</a:t>
            </a:r>
          </a:p>
          <a:p>
            <a:pPr marL="800100" lvl="1" indent="-342900">
              <a:buFont typeface="Arial" panose="020B0604020202020204" pitchFamily="34" charset="0"/>
              <a:buChar char="•"/>
            </a:pPr>
            <a:r>
              <a:rPr lang="en-US" sz="2000" dirty="0">
                <a:latin typeface="Arial"/>
                <a:cs typeface="Arial"/>
              </a:rPr>
              <a:t>Ce+BAF R&amp;D</a:t>
            </a:r>
          </a:p>
          <a:p>
            <a:pPr marL="800100" lvl="1" indent="-342900">
              <a:buFont typeface="Arial" panose="020B0604020202020204" pitchFamily="34" charset="0"/>
              <a:buChar char="•"/>
            </a:pPr>
            <a:r>
              <a:rPr lang="en-US" sz="2000" dirty="0">
                <a:latin typeface="Arial"/>
                <a:cs typeface="Arial"/>
              </a:rPr>
              <a:t>22 GeV Upgrade</a:t>
            </a:r>
          </a:p>
          <a:p>
            <a:pPr marL="800100" lvl="1" indent="-342900">
              <a:buFont typeface="Arial" panose="020B0604020202020204" pitchFamily="34" charset="0"/>
              <a:buChar char="•"/>
            </a:pPr>
            <a:r>
              <a:rPr lang="en-US" sz="2000" dirty="0">
                <a:latin typeface="Arial"/>
                <a:cs typeface="Arial"/>
              </a:rPr>
              <a:t>MOLLER Preparations</a:t>
            </a:r>
          </a:p>
          <a:p>
            <a:pPr marL="800100" lvl="1" indent="-342900">
              <a:buFont typeface="Arial" panose="020B0604020202020204" pitchFamily="34" charset="0"/>
              <a:buChar char="•"/>
            </a:pPr>
            <a:r>
              <a:rPr lang="en-US" sz="2000" dirty="0">
                <a:latin typeface="Arial"/>
                <a:cs typeface="Arial"/>
              </a:rPr>
              <a:t>Hall C Interferometer</a:t>
            </a:r>
          </a:p>
          <a:p>
            <a:pPr marL="800100" lvl="1" indent="-342900">
              <a:buFont typeface="Arial" panose="020B0604020202020204" pitchFamily="34" charset="0"/>
              <a:buChar char="•"/>
            </a:pPr>
            <a:r>
              <a:rPr lang="en-US" sz="2000" dirty="0">
                <a:latin typeface="Arial"/>
                <a:cs typeface="Arial"/>
              </a:rPr>
              <a:t>Klong Beam Studies</a:t>
            </a:r>
          </a:p>
          <a:p>
            <a:pPr marL="342900" indent="-342900">
              <a:buFont typeface="Arial" panose="020B0604020202020204" pitchFamily="34" charset="0"/>
              <a:buChar char="•"/>
            </a:pPr>
            <a:r>
              <a:rPr lang="en-US" dirty="0">
                <a:latin typeface="Arial"/>
                <a:cs typeface="Arial"/>
              </a:rPr>
              <a:t>Summary</a:t>
            </a:r>
          </a:p>
        </p:txBody>
      </p:sp>
      <p:sp>
        <p:nvSpPr>
          <p:cNvPr id="6" name="Date Placeholder 5">
            <a:extLst>
              <a:ext uri="{FF2B5EF4-FFF2-40B4-BE49-F238E27FC236}">
                <a16:creationId xmlns:a16="http://schemas.microsoft.com/office/drawing/2014/main" id="{326F5D45-CA27-4ADB-AF8C-3B8B048E2E41}"/>
              </a:ext>
            </a:extLst>
          </p:cNvPr>
          <p:cNvSpPr>
            <a:spLocks noGrp="1"/>
          </p:cNvSpPr>
          <p:nvPr>
            <p:ph type="dt" sz="half" idx="10"/>
          </p:nvPr>
        </p:nvSpPr>
        <p:spPr/>
        <p:txBody>
          <a:bodyPr/>
          <a:lstStyle/>
          <a:p>
            <a:r>
              <a:rPr lang="en-US"/>
              <a:t>June 23, 2026</a:t>
            </a:r>
            <a:endParaRPr lang="en-US" dirty="0"/>
          </a:p>
        </p:txBody>
      </p:sp>
      <p:sp>
        <p:nvSpPr>
          <p:cNvPr id="7" name="Footer Placeholder 6">
            <a:extLst>
              <a:ext uri="{FF2B5EF4-FFF2-40B4-BE49-F238E27FC236}">
                <a16:creationId xmlns:a16="http://schemas.microsoft.com/office/drawing/2014/main" id="{EB1D0E30-882C-478C-A13D-461251B5B291}"/>
              </a:ext>
            </a:extLst>
          </p:cNvPr>
          <p:cNvSpPr>
            <a:spLocks noGrp="1"/>
          </p:cNvSpPr>
          <p:nvPr>
            <p:ph type="ftr" sz="quarter" idx="11"/>
          </p:nvPr>
        </p:nvSpPr>
        <p:spPr/>
        <p:txBody>
          <a:bodyPr/>
          <a:lstStyle/>
          <a:p>
            <a:r>
              <a:rPr lang="en-US"/>
              <a:t>JLUO Annual Meeting</a:t>
            </a:r>
          </a:p>
        </p:txBody>
      </p:sp>
      <p:sp>
        <p:nvSpPr>
          <p:cNvPr id="8" name="Slide Number Placeholder 7">
            <a:extLst>
              <a:ext uri="{FF2B5EF4-FFF2-40B4-BE49-F238E27FC236}">
                <a16:creationId xmlns:a16="http://schemas.microsoft.com/office/drawing/2014/main" id="{6073A151-7622-4D55-88D6-6CA6917F2CC8}"/>
              </a:ext>
            </a:extLst>
          </p:cNvPr>
          <p:cNvSpPr>
            <a:spLocks noGrp="1"/>
          </p:cNvSpPr>
          <p:nvPr>
            <p:ph type="sldNum" sz="quarter" idx="12"/>
          </p:nvPr>
        </p:nvSpPr>
        <p:spPr/>
        <p:txBody>
          <a:bodyPr/>
          <a:lstStyle/>
          <a:p>
            <a:fld id="{7D1BE87E-F0DE-A44C-894B-E142BEB21E42}" type="slidenum">
              <a:rPr lang="en-US" smtClean="0"/>
              <a:pPr/>
              <a:t>2</a:t>
            </a:fld>
            <a:endParaRPr lang="en-US"/>
          </a:p>
        </p:txBody>
      </p:sp>
    </p:spTree>
    <p:extLst>
      <p:ext uri="{BB962C8B-B14F-4D97-AF65-F5344CB8AC3E}">
        <p14:creationId xmlns:p14="http://schemas.microsoft.com/office/powerpoint/2010/main" val="3853420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67350-0AEB-D751-94E7-A194D9FC37AF}"/>
              </a:ext>
            </a:extLst>
          </p:cNvPr>
          <p:cNvSpPr>
            <a:spLocks noGrp="1"/>
          </p:cNvSpPr>
          <p:nvPr>
            <p:ph type="title"/>
          </p:nvPr>
        </p:nvSpPr>
        <p:spPr>
          <a:xfrm>
            <a:off x="309093" y="182213"/>
            <a:ext cx="11044707" cy="463536"/>
          </a:xfrm>
        </p:spPr>
        <p:txBody>
          <a:bodyPr/>
          <a:lstStyle/>
          <a:p>
            <a:r>
              <a:rPr lang="en-US" dirty="0">
                <a:solidFill>
                  <a:srgbClr val="0070C0"/>
                </a:solidFill>
                <a:latin typeface="Arial"/>
                <a:cs typeface="Arial"/>
              </a:rPr>
              <a:t>Hall C Interferometer</a:t>
            </a:r>
            <a:endParaRPr lang="en-US" dirty="0">
              <a:solidFill>
                <a:srgbClr val="0070C0"/>
              </a:solidFill>
            </a:endParaRPr>
          </a:p>
        </p:txBody>
      </p:sp>
      <p:sp>
        <p:nvSpPr>
          <p:cNvPr id="4" name="Content Placeholder 7">
            <a:extLst>
              <a:ext uri="{FF2B5EF4-FFF2-40B4-BE49-F238E27FC236}">
                <a16:creationId xmlns:a16="http://schemas.microsoft.com/office/drawing/2014/main" id="{B1A6E251-5BEF-190E-988C-A17D37C34E80}"/>
              </a:ext>
            </a:extLst>
          </p:cNvPr>
          <p:cNvSpPr>
            <a:spLocks noGrp="1"/>
          </p:cNvSpPr>
          <p:nvPr>
            <p:ph type="body" sz="half" idx="2"/>
          </p:nvPr>
        </p:nvSpPr>
        <p:spPr>
          <a:xfrm>
            <a:off x="309093" y="720450"/>
            <a:ext cx="10911680" cy="4891433"/>
          </a:xfrm>
        </p:spPr>
        <p:txBody>
          <a:bodyPr vert="horz" lIns="91440" tIns="45720" rIns="91440" bIns="45720" rtlCol="0" anchor="t">
            <a:noAutofit/>
          </a:bodyPr>
          <a:lstStyle/>
          <a:p>
            <a:pPr marL="285750" indent="-285750">
              <a:buFont typeface="Arial" panose="020B0604020202020204" pitchFamily="34" charset="0"/>
              <a:buChar char="•"/>
            </a:pPr>
            <a:r>
              <a:rPr lang="en-US" sz="1800" dirty="0">
                <a:latin typeface="Arial"/>
                <a:cs typeface="Arial"/>
              </a:rPr>
              <a:t>“Study of charge symmetry breaking in p-shell hypernuclei” (2026) requires &lt; 3x10</a:t>
            </a:r>
            <a:r>
              <a:rPr lang="en-US" sz="1800" baseline="30000" dirty="0">
                <a:latin typeface="Arial"/>
                <a:cs typeface="Arial"/>
              </a:rPr>
              <a:t>-5</a:t>
            </a:r>
            <a:r>
              <a:rPr lang="en-US" sz="1800" dirty="0">
                <a:latin typeface="Arial"/>
                <a:cs typeface="Arial"/>
              </a:rPr>
              <a:t> (FWHM) energy spread in Hall C.</a:t>
            </a:r>
          </a:p>
          <a:p>
            <a:pPr marL="285750" indent="-285750">
              <a:buFont typeface="Arial" panose="020B0604020202020204" pitchFamily="34" charset="0"/>
              <a:buChar char="•"/>
            </a:pPr>
            <a:r>
              <a:rPr lang="en-US" sz="1800" dirty="0">
                <a:latin typeface="Arial"/>
                <a:cs typeface="Arial"/>
              </a:rPr>
              <a:t>Developed a </a:t>
            </a:r>
            <a:r>
              <a:rPr lang="en-US" sz="1800" b="1" dirty="0">
                <a:latin typeface="Arial"/>
                <a:cs typeface="Arial"/>
              </a:rPr>
              <a:t>synchrotron radiation interferometer</a:t>
            </a:r>
            <a:r>
              <a:rPr lang="en-US" sz="1800" dirty="0">
                <a:latin typeface="Arial"/>
                <a:cs typeface="Arial"/>
              </a:rPr>
              <a:t> to meet the requirements.</a:t>
            </a:r>
          </a:p>
          <a:p>
            <a:pPr marL="285750" indent="-285750">
              <a:buFont typeface="Arial" panose="020B0604020202020204" pitchFamily="34" charset="0"/>
              <a:buChar char="•"/>
            </a:pPr>
            <a:r>
              <a:rPr lang="en-US" sz="1800" dirty="0">
                <a:latin typeface="Arial"/>
                <a:cs typeface="Arial"/>
              </a:rPr>
              <a:t>Installed and commissioning is now underway.</a:t>
            </a:r>
          </a:p>
          <a:p>
            <a:pPr marL="285750" indent="-285750">
              <a:buFont typeface="Arial" panose="020B0604020202020204" pitchFamily="34" charset="0"/>
              <a:buChar char="•"/>
            </a:pPr>
            <a:endParaRPr lang="en-US" sz="1800" dirty="0">
              <a:latin typeface="Arial"/>
              <a:cs typeface="Arial"/>
            </a:endParaRPr>
          </a:p>
        </p:txBody>
      </p:sp>
      <p:pic>
        <p:nvPicPr>
          <p:cNvPr id="10" name="Picture 9">
            <a:extLst>
              <a:ext uri="{FF2B5EF4-FFF2-40B4-BE49-F238E27FC236}">
                <a16:creationId xmlns:a16="http://schemas.microsoft.com/office/drawing/2014/main" id="{08BD5F03-A0EF-481F-B17C-472685A047BC}"/>
              </a:ext>
            </a:extLst>
          </p:cNvPr>
          <p:cNvPicPr>
            <a:picLocks noChangeAspect="1"/>
          </p:cNvPicPr>
          <p:nvPr/>
        </p:nvPicPr>
        <p:blipFill>
          <a:blip r:embed="rId2"/>
          <a:stretch>
            <a:fillRect/>
          </a:stretch>
        </p:blipFill>
        <p:spPr>
          <a:xfrm>
            <a:off x="493326" y="2628941"/>
            <a:ext cx="7077978" cy="3451892"/>
          </a:xfrm>
          <a:prstGeom prst="rect">
            <a:avLst/>
          </a:prstGeom>
        </p:spPr>
      </p:pic>
      <p:pic>
        <p:nvPicPr>
          <p:cNvPr id="7" name="Picture 6">
            <a:extLst>
              <a:ext uri="{FF2B5EF4-FFF2-40B4-BE49-F238E27FC236}">
                <a16:creationId xmlns:a16="http://schemas.microsoft.com/office/drawing/2014/main" id="{FFDE1AA0-BF1A-A5A7-87C4-2F6276E52D4E}"/>
              </a:ext>
            </a:extLst>
          </p:cNvPr>
          <p:cNvPicPr>
            <a:picLocks noChangeAspect="1"/>
          </p:cNvPicPr>
          <p:nvPr/>
        </p:nvPicPr>
        <p:blipFill>
          <a:blip r:embed="rId3"/>
          <a:stretch>
            <a:fillRect/>
          </a:stretch>
        </p:blipFill>
        <p:spPr>
          <a:xfrm>
            <a:off x="8166287" y="4367494"/>
            <a:ext cx="3418915" cy="1996888"/>
          </a:xfrm>
          <a:prstGeom prst="rect">
            <a:avLst/>
          </a:prstGeom>
        </p:spPr>
      </p:pic>
      <p:pic>
        <p:nvPicPr>
          <p:cNvPr id="11" name="Picture 10">
            <a:extLst>
              <a:ext uri="{FF2B5EF4-FFF2-40B4-BE49-F238E27FC236}">
                <a16:creationId xmlns:a16="http://schemas.microsoft.com/office/drawing/2014/main" id="{41616099-177F-B667-0FC9-23CE08FDD173}"/>
              </a:ext>
            </a:extLst>
          </p:cNvPr>
          <p:cNvPicPr>
            <a:picLocks noChangeAspect="1"/>
          </p:cNvPicPr>
          <p:nvPr/>
        </p:nvPicPr>
        <p:blipFill>
          <a:blip r:embed="rId4"/>
          <a:stretch>
            <a:fillRect/>
          </a:stretch>
        </p:blipFill>
        <p:spPr>
          <a:xfrm>
            <a:off x="8163485" y="2201956"/>
            <a:ext cx="3413873" cy="1984002"/>
          </a:xfrm>
          <a:prstGeom prst="rect">
            <a:avLst/>
          </a:prstGeom>
        </p:spPr>
      </p:pic>
      <p:sp>
        <p:nvSpPr>
          <p:cNvPr id="3" name="Date Placeholder 2">
            <a:extLst>
              <a:ext uri="{FF2B5EF4-FFF2-40B4-BE49-F238E27FC236}">
                <a16:creationId xmlns:a16="http://schemas.microsoft.com/office/drawing/2014/main" id="{53B5A9AB-CEE9-452C-B892-0A955DB417F5}"/>
              </a:ext>
            </a:extLst>
          </p:cNvPr>
          <p:cNvSpPr>
            <a:spLocks noGrp="1"/>
          </p:cNvSpPr>
          <p:nvPr>
            <p:ph type="dt" sz="half" idx="10"/>
          </p:nvPr>
        </p:nvSpPr>
        <p:spPr/>
        <p:txBody>
          <a:bodyPr/>
          <a:lstStyle/>
          <a:p>
            <a:r>
              <a:rPr lang="en-US"/>
              <a:t>June 23, 2026</a:t>
            </a:r>
          </a:p>
        </p:txBody>
      </p:sp>
      <p:sp>
        <p:nvSpPr>
          <p:cNvPr id="5" name="Footer Placeholder 4">
            <a:extLst>
              <a:ext uri="{FF2B5EF4-FFF2-40B4-BE49-F238E27FC236}">
                <a16:creationId xmlns:a16="http://schemas.microsoft.com/office/drawing/2014/main" id="{E157754B-8859-4F77-A334-C5D6CD198468}"/>
              </a:ext>
            </a:extLst>
          </p:cNvPr>
          <p:cNvSpPr>
            <a:spLocks noGrp="1"/>
          </p:cNvSpPr>
          <p:nvPr>
            <p:ph type="ftr" sz="quarter" idx="11"/>
          </p:nvPr>
        </p:nvSpPr>
        <p:spPr/>
        <p:txBody>
          <a:bodyPr/>
          <a:lstStyle/>
          <a:p>
            <a:r>
              <a:rPr lang="en-US"/>
              <a:t>JLUO Annual Meeting</a:t>
            </a:r>
          </a:p>
        </p:txBody>
      </p:sp>
      <p:sp>
        <p:nvSpPr>
          <p:cNvPr id="12" name="Slide Number Placeholder 11">
            <a:extLst>
              <a:ext uri="{FF2B5EF4-FFF2-40B4-BE49-F238E27FC236}">
                <a16:creationId xmlns:a16="http://schemas.microsoft.com/office/drawing/2014/main" id="{3B55BA82-CBBE-41F4-A3A1-4564C53B2995}"/>
              </a:ext>
            </a:extLst>
          </p:cNvPr>
          <p:cNvSpPr>
            <a:spLocks noGrp="1"/>
          </p:cNvSpPr>
          <p:nvPr>
            <p:ph type="sldNum" sz="quarter" idx="12"/>
          </p:nvPr>
        </p:nvSpPr>
        <p:spPr/>
        <p:txBody>
          <a:bodyPr/>
          <a:lstStyle/>
          <a:p>
            <a:fld id="{7D1BE87E-F0DE-A44C-894B-E142BEB21E42}" type="slidenum">
              <a:rPr lang="en-US" smtClean="0"/>
              <a:pPr/>
              <a:t>20</a:t>
            </a:fld>
            <a:endParaRPr lang="en-US"/>
          </a:p>
        </p:txBody>
      </p:sp>
    </p:spTree>
    <p:extLst>
      <p:ext uri="{BB962C8B-B14F-4D97-AF65-F5344CB8AC3E}">
        <p14:creationId xmlns:p14="http://schemas.microsoft.com/office/powerpoint/2010/main" val="24821257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AE8DB0-F270-1448-65EF-C6C94153F0D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BD8CE78-47AD-AF40-75B2-CE533BF3FBB9}"/>
              </a:ext>
            </a:extLst>
          </p:cNvPr>
          <p:cNvSpPr>
            <a:spLocks noGrp="1"/>
          </p:cNvSpPr>
          <p:nvPr>
            <p:ph type="title"/>
          </p:nvPr>
        </p:nvSpPr>
        <p:spPr>
          <a:xfrm>
            <a:off x="311726" y="83715"/>
            <a:ext cx="11044707" cy="678664"/>
          </a:xfrm>
        </p:spPr>
        <p:txBody>
          <a:bodyPr/>
          <a:lstStyle/>
          <a:p>
            <a:r>
              <a:rPr lang="en-US" dirty="0">
                <a:solidFill>
                  <a:srgbClr val="0070C0"/>
                </a:solidFill>
              </a:rPr>
              <a:t>KLong Beam Studies</a:t>
            </a:r>
          </a:p>
        </p:txBody>
      </p:sp>
      <p:sp>
        <p:nvSpPr>
          <p:cNvPr id="2" name="AutoShape 2" descr="data:image/jpg;base64,%20/9j/4AAQSkZJRgABAQEAYABgAAD/2wBDAAUDBAQEAwUEBAQFBQUGBwwIBwcHBw8LCwkMEQ8SEhEPERETFhwXExQaFRERGCEYGh0dHx8fExciJCIeJBweHx7/2wBDAQUFBQcGBw4ICA4eFBEUHh4eHh4eHh4eHh4eHh4eHh4eHh4eHh4eHh4eHh4eHh4eHh4eHh4eHh4eHh4eHh4eHh7/wAARCAFoAfg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4yooooAKKKKACiiigAooooAKKKKACiiigAooooAKKKKACiiigAooooAKKKKACiiigAooooAKKKKACiiigAooooAKKKKACiiigAooooAKKKKACiiigAooooAKKKKACiiigAooooAKKKKACiiigAooooAKKKKACiiigAooooAKKKKACiiigAooooAKKKKACiiigAoorqdG8P6HJ4Vi17XdevdPSe+ls4YrXThckmNInZmJlTH+tUDr0NAHLUV1f9meAP+hv13/wQR//ACTV9/C/gpfD0WuHxhrP2WW7e0Uf2Cm/eiI5OPtPTDjv1zxQBwtFdX/ZngD/AKG/Xf8AwQR//JNH9meAP+hv13/wQR//ACTQBylFdX/ZngD/AKG/Xf8AwQR//JNH9meAP+hv13/wQR//ACTQBylFdX/ZngD/AKG/Xf8AwQR//JNH9meAP+hv13/wQR//ACTQBylFd03hfwUvh1NcPjDWfsr3jWgH9gpv3qgcnH2nGMMO/XtVD+zPAH/Q367/AOCCP/5JoA5Siur/ALM8Af8AQ367/wCCCP8A+SaP7M8Af9Dfrv8A4II//kmgDlKK6v8AszwB/wBDfrv/AIII/wD5Jo/szwB/0N+u/wDggj/+SaAOUorq/wCzPAH/AEN+u/8Aggj/APkmr914X8FW2h2GsSeMNZNtfSzRRAaCm4NFs3ZH2np+8XH49KAOForq/wCzPAH/AEN+u/8Aggj/APkmj+zPAH/Q367/AOCCP/5JoA5Siur/ALM8Af8AQ367/wCCCP8A+SaP7M8Af9Dfrv8A4II//kmgDlKK6v8AszwB/wBDfrv/AIII/wD5Jo/szwB/0N+u/wDggj/+SaAOUorudS8MeCdPstLu5/GGsmPU7VrqALoKEhBNLCd3+k8HdE3rxj6VR/szwB/0N+u/+CCP/wCSaAOUorq/7M8Af9Dfrv8A4II//kmj+zPAH/Q367/4II//AJJoA5Siur/szwB/0N+u/wDggj/+SaP7M8Af9Dfrv/ggj/8AkmgDlKK6v+zPAH/Q367/AOCCP/5Jq9qXhfwTp9hpd7P4w1kx6nbNcwBdBQkIs0kR3f6Twd0TevGPpQBw1FdX/ZngD/ob9d/8EEf/AMk0f2Z4A/6G/Xf/AAQR/wDyTQBylFdX/ZngD/ob9d/8EEf/AMk0f2Z4A/6G/Xf/AAQR/wDyTQBylFdX/ZngD/ob9d/8EEf/AMk0f2Z4A/6G/Xf/AAQR/wDyTQBylFd1rXhfwVpLWa3XjDWSbuziu49mgocJIMgH/Sevr/OqH9meAP8Aob9d/wDBBH/8k0AcpRXV/wBmeAP+hv13/wAEEf8A8k0f2Z4A/wChv13/AMEEf/yTQBylFdX/AGZ4A/6G/Xf/AAQR/wDyTR/ZngD/AKG/Xf8AwQR//JNAHKUV1f8AZngD/ob9d/8ABBH/APJNaPiTwNo9h4am1fTPEd3fSRWdtemGfTBADFM5QfMJX+YEcjGOetAHB0UUUAFFFFABRRRQAUUUUAFFFFABRRRQAUUUUAFFFFABRRRQAV1V9/ySPR/+w9f/APpPZ1ytdVff8kj0f/sPX/8A6T2dAHK0uTt25OM5xSUUAFFFFABRRRQAUUUUALk7duTjOcUlFFABRRRQAUUUUAFLk4C5OB0FJRQAUUUUAFFFFABRRRQApJIAJJxwPakoooAKKKKACiiigApSSQASSB09qSigAooooAKKKKACiiigBSScZJOBgZpKKKACiiigAoorp5Y49M+G8LPEn2zWr0uhZRuW2gG3Iz2eV2GRjmBhzQBzFdb4VJPgLxlkk4gswM/9fK1yVdZ4U/5ELxl/1ws//ShaAOTooooAKKKKACiiigAooooAKKKKACiiigAooooAKKKKACiiigArqr7/AJJHo/8A2Hr/AP8ASezrla6q+/5JHo//AGHr/wD9J7OgDlaKKKACiiigAooooAKKKKACiiigAooooAKKKKACiiigAooooAKKKKACiiigAooooAKKKKACiiigAooooAKKKKACiiigAooooAKKKKACiiigB0aNJIsaDLMQoHqTXTfE51h8THRISPI0SFNNUDgb4/8AWn05lMhyOuc96d8M1Fprc3iWTiLQIDqAPcTBgtvx3/fPGehGAc8Zrlickk9TQAldZ4U/5ELxl/1ws/8A0oWuTrrPCn/IheMv+uFn/wClC0AcnRRRQAUUUUAFFFFABRRRQAUUUUAFFFFABRRRQAUUUUAFFFFABXVX3/JI9H/7D1//AOk9nXO2FjfahMYLCzuLuULuKQRF2A9cDtyK6PUAV+EmjqwII1+/yD/172dAHKUUUUAFFFFABRRRQAUUUUAFFFFABRRRQAUUUUAFFFFABRRRQAUUUUAFFFFABRRRQAUUUUAFFFFABRRRQAUUUUAFFFFABRRRQAUUUUAFFFFAHVXw/sr4bWVpwtxrV4b2UZ58iENHDx1GXec9wcLzla5Wuq+KOYPE8elfd/sqwtLF4u0M0cCfaEHr+/MxJGQSSQSCK5WgArrPCn/IheMv+uFn/wClC1yddZ4U/wCRC8Zf9cLP/wBKFoA5OiiigAooooAKKKKACiiigAooooAKKKKACiiigD1PwLHo+m+EtFvkktJNR1PUpbdkuPDsWqK8iGPZC/mHMaEOCTEGkO88fKgPP/2Z4b03RZn1B7a61u0ldHs470mKZEnClgyjGSNwChuV+fI4Dc7pOt6tpMF3Bp19LbR3aeXOq4+YcjPPQ4LDIwcMwzhiDnUAemXOl6XJ+0DqOnDTbRLCO+umjtEjxCmyN3RQvQqCB8pyCBg55rM1W+s7zwt4f8Raxo1hPM+qX9rPHZW0Vgs0McVq0YIgRVyGmkO7bk5wTgDHJXeqahdau+rzXkzX7y+cbgNtfzM53Ajoc85FS69rmra7dJc6tfS3UkabIw2Aka5J2oowqDJJwABkk96AO1+HPibwro/jiDX44bjQha7NluZJbiCdPm85XdCsisVK7MArvA3YGWGRrTQv8LtMa3VlhPiLUTGrHJC+RZ4B/CuQrtzql5Z/BWzsrd4lgvdcvVnDQo5IWC0IwzAlev8ACRmgDiKKKKACiiigAooooAKKKKACiiigAooooAKKKKACiiigAooooAKKKKACiiigAooooAKKKKACiiigAooooAKKKKACiiigAooooAKKKKACuk+G1tDL4st727XNlpiPqNz6bIV37eeMswVADgFnUZ5rm66qyH9k/Da+um+W41y5W0i7E28JEkv4GTyeuOU4zg4AOcv7qa9vp7y4bdNPI0sh9WY5P6moKKsmGOPTxNIP3krYiGeijq358fgfSk3Y0p03O9uiv/Xz09StXWeFP+RC8Zf9cLP/ANKFrk67jw1qd5L8K/FmlO8RtIVtZUUQoGDG4GcuBuI5PBOKZmcPRRRQAUUUUAFFFFABRRRQAUUUUAFFFFABRRRQAUUUUAFFFFABXVX3/JI9H/7D1/8A+k9nXK11V9/ySPR/+w9f/wDpPZ0AcrRRRQAUUUUAFFFFABRRRQAUUUUAFFFFABRRRQAUUUUAFFFFABRRRQAUUUUAFFFFABRRRQAUUUUAFFFFABRRRQAUUUUAFFFFABRRRQA6NGkkWONSzsQqgdSTXTfEtkt9eh0GEgwaHaR6euP+eikvMeeeZpJWwScZwOAAG/DWGEeJP7Wuo0lttGgk1KSNwGWRohmNGB+8rSmNWH90tyK524mmuJ5Li4leaaVi8kjsWZ2JySSeSSe9AC2kLXFwkKEAsep6AdyfYDmn6hMs9wTGCIkASIHqFHTPv3/GpYv9G05pf+WlzmNPZB94/icD86pVmvelfsddT91SVPrLV+nRfr812Cus8Kf8iF4y/wCuFn/6ULXJ11nhT/kQvGX/AFws/wD0oWtDkOTooooAKKKKACiiigAooooAKKKKANvQdJ02e0fUtc1VtPsFkMSeRCJ55pAASFjLLhQCMsSAMjGTxWj9u+H6n7OPD2uvF0+1tqSCUe/liPbkdOvNcnXWtoPhjS7e1j8Ra1q8F9cW0V35Vhpsc8aRyoHjy7zR5bawJAGBnGcg4AKmqaPotxYzal4b1V5Y4VDT2N6ojuYlzjcpHySrkjoQ3J+TA3VztWdTWxS/lXTJ7mezB/dSXEKxSMMfxKrMBz6MarUAFFFFABRRRQAV1V9/ySPR/wDsPX//AKT2dcrXVX3/ACSPR/8AsPX/AP6T2dAHK0UUUAFFFFABRRRQAUUUUAFFFFABRRRQAUUUUAFFFFABRRRQAUUUUAFFFFABRRRQAUUUUAFFFFABRRRQAUUUUAFFFFABRRRQAUUUUAdXop+wfDbX7ubpqlxb6fbqeNxjbzpGHrtCxAj/AKbKa5ZFZ3VFUszHAA7muo8f405NK8LJgHSrYNdgcf6XMBJKGH95MpEcgMDFtP3RWFYf6PDLfH7yfJD/AL57/gMn64qZSsjahSVSaT26+i3G6sy/bTEjZSFViUjodowSPqcn8aqUUURjypIVaq6tSU+7Cus8Kf8AIheMv+uFn/6ULXJ11nhT/kQvGX/XCz/9KFqjI5OiiigAooooAKKKKACiiigAooooAK9A1vVrDS9B8OWcvhnSdftP7OEltfX0lysmXYtNCBDNGFWOYyKFYE9WzhxXMaL4dvNasJZdKkiu72JyDp0e43LoADvRMfOBzkLkgKSRjmr9l448fWNvBpdn4s8R20MCiOC1iv5lWNcDAVAeBjHAFAGBqdxDd30txb2FtYROcrb27SGOPjopkZm/NjVauk1bS9ZurKfxL4n1CaG5uwHtjf8AmNcagchSy5BJUAffbC5G0EkEDm6ACiiigAooooAK6q+/5JHo/wD2Hr//ANJ7OuVrqr7/AJJHo/8A2Hr/AP8ASezoA5WiiigAooooAKKKKACiiigAooooAKKKKACiiigAooooAKKKKACiiigAooooAKKKKACiiigAooooAKKKKACiiigAooooAKKKKACuh+HVjb33i20N9GsljZh767V13K0MKmR1I7ghcHGTz0rnq6rTB/Zfw61W/bCz6zOmnQ56mCMrNMcH/bFuMjPRgcZ5AMDUru61bV7m/uGea6vLh5pGJyzu7Ek57kk0akyq6WkbAx2425H8TH7x/Pj6AU7Tf3Uc950aFQIz/ttwCPcDJH0z2qlWfxS9Drf7qgl1n+Sf6tfggooorQ5ArrPCn/IheMv+uFn/AOlC1yddZ4U/5ELxl/1ws/8A0oWgDk6KKKACiiigAooooAKKKKACiiigByMyOroxVlOQQcEH1rph8QvGgh8s+Ir1n/57swaf6+aRvz6HdkdK5epLeGa4uI7e3ikmmlcJHGilmdicAADkkntQBJqF7eaheSXuoXc93dSnMk08hd3PTJY8mq9atj4b8RX9hdahY6Bqt1Z2hYXNxDZyPHCVGWDsBhcDk56CsqgDqfAfhE+JGupri8FjZwRS7ZNm9pZ1glmWJV9xE2W6KMZ5Kg1NP8MXF1oaa7Lf2VtpfmiGWdy5MUm4DYVVSxbad/AI2988Vo+AfiF4l8IzRx2OsaounxpcYsob14ovMliaPfgcZBKt052isO/8Q69qBmN9rF/cmdSkvm3DNvUuHIOTzlgG+ozQBuz+DoF+Kd14Oj1CR7a3u5ovtRiAd441Zi23OAxVTxnqetM1Pw/oM1lpOp6TrE1np9/dXNm8urREeTJCkTlj5IclSJlAwCcg9qiu/GEr/Ea58YW1miNNcyTfZpH3Da4KshYY/hYjNVfEmt2N5ptlo2j6fLZaZZTTToJ5/OmkllEauzMAo6RIAAoHHvQB1nwv8JaXdeOoYL4ab4q0JRHHezWn2nFuZSVRtmYJThlG5gCqq2TzisXW4/J+F+mw5Q7PEWorlDlTiC0HHtXJwTTQSeZBK8T4I3IxBwRgjI9QcV2ZfS1+Ctmt7b3kl22uXv2R4ZlSND5Fpu8xSpLDGMYK496AOIooooAKKKKACiiigAooooAKKKKACiiigAooooAKKKKACiiigAooooAKKKKACiiigAooooAKKKKACiiigAooooAKKKKACiiigArqviB/ocWgaHH/AKiz0i3uM9PMluo1uHcjsQJEj9xEp9qyvCWlf214is9PZhHC7GS4kJwI4EUvK5IB4VFZuh6Vb13Uo9c8V6przxkWzTNMiOoHy5xHGRyOgAxzwD2FKUuVXNKNN1ZqK/4bu/luZl7/AKPbRWQ+9xLN/vEcD8AfzJqlTpZHllaSRizuSzE9STTaUI2RWIqqpO8dtl6Lb/g+YUUUVRiFdZ4U/wCRC8Zf9cLP/wBKFrk67jwy+ln4V+LEit7xdSC2pmlaZTCyfaBgKm3cG6cliPagDh6KKKACiiigAooooAKKKKACiiigArS8PX8ug+JNM1drYyPY3UN2sTkr5gVlcDOOAQBz71m16d4n1XS5P+EfePwXaaxHf6PYwfaWnn8+WSGFLd0j2MBGweMrgqxPyt0YUAZNh8QL668ZaL4g8ST3F7/Yknn2aRogaR1lMypI3BIZydznLc55rh63vH+k2eh+K7rTLBrgwRJC2y4IMsTvEjvE+APmRmZDwOVOQDWDQAUUUUAFFFFABXVX3/JI9H/7D1//AOk9nXK11V9/ySPR/wDsPX//AKT2dAHK0UUUAFFFFABRRRQAUUUUAFFFFABRRRQAUUUUAFFFFABRRRQAUUUUAFFFFABRRRQAUUUUAFFFFABRRRQAUUUUAFFFFABRRRQB1XhnGmeC/EGtnia4EelWx7gyZeUjuP3ce0kHpIQRhqwr3/R7SG0XqyiaQ+pYZUfgp/Mmul8UwLaWfh7wyfkSytDf33tNcBXckdQREsCYBwdgIALHPJXkxuLqSYjG9iQPQdhWb1kl2OuH7uhKXWWi9N3+i+8iooorQ5AooooAK6zwp/yIXjL/AK4Wf/pQtcnXWeFP+RC8Zf8AXCz/APShaAOTooooAKKKKACiiigAooooAKKKKACtTSfEXiDSLO4s9J1zU7C2uc+fDbXbxJLxj5lUgNwcc9qy6KAA0UUUAFFFFABRRRQAV1V9/wAkj0f/ALD1/wD+k9nXK11V9/ySPR/+w9f/APpPZ0AcrRRRQAUUUUAFFFFABRRRQAUUUUAFFFFABRRRQAUUUUAFFFFABRRRQAUUUUAFFFFABRRRQAUUUUAFFFFABRRRQAUUUUAFbXgjSoda8VWGn3bvHZtJ5l26EBlgQF5SuQRu2K2M8ZxWLXY/D6IR6D4r1F2MITT47VJ/RpZk3oB0LNAlxjP90ngjNJuyuy6cJVJqEd2ZfifVZtSvr3VbhEjudVnado4wQsMW75Y1BJIXoAOyqtYVTXk5uLl5ioUE/Ko6Ko4A/AVDUwTS13NcTUjKVofCtF/n83r8woooqznCiiigArrPCn/IheMv+uFn/wClC1yddZ4U/wCRC8Zf9cLP/wBKFoA5OiiigAooooAKKKKACiiigAooooAKVFZ3CIpZmOAAMkmkrr5fAPiiGWG40iyur5fs1rdJNbrht0sEc4VBnczL5gHy55HagBPF+qeM/FQtn1rTJpXtl2xSR6aI2CCONAmVUfIBGML0UlsAZNcjXSan468aX95Nc3fijWTNKf3m28kQMcYJIBAye57kknk1zdABRRRQAUUUUAFdVff8kj0f/sPX/wD6T2dcrXVX3/JI9H/7D1//AOk9nQBytFFFABRRRQAUUUUAFFFFABRRRQAUUUUAFFFFABRRRQAUUUUAFFFFABRRRQAUUUUAFFFFABRRRQAUUUUAFFFFABRRRQAV23iQ/wBj/DvQ9F6T3ofULhD1XzCuzIPIJjjjYdirg9wa5XQ7NdQ1izsZJBEk8yo7llG1SeTliBwPUitP4ga3F4g8WXuoWsZhsd4is4f+eUCALGg9AFAAHYAAcAVEtWonVR/dwlUfovnv9y/FowKKKKs5QooooAKKKKACus8Kf8iF4y/64Wf/AKULXJ11nhT/AJELxl/1ws//AEoWgDk6KKKACiiigAooooAKKKKACiiigArvL680fxTaaTqGpeL20e/sbKHT/s0tvPKiRwIqRvEyA7QwGSvZtx6NgcHRQBvePtSstW8VXV9p5Z4WSFDKybTPIkSJJMR1y7qz5PJ3ZPOawaKKAN7wx4R1/wASKG0m0hdWmFvGZ7uG3Espx+7jMrL5j8rlVyRuXPUZzhpOqNqn9lrpt4b/AM0w/ZRA3m+YG2bNmM7t3y4xnPFdf8PovDtvpR1TUPFum22qQzP9h069humhhYoB57+XC4J6FQCDlATxxWZdeKp18NXXhpv9MR5HZr4XEheRzKHyNwB8o4zsIBLHeecAAGVN4f1qHxLJ4bl0+VNWina3ktjjcki/eBPQYwcknAwSelSa14Z1nSJLdbq3hlFzuEMlndRXUbsuNyh4WZdwDKSucgMpxgjPUSeJNH/4XXeeIhcsdLnu7grP5bcLIjIGK43YBYE8ZwDgE8VQ1nULfQ/Dmi6XofiSK8v7PULy9N7pvnxLGs0dvGqhpEjfd+5fOBjDDk8gAFXwD4OvPFni638NCZ9PvLlGaDzbWWQuQM42opboGOcY4qbU0Mfwo0mNsgr4g1BTkYPEFn27VDo/jrXrHUGvrySLWpiYmDaoGndGiYtEyOSHTaxJwrAHowZSQdK5hjv/AIO21/datZ29wmv30iwypJ5l0zQ2mQmxCgI6ncVHPGaAOGooooAKKKKACiiigAooooAKKKKACiiigAooooAKKKKACiiigAooooAKKKKACiiigAooooAKKKKACiiigAooooAKKKVFZ3CKCWY4AHc0DSvojqfDOnQQeD9d8S3g/wBWi2NgrDh55fvnnrtiDng5DFDjGa5Wu1+IDjSdE0bwpEwJijF/dlTwZJUXy0PqUQZzx80rjpgniqiGq5u50Yp8svZLaOnz6v7/AMLBRRRVnMFFFFABRRRQAV1nhT/kQvGX/XCz/wDSha5Ou38M2lunws8W3q6paSTyJao1kqy+dGBcL87EoI8H2cnnoKAOIooooAKKKKACiiigAooooAKKKKACiiigAooooAKKKKACiiigArqr7/kkej/9h6//APSezrla6q+/5JHo/wD2Hr//ANJ7OgDlaKKKACiiigAooooAKKKKACiiigAooooAKKKKACiiigAooooAKKKKACiiigAooooAKKKKACiiigAooooAKKKKACtfwrp9xqGrW8Nqhe5lnjt7VR1aeRtsY/Pn8KyQCSAAST0ArtfB5XTF1TV/+gJYP5ZB63k/7pSPddxYEEEGMMM4qJ6+73OrDe5es/s7er2+7f5W6mT8RdRttV8bapeWciy23neVDKucSpGAiuM9NwUNjtnFc/RRVnKFFFFABRRRQAUUUUAFdZ4U/wCRC8Zf9cLP/wBKFrk66zwp/wAiF4y/64Wf/pQtAHJ0UUUAFFFFABRRRQAUUUUAFFFFABRRRQAUUUUAFFFFABRRRQAV1V9/ySPR/wDsPX//AKT2dcrXVX3/ACSPR/8AsPX/AP6T2dAHK0UUUAFFFFABRRRQAUUUUAFFFFABRRRQAUUUUAFFFFABRRRQAUUUUAFFFFABRRRQAUUUUAFFFFABRRRQAUUUUAXdN/dCW+YZ8gDYPVz938sE/h71va3/AMSv4f6RpnIn1ad9Uus9Si7orcH6fv2yMZ83BHyg1Qs9LvLy80/w5ZhTdXsiNICCArN93cccBVO4ntk+lO8falbal4pun09idNtttnYZGD9nhURxsQONzKoZsYBZmOBms6et5d/yOzFL2SjR6x3/AMT3+5WT80zBooorQ4wooooAKKKKACiiigArrPCn/IheMv8ArhZ/+lC1yddZ4U/5ELxl/wBcLP8A9KFoA5OiiigAooooAKKKKACiiigAooooAKKKKACiiigAooooAKKKKACuqvv+SR6P/wBh6/8A/Sezrla6q+/5JHo//Yev/wD0ns6AOVrY0Gw0O/hkj1HxA2k3e4eUZrJ5LYrjku8ZaRT2AEbA9yKx6KAOrbwD4gmUy6T9h1i3YZiksryN2m9AsZIkLf7O3dnjGeKwtZ0fV9Fuha6xpV9ptwUDiK7t3ifac4OGAOODz7VSBIIIJBHQitvRfF3ibR7b7Jp+tXkdmXLtaO/mWzMR95oXyjHgckHBAPYUAYddRaeAfFE1obibTxYsYWmt4LyQQT3Shd/7mNsNJlQSMD5ugyeKnT4ha1DFL9hstEsLuUAPfWumRR3Oc53K+PkbPO5NpB6YrnbPVdQtdZh1iK7lN/FMJ1mdizFwc5JPXJ6565NAFKiuv1vQItbT+3PB9tJc27wrJf2Ee0zWM3/LQLGCXMG77r4wAyqx3deQoAKKKKACiiigAooooAKKuaRpep6xepY6Tp93f3UjBUhtoWkdiTgABRnqQK6Vfh5qwtiLjU9Ft9U8uWRNIa733reWu5lMaBgjnkCNyrkgjFAHHUUUUAFFFFABRRToo5JZFjiRndjhVUZJPoBQCVxtFdpqP9j+Cpxp8Vjb6x4giX/S57r5reylyQYo4ujuo6u5IySAgK7jBra23iqyk1zTLOC21eLfLqtnbrsSRc5+0RJ0A670XAXgqoXO0A5KitHTLOK4glMu7zJMx22D1kxn8ew9twNZ1Spptrsb1MPOnCNSW0v0/pP0YVqaVo9xfzwWsayG7vDss4QvzSv2H0Jwo9SfaqVhAJ7kK52xqC0jf3VHX/63uRXV/C+4VviHa61PHmDSkl1J4weiW8bSBAemflVRnjJFTNyekTbDQpQSqVldN2/zfy6efoamvS/DQ3914futLvtNbTsWsWtaU5uPtbxja8stvM4B3uCw2Om0EDDYrNk+HWq38dzdeDru28W2cD4/4lob7VszgO1swEoGSASFIBPUjBPKaosi6jceY+9mkLb/AO/k5DfQ5z+NQwyyQyrLDI8ciEMroxBUjoQRVp3V0ctSEqcnCW60EljkilaKVGSRCVZWGCpHUEdqn02JJLgvKMxQqZJB6gdvxOB+Ndx4X1678YXNz4f8TR2+sXV7aTLaaldqWu4J1UyI3nA7nBK7cNu4bA6DHFyf6PpiR9JLlt7/AO4Pu/mdx/AVM3pZdTbCxXM6kto6/wCS+btfyudB4NlktbXxD4sk/wBZaWv2e2YHpc3OUUjHK7YxO4I6NGo71yVddqqLo/wz0m0WaNrjXp31GVVzlIYWeCINxg5cTng8cZ61yNWlY55Scm5PdhRRRQIKKKKACiiigAooooAK6zwp/wAiF4y/64Wf/pQtcnXWeFP+RC8Zf9cLP/0oWgDk6KKKACiiigAooooAKKKKACiiigAooooAKKKKACiiigAooooAK6q+/wCSR6P/ANh6/wD/AEns66r4fCe30XwlHY6dazxaprk1vqrSWEdwWhDW6hSzqxjGHk5UjqT2rE8QWb/8KztvslvI1tb+JdSBZFLKi+TaAZPbp3oA4arFtLbxqfNtRM+flLOQo+oHX8xVeik1dF06jpy5l+KT/Muf2jKOI7ezRey/ZkbH4sCT+JNL/ad0OY/Iibs0duiMPxAzVKio9lDsb/XsT0qP7y7/AGrfnh7hpF7q4DKfqDwaVbiwfLTaftYA7VhkIUntnOT+RqjRR7KPRW9NBrHV/ty5v8Xvfnc1Ide1O3u47m1mS2eI5hEUaqIj6rxweTz19617DW9B1Se4/wCEs0xmuLjbt1GyxG8bc5Z4wNsmSQSeGODzk5rlKKFSgtkEsdiJO85X9dfwdzqNd8OQ6faJqCsl1p0r+XHfWE4mh3EZAZWCujEAna4U8dODUGk+C/EutW0l1oGj3us28bbZJbK2kkCHGSD8vBwR+dUdB8Q+INAMx0LXNT0ozgCY2V28PmAZxu2EZxk4z60useIvEGsTpPq+uanqMqJsSS6u5JWVc5wCxOBknj3p8jWz/UTxEJ/xIL5e6/w0/Au6X4J8V6lbLdW2h3S27Z2TTgQRyEHBCtIQGIPUAnFW/wDhXviaP5ryPTrCHvNdalAkYPYE7+9c/FqV6kCW7TNNboSVhl+dFz1wD0z7YpfPsZuJrRoT/fgbv7q3X6AilzSW6H7KjP4J28mv1V183Y3T4a0G3P2XUvGdhbX4+dvJge6tRH6edFuJlPUKEK9MupyBY/tzwHYyH7B4In1ApEEjk1TU32u+0AyNHCExzkhQ/HAJOOebFnZlTJ/aUSp/CDG2/wDEAcfnQE0uIN5ktzctj5REBGv4lsn17fjR7RdE/uH9SmtZSil/iX5Jt/gb+sfEbxZqFu9nBqEekaczMRYaRAllbqCxbG2IDdgnqxY4AyTisfw8t/Z6hbaxbmS2W0lWZbjaMKVORjPDHI6c/SozqSxsfsdja2452ll8xhz6tnn8KqXV1c3UnmXM8kz+rsTSvOXS39f11LUcLRd5Sc32SsvvetvLlXqjt4tf0W6v9ml+EbEadczD7faylZbuRCF3eVO4/dHdvKmNVIyA+8YFReIfAscmmXGv+Db59Z0m3TfeW8iFL/TsKpbz4scoCxHmJuU452niuHrb0DxXr+h6jb6hpupTw3VuT5Moch48jBCsPmAIGCAcEZHenacdtUTzYesvfvGXdJNP5aW+V/JIxKK7HxB4l0DxVei71fQItHvpZC9xeaSoVJCzqWY25IXhd/3SuSRngYq6lx8M9HsmbTYtR1/UmclJtWh+z28CjGMQxOxlYndks4XGBtPWn7Tun/XoR9Ub+CUWvVL/ANKs/wADnNC8PveWjatqc0mm6JGxSS9MO/e/H7uJSR5knI+XIAHLFRzXXeFvF3hHQLtGuPBKXOlkqyn7UV1CVkYESCfB8pTggrGq5DEZJAZeT13XDqV2Lm6drySNQkSCNYbeFR/CkSjGOSf4ckknJJJxZpHmkMkjbmPU0n7+ltCo2wr5lK8+lunnfv2t11vpYu6+8txqMuoyzGY3ztcGQtklmJLBj/eyTn/69RaRNfW+pQXGmyyQ3cTb45I22lCO+e1JZzIY2tbg4hc5Df3Hxw309fanTPHbWzWsMiyvIf3siZ2kcEKM+4zn/CknJe71LlClUbrXtHqut+y8n0fRd7a9F4kjhn0Ww8RWKwpGmoS293BbxBI45sI4kXHRZBu2r28psYGAOc1WNVvGkjz5M372In+6e31ByD7g1d8N69NowuoGtLW/sbxVW6tLkHZKFOQcqQysOcMCCM1qzXPga+s1Lx63pUvmg/ZYY0uYYwSN5SRnVwCM4RgxBAy5yaOXks0Cr/WOanN2va3ZW0S9LafJdLmRp1heXSwabp9u9xfX7ZWNBzsHT6DgsT0AUHOM1oavPBoOjSeHrGaOW+uP+QvcxNuRgGVkt0buqsoZiOGYDGQgJl1rxlM9le6T4dtP7G0m8CpcRhxJcXKKQVWaUKpZQQMKAq8DIJGa5Srgmlruc+IqKcrR+FaL/P5vX5mpbg6tCtu0ii8hQLBkAeco/gJ/vDtnr09KzGVlYqylWBwQRyDQCQcjg1qyKusAzQqkd+qlpUzgT/7SjoGxkkd+o71n/Df938v+B+X5daX12Fl/FX/ky/8Akl/5MvNe9F4ZuLiy16y1C1lMM1lMt0kgAJRozvB5BHUDqCPatrxdoklx45htNJWWaHWWhn0xCNz+XPjZHgDJKk7OAM7cgcisC5ZbWOSzhZXZuJpFIIbBztU+mQOe+K9A8F3dsfCFt4ge5hTUPCaXggRnCsTLtNoy+pSaS4kzg/dRT1GLjq+Y5637uCore9369vl+bZzHxMnjfxleWUAYW2mBNNgDYzsgUR544ySpYnjJJOBmuaooqzlCiiigAooooAKKKKACiiigArrPCn/IheMv+uFn/wClC1yddh4WgnX4deMLhoZBC0VoqyFTtJ+0LwD0zQBx9FFFABRRRQAUUUUAFFFFABRRRQAUUUUAFFFFABRRRQAUUUUAXtO1jV9Ogmt9P1S+s4Z/9dHBcPGsnGPmAODwSOfWullvr62+DWn2tveXEMFzrt8J4o5SqSgQWZAYDhse9cZXU6Pr3h4eEodA17RtUuxb3815DNZajHb/AOtjiRlYPDJnHlAggjqaAOWorqftnw8/6FzxT/4PoP8A5Eq42t/DttEj0z/hEfEAKXLz/aRrcHnNuVV2Fvsn3RtyB6saAOKorqftnw8/6FzxT/4PoP8A5Eo+2fDz/oXPFP8A4PoP/kSgDlqK6n7Z8PP+hc8U/wDg+g/+RKPtnw8/6FzxT/4PoP8A5EoA5aiup+2fDz/oXPFP/g+g/wDkSj7Z8PP+hc8U/wDg+g/+RKAOWortTrfw7OiLpn/CI6+Cty0/2n+24POOVC7C32T7oxnHqTVP7Z8PP+hc8U/+D6D/AORKAOWorqftnw8/6FzxT/4PoP8A5Eo+2fDz/oXPFP8A4PoP/kSgDlqK6n7Z8PP+hc8U/wDg+g/+RKPtnw8/6FzxT/4PoP8A5EoA5aiup+2fDz/oXPFP/g+g/wDkSrlxrXw7m0i00/8A4RHxBGbaSWQzprcAll37Plc/ZOQuzj03H1oA4qiup+2fDz/oXPFP/g+g/wDkSj7Z8PP+hc8U/wDg+g/+RKAOWorqftnw8/6FzxT/AOD6D/5Eo+2fDz/oXPFP/g+g/wDkSgDlqK6n7Z8PP+hc8U/+D6D/AORKPtnw8/6FzxT/AOD6D/5EoA5aiu1v9a+Hd1a6fAPCPiCD7HbmEvFrcAafMskm+Q/ZOW/ebc/3UUdqp/bPh5/0Lnin/wAH0H/yJQBy1FdT9s+Hn/QueKf/AAfQf/IlH2z4ef8AQueKf/B9B/8AIlAHLUV1P2z4ef8AQueKf/B9B/8AIlH2z4ef9C54p/8AB9B/8iUActRXU/bPh5/0Lnin/wAH0H/yJVy+1r4d3Vnp9v8A8Ij4gg+xwNCZItbgDT5leTfIfsnLDftz/dVR2oA4qiup+2fDz/oXPFP/AIPoP/kSj7Z8PP8AoXPFP/g+g/8AkSgDlqK6n7Z8PP8AoXPFP/g+g/8AkSj7Z8PP+hc8U/8Ag+g/+RKAOWorqftnw8/6FzxT/wCD6D/5Eo+2fDz/AKFzxT/4PoP/AJEoA5aiu21XW/h3ftbEeENftfIto4MQa3AvmbRje3+icse5ql9s+Hn/AELnin/wfQf/ACJQBy1FdT9s+Hn/AELnin/wfQf/ACJR9s+Hn/QueKf/AAfQf/IlAHLUV1P2z4ef9C54p/8AB9B/8iUfbPh5/wBC54p/8H0H/wAiUActXaeGL69k+GXi7T5Ly4azijtJI7dpSY0Y3C5YL0B96qfbPh5/0Lnin/wfQf8AyJWjrni7wvL4Yu9J0HwvfadNdWtvbSTTajHKrLFJv3lUgQl2OATnt0oA4WiiigAooooAKKKKACiiigAooooAKKKKACiiigAooooAKKKKACiiigCfT7S51C/gsbOIy3FxIsUSAgbmY4A54611SeH/AAvcXa6Da65d/wBt+YIVneFfsM0xONitkMq7jgSMMcZIAORn/DbULfS/H2h6hdMEghvY2kYkAKN2CSTwAM5qKw8N6hN40j8MsFiuvtgtpJHDCOIbsGRuMhAPmJxwozQBj3EMtvPJbzxtHLGxR0YYKsDggj1zUdbPjnU4Na8ba7rNqrpBf6lcXUSvjcFkkZgDjjODWNQAUUUUAFei3vg/w/pGj2d5q1n4vm3WkM93cWton2eB5AD5e5uhG5Rz3NedjrXU3+veOrfxQi3Gqasmr26x28aJKdwVYwiKoXgrsAAxkMp7g0AZWg6R/bOqSwQzC3s4Y3uJ7iUZ8mBOSxA6noAB1YgDrWw+i+GdWsb6Tw1e6ql3Y2zXTwX8MeJ41I3bGRuGAOcEHIycjHO7Jb2X/CR+MPD+mxwR3N9occZihI8oXkTW1zcRxgdi8Eyoq55KjpyMD4aq1vf6rrMgxa2GkXglY8fNPA9vGoPTJeUHBPIDYyeKAOUooooAK6ebwzZxeAp/EI1q3uL2K7tIXsoFLCFJ453Bdzgb/wByPlXdjdhiGBUcxXVaT/ySnxF/2GdM/wDRV9QBg6Jpt3rGrWul2KK9xcyCNNzBVGe7E8BQMkk8AAmujh0LwxqzjS9A1e/l1jlYftMCpb3jj+FDndHnB27xySAdvOK3wvmij8aWtvNKkIvoLnT1lkYKkb3NvJAruT0UNICT6A9elO+HNjcr8Q9K86Jrf+z75Li7MqlfJSFt8m/P3cBD1xg9cUAVPD+j2ktncaxrk1xbaVbSrA3kKDNNMwJEaA8cBSWJ4UAd2UF2u6LYLpg1vQLye70zzRDMtxGEntpCCVVgCQykA4Yd1IIHGdPUJ11f4c3D2qtu07XprqZDy3lXUaKjADsrW5VicAGSMc5qHTg1j8L9YkuBt/tO/torZTwX8oSO7AHqo3oMjOCwzjIoA5OiiigDq7zwtp1v4KvNaj1+G9v7S7tYZra2iLRRiZJmwZTgM4MWCFBXnhj2y/Bekx694w0XQ5pmgi1G/gtXlVclFkkVSwB6kZzWpo3/ACSvxL/2FdN/9F3lY/hQ6wviTTpvD/mf2vDcJNZeXgv5yHcm0Hq2QMLyScAAk4oA3PFGjaDp2jLdQaZ4vtJp9ptZNRtkjgkHBPI5PynIx7VQ8OaNp0+l3eua5eXNtpttPHbhbaIPNPK6uwVdxCgBYyWbnGUGPmyNj4e6nqt9r15Fq9/e3OjPazya0J5WdPJCtlm3cbw5XYTz5hTHzEVSizffCmSG3UtJpOsG4uFAyfKuIkRXAH8KtBtYnABljHJagCn4k0bT7fS7TW9DvLi5026mkt9tzEEmglQIxVtpIIKyKVbjOHGPlycCurnzY/CiCC4UrJqur/abdSMHyoImQuQf4WaYqpGQTFIOq1ylABXWjSfCVhbWtvreqamL+5t47gy2MUcsECyKGVWBYMzBSNwGMEkdsnkq6PQbO00q2g8Ra1Ek0e7dYWDgH7Yyn7zg9IQQQT/GQUH8TKAF14Tuk8W/2Db3UMqGCO8W6kBRFtngWcSOOSuI2BKjcc5A3HGbLaJ4b1aOW38MahqcmpQxPILe9gRRdKilnMbKx2ttUkI33ugO7AabwJf3Gq+J9Yju5jLf61p13BG7t9+Zl3KvqSxXaAMkllAqH4VK1r43tNWmRltdI3390xGAqQoX25PAZiAig4yzqO9AFPQtH07+zDrfiGe6g01pTbwJahWnuJQAW2huAqgjLHuQADyVj8Q6Na2tlBq+j3kt7pNzI0KvLF5csMqhWaORQSM4YEMDhhnGCGC39VP234Y6JLB8w02+ube5HUoZdjoxx0UhWAJxkq2M4NEmbD4VC3uFKy6rrCXECEYIjt4XVnIP8LNcYUjIJikHGKAOUooooA7G50fwbpUo03V9Y1aXUNiNLPY28b28JZQcDLhpMZ5Py56cYzUWneEUT4hXnhnWbp47fTnuft1zbLu2pCrFmG7A52gDPqKboFnB4eW08Taw0LSoVnsNNLfvZ26pJIP4Is/NzywAAGG3Cr4Y1TxVHrt7q3h+8u4tUa3nluLi3YLKI2B81geo4J6c+lAFzxjo2jaRYx+TpniywvJWzENVtkijdR97HckZH51W0LRdJ/sM694hvLuGya5NtBBZxK00zhQzHLEBVAZeecnjjrWj4Lv9SvNP8QxareXVxoa6ZM90JpGZFn2kWpUHgSecUAPXaZO2ar6gGvvhZpMsA3Lpeo3MV0ByU85Y2jY46A+W4BOMlTjODQBn+KNGtNPgsNS0u8lu9N1FHeBpowksbI21o3AJG4ccg8gg4GcVh11fiBWsfhz4b02cbbie6vNTVehWGUQRJkHnJNu7DsQVIPXHKUAFd14T0fwFrEyQ3Nx4mtkhg8/ULoRwNFboMB3xnJGSAB1JKgZJArhhycV0/hp/GHh3xZ/Y2k/arbUriRLaeyxujulJDCOVOVlibg4YFWHPIoAoeGtGi1rVbiJrtrOxtoJbqedo97RwoM/dyAWPAAyASQM81oXWi6DqWm3l54XvNRaWwh8+5tb+JFYxBgpkR1ODgsvykA9SCelbVsmm3Xibx7ovh/Y0Go2cyacEwVcRXMVxtUDrlYGCgA5JXtzWR4ABj0rxZcSApD/YjxeY3C72mh2rnpk4OB3xQBW0fSNJt9Jh1jxNcXsVrdO8dnBZKhml2Y3yHdwqAnb6k5x901V8SaLHpyWt9YXhvtLvQxtrgx+W+VOHR0ydrAkdyCCCDzWh4nH2zwR4T1CHmK0tp9MmHUpKtzLOCcdAyXAxnklH4wMl2uq1j8N/D+m3A23M99d6gEPBWJ1hiXcDyMmByOxGOeuADlKKKKACiiigAooooAKKKKACiiigAooooAKKKKACiiigAooooAK25fFviSTRF0VtYuRYCMRGNSFLRjojMPmZBxhSSOBxwMYlFABRRRQAUUUUAFdBZ+NPFNnpSaZaa1cwWyIUTy8CRF/urJjeB1GAehI6Vz9FAD4JZYJkmhkeKWNgyOjEMrA5BBHQ1ta54v8AEmt2f2PUtWmlttwZoUVY0dh0LBAAxHYnOMnHU1hUUAFFFFABViO8uo7CawSd1tZ5ElliB+V3QMEY+4Dvj/eNV6KACtzUvFviTUdJXSrzV7mWzCqrRZC+YFxt3kDL4wCN2cYrDooAu6LquoaNfrfaZdPbXCgqGUA5BGCCDwR7Gna5rGqa5ei81a+mu5goRTIeEQEkKo6KuSeAAOTVCigAooooAsR3l1HYT2Ec7razyJJLED8rsgYKT7je35mo7aee1uYrm2mkgnicSRyRsVZGByGBHIIPOajrZ1nSYdJ0uz+1TOdUu0W48hcbYIGB27++9uGA4wuDzu+UAm1jxl4n1bT20/UNYnltnx5sYCp5uCCPMKgF+QD82eeetUNC1rVNDvDd6TfTWkrLscoeHXIO1lPDLkA4IIyBWfRQBf1zWdU1y8F3q19NdzKuxC54Rck7VA4VcknAAHJqhRWzqujxReH9P12xlkktbhmt51kHzQ3CKpZcjgqwYMvfkg9MkAxq6xfiN4yEUUZ1jcsMSQx77aFiqIoVVyUzgAAD6VydFAF/W9Y1HWr/AO36lcCa42hd4jVOB04UAVc1vxZ4j1qzWz1TVri4t1YMYyQquw6M4AG9uT8zZPJ55NYlFAGhoOtanod4bzSrtraZkMbEKGDKcHBVgQRkA8jqAe1R6vqeoavfPfapeT3dy4AMkrliAOij0AHAA4A4FU6KAClBwQfSkooA6+b4l+Np5Wlm1rzZGxud7WFmPGOSU9KwZ9c1ebXf7c+3zRaluDi5gPlOrAYBGzGDgdqzqKANzXfF3iPW7QWepapLLbbgxhRVjRmHQsqABiOcE5xk46mq2ga/rGgzSS6RqE1qZQBKq4KSAdNyHKtjORkHB5FZlFAFzWNU1HWL5r7VLye7uGAG+VskKOij0UdABwBwKp0UUAFdHF468XR6ctjHr14sSxiNXDDzVQDAUSY3gY4wDjHHTiucooAnsbu6sLyK8sbqa1uYW3RTQyFHRvUMOQa0df8AFGv69FHDqupzXEMbbkhACRhum7YoC7sHG7GccZrHooA0/D+v6voE0suk3rW5lULINiurgHIyrAgkdjjjJ9aqalfXupXst9qF3Pd3UpzJNNIXdjjAyTyeAB+FV6KACiiigAooooAKKKKACiiigAooooAKKKKACiiigAooooAKKKKACiiigAooooAKKKKACiiigAooooAKKKKACiiigAooooAK7hdE8O6V4c0/VdR0jX9cjvLcTvc2V0lrb253shjLNDISwYEHds5AI3Bga4eu78Mw3sOn2V54U8dwaVNsLXdpc6ibRoJslcqThZAygEEZIzg9ASAct4hg0eG8ibRL6a6tJYhJtnj2SwNkgxvjgkYzleCGHQ5Aza6T4iXWm3WuRHTpbS5eO0iS8vLSDyIrq4wS7rHtUKBkJwo3bN/VjXN0AdB8OdPt9U8caTZ3aLJbmcSSxsMiRUBcofZgu38aytYv7jVdWvNTu5GkuLud55WY5LM7FiT+Jq74K1aPQvFem6tMrvBbzgzqgBYxH5XC5IG7aWxk9cVF4o0mTQ9fvNLkZZBC+YpEJKyxMA0cikgZVkKsOBwRwKAOn1nSPBnhtdNOorq2rz3+m2t4ba1vEtvsxkiV23O0LhsknCgcLjLEkgN1fRvBugLZ311Jq2sW2qWqXVjawzJaTQxklWMzmORSQ6OoVRyAGJXO2srx/e2t9qOmyWc6TJFo1hA5X+GRLdFdfqCCPwo8aX1peaf4YjtZ0la10ZYJwv8ABJ9onbaffDKfxoAr+M9Ht9F1eOGyuJbiyubaK7tZJkCSGKRAw3qCQGGSDgnpV/wIPt2m+JNDkP7ifTJLxSefLmtv3quB3JUSx+wlY84xUPj2+tL640ZrSdJhDo1pBIV/hkWPDKfcGpvCedJ8Ma74gk4M0B0myHXfLNjzSR/dWEOOuQ0kfBGcAHK0UUUAFFFFABRRRQAUUUUAFFFFABRRRQAUUUUAFFFFABRRRQAUUUUAFFFFABRRRQAUUUUAFFFFABRRRQAUUUUAFFFFABRRRQAUUUUAFFFFABRRRQAUUUUAFFFFABRRRQAUUUUAFFFFABRRRQAUUUUAFFFFABWrqWstqWjWVneW++6sR5MF0HwfI5PlsuOcMcq3BALA7vl2lFAGVRRRQAVq6prButIsNJt7cW1nZguV3bmlmYDfKxwMk4AAx8qgDk5JKKAMqiiigAooooAKKKKACiiigAooooAKKKKACiiigAooooAKKKKACiiigAooooAKKKKACiiigAooooA//9k=">
            <a:extLst>
              <a:ext uri="{FF2B5EF4-FFF2-40B4-BE49-F238E27FC236}">
                <a16:creationId xmlns:a16="http://schemas.microsoft.com/office/drawing/2014/main" id="{AC7AEC5B-26E7-4F5F-B4B4-2899DD95FD2E}"/>
              </a:ext>
            </a:extLst>
          </p:cNvPr>
          <p:cNvSpPr>
            <a:spLocks noGrp="1" noChangeAspect="1" noChangeArrowheads="1"/>
          </p:cNvSpPr>
          <p:nvPr>
            <p:ph type="body" sz="half" idx="2"/>
          </p:nvPr>
        </p:nvSpPr>
        <p:spPr bwMode="auto">
          <a:xfrm>
            <a:off x="98516" y="842279"/>
            <a:ext cx="11373905" cy="502894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342900" indent="-342900">
              <a:buFont typeface="Arial" panose="020B0604020202020204" pitchFamily="34" charset="0"/>
              <a:buChar char="•"/>
            </a:pPr>
            <a:r>
              <a:rPr lang="en-US" dirty="0"/>
              <a:t>Successfully generated KLF bunch structure and charge at 0.32 pC</a:t>
            </a:r>
          </a:p>
          <a:p>
            <a:pPr marL="342900" indent="-342900">
              <a:buFont typeface="Arial" panose="020B0604020202020204" pitchFamily="34" charset="0"/>
              <a:buChar char="•"/>
            </a:pPr>
            <a:r>
              <a:rPr lang="en-US" dirty="0"/>
              <a:t>Measured bunch length ~60 ps, consistent with expectations</a:t>
            </a:r>
          </a:p>
          <a:p>
            <a:pPr marL="342900" indent="-342900">
              <a:buFont typeface="Arial" panose="020B0604020202020204" pitchFamily="34" charset="0"/>
              <a:buChar char="•"/>
            </a:pPr>
            <a:r>
              <a:rPr lang="en-US" dirty="0"/>
              <a:t>Phase space behavior consistent with models (chopper scans, energy dependence)</a:t>
            </a:r>
          </a:p>
          <a:p>
            <a:pPr marL="342900" indent="-342900">
              <a:buFont typeface="Arial" panose="020B0604020202020204" pitchFamily="34" charset="0"/>
              <a:buChar char="•"/>
            </a:pPr>
            <a:r>
              <a:rPr lang="en-US" dirty="0"/>
              <a:t>Beam transmission degrades at higher charge with significant interception in injector apertures</a:t>
            </a:r>
          </a:p>
          <a:p>
            <a:pPr marL="342900" indent="-342900">
              <a:buFont typeface="Arial" panose="020B0604020202020204" pitchFamily="34" charset="0"/>
              <a:buChar char="•"/>
            </a:pPr>
            <a:r>
              <a:rPr lang="en-US" dirty="0"/>
              <a:t>Beam losses observed at both low and high charge</a:t>
            </a:r>
          </a:p>
          <a:p>
            <a:pPr marL="342900" indent="-342900">
              <a:buFont typeface="Arial" panose="020B0604020202020204" pitchFamily="34" charset="0"/>
              <a:buChar char="•"/>
            </a:pPr>
            <a:r>
              <a:rPr lang="en-US" dirty="0"/>
              <a:t>Transmission not yet suitable for sustained operations</a:t>
            </a:r>
          </a:p>
          <a:p>
            <a:pPr marL="342900" indent="-342900">
              <a:buFont typeface="Arial" panose="020B0604020202020204" pitchFamily="34" charset="0"/>
              <a:buChar char="•"/>
            </a:pPr>
            <a:r>
              <a:rPr lang="en-US" dirty="0"/>
              <a:t>Future studies needed after the gun is restored to 200 kV at the end of current run</a:t>
            </a:r>
          </a:p>
          <a:p>
            <a:pPr marL="342900" indent="-342900">
              <a:buFont typeface="Arial" panose="020B0604020202020204" pitchFamily="34" charset="0"/>
              <a:buChar char="•"/>
            </a:pPr>
            <a:endParaRPr lang="en-US" dirty="0"/>
          </a:p>
        </p:txBody>
      </p:sp>
      <p:sp>
        <p:nvSpPr>
          <p:cNvPr id="11" name="Slide Number Placeholder 10">
            <a:extLst>
              <a:ext uri="{FF2B5EF4-FFF2-40B4-BE49-F238E27FC236}">
                <a16:creationId xmlns:a16="http://schemas.microsoft.com/office/drawing/2014/main" id="{B99A7084-60F1-4A2F-82DF-610DD442B4A5}"/>
              </a:ext>
            </a:extLst>
          </p:cNvPr>
          <p:cNvSpPr>
            <a:spLocks noGrp="1"/>
          </p:cNvSpPr>
          <p:nvPr>
            <p:ph type="sldNum" sz="quarter" idx="12"/>
          </p:nvPr>
        </p:nvSpPr>
        <p:spPr/>
        <p:txBody>
          <a:bodyPr/>
          <a:lstStyle/>
          <a:p>
            <a:fld id="{7D1BE87E-F0DE-A44C-894B-E142BEB21E42}" type="slidenum">
              <a:rPr lang="en-US" smtClean="0"/>
              <a:pPr/>
              <a:t>21</a:t>
            </a:fld>
            <a:endParaRPr lang="en-US"/>
          </a:p>
        </p:txBody>
      </p:sp>
      <p:graphicFrame>
        <p:nvGraphicFramePr>
          <p:cNvPr id="5" name="Table 4">
            <a:extLst>
              <a:ext uri="{FF2B5EF4-FFF2-40B4-BE49-F238E27FC236}">
                <a16:creationId xmlns:a16="http://schemas.microsoft.com/office/drawing/2014/main" id="{3E260AE4-8D49-4041-8CEB-F25D856FFD15}"/>
              </a:ext>
            </a:extLst>
          </p:cNvPr>
          <p:cNvGraphicFramePr>
            <a:graphicFrameLocks noGrp="1"/>
          </p:cNvGraphicFramePr>
          <p:nvPr>
            <p:extLst/>
          </p:nvPr>
        </p:nvGraphicFramePr>
        <p:xfrm>
          <a:off x="788316" y="4123777"/>
          <a:ext cx="10615367" cy="2103120"/>
        </p:xfrm>
        <a:graphic>
          <a:graphicData uri="http://schemas.openxmlformats.org/drawingml/2006/table">
            <a:tbl>
              <a:tblPr firstRow="1" bandRow="1">
                <a:tableStyleId>{7DF18680-E054-41AD-8BC1-D1AEF772440D}</a:tableStyleId>
              </a:tblPr>
              <a:tblGrid>
                <a:gridCol w="1538449">
                  <a:extLst>
                    <a:ext uri="{9D8B030D-6E8A-4147-A177-3AD203B41FA5}">
                      <a16:colId xmlns:a16="http://schemas.microsoft.com/office/drawing/2014/main" val="562165227"/>
                    </a:ext>
                  </a:extLst>
                </a:gridCol>
                <a:gridCol w="1481279">
                  <a:extLst>
                    <a:ext uri="{9D8B030D-6E8A-4147-A177-3AD203B41FA5}">
                      <a16:colId xmlns:a16="http://schemas.microsoft.com/office/drawing/2014/main" val="36325984"/>
                    </a:ext>
                  </a:extLst>
                </a:gridCol>
                <a:gridCol w="1819480">
                  <a:extLst>
                    <a:ext uri="{9D8B030D-6E8A-4147-A177-3AD203B41FA5}">
                      <a16:colId xmlns:a16="http://schemas.microsoft.com/office/drawing/2014/main" val="913764854"/>
                    </a:ext>
                  </a:extLst>
                </a:gridCol>
                <a:gridCol w="1838408">
                  <a:extLst>
                    <a:ext uri="{9D8B030D-6E8A-4147-A177-3AD203B41FA5}">
                      <a16:colId xmlns:a16="http://schemas.microsoft.com/office/drawing/2014/main" val="1343320195"/>
                    </a:ext>
                  </a:extLst>
                </a:gridCol>
                <a:gridCol w="1933293">
                  <a:extLst>
                    <a:ext uri="{9D8B030D-6E8A-4147-A177-3AD203B41FA5}">
                      <a16:colId xmlns:a16="http://schemas.microsoft.com/office/drawing/2014/main" val="2880277239"/>
                    </a:ext>
                  </a:extLst>
                </a:gridCol>
                <a:gridCol w="2004458">
                  <a:extLst>
                    <a:ext uri="{9D8B030D-6E8A-4147-A177-3AD203B41FA5}">
                      <a16:colId xmlns:a16="http://schemas.microsoft.com/office/drawing/2014/main" val="339925395"/>
                    </a:ext>
                  </a:extLst>
                </a:gridCol>
              </a:tblGrid>
              <a:tr h="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200" dirty="0"/>
                        <a:t>Gun Current (µA)</a:t>
                      </a:r>
                      <a:endParaRPr lang="en-US" sz="1200" dirty="0">
                        <a:solidFill>
                          <a:srgbClr val="0070C0"/>
                        </a:solidFill>
                        <a:latin typeface="Times New Roman" panose="02020603050405020304" pitchFamily="18" charset="0"/>
                        <a:cs typeface="Times New Roman" panose="02020603050405020304" pitchFamily="18" charset="0"/>
                      </a:endParaRPr>
                    </a:p>
                  </a:txBody>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200" dirty="0"/>
                        <a:t>Bunch Charge (pC)</a:t>
                      </a:r>
                      <a:endParaRPr lang="en-US" sz="1200" dirty="0">
                        <a:solidFill>
                          <a:srgbClr val="0070C0"/>
                        </a:solidFill>
                        <a:latin typeface="Times New Roman" panose="02020603050405020304" pitchFamily="18" charset="0"/>
                        <a:cs typeface="Times New Roman" panose="02020603050405020304" pitchFamily="18" charset="0"/>
                      </a:endParaRPr>
                    </a:p>
                  </a:txBody>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200" dirty="0"/>
                        <a:t>A1</a:t>
                      </a:r>
                      <a:r>
                        <a:rPr lang="en-US" sz="1200" baseline="0" dirty="0"/>
                        <a:t> </a:t>
                      </a:r>
                      <a:r>
                        <a:rPr lang="en-US" sz="1200" dirty="0"/>
                        <a:t> interception (µA)</a:t>
                      </a:r>
                      <a:endParaRPr lang="en-US" sz="1200" dirty="0">
                        <a:solidFill>
                          <a:srgbClr val="0070C0"/>
                        </a:solidFill>
                        <a:latin typeface="Times New Roman" panose="02020603050405020304" pitchFamily="18" charset="0"/>
                        <a:cs typeface="Times New Roman" panose="02020603050405020304" pitchFamily="18" charset="0"/>
                      </a:endParaRPr>
                    </a:p>
                  </a:txBody>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A2 interception (µA)</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rgbClr val="0070C0"/>
                        </a:solidFill>
                        <a:latin typeface="Times New Roman" panose="02020603050405020304" pitchFamily="18" charset="0"/>
                        <a:cs typeface="Times New Roman" panose="02020603050405020304" pitchFamily="18" charset="0"/>
                      </a:endParaRPr>
                    </a:p>
                  </a:txBody>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MS interception (µA)</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rgbClr val="0070C0"/>
                        </a:solidFill>
                        <a:latin typeface="Times New Roman" panose="02020603050405020304" pitchFamily="18" charset="0"/>
                        <a:cs typeface="Times New Roman" panose="02020603050405020304" pitchFamily="18" charset="0"/>
                      </a:endParaRPr>
                    </a:p>
                  </a:txBody>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Beam Transmission (%)</a:t>
                      </a:r>
                      <a:endParaRPr lang="en-US" sz="1200" dirty="0">
                        <a:solidFill>
                          <a:srgbClr val="0070C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26636999"/>
                  </a:ext>
                </a:extLst>
              </a:tr>
              <a:tr h="18097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200" dirty="0"/>
                        <a:t>2.8971</a:t>
                      </a:r>
                      <a:endParaRPr lang="en-US" sz="1200" dirty="0">
                        <a:solidFill>
                          <a:schemeClr val="tx1"/>
                        </a:solidFill>
                        <a:latin typeface="Times New Roman" panose="02020603050405020304" pitchFamily="18" charset="0"/>
                        <a:cs typeface="Times New Roman" panose="02020603050405020304" pitchFamily="18" charset="0"/>
                      </a:endParaRPr>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200" dirty="0"/>
                        <a:t>0.186</a:t>
                      </a:r>
                      <a:endParaRPr lang="en-US" sz="1200" dirty="0">
                        <a:solidFill>
                          <a:schemeClr val="tx1"/>
                        </a:solidFill>
                        <a:latin typeface="Times New Roman" panose="02020603050405020304" pitchFamily="18" charset="0"/>
                        <a:cs typeface="Times New Roman" panose="02020603050405020304" pitchFamily="18" charset="0"/>
                      </a:endParaRPr>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0.1742</a:t>
                      </a:r>
                      <a:endParaRPr lang="en-US" sz="1200" dirty="0">
                        <a:solidFill>
                          <a:schemeClr val="tx1"/>
                        </a:solidFill>
                        <a:latin typeface="Times New Roman" panose="02020603050405020304" pitchFamily="18" charset="0"/>
                        <a:cs typeface="Times New Roman" panose="02020603050405020304" pitchFamily="18" charset="0"/>
                      </a:endParaRPr>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0.5242</a:t>
                      </a:r>
                      <a:endParaRPr lang="en-US" sz="1200" dirty="0">
                        <a:solidFill>
                          <a:schemeClr val="tx1"/>
                        </a:solidFill>
                        <a:latin typeface="Times New Roman" panose="02020603050405020304" pitchFamily="18" charset="0"/>
                        <a:cs typeface="Times New Roman" panose="02020603050405020304" pitchFamily="18" charset="0"/>
                      </a:endParaRPr>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0.00118</a:t>
                      </a:r>
                      <a:endParaRPr lang="en-US" sz="1200" dirty="0">
                        <a:solidFill>
                          <a:schemeClr val="tx1"/>
                        </a:solidFill>
                        <a:latin typeface="Times New Roman" panose="02020603050405020304" pitchFamily="18" charset="0"/>
                        <a:cs typeface="Times New Roman" panose="02020603050405020304" pitchFamily="18" charset="0"/>
                      </a:endParaRPr>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200" dirty="0"/>
                        <a:t>76.0</a:t>
                      </a:r>
                      <a:endParaRPr lang="en-US" sz="120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38519414"/>
                  </a:ext>
                </a:extLst>
              </a:tr>
              <a:tr h="18097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200" dirty="0"/>
                        <a:t>4.3704</a:t>
                      </a:r>
                      <a:endParaRPr lang="en-US" sz="1200" dirty="0">
                        <a:solidFill>
                          <a:schemeClr val="tx1"/>
                        </a:solidFill>
                        <a:latin typeface="Times New Roman" panose="02020603050405020304" pitchFamily="18" charset="0"/>
                        <a:cs typeface="Times New Roman" panose="02020603050405020304" pitchFamily="18" charset="0"/>
                      </a:endParaRPr>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200" dirty="0"/>
                        <a:t>0.280</a:t>
                      </a:r>
                      <a:endParaRPr lang="en-US" sz="1200" dirty="0">
                        <a:solidFill>
                          <a:schemeClr val="tx1"/>
                        </a:solidFill>
                        <a:latin typeface="Times New Roman" panose="02020603050405020304" pitchFamily="18" charset="0"/>
                        <a:cs typeface="Times New Roman" panose="02020603050405020304" pitchFamily="18" charset="0"/>
                      </a:endParaRPr>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200" dirty="0"/>
                        <a:t>0.0416</a:t>
                      </a:r>
                      <a:endParaRPr lang="en-US" sz="1200" dirty="0">
                        <a:solidFill>
                          <a:schemeClr val="tx1"/>
                        </a:solidFill>
                        <a:latin typeface="Times New Roman" panose="02020603050405020304" pitchFamily="18" charset="0"/>
                        <a:cs typeface="Times New Roman" panose="02020603050405020304" pitchFamily="18" charset="0"/>
                      </a:endParaRPr>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200" dirty="0"/>
                        <a:t>1.0437</a:t>
                      </a:r>
                      <a:endParaRPr lang="en-US" sz="1200" dirty="0">
                        <a:solidFill>
                          <a:schemeClr val="tx1"/>
                        </a:solidFill>
                        <a:latin typeface="Times New Roman" panose="02020603050405020304" pitchFamily="18" charset="0"/>
                        <a:cs typeface="Times New Roman" panose="02020603050405020304" pitchFamily="18" charset="0"/>
                      </a:endParaRPr>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200" dirty="0"/>
                        <a:t>0.01218</a:t>
                      </a:r>
                      <a:endParaRPr lang="en-US" sz="1200" dirty="0">
                        <a:solidFill>
                          <a:schemeClr val="tx1"/>
                        </a:solidFill>
                        <a:latin typeface="Times New Roman" panose="02020603050405020304" pitchFamily="18" charset="0"/>
                        <a:cs typeface="Times New Roman" panose="02020603050405020304" pitchFamily="18" charset="0"/>
                      </a:endParaRPr>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200" dirty="0"/>
                        <a:t>73.0</a:t>
                      </a:r>
                      <a:endParaRPr lang="en-US" sz="120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861248649"/>
                  </a:ext>
                </a:extLst>
              </a:tr>
              <a:tr h="18097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200" dirty="0"/>
                        <a:t>6.2193</a:t>
                      </a:r>
                      <a:endParaRPr lang="en-US" sz="1200" dirty="0">
                        <a:solidFill>
                          <a:schemeClr val="tx1"/>
                        </a:solidFill>
                        <a:latin typeface="Times New Roman" panose="02020603050405020304" pitchFamily="18" charset="0"/>
                        <a:cs typeface="Times New Roman" panose="02020603050405020304" pitchFamily="18" charset="0"/>
                      </a:endParaRPr>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200" dirty="0"/>
                        <a:t>0.399</a:t>
                      </a:r>
                      <a:endParaRPr lang="en-US" sz="1200" dirty="0">
                        <a:solidFill>
                          <a:schemeClr val="tx1"/>
                        </a:solidFill>
                        <a:latin typeface="Times New Roman" panose="02020603050405020304" pitchFamily="18" charset="0"/>
                        <a:cs typeface="Times New Roman" panose="02020603050405020304" pitchFamily="18" charset="0"/>
                      </a:endParaRPr>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200" dirty="0"/>
                        <a:t>0.28521</a:t>
                      </a:r>
                      <a:endParaRPr lang="en-US" sz="1200" dirty="0">
                        <a:solidFill>
                          <a:schemeClr val="tx1"/>
                        </a:solidFill>
                        <a:latin typeface="Times New Roman" panose="02020603050405020304" pitchFamily="18" charset="0"/>
                        <a:cs typeface="Times New Roman" panose="02020603050405020304" pitchFamily="18" charset="0"/>
                      </a:endParaRPr>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200" dirty="0"/>
                        <a:t>1.6462</a:t>
                      </a:r>
                      <a:endParaRPr lang="en-US" sz="1200" dirty="0">
                        <a:solidFill>
                          <a:schemeClr val="tx1"/>
                        </a:solidFill>
                        <a:latin typeface="Times New Roman" panose="02020603050405020304" pitchFamily="18" charset="0"/>
                        <a:cs typeface="Times New Roman" panose="02020603050405020304" pitchFamily="18" charset="0"/>
                      </a:endParaRPr>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200" dirty="0"/>
                        <a:t>0.15228</a:t>
                      </a:r>
                      <a:endParaRPr lang="en-US" sz="1200" dirty="0">
                        <a:solidFill>
                          <a:schemeClr val="tx1"/>
                        </a:solidFill>
                        <a:latin typeface="Times New Roman" panose="02020603050405020304" pitchFamily="18" charset="0"/>
                        <a:cs typeface="Times New Roman" panose="02020603050405020304" pitchFamily="18" charset="0"/>
                      </a:endParaRPr>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200" dirty="0"/>
                        <a:t>66.5</a:t>
                      </a:r>
                      <a:endParaRPr lang="en-US" sz="120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520787098"/>
                  </a:ext>
                </a:extLst>
              </a:tr>
              <a:tr h="18097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200" dirty="0"/>
                        <a:t>7.8976</a:t>
                      </a:r>
                      <a:endParaRPr lang="en-US" sz="1200" dirty="0">
                        <a:solidFill>
                          <a:schemeClr val="tx1"/>
                        </a:solidFill>
                        <a:latin typeface="Times New Roman" panose="02020603050405020304" pitchFamily="18" charset="0"/>
                        <a:cs typeface="Times New Roman" panose="02020603050405020304" pitchFamily="18" charset="0"/>
                      </a:endParaRPr>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200" dirty="0"/>
                        <a:t>0.506</a:t>
                      </a:r>
                      <a:endParaRPr lang="en-US" sz="1200" dirty="0">
                        <a:solidFill>
                          <a:schemeClr val="tx1"/>
                        </a:solidFill>
                        <a:latin typeface="Times New Roman" panose="02020603050405020304" pitchFamily="18" charset="0"/>
                        <a:cs typeface="Times New Roman" panose="02020603050405020304" pitchFamily="18" charset="0"/>
                      </a:endParaRPr>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0.972</a:t>
                      </a:r>
                      <a:endParaRPr lang="en-US" sz="1200" dirty="0">
                        <a:solidFill>
                          <a:schemeClr val="tx1"/>
                        </a:solidFill>
                        <a:latin typeface="Times New Roman" panose="02020603050405020304" pitchFamily="18" charset="0"/>
                        <a:cs typeface="Times New Roman" panose="02020603050405020304" pitchFamily="18" charset="0"/>
                      </a:endParaRPr>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0.69855</a:t>
                      </a:r>
                      <a:endParaRPr lang="en-US" sz="1200" dirty="0">
                        <a:solidFill>
                          <a:schemeClr val="tx1"/>
                        </a:solidFill>
                        <a:latin typeface="Times New Roman" panose="02020603050405020304" pitchFamily="18" charset="0"/>
                        <a:cs typeface="Times New Roman" panose="02020603050405020304" pitchFamily="18" charset="0"/>
                      </a:endParaRPr>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0.2016</a:t>
                      </a:r>
                      <a:endParaRPr lang="en-US" sz="1200" dirty="0">
                        <a:solidFill>
                          <a:schemeClr val="tx1"/>
                        </a:solidFill>
                        <a:latin typeface="Times New Roman" panose="02020603050405020304" pitchFamily="18" charset="0"/>
                        <a:cs typeface="Times New Roman" panose="02020603050405020304" pitchFamily="18" charset="0"/>
                      </a:endParaRPr>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200" dirty="0"/>
                        <a:t>76.3</a:t>
                      </a:r>
                      <a:endParaRPr lang="en-US" sz="120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651754821"/>
                  </a:ext>
                </a:extLst>
              </a:tr>
              <a:tr h="18097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200" dirty="0"/>
                        <a:t>11.6756</a:t>
                      </a:r>
                      <a:endParaRPr lang="en-US" sz="1200" dirty="0">
                        <a:solidFill>
                          <a:schemeClr val="tx1"/>
                        </a:solidFill>
                        <a:latin typeface="Times New Roman" panose="02020603050405020304" pitchFamily="18" charset="0"/>
                        <a:cs typeface="Times New Roman" panose="02020603050405020304" pitchFamily="18" charset="0"/>
                      </a:endParaRPr>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200" dirty="0"/>
                        <a:t>0.748</a:t>
                      </a:r>
                      <a:endParaRPr lang="en-US" sz="1200" dirty="0">
                        <a:solidFill>
                          <a:schemeClr val="tx1"/>
                        </a:solidFill>
                        <a:latin typeface="Times New Roman" panose="02020603050405020304" pitchFamily="18" charset="0"/>
                        <a:cs typeface="Times New Roman" panose="02020603050405020304" pitchFamily="18" charset="0"/>
                      </a:endParaRPr>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3.555</a:t>
                      </a:r>
                      <a:endParaRPr lang="en-US" sz="1200" dirty="0">
                        <a:solidFill>
                          <a:schemeClr val="tx1"/>
                        </a:solidFill>
                        <a:latin typeface="Times New Roman" panose="02020603050405020304" pitchFamily="18" charset="0"/>
                        <a:cs typeface="Times New Roman" panose="02020603050405020304" pitchFamily="18" charset="0"/>
                      </a:endParaRPr>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0.9894</a:t>
                      </a:r>
                      <a:endParaRPr lang="en-US" sz="1200" dirty="0">
                        <a:solidFill>
                          <a:schemeClr val="tx1"/>
                        </a:solidFill>
                        <a:latin typeface="Times New Roman" panose="02020603050405020304" pitchFamily="18" charset="0"/>
                        <a:cs typeface="Times New Roman" panose="02020603050405020304" pitchFamily="18" charset="0"/>
                      </a:endParaRPr>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0.4536</a:t>
                      </a:r>
                      <a:endParaRPr lang="en-US" sz="1200" dirty="0">
                        <a:solidFill>
                          <a:schemeClr val="tx1"/>
                        </a:solidFill>
                        <a:latin typeface="Times New Roman" panose="02020603050405020304" pitchFamily="18" charset="0"/>
                        <a:cs typeface="Times New Roman" panose="02020603050405020304" pitchFamily="18" charset="0"/>
                      </a:endParaRPr>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200" dirty="0"/>
                        <a:t>57.2</a:t>
                      </a:r>
                      <a:endParaRPr lang="en-US" sz="120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131783759"/>
                  </a:ext>
                </a:extLst>
              </a:tr>
              <a:tr h="18097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200" dirty="0"/>
                        <a:t>17.3721</a:t>
                      </a:r>
                      <a:endParaRPr lang="en-US" sz="1200" dirty="0">
                        <a:solidFill>
                          <a:schemeClr val="tx1"/>
                        </a:solidFill>
                        <a:latin typeface="Times New Roman" panose="02020603050405020304" pitchFamily="18" charset="0"/>
                        <a:cs typeface="Times New Roman" panose="02020603050405020304" pitchFamily="18" charset="0"/>
                      </a:endParaRPr>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200" dirty="0"/>
                        <a:t>1.114</a:t>
                      </a:r>
                      <a:endParaRPr lang="en-US" sz="1200" dirty="0">
                        <a:solidFill>
                          <a:schemeClr val="tx1"/>
                        </a:solidFill>
                        <a:latin typeface="Times New Roman" panose="02020603050405020304" pitchFamily="18" charset="0"/>
                        <a:cs typeface="Times New Roman" panose="02020603050405020304" pitchFamily="18" charset="0"/>
                      </a:endParaRPr>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9.244</a:t>
                      </a:r>
                      <a:endParaRPr lang="en-US" sz="1200" dirty="0">
                        <a:solidFill>
                          <a:schemeClr val="tx1"/>
                        </a:solidFill>
                        <a:latin typeface="Times New Roman" panose="02020603050405020304" pitchFamily="18" charset="0"/>
                        <a:cs typeface="Times New Roman" panose="02020603050405020304" pitchFamily="18" charset="0"/>
                      </a:endParaRPr>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1.1736</a:t>
                      </a:r>
                      <a:endParaRPr lang="en-US" sz="1200" dirty="0">
                        <a:solidFill>
                          <a:schemeClr val="tx1"/>
                        </a:solidFill>
                        <a:latin typeface="Times New Roman" panose="02020603050405020304" pitchFamily="18" charset="0"/>
                        <a:cs typeface="Times New Roman" panose="02020603050405020304" pitchFamily="18" charset="0"/>
                      </a:endParaRPr>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0.8715</a:t>
                      </a:r>
                      <a:endParaRPr lang="en-US" sz="1200" dirty="0">
                        <a:solidFill>
                          <a:schemeClr val="tx1"/>
                        </a:solidFill>
                        <a:latin typeface="Times New Roman" panose="02020603050405020304" pitchFamily="18" charset="0"/>
                        <a:cs typeface="Times New Roman" panose="02020603050405020304" pitchFamily="18" charset="0"/>
                      </a:endParaRPr>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1200" dirty="0"/>
                        <a:t>35.0</a:t>
                      </a:r>
                      <a:endParaRPr lang="en-US" sz="120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965545504"/>
                  </a:ext>
                </a:extLst>
              </a:tr>
            </a:tbl>
          </a:graphicData>
        </a:graphic>
      </p:graphicFrame>
      <p:sp>
        <p:nvSpPr>
          <p:cNvPr id="3" name="Date Placeholder 2">
            <a:extLst>
              <a:ext uri="{FF2B5EF4-FFF2-40B4-BE49-F238E27FC236}">
                <a16:creationId xmlns:a16="http://schemas.microsoft.com/office/drawing/2014/main" id="{482E5C4B-2E5A-48F9-9CAC-45CCADF973C3}"/>
              </a:ext>
            </a:extLst>
          </p:cNvPr>
          <p:cNvSpPr>
            <a:spLocks noGrp="1"/>
          </p:cNvSpPr>
          <p:nvPr>
            <p:ph type="dt" sz="half" idx="10"/>
          </p:nvPr>
        </p:nvSpPr>
        <p:spPr/>
        <p:txBody>
          <a:bodyPr/>
          <a:lstStyle/>
          <a:p>
            <a:r>
              <a:rPr lang="en-US"/>
              <a:t>June 23, 2026</a:t>
            </a:r>
          </a:p>
        </p:txBody>
      </p:sp>
      <p:sp>
        <p:nvSpPr>
          <p:cNvPr id="6" name="Footer Placeholder 5">
            <a:extLst>
              <a:ext uri="{FF2B5EF4-FFF2-40B4-BE49-F238E27FC236}">
                <a16:creationId xmlns:a16="http://schemas.microsoft.com/office/drawing/2014/main" id="{FC1302C6-64CF-45E2-9A19-65F57880C7DF}"/>
              </a:ext>
            </a:extLst>
          </p:cNvPr>
          <p:cNvSpPr>
            <a:spLocks noGrp="1"/>
          </p:cNvSpPr>
          <p:nvPr>
            <p:ph type="ftr" sz="quarter" idx="11"/>
          </p:nvPr>
        </p:nvSpPr>
        <p:spPr/>
        <p:txBody>
          <a:bodyPr/>
          <a:lstStyle/>
          <a:p>
            <a:r>
              <a:rPr lang="en-US"/>
              <a:t>JLUO Annual Meeting</a:t>
            </a:r>
          </a:p>
        </p:txBody>
      </p:sp>
    </p:spTree>
    <p:extLst>
      <p:ext uri="{BB962C8B-B14F-4D97-AF65-F5344CB8AC3E}">
        <p14:creationId xmlns:p14="http://schemas.microsoft.com/office/powerpoint/2010/main" val="34406787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070391-03CA-4AF1-9DD6-460310029F38}"/>
              </a:ext>
            </a:extLst>
          </p:cNvPr>
          <p:cNvSpPr>
            <a:spLocks noGrp="1"/>
          </p:cNvSpPr>
          <p:nvPr>
            <p:ph type="title"/>
          </p:nvPr>
        </p:nvSpPr>
        <p:spPr>
          <a:xfrm>
            <a:off x="311726" y="83715"/>
            <a:ext cx="11044707" cy="678664"/>
          </a:xfrm>
        </p:spPr>
        <p:txBody>
          <a:bodyPr/>
          <a:lstStyle/>
          <a:p>
            <a:r>
              <a:rPr lang="en-US"/>
              <a:t>Summary</a:t>
            </a:r>
          </a:p>
        </p:txBody>
      </p:sp>
      <p:sp>
        <p:nvSpPr>
          <p:cNvPr id="5" name="Text Placeholder 4">
            <a:extLst>
              <a:ext uri="{FF2B5EF4-FFF2-40B4-BE49-F238E27FC236}">
                <a16:creationId xmlns:a16="http://schemas.microsoft.com/office/drawing/2014/main" id="{69300997-1124-42ED-A43A-A538F1556E23}"/>
              </a:ext>
            </a:extLst>
          </p:cNvPr>
          <p:cNvSpPr>
            <a:spLocks noGrp="1"/>
          </p:cNvSpPr>
          <p:nvPr>
            <p:ph type="body" sz="half" idx="2"/>
          </p:nvPr>
        </p:nvSpPr>
        <p:spPr>
          <a:xfrm>
            <a:off x="309094" y="762379"/>
            <a:ext cx="11044706" cy="5448255"/>
          </a:xfrm>
        </p:spPr>
        <p:txBody>
          <a:bodyPr/>
          <a:lstStyle/>
          <a:p>
            <a:pPr marL="342900" lvl="0" indent="-342900" eaLnBrk="0" fontAlgn="base" hangingPunct="0">
              <a:spcBef>
                <a:spcPct val="0"/>
              </a:spcBef>
              <a:spcAft>
                <a:spcPct val="0"/>
              </a:spcAft>
              <a:buFont typeface="Arial" panose="020B0604020202020204" pitchFamily="34" charset="0"/>
              <a:buChar char="•"/>
            </a:pPr>
            <a:r>
              <a:rPr lang="en-US" altLang="en-US" dirty="0"/>
              <a:t>CEBAF delivered a successful FY26 low-energy run and was positioned for strong high-energy performance prior to the MZAAS04 failure.</a:t>
            </a:r>
            <a:br>
              <a:rPr lang="en-US" altLang="en-US" dirty="0"/>
            </a:br>
            <a:endParaRPr lang="en-US" altLang="en-US" dirty="0"/>
          </a:p>
          <a:p>
            <a:pPr marL="342900" lvl="0" indent="-342900" eaLnBrk="0" fontAlgn="base" hangingPunct="0">
              <a:spcBef>
                <a:spcPct val="0"/>
              </a:spcBef>
              <a:spcAft>
                <a:spcPct val="0"/>
              </a:spcAft>
              <a:buFont typeface="Arial" panose="020B0604020202020204" pitchFamily="34" charset="0"/>
              <a:buChar char="•"/>
            </a:pPr>
            <a:r>
              <a:rPr lang="en-US" altLang="en-US" dirty="0"/>
              <a:t>Near-term priorities are restoration of full machine capability, continued support of the experimental program, and execution of planned reliability improvements.</a:t>
            </a:r>
            <a:br>
              <a:rPr lang="en-US" altLang="en-US" dirty="0"/>
            </a:br>
            <a:endParaRPr lang="en-US" altLang="en-US" dirty="0"/>
          </a:p>
          <a:p>
            <a:pPr marL="342900" lvl="0" indent="-342900" eaLnBrk="0" fontAlgn="base" hangingPunct="0">
              <a:spcBef>
                <a:spcPct val="0"/>
              </a:spcBef>
              <a:spcAft>
                <a:spcPct val="0"/>
              </a:spcAft>
              <a:buFont typeface="Arial" panose="020B0604020202020204" pitchFamily="34" charset="0"/>
              <a:buChar char="•"/>
            </a:pPr>
            <a:r>
              <a:rPr lang="en-US" altLang="en-US" dirty="0"/>
              <a:t>Investments in cryomodules, injector performance, diagnostics, controls, and obsolescence mitigation are strengthening CEBAF's long-term operational capability.</a:t>
            </a:r>
            <a:br>
              <a:rPr lang="en-US" altLang="en-US" dirty="0"/>
            </a:br>
            <a:endParaRPr lang="en-US" altLang="en-US" dirty="0"/>
          </a:p>
          <a:p>
            <a:pPr marL="342900" lvl="0" indent="-342900" eaLnBrk="0" fontAlgn="base" hangingPunct="0">
              <a:spcBef>
                <a:spcPct val="0"/>
              </a:spcBef>
              <a:spcAft>
                <a:spcPct val="0"/>
              </a:spcAft>
              <a:buFont typeface="Arial" panose="020B0604020202020204" pitchFamily="34" charset="0"/>
              <a:buChar char="•"/>
            </a:pPr>
            <a:r>
              <a:rPr lang="en-US" altLang="en-US" dirty="0"/>
              <a:t>Accelerator R&amp;D efforts are advancing future opportunities including polarized positrons, high-current sources, permanent magnet technologies, and a potential 22 GeV upgrade path.</a:t>
            </a:r>
            <a:br>
              <a:rPr lang="en-US" altLang="en-US" dirty="0"/>
            </a:br>
            <a:endParaRPr lang="en-US" altLang="en-US" dirty="0"/>
          </a:p>
          <a:p>
            <a:pPr marL="342900" lvl="0" indent="-342900" eaLnBrk="0" fontAlgn="base" hangingPunct="0">
              <a:spcBef>
                <a:spcPct val="0"/>
              </a:spcBef>
              <a:spcAft>
                <a:spcPct val="0"/>
              </a:spcAft>
              <a:buFont typeface="Arial" panose="020B0604020202020204" pitchFamily="34" charset="0"/>
              <a:buChar char="•"/>
            </a:pPr>
            <a:r>
              <a:rPr lang="en-US" altLang="en-US" dirty="0"/>
              <a:t>Significant progress continues on preparations for MOLLER, KLong, and other future scientific programs.</a:t>
            </a:r>
            <a:br>
              <a:rPr lang="en-US" altLang="en-US" dirty="0"/>
            </a:br>
            <a:endParaRPr lang="en-US" altLang="en-US" dirty="0"/>
          </a:p>
          <a:p>
            <a:pPr marL="342900" lvl="0" indent="-342900" eaLnBrk="0" fontAlgn="base" hangingPunct="0">
              <a:spcBef>
                <a:spcPct val="0"/>
              </a:spcBef>
              <a:spcAft>
                <a:spcPct val="0"/>
              </a:spcAft>
              <a:buFont typeface="Arial" panose="020B0604020202020204" pitchFamily="34" charset="0"/>
              <a:buChar char="•"/>
            </a:pPr>
            <a:r>
              <a:rPr lang="en-US" altLang="en-US" dirty="0"/>
              <a:t>CEBAF remains focused on delivering reliable beams while preparing the capabilities needed for tomorrow's science.</a:t>
            </a:r>
          </a:p>
        </p:txBody>
      </p:sp>
      <p:sp>
        <p:nvSpPr>
          <p:cNvPr id="6" name="Date Placeholder 5">
            <a:extLst>
              <a:ext uri="{FF2B5EF4-FFF2-40B4-BE49-F238E27FC236}">
                <a16:creationId xmlns:a16="http://schemas.microsoft.com/office/drawing/2014/main" id="{326F5D45-CA27-4ADB-AF8C-3B8B048E2E41}"/>
              </a:ext>
            </a:extLst>
          </p:cNvPr>
          <p:cNvSpPr>
            <a:spLocks noGrp="1"/>
          </p:cNvSpPr>
          <p:nvPr>
            <p:ph type="dt" sz="half" idx="10"/>
          </p:nvPr>
        </p:nvSpPr>
        <p:spPr/>
        <p:txBody>
          <a:bodyPr/>
          <a:lstStyle/>
          <a:p>
            <a:r>
              <a:rPr lang="en-US"/>
              <a:t>June 23, 2026</a:t>
            </a:r>
          </a:p>
        </p:txBody>
      </p:sp>
      <p:sp>
        <p:nvSpPr>
          <p:cNvPr id="7" name="Footer Placeholder 6">
            <a:extLst>
              <a:ext uri="{FF2B5EF4-FFF2-40B4-BE49-F238E27FC236}">
                <a16:creationId xmlns:a16="http://schemas.microsoft.com/office/drawing/2014/main" id="{248067A3-95BC-4534-8409-FD497FC69309}"/>
              </a:ext>
            </a:extLst>
          </p:cNvPr>
          <p:cNvSpPr>
            <a:spLocks noGrp="1"/>
          </p:cNvSpPr>
          <p:nvPr>
            <p:ph type="ftr" sz="quarter" idx="11"/>
          </p:nvPr>
        </p:nvSpPr>
        <p:spPr/>
        <p:txBody>
          <a:bodyPr/>
          <a:lstStyle/>
          <a:p>
            <a:r>
              <a:rPr lang="en-US"/>
              <a:t>JLUO Annual Meeting</a:t>
            </a:r>
          </a:p>
        </p:txBody>
      </p:sp>
      <p:sp>
        <p:nvSpPr>
          <p:cNvPr id="8" name="Slide Number Placeholder 7">
            <a:extLst>
              <a:ext uri="{FF2B5EF4-FFF2-40B4-BE49-F238E27FC236}">
                <a16:creationId xmlns:a16="http://schemas.microsoft.com/office/drawing/2014/main" id="{796D43DA-E820-4BDB-AF32-1E513E01951E}"/>
              </a:ext>
            </a:extLst>
          </p:cNvPr>
          <p:cNvSpPr>
            <a:spLocks noGrp="1"/>
          </p:cNvSpPr>
          <p:nvPr>
            <p:ph type="sldNum" sz="quarter" idx="12"/>
          </p:nvPr>
        </p:nvSpPr>
        <p:spPr/>
        <p:txBody>
          <a:bodyPr/>
          <a:lstStyle/>
          <a:p>
            <a:fld id="{7D1BE87E-F0DE-A44C-894B-E142BEB21E42}" type="slidenum">
              <a:rPr lang="en-US" smtClean="0"/>
              <a:pPr/>
              <a:t>22</a:t>
            </a:fld>
            <a:endParaRPr lang="en-US"/>
          </a:p>
        </p:txBody>
      </p:sp>
    </p:spTree>
    <p:extLst>
      <p:ext uri="{BB962C8B-B14F-4D97-AF65-F5344CB8AC3E}">
        <p14:creationId xmlns:p14="http://schemas.microsoft.com/office/powerpoint/2010/main" val="11865241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070391-03CA-4AF1-9DD6-460310029F38}"/>
              </a:ext>
            </a:extLst>
          </p:cNvPr>
          <p:cNvSpPr>
            <a:spLocks noGrp="1"/>
          </p:cNvSpPr>
          <p:nvPr>
            <p:ph type="title"/>
          </p:nvPr>
        </p:nvSpPr>
        <p:spPr>
          <a:xfrm>
            <a:off x="311726" y="83715"/>
            <a:ext cx="11044707" cy="678664"/>
          </a:xfrm>
        </p:spPr>
        <p:txBody>
          <a:bodyPr/>
          <a:lstStyle/>
          <a:p>
            <a:r>
              <a:rPr lang="en-US" dirty="0">
                <a:solidFill>
                  <a:srgbClr val="0070C0"/>
                </a:solidFill>
              </a:rPr>
              <a:t>Initial Run Plan for FY26 and Projected Reliability</a:t>
            </a:r>
          </a:p>
        </p:txBody>
      </p:sp>
      <p:sp>
        <p:nvSpPr>
          <p:cNvPr id="5" name="Text Placeholder 4">
            <a:extLst>
              <a:ext uri="{FF2B5EF4-FFF2-40B4-BE49-F238E27FC236}">
                <a16:creationId xmlns:a16="http://schemas.microsoft.com/office/drawing/2014/main" id="{69300997-1124-42ED-A43A-A538F1556E23}"/>
              </a:ext>
            </a:extLst>
          </p:cNvPr>
          <p:cNvSpPr>
            <a:spLocks noGrp="1"/>
          </p:cNvSpPr>
          <p:nvPr>
            <p:ph type="body" sz="half" idx="2"/>
          </p:nvPr>
        </p:nvSpPr>
        <p:spPr>
          <a:xfrm>
            <a:off x="309094" y="762379"/>
            <a:ext cx="11044706" cy="5448255"/>
          </a:xfrm>
        </p:spPr>
        <p:txBody>
          <a:bodyPr/>
          <a:lstStyle/>
          <a:p>
            <a:pPr marL="342900" indent="-342900">
              <a:buFont typeface="Arial" panose="020B0604020202020204" pitchFamily="34" charset="0"/>
              <a:buChar char="•"/>
            </a:pPr>
            <a:r>
              <a:rPr lang="en-US" sz="1800" dirty="0"/>
              <a:t>Plan to deliver 20 weeks of physics with beam to Halls B, C, D at two different linac energies.</a:t>
            </a:r>
          </a:p>
          <a:p>
            <a:pPr marL="342900" indent="-342900">
              <a:buFont typeface="Arial" panose="020B0604020202020204" pitchFamily="34" charset="0"/>
              <a:buChar char="•"/>
            </a:pPr>
            <a:r>
              <a:rPr lang="en-US" sz="1800" dirty="0"/>
              <a:t>Two weeks to restore from SAM at 345 MeV/linac with start of physics on 3/27/26.</a:t>
            </a:r>
          </a:p>
          <a:p>
            <a:pPr marL="800100" lvl="1" indent="-342900">
              <a:buFont typeface="Arial" panose="020B0604020202020204" pitchFamily="34" charset="0"/>
              <a:buChar char="•"/>
            </a:pPr>
            <a:r>
              <a:rPr lang="en-US" sz="1800" dirty="0"/>
              <a:t>~13 of 25 cryomodules in each linac will be brought online for this part of the run.</a:t>
            </a:r>
          </a:p>
          <a:p>
            <a:pPr marL="800100" lvl="1" indent="-342900">
              <a:buFont typeface="Arial" panose="020B0604020202020204" pitchFamily="34" charset="0"/>
              <a:buChar char="•"/>
            </a:pPr>
            <a:r>
              <a:rPr lang="en-US" sz="1800" dirty="0"/>
              <a:t>Low energy requires the removal of in-tunnel magnet shunt resistors for proper system regulation.</a:t>
            </a:r>
          </a:p>
          <a:p>
            <a:pPr marL="800100" lvl="1" indent="-342900">
              <a:buFont typeface="Arial" panose="020B0604020202020204" pitchFamily="34" charset="0"/>
              <a:buChar char="•"/>
            </a:pPr>
            <a:r>
              <a:rPr lang="en-US" sz="1800" b="1" dirty="0"/>
              <a:t>Run eight weeks in support of physics at this energy ending on 5/30/26.</a:t>
            </a:r>
          </a:p>
          <a:p>
            <a:pPr marL="342900" indent="-342900">
              <a:buFont typeface="Arial" panose="020B0604020202020204" pitchFamily="34" charset="0"/>
              <a:buChar char="•"/>
            </a:pPr>
            <a:r>
              <a:rPr lang="en-US" sz="1800" dirty="0"/>
              <a:t>Two weeks to reconfigure the machine to 1060 MeV/linac with start of physics on 6/13/26.</a:t>
            </a:r>
          </a:p>
          <a:p>
            <a:pPr marL="800100" lvl="1" indent="-342900">
              <a:buFont typeface="Arial" panose="020B0604020202020204" pitchFamily="34" charset="0"/>
              <a:buChar char="•"/>
            </a:pPr>
            <a:r>
              <a:rPr lang="en-US" sz="1800" dirty="0"/>
              <a:t>All available SRF linac systems to be brought online.</a:t>
            </a:r>
          </a:p>
          <a:p>
            <a:pPr marL="800100" lvl="1" indent="-342900">
              <a:buFont typeface="Arial" panose="020B0604020202020204" pitchFamily="34" charset="0"/>
              <a:buChar char="•"/>
            </a:pPr>
            <a:r>
              <a:rPr lang="en-US" sz="1800" dirty="0"/>
              <a:t>Reinstall all in-tunnel magnet shunt resistors for proper system regulation.</a:t>
            </a:r>
          </a:p>
          <a:p>
            <a:pPr marL="800100" lvl="1" indent="-342900">
              <a:buFont typeface="Arial" panose="020B0604020202020204" pitchFamily="34" charset="0"/>
              <a:buChar char="•"/>
            </a:pPr>
            <a:r>
              <a:rPr lang="en-US" sz="1800" b="1" dirty="0"/>
              <a:t>Run twelve weeks in support of physics at this energy ending on 8/30/26.</a:t>
            </a:r>
            <a:endParaRPr lang="en-US" sz="1800" dirty="0"/>
          </a:p>
          <a:p>
            <a:pPr marL="342900" indent="-342900">
              <a:buFont typeface="Arial" panose="020B0604020202020204" pitchFamily="34" charset="0"/>
              <a:buChar char="•"/>
            </a:pPr>
            <a:endParaRPr lang="en-US" sz="1800" dirty="0"/>
          </a:p>
          <a:p>
            <a:pPr marL="800100" lvl="1" indent="-342900">
              <a:buFont typeface="Arial" panose="020B0604020202020204" pitchFamily="34" charset="0"/>
              <a:buChar char="•"/>
            </a:pPr>
            <a:endParaRPr lang="en-US" sz="1800" dirty="0"/>
          </a:p>
        </p:txBody>
      </p:sp>
      <p:sp>
        <p:nvSpPr>
          <p:cNvPr id="6" name="Date Placeholder 5">
            <a:extLst>
              <a:ext uri="{FF2B5EF4-FFF2-40B4-BE49-F238E27FC236}">
                <a16:creationId xmlns:a16="http://schemas.microsoft.com/office/drawing/2014/main" id="{326F5D45-CA27-4ADB-AF8C-3B8B048E2E41}"/>
              </a:ext>
            </a:extLst>
          </p:cNvPr>
          <p:cNvSpPr>
            <a:spLocks noGrp="1"/>
          </p:cNvSpPr>
          <p:nvPr>
            <p:ph type="dt" sz="half" idx="10"/>
          </p:nvPr>
        </p:nvSpPr>
        <p:spPr/>
        <p:txBody>
          <a:bodyPr/>
          <a:lstStyle/>
          <a:p>
            <a:r>
              <a:rPr lang="en-US"/>
              <a:t>June 23, 2026</a:t>
            </a:r>
          </a:p>
        </p:txBody>
      </p:sp>
      <p:pic>
        <p:nvPicPr>
          <p:cNvPr id="19" name="Picture 18">
            <a:extLst>
              <a:ext uri="{FF2B5EF4-FFF2-40B4-BE49-F238E27FC236}">
                <a16:creationId xmlns:a16="http://schemas.microsoft.com/office/drawing/2014/main" id="{B9C9CC8E-D37A-49B5-896B-96FA993F5CBC}"/>
              </a:ext>
            </a:extLst>
          </p:cNvPr>
          <p:cNvPicPr>
            <a:picLocks noChangeAspect="1"/>
          </p:cNvPicPr>
          <p:nvPr/>
        </p:nvPicPr>
        <p:blipFill>
          <a:blip r:embed="rId2"/>
          <a:stretch>
            <a:fillRect/>
          </a:stretch>
        </p:blipFill>
        <p:spPr>
          <a:xfrm>
            <a:off x="1413246" y="4059597"/>
            <a:ext cx="9365508" cy="2270995"/>
          </a:xfrm>
          <a:prstGeom prst="rect">
            <a:avLst/>
          </a:prstGeom>
          <a:ln>
            <a:noFill/>
          </a:ln>
          <a:effectLst>
            <a:outerShdw blurRad="292100" dist="139700" dir="2700000" algn="tl" rotWithShape="0">
              <a:srgbClr val="333333">
                <a:alpha val="65000"/>
              </a:srgbClr>
            </a:outerShdw>
          </a:effectLst>
        </p:spPr>
      </p:pic>
      <p:sp>
        <p:nvSpPr>
          <p:cNvPr id="7" name="Footer Placeholder 6">
            <a:extLst>
              <a:ext uri="{FF2B5EF4-FFF2-40B4-BE49-F238E27FC236}">
                <a16:creationId xmlns:a16="http://schemas.microsoft.com/office/drawing/2014/main" id="{DFBE21E9-5203-446D-9BB8-0E705A026A36}"/>
              </a:ext>
            </a:extLst>
          </p:cNvPr>
          <p:cNvSpPr>
            <a:spLocks noGrp="1"/>
          </p:cNvSpPr>
          <p:nvPr>
            <p:ph type="ftr" sz="quarter" idx="11"/>
          </p:nvPr>
        </p:nvSpPr>
        <p:spPr/>
        <p:txBody>
          <a:bodyPr/>
          <a:lstStyle/>
          <a:p>
            <a:r>
              <a:rPr lang="en-US"/>
              <a:t>JLUO Annual Meeting</a:t>
            </a:r>
          </a:p>
        </p:txBody>
      </p:sp>
      <p:sp>
        <p:nvSpPr>
          <p:cNvPr id="8" name="Slide Number Placeholder 7">
            <a:extLst>
              <a:ext uri="{FF2B5EF4-FFF2-40B4-BE49-F238E27FC236}">
                <a16:creationId xmlns:a16="http://schemas.microsoft.com/office/drawing/2014/main" id="{498C138E-5372-4738-89E4-A3E9B33A0803}"/>
              </a:ext>
            </a:extLst>
          </p:cNvPr>
          <p:cNvSpPr>
            <a:spLocks noGrp="1"/>
          </p:cNvSpPr>
          <p:nvPr>
            <p:ph type="sldNum" sz="quarter" idx="12"/>
          </p:nvPr>
        </p:nvSpPr>
        <p:spPr/>
        <p:txBody>
          <a:bodyPr/>
          <a:lstStyle/>
          <a:p>
            <a:fld id="{7D1BE87E-F0DE-A44C-894B-E142BEB21E42}" type="slidenum">
              <a:rPr lang="en-US" smtClean="0"/>
              <a:pPr/>
              <a:t>3</a:t>
            </a:fld>
            <a:endParaRPr lang="en-US"/>
          </a:p>
        </p:txBody>
      </p:sp>
    </p:spTree>
    <p:extLst>
      <p:ext uri="{BB962C8B-B14F-4D97-AF65-F5344CB8AC3E}">
        <p14:creationId xmlns:p14="http://schemas.microsoft.com/office/powerpoint/2010/main" val="3531138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070391-03CA-4AF1-9DD6-460310029F38}"/>
              </a:ext>
            </a:extLst>
          </p:cNvPr>
          <p:cNvSpPr>
            <a:spLocks noGrp="1"/>
          </p:cNvSpPr>
          <p:nvPr>
            <p:ph type="title"/>
          </p:nvPr>
        </p:nvSpPr>
        <p:spPr>
          <a:xfrm>
            <a:off x="311726" y="83715"/>
            <a:ext cx="11044707" cy="678664"/>
          </a:xfrm>
        </p:spPr>
        <p:txBody>
          <a:bodyPr/>
          <a:lstStyle/>
          <a:p>
            <a:r>
              <a:rPr lang="en-US" dirty="0">
                <a:solidFill>
                  <a:srgbClr val="0070C0"/>
                </a:solidFill>
              </a:rPr>
              <a:t>FY26 Low Energy Run Performance</a:t>
            </a:r>
          </a:p>
        </p:txBody>
      </p:sp>
      <p:sp>
        <p:nvSpPr>
          <p:cNvPr id="5" name="Text Placeholder 4">
            <a:extLst>
              <a:ext uri="{FF2B5EF4-FFF2-40B4-BE49-F238E27FC236}">
                <a16:creationId xmlns:a16="http://schemas.microsoft.com/office/drawing/2014/main" id="{69300997-1124-42ED-A43A-A538F1556E23}"/>
              </a:ext>
            </a:extLst>
          </p:cNvPr>
          <p:cNvSpPr>
            <a:spLocks noGrp="1"/>
          </p:cNvSpPr>
          <p:nvPr>
            <p:ph type="body" sz="half" idx="2"/>
          </p:nvPr>
        </p:nvSpPr>
        <p:spPr>
          <a:xfrm>
            <a:off x="309094" y="762379"/>
            <a:ext cx="11044706" cy="5448255"/>
          </a:xfrm>
        </p:spPr>
        <p:txBody>
          <a:bodyPr/>
          <a:lstStyle/>
          <a:p>
            <a:pPr marL="342900" indent="-342900">
              <a:buFont typeface="Arial" panose="020B0604020202020204" pitchFamily="34" charset="0"/>
              <a:buChar char="•"/>
            </a:pPr>
            <a:r>
              <a:rPr lang="en-US" dirty="0"/>
              <a:t>Plot below is over a 12 week period showing the preliminary weekly reliability numbers and the run accumulated average. Any adjustments will be made prior to submitting Q3 data.</a:t>
            </a:r>
          </a:p>
          <a:p>
            <a:pPr marL="342900" indent="-342900">
              <a:buFont typeface="Arial" panose="020B0604020202020204" pitchFamily="34" charset="0"/>
              <a:buChar char="•"/>
            </a:pPr>
            <a:r>
              <a:rPr lang="en-US" dirty="0"/>
              <a:t>Data includes the usage of accumulated accelerator configuration change, tuning, maintenance and beam studies hours to optimize the overall program during periods when unable to deliver Physics. </a:t>
            </a:r>
          </a:p>
        </p:txBody>
      </p:sp>
      <p:pic>
        <p:nvPicPr>
          <p:cNvPr id="10" name="Picture 9">
            <a:extLst>
              <a:ext uri="{FF2B5EF4-FFF2-40B4-BE49-F238E27FC236}">
                <a16:creationId xmlns:a16="http://schemas.microsoft.com/office/drawing/2014/main" id="{A464D988-EED8-428B-9667-F6AC69EC0BE8}"/>
              </a:ext>
            </a:extLst>
          </p:cNvPr>
          <p:cNvPicPr>
            <a:picLocks noChangeAspect="1"/>
          </p:cNvPicPr>
          <p:nvPr/>
        </p:nvPicPr>
        <p:blipFill>
          <a:blip r:embed="rId2"/>
          <a:stretch>
            <a:fillRect/>
          </a:stretch>
        </p:blipFill>
        <p:spPr>
          <a:xfrm>
            <a:off x="101260" y="2759671"/>
            <a:ext cx="6576438" cy="2977100"/>
          </a:xfrm>
          <a:prstGeom prst="rect">
            <a:avLst/>
          </a:prstGeom>
          <a:ln>
            <a:noFill/>
          </a:ln>
          <a:effectLst>
            <a:outerShdw blurRad="292100" dist="139700" dir="2700000" algn="tl" rotWithShape="0">
              <a:srgbClr val="333333">
                <a:alpha val="65000"/>
              </a:srgbClr>
            </a:outerShdw>
          </a:effectLst>
        </p:spPr>
      </p:pic>
      <p:pic>
        <p:nvPicPr>
          <p:cNvPr id="18" name="Picture 17">
            <a:extLst>
              <a:ext uri="{FF2B5EF4-FFF2-40B4-BE49-F238E27FC236}">
                <a16:creationId xmlns:a16="http://schemas.microsoft.com/office/drawing/2014/main" id="{A7A70F59-6CC7-4AC2-B624-7BA0EAD11BD1}"/>
              </a:ext>
            </a:extLst>
          </p:cNvPr>
          <p:cNvPicPr>
            <a:picLocks noChangeAspect="1"/>
          </p:cNvPicPr>
          <p:nvPr/>
        </p:nvPicPr>
        <p:blipFill>
          <a:blip r:embed="rId3"/>
          <a:stretch>
            <a:fillRect/>
          </a:stretch>
        </p:blipFill>
        <p:spPr>
          <a:xfrm>
            <a:off x="7252915" y="2382846"/>
            <a:ext cx="4308718" cy="2305541"/>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2683F27C-3414-45F4-AB4C-98618F569DD5}"/>
              </a:ext>
            </a:extLst>
          </p:cNvPr>
          <p:cNvPicPr>
            <a:picLocks noChangeAspect="1"/>
          </p:cNvPicPr>
          <p:nvPr/>
        </p:nvPicPr>
        <p:blipFill>
          <a:blip r:embed="rId4"/>
          <a:stretch>
            <a:fillRect/>
          </a:stretch>
        </p:blipFill>
        <p:spPr>
          <a:xfrm>
            <a:off x="6801037" y="4877516"/>
            <a:ext cx="5212475" cy="1263947"/>
          </a:xfrm>
          <a:prstGeom prst="rect">
            <a:avLst/>
          </a:prstGeom>
          <a:ln>
            <a:noFill/>
          </a:ln>
          <a:effectLst>
            <a:outerShdw blurRad="292100" dist="139700" dir="2700000" algn="tl" rotWithShape="0">
              <a:srgbClr val="333333">
                <a:alpha val="65000"/>
              </a:srgbClr>
            </a:outerShdw>
          </a:effectLst>
        </p:spPr>
      </p:pic>
      <p:sp>
        <p:nvSpPr>
          <p:cNvPr id="7" name="Date Placeholder 6">
            <a:extLst>
              <a:ext uri="{FF2B5EF4-FFF2-40B4-BE49-F238E27FC236}">
                <a16:creationId xmlns:a16="http://schemas.microsoft.com/office/drawing/2014/main" id="{C1D69417-7117-46F9-8265-3563BC2E8ADD}"/>
              </a:ext>
            </a:extLst>
          </p:cNvPr>
          <p:cNvSpPr>
            <a:spLocks noGrp="1"/>
          </p:cNvSpPr>
          <p:nvPr>
            <p:ph type="dt" sz="half" idx="10"/>
          </p:nvPr>
        </p:nvSpPr>
        <p:spPr/>
        <p:txBody>
          <a:bodyPr/>
          <a:lstStyle/>
          <a:p>
            <a:r>
              <a:rPr lang="en-US"/>
              <a:t>June 23, 2026</a:t>
            </a:r>
          </a:p>
        </p:txBody>
      </p:sp>
      <p:sp>
        <p:nvSpPr>
          <p:cNvPr id="8" name="Footer Placeholder 7">
            <a:extLst>
              <a:ext uri="{FF2B5EF4-FFF2-40B4-BE49-F238E27FC236}">
                <a16:creationId xmlns:a16="http://schemas.microsoft.com/office/drawing/2014/main" id="{C16814FA-4BE5-4B6F-9E86-8255DC80BF47}"/>
              </a:ext>
            </a:extLst>
          </p:cNvPr>
          <p:cNvSpPr>
            <a:spLocks noGrp="1"/>
          </p:cNvSpPr>
          <p:nvPr>
            <p:ph type="ftr" sz="quarter" idx="11"/>
          </p:nvPr>
        </p:nvSpPr>
        <p:spPr/>
        <p:txBody>
          <a:bodyPr/>
          <a:lstStyle/>
          <a:p>
            <a:r>
              <a:rPr lang="en-US"/>
              <a:t>JLUO Annual Meeting</a:t>
            </a:r>
          </a:p>
        </p:txBody>
      </p:sp>
      <p:sp>
        <p:nvSpPr>
          <p:cNvPr id="11" name="Slide Number Placeholder 10">
            <a:extLst>
              <a:ext uri="{FF2B5EF4-FFF2-40B4-BE49-F238E27FC236}">
                <a16:creationId xmlns:a16="http://schemas.microsoft.com/office/drawing/2014/main" id="{761C53ED-C2E5-4345-80DF-CD81C36B5F22}"/>
              </a:ext>
            </a:extLst>
          </p:cNvPr>
          <p:cNvSpPr>
            <a:spLocks noGrp="1"/>
          </p:cNvSpPr>
          <p:nvPr>
            <p:ph type="sldNum" sz="quarter" idx="12"/>
          </p:nvPr>
        </p:nvSpPr>
        <p:spPr/>
        <p:txBody>
          <a:bodyPr/>
          <a:lstStyle/>
          <a:p>
            <a:fld id="{7D1BE87E-F0DE-A44C-894B-E142BEB21E42}" type="slidenum">
              <a:rPr lang="en-US" smtClean="0"/>
              <a:pPr/>
              <a:t>4</a:t>
            </a:fld>
            <a:endParaRPr lang="en-US"/>
          </a:p>
        </p:txBody>
      </p:sp>
    </p:spTree>
    <p:extLst>
      <p:ext uri="{BB962C8B-B14F-4D97-AF65-F5344CB8AC3E}">
        <p14:creationId xmlns:p14="http://schemas.microsoft.com/office/powerpoint/2010/main" val="1793652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070391-03CA-4AF1-9DD6-460310029F38}"/>
              </a:ext>
            </a:extLst>
          </p:cNvPr>
          <p:cNvSpPr>
            <a:spLocks noGrp="1"/>
          </p:cNvSpPr>
          <p:nvPr>
            <p:ph type="title"/>
          </p:nvPr>
        </p:nvSpPr>
        <p:spPr>
          <a:xfrm>
            <a:off x="311726" y="83715"/>
            <a:ext cx="11044707" cy="678664"/>
          </a:xfrm>
        </p:spPr>
        <p:txBody>
          <a:bodyPr/>
          <a:lstStyle/>
          <a:p>
            <a:r>
              <a:rPr lang="en-US" dirty="0">
                <a:solidFill>
                  <a:srgbClr val="0070C0"/>
                </a:solidFill>
              </a:rPr>
              <a:t>Transition to 1060 MeV/linac and initial performance</a:t>
            </a:r>
          </a:p>
        </p:txBody>
      </p:sp>
      <p:sp>
        <p:nvSpPr>
          <p:cNvPr id="5" name="Text Placeholder 4">
            <a:extLst>
              <a:ext uri="{FF2B5EF4-FFF2-40B4-BE49-F238E27FC236}">
                <a16:creationId xmlns:a16="http://schemas.microsoft.com/office/drawing/2014/main" id="{69300997-1124-42ED-A43A-A538F1556E23}"/>
              </a:ext>
            </a:extLst>
          </p:cNvPr>
          <p:cNvSpPr>
            <a:spLocks noGrp="1"/>
          </p:cNvSpPr>
          <p:nvPr>
            <p:ph type="body" sz="half" idx="2"/>
          </p:nvPr>
        </p:nvSpPr>
        <p:spPr>
          <a:xfrm>
            <a:off x="309094" y="762379"/>
            <a:ext cx="11044706" cy="5448255"/>
          </a:xfrm>
        </p:spPr>
        <p:txBody>
          <a:bodyPr/>
          <a:lstStyle/>
          <a:p>
            <a:pPr marL="342900" indent="-342900">
              <a:buFont typeface="Arial" panose="020B0604020202020204" pitchFamily="34" charset="0"/>
              <a:buChar char="•"/>
            </a:pPr>
            <a:r>
              <a:rPr lang="en-US" dirty="0"/>
              <a:t>The low energy run concluded on Monday, June 1 at 0800</a:t>
            </a:r>
          </a:p>
          <a:p>
            <a:pPr marL="342900" indent="-342900">
              <a:buFont typeface="Arial" panose="020B0604020202020204" pitchFamily="34" charset="0"/>
              <a:buChar char="•"/>
            </a:pPr>
            <a:r>
              <a:rPr lang="en-US" dirty="0"/>
              <a:t>The hardware transition to 1060 MeV/linac occurred over the period from Monday, June 1 through Tuesday, June 9. Opportunistic beam studies and required maintenance activities were interleaved during the planned Accelerator Configuration Change.</a:t>
            </a:r>
          </a:p>
          <a:p>
            <a:pPr marL="342900" indent="-342900">
              <a:buFont typeface="Arial" panose="020B0604020202020204" pitchFamily="34" charset="0"/>
              <a:buChar char="•"/>
            </a:pPr>
            <a:r>
              <a:rPr lang="en-US" dirty="0"/>
              <a:t>Major activities during the transition included:</a:t>
            </a:r>
          </a:p>
          <a:p>
            <a:pPr marL="800100" lvl="1" indent="-342900">
              <a:buFont typeface="Arial" panose="020B0604020202020204" pitchFamily="34" charset="0"/>
              <a:buChar char="•"/>
            </a:pPr>
            <a:r>
              <a:rPr lang="en-US" sz="2000" dirty="0"/>
              <a:t>Reinstall Shunt Resistors on large magnet systems in main accelerator and performed hot checkout, including hi-potting for all affected systems</a:t>
            </a:r>
          </a:p>
          <a:p>
            <a:pPr marL="800100" lvl="1" indent="-342900">
              <a:buFont typeface="Arial" panose="020B0604020202020204" pitchFamily="34" charset="0"/>
              <a:buChar char="•"/>
            </a:pPr>
            <a:r>
              <a:rPr lang="en-US" sz="2000" dirty="0"/>
              <a:t>Turn on 28 linac RF zones that were not in use at the end of the Low Energy run and perform hot checkout along with any necessary repairs to RF systems</a:t>
            </a:r>
          </a:p>
          <a:p>
            <a:pPr marL="800100" lvl="1" indent="-342900">
              <a:buFont typeface="Arial" panose="020B0604020202020204" pitchFamily="34" charset="0"/>
              <a:buChar char="•"/>
            </a:pPr>
            <a:r>
              <a:rPr lang="en-US" sz="2000" dirty="0"/>
              <a:t>Complete SRF commissioning and Q</a:t>
            </a:r>
            <a:r>
              <a:rPr lang="en-US" sz="2000" baseline="-25000" dirty="0"/>
              <a:t>0</a:t>
            </a:r>
            <a:r>
              <a:rPr lang="en-US" sz="2000" dirty="0"/>
              <a:t> measurements of RF zone 2L25</a:t>
            </a:r>
          </a:p>
          <a:p>
            <a:pPr marL="800100" lvl="1" indent="-342900">
              <a:buFont typeface="Arial" panose="020B0604020202020204" pitchFamily="34" charset="0"/>
              <a:buChar char="•"/>
            </a:pPr>
            <a:r>
              <a:rPr lang="en-US" sz="2000" dirty="0"/>
              <a:t>Complete HOM measurements of RF zones 1L22, 2L05 and 2L25</a:t>
            </a:r>
          </a:p>
          <a:p>
            <a:pPr marL="800100" lvl="1" indent="-342900">
              <a:buFont typeface="Arial" panose="020B0604020202020204" pitchFamily="34" charset="0"/>
              <a:buChar char="•"/>
            </a:pPr>
            <a:r>
              <a:rPr lang="en-US" sz="2000" dirty="0"/>
              <a:t>Add additional vibration dampening hardware to RF zones 1L23 and 2L23</a:t>
            </a:r>
          </a:p>
          <a:p>
            <a:pPr marL="800100" lvl="1" indent="-342900">
              <a:buFont typeface="Arial" panose="020B0604020202020204" pitchFamily="34" charset="0"/>
              <a:buChar char="•"/>
            </a:pPr>
            <a:r>
              <a:rPr lang="en-US" sz="2000" dirty="0"/>
              <a:t>Installation of IDX radiation monitors in Hall B for improved halo management</a:t>
            </a:r>
          </a:p>
          <a:p>
            <a:pPr marL="800100" lvl="1" indent="-342900">
              <a:buFont typeface="Arial" panose="020B0604020202020204" pitchFamily="34" charset="0"/>
              <a:buChar char="•"/>
            </a:pPr>
            <a:r>
              <a:rPr lang="en-US" sz="2000" dirty="0"/>
              <a:t>Prepare the injector for high energy running</a:t>
            </a:r>
          </a:p>
          <a:p>
            <a:pPr marL="800100" lvl="1" indent="-342900">
              <a:buFont typeface="Arial" panose="020B0604020202020204" pitchFamily="34" charset="0"/>
              <a:buChar char="•"/>
            </a:pPr>
            <a:r>
              <a:rPr lang="en-US" sz="2000" dirty="0"/>
              <a:t>Perform beam studies in support of MOLLER and the Beam Degrader system</a:t>
            </a:r>
          </a:p>
          <a:p>
            <a:pPr marL="342900" indent="-342900">
              <a:buFont typeface="Arial" panose="020B0604020202020204" pitchFamily="34" charset="0"/>
              <a:buChar char="•"/>
            </a:pPr>
            <a:endParaRPr lang="en-US" dirty="0"/>
          </a:p>
        </p:txBody>
      </p:sp>
      <p:sp>
        <p:nvSpPr>
          <p:cNvPr id="6" name="Date Placeholder 5">
            <a:extLst>
              <a:ext uri="{FF2B5EF4-FFF2-40B4-BE49-F238E27FC236}">
                <a16:creationId xmlns:a16="http://schemas.microsoft.com/office/drawing/2014/main" id="{326F5D45-CA27-4ADB-AF8C-3B8B048E2E41}"/>
              </a:ext>
            </a:extLst>
          </p:cNvPr>
          <p:cNvSpPr>
            <a:spLocks noGrp="1"/>
          </p:cNvSpPr>
          <p:nvPr>
            <p:ph type="dt" sz="half" idx="10"/>
          </p:nvPr>
        </p:nvSpPr>
        <p:spPr/>
        <p:txBody>
          <a:bodyPr/>
          <a:lstStyle/>
          <a:p>
            <a:r>
              <a:rPr lang="en-US"/>
              <a:t>June 23, 2026</a:t>
            </a:r>
          </a:p>
        </p:txBody>
      </p:sp>
      <p:sp>
        <p:nvSpPr>
          <p:cNvPr id="7" name="Footer Placeholder 6">
            <a:extLst>
              <a:ext uri="{FF2B5EF4-FFF2-40B4-BE49-F238E27FC236}">
                <a16:creationId xmlns:a16="http://schemas.microsoft.com/office/drawing/2014/main" id="{993BD595-079B-43B0-823B-494E358FA0FC}"/>
              </a:ext>
            </a:extLst>
          </p:cNvPr>
          <p:cNvSpPr>
            <a:spLocks noGrp="1"/>
          </p:cNvSpPr>
          <p:nvPr>
            <p:ph type="ftr" sz="quarter" idx="11"/>
          </p:nvPr>
        </p:nvSpPr>
        <p:spPr/>
        <p:txBody>
          <a:bodyPr/>
          <a:lstStyle/>
          <a:p>
            <a:r>
              <a:rPr lang="en-US"/>
              <a:t>JLUO Annual Meeting</a:t>
            </a:r>
          </a:p>
        </p:txBody>
      </p:sp>
      <p:sp>
        <p:nvSpPr>
          <p:cNvPr id="8" name="Slide Number Placeholder 7">
            <a:extLst>
              <a:ext uri="{FF2B5EF4-FFF2-40B4-BE49-F238E27FC236}">
                <a16:creationId xmlns:a16="http://schemas.microsoft.com/office/drawing/2014/main" id="{F84CCEE0-3D3C-4FC8-97F7-630EB9BA4F75}"/>
              </a:ext>
            </a:extLst>
          </p:cNvPr>
          <p:cNvSpPr>
            <a:spLocks noGrp="1"/>
          </p:cNvSpPr>
          <p:nvPr>
            <p:ph type="sldNum" sz="quarter" idx="12"/>
          </p:nvPr>
        </p:nvSpPr>
        <p:spPr/>
        <p:txBody>
          <a:bodyPr/>
          <a:lstStyle/>
          <a:p>
            <a:fld id="{7D1BE87E-F0DE-A44C-894B-E142BEB21E42}" type="slidenum">
              <a:rPr lang="en-US" smtClean="0"/>
              <a:pPr/>
              <a:t>5</a:t>
            </a:fld>
            <a:endParaRPr lang="en-US"/>
          </a:p>
        </p:txBody>
      </p:sp>
    </p:spTree>
    <p:extLst>
      <p:ext uri="{BB962C8B-B14F-4D97-AF65-F5344CB8AC3E}">
        <p14:creationId xmlns:p14="http://schemas.microsoft.com/office/powerpoint/2010/main" val="54772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070391-03CA-4AF1-9DD6-460310029F38}"/>
              </a:ext>
            </a:extLst>
          </p:cNvPr>
          <p:cNvSpPr>
            <a:spLocks noGrp="1"/>
          </p:cNvSpPr>
          <p:nvPr>
            <p:ph type="title"/>
          </p:nvPr>
        </p:nvSpPr>
        <p:spPr>
          <a:xfrm>
            <a:off x="311726" y="83715"/>
            <a:ext cx="11044707" cy="678664"/>
          </a:xfrm>
        </p:spPr>
        <p:txBody>
          <a:bodyPr/>
          <a:lstStyle/>
          <a:p>
            <a:r>
              <a:rPr lang="en-US" dirty="0">
                <a:solidFill>
                  <a:srgbClr val="0070C0"/>
                </a:solidFill>
              </a:rPr>
              <a:t>Transition to 1060 MeV/linac and initial performance</a:t>
            </a:r>
          </a:p>
        </p:txBody>
      </p:sp>
      <p:sp>
        <p:nvSpPr>
          <p:cNvPr id="5" name="Text Placeholder 4">
            <a:extLst>
              <a:ext uri="{FF2B5EF4-FFF2-40B4-BE49-F238E27FC236}">
                <a16:creationId xmlns:a16="http://schemas.microsoft.com/office/drawing/2014/main" id="{69300997-1124-42ED-A43A-A538F1556E23}"/>
              </a:ext>
            </a:extLst>
          </p:cNvPr>
          <p:cNvSpPr>
            <a:spLocks noGrp="1"/>
          </p:cNvSpPr>
          <p:nvPr>
            <p:ph type="body" sz="half" idx="2"/>
          </p:nvPr>
        </p:nvSpPr>
        <p:spPr>
          <a:xfrm>
            <a:off x="309094" y="762379"/>
            <a:ext cx="11044706" cy="5448255"/>
          </a:xfrm>
        </p:spPr>
        <p:txBody>
          <a:bodyPr/>
          <a:lstStyle/>
          <a:p>
            <a:pPr marL="342900" indent="-342900">
              <a:buFont typeface="Arial" panose="020B0604020202020204" pitchFamily="34" charset="0"/>
              <a:buChar char="•"/>
            </a:pPr>
            <a:r>
              <a:rPr lang="en-US" dirty="0"/>
              <a:t>Beam restoration in the main accelerator at 1060 MeV/linac was planned over the period from Tuesday, June 9 through Tuesday, June 16 with a staggered start to Hall C on June 15 followed by Hall B and then Hall D.</a:t>
            </a:r>
          </a:p>
          <a:p>
            <a:pPr marL="342900" indent="-342900">
              <a:buFont typeface="Arial" panose="020B0604020202020204" pitchFamily="34" charset="0"/>
              <a:buChar char="•"/>
            </a:pPr>
            <a:r>
              <a:rPr lang="en-US" dirty="0"/>
              <a:t>Optics tuning was going very well through the first three passes and on track to start physics.</a:t>
            </a:r>
          </a:p>
          <a:p>
            <a:pPr marL="342900" indent="-342900">
              <a:buFont typeface="Arial" panose="020B0604020202020204" pitchFamily="34" charset="0"/>
              <a:buChar char="•"/>
            </a:pPr>
            <a:r>
              <a:rPr lang="en-US" dirty="0"/>
              <a:t>A significant failure of MZAAS03 occurred on the owl shift of Saturday, June 13 preventing any beam delivery beyond third pass. Details on the next two slides. The program pivoted to setting up Hall C 3</a:t>
            </a:r>
            <a:r>
              <a:rPr lang="en-US" baseline="30000" dirty="0"/>
              <a:t>rd</a:t>
            </a:r>
            <a:r>
              <a:rPr lang="en-US" dirty="0"/>
              <a:t> pass and B 1</a:t>
            </a:r>
            <a:r>
              <a:rPr lang="en-US" baseline="30000" dirty="0"/>
              <a:t>st</a:t>
            </a:r>
            <a:r>
              <a:rPr lang="en-US" dirty="0"/>
              <a:t> pass while trying to understand the failure and developing a plan for recovery.</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6" name="Date Placeholder 5">
            <a:extLst>
              <a:ext uri="{FF2B5EF4-FFF2-40B4-BE49-F238E27FC236}">
                <a16:creationId xmlns:a16="http://schemas.microsoft.com/office/drawing/2014/main" id="{326F5D45-CA27-4ADB-AF8C-3B8B048E2E41}"/>
              </a:ext>
            </a:extLst>
          </p:cNvPr>
          <p:cNvSpPr>
            <a:spLocks noGrp="1"/>
          </p:cNvSpPr>
          <p:nvPr>
            <p:ph type="dt" sz="half" idx="10"/>
          </p:nvPr>
        </p:nvSpPr>
        <p:spPr/>
        <p:txBody>
          <a:bodyPr/>
          <a:lstStyle/>
          <a:p>
            <a:r>
              <a:rPr lang="en-US"/>
              <a:t>June 23, 2026</a:t>
            </a:r>
          </a:p>
        </p:txBody>
      </p:sp>
      <p:pic>
        <p:nvPicPr>
          <p:cNvPr id="7" name="Picture 6">
            <a:extLst>
              <a:ext uri="{FF2B5EF4-FFF2-40B4-BE49-F238E27FC236}">
                <a16:creationId xmlns:a16="http://schemas.microsoft.com/office/drawing/2014/main" id="{4455C9E8-5901-4E34-9139-B880B800169D}"/>
              </a:ext>
            </a:extLst>
          </p:cNvPr>
          <p:cNvPicPr>
            <a:picLocks noChangeAspect="1"/>
          </p:cNvPicPr>
          <p:nvPr/>
        </p:nvPicPr>
        <p:blipFill>
          <a:blip r:embed="rId3"/>
          <a:stretch>
            <a:fillRect/>
          </a:stretch>
        </p:blipFill>
        <p:spPr>
          <a:xfrm>
            <a:off x="6315960" y="3364975"/>
            <a:ext cx="4813574" cy="3020763"/>
          </a:xfrm>
          <a:prstGeom prst="rect">
            <a:avLst/>
          </a:prstGeom>
          <a:ln w="12700">
            <a:solidFill>
              <a:schemeClr val="tx1"/>
            </a:solidFill>
          </a:ln>
        </p:spPr>
      </p:pic>
      <p:sp>
        <p:nvSpPr>
          <p:cNvPr id="8" name="TextBox 7">
            <a:extLst>
              <a:ext uri="{FF2B5EF4-FFF2-40B4-BE49-F238E27FC236}">
                <a16:creationId xmlns:a16="http://schemas.microsoft.com/office/drawing/2014/main" id="{1BB0D61B-42D2-47BF-AFA1-07A0902021B4}"/>
              </a:ext>
            </a:extLst>
          </p:cNvPr>
          <p:cNvSpPr txBox="1"/>
          <p:nvPr/>
        </p:nvSpPr>
        <p:spPr>
          <a:xfrm>
            <a:off x="421227" y="4059748"/>
            <a:ext cx="5782600" cy="1631216"/>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The initial early running for Hall C and B over the six-day period had started very smoothly at top energy with all indications that performance is above expectations.</a:t>
            </a: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p:txBody>
      </p:sp>
      <p:sp>
        <p:nvSpPr>
          <p:cNvPr id="9" name="Footer Placeholder 8">
            <a:extLst>
              <a:ext uri="{FF2B5EF4-FFF2-40B4-BE49-F238E27FC236}">
                <a16:creationId xmlns:a16="http://schemas.microsoft.com/office/drawing/2014/main" id="{6A9A9FAA-E819-44E6-8D1B-9D4A4677BC11}"/>
              </a:ext>
            </a:extLst>
          </p:cNvPr>
          <p:cNvSpPr>
            <a:spLocks noGrp="1"/>
          </p:cNvSpPr>
          <p:nvPr>
            <p:ph type="ftr" sz="quarter" idx="11"/>
          </p:nvPr>
        </p:nvSpPr>
        <p:spPr/>
        <p:txBody>
          <a:bodyPr/>
          <a:lstStyle/>
          <a:p>
            <a:r>
              <a:rPr lang="en-US"/>
              <a:t>JLUO Annual Meeting</a:t>
            </a:r>
          </a:p>
        </p:txBody>
      </p:sp>
      <p:sp>
        <p:nvSpPr>
          <p:cNvPr id="10" name="Slide Number Placeholder 9">
            <a:extLst>
              <a:ext uri="{FF2B5EF4-FFF2-40B4-BE49-F238E27FC236}">
                <a16:creationId xmlns:a16="http://schemas.microsoft.com/office/drawing/2014/main" id="{2F4527DC-5714-4EAE-BF3B-AA1615BB2D9B}"/>
              </a:ext>
            </a:extLst>
          </p:cNvPr>
          <p:cNvSpPr>
            <a:spLocks noGrp="1"/>
          </p:cNvSpPr>
          <p:nvPr>
            <p:ph type="sldNum" sz="quarter" idx="12"/>
          </p:nvPr>
        </p:nvSpPr>
        <p:spPr/>
        <p:txBody>
          <a:bodyPr/>
          <a:lstStyle/>
          <a:p>
            <a:fld id="{7D1BE87E-F0DE-A44C-894B-E142BEB21E42}" type="slidenum">
              <a:rPr lang="en-US" smtClean="0"/>
              <a:pPr/>
              <a:t>6</a:t>
            </a:fld>
            <a:endParaRPr lang="en-US"/>
          </a:p>
        </p:txBody>
      </p:sp>
    </p:spTree>
    <p:extLst>
      <p:ext uri="{BB962C8B-B14F-4D97-AF65-F5344CB8AC3E}">
        <p14:creationId xmlns:p14="http://schemas.microsoft.com/office/powerpoint/2010/main" val="1269812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070391-03CA-4AF1-9DD6-460310029F38}"/>
              </a:ext>
            </a:extLst>
          </p:cNvPr>
          <p:cNvSpPr>
            <a:spLocks noGrp="1"/>
          </p:cNvSpPr>
          <p:nvPr>
            <p:ph type="title"/>
          </p:nvPr>
        </p:nvSpPr>
        <p:spPr>
          <a:xfrm>
            <a:off x="311726" y="83715"/>
            <a:ext cx="11044707" cy="678664"/>
          </a:xfrm>
        </p:spPr>
        <p:txBody>
          <a:bodyPr/>
          <a:lstStyle/>
          <a:p>
            <a:r>
              <a:rPr lang="en-US" dirty="0">
                <a:solidFill>
                  <a:srgbClr val="0070C0"/>
                </a:solidFill>
              </a:rPr>
              <a:t>MZAAS04 Magnet Failure</a:t>
            </a:r>
          </a:p>
        </p:txBody>
      </p:sp>
      <p:sp>
        <p:nvSpPr>
          <p:cNvPr id="5" name="Text Placeholder 4">
            <a:extLst>
              <a:ext uri="{FF2B5EF4-FFF2-40B4-BE49-F238E27FC236}">
                <a16:creationId xmlns:a16="http://schemas.microsoft.com/office/drawing/2014/main" id="{69300997-1124-42ED-A43A-A538F1556E23}"/>
              </a:ext>
            </a:extLst>
          </p:cNvPr>
          <p:cNvSpPr>
            <a:spLocks noGrp="1"/>
          </p:cNvSpPr>
          <p:nvPr>
            <p:ph type="body" sz="half" idx="2"/>
          </p:nvPr>
        </p:nvSpPr>
        <p:spPr>
          <a:xfrm>
            <a:off x="309094" y="762379"/>
            <a:ext cx="11044706" cy="5448255"/>
          </a:xfrm>
        </p:spPr>
        <p:txBody>
          <a:bodyPr/>
          <a:lstStyle/>
          <a:p>
            <a:pPr marL="342900" indent="-342900">
              <a:buFont typeface="Arial" panose="020B0604020202020204" pitchFamily="34" charset="0"/>
              <a:buChar char="•"/>
            </a:pPr>
            <a:r>
              <a:rPr lang="en-US" dirty="0"/>
              <a:t>On the evening shift of Friday, June 12 we had completed optics tuning through Arc 7 with very good results throughout.</a:t>
            </a:r>
          </a:p>
          <a:p>
            <a:pPr marL="342900" indent="-342900">
              <a:buFont typeface="Arial" panose="020B0604020202020204" pitchFamily="34" charset="0"/>
              <a:buChar char="•"/>
            </a:pPr>
            <a:r>
              <a:rPr lang="en-US" dirty="0"/>
              <a:t>Initial threading of beam into Arc 8 required some small adjustments to spreader dipoles but beam was ultimately tuned to the end of Arc 8. After cycling the West Arc dipole stack the beam was stuck at the entrance of Arc 8.</a:t>
            </a:r>
          </a:p>
        </p:txBody>
      </p:sp>
      <p:sp>
        <p:nvSpPr>
          <p:cNvPr id="6" name="Date Placeholder 5">
            <a:extLst>
              <a:ext uri="{FF2B5EF4-FFF2-40B4-BE49-F238E27FC236}">
                <a16:creationId xmlns:a16="http://schemas.microsoft.com/office/drawing/2014/main" id="{326F5D45-CA27-4ADB-AF8C-3B8B048E2E41}"/>
              </a:ext>
            </a:extLst>
          </p:cNvPr>
          <p:cNvSpPr>
            <a:spLocks noGrp="1"/>
          </p:cNvSpPr>
          <p:nvPr>
            <p:ph type="dt" sz="half" idx="10"/>
          </p:nvPr>
        </p:nvSpPr>
        <p:spPr/>
        <p:txBody>
          <a:bodyPr/>
          <a:lstStyle/>
          <a:p>
            <a:r>
              <a:rPr lang="en-US"/>
              <a:t>June 23, 2026</a:t>
            </a:r>
          </a:p>
        </p:txBody>
      </p:sp>
      <p:sp>
        <p:nvSpPr>
          <p:cNvPr id="10" name="TextBox 9">
            <a:extLst>
              <a:ext uri="{FF2B5EF4-FFF2-40B4-BE49-F238E27FC236}">
                <a16:creationId xmlns:a16="http://schemas.microsoft.com/office/drawing/2014/main" id="{2D9E1193-C521-4503-9BA1-CFB631D9A6AF}"/>
              </a:ext>
            </a:extLst>
          </p:cNvPr>
          <p:cNvSpPr txBox="1"/>
          <p:nvPr/>
        </p:nvSpPr>
        <p:spPr>
          <a:xfrm>
            <a:off x="1849896" y="2975572"/>
            <a:ext cx="8492208" cy="2862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uLnTx/>
                <a:uFillTx/>
              </a:rPr>
              <a:t>West Arc Spreader region indicating the location of the failed magnet that limited the program to three passes.</a:t>
            </a:r>
          </a:p>
        </p:txBody>
      </p:sp>
      <p:grpSp>
        <p:nvGrpSpPr>
          <p:cNvPr id="13" name="Group 12">
            <a:extLst>
              <a:ext uri="{FF2B5EF4-FFF2-40B4-BE49-F238E27FC236}">
                <a16:creationId xmlns:a16="http://schemas.microsoft.com/office/drawing/2014/main" id="{136535FC-0EC4-40F0-B1DD-1DBFF5622867}"/>
              </a:ext>
            </a:extLst>
          </p:cNvPr>
          <p:cNvGrpSpPr/>
          <p:nvPr/>
        </p:nvGrpSpPr>
        <p:grpSpPr>
          <a:xfrm>
            <a:off x="950727" y="3240396"/>
            <a:ext cx="10290546" cy="2793148"/>
            <a:chOff x="950727" y="3259350"/>
            <a:chExt cx="10290546" cy="2793148"/>
          </a:xfrm>
        </p:grpSpPr>
        <p:pic>
          <p:nvPicPr>
            <p:cNvPr id="11" name="Picture 10">
              <a:extLst>
                <a:ext uri="{FF2B5EF4-FFF2-40B4-BE49-F238E27FC236}">
                  <a16:creationId xmlns:a16="http://schemas.microsoft.com/office/drawing/2014/main" id="{F51FC585-5269-4F15-8DDB-9FF59A25F350}"/>
                </a:ext>
              </a:extLst>
            </p:cNvPr>
            <p:cNvPicPr>
              <a:picLocks noChangeAspect="1"/>
            </p:cNvPicPr>
            <p:nvPr/>
          </p:nvPicPr>
          <p:blipFill>
            <a:blip r:embed="rId2"/>
            <a:stretch>
              <a:fillRect/>
            </a:stretch>
          </p:blipFill>
          <p:spPr>
            <a:xfrm>
              <a:off x="950727" y="3259350"/>
              <a:ext cx="10290546" cy="2793148"/>
            </a:xfrm>
            <a:prstGeom prst="rect">
              <a:avLst/>
            </a:prstGeom>
          </p:spPr>
        </p:pic>
        <p:sp>
          <p:nvSpPr>
            <p:cNvPr id="12" name="Oval 11">
              <a:extLst>
                <a:ext uri="{FF2B5EF4-FFF2-40B4-BE49-F238E27FC236}">
                  <a16:creationId xmlns:a16="http://schemas.microsoft.com/office/drawing/2014/main" id="{8E5EBB1A-F8F9-447F-90FF-BF051515A5EC}"/>
                </a:ext>
              </a:extLst>
            </p:cNvPr>
            <p:cNvSpPr/>
            <p:nvPr/>
          </p:nvSpPr>
          <p:spPr>
            <a:xfrm>
              <a:off x="3637004" y="5658811"/>
              <a:ext cx="803191" cy="298233"/>
            </a:xfrm>
            <a:prstGeom prst="ellipse">
              <a:avLst/>
            </a:prstGeom>
            <a:noFill/>
            <a:ln w="254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ooter Placeholder 13">
            <a:extLst>
              <a:ext uri="{FF2B5EF4-FFF2-40B4-BE49-F238E27FC236}">
                <a16:creationId xmlns:a16="http://schemas.microsoft.com/office/drawing/2014/main" id="{8E945985-99FB-4050-B482-8FD861D40704}"/>
              </a:ext>
            </a:extLst>
          </p:cNvPr>
          <p:cNvSpPr>
            <a:spLocks noGrp="1"/>
          </p:cNvSpPr>
          <p:nvPr>
            <p:ph type="ftr" sz="quarter" idx="11"/>
          </p:nvPr>
        </p:nvSpPr>
        <p:spPr/>
        <p:txBody>
          <a:bodyPr/>
          <a:lstStyle/>
          <a:p>
            <a:r>
              <a:rPr lang="en-US"/>
              <a:t>JLUO Annual Meeting</a:t>
            </a:r>
          </a:p>
        </p:txBody>
      </p:sp>
      <p:sp>
        <p:nvSpPr>
          <p:cNvPr id="15" name="Slide Number Placeholder 14">
            <a:extLst>
              <a:ext uri="{FF2B5EF4-FFF2-40B4-BE49-F238E27FC236}">
                <a16:creationId xmlns:a16="http://schemas.microsoft.com/office/drawing/2014/main" id="{DEE4311D-EAD8-4D22-891A-29441AB3CAF9}"/>
              </a:ext>
            </a:extLst>
          </p:cNvPr>
          <p:cNvSpPr>
            <a:spLocks noGrp="1"/>
          </p:cNvSpPr>
          <p:nvPr>
            <p:ph type="sldNum" sz="quarter" idx="12"/>
          </p:nvPr>
        </p:nvSpPr>
        <p:spPr/>
        <p:txBody>
          <a:bodyPr/>
          <a:lstStyle/>
          <a:p>
            <a:fld id="{7D1BE87E-F0DE-A44C-894B-E142BEB21E42}" type="slidenum">
              <a:rPr lang="en-US" smtClean="0"/>
              <a:pPr/>
              <a:t>7</a:t>
            </a:fld>
            <a:endParaRPr lang="en-US"/>
          </a:p>
        </p:txBody>
      </p:sp>
    </p:spTree>
    <p:extLst>
      <p:ext uri="{BB962C8B-B14F-4D97-AF65-F5344CB8AC3E}">
        <p14:creationId xmlns:p14="http://schemas.microsoft.com/office/powerpoint/2010/main" val="312094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070391-03CA-4AF1-9DD6-460310029F38}"/>
              </a:ext>
            </a:extLst>
          </p:cNvPr>
          <p:cNvSpPr>
            <a:spLocks noGrp="1"/>
          </p:cNvSpPr>
          <p:nvPr>
            <p:ph type="title"/>
          </p:nvPr>
        </p:nvSpPr>
        <p:spPr>
          <a:xfrm>
            <a:off x="311726" y="83715"/>
            <a:ext cx="11044707" cy="678664"/>
          </a:xfrm>
        </p:spPr>
        <p:txBody>
          <a:bodyPr/>
          <a:lstStyle/>
          <a:p>
            <a:r>
              <a:rPr lang="en-US" dirty="0">
                <a:solidFill>
                  <a:srgbClr val="0070C0"/>
                </a:solidFill>
              </a:rPr>
              <a:t>MZAAS04 Magnet Failure</a:t>
            </a:r>
          </a:p>
        </p:txBody>
      </p:sp>
      <p:sp>
        <p:nvSpPr>
          <p:cNvPr id="5" name="Text Placeholder 4">
            <a:extLst>
              <a:ext uri="{FF2B5EF4-FFF2-40B4-BE49-F238E27FC236}">
                <a16:creationId xmlns:a16="http://schemas.microsoft.com/office/drawing/2014/main" id="{69300997-1124-42ED-A43A-A538F1556E23}"/>
              </a:ext>
            </a:extLst>
          </p:cNvPr>
          <p:cNvSpPr>
            <a:spLocks noGrp="1"/>
          </p:cNvSpPr>
          <p:nvPr>
            <p:ph type="body" sz="half" idx="2"/>
          </p:nvPr>
        </p:nvSpPr>
        <p:spPr>
          <a:xfrm>
            <a:off x="304800" y="694283"/>
            <a:ext cx="11582400" cy="678665"/>
          </a:xfrm>
        </p:spPr>
        <p:txBody>
          <a:bodyPr/>
          <a:lstStyle/>
          <a:p>
            <a:pPr fontAlgn="base"/>
            <a:r>
              <a:rPr lang="en-US" sz="1600" dirty="0"/>
              <a:t>The beam tube and coil assembly within the magnet were found to be bent upward at the entrance of the magnet with enough force to break the retaining hardware and protrude above the magnet steel and prevent further beam delivery.</a:t>
            </a:r>
          </a:p>
          <a:p>
            <a:pPr fontAlgn="base"/>
            <a:endParaRPr lang="en-US" sz="1600" dirty="0"/>
          </a:p>
          <a:p>
            <a:pPr fontAlgn="base"/>
            <a:endParaRPr lang="en-US" sz="1600" dirty="0"/>
          </a:p>
          <a:p>
            <a:pPr fontAlgn="base"/>
            <a:endParaRPr lang="en-US" sz="1600" dirty="0"/>
          </a:p>
          <a:p>
            <a:pPr fontAlgn="base"/>
            <a:endParaRPr lang="en-US" sz="1600" dirty="0"/>
          </a:p>
          <a:p>
            <a:pPr fontAlgn="base"/>
            <a:endParaRPr lang="en-US" sz="1600" dirty="0"/>
          </a:p>
          <a:p>
            <a:pPr fontAlgn="base"/>
            <a:endParaRPr lang="en-US" sz="1600" dirty="0"/>
          </a:p>
          <a:p>
            <a:pPr fontAlgn="base"/>
            <a:endParaRPr lang="en-US" sz="1600" dirty="0"/>
          </a:p>
          <a:p>
            <a:pPr fontAlgn="base"/>
            <a:endParaRPr lang="en-US" sz="1600" dirty="0"/>
          </a:p>
          <a:p>
            <a:pPr fontAlgn="base"/>
            <a:r>
              <a:rPr lang="en-US" sz="1600" dirty="0"/>
              <a:t>Options:​</a:t>
            </a:r>
          </a:p>
          <a:p>
            <a:pPr fontAlgn="base"/>
            <a:r>
              <a:rPr lang="en-US" sz="1600" dirty="0"/>
              <a:t>1. Survey as found locations of chamber and attempt to realign in-situ. In the event the beam tube and coils have returned to an acceptable location for transport, the broken hardware would be replaced and return to business as usual (a few days).​</a:t>
            </a:r>
          </a:p>
          <a:p>
            <a:pPr fontAlgn="base"/>
            <a:r>
              <a:rPr lang="en-US" sz="1600" dirty="0"/>
              <a:t>2. Jack Screws with new clamping hardware – in-situ fix with new hardware. Hardware is such that it will press the coil/tube set back into compliant location. Hardware would be left in place upon completion(~1 week). ​</a:t>
            </a:r>
          </a:p>
          <a:p>
            <a:pPr fontAlgn="base"/>
            <a:r>
              <a:rPr lang="en-US" sz="1600" dirty="0"/>
              <a:t>3. Magnet Removal – remove magnet from tunnel and refurbish in magnet shop; drift tube would be reinstalled for time that magnet is absent to allow fourth pass beam delivery (~5 weeks).</a:t>
            </a:r>
          </a:p>
          <a:p>
            <a:pPr marL="342900" indent="-342900">
              <a:buFont typeface="Arial" panose="020B0604020202020204" pitchFamily="34" charset="0"/>
              <a:buChar char="•"/>
            </a:pPr>
            <a:endParaRPr lang="en-US" sz="1600" dirty="0"/>
          </a:p>
        </p:txBody>
      </p:sp>
      <p:pic>
        <p:nvPicPr>
          <p:cNvPr id="8" name="Picture 7">
            <a:extLst>
              <a:ext uri="{FF2B5EF4-FFF2-40B4-BE49-F238E27FC236}">
                <a16:creationId xmlns:a16="http://schemas.microsoft.com/office/drawing/2014/main" id="{082E0DFF-505E-41AD-A95B-5F415BEE61DA}"/>
              </a:ext>
            </a:extLst>
          </p:cNvPr>
          <p:cNvPicPr>
            <a:picLocks noChangeAspect="1"/>
          </p:cNvPicPr>
          <p:nvPr/>
        </p:nvPicPr>
        <p:blipFill>
          <a:blip r:embed="rId3"/>
          <a:stretch>
            <a:fillRect/>
          </a:stretch>
        </p:blipFill>
        <p:spPr>
          <a:xfrm>
            <a:off x="188064" y="1674147"/>
            <a:ext cx="3927980" cy="2422646"/>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5C6A8535-C002-4B5C-B86B-915485D8E009}"/>
              </a:ext>
            </a:extLst>
          </p:cNvPr>
          <p:cNvPicPr>
            <a:picLocks noChangeAspect="1"/>
          </p:cNvPicPr>
          <p:nvPr/>
        </p:nvPicPr>
        <p:blipFill>
          <a:blip r:embed="rId4"/>
          <a:stretch>
            <a:fillRect/>
          </a:stretch>
        </p:blipFill>
        <p:spPr>
          <a:xfrm>
            <a:off x="4232963" y="1674147"/>
            <a:ext cx="3817142" cy="2431770"/>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F29F5D6F-2AC9-4686-8D2D-2AC6AA265665}"/>
              </a:ext>
            </a:extLst>
          </p:cNvPr>
          <p:cNvPicPr>
            <a:picLocks noChangeAspect="1"/>
          </p:cNvPicPr>
          <p:nvPr/>
        </p:nvPicPr>
        <p:blipFill>
          <a:blip r:embed="rId5"/>
          <a:stretch>
            <a:fillRect/>
          </a:stretch>
        </p:blipFill>
        <p:spPr>
          <a:xfrm>
            <a:off x="8172288" y="1674147"/>
            <a:ext cx="3821287" cy="2422646"/>
          </a:xfrm>
          <a:prstGeom prst="rect">
            <a:avLst/>
          </a:prstGeom>
          <a:ln>
            <a:noFill/>
          </a:ln>
          <a:effectLst>
            <a:outerShdw blurRad="292100" dist="139700" dir="2700000" algn="tl" rotWithShape="0">
              <a:srgbClr val="333333">
                <a:alpha val="65000"/>
              </a:srgbClr>
            </a:outerShdw>
          </a:effectLst>
        </p:spPr>
      </p:pic>
      <p:sp>
        <p:nvSpPr>
          <p:cNvPr id="11" name="TextBox 10">
            <a:extLst>
              <a:ext uri="{FF2B5EF4-FFF2-40B4-BE49-F238E27FC236}">
                <a16:creationId xmlns:a16="http://schemas.microsoft.com/office/drawing/2014/main" id="{46E93576-3D64-415F-A07D-022D2A67C691}"/>
              </a:ext>
            </a:extLst>
          </p:cNvPr>
          <p:cNvSpPr txBox="1"/>
          <p:nvPr/>
        </p:nvSpPr>
        <p:spPr>
          <a:xfrm>
            <a:off x="294091" y="1429872"/>
            <a:ext cx="3715927" cy="2862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uLnTx/>
                <a:uFillTx/>
              </a:rPr>
              <a:t>Normal configuration with coils within the steel</a:t>
            </a:r>
          </a:p>
        </p:txBody>
      </p:sp>
      <p:sp>
        <p:nvSpPr>
          <p:cNvPr id="12" name="TextBox 11">
            <a:extLst>
              <a:ext uri="{FF2B5EF4-FFF2-40B4-BE49-F238E27FC236}">
                <a16:creationId xmlns:a16="http://schemas.microsoft.com/office/drawing/2014/main" id="{3843EA84-4771-4F2D-9AFE-8267D3A55055}"/>
              </a:ext>
            </a:extLst>
          </p:cNvPr>
          <p:cNvSpPr txBox="1"/>
          <p:nvPr/>
        </p:nvSpPr>
        <p:spPr>
          <a:xfrm>
            <a:off x="8224968" y="1429872"/>
            <a:ext cx="3715927" cy="2862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uLnTx/>
                <a:uFillTx/>
              </a:rPr>
              <a:t>Side view of failed MZAAS04</a:t>
            </a:r>
          </a:p>
        </p:txBody>
      </p:sp>
      <p:sp>
        <p:nvSpPr>
          <p:cNvPr id="13" name="TextBox 12">
            <a:extLst>
              <a:ext uri="{FF2B5EF4-FFF2-40B4-BE49-F238E27FC236}">
                <a16:creationId xmlns:a16="http://schemas.microsoft.com/office/drawing/2014/main" id="{82AE51D3-5E81-4D60-BE28-547074BFB019}"/>
              </a:ext>
            </a:extLst>
          </p:cNvPr>
          <p:cNvSpPr txBox="1"/>
          <p:nvPr/>
        </p:nvSpPr>
        <p:spPr>
          <a:xfrm>
            <a:off x="4283571" y="1429872"/>
            <a:ext cx="3715927" cy="2862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uLnTx/>
                <a:uFillTx/>
              </a:rPr>
              <a:t>Close-up of protruding coils and failed hardware</a:t>
            </a:r>
          </a:p>
        </p:txBody>
      </p:sp>
      <p:sp>
        <p:nvSpPr>
          <p:cNvPr id="7" name="Date Placeholder 6">
            <a:extLst>
              <a:ext uri="{FF2B5EF4-FFF2-40B4-BE49-F238E27FC236}">
                <a16:creationId xmlns:a16="http://schemas.microsoft.com/office/drawing/2014/main" id="{CF785E51-B4B7-4BDC-974F-40A9D1C642F4}"/>
              </a:ext>
            </a:extLst>
          </p:cNvPr>
          <p:cNvSpPr>
            <a:spLocks noGrp="1"/>
          </p:cNvSpPr>
          <p:nvPr>
            <p:ph type="dt" sz="half" idx="10"/>
          </p:nvPr>
        </p:nvSpPr>
        <p:spPr/>
        <p:txBody>
          <a:bodyPr/>
          <a:lstStyle/>
          <a:p>
            <a:r>
              <a:rPr lang="en-US"/>
              <a:t>June 23, 2026</a:t>
            </a:r>
          </a:p>
        </p:txBody>
      </p:sp>
      <p:sp>
        <p:nvSpPr>
          <p:cNvPr id="14" name="Footer Placeholder 13">
            <a:extLst>
              <a:ext uri="{FF2B5EF4-FFF2-40B4-BE49-F238E27FC236}">
                <a16:creationId xmlns:a16="http://schemas.microsoft.com/office/drawing/2014/main" id="{77A12217-3B62-40B6-91EE-BA6936FFADCE}"/>
              </a:ext>
            </a:extLst>
          </p:cNvPr>
          <p:cNvSpPr>
            <a:spLocks noGrp="1"/>
          </p:cNvSpPr>
          <p:nvPr>
            <p:ph type="ftr" sz="quarter" idx="11"/>
          </p:nvPr>
        </p:nvSpPr>
        <p:spPr/>
        <p:txBody>
          <a:bodyPr/>
          <a:lstStyle/>
          <a:p>
            <a:r>
              <a:rPr lang="en-US"/>
              <a:t>JLUO Annual Meeting</a:t>
            </a:r>
          </a:p>
        </p:txBody>
      </p:sp>
      <p:sp>
        <p:nvSpPr>
          <p:cNvPr id="15" name="Slide Number Placeholder 14">
            <a:extLst>
              <a:ext uri="{FF2B5EF4-FFF2-40B4-BE49-F238E27FC236}">
                <a16:creationId xmlns:a16="http://schemas.microsoft.com/office/drawing/2014/main" id="{C27E300D-BC57-49E9-8AB2-3948D507D389}"/>
              </a:ext>
            </a:extLst>
          </p:cNvPr>
          <p:cNvSpPr>
            <a:spLocks noGrp="1"/>
          </p:cNvSpPr>
          <p:nvPr>
            <p:ph type="sldNum" sz="quarter" idx="12"/>
          </p:nvPr>
        </p:nvSpPr>
        <p:spPr/>
        <p:txBody>
          <a:bodyPr/>
          <a:lstStyle/>
          <a:p>
            <a:fld id="{7D1BE87E-F0DE-A44C-894B-E142BEB21E42}" type="slidenum">
              <a:rPr lang="en-US" smtClean="0"/>
              <a:pPr/>
              <a:t>8</a:t>
            </a:fld>
            <a:endParaRPr lang="en-US"/>
          </a:p>
        </p:txBody>
      </p:sp>
    </p:spTree>
    <p:extLst>
      <p:ext uri="{BB962C8B-B14F-4D97-AF65-F5344CB8AC3E}">
        <p14:creationId xmlns:p14="http://schemas.microsoft.com/office/powerpoint/2010/main" val="3609597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070391-03CA-4AF1-9DD6-460310029F38}"/>
              </a:ext>
            </a:extLst>
          </p:cNvPr>
          <p:cNvSpPr>
            <a:spLocks noGrp="1"/>
          </p:cNvSpPr>
          <p:nvPr>
            <p:ph type="title"/>
          </p:nvPr>
        </p:nvSpPr>
        <p:spPr>
          <a:xfrm>
            <a:off x="311726" y="83715"/>
            <a:ext cx="11044707" cy="678664"/>
          </a:xfrm>
        </p:spPr>
        <p:txBody>
          <a:bodyPr/>
          <a:lstStyle/>
          <a:p>
            <a:r>
              <a:rPr lang="en-US" dirty="0">
                <a:solidFill>
                  <a:srgbClr val="0070C0"/>
                </a:solidFill>
              </a:rPr>
              <a:t>Outline</a:t>
            </a:r>
          </a:p>
        </p:txBody>
      </p:sp>
      <p:sp>
        <p:nvSpPr>
          <p:cNvPr id="5" name="Text Placeholder 4">
            <a:extLst>
              <a:ext uri="{FF2B5EF4-FFF2-40B4-BE49-F238E27FC236}">
                <a16:creationId xmlns:a16="http://schemas.microsoft.com/office/drawing/2014/main" id="{69300997-1124-42ED-A43A-A538F1556E23}"/>
              </a:ext>
            </a:extLst>
          </p:cNvPr>
          <p:cNvSpPr>
            <a:spLocks noGrp="1"/>
          </p:cNvSpPr>
          <p:nvPr>
            <p:ph type="body" sz="half" idx="2"/>
          </p:nvPr>
        </p:nvSpPr>
        <p:spPr>
          <a:xfrm>
            <a:off x="311726" y="704872"/>
            <a:ext cx="11044706" cy="5448255"/>
          </a:xfrm>
        </p:spPr>
        <p:txBody>
          <a:bodyPr vert="horz" lIns="91440" tIns="45720" rIns="91440" bIns="45720" rtlCol="0" anchor="t">
            <a:noAutofit/>
          </a:bodyPr>
          <a:lstStyle/>
          <a:p>
            <a:pPr marL="342900" indent="-342900">
              <a:buFont typeface="Arial" panose="020B0604020202020204" pitchFamily="34" charset="0"/>
              <a:buChar char="•"/>
            </a:pPr>
            <a:r>
              <a:rPr lang="en-US" dirty="0">
                <a:latin typeface="Arial"/>
                <a:cs typeface="Arial"/>
              </a:rPr>
              <a:t>FY26 Run Highlights</a:t>
            </a:r>
          </a:p>
          <a:p>
            <a:pPr marL="800100" lvl="1" indent="-342900">
              <a:buChar char="•"/>
            </a:pPr>
            <a:r>
              <a:rPr lang="en-US" sz="2000" dirty="0"/>
              <a:t>Overview of low energy run at 345 MeV/linac</a:t>
            </a:r>
          </a:p>
          <a:p>
            <a:pPr marL="800100" lvl="1" indent="-342900">
              <a:buChar char="•"/>
            </a:pPr>
            <a:r>
              <a:rPr lang="en-US" sz="2000" dirty="0"/>
              <a:t>Transition to 1060 MeV/linac and initial performance</a:t>
            </a:r>
          </a:p>
          <a:p>
            <a:pPr marL="800100" lvl="1" indent="-342900">
              <a:buChar char="•"/>
            </a:pPr>
            <a:r>
              <a:rPr lang="en-US" sz="2000" dirty="0"/>
              <a:t>MZAAS04 magnet failure</a:t>
            </a:r>
          </a:p>
          <a:p>
            <a:pPr marL="342900" indent="-342900">
              <a:buFont typeface="Arial" panose="020B0604020202020204" pitchFamily="34" charset="0"/>
              <a:buChar char="•"/>
            </a:pPr>
            <a:r>
              <a:rPr lang="en-US" dirty="0">
                <a:solidFill>
                  <a:srgbClr val="0070C0"/>
                </a:solidFill>
                <a:latin typeface="Arial"/>
                <a:cs typeface="Arial"/>
              </a:rPr>
              <a:t>Future Plans</a:t>
            </a:r>
          </a:p>
          <a:p>
            <a:pPr marL="800100" lvl="1" indent="-342900">
              <a:buFont typeface="Arial" panose="020B0604020202020204" pitchFamily="34" charset="0"/>
              <a:buChar char="•"/>
            </a:pPr>
            <a:r>
              <a:rPr lang="en-US" sz="2000" dirty="0">
                <a:latin typeface="Arial"/>
                <a:cs typeface="Arial"/>
              </a:rPr>
              <a:t>Accelerator Management Plan</a:t>
            </a:r>
          </a:p>
          <a:p>
            <a:pPr marL="800100" lvl="1" indent="-342900">
              <a:buFont typeface="Arial" panose="020B0604020202020204" pitchFamily="34" charset="0"/>
              <a:buChar char="•"/>
            </a:pPr>
            <a:r>
              <a:rPr lang="en-US" sz="2000" dirty="0">
                <a:latin typeface="Arial"/>
                <a:cs typeface="Arial"/>
              </a:rPr>
              <a:t>Reliability and Linac Energy Investments</a:t>
            </a:r>
          </a:p>
          <a:p>
            <a:pPr marL="800100" lvl="1" indent="-342900">
              <a:buFont typeface="Arial" panose="020B0604020202020204" pitchFamily="34" charset="0"/>
              <a:buChar char="•"/>
            </a:pPr>
            <a:r>
              <a:rPr lang="en-US" sz="2000" dirty="0">
                <a:latin typeface="Arial"/>
                <a:cs typeface="Arial"/>
              </a:rPr>
              <a:t>Injector Initiatives</a:t>
            </a:r>
          </a:p>
          <a:p>
            <a:pPr marL="800100" lvl="1" indent="-342900">
              <a:buFont typeface="Arial" panose="020B0604020202020204" pitchFamily="34" charset="0"/>
              <a:buChar char="•"/>
            </a:pPr>
            <a:r>
              <a:rPr lang="en-US" sz="2000" dirty="0">
                <a:latin typeface="Arial"/>
                <a:cs typeface="Arial"/>
              </a:rPr>
              <a:t>Accelerator Improvement Projects</a:t>
            </a:r>
          </a:p>
          <a:p>
            <a:pPr marL="800100" lvl="1" indent="-342900">
              <a:buFont typeface="Arial" panose="020B0604020202020204" pitchFamily="34" charset="0"/>
              <a:buChar char="•"/>
            </a:pPr>
            <a:r>
              <a:rPr lang="en-US" sz="2000" dirty="0">
                <a:latin typeface="Arial"/>
                <a:cs typeface="Arial"/>
              </a:rPr>
              <a:t>Ce+BAF R&amp;D</a:t>
            </a:r>
          </a:p>
          <a:p>
            <a:pPr marL="800100" lvl="1" indent="-342900">
              <a:buFont typeface="Arial" panose="020B0604020202020204" pitchFamily="34" charset="0"/>
              <a:buChar char="•"/>
            </a:pPr>
            <a:r>
              <a:rPr lang="en-US" sz="2000" dirty="0">
                <a:latin typeface="Arial"/>
                <a:cs typeface="Arial"/>
              </a:rPr>
              <a:t>22 GeV Upgrade</a:t>
            </a:r>
          </a:p>
          <a:p>
            <a:pPr marL="800100" lvl="1" indent="-342900">
              <a:buFont typeface="Arial" panose="020B0604020202020204" pitchFamily="34" charset="0"/>
              <a:buChar char="•"/>
            </a:pPr>
            <a:r>
              <a:rPr lang="en-US" sz="2000" dirty="0">
                <a:latin typeface="Arial"/>
                <a:cs typeface="Arial"/>
              </a:rPr>
              <a:t>MOLLER Preparations</a:t>
            </a:r>
          </a:p>
          <a:p>
            <a:pPr marL="800100" lvl="1" indent="-342900">
              <a:buFont typeface="Arial" panose="020B0604020202020204" pitchFamily="34" charset="0"/>
              <a:buChar char="•"/>
            </a:pPr>
            <a:r>
              <a:rPr lang="en-US" sz="2000" dirty="0">
                <a:latin typeface="Arial"/>
                <a:cs typeface="Arial"/>
              </a:rPr>
              <a:t>Hall C Interferometer</a:t>
            </a:r>
          </a:p>
          <a:p>
            <a:pPr marL="800100" lvl="1" indent="-342900">
              <a:buFont typeface="Arial" panose="020B0604020202020204" pitchFamily="34" charset="0"/>
              <a:buChar char="•"/>
            </a:pPr>
            <a:r>
              <a:rPr lang="en-US" sz="2000" dirty="0">
                <a:latin typeface="Arial"/>
                <a:cs typeface="Arial"/>
              </a:rPr>
              <a:t>Klong Beam Studies</a:t>
            </a:r>
          </a:p>
          <a:p>
            <a:pPr marL="342900" indent="-342900">
              <a:buFont typeface="Arial" panose="020B0604020202020204" pitchFamily="34" charset="0"/>
              <a:buChar char="•"/>
            </a:pPr>
            <a:r>
              <a:rPr lang="en-US" dirty="0">
                <a:latin typeface="Arial"/>
                <a:cs typeface="Arial"/>
              </a:rPr>
              <a:t>Summary</a:t>
            </a:r>
          </a:p>
        </p:txBody>
      </p:sp>
      <p:sp>
        <p:nvSpPr>
          <p:cNvPr id="6" name="Date Placeholder 5">
            <a:extLst>
              <a:ext uri="{FF2B5EF4-FFF2-40B4-BE49-F238E27FC236}">
                <a16:creationId xmlns:a16="http://schemas.microsoft.com/office/drawing/2014/main" id="{326F5D45-CA27-4ADB-AF8C-3B8B048E2E41}"/>
              </a:ext>
            </a:extLst>
          </p:cNvPr>
          <p:cNvSpPr>
            <a:spLocks noGrp="1"/>
          </p:cNvSpPr>
          <p:nvPr>
            <p:ph type="dt" sz="half" idx="10"/>
          </p:nvPr>
        </p:nvSpPr>
        <p:spPr/>
        <p:txBody>
          <a:bodyPr/>
          <a:lstStyle/>
          <a:p>
            <a:r>
              <a:rPr lang="en-US"/>
              <a:t>June 23, 2026</a:t>
            </a:r>
            <a:endParaRPr lang="en-US" dirty="0"/>
          </a:p>
        </p:txBody>
      </p:sp>
      <p:sp>
        <p:nvSpPr>
          <p:cNvPr id="7" name="Footer Placeholder 6">
            <a:extLst>
              <a:ext uri="{FF2B5EF4-FFF2-40B4-BE49-F238E27FC236}">
                <a16:creationId xmlns:a16="http://schemas.microsoft.com/office/drawing/2014/main" id="{EB1D0E30-882C-478C-A13D-461251B5B291}"/>
              </a:ext>
            </a:extLst>
          </p:cNvPr>
          <p:cNvSpPr>
            <a:spLocks noGrp="1"/>
          </p:cNvSpPr>
          <p:nvPr>
            <p:ph type="ftr" sz="quarter" idx="11"/>
          </p:nvPr>
        </p:nvSpPr>
        <p:spPr/>
        <p:txBody>
          <a:bodyPr/>
          <a:lstStyle/>
          <a:p>
            <a:r>
              <a:rPr lang="en-US"/>
              <a:t>JLUO Annual Meeting</a:t>
            </a:r>
          </a:p>
        </p:txBody>
      </p:sp>
      <p:sp>
        <p:nvSpPr>
          <p:cNvPr id="8" name="Slide Number Placeholder 7">
            <a:extLst>
              <a:ext uri="{FF2B5EF4-FFF2-40B4-BE49-F238E27FC236}">
                <a16:creationId xmlns:a16="http://schemas.microsoft.com/office/drawing/2014/main" id="{6073A151-7622-4D55-88D6-6CA6917F2CC8}"/>
              </a:ext>
            </a:extLst>
          </p:cNvPr>
          <p:cNvSpPr>
            <a:spLocks noGrp="1"/>
          </p:cNvSpPr>
          <p:nvPr>
            <p:ph type="sldNum" sz="quarter" idx="12"/>
          </p:nvPr>
        </p:nvSpPr>
        <p:spPr/>
        <p:txBody>
          <a:bodyPr/>
          <a:lstStyle/>
          <a:p>
            <a:fld id="{7D1BE87E-F0DE-A44C-894B-E142BEB21E42}" type="slidenum">
              <a:rPr lang="en-US" smtClean="0"/>
              <a:pPr/>
              <a:t>9</a:t>
            </a:fld>
            <a:endParaRPr lang="en-US"/>
          </a:p>
        </p:txBody>
      </p:sp>
    </p:spTree>
    <p:extLst>
      <p:ext uri="{BB962C8B-B14F-4D97-AF65-F5344CB8AC3E}">
        <p14:creationId xmlns:p14="http://schemas.microsoft.com/office/powerpoint/2010/main" val="3820049594"/>
      </p:ext>
    </p:extLst>
  </p:cSld>
  <p:clrMapOvr>
    <a:masterClrMapping/>
  </p:clrMapOvr>
</p:sld>
</file>

<file path=ppt/theme/theme1.xml><?xml version="1.0" encoding="utf-8"?>
<a:theme xmlns:a="http://schemas.openxmlformats.org/drawingml/2006/main" name="Jefferson Lab Theme 1">
  <a:themeElements>
    <a:clrScheme name="JLab Color Theme 1">
      <a:dk1>
        <a:srgbClr val="000000"/>
      </a:dk1>
      <a:lt1>
        <a:srgbClr val="FFFFFF"/>
      </a:lt1>
      <a:dk2>
        <a:srgbClr val="1C5068"/>
      </a:dk2>
      <a:lt2>
        <a:srgbClr val="8397A9"/>
      </a:lt2>
      <a:accent1>
        <a:srgbClr val="C31230"/>
      </a:accent1>
      <a:accent2>
        <a:srgbClr val="10A1AF"/>
      </a:accent2>
      <a:accent3>
        <a:srgbClr val="5E5E5E"/>
      </a:accent3>
      <a:accent4>
        <a:srgbClr val="821282"/>
      </a:accent4>
      <a:accent5>
        <a:srgbClr val="385723"/>
      </a:accent5>
      <a:accent6>
        <a:srgbClr val="BF9000"/>
      </a:accent6>
      <a:hlink>
        <a:srgbClr val="1C5068"/>
      </a:hlink>
      <a:folHlink>
        <a:srgbClr val="10A1A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effersonLabTemplate_JG_2503" id="{3B269B79-482B-CB48-8F1B-DE1E93D1D15C}" vid="{F7CB5D91-9C74-4C48-B8C9-8E1FE7F854BC}"/>
    </a:ext>
  </a:extLst>
</a:theme>
</file>

<file path=ppt/theme/theme2.xml><?xml version="1.0" encoding="utf-8"?>
<a:theme xmlns:a="http://schemas.openxmlformats.org/drawingml/2006/main" name="2_Presentations (Wide Screen)">
  <a:themeElements>
    <a:clrScheme name="ORNL corporate palette May 28 saturation adjust">
      <a:dk1>
        <a:sysClr val="windowText" lastClr="000000"/>
      </a:dk1>
      <a:lt1>
        <a:sysClr val="window" lastClr="FFFFFF"/>
      </a:lt1>
      <a:dk2>
        <a:srgbClr val="1E7640"/>
      </a:dk2>
      <a:lt2>
        <a:srgbClr val="FFFFFF"/>
      </a:lt2>
      <a:accent1>
        <a:srgbClr val="306DBE"/>
      </a:accent1>
      <a:accent2>
        <a:srgbClr val="84B641"/>
      </a:accent2>
      <a:accent3>
        <a:srgbClr val="DE762D"/>
      </a:accent3>
      <a:accent4>
        <a:srgbClr val="2ABDDA"/>
      </a:accent4>
      <a:accent5>
        <a:srgbClr val="A03123"/>
      </a:accent5>
      <a:accent6>
        <a:srgbClr val="FFCD00"/>
      </a:accent6>
      <a:hlink>
        <a:srgbClr val="0070B9"/>
      </a:hlink>
      <a:folHlink>
        <a:srgbClr val="1E764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solidFill>
            <a:schemeClr val="accent1"/>
          </a:solidFill>
        </a:ln>
        <a:effectLst/>
        <a:scene3d>
          <a:camera prst="orthographicFront">
            <a:rot lat="0" lon="0" rev="0"/>
          </a:camera>
          <a:lightRig rig="threePt" dir="t">
            <a:rot lat="0" lon="0" rev="1200000"/>
          </a:lightRig>
        </a:scene3d>
        <a:sp3d/>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a:lnSpc>
            <a:spcPct val="90000"/>
          </a:lnSpc>
          <a:defRPr dirty="0" smtClean="0">
            <a:solidFill>
              <a:schemeClr val="tx1"/>
            </a:solidFill>
          </a:defRPr>
        </a:defPPr>
      </a:lstStyle>
      <a:style>
        <a:lnRef idx="0">
          <a:schemeClr val="accent1"/>
        </a:lnRef>
        <a:fillRef idx="3">
          <a:schemeClr val="accent1"/>
        </a:fillRef>
        <a:effectRef idx="3">
          <a:schemeClr val="accent1"/>
        </a:effectRef>
        <a:fontRef idx="minor">
          <a:schemeClr val="lt1"/>
        </a:fontRef>
      </a:style>
    </a:spDef>
    <a:txDef>
      <a:spPr>
        <a:noFill/>
      </a:spPr>
      <a:bodyPr wrap="none" rtlCol="0">
        <a:spAutoFit/>
      </a:bodyPr>
      <a:lstStyle>
        <a:defPPr algn="ctr">
          <a:lnSpc>
            <a:spcPct val="90000"/>
          </a:lnSpc>
          <a:defRPr dirty="0" smtClean="0"/>
        </a:defPPr>
      </a:lstStyle>
    </a:txDef>
  </a:objectDefaults>
  <a:extraClrSchemeLst/>
  <a:extLst>
    <a:ext uri="{05A4C25C-085E-4340-85A3-A5531E510DB2}">
      <thm15:themeFamily xmlns:thm15="http://schemas.microsoft.com/office/thememl/2012/main" name="ORNL template 16x9" id="{C0EB04B0-D86C-9243-8720-2D2052F85E0F}" vid="{A3F60B28-C595-C340-94C0-76EB0CED3D7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d24de50-05d1-4ead-956f-39ed5306b4ae">
      <Terms xmlns="http://schemas.microsoft.com/office/infopath/2007/PartnerControls"/>
    </lcf76f155ced4ddcb4097134ff3c332f>
    <TaxCatchAll xmlns="b3d45c07-3350-48b8-8699-306b33596a2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520407EBAA4744DB3E22E2D5259322A" ma:contentTypeVersion="14" ma:contentTypeDescription="Create a new document." ma:contentTypeScope="" ma:versionID="f18dabded39252c4bc6e75b690faf000">
  <xsd:schema xmlns:xsd="http://www.w3.org/2001/XMLSchema" xmlns:xs="http://www.w3.org/2001/XMLSchema" xmlns:p="http://schemas.microsoft.com/office/2006/metadata/properties" xmlns:ns2="8d24de50-05d1-4ead-956f-39ed5306b4ae" xmlns:ns3="b3d45c07-3350-48b8-8699-306b33596a2c" targetNamespace="http://schemas.microsoft.com/office/2006/metadata/properties" ma:root="true" ma:fieldsID="ee548b14ef9fcecc401747ac87aa95e1" ns2:_="" ns3:_="">
    <xsd:import namespace="8d24de50-05d1-4ead-956f-39ed5306b4ae"/>
    <xsd:import namespace="b3d45c07-3350-48b8-8699-306b33596a2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DateTaken" minOccurs="0"/>
                <xsd:element ref="ns2:MediaLengthInSeconds" minOccurs="0"/>
                <xsd:element ref="ns2:MediaServiceGenerationTime" minOccurs="0"/>
                <xsd:element ref="ns2:MediaServiceEventHashCode" minOccurs="0"/>
                <xsd:element ref="ns2:MediaServiceSearchPropertie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24de50-05d1-4ead-956f-39ed5306b4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44b97cb4-2f5e-48a1-816a-9019d04dc3c7"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3d45c07-3350-48b8-8699-306b33596a2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0d9a9a06-a251-4954-ba57-1f60e5fb816a}" ma:internalName="TaxCatchAll" ma:showField="CatchAllData" ma:web="b3d45c07-3350-48b8-8699-306b33596a2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A7C2D86-47AB-447C-954F-125EE1B9445A}">
  <ds:schemaRefs>
    <ds:schemaRef ds:uri="http://schemas.microsoft.com/sharepoint/v3/contenttype/forms"/>
  </ds:schemaRefs>
</ds:datastoreItem>
</file>

<file path=customXml/itemProps2.xml><?xml version="1.0" encoding="utf-8"?>
<ds:datastoreItem xmlns:ds="http://schemas.openxmlformats.org/officeDocument/2006/customXml" ds:itemID="{04F326B5-B9CF-400B-935A-8F349ACAD9B1}">
  <ds:schemaRefs>
    <ds:schemaRef ds:uri="http://purl.org/dc/dcmitype/"/>
    <ds:schemaRef ds:uri="http://purl.org/dc/elements/1.1/"/>
    <ds:schemaRef ds:uri="http://schemas.microsoft.com/office/2006/documentManagement/types"/>
    <ds:schemaRef ds:uri="http://www.w3.org/XML/1998/namespace"/>
    <ds:schemaRef ds:uri="b3d45c07-3350-48b8-8699-306b33596a2c"/>
    <ds:schemaRef ds:uri="http://schemas.openxmlformats.org/package/2006/metadata/core-properties"/>
    <ds:schemaRef ds:uri="http://schemas.microsoft.com/office/infopath/2007/PartnerControls"/>
    <ds:schemaRef ds:uri="8d24de50-05d1-4ead-956f-39ed5306b4ae"/>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F908B149-1FD5-453F-9CA0-1D04A7D8BF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24de50-05d1-4ead-956f-39ed5306b4ae"/>
    <ds:schemaRef ds:uri="b3d45c07-3350-48b8-8699-306b33596a2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5099</TotalTime>
  <Words>3166</Words>
  <Application>Microsoft Office PowerPoint</Application>
  <PresentationFormat>Widescreen</PresentationFormat>
  <Paragraphs>465</Paragraphs>
  <Slides>22</Slides>
  <Notes>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22</vt:i4>
      </vt:variant>
    </vt:vector>
  </HeadingPairs>
  <TitlesOfParts>
    <vt:vector size="29" baseType="lpstr">
      <vt:lpstr>Arial</vt:lpstr>
      <vt:lpstr>Arial Black</vt:lpstr>
      <vt:lpstr>Arial,Sans-Serif</vt:lpstr>
      <vt:lpstr>Calibri</vt:lpstr>
      <vt:lpstr>Times New Roman</vt:lpstr>
      <vt:lpstr>Jefferson Lab Theme 1</vt:lpstr>
      <vt:lpstr>2_Presentations (Wide Screen)</vt:lpstr>
      <vt:lpstr>Accelerator Status and Future Plans</vt:lpstr>
      <vt:lpstr>Outline</vt:lpstr>
      <vt:lpstr>Initial Run Plan for FY26 and Projected Reliability</vt:lpstr>
      <vt:lpstr>FY26 Low Energy Run Performance</vt:lpstr>
      <vt:lpstr>Transition to 1060 MeV/linac and initial performance</vt:lpstr>
      <vt:lpstr>Transition to 1060 MeV/linac and initial performance</vt:lpstr>
      <vt:lpstr>MZAAS04 Magnet Failure</vt:lpstr>
      <vt:lpstr>MZAAS04 Magnet Failure</vt:lpstr>
      <vt:lpstr>Outline</vt:lpstr>
      <vt:lpstr>Accelerator Management Plan</vt:lpstr>
      <vt:lpstr>Reliability Investments</vt:lpstr>
      <vt:lpstr>Linac Energy Performance Investments</vt:lpstr>
      <vt:lpstr>SAM 2026 Injector Initiatives </vt:lpstr>
      <vt:lpstr>Accelerator Improvement Projects</vt:lpstr>
      <vt:lpstr>Ce+BAF R&amp;D</vt:lpstr>
      <vt:lpstr>22 GeV Upgrade</vt:lpstr>
      <vt:lpstr>MOLLER Preparations</vt:lpstr>
      <vt:lpstr>MOLLER Preparations – Hardware </vt:lpstr>
      <vt:lpstr>MOLLER Preparations – Beam Studies</vt:lpstr>
      <vt:lpstr>Hall C Interferometer</vt:lpstr>
      <vt:lpstr>KLong Beam Studies</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Cynthia (Thia) Keppel</dc:creator>
  <cp:lastModifiedBy>Mike Spata</cp:lastModifiedBy>
  <cp:revision>105</cp:revision>
  <dcterms:created xsi:type="dcterms:W3CDTF">2025-06-10T17:23:04Z</dcterms:created>
  <dcterms:modified xsi:type="dcterms:W3CDTF">2026-06-23T11:27:09Z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0x010100E520407EBAA4744DB3E22E2D5259322A</vt:lpwstr>
  </property>
  <property fmtid="{D5CDD505-2E9C-101B-9397-08002B2CF9AE}" pid="3" name="MediaServiceImageTags">
    <vt:lpwstr/>
  </property>
</Properties>
</file>