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8" r:id="rId1"/>
    <p:sldMasterId id="2147483679" r:id="rId2"/>
    <p:sldMasterId id="2147483681" r:id="rId3"/>
    <p:sldMasterId id="2147483682" r:id="rId4"/>
  </p:sldMasterIdLst>
  <p:notesMasterIdLst>
    <p:notesMasterId r:id="rId26"/>
  </p:notesMasterIdLst>
  <p:sldIdLst>
    <p:sldId id="1561" r:id="rId5"/>
    <p:sldId id="579" r:id="rId6"/>
    <p:sldId id="580" r:id="rId7"/>
    <p:sldId id="1788" r:id="rId8"/>
    <p:sldId id="1792" r:id="rId9"/>
    <p:sldId id="1562" r:id="rId10"/>
    <p:sldId id="1578" r:id="rId11"/>
    <p:sldId id="1579" r:id="rId12"/>
    <p:sldId id="1563" r:id="rId13"/>
    <p:sldId id="1783" r:id="rId14"/>
    <p:sldId id="1793" r:id="rId15"/>
    <p:sldId id="1781" r:id="rId16"/>
    <p:sldId id="1784" r:id="rId17"/>
    <p:sldId id="1785" r:id="rId18"/>
    <p:sldId id="1787" r:id="rId19"/>
    <p:sldId id="1790" r:id="rId20"/>
    <p:sldId id="1789" r:id="rId21"/>
    <p:sldId id="269" r:id="rId22"/>
    <p:sldId id="761" r:id="rId23"/>
    <p:sldId id="280" r:id="rId24"/>
    <p:sldId id="286" r:id="rId25"/>
  </p:sldIdLst>
  <p:sldSz cx="9144000" cy="5143500" type="screen16x9"/>
  <p:notesSz cx="6858000" cy="9144000"/>
  <p:embeddedFontLst>
    <p:embeddedFont>
      <p:font typeface="Average" panose="020B0604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BDDEDCE-3794-4172-A9CA-64666C57323B}">
  <a:tblStyle styleId="{0BDDEDCE-3794-4172-A9CA-64666C5732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31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F62053D4-51C3-088A-D4D0-1376458FFC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5EEC1CE6-CD21-B5CE-0987-F18060F1F9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5AA9EB47-4EA2-FB83-71D8-6560F793D8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7713" indent="-287338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935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9725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1688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8888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6088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3288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00488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973E41-60DE-4315-8A23-AF9812B4B2B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Google Shape;931;g3eab67228a7_0_212:notes">
            <a:extLst>
              <a:ext uri="{FF2B5EF4-FFF2-40B4-BE49-F238E27FC236}">
                <a16:creationId xmlns:a16="http://schemas.microsoft.com/office/drawing/2014/main" id="{962BEFF3-263E-4C8A-BD4F-F18A0BFB216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54275" name="Google Shape;932;g3eab67228a7_0_212:notes">
            <a:extLst>
              <a:ext uri="{FF2B5EF4-FFF2-40B4-BE49-F238E27FC236}">
                <a16:creationId xmlns:a16="http://schemas.microsoft.com/office/drawing/2014/main" id="{EC7CB7CB-0E58-E6EF-44AD-674E6810B6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49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Google Shape;992;g3eab67228a7_0_905:notes">
            <a:extLst>
              <a:ext uri="{FF2B5EF4-FFF2-40B4-BE49-F238E27FC236}">
                <a16:creationId xmlns:a16="http://schemas.microsoft.com/office/drawing/2014/main" id="{FCAB93B1-DF0C-39AF-E63E-333DD63CBA7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61443" name="Google Shape;993;g3eab67228a7_0_905:notes">
            <a:extLst>
              <a:ext uri="{FF2B5EF4-FFF2-40B4-BE49-F238E27FC236}">
                <a16:creationId xmlns:a16="http://schemas.microsoft.com/office/drawing/2014/main" id="{08161789-D09B-AE92-584A-8DE0DDAD6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CCDD488A-A3F2-0241-9EDE-59D34DEFA7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 indent="-273050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8550" indent="-217488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6700" indent="-217488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6438" indent="-217488" defTabSz="8937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3638" indent="-217488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0838" indent="-217488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8038" indent="-217488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5238" indent="-217488" defTabSz="8937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B1DF34-4522-4193-B61D-62AE48F33E57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8FBF4A71-03D6-73D3-388B-CD317D09E6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545BB599-71CD-2205-1D90-6CF6463D0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3eab67228a7_0_9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3eab67228a7_0_9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667DEC39-2C87-2481-1E97-998EAEB3E3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701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3375" indent="-22701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0575" indent="-22701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7775" indent="-227013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4975" indent="-227013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2175" indent="-227013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9375" indent="-227013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1EEDEB-0E1B-4252-9B55-D8CCD8EAD882}" type="slidenum">
              <a:rPr lang="en-US" altLang="en-US" sz="1300" smtClean="0">
                <a:ea typeface="Arial Unicode MS" pitchFamily="34" charset="-128"/>
              </a:rPr>
              <a:pPr>
                <a:spcBef>
                  <a:spcPct val="0"/>
                </a:spcBef>
              </a:pPr>
              <a:t>19</a:t>
            </a:fld>
            <a:endParaRPr lang="en-US" altLang="en-US" sz="1300">
              <a:ea typeface="Arial Unicode MS" pitchFamily="34" charset="-128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9AEBCD9-35D6-53E8-DCA7-F5735D38B7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63689742-7587-E36B-9A28-5B1C1B9914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8" eaLnBrk="1" hangingPunct="1"/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353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2ea8a8e5e5d_0_5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2ea8a8e5e5d_0_5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2e4d6f50e91_0_5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2e4d6f50e91_0_50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845145F0-5844-4032-30C2-437E6DDAF6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4163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7013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6288" indent="-227013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3488" indent="-227013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0688" indent="-227013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7888" indent="-227013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5088" indent="-227013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054B3B-6933-4053-A95D-962C704F38DC}" type="slidenum">
              <a:rPr lang="en-US" altLang="en-US">
                <a:ea typeface="Arial Unicode MS" pitchFamily="34" charset="-128"/>
              </a:rPr>
              <a:pPr/>
              <a:t>2</a:t>
            </a:fld>
            <a:endParaRPr lang="en-US" altLang="en-US">
              <a:ea typeface="Arial Unicode MS" pitchFamily="34" charset="-128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96C4F8FC-2C29-14C1-CE62-ACBA7916D4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68AC80B-1FE9-3481-34AD-A1E67DEF52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HOW DO YOU ISOLATE THESE TWO-BODY CONFIGURATION?#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C4415EDB-E422-026B-BF39-46459D7516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4163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7013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6288" indent="-227013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3488" indent="-227013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0688" indent="-227013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7888" indent="-227013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5088" indent="-227013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9B0931-99BA-4B6F-B8A2-239A4EA1AEC9}" type="slidenum">
              <a:rPr lang="en-US" altLang="en-US">
                <a:ea typeface="Arial Unicode MS" pitchFamily="34" charset="-128"/>
              </a:rPr>
              <a:pPr/>
              <a:t>3</a:t>
            </a:fld>
            <a:endParaRPr lang="en-US" altLang="en-US">
              <a:ea typeface="Arial Unicode MS" pitchFamily="34" charset="-128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CA93914F-878A-F44F-29FE-0DB3BFB223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18824F09-E8D8-5081-864A-455AE1914C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HOW CAN WE STUDY THESE?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2FE12D70-A3DA-FC64-47D2-3D8B77012B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4163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7013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6288" indent="-227013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3488" indent="-227013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0688" indent="-227013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7888" indent="-227013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5088" indent="-227013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B27E2B-3417-4B18-888D-4DAD4A59536A}" type="slidenum">
              <a:rPr lang="en-US" altLang="en-US">
                <a:ea typeface="Arial Unicode MS" pitchFamily="34" charset="-128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ea typeface="Arial Unicode MS" pitchFamily="34" charset="-128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6B4A7E40-990E-446B-D009-79E0C74E78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809ED831-B58C-7579-C71F-826C09332B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8" eaLnBrk="1" hangingPunct="1"/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2FE12D70-A3DA-FC64-47D2-3D8B77012B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188" indent="-284163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7013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7013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6288" indent="-227013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3488" indent="-227013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0688" indent="-227013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7888" indent="-227013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5088" indent="-227013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B27E2B-3417-4B18-888D-4DAD4A59536A}" type="slidenum">
              <a:rPr lang="en-US" altLang="en-US">
                <a:ea typeface="Arial Unicode MS" pitchFamily="34" charset="-128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ea typeface="Arial Unicode MS" pitchFamily="34" charset="-128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6B4A7E40-990E-446B-D009-79E0C74E78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809ED831-B58C-7579-C71F-826C09332B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8" eaLnBrk="1" hangingPunct="1"/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280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Google Shape;899;g3eab67228a7_0_181:notes">
            <a:extLst>
              <a:ext uri="{FF2B5EF4-FFF2-40B4-BE49-F238E27FC236}">
                <a16:creationId xmlns:a16="http://schemas.microsoft.com/office/drawing/2014/main" id="{9919B523-198C-5239-69E1-79B6129811D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50179" name="Google Shape;900;g3eab67228a7_0_181:notes">
            <a:extLst>
              <a:ext uri="{FF2B5EF4-FFF2-40B4-BE49-F238E27FC236}">
                <a16:creationId xmlns:a16="http://schemas.microsoft.com/office/drawing/2014/main" id="{67066BD8-F8FE-66AB-2B9A-7BD25506ED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F6FEB23F-AC18-EEEF-3D1C-5BF2D97D49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B79F6368-0299-8D9C-3213-75E5D8E02C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Note: 20:1 np/pp for He should be compared to 4:1 from naïve pair counting – still dominate at 90%, but enhancement factor only ~4.</a:t>
            </a:r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B6759B13-550E-0B4F-EE8A-0655EAB460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5DBAE7-9945-4B8F-AFF5-83AC3F8631BD}" type="slidenum">
              <a:rPr lang="en-US" altLang="en-US">
                <a:latin typeface="Calibri" panose="020F0502020204030204" pitchFamily="34" charset="0"/>
              </a:rPr>
              <a:pPr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Google Shape;931;g3eab67228a7_0_212:notes">
            <a:extLst>
              <a:ext uri="{FF2B5EF4-FFF2-40B4-BE49-F238E27FC236}">
                <a16:creationId xmlns:a16="http://schemas.microsoft.com/office/drawing/2014/main" id="{66A1873A-8399-6810-189C-BEFFB50A405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52227" name="Google Shape;932;g3eab67228a7_0_212:notes">
            <a:extLst>
              <a:ext uri="{FF2B5EF4-FFF2-40B4-BE49-F238E27FC236}">
                <a16:creationId xmlns:a16="http://schemas.microsoft.com/office/drawing/2014/main" id="{40980F1F-8CF2-3707-AB8F-7EF1713040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Google Shape;931;g3eab67228a7_0_212:notes">
            <a:extLst>
              <a:ext uri="{FF2B5EF4-FFF2-40B4-BE49-F238E27FC236}">
                <a16:creationId xmlns:a16="http://schemas.microsoft.com/office/drawing/2014/main" id="{962BEFF3-263E-4C8A-BD4F-F18A0BFB216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54275" name="Google Shape;932;g3eab67228a7_0_212:notes">
            <a:extLst>
              <a:ext uri="{FF2B5EF4-FFF2-40B4-BE49-F238E27FC236}">
                <a16:creationId xmlns:a16="http://schemas.microsoft.com/office/drawing/2014/main" id="{EC7CB7CB-0E58-E6EF-44AD-674E6810B6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>
  <p:cSld name="Title, Sub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9486" y="342900"/>
            <a:ext cx="82296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2500"/>
              <a:buFont typeface="Arial"/>
              <a:buNone/>
              <a:defRPr sz="2500" b="1" i="0" cap="none">
                <a:solidFill>
                  <a:srgbClr val="313C5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9486" y="1371600"/>
            <a:ext cx="82296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rmAutofit/>
          </a:bodyPr>
          <a:lstStyle>
            <a:lvl1pPr marL="457200" lvl="0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  <a:defRPr/>
            </a:lvl1pPr>
            <a:lvl2pPr marL="914400" lvl="1" indent="-3302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○"/>
              <a:defRPr/>
            </a:lvl2pPr>
            <a:lvl3pPr marL="1371600" lvl="2" indent="-31115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■"/>
              <a:defRPr/>
            </a:lvl3pPr>
            <a:lvl4pPr marL="1828800" lvl="3" indent="-3111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/>
            </a:lvl4pPr>
            <a:lvl5pPr marL="2286000" lvl="4" indent="-3302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○"/>
              <a:defRPr/>
            </a:lvl5pPr>
            <a:lvl6pPr marL="2743200" lvl="5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hite">
  <p:cSld name="Section Header White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" name="Google Shape;210;p16"/>
          <p:cNvCxnSpPr/>
          <p:nvPr/>
        </p:nvCxnSpPr>
        <p:spPr>
          <a:xfrm>
            <a:off x="460845" y="3698621"/>
            <a:ext cx="822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1" name="Google Shape;211;p16"/>
          <p:cNvSpPr txBox="1">
            <a:spLocks noGrp="1"/>
          </p:cNvSpPr>
          <p:nvPr>
            <p:ph type="sldNum" idx="12"/>
          </p:nvPr>
        </p:nvSpPr>
        <p:spPr>
          <a:xfrm>
            <a:off x="8138558" y="4767262"/>
            <a:ext cx="531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ctrTitle"/>
          </p:nvPr>
        </p:nvSpPr>
        <p:spPr>
          <a:xfrm>
            <a:off x="459486" y="1200150"/>
            <a:ext cx="82266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Arial"/>
              <a:buNone/>
              <a:defRPr sz="4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6"/>
          <p:cNvSpPr txBox="1">
            <a:spLocks noGrp="1"/>
          </p:cNvSpPr>
          <p:nvPr>
            <p:ph type="subTitle" idx="1"/>
          </p:nvPr>
        </p:nvSpPr>
        <p:spPr>
          <a:xfrm>
            <a:off x="459486" y="2726082"/>
            <a:ext cx="8226600" cy="7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35550" rIns="71100" bIns="35550" anchor="t" anchorCtr="0">
            <a:normAutofit/>
          </a:bodyPr>
          <a:lstStyle>
            <a:lvl1pPr lvl="0" algn="ctr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>
                <a:solidFill>
                  <a:srgbClr val="888C8F"/>
                </a:solidFill>
              </a:defRPr>
            </a:lvl2pPr>
            <a:lvl3pPr lvl="2" algn="ctr" rtl="0">
              <a:spcBef>
                <a:spcPts val="1200"/>
              </a:spcBef>
              <a:spcAft>
                <a:spcPts val="0"/>
              </a:spcAft>
              <a:buSzPts val="1300"/>
              <a:buNone/>
              <a:defRPr>
                <a:solidFill>
                  <a:srgbClr val="888C8F"/>
                </a:solidFill>
              </a:defRPr>
            </a:lvl3pPr>
            <a:lvl4pPr lvl="3" algn="ctr" rtl="0">
              <a:spcBef>
                <a:spcPts val="1200"/>
              </a:spcBef>
              <a:spcAft>
                <a:spcPts val="0"/>
              </a:spcAft>
              <a:buSzPts val="1300"/>
              <a:buNone/>
              <a:defRPr>
                <a:solidFill>
                  <a:srgbClr val="888C8F"/>
                </a:solidFill>
              </a:defRPr>
            </a:lvl4pPr>
            <a:lvl5pPr lvl="4" algn="ctr" rtl="0">
              <a:spcBef>
                <a:spcPts val="1200"/>
              </a:spcBef>
              <a:spcAft>
                <a:spcPts val="0"/>
              </a:spcAft>
              <a:buSzPts val="1600"/>
              <a:buNone/>
              <a:defRPr>
                <a:solidFill>
                  <a:srgbClr val="888C8F"/>
                </a:solidFill>
              </a:defRPr>
            </a:lvl5pPr>
            <a:lvl6pPr lvl="5" algn="ctr" rtl="0">
              <a:spcBef>
                <a:spcPts val="1200"/>
              </a:spcBef>
              <a:spcAft>
                <a:spcPts val="0"/>
              </a:spcAft>
              <a:buClr>
                <a:srgbClr val="888C8F"/>
              </a:buClr>
              <a:buSzPts val="1600"/>
              <a:buNone/>
              <a:defRPr>
                <a:solidFill>
                  <a:srgbClr val="888C8F"/>
                </a:solidFill>
              </a:defRPr>
            </a:lvl6pPr>
            <a:lvl7pPr lvl="6" algn="ctr" rtl="0">
              <a:spcBef>
                <a:spcPts val="1200"/>
              </a:spcBef>
              <a:spcAft>
                <a:spcPts val="0"/>
              </a:spcAft>
              <a:buClr>
                <a:srgbClr val="888C8F"/>
              </a:buClr>
              <a:buSzPts val="1600"/>
              <a:buNone/>
              <a:defRPr>
                <a:solidFill>
                  <a:srgbClr val="888C8F"/>
                </a:solidFill>
              </a:defRPr>
            </a:lvl7pPr>
            <a:lvl8pPr lvl="7" algn="ctr" rtl="0">
              <a:spcBef>
                <a:spcPts val="1200"/>
              </a:spcBef>
              <a:spcAft>
                <a:spcPts val="0"/>
              </a:spcAft>
              <a:buClr>
                <a:srgbClr val="888C8F"/>
              </a:buClr>
              <a:buSzPts val="1600"/>
              <a:buNone/>
              <a:defRPr>
                <a:solidFill>
                  <a:srgbClr val="888C8F"/>
                </a:solidFill>
              </a:defRPr>
            </a:lvl8pPr>
            <a:lvl9pPr lvl="8" algn="ctr" rtl="0">
              <a:spcBef>
                <a:spcPts val="1200"/>
              </a:spcBef>
              <a:spcAft>
                <a:spcPts val="1200"/>
              </a:spcAft>
              <a:buClr>
                <a:srgbClr val="888C8F"/>
              </a:buClr>
              <a:buSzPts val="1600"/>
              <a:buNone/>
              <a:defRPr>
                <a:solidFill>
                  <a:srgbClr val="888C8F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16"/>
          <p:cNvSpPr txBox="1"/>
          <p:nvPr/>
        </p:nvSpPr>
        <p:spPr>
          <a:xfrm>
            <a:off x="459486" y="3771900"/>
            <a:ext cx="8229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71100" rIns="71100" bIns="71100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"/>
          <p:cNvSpPr txBox="1">
            <a:spLocks noGrp="1"/>
          </p:cNvSpPr>
          <p:nvPr>
            <p:ph type="title"/>
          </p:nvPr>
        </p:nvSpPr>
        <p:spPr>
          <a:xfrm>
            <a:off x="432054" y="342900"/>
            <a:ext cx="8229599" cy="85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18"/>
          <p:cNvSpPr txBox="1">
            <a:spLocks noGrp="1"/>
          </p:cNvSpPr>
          <p:nvPr>
            <p:ph type="body" idx="1"/>
          </p:nvPr>
        </p:nvSpPr>
        <p:spPr>
          <a:xfrm>
            <a:off x="432054" y="1200151"/>
            <a:ext cx="8229600" cy="338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115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115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9" name="Google Shape;369;p18"/>
          <p:cNvSpPr txBox="1">
            <a:spLocks noGrp="1"/>
          </p:cNvSpPr>
          <p:nvPr>
            <p:ph type="dt" idx="10"/>
          </p:nvPr>
        </p:nvSpPr>
        <p:spPr>
          <a:xfrm>
            <a:off x="7440215" y="4767263"/>
            <a:ext cx="54530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18"/>
          <p:cNvSpPr txBox="1">
            <a:spLocks noGrp="1"/>
          </p:cNvSpPr>
          <p:nvPr>
            <p:ph type="ftr" idx="11"/>
          </p:nvPr>
        </p:nvSpPr>
        <p:spPr>
          <a:xfrm>
            <a:off x="432196" y="4767263"/>
            <a:ext cx="68294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8"/>
          <p:cNvSpPr txBox="1">
            <a:spLocks noGrp="1"/>
          </p:cNvSpPr>
          <p:nvPr>
            <p:ph type="sldNum" idx="12"/>
          </p:nvPr>
        </p:nvSpPr>
        <p:spPr>
          <a:xfrm>
            <a:off x="8139113" y="4767263"/>
            <a:ext cx="531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 Left" type="objTx">
  <p:cSld name="OBJECT_WITH_CAPTION_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0"/>
          <p:cNvSpPr txBox="1">
            <a:spLocks noGrp="1"/>
          </p:cNvSpPr>
          <p:nvPr>
            <p:ph type="title"/>
          </p:nvPr>
        </p:nvSpPr>
        <p:spPr>
          <a:xfrm>
            <a:off x="432054" y="204788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5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20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500"/>
            </a:lvl1pPr>
            <a:lvl2pPr marL="914400" lvl="1" indent="-32385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–"/>
              <a:defRPr sz="1500"/>
            </a:lvl2pPr>
            <a:lvl3pPr marL="1371600" lvl="2" indent="-31115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•"/>
              <a:defRPr sz="1500"/>
            </a:lvl3pPr>
            <a:lvl4pPr marL="1828800" lvl="3" indent="-31115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–"/>
              <a:defRPr sz="1500"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»"/>
              <a:defRPr sz="12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82" name="Google Shape;382;p20"/>
          <p:cNvSpPr txBox="1">
            <a:spLocks noGrp="1"/>
          </p:cNvSpPr>
          <p:nvPr>
            <p:ph type="body" idx="2"/>
          </p:nvPr>
        </p:nvSpPr>
        <p:spPr>
          <a:xfrm>
            <a:off x="432054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sz="1100"/>
            </a:lvl1pPr>
            <a:lvl2pPr marL="914400" lvl="1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600"/>
              <a:buNone/>
              <a:defRPr sz="7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SzPts val="700"/>
              <a:buNone/>
              <a:defRPr sz="7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383" name="Google Shape;383;p20"/>
          <p:cNvSpPr txBox="1">
            <a:spLocks noGrp="1"/>
          </p:cNvSpPr>
          <p:nvPr>
            <p:ph type="dt" idx="10"/>
          </p:nvPr>
        </p:nvSpPr>
        <p:spPr>
          <a:xfrm>
            <a:off x="7440215" y="4767263"/>
            <a:ext cx="54530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20"/>
          <p:cNvSpPr txBox="1">
            <a:spLocks noGrp="1"/>
          </p:cNvSpPr>
          <p:nvPr>
            <p:ph type="ftr" idx="11"/>
          </p:nvPr>
        </p:nvSpPr>
        <p:spPr>
          <a:xfrm>
            <a:off x="432196" y="4767263"/>
            <a:ext cx="68294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20"/>
          <p:cNvSpPr txBox="1">
            <a:spLocks noGrp="1"/>
          </p:cNvSpPr>
          <p:nvPr>
            <p:ph type="sldNum" idx="12"/>
          </p:nvPr>
        </p:nvSpPr>
        <p:spPr>
          <a:xfrm>
            <a:off x="8139113" y="4767263"/>
            <a:ext cx="531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1"/>
          <p:cNvSpPr txBox="1">
            <a:spLocks noGrp="1"/>
          </p:cNvSpPr>
          <p:nvPr>
            <p:ph type="title"/>
          </p:nvPr>
        </p:nvSpPr>
        <p:spPr>
          <a:xfrm>
            <a:off x="430214" y="342900"/>
            <a:ext cx="8229599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21"/>
          <p:cNvSpPr txBox="1">
            <a:spLocks noGrp="1"/>
          </p:cNvSpPr>
          <p:nvPr>
            <p:ph type="dt" idx="10"/>
          </p:nvPr>
        </p:nvSpPr>
        <p:spPr>
          <a:xfrm>
            <a:off x="7440215" y="4767263"/>
            <a:ext cx="54530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1"/>
          <p:cNvSpPr txBox="1">
            <a:spLocks noGrp="1"/>
          </p:cNvSpPr>
          <p:nvPr>
            <p:ph type="ftr" idx="11"/>
          </p:nvPr>
        </p:nvSpPr>
        <p:spPr>
          <a:xfrm>
            <a:off x="432196" y="4767263"/>
            <a:ext cx="68294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1"/>
          <p:cNvSpPr txBox="1">
            <a:spLocks noGrp="1"/>
          </p:cNvSpPr>
          <p:nvPr>
            <p:ph type="sldNum" idx="12"/>
          </p:nvPr>
        </p:nvSpPr>
        <p:spPr>
          <a:xfrm>
            <a:off x="8139113" y="4767263"/>
            <a:ext cx="531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2"/>
          <p:cNvSpPr txBox="1">
            <a:spLocks noGrp="1"/>
          </p:cNvSpPr>
          <p:nvPr>
            <p:ph type="body" idx="1"/>
          </p:nvPr>
        </p:nvSpPr>
        <p:spPr>
          <a:xfrm>
            <a:off x="432054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3" name="Google Shape;393;p22"/>
          <p:cNvSpPr txBox="1">
            <a:spLocks noGrp="1"/>
          </p:cNvSpPr>
          <p:nvPr>
            <p:ph type="body" idx="2"/>
          </p:nvPr>
        </p:nvSpPr>
        <p:spPr>
          <a:xfrm>
            <a:off x="432054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1pPr>
            <a:lvl2pPr marL="914400" lvl="1" indent="-3175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–"/>
              <a:defRPr sz="1400"/>
            </a:lvl2pPr>
            <a:lvl3pPr marL="1371600" lvl="2" indent="-29845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 sz="1400"/>
            </a:lvl3pPr>
            <a:lvl4pPr marL="1828800" lvl="3" indent="-29845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–"/>
              <a:defRPr sz="1400"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»"/>
              <a:defRPr sz="1400"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1pPr>
            <a:lvl2pPr marL="914400" lvl="1" indent="-3175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–"/>
              <a:defRPr sz="1400"/>
            </a:lvl2pPr>
            <a:lvl3pPr marL="1371600" lvl="2" indent="-29845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 sz="1400"/>
            </a:lvl3pPr>
            <a:lvl4pPr marL="1828800" lvl="3" indent="-29845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–"/>
              <a:defRPr sz="1400"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»"/>
              <a:defRPr sz="1400"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title"/>
          </p:nvPr>
        </p:nvSpPr>
        <p:spPr>
          <a:xfrm>
            <a:off x="430214" y="342900"/>
            <a:ext cx="8229600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body" idx="5"/>
          </p:nvPr>
        </p:nvSpPr>
        <p:spPr>
          <a:xfrm>
            <a:off x="432053" y="791766"/>
            <a:ext cx="8229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 sz="1500" i="0">
                <a:solidFill>
                  <a:schemeClr val="accent2"/>
                </a:solidFill>
              </a:defRPr>
            </a:lvl1pPr>
            <a:lvl2pPr marL="914400" lvl="1" indent="-3175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298450" algn="l"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98450" algn="l">
              <a:spcBef>
                <a:spcPts val="300"/>
              </a:spcBef>
              <a:spcAft>
                <a:spcPts val="0"/>
              </a:spcAft>
              <a:buSzPts val="11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dt" idx="10"/>
          </p:nvPr>
        </p:nvSpPr>
        <p:spPr>
          <a:xfrm>
            <a:off x="7440215" y="4767263"/>
            <a:ext cx="54530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ftr" idx="11"/>
          </p:nvPr>
        </p:nvSpPr>
        <p:spPr>
          <a:xfrm>
            <a:off x="432196" y="4767263"/>
            <a:ext cx="68294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22"/>
          <p:cNvSpPr txBox="1">
            <a:spLocks noGrp="1"/>
          </p:cNvSpPr>
          <p:nvPr>
            <p:ph type="sldNum" idx="12"/>
          </p:nvPr>
        </p:nvSpPr>
        <p:spPr>
          <a:xfrm>
            <a:off x="8139113" y="4767263"/>
            <a:ext cx="531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3"/>
          <p:cNvSpPr txBox="1">
            <a:spLocks noGrp="1"/>
          </p:cNvSpPr>
          <p:nvPr>
            <p:ph type="body" idx="1"/>
          </p:nvPr>
        </p:nvSpPr>
        <p:spPr>
          <a:xfrm>
            <a:off x="432054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1pPr>
            <a:lvl2pPr marL="914400" lvl="1" indent="-3175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–"/>
              <a:defRPr sz="1400"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 sz="1400"/>
            </a:lvl3pPr>
            <a:lvl4pPr marL="1828800" lvl="3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–"/>
              <a:defRPr sz="1400"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»"/>
              <a:defRPr sz="1200"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403" name="Google Shape;403;p23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/>
            </a:lvl1pPr>
            <a:lvl2pPr marL="914400" lvl="1" indent="-3175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–"/>
              <a:defRPr sz="1400"/>
            </a:lvl2pPr>
            <a:lvl3pPr marL="1371600" lvl="2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 sz="1400"/>
            </a:lvl3pPr>
            <a:lvl4pPr marL="1828800" lvl="3" indent="-2984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–"/>
              <a:defRPr sz="1400"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»"/>
              <a:defRPr sz="1200"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404" name="Google Shape;404;p23"/>
          <p:cNvSpPr txBox="1">
            <a:spLocks noGrp="1"/>
          </p:cNvSpPr>
          <p:nvPr>
            <p:ph type="title"/>
          </p:nvPr>
        </p:nvSpPr>
        <p:spPr>
          <a:xfrm>
            <a:off x="432053" y="342900"/>
            <a:ext cx="8229600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3"/>
          <p:cNvSpPr txBox="1">
            <a:spLocks noGrp="1"/>
          </p:cNvSpPr>
          <p:nvPr>
            <p:ph type="body" idx="3"/>
          </p:nvPr>
        </p:nvSpPr>
        <p:spPr>
          <a:xfrm>
            <a:off x="432054" y="791766"/>
            <a:ext cx="8229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 sz="1500" i="0">
                <a:solidFill>
                  <a:schemeClr val="accent2"/>
                </a:solidFill>
              </a:defRPr>
            </a:lvl1pPr>
            <a:lvl2pPr marL="914400" lvl="1" indent="-3175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298450" algn="l"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98450" algn="l">
              <a:spcBef>
                <a:spcPts val="300"/>
              </a:spcBef>
              <a:spcAft>
                <a:spcPts val="0"/>
              </a:spcAft>
              <a:buSzPts val="11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6" name="Google Shape;406;p23"/>
          <p:cNvSpPr txBox="1">
            <a:spLocks noGrp="1"/>
          </p:cNvSpPr>
          <p:nvPr>
            <p:ph type="dt" idx="10"/>
          </p:nvPr>
        </p:nvSpPr>
        <p:spPr>
          <a:xfrm>
            <a:off x="7440215" y="4767263"/>
            <a:ext cx="54530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3"/>
          <p:cNvSpPr txBox="1">
            <a:spLocks noGrp="1"/>
          </p:cNvSpPr>
          <p:nvPr>
            <p:ph type="ftr" idx="11"/>
          </p:nvPr>
        </p:nvSpPr>
        <p:spPr>
          <a:xfrm>
            <a:off x="432196" y="4767263"/>
            <a:ext cx="68294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23"/>
          <p:cNvSpPr txBox="1">
            <a:spLocks noGrp="1"/>
          </p:cNvSpPr>
          <p:nvPr>
            <p:ph type="sldNum" idx="12"/>
          </p:nvPr>
        </p:nvSpPr>
        <p:spPr>
          <a:xfrm>
            <a:off x="8139113" y="4767263"/>
            <a:ext cx="531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Color">
  <p:cSld name="Section Header Color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4"/>
          <p:cNvSpPr txBox="1">
            <a:spLocks noGrp="1"/>
          </p:cNvSpPr>
          <p:nvPr>
            <p:ph type="title"/>
          </p:nvPr>
        </p:nvSpPr>
        <p:spPr>
          <a:xfrm>
            <a:off x="432054" y="1371600"/>
            <a:ext cx="8222309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4100" b="1" i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4"/>
          <p:cNvSpPr txBox="1">
            <a:spLocks noGrp="1"/>
          </p:cNvSpPr>
          <p:nvPr>
            <p:ph type="body" idx="1"/>
          </p:nvPr>
        </p:nvSpPr>
        <p:spPr>
          <a:xfrm>
            <a:off x="432054" y="2743200"/>
            <a:ext cx="8222309" cy="7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 sz="1500" b="0" i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C8F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C8F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900"/>
              <a:buNone/>
              <a:defRPr sz="1100">
                <a:solidFill>
                  <a:srgbClr val="888C8F"/>
                </a:solidFill>
              </a:defRPr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C8F"/>
                </a:solidFill>
              </a:defRPr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rgbClr val="888C8F"/>
              </a:buClr>
              <a:buSzPts val="1100"/>
              <a:buNone/>
              <a:defRPr sz="1100">
                <a:solidFill>
                  <a:srgbClr val="888C8F"/>
                </a:solidFill>
              </a:defRPr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rgbClr val="888C8F"/>
              </a:buClr>
              <a:buSzPts val="1100"/>
              <a:buNone/>
              <a:defRPr sz="1100">
                <a:solidFill>
                  <a:srgbClr val="888C8F"/>
                </a:solidFill>
              </a:defRPr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rgbClr val="888C8F"/>
              </a:buClr>
              <a:buSzPts val="1100"/>
              <a:buNone/>
              <a:defRPr sz="1100">
                <a:solidFill>
                  <a:srgbClr val="888C8F"/>
                </a:solidFill>
              </a:defRPr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rgbClr val="888C8F"/>
              </a:buClr>
              <a:buSzPts val="1100"/>
              <a:buNone/>
              <a:defRPr sz="1100">
                <a:solidFill>
                  <a:srgbClr val="888C8F"/>
                </a:solidFill>
              </a:defRPr>
            </a:lvl9pPr>
          </a:lstStyle>
          <a:p>
            <a:endParaRPr/>
          </a:p>
        </p:txBody>
      </p:sp>
      <p:sp>
        <p:nvSpPr>
          <p:cNvPr id="412" name="Google Shape;412;p24"/>
          <p:cNvSpPr txBox="1">
            <a:spLocks noGrp="1"/>
          </p:cNvSpPr>
          <p:nvPr>
            <p:ph type="body" idx="2"/>
          </p:nvPr>
        </p:nvSpPr>
        <p:spPr>
          <a:xfrm>
            <a:off x="432054" y="3771900"/>
            <a:ext cx="8229068" cy="951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800"/>
              <a:buNone/>
              <a:defRPr sz="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79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800"/>
              <a:buChar char="–"/>
              <a:defRPr sz="8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73050" algn="l">
              <a:spcBef>
                <a:spcPts val="300"/>
              </a:spcBef>
              <a:spcAft>
                <a:spcPts val="0"/>
              </a:spcAft>
              <a:buSzPts val="700"/>
              <a:buChar char="•"/>
              <a:defRPr sz="8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73050" algn="l">
              <a:spcBef>
                <a:spcPts val="300"/>
              </a:spcBef>
              <a:spcAft>
                <a:spcPts val="0"/>
              </a:spcAft>
              <a:buSzPts val="700"/>
              <a:buChar char="–"/>
              <a:defRPr sz="8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SzPts val="800"/>
              <a:buChar char="»"/>
              <a:defRPr sz="8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3" name="Google Shape;413;p24"/>
          <p:cNvSpPr txBox="1">
            <a:spLocks noGrp="1"/>
          </p:cNvSpPr>
          <p:nvPr>
            <p:ph type="dt" idx="10"/>
          </p:nvPr>
        </p:nvSpPr>
        <p:spPr>
          <a:xfrm>
            <a:off x="7440215" y="4767263"/>
            <a:ext cx="54530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4"/>
          <p:cNvSpPr txBox="1">
            <a:spLocks noGrp="1"/>
          </p:cNvSpPr>
          <p:nvPr>
            <p:ph type="ftr" idx="11"/>
          </p:nvPr>
        </p:nvSpPr>
        <p:spPr>
          <a:xfrm>
            <a:off x="432196" y="4767263"/>
            <a:ext cx="68294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4"/>
          <p:cNvSpPr txBox="1">
            <a:spLocks noGrp="1"/>
          </p:cNvSpPr>
          <p:nvPr>
            <p:ph type="sldNum" idx="12"/>
          </p:nvPr>
        </p:nvSpPr>
        <p:spPr>
          <a:xfrm>
            <a:off x="8139113" y="4767263"/>
            <a:ext cx="531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>
  <p:cSld name="Title, Subtitle and Content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5"/>
          <p:cNvSpPr txBox="1">
            <a:spLocks noGrp="1"/>
          </p:cNvSpPr>
          <p:nvPr>
            <p:ph type="title"/>
          </p:nvPr>
        </p:nvSpPr>
        <p:spPr>
          <a:xfrm>
            <a:off x="430214" y="342900"/>
            <a:ext cx="8229600" cy="4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2400" b="1" i="0" cap="none">
                <a:solidFill>
                  <a:srgbClr val="313C5A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25"/>
          <p:cNvSpPr txBox="1">
            <a:spLocks noGrp="1"/>
          </p:cNvSpPr>
          <p:nvPr>
            <p:ph type="body" idx="1"/>
          </p:nvPr>
        </p:nvSpPr>
        <p:spPr>
          <a:xfrm>
            <a:off x="430212" y="1200151"/>
            <a:ext cx="8256588" cy="337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–"/>
              <a:defRPr/>
            </a:lvl2pPr>
            <a:lvl3pPr marL="1371600" lvl="2" indent="-31115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•"/>
              <a:defRPr/>
            </a:lvl3pPr>
            <a:lvl4pPr marL="1828800" lvl="3" indent="-31115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–"/>
              <a:defRPr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25"/>
          <p:cNvSpPr txBox="1">
            <a:spLocks noGrp="1"/>
          </p:cNvSpPr>
          <p:nvPr>
            <p:ph type="body" idx="2"/>
          </p:nvPr>
        </p:nvSpPr>
        <p:spPr>
          <a:xfrm>
            <a:off x="432054" y="791766"/>
            <a:ext cx="8202612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 sz="1500" i="0">
                <a:solidFill>
                  <a:schemeClr val="accent2"/>
                </a:solidFill>
              </a:defRPr>
            </a:lvl1pPr>
            <a:lvl2pPr marL="914400" lvl="1" indent="-3175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298450" algn="l"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98450" algn="l">
              <a:spcBef>
                <a:spcPts val="300"/>
              </a:spcBef>
              <a:spcAft>
                <a:spcPts val="0"/>
              </a:spcAft>
              <a:buSzPts val="11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0" name="Google Shape;420;p25"/>
          <p:cNvSpPr txBox="1">
            <a:spLocks noGrp="1"/>
          </p:cNvSpPr>
          <p:nvPr>
            <p:ph type="dt" idx="10"/>
          </p:nvPr>
        </p:nvSpPr>
        <p:spPr>
          <a:xfrm>
            <a:off x="7440215" y="4767263"/>
            <a:ext cx="54530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5"/>
          <p:cNvSpPr txBox="1">
            <a:spLocks noGrp="1"/>
          </p:cNvSpPr>
          <p:nvPr>
            <p:ph type="ftr" idx="11"/>
          </p:nvPr>
        </p:nvSpPr>
        <p:spPr>
          <a:xfrm>
            <a:off x="432196" y="4767263"/>
            <a:ext cx="68294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5"/>
          <p:cNvSpPr txBox="1">
            <a:spLocks noGrp="1"/>
          </p:cNvSpPr>
          <p:nvPr>
            <p:ph type="sldNum" idx="12"/>
          </p:nvPr>
        </p:nvSpPr>
        <p:spPr>
          <a:xfrm>
            <a:off x="8139113" y="4767263"/>
            <a:ext cx="531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3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>
              <a:spcBef>
                <a:spcPts val="600"/>
              </a:spcBef>
              <a:spcAft>
                <a:spcPts val="0"/>
              </a:spcAft>
              <a:buSzPts val="1500"/>
              <a:buChar char="•"/>
              <a:defRPr/>
            </a:lvl1pPr>
            <a:lvl2pPr marL="914400" lvl="1" indent="-323850">
              <a:spcBef>
                <a:spcPts val="300"/>
              </a:spcBef>
              <a:spcAft>
                <a:spcPts val="0"/>
              </a:spcAft>
              <a:buSzPts val="1500"/>
              <a:buChar char="–"/>
              <a:defRPr/>
            </a:lvl2pPr>
            <a:lvl3pPr marL="1371600" lvl="2" indent="-311150">
              <a:spcBef>
                <a:spcPts val="300"/>
              </a:spcBef>
              <a:spcAft>
                <a:spcPts val="0"/>
              </a:spcAft>
              <a:buSzPts val="1300"/>
              <a:buChar char="•"/>
              <a:defRPr/>
            </a:lvl3pPr>
            <a:lvl4pPr marL="1828800" lvl="3" indent="-311150">
              <a:spcBef>
                <a:spcPts val="300"/>
              </a:spcBef>
              <a:spcAft>
                <a:spcPts val="0"/>
              </a:spcAft>
              <a:buSzPts val="1300"/>
              <a:buChar char="–"/>
              <a:defRPr/>
            </a:lvl4pPr>
            <a:lvl5pPr marL="2286000" lvl="4" indent="-323850">
              <a:spcBef>
                <a:spcPts val="300"/>
              </a:spcBef>
              <a:spcAft>
                <a:spcPts val="0"/>
              </a:spcAft>
              <a:buSzPts val="1500"/>
              <a:buChar char="»"/>
              <a:defRPr/>
            </a:lvl5pPr>
            <a:lvl6pPr marL="2743200" lvl="5" indent="-32385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751" name="Google Shape;751;p3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55" y="342900"/>
            <a:ext cx="8229599" cy="857251"/>
          </a:xfrm>
        </p:spPr>
        <p:txBody>
          <a:bodyPr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54" y="1200151"/>
            <a:ext cx="8229600" cy="3381374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342900" indent="-171450">
              <a:spcBef>
                <a:spcPts val="285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D7054-5B2B-29AF-C3A7-C71051605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B294B-B1AE-2164-4A99-8A94EA1E6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58853-8CBB-C79F-21C0-6B60B0488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B5E07-0DD5-457A-B691-596B09961E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378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/Color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1">
            <a:extLst>
              <a:ext uri="{FF2B5EF4-FFF2-40B4-BE49-F238E27FC236}">
                <a16:creationId xmlns:a16="http://schemas.microsoft.com/office/drawing/2014/main" id="{D4DA55AA-AF45-9D4F-D13F-BEA68861C53E}"/>
              </a:ext>
            </a:extLst>
          </p:cNvPr>
          <p:cNvGrpSpPr>
            <a:grpSpLocks/>
          </p:cNvGrpSpPr>
          <p:nvPr/>
        </p:nvGrpSpPr>
        <p:grpSpPr bwMode="auto">
          <a:xfrm>
            <a:off x="-151210" y="-105966"/>
            <a:ext cx="9439276" cy="5353051"/>
            <a:chOff x="-151325" y="-141165"/>
            <a:chExt cx="9439923" cy="7136527"/>
          </a:xfrm>
        </p:grpSpPr>
        <p:grpSp>
          <p:nvGrpSpPr>
            <p:cNvPr id="5" name="Group 152">
              <a:extLst>
                <a:ext uri="{FF2B5EF4-FFF2-40B4-BE49-F238E27FC236}">
                  <a16:creationId xmlns:a16="http://schemas.microsoft.com/office/drawing/2014/main" id="{7A8770B7-703C-3ACC-D314-7B1F6B68AF1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DDA95A9F-8B84-1ABA-ED24-3C973FDDD508}"/>
                  </a:ext>
                </a:extLst>
              </p:cNvPr>
              <p:cNvCxnSpPr/>
              <p:nvPr userDrawn="1"/>
            </p:nvCxnSpPr>
            <p:spPr>
              <a:xfrm>
                <a:off x="458318" y="658207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84A0F5E9-56DC-E475-5825-DBB8B43F0F8E}"/>
                  </a:ext>
                </a:extLst>
              </p:cNvPr>
              <p:cNvCxnSpPr/>
              <p:nvPr userDrawn="1"/>
            </p:nvCxnSpPr>
            <p:spPr>
              <a:xfrm>
                <a:off x="8684910" y="658207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1" name="Group 263">
                <a:extLst>
                  <a:ext uri="{FF2B5EF4-FFF2-40B4-BE49-F238E27FC236}">
                    <a16:creationId xmlns:a16="http://schemas.microsoft.com/office/drawing/2014/main" id="{A6823B4E-879D-A37D-C8FB-EDEB318CDA6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9E400F4D-8CFC-69BA-AA74-9D874061E058}"/>
                    </a:ext>
                  </a:extLst>
                </p:cNvPr>
                <p:cNvCxnSpPr/>
                <p:nvPr userDrawn="1"/>
              </p:nvCxnSpPr>
              <p:spPr>
                <a:xfrm>
                  <a:off x="818445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>
                  <a:extLst>
                    <a:ext uri="{FF2B5EF4-FFF2-40B4-BE49-F238E27FC236}">
                      <a16:creationId xmlns:a16="http://schemas.microsoft.com/office/drawing/2014/main" id="{E8BBF824-AE12-383A-5E3E-C3E17828DD12}"/>
                    </a:ext>
                  </a:extLst>
                </p:cNvPr>
                <p:cNvCxnSpPr/>
                <p:nvPr userDrawn="1"/>
              </p:nvCxnSpPr>
              <p:spPr>
                <a:xfrm>
                  <a:off x="803204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264">
                <a:extLst>
                  <a:ext uri="{FF2B5EF4-FFF2-40B4-BE49-F238E27FC236}">
                    <a16:creationId xmlns:a16="http://schemas.microsoft.com/office/drawing/2014/main" id="{7E4A2160-DE4F-B6F2-9DA1-DD222584986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AB50CE53-4C7E-3B33-6AA2-F47AC062B3CC}"/>
                    </a:ext>
                  </a:extLst>
                </p:cNvPr>
                <p:cNvCxnSpPr/>
                <p:nvPr userDrawn="1"/>
              </p:nvCxnSpPr>
              <p:spPr>
                <a:xfrm>
                  <a:off x="813613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8D3AB5DD-7FC7-9C66-B5D2-FB3057B9B691}"/>
                    </a:ext>
                  </a:extLst>
                </p:cNvPr>
                <p:cNvCxnSpPr/>
                <p:nvPr userDrawn="1"/>
              </p:nvCxnSpPr>
              <p:spPr>
                <a:xfrm>
                  <a:off x="798372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265">
                <a:extLst>
                  <a:ext uri="{FF2B5EF4-FFF2-40B4-BE49-F238E27FC236}">
                    <a16:creationId xmlns:a16="http://schemas.microsoft.com/office/drawing/2014/main" id="{510F0EF3-B13B-6F3D-725E-20A02BDD7D2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341A7F5D-9E7A-FC3E-B7AF-8652D70B26F3}"/>
                    </a:ext>
                  </a:extLst>
                </p:cNvPr>
                <p:cNvCxnSpPr/>
                <p:nvPr userDrawn="1"/>
              </p:nvCxnSpPr>
              <p:spPr>
                <a:xfrm>
                  <a:off x="8184267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B1AD0178-9C67-FD25-91B1-548D1BB623AD}"/>
                    </a:ext>
                  </a:extLst>
                </p:cNvPr>
                <p:cNvCxnSpPr/>
                <p:nvPr userDrawn="1"/>
              </p:nvCxnSpPr>
              <p:spPr>
                <a:xfrm>
                  <a:off x="8031856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266">
                <a:extLst>
                  <a:ext uri="{FF2B5EF4-FFF2-40B4-BE49-F238E27FC236}">
                    <a16:creationId xmlns:a16="http://schemas.microsoft.com/office/drawing/2014/main" id="{8180FA4C-58F0-482E-DB58-E8EF18D9D4E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61BA4576-247A-21CF-924B-F39F5AF23A8E}"/>
                    </a:ext>
                  </a:extLst>
                </p:cNvPr>
                <p:cNvCxnSpPr/>
                <p:nvPr userDrawn="1"/>
              </p:nvCxnSpPr>
              <p:spPr>
                <a:xfrm>
                  <a:off x="813595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E8CCAA60-9392-EC0F-E58C-7A9A0F4F8EB5}"/>
                    </a:ext>
                  </a:extLst>
                </p:cNvPr>
                <p:cNvCxnSpPr/>
                <p:nvPr userDrawn="1"/>
              </p:nvCxnSpPr>
              <p:spPr>
                <a:xfrm>
                  <a:off x="798354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267">
                <a:extLst>
                  <a:ext uri="{FF2B5EF4-FFF2-40B4-BE49-F238E27FC236}">
                    <a16:creationId xmlns:a16="http://schemas.microsoft.com/office/drawing/2014/main" id="{604B14AA-2D9C-AAFF-D86F-A4B8CB0D6AF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9DCF3C18-0A20-5385-B4E5-4FA181A0EFBC}"/>
                    </a:ext>
                  </a:extLst>
                </p:cNvPr>
                <p:cNvCxnSpPr/>
                <p:nvPr userDrawn="1"/>
              </p:nvCxnSpPr>
              <p:spPr>
                <a:xfrm>
                  <a:off x="8184082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E6FED366-7FC5-3EE9-10B0-5FA5FA5F71FC}"/>
                    </a:ext>
                  </a:extLst>
                </p:cNvPr>
                <p:cNvCxnSpPr/>
                <p:nvPr userDrawn="1"/>
              </p:nvCxnSpPr>
              <p:spPr>
                <a:xfrm>
                  <a:off x="803167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268">
                <a:extLst>
                  <a:ext uri="{FF2B5EF4-FFF2-40B4-BE49-F238E27FC236}">
                    <a16:creationId xmlns:a16="http://schemas.microsoft.com/office/drawing/2014/main" id="{89F5F11A-25DE-CF47-580A-30A0BEA7A58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0F5C4B65-D8C6-7AE4-6B6E-946963EAE93F}"/>
                    </a:ext>
                  </a:extLst>
                </p:cNvPr>
                <p:cNvCxnSpPr/>
                <p:nvPr userDrawn="1"/>
              </p:nvCxnSpPr>
              <p:spPr>
                <a:xfrm>
                  <a:off x="813576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BB28F38A-FAC6-5438-55DF-5D7074579C20}"/>
                    </a:ext>
                  </a:extLst>
                </p:cNvPr>
                <p:cNvCxnSpPr/>
                <p:nvPr userDrawn="1"/>
              </p:nvCxnSpPr>
              <p:spPr>
                <a:xfrm>
                  <a:off x="803217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269">
                <a:extLst>
                  <a:ext uri="{FF2B5EF4-FFF2-40B4-BE49-F238E27FC236}">
                    <a16:creationId xmlns:a16="http://schemas.microsoft.com/office/drawing/2014/main" id="{5D48FB3F-B512-18FD-1C46-75F9FCAD412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D4A908DE-3D9D-C9C1-C986-5AC121E77E46}"/>
                    </a:ext>
                  </a:extLst>
                </p:cNvPr>
                <p:cNvCxnSpPr/>
                <p:nvPr userDrawn="1"/>
              </p:nvCxnSpPr>
              <p:spPr>
                <a:xfrm>
                  <a:off x="813626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DDB13A81-9391-DDAB-3AF0-AB7A963AA33C}"/>
                    </a:ext>
                  </a:extLst>
                </p:cNvPr>
                <p:cNvCxnSpPr/>
                <p:nvPr userDrawn="1"/>
              </p:nvCxnSpPr>
              <p:spPr>
                <a:xfrm>
                  <a:off x="7983858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270">
                <a:extLst>
                  <a:ext uri="{FF2B5EF4-FFF2-40B4-BE49-F238E27FC236}">
                    <a16:creationId xmlns:a16="http://schemas.microsoft.com/office/drawing/2014/main" id="{0C184387-5916-0522-BC57-9875A5AE949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ED817350-BC38-4DCD-B374-5B84885A753E}"/>
                    </a:ext>
                  </a:extLst>
                </p:cNvPr>
                <p:cNvCxnSpPr/>
                <p:nvPr userDrawn="1"/>
              </p:nvCxnSpPr>
              <p:spPr>
                <a:xfrm>
                  <a:off x="818440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2383A94B-A508-4207-724E-4D2A9C85B3F0}"/>
                    </a:ext>
                  </a:extLst>
                </p:cNvPr>
                <p:cNvCxnSpPr/>
                <p:nvPr userDrawn="1"/>
              </p:nvCxnSpPr>
              <p:spPr>
                <a:xfrm>
                  <a:off x="803198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271">
                <a:extLst>
                  <a:ext uri="{FF2B5EF4-FFF2-40B4-BE49-F238E27FC236}">
                    <a16:creationId xmlns:a16="http://schemas.microsoft.com/office/drawing/2014/main" id="{6DE5E0F4-677C-C2C1-56F7-C7DB3C55CF0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19490ABB-53DE-960C-3375-59763CFEFC02}"/>
                    </a:ext>
                  </a:extLst>
                </p:cNvPr>
                <p:cNvCxnSpPr/>
                <p:nvPr userDrawn="1"/>
              </p:nvCxnSpPr>
              <p:spPr>
                <a:xfrm>
                  <a:off x="813608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4E51FBD0-78A9-9BB9-58AC-3803C02EF17C}"/>
                    </a:ext>
                  </a:extLst>
                </p:cNvPr>
                <p:cNvCxnSpPr/>
                <p:nvPr userDrawn="1"/>
              </p:nvCxnSpPr>
              <p:spPr>
                <a:xfrm>
                  <a:off x="7983673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272">
                <a:extLst>
                  <a:ext uri="{FF2B5EF4-FFF2-40B4-BE49-F238E27FC236}">
                    <a16:creationId xmlns:a16="http://schemas.microsoft.com/office/drawing/2014/main" id="{0866F129-F43C-5D90-4F07-E8037552795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D56A482F-372B-E018-965B-C6A3EB5F160C}"/>
                    </a:ext>
                  </a:extLst>
                </p:cNvPr>
                <p:cNvCxnSpPr/>
                <p:nvPr userDrawn="1"/>
              </p:nvCxnSpPr>
              <p:spPr>
                <a:xfrm>
                  <a:off x="818421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B43576D2-C566-3E7C-6041-3AD47AB6B6E9}"/>
                    </a:ext>
                  </a:extLst>
                </p:cNvPr>
                <p:cNvCxnSpPr/>
                <p:nvPr userDrawn="1"/>
              </p:nvCxnSpPr>
              <p:spPr>
                <a:xfrm>
                  <a:off x="803180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273">
                <a:extLst>
                  <a:ext uri="{FF2B5EF4-FFF2-40B4-BE49-F238E27FC236}">
                    <a16:creationId xmlns:a16="http://schemas.microsoft.com/office/drawing/2014/main" id="{250C0D12-9BE9-C48D-A04D-29BBF147873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0768FFC4-4F41-6BCF-1A0F-CE38DFF251F0}"/>
                    </a:ext>
                  </a:extLst>
                </p:cNvPr>
                <p:cNvCxnSpPr/>
                <p:nvPr userDrawn="1"/>
              </p:nvCxnSpPr>
              <p:spPr>
                <a:xfrm>
                  <a:off x="813589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E9ED2422-16D7-C4CF-1F32-09F36CC89DAD}"/>
                    </a:ext>
                  </a:extLst>
                </p:cNvPr>
                <p:cNvCxnSpPr/>
                <p:nvPr userDrawn="1"/>
              </p:nvCxnSpPr>
              <p:spPr>
                <a:xfrm>
                  <a:off x="798348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Group 153">
              <a:extLst>
                <a:ext uri="{FF2B5EF4-FFF2-40B4-BE49-F238E27FC236}">
                  <a16:creationId xmlns:a16="http://schemas.microsoft.com/office/drawing/2014/main" id="{3EEF9053-C365-4060-22C0-7E58344F729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9BE37968-8F30-7DE2-930C-06F7EC289FA9}"/>
                  </a:ext>
                </a:extLst>
              </p:cNvPr>
              <p:cNvCxnSpPr/>
              <p:nvPr userDrawn="1"/>
            </p:nvCxnSpPr>
            <p:spPr>
              <a:xfrm rot="5400000">
                <a:off x="-177553" y="39275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4" name="Group 227">
                <a:extLst>
                  <a:ext uri="{FF2B5EF4-FFF2-40B4-BE49-F238E27FC236}">
                    <a16:creationId xmlns:a16="http://schemas.microsoft.com/office/drawing/2014/main" id="{510F6123-6A6E-6A93-A0C3-E7B8A11990C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87245C0C-9170-A1C5-8D10-72F443216CF8}"/>
                    </a:ext>
                  </a:extLst>
                </p:cNvPr>
                <p:cNvCxnSpPr/>
                <p:nvPr userDrawn="1"/>
              </p:nvCxnSpPr>
              <p:spPr>
                <a:xfrm>
                  <a:off x="8092890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2993DD46-AF13-BDB0-EE14-A29D92E932C6}"/>
                    </a:ext>
                  </a:extLst>
                </p:cNvPr>
                <p:cNvCxnSpPr/>
                <p:nvPr userDrawn="1"/>
              </p:nvCxnSpPr>
              <p:spPr>
                <a:xfrm>
                  <a:off x="794050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" name="Group 228">
                <a:extLst>
                  <a:ext uri="{FF2B5EF4-FFF2-40B4-BE49-F238E27FC236}">
                    <a16:creationId xmlns:a16="http://schemas.microsoft.com/office/drawing/2014/main" id="{D80CABF7-E035-089C-CD1D-366BB269ED4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059EB53F-52D8-07F4-04BB-7388846BF23C}"/>
                    </a:ext>
                  </a:extLst>
                </p:cNvPr>
                <p:cNvCxnSpPr/>
                <p:nvPr userDrawn="1"/>
              </p:nvCxnSpPr>
              <p:spPr>
                <a:xfrm>
                  <a:off x="8028436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9D245967-E17B-519A-0021-3310AEED3BDC}"/>
                    </a:ext>
                  </a:extLst>
                </p:cNvPr>
                <p:cNvCxnSpPr/>
                <p:nvPr userDrawn="1"/>
              </p:nvCxnSpPr>
              <p:spPr>
                <a:xfrm>
                  <a:off x="787605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229">
                <a:extLst>
                  <a:ext uri="{FF2B5EF4-FFF2-40B4-BE49-F238E27FC236}">
                    <a16:creationId xmlns:a16="http://schemas.microsoft.com/office/drawing/2014/main" id="{AA9A4B80-6EB0-682E-023F-3BD30C9EB9E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C510C74A-4EFD-44E9-8B4D-B2DC781E7FEE}"/>
                    </a:ext>
                  </a:extLst>
                </p:cNvPr>
                <p:cNvCxnSpPr/>
                <p:nvPr userDrawn="1"/>
              </p:nvCxnSpPr>
              <p:spPr>
                <a:xfrm>
                  <a:off x="8092553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69C05A66-D4FB-DDEA-0471-65568DB68825}"/>
                    </a:ext>
                  </a:extLst>
                </p:cNvPr>
                <p:cNvCxnSpPr/>
                <p:nvPr userDrawn="1"/>
              </p:nvCxnSpPr>
              <p:spPr>
                <a:xfrm>
                  <a:off x="7940172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7" name="Group 230">
                <a:extLst>
                  <a:ext uri="{FF2B5EF4-FFF2-40B4-BE49-F238E27FC236}">
                    <a16:creationId xmlns:a16="http://schemas.microsoft.com/office/drawing/2014/main" id="{4CE4BC05-D475-DDAB-3E92-7698FD7103A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6D423D94-BA5B-6BF9-B517-D1493712DEAB}"/>
                    </a:ext>
                  </a:extLst>
                </p:cNvPr>
                <p:cNvCxnSpPr/>
                <p:nvPr userDrawn="1"/>
              </p:nvCxnSpPr>
              <p:spPr>
                <a:xfrm>
                  <a:off x="809317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725753BB-C68C-EACF-75A7-C678346A2292}"/>
                    </a:ext>
                  </a:extLst>
                </p:cNvPr>
                <p:cNvCxnSpPr/>
                <p:nvPr userDrawn="1"/>
              </p:nvCxnSpPr>
              <p:spPr>
                <a:xfrm>
                  <a:off x="7940797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" name="Group 231">
                <a:extLst>
                  <a:ext uri="{FF2B5EF4-FFF2-40B4-BE49-F238E27FC236}">
                    <a16:creationId xmlns:a16="http://schemas.microsoft.com/office/drawing/2014/main" id="{551713A0-2929-7D14-98A1-07ECF915EBB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A9279312-D408-E98A-BF7A-3788005775D7}"/>
                    </a:ext>
                  </a:extLst>
                </p:cNvPr>
                <p:cNvCxnSpPr/>
                <p:nvPr userDrawn="1"/>
              </p:nvCxnSpPr>
              <p:spPr>
                <a:xfrm>
                  <a:off x="809221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C7778B03-FA6F-CA92-2403-CAC2DF5A5139}"/>
                    </a:ext>
                  </a:extLst>
                </p:cNvPr>
                <p:cNvCxnSpPr/>
                <p:nvPr userDrawn="1"/>
              </p:nvCxnSpPr>
              <p:spPr>
                <a:xfrm>
                  <a:off x="793983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232">
                <a:extLst>
                  <a:ext uri="{FF2B5EF4-FFF2-40B4-BE49-F238E27FC236}">
                    <a16:creationId xmlns:a16="http://schemas.microsoft.com/office/drawing/2014/main" id="{EEAF3EEB-49D4-9ADD-5F90-A29E487823C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0C5FA35F-5AA4-C0A0-1C5D-BACF195DA25C}"/>
                    </a:ext>
                  </a:extLst>
                </p:cNvPr>
                <p:cNvCxnSpPr/>
                <p:nvPr userDrawn="1"/>
              </p:nvCxnSpPr>
              <p:spPr>
                <a:xfrm>
                  <a:off x="8092840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36CD4AF3-8988-69BB-802B-1EE10BEBF80D}"/>
                    </a:ext>
                  </a:extLst>
                </p:cNvPr>
                <p:cNvCxnSpPr/>
                <p:nvPr userDrawn="1"/>
              </p:nvCxnSpPr>
              <p:spPr>
                <a:xfrm>
                  <a:off x="794045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233">
                <a:extLst>
                  <a:ext uri="{FF2B5EF4-FFF2-40B4-BE49-F238E27FC236}">
                    <a16:creationId xmlns:a16="http://schemas.microsoft.com/office/drawing/2014/main" id="{4860DBF5-9C3B-2481-1323-6180D9AA3D7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EBFC858B-E380-BE1E-8497-AF99F9201F11}"/>
                    </a:ext>
                  </a:extLst>
                </p:cNvPr>
                <p:cNvCxnSpPr/>
                <p:nvPr userDrawn="1"/>
              </p:nvCxnSpPr>
              <p:spPr>
                <a:xfrm>
                  <a:off x="809346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574BFBFF-3DB4-0FE3-277D-74A528112193}"/>
                    </a:ext>
                  </a:extLst>
                </p:cNvPr>
                <p:cNvCxnSpPr/>
                <p:nvPr userDrawn="1"/>
              </p:nvCxnSpPr>
              <p:spPr>
                <a:xfrm>
                  <a:off x="794108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234">
                <a:extLst>
                  <a:ext uri="{FF2B5EF4-FFF2-40B4-BE49-F238E27FC236}">
                    <a16:creationId xmlns:a16="http://schemas.microsoft.com/office/drawing/2014/main" id="{54DDB754-A93B-05D6-D8DD-F579359E393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C6F034DA-2FD4-7E11-FDCD-BC133D3B3692}"/>
                    </a:ext>
                  </a:extLst>
                </p:cNvPr>
                <p:cNvCxnSpPr/>
                <p:nvPr userDrawn="1"/>
              </p:nvCxnSpPr>
              <p:spPr>
                <a:xfrm>
                  <a:off x="8092503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5DBCA86C-2AB1-B7CA-43BA-27259AAC1173}"/>
                    </a:ext>
                  </a:extLst>
                </p:cNvPr>
                <p:cNvCxnSpPr/>
                <p:nvPr userDrawn="1"/>
              </p:nvCxnSpPr>
              <p:spPr>
                <a:xfrm>
                  <a:off x="7940122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235">
                <a:extLst>
                  <a:ext uri="{FF2B5EF4-FFF2-40B4-BE49-F238E27FC236}">
                    <a16:creationId xmlns:a16="http://schemas.microsoft.com/office/drawing/2014/main" id="{7B4CE641-09C3-BE74-F89D-6BB1A4FD47D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613736B1-917B-63FE-085C-2B016DA90B8A}"/>
                    </a:ext>
                  </a:extLst>
                </p:cNvPr>
                <p:cNvCxnSpPr/>
                <p:nvPr userDrawn="1"/>
              </p:nvCxnSpPr>
              <p:spPr>
                <a:xfrm>
                  <a:off x="809312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3B83BF80-D700-66AB-60C5-02EA788A1EB5}"/>
                    </a:ext>
                  </a:extLst>
                </p:cNvPr>
                <p:cNvCxnSpPr/>
                <p:nvPr userDrawn="1"/>
              </p:nvCxnSpPr>
              <p:spPr>
                <a:xfrm>
                  <a:off x="7940747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236">
                <a:extLst>
                  <a:ext uri="{FF2B5EF4-FFF2-40B4-BE49-F238E27FC236}">
                    <a16:creationId xmlns:a16="http://schemas.microsoft.com/office/drawing/2014/main" id="{2534108C-5536-56F0-A9AB-33929B70DD6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0ADD3BEB-B659-0F42-F226-5FB81769E52A}"/>
                    </a:ext>
                  </a:extLst>
                </p:cNvPr>
                <p:cNvCxnSpPr/>
                <p:nvPr userDrawn="1"/>
              </p:nvCxnSpPr>
              <p:spPr>
                <a:xfrm>
                  <a:off x="809216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83BCB806-1C08-184B-D90D-7D1313F6EFE5}"/>
                    </a:ext>
                  </a:extLst>
                </p:cNvPr>
                <p:cNvCxnSpPr/>
                <p:nvPr userDrawn="1"/>
              </p:nvCxnSpPr>
              <p:spPr>
                <a:xfrm>
                  <a:off x="793978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237">
                <a:extLst>
                  <a:ext uri="{FF2B5EF4-FFF2-40B4-BE49-F238E27FC236}">
                    <a16:creationId xmlns:a16="http://schemas.microsoft.com/office/drawing/2014/main" id="{0E53E20E-F52A-3B9F-7CB2-A87AEA1927E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BA16FD96-6F89-0193-FD0F-D07CAFAC8851}"/>
                    </a:ext>
                  </a:extLst>
                </p:cNvPr>
                <p:cNvCxnSpPr/>
                <p:nvPr userDrawn="1"/>
              </p:nvCxnSpPr>
              <p:spPr>
                <a:xfrm>
                  <a:off x="809338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EB5AC6DE-B836-FF27-5FEA-093CDA2CD603}"/>
                    </a:ext>
                  </a:extLst>
                </p:cNvPr>
                <p:cNvCxnSpPr/>
                <p:nvPr userDrawn="1"/>
              </p:nvCxnSpPr>
              <p:spPr>
                <a:xfrm>
                  <a:off x="794100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E7D864CB-6CC4-1228-C302-317321C955DE}"/>
                  </a:ext>
                </a:extLst>
              </p:cNvPr>
              <p:cNvCxnSpPr/>
              <p:nvPr userDrawn="1"/>
            </p:nvCxnSpPr>
            <p:spPr>
              <a:xfrm rot="5400000">
                <a:off x="-177553" y="633721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54">
              <a:extLst>
                <a:ext uri="{FF2B5EF4-FFF2-40B4-BE49-F238E27FC236}">
                  <a16:creationId xmlns:a16="http://schemas.microsoft.com/office/drawing/2014/main" id="{931B1A0B-1D60-76B5-6212-1D4B49ECB36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A280B58-5B32-8902-5893-08B2713879DB}"/>
                  </a:ext>
                </a:extLst>
              </p:cNvPr>
              <p:cNvCxnSpPr/>
              <p:nvPr userDrawn="1"/>
            </p:nvCxnSpPr>
            <p:spPr>
              <a:xfrm rot="5400000">
                <a:off x="-178081" y="39275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oup 192">
                <a:extLst>
                  <a:ext uri="{FF2B5EF4-FFF2-40B4-BE49-F238E27FC236}">
                    <a16:creationId xmlns:a16="http://schemas.microsoft.com/office/drawing/2014/main" id="{77D75E09-1332-7AC4-AC61-50D4FE5F084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5CAB5436-DD7A-9695-E453-22B24AA58CEC}"/>
                    </a:ext>
                  </a:extLst>
                </p:cNvPr>
                <p:cNvCxnSpPr/>
                <p:nvPr userDrawn="1"/>
              </p:nvCxnSpPr>
              <p:spPr>
                <a:xfrm>
                  <a:off x="8135748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1A967C-80A4-2D68-3295-0C6C342A12C2}"/>
                    </a:ext>
                  </a:extLst>
                </p:cNvPr>
                <p:cNvCxnSpPr/>
                <p:nvPr userDrawn="1"/>
              </p:nvCxnSpPr>
              <p:spPr>
                <a:xfrm>
                  <a:off x="7983367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193">
                <a:extLst>
                  <a:ext uri="{FF2B5EF4-FFF2-40B4-BE49-F238E27FC236}">
                    <a16:creationId xmlns:a16="http://schemas.microsoft.com/office/drawing/2014/main" id="{8ED5A112-2BAF-5255-4FCC-9E93C14C06C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8377C79F-D057-12AE-EE86-8BF26369ABC4}"/>
                    </a:ext>
                  </a:extLst>
                </p:cNvPr>
                <p:cNvCxnSpPr/>
                <p:nvPr userDrawn="1"/>
              </p:nvCxnSpPr>
              <p:spPr>
                <a:xfrm>
                  <a:off x="807129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16B587C7-5977-770D-B8C3-F4BE13E78EA3}"/>
                    </a:ext>
                  </a:extLst>
                </p:cNvPr>
                <p:cNvCxnSpPr/>
                <p:nvPr userDrawn="1"/>
              </p:nvCxnSpPr>
              <p:spPr>
                <a:xfrm>
                  <a:off x="791891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194">
                <a:extLst>
                  <a:ext uri="{FF2B5EF4-FFF2-40B4-BE49-F238E27FC236}">
                    <a16:creationId xmlns:a16="http://schemas.microsoft.com/office/drawing/2014/main" id="{54C020BB-14E2-25DA-2D22-D0B1FE90DEC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360D3A5C-EF86-A01F-A1E0-5A33AF5CDEBB}"/>
                    </a:ext>
                  </a:extLst>
                </p:cNvPr>
                <p:cNvCxnSpPr/>
                <p:nvPr userDrawn="1"/>
              </p:nvCxnSpPr>
              <p:spPr>
                <a:xfrm>
                  <a:off x="8135410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9D8415BB-F59E-7784-C423-CFE7124C4336}"/>
                    </a:ext>
                  </a:extLst>
                </p:cNvPr>
                <p:cNvCxnSpPr/>
                <p:nvPr userDrawn="1"/>
              </p:nvCxnSpPr>
              <p:spPr>
                <a:xfrm>
                  <a:off x="7983029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195">
                <a:extLst>
                  <a:ext uri="{FF2B5EF4-FFF2-40B4-BE49-F238E27FC236}">
                    <a16:creationId xmlns:a16="http://schemas.microsoft.com/office/drawing/2014/main" id="{ABC14314-2318-4F7F-42DF-047E6238349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95B54D85-838D-A9FB-1775-B33C34E5092C}"/>
                    </a:ext>
                  </a:extLst>
                </p:cNvPr>
                <p:cNvCxnSpPr/>
                <p:nvPr userDrawn="1"/>
              </p:nvCxnSpPr>
              <p:spPr>
                <a:xfrm>
                  <a:off x="8136034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7A6E1B30-0F45-2FEC-7FB6-4A0E88150843}"/>
                    </a:ext>
                  </a:extLst>
                </p:cNvPr>
                <p:cNvCxnSpPr/>
                <p:nvPr userDrawn="1"/>
              </p:nvCxnSpPr>
              <p:spPr>
                <a:xfrm>
                  <a:off x="798365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196">
                <a:extLst>
                  <a:ext uri="{FF2B5EF4-FFF2-40B4-BE49-F238E27FC236}">
                    <a16:creationId xmlns:a16="http://schemas.microsoft.com/office/drawing/2014/main" id="{01FCE9CB-6202-D70E-D9B8-EBECA596143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7481966E-3726-A5EC-C2D8-737C69024AA2}"/>
                    </a:ext>
                  </a:extLst>
                </p:cNvPr>
                <p:cNvCxnSpPr/>
                <p:nvPr userDrawn="1"/>
              </p:nvCxnSpPr>
              <p:spPr>
                <a:xfrm>
                  <a:off x="813507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644AEA20-9D0E-F3EC-5532-44EED5B873C2}"/>
                    </a:ext>
                  </a:extLst>
                </p:cNvPr>
                <p:cNvCxnSpPr/>
                <p:nvPr userDrawn="1"/>
              </p:nvCxnSpPr>
              <p:spPr>
                <a:xfrm>
                  <a:off x="798269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197">
                <a:extLst>
                  <a:ext uri="{FF2B5EF4-FFF2-40B4-BE49-F238E27FC236}">
                    <a16:creationId xmlns:a16="http://schemas.microsoft.com/office/drawing/2014/main" id="{ED50AED8-9913-E15F-BFCE-43619B9F8A6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E2F8917A-FC98-FE07-909A-6DC00C5870CA}"/>
                    </a:ext>
                  </a:extLst>
                </p:cNvPr>
                <p:cNvCxnSpPr/>
                <p:nvPr userDrawn="1"/>
              </p:nvCxnSpPr>
              <p:spPr>
                <a:xfrm>
                  <a:off x="8135698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3BF04DA1-31E2-29DD-7D6A-54000CC94450}"/>
                    </a:ext>
                  </a:extLst>
                </p:cNvPr>
                <p:cNvCxnSpPr/>
                <p:nvPr userDrawn="1"/>
              </p:nvCxnSpPr>
              <p:spPr>
                <a:xfrm>
                  <a:off x="7983317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198">
                <a:extLst>
                  <a:ext uri="{FF2B5EF4-FFF2-40B4-BE49-F238E27FC236}">
                    <a16:creationId xmlns:a16="http://schemas.microsoft.com/office/drawing/2014/main" id="{8555CFF0-C27B-4B34-5BE5-212A8B3128B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C3742ABC-4957-379A-253A-9E6AE44BD9DD}"/>
                    </a:ext>
                  </a:extLst>
                </p:cNvPr>
                <p:cNvCxnSpPr/>
                <p:nvPr userDrawn="1"/>
              </p:nvCxnSpPr>
              <p:spPr>
                <a:xfrm>
                  <a:off x="813632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771028A5-0BF3-D065-9E63-9BB66CC9D455}"/>
                    </a:ext>
                  </a:extLst>
                </p:cNvPr>
                <p:cNvCxnSpPr/>
                <p:nvPr userDrawn="1"/>
              </p:nvCxnSpPr>
              <p:spPr>
                <a:xfrm>
                  <a:off x="7983941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199">
                <a:extLst>
                  <a:ext uri="{FF2B5EF4-FFF2-40B4-BE49-F238E27FC236}">
                    <a16:creationId xmlns:a16="http://schemas.microsoft.com/office/drawing/2014/main" id="{241FBA34-C50C-40EF-2B13-B5E31A6053C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2D250139-555E-8186-5E08-D9C046BC3B8A}"/>
                    </a:ext>
                  </a:extLst>
                </p:cNvPr>
                <p:cNvCxnSpPr/>
                <p:nvPr userDrawn="1"/>
              </p:nvCxnSpPr>
              <p:spPr>
                <a:xfrm>
                  <a:off x="8135360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A4DE54B5-4134-7836-B788-920A63DDB884}"/>
                    </a:ext>
                  </a:extLst>
                </p:cNvPr>
                <p:cNvCxnSpPr/>
                <p:nvPr userDrawn="1"/>
              </p:nvCxnSpPr>
              <p:spPr>
                <a:xfrm>
                  <a:off x="7982979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200">
                <a:extLst>
                  <a:ext uri="{FF2B5EF4-FFF2-40B4-BE49-F238E27FC236}">
                    <a16:creationId xmlns:a16="http://schemas.microsoft.com/office/drawing/2014/main" id="{95504F21-2929-2F8D-E19A-3D6C64C2B0D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6FAF0C94-CFC5-CF8D-C02A-F6699620E583}"/>
                    </a:ext>
                  </a:extLst>
                </p:cNvPr>
                <p:cNvCxnSpPr/>
                <p:nvPr userDrawn="1"/>
              </p:nvCxnSpPr>
              <p:spPr>
                <a:xfrm>
                  <a:off x="8135984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DC4B9233-6454-1525-8A77-4D9D45DD6F14}"/>
                    </a:ext>
                  </a:extLst>
                </p:cNvPr>
                <p:cNvCxnSpPr/>
                <p:nvPr userDrawn="1"/>
              </p:nvCxnSpPr>
              <p:spPr>
                <a:xfrm>
                  <a:off x="798360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201">
                <a:extLst>
                  <a:ext uri="{FF2B5EF4-FFF2-40B4-BE49-F238E27FC236}">
                    <a16:creationId xmlns:a16="http://schemas.microsoft.com/office/drawing/2014/main" id="{E842BEA3-A222-92C2-3824-AD51C23B8E7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5A02BC69-9727-93DD-2315-F93BE853592D}"/>
                    </a:ext>
                  </a:extLst>
                </p:cNvPr>
                <p:cNvCxnSpPr/>
                <p:nvPr userDrawn="1"/>
              </p:nvCxnSpPr>
              <p:spPr>
                <a:xfrm>
                  <a:off x="813502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A51B57E1-48C5-633D-8090-E75D97861C01}"/>
                    </a:ext>
                  </a:extLst>
                </p:cNvPr>
                <p:cNvCxnSpPr/>
                <p:nvPr userDrawn="1"/>
              </p:nvCxnSpPr>
              <p:spPr>
                <a:xfrm>
                  <a:off x="798264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202">
                <a:extLst>
                  <a:ext uri="{FF2B5EF4-FFF2-40B4-BE49-F238E27FC236}">
                    <a16:creationId xmlns:a16="http://schemas.microsoft.com/office/drawing/2014/main" id="{D1CD3D83-EC0B-527B-FA5A-BDDEF2A0B35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ACA4AA11-7FAE-7D71-41D6-457664BEADFC}"/>
                    </a:ext>
                  </a:extLst>
                </p:cNvPr>
                <p:cNvCxnSpPr/>
                <p:nvPr userDrawn="1"/>
              </p:nvCxnSpPr>
              <p:spPr>
                <a:xfrm>
                  <a:off x="8136246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8CDA5FAA-B478-0AFA-03A5-D2C23511BA05}"/>
                    </a:ext>
                  </a:extLst>
                </p:cNvPr>
                <p:cNvCxnSpPr/>
                <p:nvPr userDrawn="1"/>
              </p:nvCxnSpPr>
              <p:spPr>
                <a:xfrm>
                  <a:off x="7983865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D951DB8-BC75-A622-9E82-E58F721827CB}"/>
                  </a:ext>
                </a:extLst>
              </p:cNvPr>
              <p:cNvCxnSpPr/>
              <p:nvPr userDrawn="1"/>
            </p:nvCxnSpPr>
            <p:spPr>
              <a:xfrm rot="5400000">
                <a:off x="-178081" y="633721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55">
              <a:extLst>
                <a:ext uri="{FF2B5EF4-FFF2-40B4-BE49-F238E27FC236}">
                  <a16:creationId xmlns:a16="http://schemas.microsoft.com/office/drawing/2014/main" id="{C7E08011-DD2A-DE11-5AA7-CF8A0821CC7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FB622D3-96E5-D5F1-41D3-A09541BD418F}"/>
                  </a:ext>
                </a:extLst>
              </p:cNvPr>
              <p:cNvCxnSpPr/>
              <p:nvPr userDrawn="1"/>
            </p:nvCxnSpPr>
            <p:spPr>
              <a:xfrm>
                <a:off x="458318" y="658250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E4DB7E67-B486-C927-EAD7-B6AD1C88567A}"/>
                  </a:ext>
                </a:extLst>
              </p:cNvPr>
              <p:cNvCxnSpPr/>
              <p:nvPr userDrawn="1"/>
            </p:nvCxnSpPr>
            <p:spPr>
              <a:xfrm>
                <a:off x="8684910" y="658250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158">
                <a:extLst>
                  <a:ext uri="{FF2B5EF4-FFF2-40B4-BE49-F238E27FC236}">
                    <a16:creationId xmlns:a16="http://schemas.microsoft.com/office/drawing/2014/main" id="{00A80389-0E8D-0B3B-2AF6-8DA064F760B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8CC74607-F92E-5A1B-806A-FF3D6FDB3B5E}"/>
                    </a:ext>
                  </a:extLst>
                </p:cNvPr>
                <p:cNvCxnSpPr/>
                <p:nvPr userDrawn="1"/>
              </p:nvCxnSpPr>
              <p:spPr>
                <a:xfrm>
                  <a:off x="818445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D19C2E3D-0876-F021-0886-4F49848487EE}"/>
                    </a:ext>
                  </a:extLst>
                </p:cNvPr>
                <p:cNvCxnSpPr/>
                <p:nvPr userDrawn="1"/>
              </p:nvCxnSpPr>
              <p:spPr>
                <a:xfrm>
                  <a:off x="803204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59">
                <a:extLst>
                  <a:ext uri="{FF2B5EF4-FFF2-40B4-BE49-F238E27FC236}">
                    <a16:creationId xmlns:a16="http://schemas.microsoft.com/office/drawing/2014/main" id="{5329BCA3-55A1-3FE1-155B-7C24986AE37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FA242048-4386-7A16-DD7F-758013E9DBE1}"/>
                    </a:ext>
                  </a:extLst>
                </p:cNvPr>
                <p:cNvCxnSpPr/>
                <p:nvPr userDrawn="1"/>
              </p:nvCxnSpPr>
              <p:spPr>
                <a:xfrm>
                  <a:off x="813613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80115345-55AC-06BC-AB28-A7F1A82425C4}"/>
                    </a:ext>
                  </a:extLst>
                </p:cNvPr>
                <p:cNvCxnSpPr/>
                <p:nvPr userDrawn="1"/>
              </p:nvCxnSpPr>
              <p:spPr>
                <a:xfrm>
                  <a:off x="798372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60">
                <a:extLst>
                  <a:ext uri="{FF2B5EF4-FFF2-40B4-BE49-F238E27FC236}">
                    <a16:creationId xmlns:a16="http://schemas.microsoft.com/office/drawing/2014/main" id="{8D84792F-9416-843C-DCA2-8C013E808D4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0BC789B-F0C8-A505-1590-A0B20B59C952}"/>
                    </a:ext>
                  </a:extLst>
                </p:cNvPr>
                <p:cNvCxnSpPr/>
                <p:nvPr userDrawn="1"/>
              </p:nvCxnSpPr>
              <p:spPr>
                <a:xfrm>
                  <a:off x="8184267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0FB8AA71-6CDD-6C69-10EA-2357508A1D17}"/>
                    </a:ext>
                  </a:extLst>
                </p:cNvPr>
                <p:cNvCxnSpPr/>
                <p:nvPr userDrawn="1"/>
              </p:nvCxnSpPr>
              <p:spPr>
                <a:xfrm>
                  <a:off x="8031856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61">
                <a:extLst>
                  <a:ext uri="{FF2B5EF4-FFF2-40B4-BE49-F238E27FC236}">
                    <a16:creationId xmlns:a16="http://schemas.microsoft.com/office/drawing/2014/main" id="{1F0E69F6-B8D6-D1BF-76D5-CA958D08DC3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9E73A01B-F238-186C-4B80-CA1F3E92EAA6}"/>
                    </a:ext>
                  </a:extLst>
                </p:cNvPr>
                <p:cNvCxnSpPr/>
                <p:nvPr userDrawn="1"/>
              </p:nvCxnSpPr>
              <p:spPr>
                <a:xfrm>
                  <a:off x="813595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76637C8F-6A05-E74D-A1B4-121DFCD74188}"/>
                    </a:ext>
                  </a:extLst>
                </p:cNvPr>
                <p:cNvCxnSpPr/>
                <p:nvPr userDrawn="1"/>
              </p:nvCxnSpPr>
              <p:spPr>
                <a:xfrm>
                  <a:off x="798354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62">
                <a:extLst>
                  <a:ext uri="{FF2B5EF4-FFF2-40B4-BE49-F238E27FC236}">
                    <a16:creationId xmlns:a16="http://schemas.microsoft.com/office/drawing/2014/main" id="{9258CD70-022E-35DC-0AB9-F56AA050AA6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75B959F3-2E42-E49C-C60B-E378FA5A18F7}"/>
                    </a:ext>
                  </a:extLst>
                </p:cNvPr>
                <p:cNvCxnSpPr/>
                <p:nvPr userDrawn="1"/>
              </p:nvCxnSpPr>
              <p:spPr>
                <a:xfrm>
                  <a:off x="8184082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1B7CFF1C-0AB6-1C1D-79DE-A86EAC9E27E8}"/>
                    </a:ext>
                  </a:extLst>
                </p:cNvPr>
                <p:cNvCxnSpPr/>
                <p:nvPr userDrawn="1"/>
              </p:nvCxnSpPr>
              <p:spPr>
                <a:xfrm>
                  <a:off x="803167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63">
                <a:extLst>
                  <a:ext uri="{FF2B5EF4-FFF2-40B4-BE49-F238E27FC236}">
                    <a16:creationId xmlns:a16="http://schemas.microsoft.com/office/drawing/2014/main" id="{27E2AC22-C01A-8F79-7E1B-DF060AA95D4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01C32687-BD35-3752-5A9C-6BA54D9770DB}"/>
                    </a:ext>
                  </a:extLst>
                </p:cNvPr>
                <p:cNvCxnSpPr/>
                <p:nvPr userDrawn="1"/>
              </p:nvCxnSpPr>
              <p:spPr>
                <a:xfrm>
                  <a:off x="813576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610139D8-793F-AD0C-F88D-19E58EE437DA}"/>
                    </a:ext>
                  </a:extLst>
                </p:cNvPr>
                <p:cNvCxnSpPr/>
                <p:nvPr userDrawn="1"/>
              </p:nvCxnSpPr>
              <p:spPr>
                <a:xfrm>
                  <a:off x="803217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4">
                <a:extLst>
                  <a:ext uri="{FF2B5EF4-FFF2-40B4-BE49-F238E27FC236}">
                    <a16:creationId xmlns:a16="http://schemas.microsoft.com/office/drawing/2014/main" id="{F9CD3E78-80C7-DAF4-4871-A71A224521E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D8AFF2AE-FC4A-72EF-2716-0CB04474CAF4}"/>
                    </a:ext>
                  </a:extLst>
                </p:cNvPr>
                <p:cNvCxnSpPr/>
                <p:nvPr userDrawn="1"/>
              </p:nvCxnSpPr>
              <p:spPr>
                <a:xfrm>
                  <a:off x="813626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B21D0C0D-64F0-9972-F2E1-4B6B9DD841E6}"/>
                    </a:ext>
                  </a:extLst>
                </p:cNvPr>
                <p:cNvCxnSpPr/>
                <p:nvPr userDrawn="1"/>
              </p:nvCxnSpPr>
              <p:spPr>
                <a:xfrm>
                  <a:off x="7983858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65">
                <a:extLst>
                  <a:ext uri="{FF2B5EF4-FFF2-40B4-BE49-F238E27FC236}">
                    <a16:creationId xmlns:a16="http://schemas.microsoft.com/office/drawing/2014/main" id="{50A202C6-35B3-8FC4-8D29-BDE8F4BF2AF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676FA085-7EEA-717D-ED85-5641E46C1291}"/>
                    </a:ext>
                  </a:extLst>
                </p:cNvPr>
                <p:cNvCxnSpPr/>
                <p:nvPr userDrawn="1"/>
              </p:nvCxnSpPr>
              <p:spPr>
                <a:xfrm>
                  <a:off x="818440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05265152-DE87-AD7F-D6E1-E83B615CBA49}"/>
                    </a:ext>
                  </a:extLst>
                </p:cNvPr>
                <p:cNvCxnSpPr/>
                <p:nvPr userDrawn="1"/>
              </p:nvCxnSpPr>
              <p:spPr>
                <a:xfrm>
                  <a:off x="803198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66">
                <a:extLst>
                  <a:ext uri="{FF2B5EF4-FFF2-40B4-BE49-F238E27FC236}">
                    <a16:creationId xmlns:a16="http://schemas.microsoft.com/office/drawing/2014/main" id="{A92144E0-ED4C-C132-B5E8-24DB9ADCADC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CA9FF534-7D6B-5714-4BE8-D8FDC1763EDD}"/>
                    </a:ext>
                  </a:extLst>
                </p:cNvPr>
                <p:cNvCxnSpPr/>
                <p:nvPr userDrawn="1"/>
              </p:nvCxnSpPr>
              <p:spPr>
                <a:xfrm>
                  <a:off x="813608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A84D300E-3CAE-7115-4C13-B52AF52A3140}"/>
                    </a:ext>
                  </a:extLst>
                </p:cNvPr>
                <p:cNvCxnSpPr/>
                <p:nvPr userDrawn="1"/>
              </p:nvCxnSpPr>
              <p:spPr>
                <a:xfrm>
                  <a:off x="7983673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67">
                <a:extLst>
                  <a:ext uri="{FF2B5EF4-FFF2-40B4-BE49-F238E27FC236}">
                    <a16:creationId xmlns:a16="http://schemas.microsoft.com/office/drawing/2014/main" id="{8993667F-1DEF-88B8-D736-284D38BFE3E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59003487-B7A3-0426-7109-A144B492EB26}"/>
                    </a:ext>
                  </a:extLst>
                </p:cNvPr>
                <p:cNvCxnSpPr/>
                <p:nvPr userDrawn="1"/>
              </p:nvCxnSpPr>
              <p:spPr>
                <a:xfrm>
                  <a:off x="818421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F887AF5D-41A3-17D3-1DE6-9F4ECB9C83EC}"/>
                    </a:ext>
                  </a:extLst>
                </p:cNvPr>
                <p:cNvCxnSpPr/>
                <p:nvPr userDrawn="1"/>
              </p:nvCxnSpPr>
              <p:spPr>
                <a:xfrm>
                  <a:off x="803180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168">
                <a:extLst>
                  <a:ext uri="{FF2B5EF4-FFF2-40B4-BE49-F238E27FC236}">
                    <a16:creationId xmlns:a16="http://schemas.microsoft.com/office/drawing/2014/main" id="{DD7A637F-4B8D-1D14-7717-E1A39AF91A0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8DFFB513-92B2-5FED-004E-3DC3958CCAE8}"/>
                    </a:ext>
                  </a:extLst>
                </p:cNvPr>
                <p:cNvCxnSpPr/>
                <p:nvPr userDrawn="1"/>
              </p:nvCxnSpPr>
              <p:spPr>
                <a:xfrm>
                  <a:off x="813589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00A1914E-C642-BDEB-0AE0-1F206B1F8C7E}"/>
                    </a:ext>
                  </a:extLst>
                </p:cNvPr>
                <p:cNvCxnSpPr/>
                <p:nvPr userDrawn="1"/>
              </p:nvCxnSpPr>
              <p:spPr>
                <a:xfrm>
                  <a:off x="798348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14" name="Picture 296" descr="DOE_Office_Science_white.png">
            <a:extLst>
              <a:ext uri="{FF2B5EF4-FFF2-40B4-BE49-F238E27FC236}">
                <a16:creationId xmlns:a16="http://schemas.microsoft.com/office/drawing/2014/main" id="{B27390F9-9A7E-4F1F-AE47-D055E2003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85" y="304801"/>
            <a:ext cx="1326356" cy="44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" name="Picture 297" descr="A close up of a sign&#10;&#10;Description automatically generated">
            <a:extLst>
              <a:ext uri="{FF2B5EF4-FFF2-40B4-BE49-F238E27FC236}">
                <a16:creationId xmlns:a16="http://schemas.microsoft.com/office/drawing/2014/main" id="{E3EDAC8B-752C-CC43-AA9B-5A12FB4A9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35" y="304801"/>
            <a:ext cx="2400300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732" y="850949"/>
            <a:ext cx="8226686" cy="1817069"/>
          </a:xfrm>
        </p:spPr>
        <p:txBody>
          <a:bodyPr anchor="b">
            <a:noAutofit/>
          </a:bodyPr>
          <a:lstStyle>
            <a:lvl1pPr algn="ctr">
              <a:defRPr sz="405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732" y="2914651"/>
            <a:ext cx="8226680" cy="819062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457732" y="3995738"/>
            <a:ext cx="8226680" cy="390525"/>
          </a:xfrm>
        </p:spPr>
        <p:txBody>
          <a:bodyPr>
            <a:noAutofit/>
          </a:bodyPr>
          <a:lstStyle>
            <a:lvl1pPr marL="0" indent="0" algn="ctr">
              <a:buNone/>
              <a:defRPr sz="9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7210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1">
            <a:extLst>
              <a:ext uri="{FF2B5EF4-FFF2-40B4-BE49-F238E27FC236}">
                <a16:creationId xmlns:a16="http://schemas.microsoft.com/office/drawing/2014/main" id="{7201C9A8-C842-DC3A-4136-EE54EA81B917}"/>
              </a:ext>
            </a:extLst>
          </p:cNvPr>
          <p:cNvGrpSpPr>
            <a:grpSpLocks/>
          </p:cNvGrpSpPr>
          <p:nvPr/>
        </p:nvGrpSpPr>
        <p:grpSpPr bwMode="auto">
          <a:xfrm>
            <a:off x="-151210" y="-105966"/>
            <a:ext cx="9439276" cy="5353051"/>
            <a:chOff x="-151325" y="-141165"/>
            <a:chExt cx="9439923" cy="7136527"/>
          </a:xfrm>
        </p:grpSpPr>
        <p:grpSp>
          <p:nvGrpSpPr>
            <p:cNvPr id="5" name="Group 152">
              <a:extLst>
                <a:ext uri="{FF2B5EF4-FFF2-40B4-BE49-F238E27FC236}">
                  <a16:creationId xmlns:a16="http://schemas.microsoft.com/office/drawing/2014/main" id="{074EC2B2-9CB0-B57C-EDC2-02ED325EF38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4ACA8901-5200-3D62-1E70-BF60F6F93DA9}"/>
                  </a:ext>
                </a:extLst>
              </p:cNvPr>
              <p:cNvCxnSpPr/>
              <p:nvPr userDrawn="1"/>
            </p:nvCxnSpPr>
            <p:spPr>
              <a:xfrm>
                <a:off x="458318" y="658207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9D7BDA1C-0092-8A19-B355-4168E4AD5149}"/>
                  </a:ext>
                </a:extLst>
              </p:cNvPr>
              <p:cNvCxnSpPr/>
              <p:nvPr userDrawn="1"/>
            </p:nvCxnSpPr>
            <p:spPr>
              <a:xfrm>
                <a:off x="8684910" y="658207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1" name="Group 263">
                <a:extLst>
                  <a:ext uri="{FF2B5EF4-FFF2-40B4-BE49-F238E27FC236}">
                    <a16:creationId xmlns:a16="http://schemas.microsoft.com/office/drawing/2014/main" id="{4B4ED61E-032F-DD5D-BBB6-18FB44EBFE9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742B7218-989E-319C-16B1-7E49ADDB1B63}"/>
                    </a:ext>
                  </a:extLst>
                </p:cNvPr>
                <p:cNvCxnSpPr/>
                <p:nvPr userDrawn="1"/>
              </p:nvCxnSpPr>
              <p:spPr>
                <a:xfrm>
                  <a:off x="818445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>
                  <a:extLst>
                    <a:ext uri="{FF2B5EF4-FFF2-40B4-BE49-F238E27FC236}">
                      <a16:creationId xmlns:a16="http://schemas.microsoft.com/office/drawing/2014/main" id="{25510AE3-F8BE-955C-8911-BDBFA092006B}"/>
                    </a:ext>
                  </a:extLst>
                </p:cNvPr>
                <p:cNvCxnSpPr/>
                <p:nvPr userDrawn="1"/>
              </p:nvCxnSpPr>
              <p:spPr>
                <a:xfrm>
                  <a:off x="803204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264">
                <a:extLst>
                  <a:ext uri="{FF2B5EF4-FFF2-40B4-BE49-F238E27FC236}">
                    <a16:creationId xmlns:a16="http://schemas.microsoft.com/office/drawing/2014/main" id="{8AA86B10-62BB-91DF-A4F5-72EF0589A4A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1A914EAD-5F9C-A86B-73D0-DA276487EDE5}"/>
                    </a:ext>
                  </a:extLst>
                </p:cNvPr>
                <p:cNvCxnSpPr/>
                <p:nvPr userDrawn="1"/>
              </p:nvCxnSpPr>
              <p:spPr>
                <a:xfrm>
                  <a:off x="813613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3A8299E9-A69D-15D0-7077-43B8B7C2CAF9}"/>
                    </a:ext>
                  </a:extLst>
                </p:cNvPr>
                <p:cNvCxnSpPr/>
                <p:nvPr userDrawn="1"/>
              </p:nvCxnSpPr>
              <p:spPr>
                <a:xfrm>
                  <a:off x="798372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265">
                <a:extLst>
                  <a:ext uri="{FF2B5EF4-FFF2-40B4-BE49-F238E27FC236}">
                    <a16:creationId xmlns:a16="http://schemas.microsoft.com/office/drawing/2014/main" id="{C36584A9-6B50-E732-F5CC-AB8D69C349F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14A47BE9-3054-CFA2-79FD-B9BC9BC99ED0}"/>
                    </a:ext>
                  </a:extLst>
                </p:cNvPr>
                <p:cNvCxnSpPr/>
                <p:nvPr userDrawn="1"/>
              </p:nvCxnSpPr>
              <p:spPr>
                <a:xfrm>
                  <a:off x="8184267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E4D9A88C-CC2F-9D40-4921-96EA10774561}"/>
                    </a:ext>
                  </a:extLst>
                </p:cNvPr>
                <p:cNvCxnSpPr/>
                <p:nvPr userDrawn="1"/>
              </p:nvCxnSpPr>
              <p:spPr>
                <a:xfrm>
                  <a:off x="8031856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266">
                <a:extLst>
                  <a:ext uri="{FF2B5EF4-FFF2-40B4-BE49-F238E27FC236}">
                    <a16:creationId xmlns:a16="http://schemas.microsoft.com/office/drawing/2014/main" id="{0EE0A591-5958-63D6-C289-A0EE76EDABA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3FA223CF-31A6-8090-6F90-63EEB72FB384}"/>
                    </a:ext>
                  </a:extLst>
                </p:cNvPr>
                <p:cNvCxnSpPr/>
                <p:nvPr userDrawn="1"/>
              </p:nvCxnSpPr>
              <p:spPr>
                <a:xfrm>
                  <a:off x="813595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31AE10B3-D2FD-C04D-5726-F7564CF10F86}"/>
                    </a:ext>
                  </a:extLst>
                </p:cNvPr>
                <p:cNvCxnSpPr/>
                <p:nvPr userDrawn="1"/>
              </p:nvCxnSpPr>
              <p:spPr>
                <a:xfrm>
                  <a:off x="798354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267">
                <a:extLst>
                  <a:ext uri="{FF2B5EF4-FFF2-40B4-BE49-F238E27FC236}">
                    <a16:creationId xmlns:a16="http://schemas.microsoft.com/office/drawing/2014/main" id="{C147E1C0-E2B4-D221-E49B-85245CD46B8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A2DABC6E-C584-7BB5-EC3D-84E7FDC0C35B}"/>
                    </a:ext>
                  </a:extLst>
                </p:cNvPr>
                <p:cNvCxnSpPr/>
                <p:nvPr userDrawn="1"/>
              </p:nvCxnSpPr>
              <p:spPr>
                <a:xfrm>
                  <a:off x="8184082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FB14138D-E2D1-5798-2E53-E00FD5B7F66E}"/>
                    </a:ext>
                  </a:extLst>
                </p:cNvPr>
                <p:cNvCxnSpPr/>
                <p:nvPr userDrawn="1"/>
              </p:nvCxnSpPr>
              <p:spPr>
                <a:xfrm>
                  <a:off x="803167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268">
                <a:extLst>
                  <a:ext uri="{FF2B5EF4-FFF2-40B4-BE49-F238E27FC236}">
                    <a16:creationId xmlns:a16="http://schemas.microsoft.com/office/drawing/2014/main" id="{1BEF6B05-5DD8-38FD-820B-29834417BD3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E1BAD439-416F-51AF-2315-BACDB303FBD8}"/>
                    </a:ext>
                  </a:extLst>
                </p:cNvPr>
                <p:cNvCxnSpPr/>
                <p:nvPr userDrawn="1"/>
              </p:nvCxnSpPr>
              <p:spPr>
                <a:xfrm>
                  <a:off x="813576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3F9E16E1-11B6-8CA4-3489-46798A0AA194}"/>
                    </a:ext>
                  </a:extLst>
                </p:cNvPr>
                <p:cNvCxnSpPr/>
                <p:nvPr userDrawn="1"/>
              </p:nvCxnSpPr>
              <p:spPr>
                <a:xfrm>
                  <a:off x="803217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269">
                <a:extLst>
                  <a:ext uri="{FF2B5EF4-FFF2-40B4-BE49-F238E27FC236}">
                    <a16:creationId xmlns:a16="http://schemas.microsoft.com/office/drawing/2014/main" id="{D932EF70-4C8E-6E99-F1E2-8503633815B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26C3B758-5F17-8D70-87DB-7B9BA70A591A}"/>
                    </a:ext>
                  </a:extLst>
                </p:cNvPr>
                <p:cNvCxnSpPr/>
                <p:nvPr userDrawn="1"/>
              </p:nvCxnSpPr>
              <p:spPr>
                <a:xfrm>
                  <a:off x="813626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24E0A1E6-7DE7-FCDA-5BC2-35CC9E7D6641}"/>
                    </a:ext>
                  </a:extLst>
                </p:cNvPr>
                <p:cNvCxnSpPr/>
                <p:nvPr userDrawn="1"/>
              </p:nvCxnSpPr>
              <p:spPr>
                <a:xfrm>
                  <a:off x="7983858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270">
                <a:extLst>
                  <a:ext uri="{FF2B5EF4-FFF2-40B4-BE49-F238E27FC236}">
                    <a16:creationId xmlns:a16="http://schemas.microsoft.com/office/drawing/2014/main" id="{1A909326-59B9-1CDB-9DE6-D1847D26E09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C281AD59-B121-07C7-BFF4-48A3DC25E112}"/>
                    </a:ext>
                  </a:extLst>
                </p:cNvPr>
                <p:cNvCxnSpPr/>
                <p:nvPr userDrawn="1"/>
              </p:nvCxnSpPr>
              <p:spPr>
                <a:xfrm>
                  <a:off x="818440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C1033315-1F57-3AF8-C050-00D3A641B395}"/>
                    </a:ext>
                  </a:extLst>
                </p:cNvPr>
                <p:cNvCxnSpPr/>
                <p:nvPr userDrawn="1"/>
              </p:nvCxnSpPr>
              <p:spPr>
                <a:xfrm>
                  <a:off x="803198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271">
                <a:extLst>
                  <a:ext uri="{FF2B5EF4-FFF2-40B4-BE49-F238E27FC236}">
                    <a16:creationId xmlns:a16="http://schemas.microsoft.com/office/drawing/2014/main" id="{9AB70E4B-F785-6607-2E34-A25AF6D2A1D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4B5B1468-D148-7208-F860-962CC8EE1883}"/>
                    </a:ext>
                  </a:extLst>
                </p:cNvPr>
                <p:cNvCxnSpPr/>
                <p:nvPr userDrawn="1"/>
              </p:nvCxnSpPr>
              <p:spPr>
                <a:xfrm>
                  <a:off x="813608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9F41BA77-432B-F9FC-3778-2BE246DFF967}"/>
                    </a:ext>
                  </a:extLst>
                </p:cNvPr>
                <p:cNvCxnSpPr/>
                <p:nvPr userDrawn="1"/>
              </p:nvCxnSpPr>
              <p:spPr>
                <a:xfrm>
                  <a:off x="7983673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272">
                <a:extLst>
                  <a:ext uri="{FF2B5EF4-FFF2-40B4-BE49-F238E27FC236}">
                    <a16:creationId xmlns:a16="http://schemas.microsoft.com/office/drawing/2014/main" id="{E16723EA-8EBA-8573-220F-E3CF05ED148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E2309587-8F42-7143-58F4-B619A1585DD6}"/>
                    </a:ext>
                  </a:extLst>
                </p:cNvPr>
                <p:cNvCxnSpPr/>
                <p:nvPr userDrawn="1"/>
              </p:nvCxnSpPr>
              <p:spPr>
                <a:xfrm>
                  <a:off x="818421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0858F572-93E3-08A7-3935-FE17BC891DA4}"/>
                    </a:ext>
                  </a:extLst>
                </p:cNvPr>
                <p:cNvCxnSpPr/>
                <p:nvPr userDrawn="1"/>
              </p:nvCxnSpPr>
              <p:spPr>
                <a:xfrm>
                  <a:off x="803180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273">
                <a:extLst>
                  <a:ext uri="{FF2B5EF4-FFF2-40B4-BE49-F238E27FC236}">
                    <a16:creationId xmlns:a16="http://schemas.microsoft.com/office/drawing/2014/main" id="{226697E0-8F96-DE76-A038-995DD633FCE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003B88B9-D664-8C56-33D1-34E6D8ECC9CC}"/>
                    </a:ext>
                  </a:extLst>
                </p:cNvPr>
                <p:cNvCxnSpPr/>
                <p:nvPr userDrawn="1"/>
              </p:nvCxnSpPr>
              <p:spPr>
                <a:xfrm>
                  <a:off x="813589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855ABA2F-3FDB-8F08-0C87-CD96ADB1CB31}"/>
                    </a:ext>
                  </a:extLst>
                </p:cNvPr>
                <p:cNvCxnSpPr/>
                <p:nvPr userDrawn="1"/>
              </p:nvCxnSpPr>
              <p:spPr>
                <a:xfrm>
                  <a:off x="798348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Group 153">
              <a:extLst>
                <a:ext uri="{FF2B5EF4-FFF2-40B4-BE49-F238E27FC236}">
                  <a16:creationId xmlns:a16="http://schemas.microsoft.com/office/drawing/2014/main" id="{2A29E701-114F-F45E-49E1-FCC29B3340F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20D34BBD-B280-6ECE-4612-E9E92B42DBD9}"/>
                  </a:ext>
                </a:extLst>
              </p:cNvPr>
              <p:cNvCxnSpPr/>
              <p:nvPr userDrawn="1"/>
            </p:nvCxnSpPr>
            <p:spPr>
              <a:xfrm rot="5400000">
                <a:off x="-177553" y="39275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4" name="Group 227">
                <a:extLst>
                  <a:ext uri="{FF2B5EF4-FFF2-40B4-BE49-F238E27FC236}">
                    <a16:creationId xmlns:a16="http://schemas.microsoft.com/office/drawing/2014/main" id="{9C094CEA-E3F0-C595-9A8E-D4A9943C992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C7326C25-6E87-54D0-F4B0-A7DC5DA52D73}"/>
                    </a:ext>
                  </a:extLst>
                </p:cNvPr>
                <p:cNvCxnSpPr/>
                <p:nvPr userDrawn="1"/>
              </p:nvCxnSpPr>
              <p:spPr>
                <a:xfrm>
                  <a:off x="8092890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11245407-AED6-103D-FC78-299F16BCBDCE}"/>
                    </a:ext>
                  </a:extLst>
                </p:cNvPr>
                <p:cNvCxnSpPr/>
                <p:nvPr userDrawn="1"/>
              </p:nvCxnSpPr>
              <p:spPr>
                <a:xfrm>
                  <a:off x="794050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" name="Group 228">
                <a:extLst>
                  <a:ext uri="{FF2B5EF4-FFF2-40B4-BE49-F238E27FC236}">
                    <a16:creationId xmlns:a16="http://schemas.microsoft.com/office/drawing/2014/main" id="{CB86B9EB-4EB8-CC06-6133-0A48181B7EA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6F2E7A5B-1E29-117E-E6D3-64022DE11F8F}"/>
                    </a:ext>
                  </a:extLst>
                </p:cNvPr>
                <p:cNvCxnSpPr/>
                <p:nvPr userDrawn="1"/>
              </p:nvCxnSpPr>
              <p:spPr>
                <a:xfrm>
                  <a:off x="8028436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ABD95252-9649-8BEE-1B04-2CBECF0EDF8A}"/>
                    </a:ext>
                  </a:extLst>
                </p:cNvPr>
                <p:cNvCxnSpPr/>
                <p:nvPr userDrawn="1"/>
              </p:nvCxnSpPr>
              <p:spPr>
                <a:xfrm>
                  <a:off x="787605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229">
                <a:extLst>
                  <a:ext uri="{FF2B5EF4-FFF2-40B4-BE49-F238E27FC236}">
                    <a16:creationId xmlns:a16="http://schemas.microsoft.com/office/drawing/2014/main" id="{3B03BD36-7A6F-D057-5409-2F33B862945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3F3C8CFB-6F62-57D9-789C-579EA27B27D8}"/>
                    </a:ext>
                  </a:extLst>
                </p:cNvPr>
                <p:cNvCxnSpPr/>
                <p:nvPr userDrawn="1"/>
              </p:nvCxnSpPr>
              <p:spPr>
                <a:xfrm>
                  <a:off x="8092553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58393AE2-2D3A-0A10-BBD4-BB707413C274}"/>
                    </a:ext>
                  </a:extLst>
                </p:cNvPr>
                <p:cNvCxnSpPr/>
                <p:nvPr userDrawn="1"/>
              </p:nvCxnSpPr>
              <p:spPr>
                <a:xfrm>
                  <a:off x="7940172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7" name="Group 230">
                <a:extLst>
                  <a:ext uri="{FF2B5EF4-FFF2-40B4-BE49-F238E27FC236}">
                    <a16:creationId xmlns:a16="http://schemas.microsoft.com/office/drawing/2014/main" id="{FD8A77B8-48DF-9ABA-8BAD-C494169EC2B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B79378F3-DDF3-00AD-4B38-601F3D30E2BE}"/>
                    </a:ext>
                  </a:extLst>
                </p:cNvPr>
                <p:cNvCxnSpPr/>
                <p:nvPr userDrawn="1"/>
              </p:nvCxnSpPr>
              <p:spPr>
                <a:xfrm>
                  <a:off x="809317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AE57A3B9-6E55-4D2B-8C67-3CE7F52386D4}"/>
                    </a:ext>
                  </a:extLst>
                </p:cNvPr>
                <p:cNvCxnSpPr/>
                <p:nvPr userDrawn="1"/>
              </p:nvCxnSpPr>
              <p:spPr>
                <a:xfrm>
                  <a:off x="7940797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" name="Group 231">
                <a:extLst>
                  <a:ext uri="{FF2B5EF4-FFF2-40B4-BE49-F238E27FC236}">
                    <a16:creationId xmlns:a16="http://schemas.microsoft.com/office/drawing/2014/main" id="{2DF18078-C9B2-FAC0-878D-6D250B5E104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CC358E3D-6874-CC86-F22F-118200F4F3BB}"/>
                    </a:ext>
                  </a:extLst>
                </p:cNvPr>
                <p:cNvCxnSpPr/>
                <p:nvPr userDrawn="1"/>
              </p:nvCxnSpPr>
              <p:spPr>
                <a:xfrm>
                  <a:off x="809221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14521271-CC3C-3E68-53A6-A173D69A196D}"/>
                    </a:ext>
                  </a:extLst>
                </p:cNvPr>
                <p:cNvCxnSpPr/>
                <p:nvPr userDrawn="1"/>
              </p:nvCxnSpPr>
              <p:spPr>
                <a:xfrm>
                  <a:off x="793983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232">
                <a:extLst>
                  <a:ext uri="{FF2B5EF4-FFF2-40B4-BE49-F238E27FC236}">
                    <a16:creationId xmlns:a16="http://schemas.microsoft.com/office/drawing/2014/main" id="{3BD3908A-AD5B-57B8-6A69-032E6568B5E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7116C9AE-96F1-0A8D-103A-4D7C053BF63A}"/>
                    </a:ext>
                  </a:extLst>
                </p:cNvPr>
                <p:cNvCxnSpPr/>
                <p:nvPr userDrawn="1"/>
              </p:nvCxnSpPr>
              <p:spPr>
                <a:xfrm>
                  <a:off x="8092840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454F259C-F78B-FD5E-4676-E87F6F8231D5}"/>
                    </a:ext>
                  </a:extLst>
                </p:cNvPr>
                <p:cNvCxnSpPr/>
                <p:nvPr userDrawn="1"/>
              </p:nvCxnSpPr>
              <p:spPr>
                <a:xfrm>
                  <a:off x="794045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233">
                <a:extLst>
                  <a:ext uri="{FF2B5EF4-FFF2-40B4-BE49-F238E27FC236}">
                    <a16:creationId xmlns:a16="http://schemas.microsoft.com/office/drawing/2014/main" id="{4CD10A63-957F-C6F1-57C6-57B73A59C0A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A79428FB-D2AD-3AB0-DD31-BF08D167358B}"/>
                    </a:ext>
                  </a:extLst>
                </p:cNvPr>
                <p:cNvCxnSpPr/>
                <p:nvPr userDrawn="1"/>
              </p:nvCxnSpPr>
              <p:spPr>
                <a:xfrm>
                  <a:off x="809346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D0F32481-1B10-D16E-B884-2312F9AD38ED}"/>
                    </a:ext>
                  </a:extLst>
                </p:cNvPr>
                <p:cNvCxnSpPr/>
                <p:nvPr userDrawn="1"/>
              </p:nvCxnSpPr>
              <p:spPr>
                <a:xfrm>
                  <a:off x="794108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234">
                <a:extLst>
                  <a:ext uri="{FF2B5EF4-FFF2-40B4-BE49-F238E27FC236}">
                    <a16:creationId xmlns:a16="http://schemas.microsoft.com/office/drawing/2014/main" id="{5F4D5333-18BD-6893-A023-09C54C8A7D5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E293E8C5-E3B1-7263-E13A-52B87621FECA}"/>
                    </a:ext>
                  </a:extLst>
                </p:cNvPr>
                <p:cNvCxnSpPr/>
                <p:nvPr userDrawn="1"/>
              </p:nvCxnSpPr>
              <p:spPr>
                <a:xfrm>
                  <a:off x="8092503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7E958EAF-80F6-B3A6-CF69-6CDC0B5093CA}"/>
                    </a:ext>
                  </a:extLst>
                </p:cNvPr>
                <p:cNvCxnSpPr/>
                <p:nvPr userDrawn="1"/>
              </p:nvCxnSpPr>
              <p:spPr>
                <a:xfrm>
                  <a:off x="7940122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235">
                <a:extLst>
                  <a:ext uri="{FF2B5EF4-FFF2-40B4-BE49-F238E27FC236}">
                    <a16:creationId xmlns:a16="http://schemas.microsoft.com/office/drawing/2014/main" id="{95BBF00B-06AE-8716-75D4-3DC06D6299E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A485F72A-5F4E-DA20-D02E-01A40FA7C417}"/>
                    </a:ext>
                  </a:extLst>
                </p:cNvPr>
                <p:cNvCxnSpPr/>
                <p:nvPr userDrawn="1"/>
              </p:nvCxnSpPr>
              <p:spPr>
                <a:xfrm>
                  <a:off x="809312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C1D7D096-3B60-216B-1E1D-99635C1B2BFD}"/>
                    </a:ext>
                  </a:extLst>
                </p:cNvPr>
                <p:cNvCxnSpPr/>
                <p:nvPr userDrawn="1"/>
              </p:nvCxnSpPr>
              <p:spPr>
                <a:xfrm>
                  <a:off x="7940747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236">
                <a:extLst>
                  <a:ext uri="{FF2B5EF4-FFF2-40B4-BE49-F238E27FC236}">
                    <a16:creationId xmlns:a16="http://schemas.microsoft.com/office/drawing/2014/main" id="{F8C55A15-1AF4-8159-6E20-11FFA4A476C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C1EA074D-5001-E244-56E9-4778CC896A5A}"/>
                    </a:ext>
                  </a:extLst>
                </p:cNvPr>
                <p:cNvCxnSpPr/>
                <p:nvPr userDrawn="1"/>
              </p:nvCxnSpPr>
              <p:spPr>
                <a:xfrm>
                  <a:off x="809216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8FDF023E-2887-20C3-9D78-E75EF9C8ACF4}"/>
                    </a:ext>
                  </a:extLst>
                </p:cNvPr>
                <p:cNvCxnSpPr/>
                <p:nvPr userDrawn="1"/>
              </p:nvCxnSpPr>
              <p:spPr>
                <a:xfrm>
                  <a:off x="793978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237">
                <a:extLst>
                  <a:ext uri="{FF2B5EF4-FFF2-40B4-BE49-F238E27FC236}">
                    <a16:creationId xmlns:a16="http://schemas.microsoft.com/office/drawing/2014/main" id="{AB4DF587-4F0A-450E-1CEF-7A618FD39C8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27614519-2AE5-169C-3A20-A322D353B442}"/>
                    </a:ext>
                  </a:extLst>
                </p:cNvPr>
                <p:cNvCxnSpPr/>
                <p:nvPr userDrawn="1"/>
              </p:nvCxnSpPr>
              <p:spPr>
                <a:xfrm>
                  <a:off x="809338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F9A1A475-7BB5-F399-865C-B6660673C5F8}"/>
                    </a:ext>
                  </a:extLst>
                </p:cNvPr>
                <p:cNvCxnSpPr/>
                <p:nvPr userDrawn="1"/>
              </p:nvCxnSpPr>
              <p:spPr>
                <a:xfrm>
                  <a:off x="794100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AA6155EB-DA13-3C4D-B55C-7D52BD745536}"/>
                  </a:ext>
                </a:extLst>
              </p:cNvPr>
              <p:cNvCxnSpPr/>
              <p:nvPr userDrawn="1"/>
            </p:nvCxnSpPr>
            <p:spPr>
              <a:xfrm rot="5400000">
                <a:off x="-177553" y="633721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54">
              <a:extLst>
                <a:ext uri="{FF2B5EF4-FFF2-40B4-BE49-F238E27FC236}">
                  <a16:creationId xmlns:a16="http://schemas.microsoft.com/office/drawing/2014/main" id="{588E6151-1F92-462C-EDF1-0E217BDEB53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9D69DC2-2D12-1424-C801-81FEB779A994}"/>
                  </a:ext>
                </a:extLst>
              </p:cNvPr>
              <p:cNvCxnSpPr/>
              <p:nvPr userDrawn="1"/>
            </p:nvCxnSpPr>
            <p:spPr>
              <a:xfrm rot="5400000">
                <a:off x="-178081" y="39275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oup 192">
                <a:extLst>
                  <a:ext uri="{FF2B5EF4-FFF2-40B4-BE49-F238E27FC236}">
                    <a16:creationId xmlns:a16="http://schemas.microsoft.com/office/drawing/2014/main" id="{1E20629E-0B81-8557-D783-BD9BDBE6E41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CF13FBDF-85AE-35AC-693E-603BDC200718}"/>
                    </a:ext>
                  </a:extLst>
                </p:cNvPr>
                <p:cNvCxnSpPr/>
                <p:nvPr userDrawn="1"/>
              </p:nvCxnSpPr>
              <p:spPr>
                <a:xfrm>
                  <a:off x="8135748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B4C6F12F-25D4-788A-C04F-3C18B9390877}"/>
                    </a:ext>
                  </a:extLst>
                </p:cNvPr>
                <p:cNvCxnSpPr/>
                <p:nvPr userDrawn="1"/>
              </p:nvCxnSpPr>
              <p:spPr>
                <a:xfrm>
                  <a:off x="7983367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193">
                <a:extLst>
                  <a:ext uri="{FF2B5EF4-FFF2-40B4-BE49-F238E27FC236}">
                    <a16:creationId xmlns:a16="http://schemas.microsoft.com/office/drawing/2014/main" id="{1EAED167-74B9-31C6-7ADB-646CB51A93C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FE55D6C-E2B4-F3A7-E115-31FF48320E65}"/>
                    </a:ext>
                  </a:extLst>
                </p:cNvPr>
                <p:cNvCxnSpPr/>
                <p:nvPr userDrawn="1"/>
              </p:nvCxnSpPr>
              <p:spPr>
                <a:xfrm>
                  <a:off x="807129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B512238B-C717-2E1C-7ECF-31CED426EA93}"/>
                    </a:ext>
                  </a:extLst>
                </p:cNvPr>
                <p:cNvCxnSpPr/>
                <p:nvPr userDrawn="1"/>
              </p:nvCxnSpPr>
              <p:spPr>
                <a:xfrm>
                  <a:off x="791891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194">
                <a:extLst>
                  <a:ext uri="{FF2B5EF4-FFF2-40B4-BE49-F238E27FC236}">
                    <a16:creationId xmlns:a16="http://schemas.microsoft.com/office/drawing/2014/main" id="{1A63007B-1D0C-2ECD-827F-9CE895968CB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03B3AFD5-543F-9723-D67E-7CC8DC81CF90}"/>
                    </a:ext>
                  </a:extLst>
                </p:cNvPr>
                <p:cNvCxnSpPr/>
                <p:nvPr userDrawn="1"/>
              </p:nvCxnSpPr>
              <p:spPr>
                <a:xfrm>
                  <a:off x="8135410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4B005917-19D2-0812-21FD-9AD174324C3F}"/>
                    </a:ext>
                  </a:extLst>
                </p:cNvPr>
                <p:cNvCxnSpPr/>
                <p:nvPr userDrawn="1"/>
              </p:nvCxnSpPr>
              <p:spPr>
                <a:xfrm>
                  <a:off x="7983029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195">
                <a:extLst>
                  <a:ext uri="{FF2B5EF4-FFF2-40B4-BE49-F238E27FC236}">
                    <a16:creationId xmlns:a16="http://schemas.microsoft.com/office/drawing/2014/main" id="{4383B766-322C-B531-B7D0-DE3902128EB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8852133C-B358-29B2-BD63-B21DBE44D398}"/>
                    </a:ext>
                  </a:extLst>
                </p:cNvPr>
                <p:cNvCxnSpPr/>
                <p:nvPr userDrawn="1"/>
              </p:nvCxnSpPr>
              <p:spPr>
                <a:xfrm>
                  <a:off x="8136034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2DCE14C2-1A39-6669-324B-B01A2A197CDD}"/>
                    </a:ext>
                  </a:extLst>
                </p:cNvPr>
                <p:cNvCxnSpPr/>
                <p:nvPr userDrawn="1"/>
              </p:nvCxnSpPr>
              <p:spPr>
                <a:xfrm>
                  <a:off x="798365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196">
                <a:extLst>
                  <a:ext uri="{FF2B5EF4-FFF2-40B4-BE49-F238E27FC236}">
                    <a16:creationId xmlns:a16="http://schemas.microsoft.com/office/drawing/2014/main" id="{0CB026D4-D213-CD2A-8C2C-D5C26C70D6B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556E5B68-2902-0C26-E7D2-6C91381919A7}"/>
                    </a:ext>
                  </a:extLst>
                </p:cNvPr>
                <p:cNvCxnSpPr/>
                <p:nvPr userDrawn="1"/>
              </p:nvCxnSpPr>
              <p:spPr>
                <a:xfrm>
                  <a:off x="813507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4E3FD31E-3F40-8EF3-FB49-0B74EAC439E2}"/>
                    </a:ext>
                  </a:extLst>
                </p:cNvPr>
                <p:cNvCxnSpPr/>
                <p:nvPr userDrawn="1"/>
              </p:nvCxnSpPr>
              <p:spPr>
                <a:xfrm>
                  <a:off x="798269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197">
                <a:extLst>
                  <a:ext uri="{FF2B5EF4-FFF2-40B4-BE49-F238E27FC236}">
                    <a16:creationId xmlns:a16="http://schemas.microsoft.com/office/drawing/2014/main" id="{9A45020F-10FA-1D20-BC79-BF7BD40C682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C59C8614-2217-3422-F974-B7AAD62B3577}"/>
                    </a:ext>
                  </a:extLst>
                </p:cNvPr>
                <p:cNvCxnSpPr/>
                <p:nvPr userDrawn="1"/>
              </p:nvCxnSpPr>
              <p:spPr>
                <a:xfrm>
                  <a:off x="8135698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39920CF6-5495-E624-880A-A73E886B41D5}"/>
                    </a:ext>
                  </a:extLst>
                </p:cNvPr>
                <p:cNvCxnSpPr/>
                <p:nvPr userDrawn="1"/>
              </p:nvCxnSpPr>
              <p:spPr>
                <a:xfrm>
                  <a:off x="7983317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198">
                <a:extLst>
                  <a:ext uri="{FF2B5EF4-FFF2-40B4-BE49-F238E27FC236}">
                    <a16:creationId xmlns:a16="http://schemas.microsoft.com/office/drawing/2014/main" id="{7938BEE6-1B84-B6A2-27A7-828A12104CD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AEB0D084-59E9-D8C1-B6C3-AEBC0EEFF179}"/>
                    </a:ext>
                  </a:extLst>
                </p:cNvPr>
                <p:cNvCxnSpPr/>
                <p:nvPr userDrawn="1"/>
              </p:nvCxnSpPr>
              <p:spPr>
                <a:xfrm>
                  <a:off x="813632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BA5D749D-F040-8D8D-7BEF-013990240321}"/>
                    </a:ext>
                  </a:extLst>
                </p:cNvPr>
                <p:cNvCxnSpPr/>
                <p:nvPr userDrawn="1"/>
              </p:nvCxnSpPr>
              <p:spPr>
                <a:xfrm>
                  <a:off x="7983941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199">
                <a:extLst>
                  <a:ext uri="{FF2B5EF4-FFF2-40B4-BE49-F238E27FC236}">
                    <a16:creationId xmlns:a16="http://schemas.microsoft.com/office/drawing/2014/main" id="{B170E98F-7171-5C6A-D347-30CCE86014A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F8A4A13C-F84C-C809-C800-FF1BD14D04DA}"/>
                    </a:ext>
                  </a:extLst>
                </p:cNvPr>
                <p:cNvCxnSpPr/>
                <p:nvPr userDrawn="1"/>
              </p:nvCxnSpPr>
              <p:spPr>
                <a:xfrm>
                  <a:off x="8135360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739B3FFF-6488-2755-AA16-9E6D7C6FCE68}"/>
                    </a:ext>
                  </a:extLst>
                </p:cNvPr>
                <p:cNvCxnSpPr/>
                <p:nvPr userDrawn="1"/>
              </p:nvCxnSpPr>
              <p:spPr>
                <a:xfrm>
                  <a:off x="7982979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200">
                <a:extLst>
                  <a:ext uri="{FF2B5EF4-FFF2-40B4-BE49-F238E27FC236}">
                    <a16:creationId xmlns:a16="http://schemas.microsoft.com/office/drawing/2014/main" id="{9045A2E9-80BE-857E-A485-D78A3DC7A02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839FC361-A2A6-2B5D-B23E-2B41A6A4A1DA}"/>
                    </a:ext>
                  </a:extLst>
                </p:cNvPr>
                <p:cNvCxnSpPr/>
                <p:nvPr userDrawn="1"/>
              </p:nvCxnSpPr>
              <p:spPr>
                <a:xfrm>
                  <a:off x="8135984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A6232C3D-E46A-87FE-C49D-781FE4D75549}"/>
                    </a:ext>
                  </a:extLst>
                </p:cNvPr>
                <p:cNvCxnSpPr/>
                <p:nvPr userDrawn="1"/>
              </p:nvCxnSpPr>
              <p:spPr>
                <a:xfrm>
                  <a:off x="798360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201">
                <a:extLst>
                  <a:ext uri="{FF2B5EF4-FFF2-40B4-BE49-F238E27FC236}">
                    <a16:creationId xmlns:a16="http://schemas.microsoft.com/office/drawing/2014/main" id="{5C1C4C10-6603-6D3E-95F9-16477CB586B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76D6E19C-912E-40AD-2B73-8F48E47352D9}"/>
                    </a:ext>
                  </a:extLst>
                </p:cNvPr>
                <p:cNvCxnSpPr/>
                <p:nvPr userDrawn="1"/>
              </p:nvCxnSpPr>
              <p:spPr>
                <a:xfrm>
                  <a:off x="813502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16D71E1D-7184-4E59-ECC5-30A733C4D64B}"/>
                    </a:ext>
                  </a:extLst>
                </p:cNvPr>
                <p:cNvCxnSpPr/>
                <p:nvPr userDrawn="1"/>
              </p:nvCxnSpPr>
              <p:spPr>
                <a:xfrm>
                  <a:off x="798264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202">
                <a:extLst>
                  <a:ext uri="{FF2B5EF4-FFF2-40B4-BE49-F238E27FC236}">
                    <a16:creationId xmlns:a16="http://schemas.microsoft.com/office/drawing/2014/main" id="{86E04B83-7314-A999-1924-8A493AEBA2B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1983447A-99B4-2D26-FE6B-3315FC07439F}"/>
                    </a:ext>
                  </a:extLst>
                </p:cNvPr>
                <p:cNvCxnSpPr/>
                <p:nvPr userDrawn="1"/>
              </p:nvCxnSpPr>
              <p:spPr>
                <a:xfrm>
                  <a:off x="8136246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8B919972-3774-D217-A8FC-09023A5A2C45}"/>
                    </a:ext>
                  </a:extLst>
                </p:cNvPr>
                <p:cNvCxnSpPr/>
                <p:nvPr userDrawn="1"/>
              </p:nvCxnSpPr>
              <p:spPr>
                <a:xfrm>
                  <a:off x="7983865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087425E-EEFD-8946-D36D-284B99DD6F1B}"/>
                  </a:ext>
                </a:extLst>
              </p:cNvPr>
              <p:cNvCxnSpPr/>
              <p:nvPr userDrawn="1"/>
            </p:nvCxnSpPr>
            <p:spPr>
              <a:xfrm rot="5400000">
                <a:off x="-178081" y="633721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55">
              <a:extLst>
                <a:ext uri="{FF2B5EF4-FFF2-40B4-BE49-F238E27FC236}">
                  <a16:creationId xmlns:a16="http://schemas.microsoft.com/office/drawing/2014/main" id="{92FF5E77-D7B5-6BB1-BE8F-C9F1767B604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115E759-3BC7-4A33-80ED-520AB5BE73F2}"/>
                  </a:ext>
                </a:extLst>
              </p:cNvPr>
              <p:cNvCxnSpPr/>
              <p:nvPr userDrawn="1"/>
            </p:nvCxnSpPr>
            <p:spPr>
              <a:xfrm>
                <a:off x="458318" y="658250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DFB61B0-CCD0-99F4-5DC5-A20B64F03A73}"/>
                  </a:ext>
                </a:extLst>
              </p:cNvPr>
              <p:cNvCxnSpPr/>
              <p:nvPr userDrawn="1"/>
            </p:nvCxnSpPr>
            <p:spPr>
              <a:xfrm>
                <a:off x="8684910" y="658250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158">
                <a:extLst>
                  <a:ext uri="{FF2B5EF4-FFF2-40B4-BE49-F238E27FC236}">
                    <a16:creationId xmlns:a16="http://schemas.microsoft.com/office/drawing/2014/main" id="{53D15406-9379-7BF0-D2B7-3B729FCBF3D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43167373-66A6-F17F-7228-6A2D139BA023}"/>
                    </a:ext>
                  </a:extLst>
                </p:cNvPr>
                <p:cNvCxnSpPr/>
                <p:nvPr userDrawn="1"/>
              </p:nvCxnSpPr>
              <p:spPr>
                <a:xfrm>
                  <a:off x="818445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6EA98106-D423-CC57-481C-72E8B242E081}"/>
                    </a:ext>
                  </a:extLst>
                </p:cNvPr>
                <p:cNvCxnSpPr/>
                <p:nvPr userDrawn="1"/>
              </p:nvCxnSpPr>
              <p:spPr>
                <a:xfrm>
                  <a:off x="803204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59">
                <a:extLst>
                  <a:ext uri="{FF2B5EF4-FFF2-40B4-BE49-F238E27FC236}">
                    <a16:creationId xmlns:a16="http://schemas.microsoft.com/office/drawing/2014/main" id="{CBCE06D5-F400-3286-2F20-24CE45A1C0B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AE624019-780A-D055-4267-2346BE85A39B}"/>
                    </a:ext>
                  </a:extLst>
                </p:cNvPr>
                <p:cNvCxnSpPr/>
                <p:nvPr userDrawn="1"/>
              </p:nvCxnSpPr>
              <p:spPr>
                <a:xfrm>
                  <a:off x="813613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7FE694EE-AB36-DC83-D87A-E04DFF97EFCA}"/>
                    </a:ext>
                  </a:extLst>
                </p:cNvPr>
                <p:cNvCxnSpPr/>
                <p:nvPr userDrawn="1"/>
              </p:nvCxnSpPr>
              <p:spPr>
                <a:xfrm>
                  <a:off x="798372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60">
                <a:extLst>
                  <a:ext uri="{FF2B5EF4-FFF2-40B4-BE49-F238E27FC236}">
                    <a16:creationId xmlns:a16="http://schemas.microsoft.com/office/drawing/2014/main" id="{71021251-228F-88FC-E3BB-BA59B25A421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3A3C928A-9CE0-A010-79C7-1A5626C2CC39}"/>
                    </a:ext>
                  </a:extLst>
                </p:cNvPr>
                <p:cNvCxnSpPr/>
                <p:nvPr userDrawn="1"/>
              </p:nvCxnSpPr>
              <p:spPr>
                <a:xfrm>
                  <a:off x="8184267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2E32235F-0ACB-9158-7623-51E65294E08D}"/>
                    </a:ext>
                  </a:extLst>
                </p:cNvPr>
                <p:cNvCxnSpPr/>
                <p:nvPr userDrawn="1"/>
              </p:nvCxnSpPr>
              <p:spPr>
                <a:xfrm>
                  <a:off x="8031856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61">
                <a:extLst>
                  <a:ext uri="{FF2B5EF4-FFF2-40B4-BE49-F238E27FC236}">
                    <a16:creationId xmlns:a16="http://schemas.microsoft.com/office/drawing/2014/main" id="{7DBCF3B8-08DC-B678-16ED-9F603AC9C68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05C0AFDB-3716-8BCF-11C4-FC026B6544D1}"/>
                    </a:ext>
                  </a:extLst>
                </p:cNvPr>
                <p:cNvCxnSpPr/>
                <p:nvPr userDrawn="1"/>
              </p:nvCxnSpPr>
              <p:spPr>
                <a:xfrm>
                  <a:off x="813595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E75421DD-808E-FBAD-220C-6C4A20571985}"/>
                    </a:ext>
                  </a:extLst>
                </p:cNvPr>
                <p:cNvCxnSpPr/>
                <p:nvPr userDrawn="1"/>
              </p:nvCxnSpPr>
              <p:spPr>
                <a:xfrm>
                  <a:off x="798354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62">
                <a:extLst>
                  <a:ext uri="{FF2B5EF4-FFF2-40B4-BE49-F238E27FC236}">
                    <a16:creationId xmlns:a16="http://schemas.microsoft.com/office/drawing/2014/main" id="{BAF446D9-F236-61A2-BD6C-87956118C84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A3EFC95C-B6A2-E745-276B-AA935532AC4F}"/>
                    </a:ext>
                  </a:extLst>
                </p:cNvPr>
                <p:cNvCxnSpPr/>
                <p:nvPr userDrawn="1"/>
              </p:nvCxnSpPr>
              <p:spPr>
                <a:xfrm>
                  <a:off x="8184082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1B767957-8AAD-8C1D-371B-FB78EDA40C4C}"/>
                    </a:ext>
                  </a:extLst>
                </p:cNvPr>
                <p:cNvCxnSpPr/>
                <p:nvPr userDrawn="1"/>
              </p:nvCxnSpPr>
              <p:spPr>
                <a:xfrm>
                  <a:off x="803167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63">
                <a:extLst>
                  <a:ext uri="{FF2B5EF4-FFF2-40B4-BE49-F238E27FC236}">
                    <a16:creationId xmlns:a16="http://schemas.microsoft.com/office/drawing/2014/main" id="{93AF374A-4A27-A158-8EA1-DAE19658227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DA4817CE-F0A6-E033-2C85-00835E3F0538}"/>
                    </a:ext>
                  </a:extLst>
                </p:cNvPr>
                <p:cNvCxnSpPr/>
                <p:nvPr userDrawn="1"/>
              </p:nvCxnSpPr>
              <p:spPr>
                <a:xfrm>
                  <a:off x="813576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7970757D-A0D0-2A1B-FDC4-813617D75B1B}"/>
                    </a:ext>
                  </a:extLst>
                </p:cNvPr>
                <p:cNvCxnSpPr/>
                <p:nvPr userDrawn="1"/>
              </p:nvCxnSpPr>
              <p:spPr>
                <a:xfrm>
                  <a:off x="803217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4">
                <a:extLst>
                  <a:ext uri="{FF2B5EF4-FFF2-40B4-BE49-F238E27FC236}">
                    <a16:creationId xmlns:a16="http://schemas.microsoft.com/office/drawing/2014/main" id="{43CC334C-8D7E-0650-ACA9-43D5B38FD5E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4D492EF-10D1-F44F-B007-DC431467CA4B}"/>
                    </a:ext>
                  </a:extLst>
                </p:cNvPr>
                <p:cNvCxnSpPr/>
                <p:nvPr userDrawn="1"/>
              </p:nvCxnSpPr>
              <p:spPr>
                <a:xfrm>
                  <a:off x="813626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4D67458E-96F1-9FCC-640D-D8B42EAFB5FC}"/>
                    </a:ext>
                  </a:extLst>
                </p:cNvPr>
                <p:cNvCxnSpPr/>
                <p:nvPr userDrawn="1"/>
              </p:nvCxnSpPr>
              <p:spPr>
                <a:xfrm>
                  <a:off x="7983858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65">
                <a:extLst>
                  <a:ext uri="{FF2B5EF4-FFF2-40B4-BE49-F238E27FC236}">
                    <a16:creationId xmlns:a16="http://schemas.microsoft.com/office/drawing/2014/main" id="{2E0F8B41-BA18-005E-44E7-3335FFF6E35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81748161-579E-FB2F-7E6B-5E598CA3D847}"/>
                    </a:ext>
                  </a:extLst>
                </p:cNvPr>
                <p:cNvCxnSpPr/>
                <p:nvPr userDrawn="1"/>
              </p:nvCxnSpPr>
              <p:spPr>
                <a:xfrm>
                  <a:off x="818440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4F7286EC-593F-6998-4B08-99D6B875E107}"/>
                    </a:ext>
                  </a:extLst>
                </p:cNvPr>
                <p:cNvCxnSpPr/>
                <p:nvPr userDrawn="1"/>
              </p:nvCxnSpPr>
              <p:spPr>
                <a:xfrm>
                  <a:off x="803198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66">
                <a:extLst>
                  <a:ext uri="{FF2B5EF4-FFF2-40B4-BE49-F238E27FC236}">
                    <a16:creationId xmlns:a16="http://schemas.microsoft.com/office/drawing/2014/main" id="{D56A90DA-AA25-85E6-43BD-BECDF80805D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8C103E37-AC4F-B081-229B-2465FFECF44B}"/>
                    </a:ext>
                  </a:extLst>
                </p:cNvPr>
                <p:cNvCxnSpPr/>
                <p:nvPr userDrawn="1"/>
              </p:nvCxnSpPr>
              <p:spPr>
                <a:xfrm>
                  <a:off x="813608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D339B356-E38E-DAB4-5E88-547F7F57AF81}"/>
                    </a:ext>
                  </a:extLst>
                </p:cNvPr>
                <p:cNvCxnSpPr/>
                <p:nvPr userDrawn="1"/>
              </p:nvCxnSpPr>
              <p:spPr>
                <a:xfrm>
                  <a:off x="7983673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67">
                <a:extLst>
                  <a:ext uri="{FF2B5EF4-FFF2-40B4-BE49-F238E27FC236}">
                    <a16:creationId xmlns:a16="http://schemas.microsoft.com/office/drawing/2014/main" id="{077AD175-D47C-0849-EECB-90C72BFC657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A39455BB-6239-22E4-B8C1-179360D35008}"/>
                    </a:ext>
                  </a:extLst>
                </p:cNvPr>
                <p:cNvCxnSpPr/>
                <p:nvPr userDrawn="1"/>
              </p:nvCxnSpPr>
              <p:spPr>
                <a:xfrm>
                  <a:off x="818421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A4FB32EB-AE8C-0FA8-F028-90C3F155C873}"/>
                    </a:ext>
                  </a:extLst>
                </p:cNvPr>
                <p:cNvCxnSpPr/>
                <p:nvPr userDrawn="1"/>
              </p:nvCxnSpPr>
              <p:spPr>
                <a:xfrm>
                  <a:off x="803180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168">
                <a:extLst>
                  <a:ext uri="{FF2B5EF4-FFF2-40B4-BE49-F238E27FC236}">
                    <a16:creationId xmlns:a16="http://schemas.microsoft.com/office/drawing/2014/main" id="{64C8D863-FB77-AEF3-9126-27E12D58625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C4C12930-EAE1-E888-DD94-F90E7F626D3C}"/>
                    </a:ext>
                  </a:extLst>
                </p:cNvPr>
                <p:cNvCxnSpPr/>
                <p:nvPr userDrawn="1"/>
              </p:nvCxnSpPr>
              <p:spPr>
                <a:xfrm>
                  <a:off x="813589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A7E1FD72-F647-E05E-339C-5E2F1588751B}"/>
                    </a:ext>
                  </a:extLst>
                </p:cNvPr>
                <p:cNvCxnSpPr/>
                <p:nvPr userDrawn="1"/>
              </p:nvCxnSpPr>
              <p:spPr>
                <a:xfrm>
                  <a:off x="798348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14" name="Picture 296" descr="DOE_Office_Science_white.png">
            <a:extLst>
              <a:ext uri="{FF2B5EF4-FFF2-40B4-BE49-F238E27FC236}">
                <a16:creationId xmlns:a16="http://schemas.microsoft.com/office/drawing/2014/main" id="{18AC1605-0698-53F9-0226-1624AB81A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85" y="305991"/>
            <a:ext cx="1326356" cy="44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" name="Picture 29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6B7A6D-C88E-2A96-6A5D-EE7036279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" y="242888"/>
            <a:ext cx="2400300" cy="5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732" y="850949"/>
            <a:ext cx="8226686" cy="1817069"/>
          </a:xfrm>
        </p:spPr>
        <p:txBody>
          <a:bodyPr anchor="b">
            <a:noAutofit/>
          </a:bodyPr>
          <a:lstStyle>
            <a:lvl1pPr algn="ctr">
              <a:defRPr sz="405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732" y="2914651"/>
            <a:ext cx="8226680" cy="819062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457732" y="3995738"/>
            <a:ext cx="8226680" cy="390525"/>
          </a:xfrm>
        </p:spPr>
        <p:txBody>
          <a:bodyPr>
            <a:noAutofit/>
          </a:bodyPr>
          <a:lstStyle>
            <a:lvl1pPr marL="0" indent="0" algn="ctr">
              <a:buNone/>
              <a:defRPr sz="9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1196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1">
            <a:extLst>
              <a:ext uri="{FF2B5EF4-FFF2-40B4-BE49-F238E27FC236}">
                <a16:creationId xmlns:a16="http://schemas.microsoft.com/office/drawing/2014/main" id="{797A399E-1819-9CC7-A065-34877BA9D3E4}"/>
              </a:ext>
            </a:extLst>
          </p:cNvPr>
          <p:cNvGrpSpPr>
            <a:grpSpLocks/>
          </p:cNvGrpSpPr>
          <p:nvPr/>
        </p:nvGrpSpPr>
        <p:grpSpPr bwMode="auto">
          <a:xfrm>
            <a:off x="-151210" y="-105966"/>
            <a:ext cx="9439276" cy="5353051"/>
            <a:chOff x="-151325" y="-141165"/>
            <a:chExt cx="9439923" cy="7136527"/>
          </a:xfrm>
        </p:grpSpPr>
        <p:grpSp>
          <p:nvGrpSpPr>
            <p:cNvPr id="5" name="Group 152">
              <a:extLst>
                <a:ext uri="{FF2B5EF4-FFF2-40B4-BE49-F238E27FC236}">
                  <a16:creationId xmlns:a16="http://schemas.microsoft.com/office/drawing/2014/main" id="{B878B65F-D305-384A-6C6F-E190D072F89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5484BC0C-2AC4-A55A-C3C7-826463554EAA}"/>
                  </a:ext>
                </a:extLst>
              </p:cNvPr>
              <p:cNvCxnSpPr/>
              <p:nvPr userDrawn="1"/>
            </p:nvCxnSpPr>
            <p:spPr>
              <a:xfrm>
                <a:off x="458318" y="658207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D4A3C5E5-1999-21B1-2415-B86053233BB9}"/>
                  </a:ext>
                </a:extLst>
              </p:cNvPr>
              <p:cNvCxnSpPr/>
              <p:nvPr userDrawn="1"/>
            </p:nvCxnSpPr>
            <p:spPr>
              <a:xfrm>
                <a:off x="8684910" y="658207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2" name="Group 263">
                <a:extLst>
                  <a:ext uri="{FF2B5EF4-FFF2-40B4-BE49-F238E27FC236}">
                    <a16:creationId xmlns:a16="http://schemas.microsoft.com/office/drawing/2014/main" id="{F0988C9D-0555-7E4E-21CA-8AEFAE8096D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>
                  <a:extLst>
                    <a:ext uri="{FF2B5EF4-FFF2-40B4-BE49-F238E27FC236}">
                      <a16:creationId xmlns:a16="http://schemas.microsoft.com/office/drawing/2014/main" id="{9503B856-6CB4-0F4F-35B3-F4A4318CB155}"/>
                    </a:ext>
                  </a:extLst>
                </p:cNvPr>
                <p:cNvCxnSpPr/>
                <p:nvPr userDrawn="1"/>
              </p:nvCxnSpPr>
              <p:spPr>
                <a:xfrm>
                  <a:off x="818445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>
                  <a:extLst>
                    <a:ext uri="{FF2B5EF4-FFF2-40B4-BE49-F238E27FC236}">
                      <a16:creationId xmlns:a16="http://schemas.microsoft.com/office/drawing/2014/main" id="{757C259D-515D-2588-80F1-7FCCB9DADB9E}"/>
                    </a:ext>
                  </a:extLst>
                </p:cNvPr>
                <p:cNvCxnSpPr/>
                <p:nvPr userDrawn="1"/>
              </p:nvCxnSpPr>
              <p:spPr>
                <a:xfrm>
                  <a:off x="803204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264">
                <a:extLst>
                  <a:ext uri="{FF2B5EF4-FFF2-40B4-BE49-F238E27FC236}">
                    <a16:creationId xmlns:a16="http://schemas.microsoft.com/office/drawing/2014/main" id="{AF0B1257-56D0-21CD-97D1-3B6BDF52FF3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1972486C-3B49-CC86-03BB-5B24E27C8893}"/>
                    </a:ext>
                  </a:extLst>
                </p:cNvPr>
                <p:cNvCxnSpPr/>
                <p:nvPr userDrawn="1"/>
              </p:nvCxnSpPr>
              <p:spPr>
                <a:xfrm>
                  <a:off x="813613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6FE9E5D9-1B28-EBF8-5AA3-7E5716D9F114}"/>
                    </a:ext>
                  </a:extLst>
                </p:cNvPr>
                <p:cNvCxnSpPr/>
                <p:nvPr userDrawn="1"/>
              </p:nvCxnSpPr>
              <p:spPr>
                <a:xfrm>
                  <a:off x="798372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265">
                <a:extLst>
                  <a:ext uri="{FF2B5EF4-FFF2-40B4-BE49-F238E27FC236}">
                    <a16:creationId xmlns:a16="http://schemas.microsoft.com/office/drawing/2014/main" id="{7BAA8EA6-3CAF-40BE-55C0-DEE74CD94EB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29EB519F-5764-CD71-1FAE-4A30CEDC0F37}"/>
                    </a:ext>
                  </a:extLst>
                </p:cNvPr>
                <p:cNvCxnSpPr/>
                <p:nvPr userDrawn="1"/>
              </p:nvCxnSpPr>
              <p:spPr>
                <a:xfrm>
                  <a:off x="8184267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A4D923E8-E126-C641-E3E2-B4BA17BC6F26}"/>
                    </a:ext>
                  </a:extLst>
                </p:cNvPr>
                <p:cNvCxnSpPr/>
                <p:nvPr userDrawn="1"/>
              </p:nvCxnSpPr>
              <p:spPr>
                <a:xfrm>
                  <a:off x="8031856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266">
                <a:extLst>
                  <a:ext uri="{FF2B5EF4-FFF2-40B4-BE49-F238E27FC236}">
                    <a16:creationId xmlns:a16="http://schemas.microsoft.com/office/drawing/2014/main" id="{C2BFE108-4A20-18CE-12DF-2D2DC178150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AFDE3E3E-45D3-0A73-E394-871140086C8A}"/>
                    </a:ext>
                  </a:extLst>
                </p:cNvPr>
                <p:cNvCxnSpPr/>
                <p:nvPr userDrawn="1"/>
              </p:nvCxnSpPr>
              <p:spPr>
                <a:xfrm>
                  <a:off x="813595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EE86119E-49D4-807D-576E-8B5ED24A3D33}"/>
                    </a:ext>
                  </a:extLst>
                </p:cNvPr>
                <p:cNvCxnSpPr/>
                <p:nvPr userDrawn="1"/>
              </p:nvCxnSpPr>
              <p:spPr>
                <a:xfrm>
                  <a:off x="798354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267">
                <a:extLst>
                  <a:ext uri="{FF2B5EF4-FFF2-40B4-BE49-F238E27FC236}">
                    <a16:creationId xmlns:a16="http://schemas.microsoft.com/office/drawing/2014/main" id="{FA26E167-EADA-BE7B-C888-79AD5AC9F8F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DAAC4FDE-D9EA-52D6-FC17-0D6F21E3CF4B}"/>
                    </a:ext>
                  </a:extLst>
                </p:cNvPr>
                <p:cNvCxnSpPr/>
                <p:nvPr userDrawn="1"/>
              </p:nvCxnSpPr>
              <p:spPr>
                <a:xfrm>
                  <a:off x="8184082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72E71EDB-E1D4-D9BF-B8F3-6023B46DA135}"/>
                    </a:ext>
                  </a:extLst>
                </p:cNvPr>
                <p:cNvCxnSpPr/>
                <p:nvPr userDrawn="1"/>
              </p:nvCxnSpPr>
              <p:spPr>
                <a:xfrm>
                  <a:off x="803167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268">
                <a:extLst>
                  <a:ext uri="{FF2B5EF4-FFF2-40B4-BE49-F238E27FC236}">
                    <a16:creationId xmlns:a16="http://schemas.microsoft.com/office/drawing/2014/main" id="{98CEE213-0408-BCD3-CB36-3ECBE22A8A4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05BBF2CA-3045-0BB1-0C3F-C0ABDA63CFCB}"/>
                    </a:ext>
                  </a:extLst>
                </p:cNvPr>
                <p:cNvCxnSpPr/>
                <p:nvPr userDrawn="1"/>
              </p:nvCxnSpPr>
              <p:spPr>
                <a:xfrm>
                  <a:off x="813576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95E55DD9-4756-22C2-523B-2DDD8EF3BABB}"/>
                    </a:ext>
                  </a:extLst>
                </p:cNvPr>
                <p:cNvCxnSpPr/>
                <p:nvPr userDrawn="1"/>
              </p:nvCxnSpPr>
              <p:spPr>
                <a:xfrm>
                  <a:off x="803217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269">
                <a:extLst>
                  <a:ext uri="{FF2B5EF4-FFF2-40B4-BE49-F238E27FC236}">
                    <a16:creationId xmlns:a16="http://schemas.microsoft.com/office/drawing/2014/main" id="{A339A656-F7A9-FB55-7AD3-BDA238CB491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E53A020C-8D8E-0A54-7990-2EB54547950D}"/>
                    </a:ext>
                  </a:extLst>
                </p:cNvPr>
                <p:cNvCxnSpPr/>
                <p:nvPr userDrawn="1"/>
              </p:nvCxnSpPr>
              <p:spPr>
                <a:xfrm>
                  <a:off x="813626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5C831F42-1CA9-B133-BBC5-BEC8F581A081}"/>
                    </a:ext>
                  </a:extLst>
                </p:cNvPr>
                <p:cNvCxnSpPr/>
                <p:nvPr userDrawn="1"/>
              </p:nvCxnSpPr>
              <p:spPr>
                <a:xfrm>
                  <a:off x="7983858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270">
                <a:extLst>
                  <a:ext uri="{FF2B5EF4-FFF2-40B4-BE49-F238E27FC236}">
                    <a16:creationId xmlns:a16="http://schemas.microsoft.com/office/drawing/2014/main" id="{7BF8F2A1-AA23-9F44-FDFD-235A42A346E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DB3BAAFB-D34E-E605-D3EB-F978D60A102D}"/>
                    </a:ext>
                  </a:extLst>
                </p:cNvPr>
                <p:cNvCxnSpPr/>
                <p:nvPr userDrawn="1"/>
              </p:nvCxnSpPr>
              <p:spPr>
                <a:xfrm>
                  <a:off x="818440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3EC8D02B-C41A-F337-EB7C-E0B2C512E11E}"/>
                    </a:ext>
                  </a:extLst>
                </p:cNvPr>
                <p:cNvCxnSpPr/>
                <p:nvPr userDrawn="1"/>
              </p:nvCxnSpPr>
              <p:spPr>
                <a:xfrm>
                  <a:off x="803198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271">
                <a:extLst>
                  <a:ext uri="{FF2B5EF4-FFF2-40B4-BE49-F238E27FC236}">
                    <a16:creationId xmlns:a16="http://schemas.microsoft.com/office/drawing/2014/main" id="{8F98A9A7-FB94-6B00-1D25-8197A82D058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8BAE6D23-6734-CD7C-ACFF-81F7F667E013}"/>
                    </a:ext>
                  </a:extLst>
                </p:cNvPr>
                <p:cNvCxnSpPr/>
                <p:nvPr userDrawn="1"/>
              </p:nvCxnSpPr>
              <p:spPr>
                <a:xfrm>
                  <a:off x="813608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9A3667B3-7D7A-AD11-969B-552F6A8BCB2F}"/>
                    </a:ext>
                  </a:extLst>
                </p:cNvPr>
                <p:cNvCxnSpPr/>
                <p:nvPr userDrawn="1"/>
              </p:nvCxnSpPr>
              <p:spPr>
                <a:xfrm>
                  <a:off x="7983673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272">
                <a:extLst>
                  <a:ext uri="{FF2B5EF4-FFF2-40B4-BE49-F238E27FC236}">
                    <a16:creationId xmlns:a16="http://schemas.microsoft.com/office/drawing/2014/main" id="{424B668D-C4E2-CD24-F580-02F4A8C0E5D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90D5B69A-F4CE-D798-C8E7-EF8D9E7D78F8}"/>
                    </a:ext>
                  </a:extLst>
                </p:cNvPr>
                <p:cNvCxnSpPr/>
                <p:nvPr userDrawn="1"/>
              </p:nvCxnSpPr>
              <p:spPr>
                <a:xfrm>
                  <a:off x="818421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B7754D7C-8888-2F28-154F-77501D9661C5}"/>
                    </a:ext>
                  </a:extLst>
                </p:cNvPr>
                <p:cNvCxnSpPr/>
                <p:nvPr userDrawn="1"/>
              </p:nvCxnSpPr>
              <p:spPr>
                <a:xfrm>
                  <a:off x="803180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273">
                <a:extLst>
                  <a:ext uri="{FF2B5EF4-FFF2-40B4-BE49-F238E27FC236}">
                    <a16:creationId xmlns:a16="http://schemas.microsoft.com/office/drawing/2014/main" id="{5DAEDF1B-AB04-438B-B72C-4252781F6B6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2CD7BDE7-192A-2FE7-F694-3A2E8AA460F9}"/>
                    </a:ext>
                  </a:extLst>
                </p:cNvPr>
                <p:cNvCxnSpPr/>
                <p:nvPr userDrawn="1"/>
              </p:nvCxnSpPr>
              <p:spPr>
                <a:xfrm>
                  <a:off x="813589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A4CDB0F3-1CF8-98CB-45C8-16273A90C39D}"/>
                    </a:ext>
                  </a:extLst>
                </p:cNvPr>
                <p:cNvCxnSpPr/>
                <p:nvPr userDrawn="1"/>
              </p:nvCxnSpPr>
              <p:spPr>
                <a:xfrm>
                  <a:off x="798348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Group 153">
              <a:extLst>
                <a:ext uri="{FF2B5EF4-FFF2-40B4-BE49-F238E27FC236}">
                  <a16:creationId xmlns:a16="http://schemas.microsoft.com/office/drawing/2014/main" id="{79D0A7E9-8299-10D5-C698-81665288BE1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DB99A19-2D92-C089-00E7-FEFC1B625080}"/>
                  </a:ext>
                </a:extLst>
              </p:cNvPr>
              <p:cNvCxnSpPr/>
              <p:nvPr userDrawn="1"/>
            </p:nvCxnSpPr>
            <p:spPr>
              <a:xfrm rot="5400000">
                <a:off x="-177553" y="39275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4" name="Group 227">
                <a:extLst>
                  <a:ext uri="{FF2B5EF4-FFF2-40B4-BE49-F238E27FC236}">
                    <a16:creationId xmlns:a16="http://schemas.microsoft.com/office/drawing/2014/main" id="{B9B74B8F-E90A-2C78-EECF-F7DA25EB670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BA535FB9-A8F6-DF0F-42AB-F06EA4B46FFD}"/>
                    </a:ext>
                  </a:extLst>
                </p:cNvPr>
                <p:cNvCxnSpPr/>
                <p:nvPr userDrawn="1"/>
              </p:nvCxnSpPr>
              <p:spPr>
                <a:xfrm>
                  <a:off x="8092890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865AD0D5-89DE-A79A-1634-B45B1B2FC74C}"/>
                    </a:ext>
                  </a:extLst>
                </p:cNvPr>
                <p:cNvCxnSpPr/>
                <p:nvPr userDrawn="1"/>
              </p:nvCxnSpPr>
              <p:spPr>
                <a:xfrm>
                  <a:off x="794050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" name="Group 228">
                <a:extLst>
                  <a:ext uri="{FF2B5EF4-FFF2-40B4-BE49-F238E27FC236}">
                    <a16:creationId xmlns:a16="http://schemas.microsoft.com/office/drawing/2014/main" id="{1DED249A-652E-2560-CC8F-DD0E5664CEE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257A515B-54D1-B6A6-5DB3-DBB69E9907A1}"/>
                    </a:ext>
                  </a:extLst>
                </p:cNvPr>
                <p:cNvCxnSpPr/>
                <p:nvPr userDrawn="1"/>
              </p:nvCxnSpPr>
              <p:spPr>
                <a:xfrm>
                  <a:off x="8028436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F5A457E1-48D1-43DF-E892-F9A1CD8D2BF5}"/>
                    </a:ext>
                  </a:extLst>
                </p:cNvPr>
                <p:cNvCxnSpPr/>
                <p:nvPr userDrawn="1"/>
              </p:nvCxnSpPr>
              <p:spPr>
                <a:xfrm>
                  <a:off x="787605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229">
                <a:extLst>
                  <a:ext uri="{FF2B5EF4-FFF2-40B4-BE49-F238E27FC236}">
                    <a16:creationId xmlns:a16="http://schemas.microsoft.com/office/drawing/2014/main" id="{B7F2535A-47C8-6A2D-63D7-713F676BB2E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C91B50A0-373E-F945-BBD2-7E134CB019B9}"/>
                    </a:ext>
                  </a:extLst>
                </p:cNvPr>
                <p:cNvCxnSpPr/>
                <p:nvPr userDrawn="1"/>
              </p:nvCxnSpPr>
              <p:spPr>
                <a:xfrm>
                  <a:off x="8092553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BCCE2399-FD60-C627-0D5B-1F191AEAEF7A}"/>
                    </a:ext>
                  </a:extLst>
                </p:cNvPr>
                <p:cNvCxnSpPr/>
                <p:nvPr userDrawn="1"/>
              </p:nvCxnSpPr>
              <p:spPr>
                <a:xfrm>
                  <a:off x="7940172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7" name="Group 230">
                <a:extLst>
                  <a:ext uri="{FF2B5EF4-FFF2-40B4-BE49-F238E27FC236}">
                    <a16:creationId xmlns:a16="http://schemas.microsoft.com/office/drawing/2014/main" id="{AA80D293-392A-8C17-F787-FAC722AED12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0434BF6A-42EC-D91D-F4B1-7FD5BFA8C724}"/>
                    </a:ext>
                  </a:extLst>
                </p:cNvPr>
                <p:cNvCxnSpPr/>
                <p:nvPr userDrawn="1"/>
              </p:nvCxnSpPr>
              <p:spPr>
                <a:xfrm>
                  <a:off x="809317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53435637-F084-AF49-833D-931F71D17E67}"/>
                    </a:ext>
                  </a:extLst>
                </p:cNvPr>
                <p:cNvCxnSpPr/>
                <p:nvPr userDrawn="1"/>
              </p:nvCxnSpPr>
              <p:spPr>
                <a:xfrm>
                  <a:off x="7940797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" name="Group 231">
                <a:extLst>
                  <a:ext uri="{FF2B5EF4-FFF2-40B4-BE49-F238E27FC236}">
                    <a16:creationId xmlns:a16="http://schemas.microsoft.com/office/drawing/2014/main" id="{601EB29C-DE89-6852-A3A0-4B86554B5EE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4A96DCEE-9DE8-DD41-1131-C9686B8DF205}"/>
                    </a:ext>
                  </a:extLst>
                </p:cNvPr>
                <p:cNvCxnSpPr/>
                <p:nvPr userDrawn="1"/>
              </p:nvCxnSpPr>
              <p:spPr>
                <a:xfrm>
                  <a:off x="809221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2341E3DB-0929-4F5F-BE5A-E87E1BAE015A}"/>
                    </a:ext>
                  </a:extLst>
                </p:cNvPr>
                <p:cNvCxnSpPr/>
                <p:nvPr userDrawn="1"/>
              </p:nvCxnSpPr>
              <p:spPr>
                <a:xfrm>
                  <a:off x="793983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232">
                <a:extLst>
                  <a:ext uri="{FF2B5EF4-FFF2-40B4-BE49-F238E27FC236}">
                    <a16:creationId xmlns:a16="http://schemas.microsoft.com/office/drawing/2014/main" id="{73115267-46D3-AE77-6FBE-0D6A7D85253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4A3BDD12-493F-F971-C9E1-33D6DD3F2602}"/>
                    </a:ext>
                  </a:extLst>
                </p:cNvPr>
                <p:cNvCxnSpPr/>
                <p:nvPr userDrawn="1"/>
              </p:nvCxnSpPr>
              <p:spPr>
                <a:xfrm>
                  <a:off x="8092840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23D180FD-5C11-E0CB-2183-17F9420813B8}"/>
                    </a:ext>
                  </a:extLst>
                </p:cNvPr>
                <p:cNvCxnSpPr/>
                <p:nvPr userDrawn="1"/>
              </p:nvCxnSpPr>
              <p:spPr>
                <a:xfrm>
                  <a:off x="794045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233">
                <a:extLst>
                  <a:ext uri="{FF2B5EF4-FFF2-40B4-BE49-F238E27FC236}">
                    <a16:creationId xmlns:a16="http://schemas.microsoft.com/office/drawing/2014/main" id="{B1C12791-0773-AA92-5083-6030020B83E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13BEB1F6-65EB-B911-CE75-43F39AF695E8}"/>
                    </a:ext>
                  </a:extLst>
                </p:cNvPr>
                <p:cNvCxnSpPr/>
                <p:nvPr userDrawn="1"/>
              </p:nvCxnSpPr>
              <p:spPr>
                <a:xfrm>
                  <a:off x="809346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51ED7B37-F6C4-3BE8-0F5C-0194B69F7E1D}"/>
                    </a:ext>
                  </a:extLst>
                </p:cNvPr>
                <p:cNvCxnSpPr/>
                <p:nvPr userDrawn="1"/>
              </p:nvCxnSpPr>
              <p:spPr>
                <a:xfrm>
                  <a:off x="794108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234">
                <a:extLst>
                  <a:ext uri="{FF2B5EF4-FFF2-40B4-BE49-F238E27FC236}">
                    <a16:creationId xmlns:a16="http://schemas.microsoft.com/office/drawing/2014/main" id="{7CC8896B-1509-E12C-B976-2522EFF21A0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9842BEC9-4BDC-BA9D-E4D8-413F1BCE338B}"/>
                    </a:ext>
                  </a:extLst>
                </p:cNvPr>
                <p:cNvCxnSpPr/>
                <p:nvPr userDrawn="1"/>
              </p:nvCxnSpPr>
              <p:spPr>
                <a:xfrm>
                  <a:off x="8092503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3F21C2BC-A20C-1E05-F6B8-58EEF24227A7}"/>
                    </a:ext>
                  </a:extLst>
                </p:cNvPr>
                <p:cNvCxnSpPr/>
                <p:nvPr userDrawn="1"/>
              </p:nvCxnSpPr>
              <p:spPr>
                <a:xfrm>
                  <a:off x="7940122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235">
                <a:extLst>
                  <a:ext uri="{FF2B5EF4-FFF2-40B4-BE49-F238E27FC236}">
                    <a16:creationId xmlns:a16="http://schemas.microsoft.com/office/drawing/2014/main" id="{9EA43AAC-D9C8-4100-7229-D65B30A7CA2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818E0229-4E18-AD2B-19B6-565FB05DAA96}"/>
                    </a:ext>
                  </a:extLst>
                </p:cNvPr>
                <p:cNvCxnSpPr/>
                <p:nvPr userDrawn="1"/>
              </p:nvCxnSpPr>
              <p:spPr>
                <a:xfrm>
                  <a:off x="809312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24DDA387-BA5B-9C53-14E9-600403F55BB3}"/>
                    </a:ext>
                  </a:extLst>
                </p:cNvPr>
                <p:cNvCxnSpPr/>
                <p:nvPr userDrawn="1"/>
              </p:nvCxnSpPr>
              <p:spPr>
                <a:xfrm>
                  <a:off x="7940747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236">
                <a:extLst>
                  <a:ext uri="{FF2B5EF4-FFF2-40B4-BE49-F238E27FC236}">
                    <a16:creationId xmlns:a16="http://schemas.microsoft.com/office/drawing/2014/main" id="{0BD83ADE-C9DB-F505-00CD-D80AC1235F3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10491B01-4396-3571-D5DA-F27D44F5A3D3}"/>
                    </a:ext>
                  </a:extLst>
                </p:cNvPr>
                <p:cNvCxnSpPr/>
                <p:nvPr userDrawn="1"/>
              </p:nvCxnSpPr>
              <p:spPr>
                <a:xfrm>
                  <a:off x="809216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7E882832-15B6-D9B6-CE7D-663C526528A6}"/>
                    </a:ext>
                  </a:extLst>
                </p:cNvPr>
                <p:cNvCxnSpPr/>
                <p:nvPr userDrawn="1"/>
              </p:nvCxnSpPr>
              <p:spPr>
                <a:xfrm>
                  <a:off x="793978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Group 237">
                <a:extLst>
                  <a:ext uri="{FF2B5EF4-FFF2-40B4-BE49-F238E27FC236}">
                    <a16:creationId xmlns:a16="http://schemas.microsoft.com/office/drawing/2014/main" id="{CE669D62-04A1-4998-5682-40E42A06EC7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DB911FAB-8FA2-C4CA-4435-211380B8BC1D}"/>
                    </a:ext>
                  </a:extLst>
                </p:cNvPr>
                <p:cNvCxnSpPr/>
                <p:nvPr userDrawn="1"/>
              </p:nvCxnSpPr>
              <p:spPr>
                <a:xfrm>
                  <a:off x="809338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20C52760-25D3-FB74-644B-8AAF05585E0C}"/>
                    </a:ext>
                  </a:extLst>
                </p:cNvPr>
                <p:cNvCxnSpPr/>
                <p:nvPr userDrawn="1"/>
              </p:nvCxnSpPr>
              <p:spPr>
                <a:xfrm>
                  <a:off x="794100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CEB4970B-169B-7726-229A-45E07D8A6BB6}"/>
                  </a:ext>
                </a:extLst>
              </p:cNvPr>
              <p:cNvCxnSpPr/>
              <p:nvPr userDrawn="1"/>
            </p:nvCxnSpPr>
            <p:spPr>
              <a:xfrm rot="5400000">
                <a:off x="-177553" y="633721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54">
              <a:extLst>
                <a:ext uri="{FF2B5EF4-FFF2-40B4-BE49-F238E27FC236}">
                  <a16:creationId xmlns:a16="http://schemas.microsoft.com/office/drawing/2014/main" id="{9F8F3D0E-6853-01AB-FE78-88D090EB6E6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7C2CE75-C3A9-6610-FF80-70E7BD1F3340}"/>
                  </a:ext>
                </a:extLst>
              </p:cNvPr>
              <p:cNvCxnSpPr/>
              <p:nvPr userDrawn="1"/>
            </p:nvCxnSpPr>
            <p:spPr>
              <a:xfrm rot="5400000">
                <a:off x="-178081" y="39275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oup 192">
                <a:extLst>
                  <a:ext uri="{FF2B5EF4-FFF2-40B4-BE49-F238E27FC236}">
                    <a16:creationId xmlns:a16="http://schemas.microsoft.com/office/drawing/2014/main" id="{028A7BE0-C651-F2DB-55D1-BDBDD1A09ED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C2647312-6224-15AF-4849-5AA7E19EFB9D}"/>
                    </a:ext>
                  </a:extLst>
                </p:cNvPr>
                <p:cNvCxnSpPr/>
                <p:nvPr userDrawn="1"/>
              </p:nvCxnSpPr>
              <p:spPr>
                <a:xfrm>
                  <a:off x="8135748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095EC845-EA7E-3ABA-5A29-D6E2AD2D1584}"/>
                    </a:ext>
                  </a:extLst>
                </p:cNvPr>
                <p:cNvCxnSpPr/>
                <p:nvPr userDrawn="1"/>
              </p:nvCxnSpPr>
              <p:spPr>
                <a:xfrm>
                  <a:off x="7983367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193">
                <a:extLst>
                  <a:ext uri="{FF2B5EF4-FFF2-40B4-BE49-F238E27FC236}">
                    <a16:creationId xmlns:a16="http://schemas.microsoft.com/office/drawing/2014/main" id="{4B6E2B74-7EC5-3060-B0C1-61C4B455133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2005ACE4-577D-5F63-9ED8-EABA52AD2ADD}"/>
                    </a:ext>
                  </a:extLst>
                </p:cNvPr>
                <p:cNvCxnSpPr/>
                <p:nvPr userDrawn="1"/>
              </p:nvCxnSpPr>
              <p:spPr>
                <a:xfrm>
                  <a:off x="807129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F800372F-89AD-068E-DA60-EAADFD20FAA4}"/>
                    </a:ext>
                  </a:extLst>
                </p:cNvPr>
                <p:cNvCxnSpPr/>
                <p:nvPr userDrawn="1"/>
              </p:nvCxnSpPr>
              <p:spPr>
                <a:xfrm>
                  <a:off x="791891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194">
                <a:extLst>
                  <a:ext uri="{FF2B5EF4-FFF2-40B4-BE49-F238E27FC236}">
                    <a16:creationId xmlns:a16="http://schemas.microsoft.com/office/drawing/2014/main" id="{0D77C1CB-9AB8-6419-FC50-1CF7E7CC6C7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30DC64A3-187E-3A82-FF75-F338F06138D9}"/>
                    </a:ext>
                  </a:extLst>
                </p:cNvPr>
                <p:cNvCxnSpPr/>
                <p:nvPr userDrawn="1"/>
              </p:nvCxnSpPr>
              <p:spPr>
                <a:xfrm>
                  <a:off x="8135410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3F8459E1-4AC1-40A0-1420-DF122432F5A6}"/>
                    </a:ext>
                  </a:extLst>
                </p:cNvPr>
                <p:cNvCxnSpPr/>
                <p:nvPr userDrawn="1"/>
              </p:nvCxnSpPr>
              <p:spPr>
                <a:xfrm>
                  <a:off x="7983029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195">
                <a:extLst>
                  <a:ext uri="{FF2B5EF4-FFF2-40B4-BE49-F238E27FC236}">
                    <a16:creationId xmlns:a16="http://schemas.microsoft.com/office/drawing/2014/main" id="{460CDE1E-CE55-26D2-5575-C7907E039AF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B7C6C229-1814-61DA-1109-059920665932}"/>
                    </a:ext>
                  </a:extLst>
                </p:cNvPr>
                <p:cNvCxnSpPr/>
                <p:nvPr userDrawn="1"/>
              </p:nvCxnSpPr>
              <p:spPr>
                <a:xfrm>
                  <a:off x="8136034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3FA90042-7D90-B2DC-6B1D-8D3D5522E478}"/>
                    </a:ext>
                  </a:extLst>
                </p:cNvPr>
                <p:cNvCxnSpPr/>
                <p:nvPr userDrawn="1"/>
              </p:nvCxnSpPr>
              <p:spPr>
                <a:xfrm>
                  <a:off x="798365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196">
                <a:extLst>
                  <a:ext uri="{FF2B5EF4-FFF2-40B4-BE49-F238E27FC236}">
                    <a16:creationId xmlns:a16="http://schemas.microsoft.com/office/drawing/2014/main" id="{10106012-AC3A-2FFF-3DDD-3B0FC7B4C0F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F5D2A1DA-097A-F577-DF3D-AF44C258C7E5}"/>
                    </a:ext>
                  </a:extLst>
                </p:cNvPr>
                <p:cNvCxnSpPr/>
                <p:nvPr userDrawn="1"/>
              </p:nvCxnSpPr>
              <p:spPr>
                <a:xfrm>
                  <a:off x="813507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3E3CD90A-82DE-5CDC-3DD0-553624519D17}"/>
                    </a:ext>
                  </a:extLst>
                </p:cNvPr>
                <p:cNvCxnSpPr/>
                <p:nvPr userDrawn="1"/>
              </p:nvCxnSpPr>
              <p:spPr>
                <a:xfrm>
                  <a:off x="798269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197">
                <a:extLst>
                  <a:ext uri="{FF2B5EF4-FFF2-40B4-BE49-F238E27FC236}">
                    <a16:creationId xmlns:a16="http://schemas.microsoft.com/office/drawing/2014/main" id="{44381544-7087-C797-2958-21FC987E47D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8CC5A058-CB2E-8474-34C9-DD7A406CE966}"/>
                    </a:ext>
                  </a:extLst>
                </p:cNvPr>
                <p:cNvCxnSpPr/>
                <p:nvPr userDrawn="1"/>
              </p:nvCxnSpPr>
              <p:spPr>
                <a:xfrm>
                  <a:off x="8135698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46CBF56B-F5D6-D3CF-917E-7B27CACFB6BC}"/>
                    </a:ext>
                  </a:extLst>
                </p:cNvPr>
                <p:cNvCxnSpPr/>
                <p:nvPr userDrawn="1"/>
              </p:nvCxnSpPr>
              <p:spPr>
                <a:xfrm>
                  <a:off x="7983317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198">
                <a:extLst>
                  <a:ext uri="{FF2B5EF4-FFF2-40B4-BE49-F238E27FC236}">
                    <a16:creationId xmlns:a16="http://schemas.microsoft.com/office/drawing/2014/main" id="{8148488E-7515-B5A9-93B3-EEDE1750591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763A38BB-910D-3901-2986-ECDB55C2DDD2}"/>
                    </a:ext>
                  </a:extLst>
                </p:cNvPr>
                <p:cNvCxnSpPr/>
                <p:nvPr userDrawn="1"/>
              </p:nvCxnSpPr>
              <p:spPr>
                <a:xfrm>
                  <a:off x="813632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ACC6B9-AC55-EA4A-DC15-67FB2A0FCA6B}"/>
                    </a:ext>
                  </a:extLst>
                </p:cNvPr>
                <p:cNvCxnSpPr/>
                <p:nvPr userDrawn="1"/>
              </p:nvCxnSpPr>
              <p:spPr>
                <a:xfrm>
                  <a:off x="7983941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199">
                <a:extLst>
                  <a:ext uri="{FF2B5EF4-FFF2-40B4-BE49-F238E27FC236}">
                    <a16:creationId xmlns:a16="http://schemas.microsoft.com/office/drawing/2014/main" id="{E4196369-6592-6F8C-BBC8-34F74F91E39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B441C951-EDFD-0234-0E16-F47CF2735AC1}"/>
                    </a:ext>
                  </a:extLst>
                </p:cNvPr>
                <p:cNvCxnSpPr/>
                <p:nvPr userDrawn="1"/>
              </p:nvCxnSpPr>
              <p:spPr>
                <a:xfrm>
                  <a:off x="8135360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C50E0A10-73C0-6293-E630-B60C33924D2D}"/>
                    </a:ext>
                  </a:extLst>
                </p:cNvPr>
                <p:cNvCxnSpPr/>
                <p:nvPr userDrawn="1"/>
              </p:nvCxnSpPr>
              <p:spPr>
                <a:xfrm>
                  <a:off x="7982979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200">
                <a:extLst>
                  <a:ext uri="{FF2B5EF4-FFF2-40B4-BE49-F238E27FC236}">
                    <a16:creationId xmlns:a16="http://schemas.microsoft.com/office/drawing/2014/main" id="{D7CCFB6F-173C-DE56-1D8D-862E05B9707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FD6596DF-67E8-E8B2-DF95-CC9973C255E7}"/>
                    </a:ext>
                  </a:extLst>
                </p:cNvPr>
                <p:cNvCxnSpPr/>
                <p:nvPr userDrawn="1"/>
              </p:nvCxnSpPr>
              <p:spPr>
                <a:xfrm>
                  <a:off x="8135984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0501EB6B-0DC6-AF86-9A78-E739CABD9504}"/>
                    </a:ext>
                  </a:extLst>
                </p:cNvPr>
                <p:cNvCxnSpPr/>
                <p:nvPr userDrawn="1"/>
              </p:nvCxnSpPr>
              <p:spPr>
                <a:xfrm>
                  <a:off x="798360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201">
                <a:extLst>
                  <a:ext uri="{FF2B5EF4-FFF2-40B4-BE49-F238E27FC236}">
                    <a16:creationId xmlns:a16="http://schemas.microsoft.com/office/drawing/2014/main" id="{4840CA51-CA24-2169-6450-AE08C4F9ED2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03EC51E9-4C85-1BFB-0FE3-72C8C01DD42D}"/>
                    </a:ext>
                  </a:extLst>
                </p:cNvPr>
                <p:cNvCxnSpPr/>
                <p:nvPr userDrawn="1"/>
              </p:nvCxnSpPr>
              <p:spPr>
                <a:xfrm>
                  <a:off x="813502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8EF73B1D-D6FD-24C6-B67F-C11C5F3A885E}"/>
                    </a:ext>
                  </a:extLst>
                </p:cNvPr>
                <p:cNvCxnSpPr/>
                <p:nvPr userDrawn="1"/>
              </p:nvCxnSpPr>
              <p:spPr>
                <a:xfrm>
                  <a:off x="798264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202">
                <a:extLst>
                  <a:ext uri="{FF2B5EF4-FFF2-40B4-BE49-F238E27FC236}">
                    <a16:creationId xmlns:a16="http://schemas.microsoft.com/office/drawing/2014/main" id="{E179E8C6-20C6-BFBD-36E2-B60FDE399D1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E197BE09-E980-46F7-B955-5EE83C7E9A45}"/>
                    </a:ext>
                  </a:extLst>
                </p:cNvPr>
                <p:cNvCxnSpPr/>
                <p:nvPr userDrawn="1"/>
              </p:nvCxnSpPr>
              <p:spPr>
                <a:xfrm>
                  <a:off x="8136246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17FF978E-2A05-82B2-4AB6-E9097298A022}"/>
                    </a:ext>
                  </a:extLst>
                </p:cNvPr>
                <p:cNvCxnSpPr/>
                <p:nvPr userDrawn="1"/>
              </p:nvCxnSpPr>
              <p:spPr>
                <a:xfrm>
                  <a:off x="7983865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C69BAC6-7F7E-B770-3076-B30FF8CFA8C4}"/>
                  </a:ext>
                </a:extLst>
              </p:cNvPr>
              <p:cNvCxnSpPr/>
              <p:nvPr userDrawn="1"/>
            </p:nvCxnSpPr>
            <p:spPr>
              <a:xfrm rot="5400000">
                <a:off x="-178081" y="633721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55">
              <a:extLst>
                <a:ext uri="{FF2B5EF4-FFF2-40B4-BE49-F238E27FC236}">
                  <a16:creationId xmlns:a16="http://schemas.microsoft.com/office/drawing/2014/main" id="{76297ED1-0666-424D-9BAC-67BE21AD430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ED2FB8E-8213-2819-1794-92753B3AE4B1}"/>
                  </a:ext>
                </a:extLst>
              </p:cNvPr>
              <p:cNvCxnSpPr/>
              <p:nvPr userDrawn="1"/>
            </p:nvCxnSpPr>
            <p:spPr>
              <a:xfrm>
                <a:off x="458318" y="658250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94EEFAC-9CFF-71B0-BA8C-D8C67A661FF4}"/>
                  </a:ext>
                </a:extLst>
              </p:cNvPr>
              <p:cNvCxnSpPr/>
              <p:nvPr userDrawn="1"/>
            </p:nvCxnSpPr>
            <p:spPr>
              <a:xfrm>
                <a:off x="8684910" y="658250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158">
                <a:extLst>
                  <a:ext uri="{FF2B5EF4-FFF2-40B4-BE49-F238E27FC236}">
                    <a16:creationId xmlns:a16="http://schemas.microsoft.com/office/drawing/2014/main" id="{E6D643A3-0433-14DA-CF34-4EDE886AC5E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E9291591-0BEC-3463-AD20-3BE48A8D6EB0}"/>
                    </a:ext>
                  </a:extLst>
                </p:cNvPr>
                <p:cNvCxnSpPr/>
                <p:nvPr userDrawn="1"/>
              </p:nvCxnSpPr>
              <p:spPr>
                <a:xfrm>
                  <a:off x="818445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FEF9B728-ED2F-AD1A-6847-561BD5573062}"/>
                    </a:ext>
                  </a:extLst>
                </p:cNvPr>
                <p:cNvCxnSpPr/>
                <p:nvPr userDrawn="1"/>
              </p:nvCxnSpPr>
              <p:spPr>
                <a:xfrm>
                  <a:off x="803204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59">
                <a:extLst>
                  <a:ext uri="{FF2B5EF4-FFF2-40B4-BE49-F238E27FC236}">
                    <a16:creationId xmlns:a16="http://schemas.microsoft.com/office/drawing/2014/main" id="{55788F92-8D3A-2D3A-131A-DBA6F77CA87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9D7B2CB8-A89A-4033-77C7-9EE1104873DE}"/>
                    </a:ext>
                  </a:extLst>
                </p:cNvPr>
                <p:cNvCxnSpPr/>
                <p:nvPr userDrawn="1"/>
              </p:nvCxnSpPr>
              <p:spPr>
                <a:xfrm>
                  <a:off x="813613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5B57E7E1-974B-3C63-61EA-6777DB71965B}"/>
                    </a:ext>
                  </a:extLst>
                </p:cNvPr>
                <p:cNvCxnSpPr/>
                <p:nvPr userDrawn="1"/>
              </p:nvCxnSpPr>
              <p:spPr>
                <a:xfrm>
                  <a:off x="798372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60">
                <a:extLst>
                  <a:ext uri="{FF2B5EF4-FFF2-40B4-BE49-F238E27FC236}">
                    <a16:creationId xmlns:a16="http://schemas.microsoft.com/office/drawing/2014/main" id="{84980EA5-DB17-CD19-BAD8-C36C2DA6334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BFAA972-25F3-855A-F22C-5F3E1B5D7DCD}"/>
                    </a:ext>
                  </a:extLst>
                </p:cNvPr>
                <p:cNvCxnSpPr/>
                <p:nvPr userDrawn="1"/>
              </p:nvCxnSpPr>
              <p:spPr>
                <a:xfrm>
                  <a:off x="8184267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76F82ED-DCE6-AC78-FC1B-CB03424DA94A}"/>
                    </a:ext>
                  </a:extLst>
                </p:cNvPr>
                <p:cNvCxnSpPr/>
                <p:nvPr userDrawn="1"/>
              </p:nvCxnSpPr>
              <p:spPr>
                <a:xfrm>
                  <a:off x="8031856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61">
                <a:extLst>
                  <a:ext uri="{FF2B5EF4-FFF2-40B4-BE49-F238E27FC236}">
                    <a16:creationId xmlns:a16="http://schemas.microsoft.com/office/drawing/2014/main" id="{E4E6D297-EC92-7A35-4CC2-60BEE25F141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94627799-BCF9-DD15-3E55-9E2F8848476D}"/>
                    </a:ext>
                  </a:extLst>
                </p:cNvPr>
                <p:cNvCxnSpPr/>
                <p:nvPr userDrawn="1"/>
              </p:nvCxnSpPr>
              <p:spPr>
                <a:xfrm>
                  <a:off x="813595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4D20DD8F-059F-CCAF-D46D-5524207A9A3C}"/>
                    </a:ext>
                  </a:extLst>
                </p:cNvPr>
                <p:cNvCxnSpPr/>
                <p:nvPr userDrawn="1"/>
              </p:nvCxnSpPr>
              <p:spPr>
                <a:xfrm>
                  <a:off x="798354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62">
                <a:extLst>
                  <a:ext uri="{FF2B5EF4-FFF2-40B4-BE49-F238E27FC236}">
                    <a16:creationId xmlns:a16="http://schemas.microsoft.com/office/drawing/2014/main" id="{DD204A6F-0F65-570D-B8AA-B2796FA8F4F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D4C672D-045A-38EC-EBB0-749A6F55FBC6}"/>
                    </a:ext>
                  </a:extLst>
                </p:cNvPr>
                <p:cNvCxnSpPr/>
                <p:nvPr userDrawn="1"/>
              </p:nvCxnSpPr>
              <p:spPr>
                <a:xfrm>
                  <a:off x="8184082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31E656A0-A27F-9927-8C9C-C4A10317A5A3}"/>
                    </a:ext>
                  </a:extLst>
                </p:cNvPr>
                <p:cNvCxnSpPr/>
                <p:nvPr userDrawn="1"/>
              </p:nvCxnSpPr>
              <p:spPr>
                <a:xfrm>
                  <a:off x="803167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63">
                <a:extLst>
                  <a:ext uri="{FF2B5EF4-FFF2-40B4-BE49-F238E27FC236}">
                    <a16:creationId xmlns:a16="http://schemas.microsoft.com/office/drawing/2014/main" id="{EAE40292-B8B5-AEA8-4CB0-FCADB4F5EF1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3A9C2521-4F4D-5269-55C3-82B6D7D8B8B4}"/>
                    </a:ext>
                  </a:extLst>
                </p:cNvPr>
                <p:cNvCxnSpPr/>
                <p:nvPr userDrawn="1"/>
              </p:nvCxnSpPr>
              <p:spPr>
                <a:xfrm>
                  <a:off x="813576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8443AF83-0AA3-A2FA-FEAC-057ECD1E8241}"/>
                    </a:ext>
                  </a:extLst>
                </p:cNvPr>
                <p:cNvCxnSpPr/>
                <p:nvPr userDrawn="1"/>
              </p:nvCxnSpPr>
              <p:spPr>
                <a:xfrm>
                  <a:off x="803217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4">
                <a:extLst>
                  <a:ext uri="{FF2B5EF4-FFF2-40B4-BE49-F238E27FC236}">
                    <a16:creationId xmlns:a16="http://schemas.microsoft.com/office/drawing/2014/main" id="{3CEC3017-73C8-AF58-8983-2397581C56D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AEF62497-D620-50B7-1110-653E1DEC0C01}"/>
                    </a:ext>
                  </a:extLst>
                </p:cNvPr>
                <p:cNvCxnSpPr/>
                <p:nvPr userDrawn="1"/>
              </p:nvCxnSpPr>
              <p:spPr>
                <a:xfrm>
                  <a:off x="813626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11691E65-9746-F437-E47A-C53A1309DADF}"/>
                    </a:ext>
                  </a:extLst>
                </p:cNvPr>
                <p:cNvCxnSpPr/>
                <p:nvPr userDrawn="1"/>
              </p:nvCxnSpPr>
              <p:spPr>
                <a:xfrm>
                  <a:off x="7983858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65">
                <a:extLst>
                  <a:ext uri="{FF2B5EF4-FFF2-40B4-BE49-F238E27FC236}">
                    <a16:creationId xmlns:a16="http://schemas.microsoft.com/office/drawing/2014/main" id="{E3BD2374-375B-7B96-EE55-C8402660357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DCC430C-C6A4-8B4A-E1F7-C2AC9E2509AB}"/>
                    </a:ext>
                  </a:extLst>
                </p:cNvPr>
                <p:cNvCxnSpPr/>
                <p:nvPr userDrawn="1"/>
              </p:nvCxnSpPr>
              <p:spPr>
                <a:xfrm>
                  <a:off x="818440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54B1C267-B6DA-E7DD-0D2C-83EAA9CCE1FE}"/>
                    </a:ext>
                  </a:extLst>
                </p:cNvPr>
                <p:cNvCxnSpPr/>
                <p:nvPr userDrawn="1"/>
              </p:nvCxnSpPr>
              <p:spPr>
                <a:xfrm>
                  <a:off x="803198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66">
                <a:extLst>
                  <a:ext uri="{FF2B5EF4-FFF2-40B4-BE49-F238E27FC236}">
                    <a16:creationId xmlns:a16="http://schemas.microsoft.com/office/drawing/2014/main" id="{FCE70DAB-9612-0F4C-3E5B-CC3194BEF31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9F7886F3-BD90-AC17-4212-6C9BD0F871D6}"/>
                    </a:ext>
                  </a:extLst>
                </p:cNvPr>
                <p:cNvCxnSpPr/>
                <p:nvPr userDrawn="1"/>
              </p:nvCxnSpPr>
              <p:spPr>
                <a:xfrm>
                  <a:off x="813608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5DCFCAB0-08C0-3814-AD27-EB58ADEEA597}"/>
                    </a:ext>
                  </a:extLst>
                </p:cNvPr>
                <p:cNvCxnSpPr/>
                <p:nvPr userDrawn="1"/>
              </p:nvCxnSpPr>
              <p:spPr>
                <a:xfrm>
                  <a:off x="7983673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67">
                <a:extLst>
                  <a:ext uri="{FF2B5EF4-FFF2-40B4-BE49-F238E27FC236}">
                    <a16:creationId xmlns:a16="http://schemas.microsoft.com/office/drawing/2014/main" id="{F03B4C4A-218F-BD36-8B16-03BAE49AC06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EE474BBD-1165-670E-5282-053A106DDAFD}"/>
                    </a:ext>
                  </a:extLst>
                </p:cNvPr>
                <p:cNvCxnSpPr/>
                <p:nvPr userDrawn="1"/>
              </p:nvCxnSpPr>
              <p:spPr>
                <a:xfrm>
                  <a:off x="818421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F658D419-1B8E-927D-7413-64FE76D73E71}"/>
                    </a:ext>
                  </a:extLst>
                </p:cNvPr>
                <p:cNvCxnSpPr/>
                <p:nvPr userDrawn="1"/>
              </p:nvCxnSpPr>
              <p:spPr>
                <a:xfrm>
                  <a:off x="803180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168">
                <a:extLst>
                  <a:ext uri="{FF2B5EF4-FFF2-40B4-BE49-F238E27FC236}">
                    <a16:creationId xmlns:a16="http://schemas.microsoft.com/office/drawing/2014/main" id="{A3BD4113-84BF-2CAF-B82A-C60AFB13775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251C115E-ECFB-6C4F-1002-D1465DF7A277}"/>
                    </a:ext>
                  </a:extLst>
                </p:cNvPr>
                <p:cNvCxnSpPr/>
                <p:nvPr userDrawn="1"/>
              </p:nvCxnSpPr>
              <p:spPr>
                <a:xfrm>
                  <a:off x="813589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895181D1-664E-CAC1-8D3D-3424999C522B}"/>
                    </a:ext>
                  </a:extLst>
                </p:cNvPr>
                <p:cNvCxnSpPr/>
                <p:nvPr userDrawn="1"/>
              </p:nvCxnSpPr>
              <p:spPr>
                <a:xfrm>
                  <a:off x="798348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15" name="Picture 296" descr="A close up of a sign&#10;&#10;Description automatically generated">
            <a:extLst>
              <a:ext uri="{FF2B5EF4-FFF2-40B4-BE49-F238E27FC236}">
                <a16:creationId xmlns:a16="http://schemas.microsoft.com/office/drawing/2014/main" id="{DC59608B-E822-7AA2-5B64-E2EC7AB6B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35" y="304801"/>
            <a:ext cx="2400300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" name="Picture 297" descr="A close up of a sign&#10;&#10;Description automatically generated">
            <a:extLst>
              <a:ext uri="{FF2B5EF4-FFF2-40B4-BE49-F238E27FC236}">
                <a16:creationId xmlns:a16="http://schemas.microsoft.com/office/drawing/2014/main" id="{F77608AD-06C9-8AAF-D299-2262D36E1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308373"/>
            <a:ext cx="1331119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294" y="1338679"/>
            <a:ext cx="8226687" cy="607439"/>
          </a:xfrm>
        </p:spPr>
        <p:txBody>
          <a:bodyPr anchor="b">
            <a:noAutofit/>
          </a:bodyPr>
          <a:lstStyle>
            <a:lvl1pPr algn="ctr">
              <a:defRPr sz="405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294" y="2071855"/>
            <a:ext cx="8226687" cy="268044"/>
          </a:xfrm>
        </p:spPr>
        <p:txBody>
          <a:bodyPr>
            <a:noAutofit/>
          </a:bodyPr>
          <a:lstStyle>
            <a:lvl1pPr marL="0" indent="0" algn="ctr" fontAlgn="ctr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455294" y="2467039"/>
            <a:ext cx="8226687" cy="200979"/>
          </a:xfrm>
        </p:spPr>
        <p:txBody>
          <a:bodyPr>
            <a:noAutofit/>
          </a:bodyPr>
          <a:lstStyle>
            <a:lvl1pPr marL="0" indent="0" algn="ctr">
              <a:buNone/>
              <a:defRPr sz="9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Picture Placeholder 154"/>
          <p:cNvSpPr>
            <a:spLocks noGrp="1"/>
          </p:cNvSpPr>
          <p:nvPr>
            <p:ph type="pic" sz="quarter" idx="14"/>
          </p:nvPr>
        </p:nvSpPr>
        <p:spPr>
          <a:xfrm>
            <a:off x="1" y="2782491"/>
            <a:ext cx="9144000" cy="2361009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330663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55" y="342900"/>
            <a:ext cx="8229599" cy="857251"/>
          </a:xfrm>
        </p:spPr>
        <p:txBody>
          <a:bodyPr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54" y="1200151"/>
            <a:ext cx="8229600" cy="3381374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342900" indent="-171450">
              <a:spcBef>
                <a:spcPts val="285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39249-A7CC-975C-096E-0AED6689C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59B6C-EA30-0E84-3206-F82418FA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E0DBD-1D94-7CA5-00BB-09D44707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BCEE6-EC4F-4FA4-ABB5-8A99665955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035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14" y="342900"/>
            <a:ext cx="8229600" cy="411480"/>
          </a:xfrm>
        </p:spPr>
        <p:txBody>
          <a:bodyPr/>
          <a:lstStyle>
            <a:lvl1pPr>
              <a:defRPr sz="2400" b="1" i="0" cap="none" baseline="0">
                <a:solidFill>
                  <a:srgbClr val="313C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212" y="1200151"/>
            <a:ext cx="8256588" cy="337184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2054" y="791766"/>
            <a:ext cx="8202612" cy="342900"/>
          </a:xfrm>
        </p:spPr>
        <p:txBody>
          <a:bodyPr anchor="b"/>
          <a:lstStyle>
            <a:lvl1pPr marL="0" indent="0">
              <a:buNone/>
              <a:defRPr sz="15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374AA-B644-8F06-6175-DDD8FB46C77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D9A1B-B0F6-D7A7-9F64-11ADE31DB30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63970-A610-EA26-F88A-8F9CDBD811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5CA26-B886-4F81-B6CF-0019F544B6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281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AAAAB0-DADC-C13B-C626-115B056ADFF0}"/>
              </a:ext>
            </a:extLst>
          </p:cNvPr>
          <p:cNvCxnSpPr/>
          <p:nvPr/>
        </p:nvCxnSpPr>
        <p:spPr>
          <a:xfrm>
            <a:off x="460773" y="3698081"/>
            <a:ext cx="8222456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55" y="1398133"/>
            <a:ext cx="8222309" cy="1021556"/>
          </a:xfrm>
        </p:spPr>
        <p:txBody>
          <a:bodyPr anchor="b">
            <a:noAutofit/>
          </a:bodyPr>
          <a:lstStyle>
            <a:lvl1pPr algn="ctr">
              <a:defRPr sz="405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55" y="2750345"/>
            <a:ext cx="8222309" cy="731921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 i="0" baseline="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2055" y="3812921"/>
            <a:ext cx="8222309" cy="951396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450"/>
              </a:spcAft>
              <a:buNone/>
              <a:defRPr sz="825" b="0" i="0" baseline="0">
                <a:solidFill>
                  <a:schemeClr val="tx1"/>
                </a:solidFill>
                <a:latin typeface="+mn-lt"/>
              </a:defRPr>
            </a:lvl1pPr>
            <a:lvl2pPr>
              <a:defRPr sz="825" b="0" i="0">
                <a:solidFill>
                  <a:schemeClr val="tx2"/>
                </a:solidFill>
                <a:latin typeface="+mj-lt"/>
              </a:defRPr>
            </a:lvl2pPr>
            <a:lvl3pPr>
              <a:defRPr sz="825" b="0" i="0">
                <a:solidFill>
                  <a:schemeClr val="tx2"/>
                </a:solidFill>
                <a:latin typeface="+mj-lt"/>
              </a:defRPr>
            </a:lvl3pPr>
            <a:lvl4pPr>
              <a:defRPr sz="825" b="0" i="0">
                <a:solidFill>
                  <a:schemeClr val="tx2"/>
                </a:solidFill>
                <a:latin typeface="+mj-lt"/>
              </a:defRPr>
            </a:lvl4pPr>
            <a:lvl5pPr>
              <a:defRPr sz="825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2BB5B7-6452-A4EF-8301-0EDC93E0E01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86079B-DEBD-A195-8106-8FE7DABA8F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5ACC5F2-8DF4-145A-2A41-D5AC476750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81117-3A6E-4D46-A127-D6AB896BA1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401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55" y="1371601"/>
            <a:ext cx="8222309" cy="1021556"/>
          </a:xfrm>
        </p:spPr>
        <p:txBody>
          <a:bodyPr anchor="b">
            <a:noAutofit/>
          </a:bodyPr>
          <a:lstStyle>
            <a:lvl1pPr algn="ctr">
              <a:defRPr sz="405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55" y="2743201"/>
            <a:ext cx="8222309" cy="731921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 i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2055" y="3771900"/>
            <a:ext cx="8229068" cy="951396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450"/>
              </a:spcAft>
              <a:buNone/>
              <a:defRPr sz="825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825" b="0" i="0">
                <a:solidFill>
                  <a:schemeClr val="tx2"/>
                </a:solidFill>
                <a:latin typeface="+mj-lt"/>
              </a:defRPr>
            </a:lvl2pPr>
            <a:lvl3pPr>
              <a:defRPr sz="825" b="0" i="0">
                <a:solidFill>
                  <a:schemeClr val="tx2"/>
                </a:solidFill>
                <a:latin typeface="+mj-lt"/>
              </a:defRPr>
            </a:lvl3pPr>
            <a:lvl4pPr>
              <a:defRPr sz="825" b="0" i="0">
                <a:solidFill>
                  <a:schemeClr val="tx2"/>
                </a:solidFill>
                <a:latin typeface="+mj-lt"/>
              </a:defRPr>
            </a:lvl4pPr>
            <a:lvl5pPr>
              <a:defRPr sz="825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D1E21-8D3C-FDFA-756C-54325D41D43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A4BB9-F781-B2E9-F7A5-B19967F04C5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4ECBD-86A6-C5EE-C695-2300491521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27A1E-A433-4974-909B-DF62145E8F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526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54" y="1200151"/>
            <a:ext cx="4038600" cy="3394472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buClr>
                <a:schemeClr val="accent2"/>
              </a:buClr>
              <a:defRPr sz="1350"/>
            </a:lvl1pPr>
            <a:lvl2pPr marL="342900" indent="-171450">
              <a:lnSpc>
                <a:spcPct val="110000"/>
              </a:lnSpc>
              <a:spcBef>
                <a:spcPts val="225"/>
              </a:spcBef>
              <a:buClr>
                <a:schemeClr val="accent2"/>
              </a:buClr>
              <a:defRPr sz="1350"/>
            </a:lvl2pPr>
            <a:lvl3pPr>
              <a:lnSpc>
                <a:spcPct val="100000"/>
              </a:lnSpc>
              <a:spcBef>
                <a:spcPts val="225"/>
              </a:spcBef>
              <a:buClr>
                <a:schemeClr val="accent2"/>
              </a:buClr>
              <a:defRPr sz="1350"/>
            </a:lvl3pPr>
            <a:lvl4pPr>
              <a:lnSpc>
                <a:spcPct val="100000"/>
              </a:lnSpc>
              <a:spcBef>
                <a:spcPts val="225"/>
              </a:spcBef>
              <a:buClr>
                <a:schemeClr val="accent2"/>
              </a:buClr>
              <a:defRPr sz="1350"/>
            </a:lvl4pPr>
            <a:lvl5pPr>
              <a:buClr>
                <a:schemeClr val="accent2"/>
              </a:buCl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buClr>
                <a:schemeClr val="accent2"/>
              </a:buClr>
              <a:defRPr sz="1350"/>
            </a:lvl1pPr>
            <a:lvl2pPr marL="342900" indent="-171450">
              <a:lnSpc>
                <a:spcPct val="110000"/>
              </a:lnSpc>
              <a:spcBef>
                <a:spcPts val="225"/>
              </a:spcBef>
              <a:buClr>
                <a:schemeClr val="accent2"/>
              </a:buClr>
              <a:defRPr sz="1350"/>
            </a:lvl2pPr>
            <a:lvl3pPr>
              <a:lnSpc>
                <a:spcPct val="100000"/>
              </a:lnSpc>
              <a:spcBef>
                <a:spcPts val="225"/>
              </a:spcBef>
              <a:buClr>
                <a:schemeClr val="accent2"/>
              </a:buClr>
              <a:defRPr sz="1350"/>
            </a:lvl3pPr>
            <a:lvl4pPr>
              <a:lnSpc>
                <a:spcPct val="100000"/>
              </a:lnSpc>
              <a:spcBef>
                <a:spcPts val="225"/>
              </a:spcBef>
              <a:buClr>
                <a:schemeClr val="accent2"/>
              </a:buClr>
              <a:defRPr sz="1350"/>
            </a:lvl4pPr>
            <a:lvl5pPr>
              <a:buClr>
                <a:schemeClr val="accent2"/>
              </a:buCl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2053" y="342900"/>
            <a:ext cx="8229600" cy="411480"/>
          </a:xfrm>
        </p:spPr>
        <p:txBody>
          <a:bodyPr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2054" y="791766"/>
            <a:ext cx="8229600" cy="342900"/>
          </a:xfrm>
        </p:spPr>
        <p:txBody>
          <a:bodyPr anchor="b"/>
          <a:lstStyle>
            <a:lvl1pPr marL="0" indent="0">
              <a:buNone/>
              <a:defRPr sz="15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A06A77C-8D81-78D9-C7CD-853398BC507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3DC8D-572E-FDE3-572C-1468BCC475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62C85-60D2-1A19-2BDA-38DC25A0C5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7FBA3-2BB7-47F8-B06D-8F99EACF58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323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54" y="1151335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135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54" y="1631156"/>
            <a:ext cx="4040188" cy="2963466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350"/>
            </a:lvl1pPr>
            <a:lvl2pPr>
              <a:buClr>
                <a:schemeClr val="accent2"/>
              </a:buClr>
              <a:defRPr sz="1350"/>
            </a:lvl2pPr>
            <a:lvl3pPr>
              <a:buClr>
                <a:schemeClr val="accent2"/>
              </a:buClr>
              <a:defRPr sz="1350"/>
            </a:lvl3pPr>
            <a:lvl4pPr>
              <a:buClr>
                <a:schemeClr val="accent2"/>
              </a:buClr>
              <a:defRPr sz="1350"/>
            </a:lvl4pPr>
            <a:lvl5pPr>
              <a:buClr>
                <a:schemeClr val="accent2"/>
              </a:buCl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135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350"/>
            </a:lvl1pPr>
            <a:lvl2pPr>
              <a:buClr>
                <a:schemeClr val="accent2"/>
              </a:buClr>
              <a:defRPr sz="1350"/>
            </a:lvl2pPr>
            <a:lvl3pPr>
              <a:buClr>
                <a:schemeClr val="accent2"/>
              </a:buClr>
              <a:defRPr sz="1350"/>
            </a:lvl3pPr>
            <a:lvl4pPr>
              <a:buClr>
                <a:schemeClr val="accent2"/>
              </a:buClr>
              <a:defRPr sz="1350"/>
            </a:lvl4pPr>
            <a:lvl5pPr>
              <a:buClr>
                <a:schemeClr val="accent2"/>
              </a:buCl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4" y="342900"/>
            <a:ext cx="8229600" cy="411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2053" y="791766"/>
            <a:ext cx="8229600" cy="342900"/>
          </a:xfrm>
        </p:spPr>
        <p:txBody>
          <a:bodyPr anchor="b"/>
          <a:lstStyle>
            <a:lvl1pPr marL="0" indent="0">
              <a:buNone/>
              <a:defRPr sz="15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C08504F-DABF-B935-CC51-258F324AAE2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C4ADDD0-8583-0A16-7946-A325B59568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024C03B-B56A-2BA7-1DC5-D36EDFDD54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A5B16-239B-4F0A-BFB5-FAC11CE8B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68599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332DA72-9318-D7F8-5B04-D49D15D00B23}"/>
              </a:ext>
            </a:extLst>
          </p:cNvPr>
          <p:cNvCxnSpPr/>
          <p:nvPr/>
        </p:nvCxnSpPr>
        <p:spPr>
          <a:xfrm>
            <a:off x="457200" y="5155406"/>
            <a:ext cx="0" cy="91679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6054E0-A6FF-D428-5751-C41448DFBF53}"/>
              </a:ext>
            </a:extLst>
          </p:cNvPr>
          <p:cNvCxnSpPr/>
          <p:nvPr/>
        </p:nvCxnSpPr>
        <p:spPr>
          <a:xfrm>
            <a:off x="8684419" y="5155406"/>
            <a:ext cx="0" cy="91679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53">
            <a:extLst>
              <a:ext uri="{FF2B5EF4-FFF2-40B4-BE49-F238E27FC236}">
                <a16:creationId xmlns:a16="http://schemas.microsoft.com/office/drawing/2014/main" id="{CDD59BEB-4A17-AC21-A508-B4BD89282D8E}"/>
              </a:ext>
            </a:extLst>
          </p:cNvPr>
          <p:cNvGrpSpPr>
            <a:grpSpLocks/>
          </p:cNvGrpSpPr>
          <p:nvPr/>
        </p:nvGrpSpPr>
        <p:grpSpPr bwMode="auto">
          <a:xfrm>
            <a:off x="7986712" y="5155406"/>
            <a:ext cx="152400" cy="91679"/>
            <a:chOff x="7983415" y="6582508"/>
            <a:chExt cx="152400" cy="48650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A8D7E57-15DF-2C20-FB72-9C0471AA641F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7D1E163-95B0-9CC3-531A-FF12792ACAB9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56">
            <a:extLst>
              <a:ext uri="{FF2B5EF4-FFF2-40B4-BE49-F238E27FC236}">
                <a16:creationId xmlns:a16="http://schemas.microsoft.com/office/drawing/2014/main" id="{D18BD388-4CB4-93E7-437E-BFE4E552C081}"/>
              </a:ext>
            </a:extLst>
          </p:cNvPr>
          <p:cNvGrpSpPr>
            <a:grpSpLocks/>
          </p:cNvGrpSpPr>
          <p:nvPr/>
        </p:nvGrpSpPr>
        <p:grpSpPr bwMode="auto">
          <a:xfrm>
            <a:off x="7287816" y="5155406"/>
            <a:ext cx="152400" cy="91679"/>
            <a:chOff x="7983415" y="6582508"/>
            <a:chExt cx="152400" cy="48650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A2D2AC7-47CC-9D35-F5C6-FF1C98BE3E75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C95B71-893E-90FE-937D-311479A1C0A0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59">
            <a:extLst>
              <a:ext uri="{FF2B5EF4-FFF2-40B4-BE49-F238E27FC236}">
                <a16:creationId xmlns:a16="http://schemas.microsoft.com/office/drawing/2014/main" id="{3F065BF4-F9BA-B8DA-1C48-2A48C639A569}"/>
              </a:ext>
            </a:extLst>
          </p:cNvPr>
          <p:cNvGrpSpPr>
            <a:grpSpLocks/>
          </p:cNvGrpSpPr>
          <p:nvPr/>
        </p:nvGrpSpPr>
        <p:grpSpPr bwMode="auto">
          <a:xfrm>
            <a:off x="6590110" y="5155406"/>
            <a:ext cx="152400" cy="91679"/>
            <a:chOff x="7983415" y="6582508"/>
            <a:chExt cx="152400" cy="48650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8189759-279C-9F00-A824-ADFD981509F9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E131C24-128A-95EF-64BA-70069959B56A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62">
            <a:extLst>
              <a:ext uri="{FF2B5EF4-FFF2-40B4-BE49-F238E27FC236}">
                <a16:creationId xmlns:a16="http://schemas.microsoft.com/office/drawing/2014/main" id="{83E9D990-E6C9-F06A-BE7D-BC178202460F}"/>
              </a:ext>
            </a:extLst>
          </p:cNvPr>
          <p:cNvGrpSpPr>
            <a:grpSpLocks/>
          </p:cNvGrpSpPr>
          <p:nvPr/>
        </p:nvGrpSpPr>
        <p:grpSpPr bwMode="auto">
          <a:xfrm>
            <a:off x="5891213" y="5155406"/>
            <a:ext cx="152400" cy="91679"/>
            <a:chOff x="7983415" y="6582508"/>
            <a:chExt cx="152400" cy="48650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1FE59A-5AFD-A86D-23D5-FCDCE0B95E69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7B3D2BA-DB2E-E473-E9CF-D13269D0DA36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5">
            <a:extLst>
              <a:ext uri="{FF2B5EF4-FFF2-40B4-BE49-F238E27FC236}">
                <a16:creationId xmlns:a16="http://schemas.microsoft.com/office/drawing/2014/main" id="{8B8B6072-4E5A-FAC3-D5F0-B1E084B35F08}"/>
              </a:ext>
            </a:extLst>
          </p:cNvPr>
          <p:cNvGrpSpPr>
            <a:grpSpLocks/>
          </p:cNvGrpSpPr>
          <p:nvPr/>
        </p:nvGrpSpPr>
        <p:grpSpPr bwMode="auto">
          <a:xfrm>
            <a:off x="5193506" y="5155406"/>
            <a:ext cx="152400" cy="91679"/>
            <a:chOff x="7983415" y="6582508"/>
            <a:chExt cx="152400" cy="48650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017E852-00A2-9542-25B9-C35A97522B47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5EC5EE-08EE-DB98-8778-8BA7635E0800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68">
            <a:extLst>
              <a:ext uri="{FF2B5EF4-FFF2-40B4-BE49-F238E27FC236}">
                <a16:creationId xmlns:a16="http://schemas.microsoft.com/office/drawing/2014/main" id="{438D768F-837A-98EE-788A-4F3E86DCAC07}"/>
              </a:ext>
            </a:extLst>
          </p:cNvPr>
          <p:cNvGrpSpPr>
            <a:grpSpLocks/>
          </p:cNvGrpSpPr>
          <p:nvPr/>
        </p:nvGrpSpPr>
        <p:grpSpPr bwMode="auto">
          <a:xfrm>
            <a:off x="4494610" y="5155406"/>
            <a:ext cx="152400" cy="91679"/>
            <a:chOff x="7983415" y="6582508"/>
            <a:chExt cx="152400" cy="48650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325E0F2-6F9A-9431-3813-7494B2C06627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0CE69E-8053-F7B4-4CA5-F77C5883F222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171">
            <a:extLst>
              <a:ext uri="{FF2B5EF4-FFF2-40B4-BE49-F238E27FC236}">
                <a16:creationId xmlns:a16="http://schemas.microsoft.com/office/drawing/2014/main" id="{01B6F178-4F28-E5C0-DE47-04F1F17D219D}"/>
              </a:ext>
            </a:extLst>
          </p:cNvPr>
          <p:cNvGrpSpPr>
            <a:grpSpLocks/>
          </p:cNvGrpSpPr>
          <p:nvPr/>
        </p:nvGrpSpPr>
        <p:grpSpPr bwMode="auto">
          <a:xfrm>
            <a:off x="3796904" y="5155406"/>
            <a:ext cx="152400" cy="91679"/>
            <a:chOff x="7983415" y="6582508"/>
            <a:chExt cx="152400" cy="4865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D74A5E2-9E46-1600-C8E1-309EE1034B14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D256D7-4B80-BDF8-E6C6-89B3CDB150FF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174">
            <a:extLst>
              <a:ext uri="{FF2B5EF4-FFF2-40B4-BE49-F238E27FC236}">
                <a16:creationId xmlns:a16="http://schemas.microsoft.com/office/drawing/2014/main" id="{0041EC81-5FF0-1A41-A8FC-9D42019B1BA8}"/>
              </a:ext>
            </a:extLst>
          </p:cNvPr>
          <p:cNvGrpSpPr>
            <a:grpSpLocks/>
          </p:cNvGrpSpPr>
          <p:nvPr/>
        </p:nvGrpSpPr>
        <p:grpSpPr bwMode="auto">
          <a:xfrm>
            <a:off x="3098006" y="5155406"/>
            <a:ext cx="152400" cy="91679"/>
            <a:chOff x="7983415" y="6582508"/>
            <a:chExt cx="152400" cy="48650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90995D7-5D0E-C9D8-BA19-75EB335C34E0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7D7C0C6-D5EA-69E8-5CFD-AAE563DB51E7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177">
            <a:extLst>
              <a:ext uri="{FF2B5EF4-FFF2-40B4-BE49-F238E27FC236}">
                <a16:creationId xmlns:a16="http://schemas.microsoft.com/office/drawing/2014/main" id="{D0C246F7-AAB7-5961-99AF-106901468E67}"/>
              </a:ext>
            </a:extLst>
          </p:cNvPr>
          <p:cNvGrpSpPr>
            <a:grpSpLocks/>
          </p:cNvGrpSpPr>
          <p:nvPr/>
        </p:nvGrpSpPr>
        <p:grpSpPr bwMode="auto">
          <a:xfrm>
            <a:off x="2400300" y="5155406"/>
            <a:ext cx="152400" cy="91679"/>
            <a:chOff x="7983415" y="6582508"/>
            <a:chExt cx="152400" cy="4865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14B2128-A371-F9E4-702C-6FAF2996BD2D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B79C474-25AE-B0C8-A24A-095CCEC1E957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180">
            <a:extLst>
              <a:ext uri="{FF2B5EF4-FFF2-40B4-BE49-F238E27FC236}">
                <a16:creationId xmlns:a16="http://schemas.microsoft.com/office/drawing/2014/main" id="{825B9AB3-4677-5361-ECDF-107EC2A196B0}"/>
              </a:ext>
            </a:extLst>
          </p:cNvPr>
          <p:cNvGrpSpPr>
            <a:grpSpLocks/>
          </p:cNvGrpSpPr>
          <p:nvPr/>
        </p:nvGrpSpPr>
        <p:grpSpPr bwMode="auto">
          <a:xfrm>
            <a:off x="1701404" y="5155406"/>
            <a:ext cx="152400" cy="91679"/>
            <a:chOff x="7983415" y="6582508"/>
            <a:chExt cx="152400" cy="4865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C5EB4D8-08ED-CAD3-F2BA-B12AD30D24E6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9004753-A6F9-1BA1-774A-8C47902448F2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183">
            <a:extLst>
              <a:ext uri="{FF2B5EF4-FFF2-40B4-BE49-F238E27FC236}">
                <a16:creationId xmlns:a16="http://schemas.microsoft.com/office/drawing/2014/main" id="{CF2E3C06-8E02-B6E7-6F00-BAACF9194ACA}"/>
              </a:ext>
            </a:extLst>
          </p:cNvPr>
          <p:cNvGrpSpPr>
            <a:grpSpLocks/>
          </p:cNvGrpSpPr>
          <p:nvPr/>
        </p:nvGrpSpPr>
        <p:grpSpPr bwMode="auto">
          <a:xfrm>
            <a:off x="1003697" y="5155406"/>
            <a:ext cx="152400" cy="91679"/>
            <a:chOff x="7983415" y="6582508"/>
            <a:chExt cx="152400" cy="48650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0542E03-1C35-C296-2137-5D391541C3C4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1687DFD-4779-1B8E-7F83-945F24DE9775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5F2E22-C42A-0C38-8106-8D13858D256E}"/>
              </a:ext>
            </a:extLst>
          </p:cNvPr>
          <p:cNvCxnSpPr/>
          <p:nvPr/>
        </p:nvCxnSpPr>
        <p:spPr>
          <a:xfrm rot="5400000">
            <a:off x="-90488" y="279797"/>
            <a:ext cx="0" cy="121444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187">
            <a:extLst>
              <a:ext uri="{FF2B5EF4-FFF2-40B4-BE49-F238E27FC236}">
                <a16:creationId xmlns:a16="http://schemas.microsoft.com/office/drawing/2014/main" id="{C4A1DAA1-4E97-2694-A4F4-D3730143C47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47638" y="4441032"/>
            <a:ext cx="114300" cy="121444"/>
            <a:chOff x="7983415" y="6582508"/>
            <a:chExt cx="152400" cy="4865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08A9721-B083-5CB5-A17E-2702FF802D35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CAA6573-7DE8-C820-E2B7-AAC6F0CE4E3A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190">
            <a:extLst>
              <a:ext uri="{FF2B5EF4-FFF2-40B4-BE49-F238E27FC236}">
                <a16:creationId xmlns:a16="http://schemas.microsoft.com/office/drawing/2014/main" id="{966D6BD6-BDCB-14B1-6094-0E39CAFDAE6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47638" y="4085034"/>
            <a:ext cx="114300" cy="121444"/>
            <a:chOff x="7983415" y="6582508"/>
            <a:chExt cx="152400" cy="48650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243DAA7-7D09-419E-5C07-AB6E43D61D05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DDA20AC-ABCC-EDF2-943D-50DB65643980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193">
            <a:extLst>
              <a:ext uri="{FF2B5EF4-FFF2-40B4-BE49-F238E27FC236}">
                <a16:creationId xmlns:a16="http://schemas.microsoft.com/office/drawing/2014/main" id="{F78957D6-DE58-344E-5FA5-1FC32C054A1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47638" y="3730228"/>
            <a:ext cx="114300" cy="121444"/>
            <a:chOff x="7983415" y="6582508"/>
            <a:chExt cx="152400" cy="48650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31D8B93-C914-2204-CB0A-FD721A2AE3B4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E567406-1064-4983-32AC-81982F6E2D46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196">
            <a:extLst>
              <a:ext uri="{FF2B5EF4-FFF2-40B4-BE49-F238E27FC236}">
                <a16:creationId xmlns:a16="http://schemas.microsoft.com/office/drawing/2014/main" id="{34C52B13-E5DE-FF97-A12B-E3820B5493D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47638" y="3375422"/>
            <a:ext cx="114300" cy="121444"/>
            <a:chOff x="7983415" y="6582508"/>
            <a:chExt cx="152400" cy="48650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DF121D-B3D0-7F38-E56D-C12FE70ED43E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0ED0921-5A76-72ED-5738-1DFB4A08EFA5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199">
            <a:extLst>
              <a:ext uri="{FF2B5EF4-FFF2-40B4-BE49-F238E27FC236}">
                <a16:creationId xmlns:a16="http://schemas.microsoft.com/office/drawing/2014/main" id="{DEEA1F94-F396-0335-ACB3-B6C2550651D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47638" y="3019425"/>
            <a:ext cx="114300" cy="121444"/>
            <a:chOff x="7983415" y="6582508"/>
            <a:chExt cx="152400" cy="48650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17D953F-E6F1-CF79-5A22-831656110A4B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EFF4101-2B6D-CE3E-0ECB-3B1DD237EF12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202">
            <a:extLst>
              <a:ext uri="{FF2B5EF4-FFF2-40B4-BE49-F238E27FC236}">
                <a16:creationId xmlns:a16="http://schemas.microsoft.com/office/drawing/2014/main" id="{D7037516-1634-A1CE-D04F-11117BD998C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47638" y="2664619"/>
            <a:ext cx="114300" cy="121444"/>
            <a:chOff x="7983415" y="6582508"/>
            <a:chExt cx="152400" cy="48650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A97D668-15B7-9EC7-DDC6-DEC35EFFB4EC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937E3C7-4E9D-61C3-5CDA-94C2D922288C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205">
            <a:extLst>
              <a:ext uri="{FF2B5EF4-FFF2-40B4-BE49-F238E27FC236}">
                <a16:creationId xmlns:a16="http://schemas.microsoft.com/office/drawing/2014/main" id="{02957C27-869F-4065-02C4-DAEE0849BE2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47638" y="2308622"/>
            <a:ext cx="114300" cy="121444"/>
            <a:chOff x="7983415" y="6582508"/>
            <a:chExt cx="152400" cy="48650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839885E-4C2C-9E8E-47A6-701BB0702019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09941B1-63DF-58D7-C45D-73E62224B9B4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208">
            <a:extLst>
              <a:ext uri="{FF2B5EF4-FFF2-40B4-BE49-F238E27FC236}">
                <a16:creationId xmlns:a16="http://schemas.microsoft.com/office/drawing/2014/main" id="{2002FC1F-A824-1BB4-0F25-BB0E672D8A0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47638" y="1953816"/>
            <a:ext cx="114300" cy="121444"/>
            <a:chOff x="7983415" y="6582508"/>
            <a:chExt cx="152400" cy="48650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B4C8381-B2F6-92E4-E271-6AEE7F27BAEA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83BBB90-CF57-BCC0-7BF0-AE5BAEC0B36B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211">
            <a:extLst>
              <a:ext uri="{FF2B5EF4-FFF2-40B4-BE49-F238E27FC236}">
                <a16:creationId xmlns:a16="http://schemas.microsoft.com/office/drawing/2014/main" id="{D731AE99-0B29-257F-19A0-C63B20F15CE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47638" y="1599009"/>
            <a:ext cx="114300" cy="121444"/>
            <a:chOff x="7983415" y="6582508"/>
            <a:chExt cx="152400" cy="486507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8F7D8DBF-9B1C-B236-12C5-4FDD8B639A3D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573FF9FE-7508-58D7-C27C-BD486ED58231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214">
            <a:extLst>
              <a:ext uri="{FF2B5EF4-FFF2-40B4-BE49-F238E27FC236}">
                <a16:creationId xmlns:a16="http://schemas.microsoft.com/office/drawing/2014/main" id="{A86D06B3-5C9E-5005-3D31-51E1933785C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47638" y="1243013"/>
            <a:ext cx="114300" cy="121444"/>
            <a:chOff x="7983415" y="6582508"/>
            <a:chExt cx="152400" cy="486507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FE201545-CFA8-6E6A-430F-7C73D2C8D53A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C15E41E-F9F2-4A0A-C58F-F00E1C0E9DB4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217">
            <a:extLst>
              <a:ext uri="{FF2B5EF4-FFF2-40B4-BE49-F238E27FC236}">
                <a16:creationId xmlns:a16="http://schemas.microsoft.com/office/drawing/2014/main" id="{6B2BCCB3-0AD0-5991-5117-45220AA8E98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147638" y="733425"/>
            <a:ext cx="114300" cy="121444"/>
            <a:chOff x="7983415" y="6582508"/>
            <a:chExt cx="152400" cy="486507"/>
          </a:xfrm>
        </p:grpSpPr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C25B400-417E-D97A-FD7F-FD55489CBC4F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1C29CB8-4AD7-7FC6-FA8D-7C10E520F21B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66473B2A-1ACC-CE77-2379-E969BB33DC0C}"/>
              </a:ext>
            </a:extLst>
          </p:cNvPr>
          <p:cNvCxnSpPr/>
          <p:nvPr/>
        </p:nvCxnSpPr>
        <p:spPr>
          <a:xfrm rot="5400000">
            <a:off x="-90488" y="4738688"/>
            <a:ext cx="0" cy="121444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62541292-1135-378C-B34D-7C9059A49074}"/>
              </a:ext>
            </a:extLst>
          </p:cNvPr>
          <p:cNvCxnSpPr/>
          <p:nvPr/>
        </p:nvCxnSpPr>
        <p:spPr>
          <a:xfrm rot="5400000">
            <a:off x="9227345" y="279797"/>
            <a:ext cx="0" cy="121444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 222">
            <a:extLst>
              <a:ext uri="{FF2B5EF4-FFF2-40B4-BE49-F238E27FC236}">
                <a16:creationId xmlns:a16="http://schemas.microsoft.com/office/drawing/2014/main" id="{AC1732F2-A0CA-1945-D686-71E476802ED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170195" y="4441032"/>
            <a:ext cx="114300" cy="121444"/>
            <a:chOff x="7983415" y="6582508"/>
            <a:chExt cx="152400" cy="486507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0A4E755E-971D-8116-0AEF-7352534C3217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B23E252F-2494-BF71-B7BB-78C187CA413C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225">
            <a:extLst>
              <a:ext uri="{FF2B5EF4-FFF2-40B4-BE49-F238E27FC236}">
                <a16:creationId xmlns:a16="http://schemas.microsoft.com/office/drawing/2014/main" id="{0D0FD969-D16E-448C-840A-DAED9AF05BC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170195" y="4085034"/>
            <a:ext cx="114300" cy="121444"/>
            <a:chOff x="7983415" y="6582508"/>
            <a:chExt cx="152400" cy="486507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DC52EF5E-2D13-B6EF-5106-C8A1E00596E8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3CD0D39A-AE4F-1B55-5053-0162435F8F65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228">
            <a:extLst>
              <a:ext uri="{FF2B5EF4-FFF2-40B4-BE49-F238E27FC236}">
                <a16:creationId xmlns:a16="http://schemas.microsoft.com/office/drawing/2014/main" id="{8CD44302-19E2-E96F-EB81-A909DC1D33E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170195" y="3730228"/>
            <a:ext cx="114300" cy="121444"/>
            <a:chOff x="7983415" y="6582508"/>
            <a:chExt cx="152400" cy="486507"/>
          </a:xfrm>
        </p:grpSpPr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F5B74B69-ED04-C93D-7349-F17166902F88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96AFD0E1-8AB5-D791-A8A7-6A642BEB570D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231">
            <a:extLst>
              <a:ext uri="{FF2B5EF4-FFF2-40B4-BE49-F238E27FC236}">
                <a16:creationId xmlns:a16="http://schemas.microsoft.com/office/drawing/2014/main" id="{47AAEF9A-04C4-7582-32BA-79BD1BFCF3A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170195" y="3375422"/>
            <a:ext cx="114300" cy="121444"/>
            <a:chOff x="7983415" y="6582508"/>
            <a:chExt cx="152400" cy="486507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E3130A15-48EA-97D3-2587-95A149CE6C5B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AEEA5D0B-A993-DD10-8E70-4715F9DBFB2C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Group 234">
            <a:extLst>
              <a:ext uri="{FF2B5EF4-FFF2-40B4-BE49-F238E27FC236}">
                <a16:creationId xmlns:a16="http://schemas.microsoft.com/office/drawing/2014/main" id="{DDDC2771-18B9-2101-CFE2-71B48D90696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170195" y="3019425"/>
            <a:ext cx="114300" cy="121444"/>
            <a:chOff x="7983415" y="6582508"/>
            <a:chExt cx="152400" cy="486507"/>
          </a:xfrm>
        </p:grpSpPr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03C7730-D1C6-E0BA-1D94-AAC4835ED0D5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BC0A935E-AB78-1F3B-7505-B8327896F96A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237">
            <a:extLst>
              <a:ext uri="{FF2B5EF4-FFF2-40B4-BE49-F238E27FC236}">
                <a16:creationId xmlns:a16="http://schemas.microsoft.com/office/drawing/2014/main" id="{29AB10E5-DBD0-E364-D2DE-3FF7D90D049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170195" y="2664619"/>
            <a:ext cx="114300" cy="121444"/>
            <a:chOff x="7983415" y="6582508"/>
            <a:chExt cx="152400" cy="486507"/>
          </a:xfrm>
        </p:grpSpPr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D1E40742-1030-0655-303B-9E9E73E02938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6129D998-AD9D-2B98-67A9-8A6F064E6644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Group 240">
            <a:extLst>
              <a:ext uri="{FF2B5EF4-FFF2-40B4-BE49-F238E27FC236}">
                <a16:creationId xmlns:a16="http://schemas.microsoft.com/office/drawing/2014/main" id="{1A97613A-7ED9-BF3F-DA1A-C0862B4E55B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170195" y="2308622"/>
            <a:ext cx="114300" cy="121444"/>
            <a:chOff x="7983415" y="6582508"/>
            <a:chExt cx="152400" cy="486507"/>
          </a:xfrm>
        </p:grpSpPr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FEDDE498-BB2E-C102-DF6E-AA25A71BA9BC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10D13F41-3B9D-E72A-D14F-6BCBAE525098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Group 243">
            <a:extLst>
              <a:ext uri="{FF2B5EF4-FFF2-40B4-BE49-F238E27FC236}">
                <a16:creationId xmlns:a16="http://schemas.microsoft.com/office/drawing/2014/main" id="{A8F510B8-C982-0547-B64B-37DE599CD32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170195" y="1953816"/>
            <a:ext cx="114300" cy="121444"/>
            <a:chOff x="7983415" y="6582508"/>
            <a:chExt cx="152400" cy="486507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8E714418-7043-10DE-EFC4-88DCECCE31F8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FD4C8712-AF5E-1CD1-130A-0353EEF0A424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246">
            <a:extLst>
              <a:ext uri="{FF2B5EF4-FFF2-40B4-BE49-F238E27FC236}">
                <a16:creationId xmlns:a16="http://schemas.microsoft.com/office/drawing/2014/main" id="{71F29E52-0894-39B8-F2F9-6E5E78C3771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170195" y="1599009"/>
            <a:ext cx="114300" cy="121444"/>
            <a:chOff x="7983415" y="6582508"/>
            <a:chExt cx="152400" cy="486507"/>
          </a:xfrm>
        </p:grpSpPr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70911F26-F135-5026-691D-9FAA5FC6A5F0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0AE567E5-AD45-DD02-2B52-CA30BE816EF1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Group 249">
            <a:extLst>
              <a:ext uri="{FF2B5EF4-FFF2-40B4-BE49-F238E27FC236}">
                <a16:creationId xmlns:a16="http://schemas.microsoft.com/office/drawing/2014/main" id="{C6E0DB67-CA95-4C94-1539-BC3BB4C0218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170195" y="1243013"/>
            <a:ext cx="114300" cy="121444"/>
            <a:chOff x="7983415" y="6582508"/>
            <a:chExt cx="152400" cy="486507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BF8443E0-2B06-2F9F-8D07-89B8747B1F47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4491EF5F-EC8E-CD89-EEFA-C55081C5DB0D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" name="Group 252">
            <a:extLst>
              <a:ext uri="{FF2B5EF4-FFF2-40B4-BE49-F238E27FC236}">
                <a16:creationId xmlns:a16="http://schemas.microsoft.com/office/drawing/2014/main" id="{4A9325AC-5F56-2194-67A5-6313FB4E605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170195" y="733425"/>
            <a:ext cx="114300" cy="121444"/>
            <a:chOff x="7983415" y="6582508"/>
            <a:chExt cx="152400" cy="486507"/>
          </a:xfrm>
        </p:grpSpPr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E79354EA-1326-1FA3-21ED-A782888BAAE9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18D81D91-C253-1F77-5A4E-6CE2D5ECCB93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B8471F84-5740-C775-AFAF-1A96C0BCDB6A}"/>
              </a:ext>
            </a:extLst>
          </p:cNvPr>
          <p:cNvCxnSpPr/>
          <p:nvPr/>
        </p:nvCxnSpPr>
        <p:spPr>
          <a:xfrm rot="5400000">
            <a:off x="9227345" y="4738688"/>
            <a:ext cx="0" cy="121444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ED38B42E-86CF-620E-93FA-90E57165C6CD}"/>
              </a:ext>
            </a:extLst>
          </p:cNvPr>
          <p:cNvCxnSpPr/>
          <p:nvPr/>
        </p:nvCxnSpPr>
        <p:spPr>
          <a:xfrm>
            <a:off x="457200" y="-105966"/>
            <a:ext cx="0" cy="91679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BC510426-57E2-1025-C950-13D909074ABF}"/>
              </a:ext>
            </a:extLst>
          </p:cNvPr>
          <p:cNvCxnSpPr/>
          <p:nvPr/>
        </p:nvCxnSpPr>
        <p:spPr>
          <a:xfrm>
            <a:off x="8684419" y="-105966"/>
            <a:ext cx="0" cy="91679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8" name="Group 258">
            <a:extLst>
              <a:ext uri="{FF2B5EF4-FFF2-40B4-BE49-F238E27FC236}">
                <a16:creationId xmlns:a16="http://schemas.microsoft.com/office/drawing/2014/main" id="{5D60919E-B212-A6A8-3BAF-98142439FC01}"/>
              </a:ext>
            </a:extLst>
          </p:cNvPr>
          <p:cNvGrpSpPr>
            <a:grpSpLocks/>
          </p:cNvGrpSpPr>
          <p:nvPr/>
        </p:nvGrpSpPr>
        <p:grpSpPr bwMode="auto">
          <a:xfrm>
            <a:off x="7986712" y="-105966"/>
            <a:ext cx="152400" cy="91679"/>
            <a:chOff x="7983415" y="6582508"/>
            <a:chExt cx="152400" cy="486507"/>
          </a:xfrm>
        </p:grpSpPr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8BB84221-053B-3CB5-75A3-D453BAD2E2FC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E18E9707-A1B4-1A2D-9AF6-FF7F83143F2D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261">
            <a:extLst>
              <a:ext uri="{FF2B5EF4-FFF2-40B4-BE49-F238E27FC236}">
                <a16:creationId xmlns:a16="http://schemas.microsoft.com/office/drawing/2014/main" id="{20A46B00-1449-0C74-998B-192277CB9BD1}"/>
              </a:ext>
            </a:extLst>
          </p:cNvPr>
          <p:cNvGrpSpPr>
            <a:grpSpLocks/>
          </p:cNvGrpSpPr>
          <p:nvPr/>
        </p:nvGrpSpPr>
        <p:grpSpPr bwMode="auto">
          <a:xfrm>
            <a:off x="7287816" y="-105966"/>
            <a:ext cx="152400" cy="91679"/>
            <a:chOff x="7983415" y="6582508"/>
            <a:chExt cx="152400" cy="486507"/>
          </a:xfrm>
        </p:grpSpPr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659C8C30-F29F-7D6A-EE23-8F0ACD7A5959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293779B3-6D58-6BA7-246B-910736CEC813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" name="Group 264">
            <a:extLst>
              <a:ext uri="{FF2B5EF4-FFF2-40B4-BE49-F238E27FC236}">
                <a16:creationId xmlns:a16="http://schemas.microsoft.com/office/drawing/2014/main" id="{8917E561-2393-D019-FF81-9BE938385F4F}"/>
              </a:ext>
            </a:extLst>
          </p:cNvPr>
          <p:cNvGrpSpPr>
            <a:grpSpLocks/>
          </p:cNvGrpSpPr>
          <p:nvPr/>
        </p:nvGrpSpPr>
        <p:grpSpPr bwMode="auto">
          <a:xfrm>
            <a:off x="6590110" y="-105966"/>
            <a:ext cx="152400" cy="91679"/>
            <a:chOff x="7983415" y="6582508"/>
            <a:chExt cx="152400" cy="486507"/>
          </a:xfrm>
        </p:grpSpPr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1924D476-E6A7-38D9-D301-2A6EE8709D0F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C3A46B4A-122C-A154-89DE-C1B23CFCE5FE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267">
            <a:extLst>
              <a:ext uri="{FF2B5EF4-FFF2-40B4-BE49-F238E27FC236}">
                <a16:creationId xmlns:a16="http://schemas.microsoft.com/office/drawing/2014/main" id="{EC99A99C-1BA2-52D3-3E04-71EF51639487}"/>
              </a:ext>
            </a:extLst>
          </p:cNvPr>
          <p:cNvGrpSpPr>
            <a:grpSpLocks/>
          </p:cNvGrpSpPr>
          <p:nvPr/>
        </p:nvGrpSpPr>
        <p:grpSpPr bwMode="auto">
          <a:xfrm>
            <a:off x="5891213" y="-105966"/>
            <a:ext cx="152400" cy="91679"/>
            <a:chOff x="7983415" y="6582508"/>
            <a:chExt cx="152400" cy="486507"/>
          </a:xfrm>
        </p:grpSpPr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A90FF49C-5FBF-A68E-0C70-40F6F19DB094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4EF5BE7E-836A-F992-B86C-327FE7EA37C8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" name="Group 270">
            <a:extLst>
              <a:ext uri="{FF2B5EF4-FFF2-40B4-BE49-F238E27FC236}">
                <a16:creationId xmlns:a16="http://schemas.microsoft.com/office/drawing/2014/main" id="{F48AE194-B87E-2A3A-77A7-F88C605FD187}"/>
              </a:ext>
            </a:extLst>
          </p:cNvPr>
          <p:cNvGrpSpPr>
            <a:grpSpLocks/>
          </p:cNvGrpSpPr>
          <p:nvPr/>
        </p:nvGrpSpPr>
        <p:grpSpPr bwMode="auto">
          <a:xfrm>
            <a:off x="5193506" y="-105966"/>
            <a:ext cx="152400" cy="91679"/>
            <a:chOff x="7983415" y="6582508"/>
            <a:chExt cx="152400" cy="486507"/>
          </a:xfrm>
        </p:grpSpPr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C20C852A-5A83-AB0F-017B-11018FD20308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9FBB568C-FF11-5205-A344-613234ED0428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Group 273">
            <a:extLst>
              <a:ext uri="{FF2B5EF4-FFF2-40B4-BE49-F238E27FC236}">
                <a16:creationId xmlns:a16="http://schemas.microsoft.com/office/drawing/2014/main" id="{1EEE0255-FF8E-8D83-01CC-DC367DA2A37B}"/>
              </a:ext>
            </a:extLst>
          </p:cNvPr>
          <p:cNvGrpSpPr>
            <a:grpSpLocks/>
          </p:cNvGrpSpPr>
          <p:nvPr/>
        </p:nvGrpSpPr>
        <p:grpSpPr bwMode="auto">
          <a:xfrm>
            <a:off x="4494610" y="-105966"/>
            <a:ext cx="152400" cy="91679"/>
            <a:chOff x="7983415" y="6582508"/>
            <a:chExt cx="152400" cy="486507"/>
          </a:xfrm>
        </p:grpSpPr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0E0C08C8-7DEB-D9F0-C03E-AC4D164FEBBA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443A919B-1F21-4431-8434-575DA4970602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Group 276">
            <a:extLst>
              <a:ext uri="{FF2B5EF4-FFF2-40B4-BE49-F238E27FC236}">
                <a16:creationId xmlns:a16="http://schemas.microsoft.com/office/drawing/2014/main" id="{D7CBB409-13D1-6DDE-8DA2-D2A4F1D2185D}"/>
              </a:ext>
            </a:extLst>
          </p:cNvPr>
          <p:cNvGrpSpPr>
            <a:grpSpLocks/>
          </p:cNvGrpSpPr>
          <p:nvPr/>
        </p:nvGrpSpPr>
        <p:grpSpPr bwMode="auto">
          <a:xfrm>
            <a:off x="3796904" y="-105966"/>
            <a:ext cx="152400" cy="91679"/>
            <a:chOff x="7983415" y="6582508"/>
            <a:chExt cx="152400" cy="486507"/>
          </a:xfrm>
        </p:grpSpPr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1A0B17C4-74CF-3DC5-84E0-3FE0DA74EB44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AF907C98-C954-0F97-25F1-0B65F9CD163E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" name="Group 279">
            <a:extLst>
              <a:ext uri="{FF2B5EF4-FFF2-40B4-BE49-F238E27FC236}">
                <a16:creationId xmlns:a16="http://schemas.microsoft.com/office/drawing/2014/main" id="{66AB7AAD-5EC8-B358-C38E-FA1B2B5A0ED6}"/>
              </a:ext>
            </a:extLst>
          </p:cNvPr>
          <p:cNvGrpSpPr>
            <a:grpSpLocks/>
          </p:cNvGrpSpPr>
          <p:nvPr/>
        </p:nvGrpSpPr>
        <p:grpSpPr bwMode="auto">
          <a:xfrm>
            <a:off x="3098006" y="-105966"/>
            <a:ext cx="152400" cy="91679"/>
            <a:chOff x="7983415" y="6582508"/>
            <a:chExt cx="152400" cy="486507"/>
          </a:xfrm>
        </p:grpSpPr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060EDDAB-E803-9319-4AD7-CE96CD5B876A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864765EF-F152-7B7E-37F5-D00CEC4BA335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2" name="Group 282">
            <a:extLst>
              <a:ext uri="{FF2B5EF4-FFF2-40B4-BE49-F238E27FC236}">
                <a16:creationId xmlns:a16="http://schemas.microsoft.com/office/drawing/2014/main" id="{A19CBCE8-2833-B754-DE6A-CEB793030381}"/>
              </a:ext>
            </a:extLst>
          </p:cNvPr>
          <p:cNvGrpSpPr>
            <a:grpSpLocks/>
          </p:cNvGrpSpPr>
          <p:nvPr/>
        </p:nvGrpSpPr>
        <p:grpSpPr bwMode="auto">
          <a:xfrm>
            <a:off x="2400300" y="-105966"/>
            <a:ext cx="152400" cy="91679"/>
            <a:chOff x="7983415" y="6582508"/>
            <a:chExt cx="152400" cy="486507"/>
          </a:xfrm>
        </p:grpSpPr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D75EE666-B5C4-DF39-DEDB-067855B3F7D5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C2FE7E71-7717-6764-EDB9-B21744C82A41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Group 285">
            <a:extLst>
              <a:ext uri="{FF2B5EF4-FFF2-40B4-BE49-F238E27FC236}">
                <a16:creationId xmlns:a16="http://schemas.microsoft.com/office/drawing/2014/main" id="{3CEA5315-DA3D-FCCF-E729-5EB901895F7D}"/>
              </a:ext>
            </a:extLst>
          </p:cNvPr>
          <p:cNvGrpSpPr>
            <a:grpSpLocks/>
          </p:cNvGrpSpPr>
          <p:nvPr/>
        </p:nvGrpSpPr>
        <p:grpSpPr bwMode="auto">
          <a:xfrm>
            <a:off x="1701404" y="-105966"/>
            <a:ext cx="152400" cy="91679"/>
            <a:chOff x="7983415" y="6582508"/>
            <a:chExt cx="152400" cy="486507"/>
          </a:xfrm>
        </p:grpSpPr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D17121E9-B5AC-95D9-25D6-5A435189F303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9C03C112-A044-DE18-F238-829333D12F13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88">
            <a:extLst>
              <a:ext uri="{FF2B5EF4-FFF2-40B4-BE49-F238E27FC236}">
                <a16:creationId xmlns:a16="http://schemas.microsoft.com/office/drawing/2014/main" id="{DE008E0F-0D45-DA13-571C-6BA05BB4230A}"/>
              </a:ext>
            </a:extLst>
          </p:cNvPr>
          <p:cNvGrpSpPr>
            <a:grpSpLocks/>
          </p:cNvGrpSpPr>
          <p:nvPr/>
        </p:nvGrpSpPr>
        <p:grpSpPr bwMode="auto">
          <a:xfrm>
            <a:off x="1003697" y="-105966"/>
            <a:ext cx="152400" cy="91679"/>
            <a:chOff x="7983415" y="6582508"/>
            <a:chExt cx="152400" cy="486507"/>
          </a:xfrm>
        </p:grpSpPr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B4CC8A1E-5772-4799-1EA4-F7A3B381ECF1}"/>
                </a:ext>
              </a:extLst>
            </p:cNvPr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FE0A2876-B6C4-BDF6-E271-25FFB79DFC48}"/>
                </a:ext>
              </a:extLst>
            </p:cNvPr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54" y="1362077"/>
            <a:ext cx="2640628" cy="319582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3247401" y="1362076"/>
            <a:ext cx="2640628" cy="31964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6043788" y="1362076"/>
            <a:ext cx="2640628" cy="31964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430214" y="342900"/>
            <a:ext cx="8229599" cy="411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2054" y="791766"/>
            <a:ext cx="8229600" cy="342900"/>
          </a:xfrm>
        </p:spPr>
        <p:txBody>
          <a:bodyPr anchor="b"/>
          <a:lstStyle>
            <a:lvl1pPr marL="0" indent="0">
              <a:buNone/>
              <a:defRPr sz="15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1" name="Date Placeholder 1">
            <a:extLst>
              <a:ext uri="{FF2B5EF4-FFF2-40B4-BE49-F238E27FC236}">
                <a16:creationId xmlns:a16="http://schemas.microsoft.com/office/drawing/2014/main" id="{F8E30E27-AAAC-A74A-CB7B-878D641763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2" name="Footer Placeholder 3">
            <a:extLst>
              <a:ext uri="{FF2B5EF4-FFF2-40B4-BE49-F238E27FC236}">
                <a16:creationId xmlns:a16="http://schemas.microsoft.com/office/drawing/2014/main" id="{E6EDDB88-8D98-8F57-9F09-955A7D0E33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3" name="Slide Number Placeholder 4">
            <a:extLst>
              <a:ext uri="{FF2B5EF4-FFF2-40B4-BE49-F238E27FC236}">
                <a16:creationId xmlns:a16="http://schemas.microsoft.com/office/drawing/2014/main" id="{74104646-9C15-9D5E-8D88-0B848338EF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C4D7D-D860-469B-86CE-C52AA8BB21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18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1">
            <a:extLst>
              <a:ext uri="{FF2B5EF4-FFF2-40B4-BE49-F238E27FC236}">
                <a16:creationId xmlns:a16="http://schemas.microsoft.com/office/drawing/2014/main" id="{DA6FEE57-8DD4-B16F-E591-A2309825A517}"/>
              </a:ext>
            </a:extLst>
          </p:cNvPr>
          <p:cNvGrpSpPr>
            <a:grpSpLocks/>
          </p:cNvGrpSpPr>
          <p:nvPr/>
        </p:nvGrpSpPr>
        <p:grpSpPr bwMode="auto">
          <a:xfrm>
            <a:off x="-151210" y="-105966"/>
            <a:ext cx="9439276" cy="5353051"/>
            <a:chOff x="-151325" y="-141165"/>
            <a:chExt cx="9439923" cy="7136527"/>
          </a:xfrm>
        </p:grpSpPr>
        <p:grpSp>
          <p:nvGrpSpPr>
            <p:cNvPr id="4" name="Group 152">
              <a:extLst>
                <a:ext uri="{FF2B5EF4-FFF2-40B4-BE49-F238E27FC236}">
                  <a16:creationId xmlns:a16="http://schemas.microsoft.com/office/drawing/2014/main" id="{FFD45D51-69DE-91C5-073F-37D4793C5C1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EA46D25A-5167-B39D-60EC-1677BEA2EC47}"/>
                  </a:ext>
                </a:extLst>
              </p:cNvPr>
              <p:cNvCxnSpPr/>
              <p:nvPr userDrawn="1"/>
            </p:nvCxnSpPr>
            <p:spPr>
              <a:xfrm>
                <a:off x="458318" y="658207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91930F85-2467-5C01-3720-A83F57DC83E3}"/>
                  </a:ext>
                </a:extLst>
              </p:cNvPr>
              <p:cNvCxnSpPr/>
              <p:nvPr userDrawn="1"/>
            </p:nvCxnSpPr>
            <p:spPr>
              <a:xfrm>
                <a:off x="8684910" y="658207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4" name="Group 263">
                <a:extLst>
                  <a:ext uri="{FF2B5EF4-FFF2-40B4-BE49-F238E27FC236}">
                    <a16:creationId xmlns:a16="http://schemas.microsoft.com/office/drawing/2014/main" id="{F3BC0B0E-8E95-64F1-4163-E15FC440E91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>
                  <a:extLst>
                    <a:ext uri="{FF2B5EF4-FFF2-40B4-BE49-F238E27FC236}">
                      <a16:creationId xmlns:a16="http://schemas.microsoft.com/office/drawing/2014/main" id="{D37FE235-CDE0-8E4D-9AE2-E9EB2C294300}"/>
                    </a:ext>
                  </a:extLst>
                </p:cNvPr>
                <p:cNvCxnSpPr/>
                <p:nvPr userDrawn="1"/>
              </p:nvCxnSpPr>
              <p:spPr>
                <a:xfrm>
                  <a:off x="818445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>
                  <a:extLst>
                    <a:ext uri="{FF2B5EF4-FFF2-40B4-BE49-F238E27FC236}">
                      <a16:creationId xmlns:a16="http://schemas.microsoft.com/office/drawing/2014/main" id="{FEC6E4A4-537B-379C-AFED-23C0A60183B8}"/>
                    </a:ext>
                  </a:extLst>
                </p:cNvPr>
                <p:cNvCxnSpPr/>
                <p:nvPr userDrawn="1"/>
              </p:nvCxnSpPr>
              <p:spPr>
                <a:xfrm>
                  <a:off x="803204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264">
                <a:extLst>
                  <a:ext uri="{FF2B5EF4-FFF2-40B4-BE49-F238E27FC236}">
                    <a16:creationId xmlns:a16="http://schemas.microsoft.com/office/drawing/2014/main" id="{57CF2736-7DAE-9FD4-34C2-CB1F6443544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>
                  <a:extLst>
                    <a:ext uri="{FF2B5EF4-FFF2-40B4-BE49-F238E27FC236}">
                      <a16:creationId xmlns:a16="http://schemas.microsoft.com/office/drawing/2014/main" id="{BC8C317B-17E2-D7E7-C7D8-FE1C753D058D}"/>
                    </a:ext>
                  </a:extLst>
                </p:cNvPr>
                <p:cNvCxnSpPr/>
                <p:nvPr userDrawn="1"/>
              </p:nvCxnSpPr>
              <p:spPr>
                <a:xfrm>
                  <a:off x="813613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>
                  <a:extLst>
                    <a:ext uri="{FF2B5EF4-FFF2-40B4-BE49-F238E27FC236}">
                      <a16:creationId xmlns:a16="http://schemas.microsoft.com/office/drawing/2014/main" id="{F0C65DC1-9B32-693D-4167-EA1CE5C04284}"/>
                    </a:ext>
                  </a:extLst>
                </p:cNvPr>
                <p:cNvCxnSpPr/>
                <p:nvPr userDrawn="1"/>
              </p:nvCxnSpPr>
              <p:spPr>
                <a:xfrm>
                  <a:off x="798372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265">
                <a:extLst>
                  <a:ext uri="{FF2B5EF4-FFF2-40B4-BE49-F238E27FC236}">
                    <a16:creationId xmlns:a16="http://schemas.microsoft.com/office/drawing/2014/main" id="{8DFE585A-C9B5-9717-C4E6-055FEA3FF00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F5BFF4BF-55F6-76EC-8B54-0745D5F82754}"/>
                    </a:ext>
                  </a:extLst>
                </p:cNvPr>
                <p:cNvCxnSpPr/>
                <p:nvPr userDrawn="1"/>
              </p:nvCxnSpPr>
              <p:spPr>
                <a:xfrm>
                  <a:off x="8184267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EC549394-E38D-31C4-DD54-44F79C23C69E}"/>
                    </a:ext>
                  </a:extLst>
                </p:cNvPr>
                <p:cNvCxnSpPr/>
                <p:nvPr userDrawn="1"/>
              </p:nvCxnSpPr>
              <p:spPr>
                <a:xfrm>
                  <a:off x="8031856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266">
                <a:extLst>
                  <a:ext uri="{FF2B5EF4-FFF2-40B4-BE49-F238E27FC236}">
                    <a16:creationId xmlns:a16="http://schemas.microsoft.com/office/drawing/2014/main" id="{97EC8C5E-BDCA-C65E-6333-D1387BBF9FF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9D180B9D-1712-9836-9455-CEB1CB90146A}"/>
                    </a:ext>
                  </a:extLst>
                </p:cNvPr>
                <p:cNvCxnSpPr/>
                <p:nvPr userDrawn="1"/>
              </p:nvCxnSpPr>
              <p:spPr>
                <a:xfrm>
                  <a:off x="813595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2C0C7B22-DB88-58C3-EB20-AB08651C2592}"/>
                    </a:ext>
                  </a:extLst>
                </p:cNvPr>
                <p:cNvCxnSpPr/>
                <p:nvPr userDrawn="1"/>
              </p:nvCxnSpPr>
              <p:spPr>
                <a:xfrm>
                  <a:off x="798354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267">
                <a:extLst>
                  <a:ext uri="{FF2B5EF4-FFF2-40B4-BE49-F238E27FC236}">
                    <a16:creationId xmlns:a16="http://schemas.microsoft.com/office/drawing/2014/main" id="{93A607C4-07C6-F446-D7AA-3BC8DA1B46A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A0408901-2037-64C2-267C-8B763A9B0F4C}"/>
                    </a:ext>
                  </a:extLst>
                </p:cNvPr>
                <p:cNvCxnSpPr/>
                <p:nvPr userDrawn="1"/>
              </p:nvCxnSpPr>
              <p:spPr>
                <a:xfrm>
                  <a:off x="8184082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F3E70596-17F2-8A54-E395-160F411E367D}"/>
                    </a:ext>
                  </a:extLst>
                </p:cNvPr>
                <p:cNvCxnSpPr/>
                <p:nvPr userDrawn="1"/>
              </p:nvCxnSpPr>
              <p:spPr>
                <a:xfrm>
                  <a:off x="803167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268">
                <a:extLst>
                  <a:ext uri="{FF2B5EF4-FFF2-40B4-BE49-F238E27FC236}">
                    <a16:creationId xmlns:a16="http://schemas.microsoft.com/office/drawing/2014/main" id="{2918D3A3-6705-8160-5E6B-B7132BBB939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94450318-3D15-59F2-B249-D9AF6AA7E599}"/>
                    </a:ext>
                  </a:extLst>
                </p:cNvPr>
                <p:cNvCxnSpPr/>
                <p:nvPr userDrawn="1"/>
              </p:nvCxnSpPr>
              <p:spPr>
                <a:xfrm>
                  <a:off x="813576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6FC9B9F5-A171-AEC4-42E6-BBA2EFD650D9}"/>
                    </a:ext>
                  </a:extLst>
                </p:cNvPr>
                <p:cNvCxnSpPr/>
                <p:nvPr userDrawn="1"/>
              </p:nvCxnSpPr>
              <p:spPr>
                <a:xfrm>
                  <a:off x="803217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269">
                <a:extLst>
                  <a:ext uri="{FF2B5EF4-FFF2-40B4-BE49-F238E27FC236}">
                    <a16:creationId xmlns:a16="http://schemas.microsoft.com/office/drawing/2014/main" id="{9B8BC753-4CF5-2EB7-A0FF-CD2E616A248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7C068250-7D13-211F-A118-6E050541A62D}"/>
                    </a:ext>
                  </a:extLst>
                </p:cNvPr>
                <p:cNvCxnSpPr/>
                <p:nvPr userDrawn="1"/>
              </p:nvCxnSpPr>
              <p:spPr>
                <a:xfrm>
                  <a:off x="813626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4FB14858-FE71-9A1E-C155-7ADE5C2B1B1F}"/>
                    </a:ext>
                  </a:extLst>
                </p:cNvPr>
                <p:cNvCxnSpPr/>
                <p:nvPr userDrawn="1"/>
              </p:nvCxnSpPr>
              <p:spPr>
                <a:xfrm>
                  <a:off x="7983858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270">
                <a:extLst>
                  <a:ext uri="{FF2B5EF4-FFF2-40B4-BE49-F238E27FC236}">
                    <a16:creationId xmlns:a16="http://schemas.microsoft.com/office/drawing/2014/main" id="{34627E75-F9B5-BDE5-4B04-EB5B8AFAA54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7DD30A0A-2766-0AE5-14F7-88CC78E46922}"/>
                    </a:ext>
                  </a:extLst>
                </p:cNvPr>
                <p:cNvCxnSpPr/>
                <p:nvPr userDrawn="1"/>
              </p:nvCxnSpPr>
              <p:spPr>
                <a:xfrm>
                  <a:off x="818440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FE3C8A7D-524E-0173-DB9A-104701A59702}"/>
                    </a:ext>
                  </a:extLst>
                </p:cNvPr>
                <p:cNvCxnSpPr/>
                <p:nvPr userDrawn="1"/>
              </p:nvCxnSpPr>
              <p:spPr>
                <a:xfrm>
                  <a:off x="803198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271">
                <a:extLst>
                  <a:ext uri="{FF2B5EF4-FFF2-40B4-BE49-F238E27FC236}">
                    <a16:creationId xmlns:a16="http://schemas.microsoft.com/office/drawing/2014/main" id="{B4079F5F-438E-4487-EF4A-813BFC1CFCC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9421366B-97CE-4EEC-E29B-DB2E121F7159}"/>
                    </a:ext>
                  </a:extLst>
                </p:cNvPr>
                <p:cNvCxnSpPr/>
                <p:nvPr userDrawn="1"/>
              </p:nvCxnSpPr>
              <p:spPr>
                <a:xfrm>
                  <a:off x="813608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9D34981D-C4F1-7808-D875-F4758CE908C7}"/>
                    </a:ext>
                  </a:extLst>
                </p:cNvPr>
                <p:cNvCxnSpPr/>
                <p:nvPr userDrawn="1"/>
              </p:nvCxnSpPr>
              <p:spPr>
                <a:xfrm>
                  <a:off x="7983673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272">
                <a:extLst>
                  <a:ext uri="{FF2B5EF4-FFF2-40B4-BE49-F238E27FC236}">
                    <a16:creationId xmlns:a16="http://schemas.microsoft.com/office/drawing/2014/main" id="{C3B76AF7-AC73-5A72-A50F-88A58E059D7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3DC34B47-039D-FC8A-BE5A-E4069FE270F3}"/>
                    </a:ext>
                  </a:extLst>
                </p:cNvPr>
                <p:cNvCxnSpPr/>
                <p:nvPr userDrawn="1"/>
              </p:nvCxnSpPr>
              <p:spPr>
                <a:xfrm>
                  <a:off x="818421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4CE0F326-8904-5289-33FA-286194BF2F1E}"/>
                    </a:ext>
                  </a:extLst>
                </p:cNvPr>
                <p:cNvCxnSpPr/>
                <p:nvPr userDrawn="1"/>
              </p:nvCxnSpPr>
              <p:spPr>
                <a:xfrm>
                  <a:off x="803180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273">
                <a:extLst>
                  <a:ext uri="{FF2B5EF4-FFF2-40B4-BE49-F238E27FC236}">
                    <a16:creationId xmlns:a16="http://schemas.microsoft.com/office/drawing/2014/main" id="{F377FCE9-828A-6A99-8A11-37A6512E8AE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8B98BEC1-20CE-D07C-3DB6-DC37781EA158}"/>
                    </a:ext>
                  </a:extLst>
                </p:cNvPr>
                <p:cNvCxnSpPr/>
                <p:nvPr userDrawn="1"/>
              </p:nvCxnSpPr>
              <p:spPr>
                <a:xfrm>
                  <a:off x="813589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5B3DF43E-BFC6-314B-9F8E-EB1CFD218556}"/>
                    </a:ext>
                  </a:extLst>
                </p:cNvPr>
                <p:cNvCxnSpPr/>
                <p:nvPr userDrawn="1"/>
              </p:nvCxnSpPr>
              <p:spPr>
                <a:xfrm>
                  <a:off x="798348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" name="Group 153">
              <a:extLst>
                <a:ext uri="{FF2B5EF4-FFF2-40B4-BE49-F238E27FC236}">
                  <a16:creationId xmlns:a16="http://schemas.microsoft.com/office/drawing/2014/main" id="{8FB5A646-2642-8077-CF78-44CA40EB43C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4CA6A97E-00BC-F634-B46A-5C0BC82B1E4F}"/>
                  </a:ext>
                </a:extLst>
              </p:cNvPr>
              <p:cNvCxnSpPr/>
              <p:nvPr userDrawn="1"/>
            </p:nvCxnSpPr>
            <p:spPr>
              <a:xfrm rot="5400000">
                <a:off x="-177553" y="39275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3" name="Group 227">
                <a:extLst>
                  <a:ext uri="{FF2B5EF4-FFF2-40B4-BE49-F238E27FC236}">
                    <a16:creationId xmlns:a16="http://schemas.microsoft.com/office/drawing/2014/main" id="{6E6619DB-3160-F285-57B3-A98FB1735EC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840CB666-BD09-1D70-693E-65B687FC7351}"/>
                    </a:ext>
                  </a:extLst>
                </p:cNvPr>
                <p:cNvCxnSpPr/>
                <p:nvPr userDrawn="1"/>
              </p:nvCxnSpPr>
              <p:spPr>
                <a:xfrm>
                  <a:off x="8092890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BC8A4D76-1A53-B64C-1AE4-487D86F6EC34}"/>
                    </a:ext>
                  </a:extLst>
                </p:cNvPr>
                <p:cNvCxnSpPr/>
                <p:nvPr userDrawn="1"/>
              </p:nvCxnSpPr>
              <p:spPr>
                <a:xfrm>
                  <a:off x="794050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" name="Group 228">
                <a:extLst>
                  <a:ext uri="{FF2B5EF4-FFF2-40B4-BE49-F238E27FC236}">
                    <a16:creationId xmlns:a16="http://schemas.microsoft.com/office/drawing/2014/main" id="{AA0805F6-87FE-4137-7D5E-F55ADA608E3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41902218-237D-D015-8B50-43150E5E8F94}"/>
                    </a:ext>
                  </a:extLst>
                </p:cNvPr>
                <p:cNvCxnSpPr/>
                <p:nvPr userDrawn="1"/>
              </p:nvCxnSpPr>
              <p:spPr>
                <a:xfrm>
                  <a:off x="8028436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8BB9C017-1B59-91E9-854B-E83BBBE74CE0}"/>
                    </a:ext>
                  </a:extLst>
                </p:cNvPr>
                <p:cNvCxnSpPr/>
                <p:nvPr userDrawn="1"/>
              </p:nvCxnSpPr>
              <p:spPr>
                <a:xfrm>
                  <a:off x="787605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" name="Group 229">
                <a:extLst>
                  <a:ext uri="{FF2B5EF4-FFF2-40B4-BE49-F238E27FC236}">
                    <a16:creationId xmlns:a16="http://schemas.microsoft.com/office/drawing/2014/main" id="{70B004AC-249C-9AE8-3E11-568A33325D0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276D9E2D-B61E-DB00-D329-64ECAEF33FF5}"/>
                    </a:ext>
                  </a:extLst>
                </p:cNvPr>
                <p:cNvCxnSpPr/>
                <p:nvPr userDrawn="1"/>
              </p:nvCxnSpPr>
              <p:spPr>
                <a:xfrm>
                  <a:off x="8092553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CBAFA7A7-2871-AB12-9208-ABF1AA72FC14}"/>
                    </a:ext>
                  </a:extLst>
                </p:cNvPr>
                <p:cNvCxnSpPr/>
                <p:nvPr userDrawn="1"/>
              </p:nvCxnSpPr>
              <p:spPr>
                <a:xfrm>
                  <a:off x="7940172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230">
                <a:extLst>
                  <a:ext uri="{FF2B5EF4-FFF2-40B4-BE49-F238E27FC236}">
                    <a16:creationId xmlns:a16="http://schemas.microsoft.com/office/drawing/2014/main" id="{15182413-ED5D-4C57-5682-0D1ADFA67D0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77AE16C4-46C9-B482-9E99-B6123605868A}"/>
                    </a:ext>
                  </a:extLst>
                </p:cNvPr>
                <p:cNvCxnSpPr/>
                <p:nvPr userDrawn="1"/>
              </p:nvCxnSpPr>
              <p:spPr>
                <a:xfrm>
                  <a:off x="809317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96F6721B-E4A1-B214-0DEA-AA6440373DB4}"/>
                    </a:ext>
                  </a:extLst>
                </p:cNvPr>
                <p:cNvCxnSpPr/>
                <p:nvPr userDrawn="1"/>
              </p:nvCxnSpPr>
              <p:spPr>
                <a:xfrm>
                  <a:off x="7940797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7" name="Group 231">
                <a:extLst>
                  <a:ext uri="{FF2B5EF4-FFF2-40B4-BE49-F238E27FC236}">
                    <a16:creationId xmlns:a16="http://schemas.microsoft.com/office/drawing/2014/main" id="{0C985235-0527-6D98-1AF8-9478DD8D597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54F809F0-9594-8292-CC0F-96765F15364A}"/>
                    </a:ext>
                  </a:extLst>
                </p:cNvPr>
                <p:cNvCxnSpPr/>
                <p:nvPr userDrawn="1"/>
              </p:nvCxnSpPr>
              <p:spPr>
                <a:xfrm>
                  <a:off x="809221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C4728659-A641-ECFF-EA6F-0F3FAA622118}"/>
                    </a:ext>
                  </a:extLst>
                </p:cNvPr>
                <p:cNvCxnSpPr/>
                <p:nvPr userDrawn="1"/>
              </p:nvCxnSpPr>
              <p:spPr>
                <a:xfrm>
                  <a:off x="793983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" name="Group 232">
                <a:extLst>
                  <a:ext uri="{FF2B5EF4-FFF2-40B4-BE49-F238E27FC236}">
                    <a16:creationId xmlns:a16="http://schemas.microsoft.com/office/drawing/2014/main" id="{673DFB8F-8D6E-CD35-0387-C70850C8557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450BF98F-480B-BFEA-DEAB-4F6BF561984C}"/>
                    </a:ext>
                  </a:extLst>
                </p:cNvPr>
                <p:cNvCxnSpPr/>
                <p:nvPr userDrawn="1"/>
              </p:nvCxnSpPr>
              <p:spPr>
                <a:xfrm>
                  <a:off x="8092840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8968B536-43A7-F382-9D91-EE93C8E9CCB0}"/>
                    </a:ext>
                  </a:extLst>
                </p:cNvPr>
                <p:cNvCxnSpPr/>
                <p:nvPr userDrawn="1"/>
              </p:nvCxnSpPr>
              <p:spPr>
                <a:xfrm>
                  <a:off x="794045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233">
                <a:extLst>
                  <a:ext uri="{FF2B5EF4-FFF2-40B4-BE49-F238E27FC236}">
                    <a16:creationId xmlns:a16="http://schemas.microsoft.com/office/drawing/2014/main" id="{9959E153-E714-D3FD-D1AE-16A129048DA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C437448A-2DC4-6F0C-BE3D-27206103C450}"/>
                    </a:ext>
                  </a:extLst>
                </p:cNvPr>
                <p:cNvCxnSpPr/>
                <p:nvPr userDrawn="1"/>
              </p:nvCxnSpPr>
              <p:spPr>
                <a:xfrm>
                  <a:off x="809346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B2928028-520F-014F-509B-C213BCD25B37}"/>
                    </a:ext>
                  </a:extLst>
                </p:cNvPr>
                <p:cNvCxnSpPr/>
                <p:nvPr userDrawn="1"/>
              </p:nvCxnSpPr>
              <p:spPr>
                <a:xfrm>
                  <a:off x="794108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234">
                <a:extLst>
                  <a:ext uri="{FF2B5EF4-FFF2-40B4-BE49-F238E27FC236}">
                    <a16:creationId xmlns:a16="http://schemas.microsoft.com/office/drawing/2014/main" id="{CC8BAACF-D1E1-DB66-319E-918CC0B59AB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A0D32046-F820-AE80-40C6-ABE18FC243B8}"/>
                    </a:ext>
                  </a:extLst>
                </p:cNvPr>
                <p:cNvCxnSpPr/>
                <p:nvPr userDrawn="1"/>
              </p:nvCxnSpPr>
              <p:spPr>
                <a:xfrm>
                  <a:off x="8092503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778D5881-E771-A44B-DDF6-6E6F16CDD468}"/>
                    </a:ext>
                  </a:extLst>
                </p:cNvPr>
                <p:cNvCxnSpPr/>
                <p:nvPr userDrawn="1"/>
              </p:nvCxnSpPr>
              <p:spPr>
                <a:xfrm>
                  <a:off x="7940122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235">
                <a:extLst>
                  <a:ext uri="{FF2B5EF4-FFF2-40B4-BE49-F238E27FC236}">
                    <a16:creationId xmlns:a16="http://schemas.microsoft.com/office/drawing/2014/main" id="{576CD649-3723-D237-9EE3-FCC2C3CB4A4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2044EE8D-963A-B9BA-A3B2-DAB2944D0445}"/>
                    </a:ext>
                  </a:extLst>
                </p:cNvPr>
                <p:cNvCxnSpPr/>
                <p:nvPr userDrawn="1"/>
              </p:nvCxnSpPr>
              <p:spPr>
                <a:xfrm>
                  <a:off x="809312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00BC4343-EA58-1887-6B28-46FF7A103E0F}"/>
                    </a:ext>
                  </a:extLst>
                </p:cNvPr>
                <p:cNvCxnSpPr/>
                <p:nvPr userDrawn="1"/>
              </p:nvCxnSpPr>
              <p:spPr>
                <a:xfrm>
                  <a:off x="7940747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236">
                <a:extLst>
                  <a:ext uri="{FF2B5EF4-FFF2-40B4-BE49-F238E27FC236}">
                    <a16:creationId xmlns:a16="http://schemas.microsoft.com/office/drawing/2014/main" id="{7D05F2D6-2EDC-548B-2A1C-4242CB0EF3C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54C511D3-8108-4846-8D9C-BC62EE538860}"/>
                    </a:ext>
                  </a:extLst>
                </p:cNvPr>
                <p:cNvCxnSpPr/>
                <p:nvPr userDrawn="1"/>
              </p:nvCxnSpPr>
              <p:spPr>
                <a:xfrm>
                  <a:off x="809216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68D3C567-3FD5-3AD9-3715-A0B8210E12F4}"/>
                    </a:ext>
                  </a:extLst>
                </p:cNvPr>
                <p:cNvCxnSpPr/>
                <p:nvPr userDrawn="1"/>
              </p:nvCxnSpPr>
              <p:spPr>
                <a:xfrm>
                  <a:off x="793978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237">
                <a:extLst>
                  <a:ext uri="{FF2B5EF4-FFF2-40B4-BE49-F238E27FC236}">
                    <a16:creationId xmlns:a16="http://schemas.microsoft.com/office/drawing/2014/main" id="{EA615B80-547D-C0BF-4AFE-96478B2838F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8C09FD1A-3F8B-AAFF-9BAF-16F4A9197C38}"/>
                    </a:ext>
                  </a:extLst>
                </p:cNvPr>
                <p:cNvCxnSpPr/>
                <p:nvPr userDrawn="1"/>
              </p:nvCxnSpPr>
              <p:spPr>
                <a:xfrm>
                  <a:off x="809338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952C19EC-BF61-469A-E898-21B297A50778}"/>
                    </a:ext>
                  </a:extLst>
                </p:cNvPr>
                <p:cNvCxnSpPr/>
                <p:nvPr userDrawn="1"/>
              </p:nvCxnSpPr>
              <p:spPr>
                <a:xfrm>
                  <a:off x="794100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97751996-EBD2-2D4D-4141-3A34A9C50BE3}"/>
                  </a:ext>
                </a:extLst>
              </p:cNvPr>
              <p:cNvCxnSpPr/>
              <p:nvPr userDrawn="1"/>
            </p:nvCxnSpPr>
            <p:spPr>
              <a:xfrm rot="5400000">
                <a:off x="-177553" y="633721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154">
              <a:extLst>
                <a:ext uri="{FF2B5EF4-FFF2-40B4-BE49-F238E27FC236}">
                  <a16:creationId xmlns:a16="http://schemas.microsoft.com/office/drawing/2014/main" id="{2A742A6F-467C-6CEA-3DD3-E94096DF891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D457E65-D793-0F70-352A-B02923F99B4E}"/>
                  </a:ext>
                </a:extLst>
              </p:cNvPr>
              <p:cNvCxnSpPr/>
              <p:nvPr userDrawn="1"/>
            </p:nvCxnSpPr>
            <p:spPr>
              <a:xfrm rot="5400000">
                <a:off x="-178081" y="39275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192">
                <a:extLst>
                  <a:ext uri="{FF2B5EF4-FFF2-40B4-BE49-F238E27FC236}">
                    <a16:creationId xmlns:a16="http://schemas.microsoft.com/office/drawing/2014/main" id="{04711CD3-20AE-917B-9A9C-075B402C550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104CC14B-DE08-5A37-CFAE-4F2B8665717B}"/>
                    </a:ext>
                  </a:extLst>
                </p:cNvPr>
                <p:cNvCxnSpPr/>
                <p:nvPr userDrawn="1"/>
              </p:nvCxnSpPr>
              <p:spPr>
                <a:xfrm>
                  <a:off x="8135748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4509567-DAC1-C74E-9F17-DF219AC13284}"/>
                    </a:ext>
                  </a:extLst>
                </p:cNvPr>
                <p:cNvCxnSpPr/>
                <p:nvPr userDrawn="1"/>
              </p:nvCxnSpPr>
              <p:spPr>
                <a:xfrm>
                  <a:off x="7983367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193">
                <a:extLst>
                  <a:ext uri="{FF2B5EF4-FFF2-40B4-BE49-F238E27FC236}">
                    <a16:creationId xmlns:a16="http://schemas.microsoft.com/office/drawing/2014/main" id="{35E7CFC7-1EC9-A2DB-32B9-A1AC970A158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932BC9B8-EA05-F8CA-88CB-19FEBE2F3017}"/>
                    </a:ext>
                  </a:extLst>
                </p:cNvPr>
                <p:cNvCxnSpPr/>
                <p:nvPr userDrawn="1"/>
              </p:nvCxnSpPr>
              <p:spPr>
                <a:xfrm>
                  <a:off x="807129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86F51DC-4B2C-4B63-B05C-F766C7E7D608}"/>
                    </a:ext>
                  </a:extLst>
                </p:cNvPr>
                <p:cNvCxnSpPr/>
                <p:nvPr userDrawn="1"/>
              </p:nvCxnSpPr>
              <p:spPr>
                <a:xfrm>
                  <a:off x="791891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194">
                <a:extLst>
                  <a:ext uri="{FF2B5EF4-FFF2-40B4-BE49-F238E27FC236}">
                    <a16:creationId xmlns:a16="http://schemas.microsoft.com/office/drawing/2014/main" id="{D52CA985-901F-B1BE-5859-D9EFE09D636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BF39A65B-9586-E00C-A163-DA6A34B423B7}"/>
                    </a:ext>
                  </a:extLst>
                </p:cNvPr>
                <p:cNvCxnSpPr/>
                <p:nvPr userDrawn="1"/>
              </p:nvCxnSpPr>
              <p:spPr>
                <a:xfrm>
                  <a:off x="8135410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BD04C504-4C6C-B973-BAA4-53D38E4A9A9C}"/>
                    </a:ext>
                  </a:extLst>
                </p:cNvPr>
                <p:cNvCxnSpPr/>
                <p:nvPr userDrawn="1"/>
              </p:nvCxnSpPr>
              <p:spPr>
                <a:xfrm>
                  <a:off x="7983029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195">
                <a:extLst>
                  <a:ext uri="{FF2B5EF4-FFF2-40B4-BE49-F238E27FC236}">
                    <a16:creationId xmlns:a16="http://schemas.microsoft.com/office/drawing/2014/main" id="{E6027D52-BEFF-66CC-44FA-AE33B3EFC1D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13F17A44-79FC-2934-327C-6F06257BE0DD}"/>
                    </a:ext>
                  </a:extLst>
                </p:cNvPr>
                <p:cNvCxnSpPr/>
                <p:nvPr userDrawn="1"/>
              </p:nvCxnSpPr>
              <p:spPr>
                <a:xfrm>
                  <a:off x="8136034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7D1556CD-001A-3031-3B57-80516AA5991C}"/>
                    </a:ext>
                  </a:extLst>
                </p:cNvPr>
                <p:cNvCxnSpPr/>
                <p:nvPr userDrawn="1"/>
              </p:nvCxnSpPr>
              <p:spPr>
                <a:xfrm>
                  <a:off x="798365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196">
                <a:extLst>
                  <a:ext uri="{FF2B5EF4-FFF2-40B4-BE49-F238E27FC236}">
                    <a16:creationId xmlns:a16="http://schemas.microsoft.com/office/drawing/2014/main" id="{6B675A89-BBF9-34C6-22E9-0B6E23541EA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B8B59077-F39C-FD05-D320-8FB9AFAD2A85}"/>
                    </a:ext>
                  </a:extLst>
                </p:cNvPr>
                <p:cNvCxnSpPr/>
                <p:nvPr userDrawn="1"/>
              </p:nvCxnSpPr>
              <p:spPr>
                <a:xfrm>
                  <a:off x="813507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63CC1808-61CE-8235-24B6-64E03B5E8F38}"/>
                    </a:ext>
                  </a:extLst>
                </p:cNvPr>
                <p:cNvCxnSpPr/>
                <p:nvPr userDrawn="1"/>
              </p:nvCxnSpPr>
              <p:spPr>
                <a:xfrm>
                  <a:off x="798269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197">
                <a:extLst>
                  <a:ext uri="{FF2B5EF4-FFF2-40B4-BE49-F238E27FC236}">
                    <a16:creationId xmlns:a16="http://schemas.microsoft.com/office/drawing/2014/main" id="{B044248C-5F6A-E72A-3533-339FE6A2C89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F6A867B8-E52F-E07E-535D-C2B4A31C9760}"/>
                    </a:ext>
                  </a:extLst>
                </p:cNvPr>
                <p:cNvCxnSpPr/>
                <p:nvPr userDrawn="1"/>
              </p:nvCxnSpPr>
              <p:spPr>
                <a:xfrm>
                  <a:off x="8135698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2E77253D-B726-EEAC-BA9E-06DED2EE90A0}"/>
                    </a:ext>
                  </a:extLst>
                </p:cNvPr>
                <p:cNvCxnSpPr/>
                <p:nvPr userDrawn="1"/>
              </p:nvCxnSpPr>
              <p:spPr>
                <a:xfrm>
                  <a:off x="7983317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198">
                <a:extLst>
                  <a:ext uri="{FF2B5EF4-FFF2-40B4-BE49-F238E27FC236}">
                    <a16:creationId xmlns:a16="http://schemas.microsoft.com/office/drawing/2014/main" id="{656208E6-10A7-3AD8-89F4-D89175C5A4D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2682F88A-AA38-B7C9-5FA3-D1817DC8D7F6}"/>
                    </a:ext>
                  </a:extLst>
                </p:cNvPr>
                <p:cNvCxnSpPr/>
                <p:nvPr userDrawn="1"/>
              </p:nvCxnSpPr>
              <p:spPr>
                <a:xfrm>
                  <a:off x="813632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1FF46004-EDB4-71D7-7924-D3E02E562787}"/>
                    </a:ext>
                  </a:extLst>
                </p:cNvPr>
                <p:cNvCxnSpPr/>
                <p:nvPr userDrawn="1"/>
              </p:nvCxnSpPr>
              <p:spPr>
                <a:xfrm>
                  <a:off x="7983941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199">
                <a:extLst>
                  <a:ext uri="{FF2B5EF4-FFF2-40B4-BE49-F238E27FC236}">
                    <a16:creationId xmlns:a16="http://schemas.microsoft.com/office/drawing/2014/main" id="{3BA1BB35-47A6-A346-DB8C-2ED9E943B77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C584A7F0-2EFE-3939-4242-5FF0964A2E99}"/>
                    </a:ext>
                  </a:extLst>
                </p:cNvPr>
                <p:cNvCxnSpPr/>
                <p:nvPr userDrawn="1"/>
              </p:nvCxnSpPr>
              <p:spPr>
                <a:xfrm>
                  <a:off x="8135360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83967FEE-4CAA-A059-5656-753600A52E96}"/>
                    </a:ext>
                  </a:extLst>
                </p:cNvPr>
                <p:cNvCxnSpPr/>
                <p:nvPr userDrawn="1"/>
              </p:nvCxnSpPr>
              <p:spPr>
                <a:xfrm>
                  <a:off x="7982979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200">
                <a:extLst>
                  <a:ext uri="{FF2B5EF4-FFF2-40B4-BE49-F238E27FC236}">
                    <a16:creationId xmlns:a16="http://schemas.microsoft.com/office/drawing/2014/main" id="{146A3E00-2945-9BFA-0DBB-05F5753A0A8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759FD49A-7C3B-5C94-E880-DF9F049FBC80}"/>
                    </a:ext>
                  </a:extLst>
                </p:cNvPr>
                <p:cNvCxnSpPr/>
                <p:nvPr userDrawn="1"/>
              </p:nvCxnSpPr>
              <p:spPr>
                <a:xfrm>
                  <a:off x="8135984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C146A960-8E4E-D3F4-875D-04474A936D77}"/>
                    </a:ext>
                  </a:extLst>
                </p:cNvPr>
                <p:cNvCxnSpPr/>
                <p:nvPr userDrawn="1"/>
              </p:nvCxnSpPr>
              <p:spPr>
                <a:xfrm>
                  <a:off x="798360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201">
                <a:extLst>
                  <a:ext uri="{FF2B5EF4-FFF2-40B4-BE49-F238E27FC236}">
                    <a16:creationId xmlns:a16="http://schemas.microsoft.com/office/drawing/2014/main" id="{BD29AF61-E4D9-AC14-05C8-3BA06C51374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124EC05A-48FB-0357-D1FA-906B2ED0A0C3}"/>
                    </a:ext>
                  </a:extLst>
                </p:cNvPr>
                <p:cNvCxnSpPr/>
                <p:nvPr userDrawn="1"/>
              </p:nvCxnSpPr>
              <p:spPr>
                <a:xfrm>
                  <a:off x="813502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781376DA-444B-7107-8F8E-DAEF916B7815}"/>
                    </a:ext>
                  </a:extLst>
                </p:cNvPr>
                <p:cNvCxnSpPr/>
                <p:nvPr userDrawn="1"/>
              </p:nvCxnSpPr>
              <p:spPr>
                <a:xfrm>
                  <a:off x="798264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202">
                <a:extLst>
                  <a:ext uri="{FF2B5EF4-FFF2-40B4-BE49-F238E27FC236}">
                    <a16:creationId xmlns:a16="http://schemas.microsoft.com/office/drawing/2014/main" id="{69BB0883-759E-14B2-6660-344C6215088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AE7AB41D-0334-5423-5302-4CFEC81149B3}"/>
                    </a:ext>
                  </a:extLst>
                </p:cNvPr>
                <p:cNvCxnSpPr/>
                <p:nvPr userDrawn="1"/>
              </p:nvCxnSpPr>
              <p:spPr>
                <a:xfrm>
                  <a:off x="8136246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87704B0E-F53B-438E-9B5D-2E88ABFBCB36}"/>
                    </a:ext>
                  </a:extLst>
                </p:cNvPr>
                <p:cNvCxnSpPr/>
                <p:nvPr userDrawn="1"/>
              </p:nvCxnSpPr>
              <p:spPr>
                <a:xfrm>
                  <a:off x="7983865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796C624-107A-DD40-D973-DDA77DE5906C}"/>
                  </a:ext>
                </a:extLst>
              </p:cNvPr>
              <p:cNvCxnSpPr/>
              <p:nvPr userDrawn="1"/>
            </p:nvCxnSpPr>
            <p:spPr>
              <a:xfrm rot="5400000">
                <a:off x="-178081" y="633721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55">
              <a:extLst>
                <a:ext uri="{FF2B5EF4-FFF2-40B4-BE49-F238E27FC236}">
                  <a16:creationId xmlns:a16="http://schemas.microsoft.com/office/drawing/2014/main" id="{9FADA59E-CF43-F1D6-72D8-15D2E8E067F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B95B9401-FACC-C82E-9E84-53467A6F3DED}"/>
                  </a:ext>
                </a:extLst>
              </p:cNvPr>
              <p:cNvCxnSpPr/>
              <p:nvPr userDrawn="1"/>
            </p:nvCxnSpPr>
            <p:spPr>
              <a:xfrm>
                <a:off x="458318" y="658250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7221D05-BA14-7F43-2D7B-28113E3BCEBE}"/>
                  </a:ext>
                </a:extLst>
              </p:cNvPr>
              <p:cNvCxnSpPr/>
              <p:nvPr userDrawn="1"/>
            </p:nvCxnSpPr>
            <p:spPr>
              <a:xfrm>
                <a:off x="8684910" y="658250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158">
                <a:extLst>
                  <a:ext uri="{FF2B5EF4-FFF2-40B4-BE49-F238E27FC236}">
                    <a16:creationId xmlns:a16="http://schemas.microsoft.com/office/drawing/2014/main" id="{5009767B-9D6D-3A4F-4750-7C9F54FD788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1D274AEA-0B7E-F0A9-D97B-7F5AF0688FCE}"/>
                    </a:ext>
                  </a:extLst>
                </p:cNvPr>
                <p:cNvCxnSpPr/>
                <p:nvPr userDrawn="1"/>
              </p:nvCxnSpPr>
              <p:spPr>
                <a:xfrm>
                  <a:off x="818445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6E9DE3A7-30B5-D312-9116-17958A0CD1EA}"/>
                    </a:ext>
                  </a:extLst>
                </p:cNvPr>
                <p:cNvCxnSpPr/>
                <p:nvPr userDrawn="1"/>
              </p:nvCxnSpPr>
              <p:spPr>
                <a:xfrm>
                  <a:off x="803204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59">
                <a:extLst>
                  <a:ext uri="{FF2B5EF4-FFF2-40B4-BE49-F238E27FC236}">
                    <a16:creationId xmlns:a16="http://schemas.microsoft.com/office/drawing/2014/main" id="{CEC81B48-4DD5-9088-7E4D-4C240D9AFDB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545F2C22-772F-D30C-AFA7-DA4E963EDF07}"/>
                    </a:ext>
                  </a:extLst>
                </p:cNvPr>
                <p:cNvCxnSpPr/>
                <p:nvPr userDrawn="1"/>
              </p:nvCxnSpPr>
              <p:spPr>
                <a:xfrm>
                  <a:off x="813613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B8090A33-F1BC-7448-A1A2-567C2DB2F3C5}"/>
                    </a:ext>
                  </a:extLst>
                </p:cNvPr>
                <p:cNvCxnSpPr/>
                <p:nvPr userDrawn="1"/>
              </p:nvCxnSpPr>
              <p:spPr>
                <a:xfrm>
                  <a:off x="798372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60">
                <a:extLst>
                  <a:ext uri="{FF2B5EF4-FFF2-40B4-BE49-F238E27FC236}">
                    <a16:creationId xmlns:a16="http://schemas.microsoft.com/office/drawing/2014/main" id="{47C03D48-C6D9-0F7E-779F-770C4201581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6A527089-114F-CC03-3433-BFC26266931E}"/>
                    </a:ext>
                  </a:extLst>
                </p:cNvPr>
                <p:cNvCxnSpPr/>
                <p:nvPr userDrawn="1"/>
              </p:nvCxnSpPr>
              <p:spPr>
                <a:xfrm>
                  <a:off x="8184267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8FB6E46D-D2B1-AED3-4EF3-57034E468D38}"/>
                    </a:ext>
                  </a:extLst>
                </p:cNvPr>
                <p:cNvCxnSpPr/>
                <p:nvPr userDrawn="1"/>
              </p:nvCxnSpPr>
              <p:spPr>
                <a:xfrm>
                  <a:off x="8031856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61">
                <a:extLst>
                  <a:ext uri="{FF2B5EF4-FFF2-40B4-BE49-F238E27FC236}">
                    <a16:creationId xmlns:a16="http://schemas.microsoft.com/office/drawing/2014/main" id="{EABC5AF6-5A2F-72A2-0E5A-97A919235DA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7D2A62EF-F0F6-8F33-5474-78947CEEAFD7}"/>
                    </a:ext>
                  </a:extLst>
                </p:cNvPr>
                <p:cNvCxnSpPr/>
                <p:nvPr userDrawn="1"/>
              </p:nvCxnSpPr>
              <p:spPr>
                <a:xfrm>
                  <a:off x="813595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CC7F45A6-0204-9F01-AE61-BC897F5853C3}"/>
                    </a:ext>
                  </a:extLst>
                </p:cNvPr>
                <p:cNvCxnSpPr/>
                <p:nvPr userDrawn="1"/>
              </p:nvCxnSpPr>
              <p:spPr>
                <a:xfrm>
                  <a:off x="798354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62">
                <a:extLst>
                  <a:ext uri="{FF2B5EF4-FFF2-40B4-BE49-F238E27FC236}">
                    <a16:creationId xmlns:a16="http://schemas.microsoft.com/office/drawing/2014/main" id="{52D53099-49AF-CB10-E3A1-F61C9BF1DCC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3F547A9B-9EFB-98ED-2E84-22C0E1E1499B}"/>
                    </a:ext>
                  </a:extLst>
                </p:cNvPr>
                <p:cNvCxnSpPr/>
                <p:nvPr userDrawn="1"/>
              </p:nvCxnSpPr>
              <p:spPr>
                <a:xfrm>
                  <a:off x="8184082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412D34C7-036E-7C05-3600-E941B113CED1}"/>
                    </a:ext>
                  </a:extLst>
                </p:cNvPr>
                <p:cNvCxnSpPr/>
                <p:nvPr userDrawn="1"/>
              </p:nvCxnSpPr>
              <p:spPr>
                <a:xfrm>
                  <a:off x="803167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63">
                <a:extLst>
                  <a:ext uri="{FF2B5EF4-FFF2-40B4-BE49-F238E27FC236}">
                    <a16:creationId xmlns:a16="http://schemas.microsoft.com/office/drawing/2014/main" id="{F02D8F4D-3763-11DE-C4EA-AFEF0F1B981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B2CF9612-B76D-8C66-B445-579DF088FB2A}"/>
                    </a:ext>
                  </a:extLst>
                </p:cNvPr>
                <p:cNvCxnSpPr/>
                <p:nvPr userDrawn="1"/>
              </p:nvCxnSpPr>
              <p:spPr>
                <a:xfrm>
                  <a:off x="813576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738B1C82-F5CF-1A4A-C4FC-863741F2965A}"/>
                    </a:ext>
                  </a:extLst>
                </p:cNvPr>
                <p:cNvCxnSpPr/>
                <p:nvPr userDrawn="1"/>
              </p:nvCxnSpPr>
              <p:spPr>
                <a:xfrm>
                  <a:off x="803217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64">
                <a:extLst>
                  <a:ext uri="{FF2B5EF4-FFF2-40B4-BE49-F238E27FC236}">
                    <a16:creationId xmlns:a16="http://schemas.microsoft.com/office/drawing/2014/main" id="{5D74C39C-07CF-8E0F-6069-14477581620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00C3DBE-3406-9E5F-654B-B322436FF8C1}"/>
                    </a:ext>
                  </a:extLst>
                </p:cNvPr>
                <p:cNvCxnSpPr/>
                <p:nvPr userDrawn="1"/>
              </p:nvCxnSpPr>
              <p:spPr>
                <a:xfrm>
                  <a:off x="813626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8DAD820C-6F1D-34E7-F393-423C8ADE8298}"/>
                    </a:ext>
                  </a:extLst>
                </p:cNvPr>
                <p:cNvCxnSpPr/>
                <p:nvPr userDrawn="1"/>
              </p:nvCxnSpPr>
              <p:spPr>
                <a:xfrm>
                  <a:off x="7983858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5">
                <a:extLst>
                  <a:ext uri="{FF2B5EF4-FFF2-40B4-BE49-F238E27FC236}">
                    <a16:creationId xmlns:a16="http://schemas.microsoft.com/office/drawing/2014/main" id="{98E63A7F-57D7-44AB-4C75-9BE4E362996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2B2C6858-AE87-5094-A448-7D96E2D3A60B}"/>
                    </a:ext>
                  </a:extLst>
                </p:cNvPr>
                <p:cNvCxnSpPr/>
                <p:nvPr userDrawn="1"/>
              </p:nvCxnSpPr>
              <p:spPr>
                <a:xfrm>
                  <a:off x="818440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F2E5F0DE-B864-C60E-0A1E-B64AAC7AE79C}"/>
                    </a:ext>
                  </a:extLst>
                </p:cNvPr>
                <p:cNvCxnSpPr/>
                <p:nvPr userDrawn="1"/>
              </p:nvCxnSpPr>
              <p:spPr>
                <a:xfrm>
                  <a:off x="803198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66">
                <a:extLst>
                  <a:ext uri="{FF2B5EF4-FFF2-40B4-BE49-F238E27FC236}">
                    <a16:creationId xmlns:a16="http://schemas.microsoft.com/office/drawing/2014/main" id="{BF0E002E-2DD0-63F3-262E-81A47BA7B2B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96AC6B92-48A9-B6C3-F6FF-ACDCF1E64035}"/>
                    </a:ext>
                  </a:extLst>
                </p:cNvPr>
                <p:cNvCxnSpPr/>
                <p:nvPr userDrawn="1"/>
              </p:nvCxnSpPr>
              <p:spPr>
                <a:xfrm>
                  <a:off x="813608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3C91CE5-B362-194D-5439-2942BCEF91F4}"/>
                    </a:ext>
                  </a:extLst>
                </p:cNvPr>
                <p:cNvCxnSpPr/>
                <p:nvPr userDrawn="1"/>
              </p:nvCxnSpPr>
              <p:spPr>
                <a:xfrm>
                  <a:off x="7983673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67">
                <a:extLst>
                  <a:ext uri="{FF2B5EF4-FFF2-40B4-BE49-F238E27FC236}">
                    <a16:creationId xmlns:a16="http://schemas.microsoft.com/office/drawing/2014/main" id="{D9A3A287-1898-7935-4366-A406D0BD44E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F1698DD6-E2FA-0807-E9A8-C90BF605F665}"/>
                    </a:ext>
                  </a:extLst>
                </p:cNvPr>
                <p:cNvCxnSpPr/>
                <p:nvPr userDrawn="1"/>
              </p:nvCxnSpPr>
              <p:spPr>
                <a:xfrm>
                  <a:off x="818421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49B3B1CC-AAA0-629E-11B7-4772B620A45F}"/>
                    </a:ext>
                  </a:extLst>
                </p:cNvPr>
                <p:cNvCxnSpPr/>
                <p:nvPr userDrawn="1"/>
              </p:nvCxnSpPr>
              <p:spPr>
                <a:xfrm>
                  <a:off x="803180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68">
                <a:extLst>
                  <a:ext uri="{FF2B5EF4-FFF2-40B4-BE49-F238E27FC236}">
                    <a16:creationId xmlns:a16="http://schemas.microsoft.com/office/drawing/2014/main" id="{1CC1C1A7-DF8A-75DE-8962-D6BDDBE434F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2AE80443-C95B-357F-952B-B87136BBDBC1}"/>
                    </a:ext>
                  </a:extLst>
                </p:cNvPr>
                <p:cNvCxnSpPr/>
                <p:nvPr userDrawn="1"/>
              </p:nvCxnSpPr>
              <p:spPr>
                <a:xfrm>
                  <a:off x="813589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A7C71075-2A39-35DB-7AB6-93DFB8313410}"/>
                    </a:ext>
                  </a:extLst>
                </p:cNvPr>
                <p:cNvCxnSpPr/>
                <p:nvPr userDrawn="1"/>
              </p:nvCxnSpPr>
              <p:spPr>
                <a:xfrm>
                  <a:off x="798348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54" y="1371600"/>
            <a:ext cx="1942371" cy="319640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2536179" y="1371600"/>
            <a:ext cx="1942371" cy="319640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4640304" y="1371600"/>
            <a:ext cx="1942371" cy="319640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6744430" y="1371600"/>
            <a:ext cx="1942371" cy="3196400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430214" y="342900"/>
            <a:ext cx="8229599" cy="411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32054" y="791766"/>
            <a:ext cx="8229600" cy="342900"/>
          </a:xfrm>
        </p:spPr>
        <p:txBody>
          <a:bodyPr anchor="b"/>
          <a:lstStyle>
            <a:lvl1pPr marL="0" indent="0">
              <a:buNone/>
              <a:defRPr sz="15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7" name="Date Placeholder 1">
            <a:extLst>
              <a:ext uri="{FF2B5EF4-FFF2-40B4-BE49-F238E27FC236}">
                <a16:creationId xmlns:a16="http://schemas.microsoft.com/office/drawing/2014/main" id="{3152B494-089F-3745-90C6-103C4ABC9B0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8" name="Footer Placeholder 3">
            <a:extLst>
              <a:ext uri="{FF2B5EF4-FFF2-40B4-BE49-F238E27FC236}">
                <a16:creationId xmlns:a16="http://schemas.microsoft.com/office/drawing/2014/main" id="{909A6575-8D23-5C45-23C7-A77219E27C6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9" name="Slide Number Placeholder 4">
            <a:extLst>
              <a:ext uri="{FF2B5EF4-FFF2-40B4-BE49-F238E27FC236}">
                <a16:creationId xmlns:a16="http://schemas.microsoft.com/office/drawing/2014/main" id="{67131968-C1E6-86EC-422B-DA53987AC36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F0E23-5FFD-40B7-AA85-98177A0F9C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1377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1">
            <a:extLst>
              <a:ext uri="{FF2B5EF4-FFF2-40B4-BE49-F238E27FC236}">
                <a16:creationId xmlns:a16="http://schemas.microsoft.com/office/drawing/2014/main" id="{62E750FB-EA2B-BBA5-F0DC-8353B01F8854}"/>
              </a:ext>
            </a:extLst>
          </p:cNvPr>
          <p:cNvGrpSpPr>
            <a:grpSpLocks/>
          </p:cNvGrpSpPr>
          <p:nvPr/>
        </p:nvGrpSpPr>
        <p:grpSpPr bwMode="auto">
          <a:xfrm>
            <a:off x="-151210" y="-105966"/>
            <a:ext cx="9439276" cy="5353051"/>
            <a:chOff x="-151325" y="-141165"/>
            <a:chExt cx="9439923" cy="7136527"/>
          </a:xfrm>
        </p:grpSpPr>
        <p:grpSp>
          <p:nvGrpSpPr>
            <p:cNvPr id="4" name="Group 152">
              <a:extLst>
                <a:ext uri="{FF2B5EF4-FFF2-40B4-BE49-F238E27FC236}">
                  <a16:creationId xmlns:a16="http://schemas.microsoft.com/office/drawing/2014/main" id="{BC350C94-478D-0BA2-1E81-0AB65A53F49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FB8B9748-74AA-A83D-A5B9-A2F2F0C81D8E}"/>
                  </a:ext>
                </a:extLst>
              </p:cNvPr>
              <p:cNvCxnSpPr/>
              <p:nvPr userDrawn="1"/>
            </p:nvCxnSpPr>
            <p:spPr>
              <a:xfrm>
                <a:off x="458318" y="658207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7156DB13-5673-DA0C-7169-B9F36DB7CD1C}"/>
                  </a:ext>
                </a:extLst>
              </p:cNvPr>
              <p:cNvCxnSpPr/>
              <p:nvPr userDrawn="1"/>
            </p:nvCxnSpPr>
            <p:spPr>
              <a:xfrm>
                <a:off x="8684910" y="658207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Group 263">
                <a:extLst>
                  <a:ext uri="{FF2B5EF4-FFF2-40B4-BE49-F238E27FC236}">
                    <a16:creationId xmlns:a16="http://schemas.microsoft.com/office/drawing/2014/main" id="{16F9EA73-369E-9FF5-5E60-0EDE387AD8A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6" name="Straight Connector 215">
                  <a:extLst>
                    <a:ext uri="{FF2B5EF4-FFF2-40B4-BE49-F238E27FC236}">
                      <a16:creationId xmlns:a16="http://schemas.microsoft.com/office/drawing/2014/main" id="{813F618B-AD16-CEC3-9175-2A781C19F606}"/>
                    </a:ext>
                  </a:extLst>
                </p:cNvPr>
                <p:cNvCxnSpPr/>
                <p:nvPr userDrawn="1"/>
              </p:nvCxnSpPr>
              <p:spPr>
                <a:xfrm>
                  <a:off x="818445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>
                  <a:extLst>
                    <a:ext uri="{FF2B5EF4-FFF2-40B4-BE49-F238E27FC236}">
                      <a16:creationId xmlns:a16="http://schemas.microsoft.com/office/drawing/2014/main" id="{443A7C14-631B-2043-394F-1EA60E80DAF4}"/>
                    </a:ext>
                  </a:extLst>
                </p:cNvPr>
                <p:cNvCxnSpPr/>
                <p:nvPr userDrawn="1"/>
              </p:nvCxnSpPr>
              <p:spPr>
                <a:xfrm>
                  <a:off x="803204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264">
                <a:extLst>
                  <a:ext uri="{FF2B5EF4-FFF2-40B4-BE49-F238E27FC236}">
                    <a16:creationId xmlns:a16="http://schemas.microsoft.com/office/drawing/2014/main" id="{D82E9AEB-14FA-534B-C0CA-CCD92A97B35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4" name="Straight Connector 213">
                  <a:extLst>
                    <a:ext uri="{FF2B5EF4-FFF2-40B4-BE49-F238E27FC236}">
                      <a16:creationId xmlns:a16="http://schemas.microsoft.com/office/drawing/2014/main" id="{BB2AD431-8AF0-DC47-AD05-E7C1C3E0BF3A}"/>
                    </a:ext>
                  </a:extLst>
                </p:cNvPr>
                <p:cNvCxnSpPr/>
                <p:nvPr userDrawn="1"/>
              </p:nvCxnSpPr>
              <p:spPr>
                <a:xfrm>
                  <a:off x="813613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>
                  <a:extLst>
                    <a:ext uri="{FF2B5EF4-FFF2-40B4-BE49-F238E27FC236}">
                      <a16:creationId xmlns:a16="http://schemas.microsoft.com/office/drawing/2014/main" id="{DF9A0DD8-39D4-75DE-C207-E60C11935402}"/>
                    </a:ext>
                  </a:extLst>
                </p:cNvPr>
                <p:cNvCxnSpPr/>
                <p:nvPr userDrawn="1"/>
              </p:nvCxnSpPr>
              <p:spPr>
                <a:xfrm>
                  <a:off x="798372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265">
                <a:extLst>
                  <a:ext uri="{FF2B5EF4-FFF2-40B4-BE49-F238E27FC236}">
                    <a16:creationId xmlns:a16="http://schemas.microsoft.com/office/drawing/2014/main" id="{ED069A5A-B668-CD95-8E8D-31FAFA95A2B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F0248B40-2643-C834-4816-5B2ED9D75896}"/>
                    </a:ext>
                  </a:extLst>
                </p:cNvPr>
                <p:cNvCxnSpPr/>
                <p:nvPr userDrawn="1"/>
              </p:nvCxnSpPr>
              <p:spPr>
                <a:xfrm>
                  <a:off x="8184267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>
                  <a:extLst>
                    <a:ext uri="{FF2B5EF4-FFF2-40B4-BE49-F238E27FC236}">
                      <a16:creationId xmlns:a16="http://schemas.microsoft.com/office/drawing/2014/main" id="{DE58260B-A01E-DE48-8094-A51B732884D4}"/>
                    </a:ext>
                  </a:extLst>
                </p:cNvPr>
                <p:cNvCxnSpPr/>
                <p:nvPr userDrawn="1"/>
              </p:nvCxnSpPr>
              <p:spPr>
                <a:xfrm>
                  <a:off x="8031856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266">
                <a:extLst>
                  <a:ext uri="{FF2B5EF4-FFF2-40B4-BE49-F238E27FC236}">
                    <a16:creationId xmlns:a16="http://schemas.microsoft.com/office/drawing/2014/main" id="{7C0D242F-06E1-0618-2AAE-6A2741D636F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AB6711A0-EA24-F42A-B89B-33446D88892C}"/>
                    </a:ext>
                  </a:extLst>
                </p:cNvPr>
                <p:cNvCxnSpPr/>
                <p:nvPr userDrawn="1"/>
              </p:nvCxnSpPr>
              <p:spPr>
                <a:xfrm>
                  <a:off x="813595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5D836B17-CDB4-9933-0200-B218389B1F46}"/>
                    </a:ext>
                  </a:extLst>
                </p:cNvPr>
                <p:cNvCxnSpPr/>
                <p:nvPr userDrawn="1"/>
              </p:nvCxnSpPr>
              <p:spPr>
                <a:xfrm>
                  <a:off x="798354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267">
                <a:extLst>
                  <a:ext uri="{FF2B5EF4-FFF2-40B4-BE49-F238E27FC236}">
                    <a16:creationId xmlns:a16="http://schemas.microsoft.com/office/drawing/2014/main" id="{876A9560-2E5E-1DFE-AAF3-613848E3846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DD909359-8360-D27E-2CC9-BCA5CF58F13B}"/>
                    </a:ext>
                  </a:extLst>
                </p:cNvPr>
                <p:cNvCxnSpPr/>
                <p:nvPr userDrawn="1"/>
              </p:nvCxnSpPr>
              <p:spPr>
                <a:xfrm>
                  <a:off x="8184082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BD77B8B1-1EA4-5820-8FA1-6DD92EACB749}"/>
                    </a:ext>
                  </a:extLst>
                </p:cNvPr>
                <p:cNvCxnSpPr/>
                <p:nvPr userDrawn="1"/>
              </p:nvCxnSpPr>
              <p:spPr>
                <a:xfrm>
                  <a:off x="803167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268">
                <a:extLst>
                  <a:ext uri="{FF2B5EF4-FFF2-40B4-BE49-F238E27FC236}">
                    <a16:creationId xmlns:a16="http://schemas.microsoft.com/office/drawing/2014/main" id="{BE9E01D9-528A-2902-A13B-08F65C98332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397EF2A3-0E23-6782-66F1-8EF494343BF2}"/>
                    </a:ext>
                  </a:extLst>
                </p:cNvPr>
                <p:cNvCxnSpPr/>
                <p:nvPr userDrawn="1"/>
              </p:nvCxnSpPr>
              <p:spPr>
                <a:xfrm>
                  <a:off x="813576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A56674C1-44FD-B473-67BC-199D16CD02A5}"/>
                    </a:ext>
                  </a:extLst>
                </p:cNvPr>
                <p:cNvCxnSpPr/>
                <p:nvPr userDrawn="1"/>
              </p:nvCxnSpPr>
              <p:spPr>
                <a:xfrm>
                  <a:off x="803217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269">
                <a:extLst>
                  <a:ext uri="{FF2B5EF4-FFF2-40B4-BE49-F238E27FC236}">
                    <a16:creationId xmlns:a16="http://schemas.microsoft.com/office/drawing/2014/main" id="{C211B1E4-A236-CA9E-6DEC-F725676BD70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DB8823E4-05B7-05C2-8904-622321ED93B0}"/>
                    </a:ext>
                  </a:extLst>
                </p:cNvPr>
                <p:cNvCxnSpPr/>
                <p:nvPr userDrawn="1"/>
              </p:nvCxnSpPr>
              <p:spPr>
                <a:xfrm>
                  <a:off x="813626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A29A6DFD-D05C-9937-B606-6ADA2A174E8C}"/>
                    </a:ext>
                  </a:extLst>
                </p:cNvPr>
                <p:cNvCxnSpPr/>
                <p:nvPr userDrawn="1"/>
              </p:nvCxnSpPr>
              <p:spPr>
                <a:xfrm>
                  <a:off x="7983858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270">
                <a:extLst>
                  <a:ext uri="{FF2B5EF4-FFF2-40B4-BE49-F238E27FC236}">
                    <a16:creationId xmlns:a16="http://schemas.microsoft.com/office/drawing/2014/main" id="{8A1481F2-47EF-B9E9-9BAC-40C9BD0BDBF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1C2C324C-6E3C-4FAA-9943-FE1B4D0876B2}"/>
                    </a:ext>
                  </a:extLst>
                </p:cNvPr>
                <p:cNvCxnSpPr/>
                <p:nvPr userDrawn="1"/>
              </p:nvCxnSpPr>
              <p:spPr>
                <a:xfrm>
                  <a:off x="818440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CAA910F9-B1B6-82D5-49CB-07DC9EC8F8E2}"/>
                    </a:ext>
                  </a:extLst>
                </p:cNvPr>
                <p:cNvCxnSpPr/>
                <p:nvPr userDrawn="1"/>
              </p:nvCxnSpPr>
              <p:spPr>
                <a:xfrm>
                  <a:off x="803198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271">
                <a:extLst>
                  <a:ext uri="{FF2B5EF4-FFF2-40B4-BE49-F238E27FC236}">
                    <a16:creationId xmlns:a16="http://schemas.microsoft.com/office/drawing/2014/main" id="{C683FEB4-5F53-1ACC-D2AA-95FA9538390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CBEDB33D-61A1-3A6E-A44B-E5998E342769}"/>
                    </a:ext>
                  </a:extLst>
                </p:cNvPr>
                <p:cNvCxnSpPr/>
                <p:nvPr userDrawn="1"/>
              </p:nvCxnSpPr>
              <p:spPr>
                <a:xfrm>
                  <a:off x="813608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833D35B8-8955-0BC2-E051-B45D1C882E42}"/>
                    </a:ext>
                  </a:extLst>
                </p:cNvPr>
                <p:cNvCxnSpPr/>
                <p:nvPr userDrawn="1"/>
              </p:nvCxnSpPr>
              <p:spPr>
                <a:xfrm>
                  <a:off x="7983673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272">
                <a:extLst>
                  <a:ext uri="{FF2B5EF4-FFF2-40B4-BE49-F238E27FC236}">
                    <a16:creationId xmlns:a16="http://schemas.microsoft.com/office/drawing/2014/main" id="{2CB86B6B-C8E1-DB33-E87F-9E05CA19B86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B06051D6-972F-AF98-95B2-610FC5D06900}"/>
                    </a:ext>
                  </a:extLst>
                </p:cNvPr>
                <p:cNvCxnSpPr/>
                <p:nvPr userDrawn="1"/>
              </p:nvCxnSpPr>
              <p:spPr>
                <a:xfrm>
                  <a:off x="818421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856B8402-7B0E-0438-DF62-D0775D86DB65}"/>
                    </a:ext>
                  </a:extLst>
                </p:cNvPr>
                <p:cNvCxnSpPr/>
                <p:nvPr userDrawn="1"/>
              </p:nvCxnSpPr>
              <p:spPr>
                <a:xfrm>
                  <a:off x="803180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273">
                <a:extLst>
                  <a:ext uri="{FF2B5EF4-FFF2-40B4-BE49-F238E27FC236}">
                    <a16:creationId xmlns:a16="http://schemas.microsoft.com/office/drawing/2014/main" id="{F32A7E13-3DED-1610-0196-52BB303F029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7924528F-837A-2DEA-0376-39AABBE1D7F2}"/>
                    </a:ext>
                  </a:extLst>
                </p:cNvPr>
                <p:cNvCxnSpPr/>
                <p:nvPr userDrawn="1"/>
              </p:nvCxnSpPr>
              <p:spPr>
                <a:xfrm>
                  <a:off x="813589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325D93C1-D107-E870-0F55-B0DFDA1E2B70}"/>
                    </a:ext>
                  </a:extLst>
                </p:cNvPr>
                <p:cNvCxnSpPr/>
                <p:nvPr userDrawn="1"/>
              </p:nvCxnSpPr>
              <p:spPr>
                <a:xfrm>
                  <a:off x="798348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" name="Group 153">
              <a:extLst>
                <a:ext uri="{FF2B5EF4-FFF2-40B4-BE49-F238E27FC236}">
                  <a16:creationId xmlns:a16="http://schemas.microsoft.com/office/drawing/2014/main" id="{15F18DD1-9013-0004-59F4-A736311B07E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E9669267-2F90-BFB3-D042-BCBE14BB30BD}"/>
                  </a:ext>
                </a:extLst>
              </p:cNvPr>
              <p:cNvCxnSpPr/>
              <p:nvPr userDrawn="1"/>
            </p:nvCxnSpPr>
            <p:spPr>
              <a:xfrm rot="5400000">
                <a:off x="-177553" y="39275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3" name="Group 227">
                <a:extLst>
                  <a:ext uri="{FF2B5EF4-FFF2-40B4-BE49-F238E27FC236}">
                    <a16:creationId xmlns:a16="http://schemas.microsoft.com/office/drawing/2014/main" id="{9E055E32-8C17-2A13-7D7E-CF9ED1B9CD4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BB43CADD-E012-533E-CADE-29D792604BCA}"/>
                    </a:ext>
                  </a:extLst>
                </p:cNvPr>
                <p:cNvCxnSpPr/>
                <p:nvPr userDrawn="1"/>
              </p:nvCxnSpPr>
              <p:spPr>
                <a:xfrm>
                  <a:off x="8092890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ED39E232-0557-882D-48EE-31768B3F48B4}"/>
                    </a:ext>
                  </a:extLst>
                </p:cNvPr>
                <p:cNvCxnSpPr/>
                <p:nvPr userDrawn="1"/>
              </p:nvCxnSpPr>
              <p:spPr>
                <a:xfrm>
                  <a:off x="794050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" name="Group 228">
                <a:extLst>
                  <a:ext uri="{FF2B5EF4-FFF2-40B4-BE49-F238E27FC236}">
                    <a16:creationId xmlns:a16="http://schemas.microsoft.com/office/drawing/2014/main" id="{9631AE68-DB04-D1C2-7F32-840ACD9D7CA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DF79D2FF-7254-73FE-8BB7-F7473EFDA532}"/>
                    </a:ext>
                  </a:extLst>
                </p:cNvPr>
                <p:cNvCxnSpPr/>
                <p:nvPr userDrawn="1"/>
              </p:nvCxnSpPr>
              <p:spPr>
                <a:xfrm>
                  <a:off x="8028436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3C47F1D4-148C-EB8F-229F-3DF228CF9D21}"/>
                    </a:ext>
                  </a:extLst>
                </p:cNvPr>
                <p:cNvCxnSpPr/>
                <p:nvPr userDrawn="1"/>
              </p:nvCxnSpPr>
              <p:spPr>
                <a:xfrm>
                  <a:off x="787605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" name="Group 229">
                <a:extLst>
                  <a:ext uri="{FF2B5EF4-FFF2-40B4-BE49-F238E27FC236}">
                    <a16:creationId xmlns:a16="http://schemas.microsoft.com/office/drawing/2014/main" id="{6E2A53A6-8621-B165-80B5-4A2F714CF34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E69336B8-657F-81DA-3DCF-E9E56C0EA0E2}"/>
                    </a:ext>
                  </a:extLst>
                </p:cNvPr>
                <p:cNvCxnSpPr/>
                <p:nvPr userDrawn="1"/>
              </p:nvCxnSpPr>
              <p:spPr>
                <a:xfrm>
                  <a:off x="8092553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9A0265A5-A0C7-CED6-BEDE-0AC7FAA01D09}"/>
                    </a:ext>
                  </a:extLst>
                </p:cNvPr>
                <p:cNvCxnSpPr/>
                <p:nvPr userDrawn="1"/>
              </p:nvCxnSpPr>
              <p:spPr>
                <a:xfrm>
                  <a:off x="7940172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230">
                <a:extLst>
                  <a:ext uri="{FF2B5EF4-FFF2-40B4-BE49-F238E27FC236}">
                    <a16:creationId xmlns:a16="http://schemas.microsoft.com/office/drawing/2014/main" id="{7CA85B3A-69B8-A6D2-FC88-BAA2F647964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3CB65504-E812-6D91-11AB-26FF0DA3D8C4}"/>
                    </a:ext>
                  </a:extLst>
                </p:cNvPr>
                <p:cNvCxnSpPr/>
                <p:nvPr userDrawn="1"/>
              </p:nvCxnSpPr>
              <p:spPr>
                <a:xfrm>
                  <a:off x="809317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BBD9E321-173D-F411-9CBE-8521F969E57F}"/>
                    </a:ext>
                  </a:extLst>
                </p:cNvPr>
                <p:cNvCxnSpPr/>
                <p:nvPr userDrawn="1"/>
              </p:nvCxnSpPr>
              <p:spPr>
                <a:xfrm>
                  <a:off x="7940797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7" name="Group 231">
                <a:extLst>
                  <a:ext uri="{FF2B5EF4-FFF2-40B4-BE49-F238E27FC236}">
                    <a16:creationId xmlns:a16="http://schemas.microsoft.com/office/drawing/2014/main" id="{91B9D5DF-FC67-1CEB-31D1-5AA4BF1AA6C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DFF400A6-0756-59EB-9002-87D08DF65FB2}"/>
                    </a:ext>
                  </a:extLst>
                </p:cNvPr>
                <p:cNvCxnSpPr/>
                <p:nvPr userDrawn="1"/>
              </p:nvCxnSpPr>
              <p:spPr>
                <a:xfrm>
                  <a:off x="809221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A53E374A-7E37-4495-300B-07485A766D54}"/>
                    </a:ext>
                  </a:extLst>
                </p:cNvPr>
                <p:cNvCxnSpPr/>
                <p:nvPr userDrawn="1"/>
              </p:nvCxnSpPr>
              <p:spPr>
                <a:xfrm>
                  <a:off x="793983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" name="Group 232">
                <a:extLst>
                  <a:ext uri="{FF2B5EF4-FFF2-40B4-BE49-F238E27FC236}">
                    <a16:creationId xmlns:a16="http://schemas.microsoft.com/office/drawing/2014/main" id="{3C887F36-FD90-5359-7EBE-B6BCCDE48A2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FD29776D-75EF-E457-7AA2-44795392053C}"/>
                    </a:ext>
                  </a:extLst>
                </p:cNvPr>
                <p:cNvCxnSpPr/>
                <p:nvPr userDrawn="1"/>
              </p:nvCxnSpPr>
              <p:spPr>
                <a:xfrm>
                  <a:off x="8092840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F589B287-0BF5-D9EE-81D9-0D0E294E3F7A}"/>
                    </a:ext>
                  </a:extLst>
                </p:cNvPr>
                <p:cNvCxnSpPr/>
                <p:nvPr userDrawn="1"/>
              </p:nvCxnSpPr>
              <p:spPr>
                <a:xfrm>
                  <a:off x="794045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233">
                <a:extLst>
                  <a:ext uri="{FF2B5EF4-FFF2-40B4-BE49-F238E27FC236}">
                    <a16:creationId xmlns:a16="http://schemas.microsoft.com/office/drawing/2014/main" id="{01653FC1-2D9A-5871-DAF1-B66E023D8E3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E1BBB1BB-2A37-6B9E-F4A7-354ED263547D}"/>
                    </a:ext>
                  </a:extLst>
                </p:cNvPr>
                <p:cNvCxnSpPr/>
                <p:nvPr userDrawn="1"/>
              </p:nvCxnSpPr>
              <p:spPr>
                <a:xfrm>
                  <a:off x="809346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6CBBFADA-19E7-F932-2142-62707B26028A}"/>
                    </a:ext>
                  </a:extLst>
                </p:cNvPr>
                <p:cNvCxnSpPr/>
                <p:nvPr userDrawn="1"/>
              </p:nvCxnSpPr>
              <p:spPr>
                <a:xfrm>
                  <a:off x="794108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234">
                <a:extLst>
                  <a:ext uri="{FF2B5EF4-FFF2-40B4-BE49-F238E27FC236}">
                    <a16:creationId xmlns:a16="http://schemas.microsoft.com/office/drawing/2014/main" id="{05780152-4EF3-C2DE-53AD-F490098311B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5FEB10A4-4020-EF81-3586-C237B8E1372A}"/>
                    </a:ext>
                  </a:extLst>
                </p:cNvPr>
                <p:cNvCxnSpPr/>
                <p:nvPr userDrawn="1"/>
              </p:nvCxnSpPr>
              <p:spPr>
                <a:xfrm>
                  <a:off x="8092503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6C9FE938-DFCF-81AC-ADA0-FCDD33FFC2D3}"/>
                    </a:ext>
                  </a:extLst>
                </p:cNvPr>
                <p:cNvCxnSpPr/>
                <p:nvPr userDrawn="1"/>
              </p:nvCxnSpPr>
              <p:spPr>
                <a:xfrm>
                  <a:off x="7940122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235">
                <a:extLst>
                  <a:ext uri="{FF2B5EF4-FFF2-40B4-BE49-F238E27FC236}">
                    <a16:creationId xmlns:a16="http://schemas.microsoft.com/office/drawing/2014/main" id="{7BB64E7C-9635-16E3-513B-FA753657795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47077ADE-B8E0-9BFA-CC11-31756CB32A2C}"/>
                    </a:ext>
                  </a:extLst>
                </p:cNvPr>
                <p:cNvCxnSpPr/>
                <p:nvPr userDrawn="1"/>
              </p:nvCxnSpPr>
              <p:spPr>
                <a:xfrm>
                  <a:off x="809312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82140992-C6F9-0309-C453-37CA21ED63FB}"/>
                    </a:ext>
                  </a:extLst>
                </p:cNvPr>
                <p:cNvCxnSpPr/>
                <p:nvPr userDrawn="1"/>
              </p:nvCxnSpPr>
              <p:spPr>
                <a:xfrm>
                  <a:off x="7940747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236">
                <a:extLst>
                  <a:ext uri="{FF2B5EF4-FFF2-40B4-BE49-F238E27FC236}">
                    <a16:creationId xmlns:a16="http://schemas.microsoft.com/office/drawing/2014/main" id="{52521308-85E2-E518-40A1-6C73B0704E9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342FB955-A7C8-F84B-D975-7BF208ADC283}"/>
                    </a:ext>
                  </a:extLst>
                </p:cNvPr>
                <p:cNvCxnSpPr/>
                <p:nvPr userDrawn="1"/>
              </p:nvCxnSpPr>
              <p:spPr>
                <a:xfrm>
                  <a:off x="809216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B12F88B0-17ED-C191-D26D-14E4BEB750F7}"/>
                    </a:ext>
                  </a:extLst>
                </p:cNvPr>
                <p:cNvCxnSpPr/>
                <p:nvPr userDrawn="1"/>
              </p:nvCxnSpPr>
              <p:spPr>
                <a:xfrm>
                  <a:off x="793978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237">
                <a:extLst>
                  <a:ext uri="{FF2B5EF4-FFF2-40B4-BE49-F238E27FC236}">
                    <a16:creationId xmlns:a16="http://schemas.microsoft.com/office/drawing/2014/main" id="{56615B27-974D-ECE0-2969-33467A32EC4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0F02EC83-8F9E-F79D-ABCD-0BA66882C518}"/>
                    </a:ext>
                  </a:extLst>
                </p:cNvPr>
                <p:cNvCxnSpPr/>
                <p:nvPr userDrawn="1"/>
              </p:nvCxnSpPr>
              <p:spPr>
                <a:xfrm>
                  <a:off x="809338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FBDE022A-D503-D092-6BA7-935BB5CE1162}"/>
                    </a:ext>
                  </a:extLst>
                </p:cNvPr>
                <p:cNvCxnSpPr/>
                <p:nvPr userDrawn="1"/>
              </p:nvCxnSpPr>
              <p:spPr>
                <a:xfrm>
                  <a:off x="794100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1A2D04B6-F4D6-0DDC-4F87-114E5A545BF0}"/>
                  </a:ext>
                </a:extLst>
              </p:cNvPr>
              <p:cNvCxnSpPr/>
              <p:nvPr userDrawn="1"/>
            </p:nvCxnSpPr>
            <p:spPr>
              <a:xfrm rot="5400000">
                <a:off x="-177553" y="633721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154">
              <a:extLst>
                <a:ext uri="{FF2B5EF4-FFF2-40B4-BE49-F238E27FC236}">
                  <a16:creationId xmlns:a16="http://schemas.microsoft.com/office/drawing/2014/main" id="{05F4531A-9436-1E9F-F906-9A1F9BD8303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E0B2EF8-4334-0EA9-7465-9E48653D3513}"/>
                  </a:ext>
                </a:extLst>
              </p:cNvPr>
              <p:cNvCxnSpPr/>
              <p:nvPr userDrawn="1"/>
            </p:nvCxnSpPr>
            <p:spPr>
              <a:xfrm rot="5400000">
                <a:off x="-178081" y="39275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192">
                <a:extLst>
                  <a:ext uri="{FF2B5EF4-FFF2-40B4-BE49-F238E27FC236}">
                    <a16:creationId xmlns:a16="http://schemas.microsoft.com/office/drawing/2014/main" id="{5C8230B2-1D9D-B865-55F9-0ECF429F979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EC32E097-4E4E-08F8-A0EF-50B1371F388A}"/>
                    </a:ext>
                  </a:extLst>
                </p:cNvPr>
                <p:cNvCxnSpPr/>
                <p:nvPr userDrawn="1"/>
              </p:nvCxnSpPr>
              <p:spPr>
                <a:xfrm>
                  <a:off x="8135748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F54D5B0-E4BD-4E7C-B170-EE8C416052E6}"/>
                    </a:ext>
                  </a:extLst>
                </p:cNvPr>
                <p:cNvCxnSpPr/>
                <p:nvPr userDrawn="1"/>
              </p:nvCxnSpPr>
              <p:spPr>
                <a:xfrm>
                  <a:off x="7983367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193">
                <a:extLst>
                  <a:ext uri="{FF2B5EF4-FFF2-40B4-BE49-F238E27FC236}">
                    <a16:creationId xmlns:a16="http://schemas.microsoft.com/office/drawing/2014/main" id="{234C3420-F98B-918B-33E0-2FA29E6B916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67EA533C-ACF9-4D38-4572-CDBA22DA8F81}"/>
                    </a:ext>
                  </a:extLst>
                </p:cNvPr>
                <p:cNvCxnSpPr/>
                <p:nvPr userDrawn="1"/>
              </p:nvCxnSpPr>
              <p:spPr>
                <a:xfrm>
                  <a:off x="807129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7A7C61B2-8566-08A6-BA04-FB1E5E865FBA}"/>
                    </a:ext>
                  </a:extLst>
                </p:cNvPr>
                <p:cNvCxnSpPr/>
                <p:nvPr userDrawn="1"/>
              </p:nvCxnSpPr>
              <p:spPr>
                <a:xfrm>
                  <a:off x="791891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194">
                <a:extLst>
                  <a:ext uri="{FF2B5EF4-FFF2-40B4-BE49-F238E27FC236}">
                    <a16:creationId xmlns:a16="http://schemas.microsoft.com/office/drawing/2014/main" id="{C30639FF-DA38-4B11-F67D-B73D4FD5365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9E7A5127-244C-946E-DE9F-2EDAA8F8B61E}"/>
                    </a:ext>
                  </a:extLst>
                </p:cNvPr>
                <p:cNvCxnSpPr/>
                <p:nvPr userDrawn="1"/>
              </p:nvCxnSpPr>
              <p:spPr>
                <a:xfrm>
                  <a:off x="8135410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B346DA21-6454-773D-1385-5C8BE9C96A60}"/>
                    </a:ext>
                  </a:extLst>
                </p:cNvPr>
                <p:cNvCxnSpPr/>
                <p:nvPr userDrawn="1"/>
              </p:nvCxnSpPr>
              <p:spPr>
                <a:xfrm>
                  <a:off x="7983029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195">
                <a:extLst>
                  <a:ext uri="{FF2B5EF4-FFF2-40B4-BE49-F238E27FC236}">
                    <a16:creationId xmlns:a16="http://schemas.microsoft.com/office/drawing/2014/main" id="{8970B862-3AFB-159D-94DB-ED45F15010C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9102CDD1-1786-D9EA-0A1B-0F5F4196EF1B}"/>
                    </a:ext>
                  </a:extLst>
                </p:cNvPr>
                <p:cNvCxnSpPr/>
                <p:nvPr userDrawn="1"/>
              </p:nvCxnSpPr>
              <p:spPr>
                <a:xfrm>
                  <a:off x="8136034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404EFFF7-C41C-1962-4B9D-3D69A97802DC}"/>
                    </a:ext>
                  </a:extLst>
                </p:cNvPr>
                <p:cNvCxnSpPr/>
                <p:nvPr userDrawn="1"/>
              </p:nvCxnSpPr>
              <p:spPr>
                <a:xfrm>
                  <a:off x="798365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196">
                <a:extLst>
                  <a:ext uri="{FF2B5EF4-FFF2-40B4-BE49-F238E27FC236}">
                    <a16:creationId xmlns:a16="http://schemas.microsoft.com/office/drawing/2014/main" id="{7999490C-E790-F300-383D-CB19225F54A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54B27A71-E64E-40B7-75EE-4F24704654EC}"/>
                    </a:ext>
                  </a:extLst>
                </p:cNvPr>
                <p:cNvCxnSpPr/>
                <p:nvPr userDrawn="1"/>
              </p:nvCxnSpPr>
              <p:spPr>
                <a:xfrm>
                  <a:off x="813507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9E70DC84-3316-280F-1E72-5FB0D6FC03C0}"/>
                    </a:ext>
                  </a:extLst>
                </p:cNvPr>
                <p:cNvCxnSpPr/>
                <p:nvPr userDrawn="1"/>
              </p:nvCxnSpPr>
              <p:spPr>
                <a:xfrm>
                  <a:off x="798269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197">
                <a:extLst>
                  <a:ext uri="{FF2B5EF4-FFF2-40B4-BE49-F238E27FC236}">
                    <a16:creationId xmlns:a16="http://schemas.microsoft.com/office/drawing/2014/main" id="{07FD7171-A8FF-4CDB-2B02-CB8D05AF598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2CD0ABFB-509A-A9B3-EE16-318BDD6447F5}"/>
                    </a:ext>
                  </a:extLst>
                </p:cNvPr>
                <p:cNvCxnSpPr/>
                <p:nvPr userDrawn="1"/>
              </p:nvCxnSpPr>
              <p:spPr>
                <a:xfrm>
                  <a:off x="8135698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5214DB1C-EB8E-EDD3-9FA2-6E0035CD86E5}"/>
                    </a:ext>
                  </a:extLst>
                </p:cNvPr>
                <p:cNvCxnSpPr/>
                <p:nvPr userDrawn="1"/>
              </p:nvCxnSpPr>
              <p:spPr>
                <a:xfrm>
                  <a:off x="7983317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198">
                <a:extLst>
                  <a:ext uri="{FF2B5EF4-FFF2-40B4-BE49-F238E27FC236}">
                    <a16:creationId xmlns:a16="http://schemas.microsoft.com/office/drawing/2014/main" id="{E1CD1592-A64C-7ED5-1A7B-8D49388F1EC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B67A844-D5AD-8535-073B-9C0AC27DCAB8}"/>
                    </a:ext>
                  </a:extLst>
                </p:cNvPr>
                <p:cNvCxnSpPr/>
                <p:nvPr userDrawn="1"/>
              </p:nvCxnSpPr>
              <p:spPr>
                <a:xfrm>
                  <a:off x="813632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7A613344-56DD-9F8B-FBDA-367337F046B7}"/>
                    </a:ext>
                  </a:extLst>
                </p:cNvPr>
                <p:cNvCxnSpPr/>
                <p:nvPr userDrawn="1"/>
              </p:nvCxnSpPr>
              <p:spPr>
                <a:xfrm>
                  <a:off x="7983941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199">
                <a:extLst>
                  <a:ext uri="{FF2B5EF4-FFF2-40B4-BE49-F238E27FC236}">
                    <a16:creationId xmlns:a16="http://schemas.microsoft.com/office/drawing/2014/main" id="{931580F0-954A-B546-7037-DA4295D3408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179C04B1-CCDB-31CD-D7C6-D9BC500DFE42}"/>
                    </a:ext>
                  </a:extLst>
                </p:cNvPr>
                <p:cNvCxnSpPr/>
                <p:nvPr userDrawn="1"/>
              </p:nvCxnSpPr>
              <p:spPr>
                <a:xfrm>
                  <a:off x="8135360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5B4C1B50-500A-4C5C-49F7-1F7A1DEB60CC}"/>
                    </a:ext>
                  </a:extLst>
                </p:cNvPr>
                <p:cNvCxnSpPr/>
                <p:nvPr userDrawn="1"/>
              </p:nvCxnSpPr>
              <p:spPr>
                <a:xfrm>
                  <a:off x="7982979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200">
                <a:extLst>
                  <a:ext uri="{FF2B5EF4-FFF2-40B4-BE49-F238E27FC236}">
                    <a16:creationId xmlns:a16="http://schemas.microsoft.com/office/drawing/2014/main" id="{3D8A6B54-734E-5E94-97BB-E9AFA259A2B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D93E0434-EE37-D8EE-9498-70ACD73309EE}"/>
                    </a:ext>
                  </a:extLst>
                </p:cNvPr>
                <p:cNvCxnSpPr/>
                <p:nvPr userDrawn="1"/>
              </p:nvCxnSpPr>
              <p:spPr>
                <a:xfrm>
                  <a:off x="8135984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D347486A-44FC-8064-B0C1-A4ACA1B1F578}"/>
                    </a:ext>
                  </a:extLst>
                </p:cNvPr>
                <p:cNvCxnSpPr/>
                <p:nvPr userDrawn="1"/>
              </p:nvCxnSpPr>
              <p:spPr>
                <a:xfrm>
                  <a:off x="798360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201">
                <a:extLst>
                  <a:ext uri="{FF2B5EF4-FFF2-40B4-BE49-F238E27FC236}">
                    <a16:creationId xmlns:a16="http://schemas.microsoft.com/office/drawing/2014/main" id="{5DE3551F-B444-E460-1C38-D88FE5B41FA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CD650B4C-B0C7-86FD-B596-36FB19AADAA6}"/>
                    </a:ext>
                  </a:extLst>
                </p:cNvPr>
                <p:cNvCxnSpPr/>
                <p:nvPr userDrawn="1"/>
              </p:nvCxnSpPr>
              <p:spPr>
                <a:xfrm>
                  <a:off x="813502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738858B6-0482-C7E3-ED8A-8766FC5CB7ED}"/>
                    </a:ext>
                  </a:extLst>
                </p:cNvPr>
                <p:cNvCxnSpPr/>
                <p:nvPr userDrawn="1"/>
              </p:nvCxnSpPr>
              <p:spPr>
                <a:xfrm>
                  <a:off x="798264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202">
                <a:extLst>
                  <a:ext uri="{FF2B5EF4-FFF2-40B4-BE49-F238E27FC236}">
                    <a16:creationId xmlns:a16="http://schemas.microsoft.com/office/drawing/2014/main" id="{B982E787-6B9A-E39D-5821-702643BF650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15890243-905B-058A-120A-9AF324491BBD}"/>
                    </a:ext>
                  </a:extLst>
                </p:cNvPr>
                <p:cNvCxnSpPr/>
                <p:nvPr userDrawn="1"/>
              </p:nvCxnSpPr>
              <p:spPr>
                <a:xfrm>
                  <a:off x="8136246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0740ECE5-B229-754E-56A1-D60AB655CEE6}"/>
                    </a:ext>
                  </a:extLst>
                </p:cNvPr>
                <p:cNvCxnSpPr/>
                <p:nvPr userDrawn="1"/>
              </p:nvCxnSpPr>
              <p:spPr>
                <a:xfrm>
                  <a:off x="7983865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53ECF91-1A58-0BE0-91EA-5C9E5585EB17}"/>
                  </a:ext>
                </a:extLst>
              </p:cNvPr>
              <p:cNvCxnSpPr/>
              <p:nvPr userDrawn="1"/>
            </p:nvCxnSpPr>
            <p:spPr>
              <a:xfrm rot="5400000">
                <a:off x="-178081" y="633721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55">
              <a:extLst>
                <a:ext uri="{FF2B5EF4-FFF2-40B4-BE49-F238E27FC236}">
                  <a16:creationId xmlns:a16="http://schemas.microsoft.com/office/drawing/2014/main" id="{566D6307-B35D-7B96-9E73-2BA65DB3C83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4D85766-F900-74CB-CCE3-A8A5339BB484}"/>
                  </a:ext>
                </a:extLst>
              </p:cNvPr>
              <p:cNvCxnSpPr/>
              <p:nvPr userDrawn="1"/>
            </p:nvCxnSpPr>
            <p:spPr>
              <a:xfrm>
                <a:off x="458318" y="658250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B9EC75F-0C0C-BA5A-A19A-088492240FA6}"/>
                  </a:ext>
                </a:extLst>
              </p:cNvPr>
              <p:cNvCxnSpPr/>
              <p:nvPr userDrawn="1"/>
            </p:nvCxnSpPr>
            <p:spPr>
              <a:xfrm>
                <a:off x="8684910" y="658250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158">
                <a:extLst>
                  <a:ext uri="{FF2B5EF4-FFF2-40B4-BE49-F238E27FC236}">
                    <a16:creationId xmlns:a16="http://schemas.microsoft.com/office/drawing/2014/main" id="{06778A9D-CD59-F2FA-C30C-532E816C113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FF7AE4F8-ADAF-5EA6-CC30-8F5D69AE120D}"/>
                    </a:ext>
                  </a:extLst>
                </p:cNvPr>
                <p:cNvCxnSpPr/>
                <p:nvPr userDrawn="1"/>
              </p:nvCxnSpPr>
              <p:spPr>
                <a:xfrm>
                  <a:off x="818445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FCC13350-5857-C70C-2980-580A0338F50E}"/>
                    </a:ext>
                  </a:extLst>
                </p:cNvPr>
                <p:cNvCxnSpPr/>
                <p:nvPr userDrawn="1"/>
              </p:nvCxnSpPr>
              <p:spPr>
                <a:xfrm>
                  <a:off x="803204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59">
                <a:extLst>
                  <a:ext uri="{FF2B5EF4-FFF2-40B4-BE49-F238E27FC236}">
                    <a16:creationId xmlns:a16="http://schemas.microsoft.com/office/drawing/2014/main" id="{093B81A0-35EE-527C-C611-31EDECF6A33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73F5D620-AB3B-28FC-952F-D4E1A43D81E2}"/>
                    </a:ext>
                  </a:extLst>
                </p:cNvPr>
                <p:cNvCxnSpPr/>
                <p:nvPr userDrawn="1"/>
              </p:nvCxnSpPr>
              <p:spPr>
                <a:xfrm>
                  <a:off x="813613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BDA94130-165E-C823-B587-7D222907CE70}"/>
                    </a:ext>
                  </a:extLst>
                </p:cNvPr>
                <p:cNvCxnSpPr/>
                <p:nvPr userDrawn="1"/>
              </p:nvCxnSpPr>
              <p:spPr>
                <a:xfrm>
                  <a:off x="798372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60">
                <a:extLst>
                  <a:ext uri="{FF2B5EF4-FFF2-40B4-BE49-F238E27FC236}">
                    <a16:creationId xmlns:a16="http://schemas.microsoft.com/office/drawing/2014/main" id="{B1A328CB-83E2-6EC0-2B55-6E5826F9A98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88401D0-62F8-78DC-467C-793372236A03}"/>
                    </a:ext>
                  </a:extLst>
                </p:cNvPr>
                <p:cNvCxnSpPr/>
                <p:nvPr userDrawn="1"/>
              </p:nvCxnSpPr>
              <p:spPr>
                <a:xfrm>
                  <a:off x="8184267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8705D243-7C56-42E2-D312-79258161860F}"/>
                    </a:ext>
                  </a:extLst>
                </p:cNvPr>
                <p:cNvCxnSpPr/>
                <p:nvPr userDrawn="1"/>
              </p:nvCxnSpPr>
              <p:spPr>
                <a:xfrm>
                  <a:off x="8031856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61">
                <a:extLst>
                  <a:ext uri="{FF2B5EF4-FFF2-40B4-BE49-F238E27FC236}">
                    <a16:creationId xmlns:a16="http://schemas.microsoft.com/office/drawing/2014/main" id="{E3CD807E-7489-712D-84E9-2E1B61E8F09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288EE8CD-361B-5ACE-DA03-6B3B6CE02770}"/>
                    </a:ext>
                  </a:extLst>
                </p:cNvPr>
                <p:cNvCxnSpPr/>
                <p:nvPr userDrawn="1"/>
              </p:nvCxnSpPr>
              <p:spPr>
                <a:xfrm>
                  <a:off x="813595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B0DAE20-CC54-1A0F-D3DA-DEA07BD95914}"/>
                    </a:ext>
                  </a:extLst>
                </p:cNvPr>
                <p:cNvCxnSpPr/>
                <p:nvPr userDrawn="1"/>
              </p:nvCxnSpPr>
              <p:spPr>
                <a:xfrm>
                  <a:off x="798354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62">
                <a:extLst>
                  <a:ext uri="{FF2B5EF4-FFF2-40B4-BE49-F238E27FC236}">
                    <a16:creationId xmlns:a16="http://schemas.microsoft.com/office/drawing/2014/main" id="{09832884-8542-78BC-A006-2F2475F21BA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F536D7D7-ECD3-9882-2705-D4E93C03CE0F}"/>
                    </a:ext>
                  </a:extLst>
                </p:cNvPr>
                <p:cNvCxnSpPr/>
                <p:nvPr userDrawn="1"/>
              </p:nvCxnSpPr>
              <p:spPr>
                <a:xfrm>
                  <a:off x="8184082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A2C7523D-3DA0-F879-C4C4-272DB8761658}"/>
                    </a:ext>
                  </a:extLst>
                </p:cNvPr>
                <p:cNvCxnSpPr/>
                <p:nvPr userDrawn="1"/>
              </p:nvCxnSpPr>
              <p:spPr>
                <a:xfrm>
                  <a:off x="803167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63">
                <a:extLst>
                  <a:ext uri="{FF2B5EF4-FFF2-40B4-BE49-F238E27FC236}">
                    <a16:creationId xmlns:a16="http://schemas.microsoft.com/office/drawing/2014/main" id="{37DE5431-8FA1-8524-C215-94ACAE19646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553F7CFD-2652-BF0E-DE0A-F2ED3C02B21A}"/>
                    </a:ext>
                  </a:extLst>
                </p:cNvPr>
                <p:cNvCxnSpPr/>
                <p:nvPr userDrawn="1"/>
              </p:nvCxnSpPr>
              <p:spPr>
                <a:xfrm>
                  <a:off x="813576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5ABF3E0F-B67D-5FE1-344A-6013E5F65A55}"/>
                    </a:ext>
                  </a:extLst>
                </p:cNvPr>
                <p:cNvCxnSpPr/>
                <p:nvPr userDrawn="1"/>
              </p:nvCxnSpPr>
              <p:spPr>
                <a:xfrm>
                  <a:off x="803217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64">
                <a:extLst>
                  <a:ext uri="{FF2B5EF4-FFF2-40B4-BE49-F238E27FC236}">
                    <a16:creationId xmlns:a16="http://schemas.microsoft.com/office/drawing/2014/main" id="{807155D5-F99A-C3CD-1F12-03F180F17F6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348664D2-D087-C03E-9239-5AFFD25D4815}"/>
                    </a:ext>
                  </a:extLst>
                </p:cNvPr>
                <p:cNvCxnSpPr/>
                <p:nvPr userDrawn="1"/>
              </p:nvCxnSpPr>
              <p:spPr>
                <a:xfrm>
                  <a:off x="813626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0F74983-15C3-72E9-8F6F-EC41496E1DCC}"/>
                    </a:ext>
                  </a:extLst>
                </p:cNvPr>
                <p:cNvCxnSpPr/>
                <p:nvPr userDrawn="1"/>
              </p:nvCxnSpPr>
              <p:spPr>
                <a:xfrm>
                  <a:off x="7983858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5">
                <a:extLst>
                  <a:ext uri="{FF2B5EF4-FFF2-40B4-BE49-F238E27FC236}">
                    <a16:creationId xmlns:a16="http://schemas.microsoft.com/office/drawing/2014/main" id="{4080745E-7961-5CB8-3991-D94E8B9BBB8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CAFEAB5-A52F-8648-6722-AEC3F60BDF8E}"/>
                    </a:ext>
                  </a:extLst>
                </p:cNvPr>
                <p:cNvCxnSpPr/>
                <p:nvPr userDrawn="1"/>
              </p:nvCxnSpPr>
              <p:spPr>
                <a:xfrm>
                  <a:off x="818440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B13B3AE-7AAE-F890-9EBE-78E3EB316B02}"/>
                    </a:ext>
                  </a:extLst>
                </p:cNvPr>
                <p:cNvCxnSpPr/>
                <p:nvPr userDrawn="1"/>
              </p:nvCxnSpPr>
              <p:spPr>
                <a:xfrm>
                  <a:off x="803198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66">
                <a:extLst>
                  <a:ext uri="{FF2B5EF4-FFF2-40B4-BE49-F238E27FC236}">
                    <a16:creationId xmlns:a16="http://schemas.microsoft.com/office/drawing/2014/main" id="{D4B6F5CF-1AF6-F6F7-7F8F-03904A5EA62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38CBF864-F2D5-3CA2-D41F-A9AD23AED887}"/>
                    </a:ext>
                  </a:extLst>
                </p:cNvPr>
                <p:cNvCxnSpPr/>
                <p:nvPr userDrawn="1"/>
              </p:nvCxnSpPr>
              <p:spPr>
                <a:xfrm>
                  <a:off x="813608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9620D2BD-810F-40BE-879A-1E66C974A6D1}"/>
                    </a:ext>
                  </a:extLst>
                </p:cNvPr>
                <p:cNvCxnSpPr/>
                <p:nvPr userDrawn="1"/>
              </p:nvCxnSpPr>
              <p:spPr>
                <a:xfrm>
                  <a:off x="7983673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67">
                <a:extLst>
                  <a:ext uri="{FF2B5EF4-FFF2-40B4-BE49-F238E27FC236}">
                    <a16:creationId xmlns:a16="http://schemas.microsoft.com/office/drawing/2014/main" id="{92B32A6E-12C3-3026-254D-2643C2F88F5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BAE7040A-2A92-1691-A6DA-584FF8DADAB2}"/>
                    </a:ext>
                  </a:extLst>
                </p:cNvPr>
                <p:cNvCxnSpPr/>
                <p:nvPr userDrawn="1"/>
              </p:nvCxnSpPr>
              <p:spPr>
                <a:xfrm>
                  <a:off x="818421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73FFB7D3-142F-DE9F-D942-839FDA956F9A}"/>
                    </a:ext>
                  </a:extLst>
                </p:cNvPr>
                <p:cNvCxnSpPr/>
                <p:nvPr userDrawn="1"/>
              </p:nvCxnSpPr>
              <p:spPr>
                <a:xfrm>
                  <a:off x="803180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68">
                <a:extLst>
                  <a:ext uri="{FF2B5EF4-FFF2-40B4-BE49-F238E27FC236}">
                    <a16:creationId xmlns:a16="http://schemas.microsoft.com/office/drawing/2014/main" id="{29877FD7-0C89-EFCF-EE97-59DD0ED2E16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11C30A84-E45C-2C86-323F-B563D4D88E5E}"/>
                    </a:ext>
                  </a:extLst>
                </p:cNvPr>
                <p:cNvCxnSpPr/>
                <p:nvPr userDrawn="1"/>
              </p:nvCxnSpPr>
              <p:spPr>
                <a:xfrm>
                  <a:off x="813589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911DD5F8-1FE6-1E5F-CC7D-0950FED6A0E7}"/>
                    </a:ext>
                  </a:extLst>
                </p:cNvPr>
                <p:cNvCxnSpPr/>
                <p:nvPr userDrawn="1"/>
              </p:nvCxnSpPr>
              <p:spPr>
                <a:xfrm>
                  <a:off x="798348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55" y="1371600"/>
            <a:ext cx="1523417" cy="3196400"/>
          </a:xfrm>
        </p:spPr>
        <p:txBody>
          <a:bodyPr>
            <a:noAutofit/>
          </a:bodyPr>
          <a:lstStyle>
            <a:lvl1pPr marL="0" indent="0">
              <a:buFontTx/>
              <a:buNone/>
              <a:tabLst/>
              <a:defRPr sz="1050"/>
            </a:lvl1pPr>
            <a:lvl2pPr marL="169069" indent="0">
              <a:buFontTx/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114292" y="1371600"/>
            <a:ext cx="1523417" cy="3196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/>
            </a:lvl1pPr>
            <a:lvl2pPr marL="169069" indent="0">
              <a:buFontTx/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3796529" y="1371600"/>
            <a:ext cx="1523417" cy="3196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/>
            </a:lvl1pPr>
            <a:lvl2pPr marL="169069" indent="0">
              <a:buFontTx/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5478766" y="1371600"/>
            <a:ext cx="1523417" cy="3196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/>
            </a:lvl1pPr>
            <a:lvl2pPr marL="169069" indent="0">
              <a:buFontTx/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7161003" y="1371600"/>
            <a:ext cx="1523417" cy="3196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/>
            </a:lvl1pPr>
            <a:lvl2pPr marL="169069" indent="0">
              <a:buFontTx/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430214" y="342900"/>
            <a:ext cx="8229599" cy="411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32054" y="791766"/>
            <a:ext cx="8229600" cy="342900"/>
          </a:xfrm>
        </p:spPr>
        <p:txBody>
          <a:bodyPr anchor="b"/>
          <a:lstStyle>
            <a:lvl1pPr marL="0" indent="0">
              <a:buNone/>
              <a:defRPr sz="15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8" name="Date Placeholder 1">
            <a:extLst>
              <a:ext uri="{FF2B5EF4-FFF2-40B4-BE49-F238E27FC236}">
                <a16:creationId xmlns:a16="http://schemas.microsoft.com/office/drawing/2014/main" id="{6030699E-B466-4329-FA8B-668681C784E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9" name="Footer Placeholder 3">
            <a:extLst>
              <a:ext uri="{FF2B5EF4-FFF2-40B4-BE49-F238E27FC236}">
                <a16:creationId xmlns:a16="http://schemas.microsoft.com/office/drawing/2014/main" id="{72E38404-AE09-945C-3399-2767E017FFC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0" name="Slide Number Placeholder 4">
            <a:extLst>
              <a:ext uri="{FF2B5EF4-FFF2-40B4-BE49-F238E27FC236}">
                <a16:creationId xmlns:a16="http://schemas.microsoft.com/office/drawing/2014/main" id="{7FB6CA5E-5F20-1874-D6A0-04C8F808432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EA199-575B-4EE0-AB23-CCA9E6AE24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1668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1">
            <a:extLst>
              <a:ext uri="{FF2B5EF4-FFF2-40B4-BE49-F238E27FC236}">
                <a16:creationId xmlns:a16="http://schemas.microsoft.com/office/drawing/2014/main" id="{B18648D5-4205-246C-55D3-27526A1D229E}"/>
              </a:ext>
            </a:extLst>
          </p:cNvPr>
          <p:cNvGrpSpPr>
            <a:grpSpLocks/>
          </p:cNvGrpSpPr>
          <p:nvPr/>
        </p:nvGrpSpPr>
        <p:grpSpPr bwMode="auto">
          <a:xfrm>
            <a:off x="-151210" y="-105966"/>
            <a:ext cx="9439276" cy="5353051"/>
            <a:chOff x="-151325" y="-141165"/>
            <a:chExt cx="9439923" cy="7136527"/>
          </a:xfrm>
        </p:grpSpPr>
        <p:grpSp>
          <p:nvGrpSpPr>
            <p:cNvPr id="4" name="Group 152">
              <a:extLst>
                <a:ext uri="{FF2B5EF4-FFF2-40B4-BE49-F238E27FC236}">
                  <a16:creationId xmlns:a16="http://schemas.microsoft.com/office/drawing/2014/main" id="{9C1184E4-EEBD-8BE0-7D95-CF6E3A75214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C80B0435-8929-0183-8D27-229802CCB37B}"/>
                  </a:ext>
                </a:extLst>
              </p:cNvPr>
              <p:cNvCxnSpPr/>
              <p:nvPr userDrawn="1"/>
            </p:nvCxnSpPr>
            <p:spPr>
              <a:xfrm>
                <a:off x="458318" y="658207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006C3F9A-E5F1-4BB7-93F1-6BE237CEA5F3}"/>
                  </a:ext>
                </a:extLst>
              </p:cNvPr>
              <p:cNvCxnSpPr/>
              <p:nvPr userDrawn="1"/>
            </p:nvCxnSpPr>
            <p:spPr>
              <a:xfrm>
                <a:off x="8684910" y="658207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8" name="Group 263">
                <a:extLst>
                  <a:ext uri="{FF2B5EF4-FFF2-40B4-BE49-F238E27FC236}">
                    <a16:creationId xmlns:a16="http://schemas.microsoft.com/office/drawing/2014/main" id="{E50C5037-C407-C0F1-2047-7E579D36E0D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9" name="Straight Connector 218">
                  <a:extLst>
                    <a:ext uri="{FF2B5EF4-FFF2-40B4-BE49-F238E27FC236}">
                      <a16:creationId xmlns:a16="http://schemas.microsoft.com/office/drawing/2014/main" id="{0F29B0D9-358C-0D07-632E-4FF494C906D8}"/>
                    </a:ext>
                  </a:extLst>
                </p:cNvPr>
                <p:cNvCxnSpPr/>
                <p:nvPr userDrawn="1"/>
              </p:nvCxnSpPr>
              <p:spPr>
                <a:xfrm>
                  <a:off x="818445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>
                  <a:extLst>
                    <a:ext uri="{FF2B5EF4-FFF2-40B4-BE49-F238E27FC236}">
                      <a16:creationId xmlns:a16="http://schemas.microsoft.com/office/drawing/2014/main" id="{54DF4D30-FDC7-BE12-3864-D8E909569016}"/>
                    </a:ext>
                  </a:extLst>
                </p:cNvPr>
                <p:cNvCxnSpPr/>
                <p:nvPr userDrawn="1"/>
              </p:nvCxnSpPr>
              <p:spPr>
                <a:xfrm>
                  <a:off x="803204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264">
                <a:extLst>
                  <a:ext uri="{FF2B5EF4-FFF2-40B4-BE49-F238E27FC236}">
                    <a16:creationId xmlns:a16="http://schemas.microsoft.com/office/drawing/2014/main" id="{65BA917F-EC18-D3C9-997B-959076AA2E6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>
                  <a:extLst>
                    <a:ext uri="{FF2B5EF4-FFF2-40B4-BE49-F238E27FC236}">
                      <a16:creationId xmlns:a16="http://schemas.microsoft.com/office/drawing/2014/main" id="{2EC14F85-4ED3-063D-474A-D17F41A9F6B4}"/>
                    </a:ext>
                  </a:extLst>
                </p:cNvPr>
                <p:cNvCxnSpPr/>
                <p:nvPr userDrawn="1"/>
              </p:nvCxnSpPr>
              <p:spPr>
                <a:xfrm>
                  <a:off x="813613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>
                  <a:extLst>
                    <a:ext uri="{FF2B5EF4-FFF2-40B4-BE49-F238E27FC236}">
                      <a16:creationId xmlns:a16="http://schemas.microsoft.com/office/drawing/2014/main" id="{2E8FCC4C-72ED-86B7-DC37-E67307634E9F}"/>
                    </a:ext>
                  </a:extLst>
                </p:cNvPr>
                <p:cNvCxnSpPr/>
                <p:nvPr userDrawn="1"/>
              </p:nvCxnSpPr>
              <p:spPr>
                <a:xfrm>
                  <a:off x="798372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265">
                <a:extLst>
                  <a:ext uri="{FF2B5EF4-FFF2-40B4-BE49-F238E27FC236}">
                    <a16:creationId xmlns:a16="http://schemas.microsoft.com/office/drawing/2014/main" id="{1C272CD6-1311-120A-DC0E-0FAF831649E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>
                  <a:extLst>
                    <a:ext uri="{FF2B5EF4-FFF2-40B4-BE49-F238E27FC236}">
                      <a16:creationId xmlns:a16="http://schemas.microsoft.com/office/drawing/2014/main" id="{E84F47F2-C870-8FBC-6F80-DF260BDD81B6}"/>
                    </a:ext>
                  </a:extLst>
                </p:cNvPr>
                <p:cNvCxnSpPr/>
                <p:nvPr userDrawn="1"/>
              </p:nvCxnSpPr>
              <p:spPr>
                <a:xfrm>
                  <a:off x="8184267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>
                  <a:extLst>
                    <a:ext uri="{FF2B5EF4-FFF2-40B4-BE49-F238E27FC236}">
                      <a16:creationId xmlns:a16="http://schemas.microsoft.com/office/drawing/2014/main" id="{6FEA6C10-1EB5-35BC-29C9-9B11882DE8B4}"/>
                    </a:ext>
                  </a:extLst>
                </p:cNvPr>
                <p:cNvCxnSpPr/>
                <p:nvPr userDrawn="1"/>
              </p:nvCxnSpPr>
              <p:spPr>
                <a:xfrm>
                  <a:off x="8031856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266">
                <a:extLst>
                  <a:ext uri="{FF2B5EF4-FFF2-40B4-BE49-F238E27FC236}">
                    <a16:creationId xmlns:a16="http://schemas.microsoft.com/office/drawing/2014/main" id="{68B03CAE-60BD-81C3-FAD6-F195230271D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>
                  <a:extLst>
                    <a:ext uri="{FF2B5EF4-FFF2-40B4-BE49-F238E27FC236}">
                      <a16:creationId xmlns:a16="http://schemas.microsoft.com/office/drawing/2014/main" id="{40EC651C-44FB-B271-A89E-B3659809B2AF}"/>
                    </a:ext>
                  </a:extLst>
                </p:cNvPr>
                <p:cNvCxnSpPr/>
                <p:nvPr userDrawn="1"/>
              </p:nvCxnSpPr>
              <p:spPr>
                <a:xfrm>
                  <a:off x="813595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>
                  <a:extLst>
                    <a:ext uri="{FF2B5EF4-FFF2-40B4-BE49-F238E27FC236}">
                      <a16:creationId xmlns:a16="http://schemas.microsoft.com/office/drawing/2014/main" id="{CFB62649-4325-4711-A19C-80074C8E9E89}"/>
                    </a:ext>
                  </a:extLst>
                </p:cNvPr>
                <p:cNvCxnSpPr/>
                <p:nvPr userDrawn="1"/>
              </p:nvCxnSpPr>
              <p:spPr>
                <a:xfrm>
                  <a:off x="798354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267">
                <a:extLst>
                  <a:ext uri="{FF2B5EF4-FFF2-40B4-BE49-F238E27FC236}">
                    <a16:creationId xmlns:a16="http://schemas.microsoft.com/office/drawing/2014/main" id="{7E5D3C70-D259-1C58-7AF4-0489821AA38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8D5EF909-C4DB-7540-D682-48FFBBFABC3E}"/>
                    </a:ext>
                  </a:extLst>
                </p:cNvPr>
                <p:cNvCxnSpPr/>
                <p:nvPr userDrawn="1"/>
              </p:nvCxnSpPr>
              <p:spPr>
                <a:xfrm>
                  <a:off x="8184082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C168DB61-5568-4B4B-65CC-9F34D2DBEDCD}"/>
                    </a:ext>
                  </a:extLst>
                </p:cNvPr>
                <p:cNvCxnSpPr/>
                <p:nvPr userDrawn="1"/>
              </p:nvCxnSpPr>
              <p:spPr>
                <a:xfrm>
                  <a:off x="803167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268">
                <a:extLst>
                  <a:ext uri="{FF2B5EF4-FFF2-40B4-BE49-F238E27FC236}">
                    <a16:creationId xmlns:a16="http://schemas.microsoft.com/office/drawing/2014/main" id="{352B42DE-342B-7D50-433A-B1268549411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3FA8CB58-16AC-773D-D995-9D8CC441F365}"/>
                    </a:ext>
                  </a:extLst>
                </p:cNvPr>
                <p:cNvCxnSpPr/>
                <p:nvPr userDrawn="1"/>
              </p:nvCxnSpPr>
              <p:spPr>
                <a:xfrm>
                  <a:off x="813576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0ADCD1DE-4EAE-57B0-8ED1-480A329E6121}"/>
                    </a:ext>
                  </a:extLst>
                </p:cNvPr>
                <p:cNvCxnSpPr/>
                <p:nvPr userDrawn="1"/>
              </p:nvCxnSpPr>
              <p:spPr>
                <a:xfrm>
                  <a:off x="803217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269">
                <a:extLst>
                  <a:ext uri="{FF2B5EF4-FFF2-40B4-BE49-F238E27FC236}">
                    <a16:creationId xmlns:a16="http://schemas.microsoft.com/office/drawing/2014/main" id="{579C0ECF-5C12-C60E-9DBA-9A3DDD1C1C3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32D59235-86AB-7E0B-D87A-257723940D59}"/>
                    </a:ext>
                  </a:extLst>
                </p:cNvPr>
                <p:cNvCxnSpPr/>
                <p:nvPr userDrawn="1"/>
              </p:nvCxnSpPr>
              <p:spPr>
                <a:xfrm>
                  <a:off x="813626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6DBAF610-36D4-60A4-DFEA-7B1B220A0C6D}"/>
                    </a:ext>
                  </a:extLst>
                </p:cNvPr>
                <p:cNvCxnSpPr/>
                <p:nvPr userDrawn="1"/>
              </p:nvCxnSpPr>
              <p:spPr>
                <a:xfrm>
                  <a:off x="7983858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270">
                <a:extLst>
                  <a:ext uri="{FF2B5EF4-FFF2-40B4-BE49-F238E27FC236}">
                    <a16:creationId xmlns:a16="http://schemas.microsoft.com/office/drawing/2014/main" id="{B42A418D-524F-457D-E909-A2D4FE98D24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D3809F52-B99A-0732-84E8-2FECCE51E8BF}"/>
                    </a:ext>
                  </a:extLst>
                </p:cNvPr>
                <p:cNvCxnSpPr/>
                <p:nvPr userDrawn="1"/>
              </p:nvCxnSpPr>
              <p:spPr>
                <a:xfrm>
                  <a:off x="818440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B0C626E5-00EC-0A4D-F22E-C9A90CF8DAD5}"/>
                    </a:ext>
                  </a:extLst>
                </p:cNvPr>
                <p:cNvCxnSpPr/>
                <p:nvPr userDrawn="1"/>
              </p:nvCxnSpPr>
              <p:spPr>
                <a:xfrm>
                  <a:off x="803198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271">
                <a:extLst>
                  <a:ext uri="{FF2B5EF4-FFF2-40B4-BE49-F238E27FC236}">
                    <a16:creationId xmlns:a16="http://schemas.microsoft.com/office/drawing/2014/main" id="{C1DA7728-8B5B-D1FD-C211-648894A418D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330A2809-FDF7-21AD-54DD-9B80E61B9BC3}"/>
                    </a:ext>
                  </a:extLst>
                </p:cNvPr>
                <p:cNvCxnSpPr/>
                <p:nvPr userDrawn="1"/>
              </p:nvCxnSpPr>
              <p:spPr>
                <a:xfrm>
                  <a:off x="813608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AAFD5E35-AEF2-6525-1C80-3E9E3F016F90}"/>
                    </a:ext>
                  </a:extLst>
                </p:cNvPr>
                <p:cNvCxnSpPr/>
                <p:nvPr userDrawn="1"/>
              </p:nvCxnSpPr>
              <p:spPr>
                <a:xfrm>
                  <a:off x="7983673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272">
                <a:extLst>
                  <a:ext uri="{FF2B5EF4-FFF2-40B4-BE49-F238E27FC236}">
                    <a16:creationId xmlns:a16="http://schemas.microsoft.com/office/drawing/2014/main" id="{0926207F-992C-4C72-0222-C6ECF64D199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1A77073D-9047-1C7F-2FFE-5272571BF51E}"/>
                    </a:ext>
                  </a:extLst>
                </p:cNvPr>
                <p:cNvCxnSpPr/>
                <p:nvPr userDrawn="1"/>
              </p:nvCxnSpPr>
              <p:spPr>
                <a:xfrm>
                  <a:off x="818421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E37E582E-6A79-3252-DD59-371820B6D932}"/>
                    </a:ext>
                  </a:extLst>
                </p:cNvPr>
                <p:cNvCxnSpPr/>
                <p:nvPr userDrawn="1"/>
              </p:nvCxnSpPr>
              <p:spPr>
                <a:xfrm>
                  <a:off x="803180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8" name="Group 273">
                <a:extLst>
                  <a:ext uri="{FF2B5EF4-FFF2-40B4-BE49-F238E27FC236}">
                    <a16:creationId xmlns:a16="http://schemas.microsoft.com/office/drawing/2014/main" id="{27A1ACA9-07A3-BB04-0630-8844BBEFE61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73B52D4B-D27B-16A7-D9F2-0129128925F4}"/>
                    </a:ext>
                  </a:extLst>
                </p:cNvPr>
                <p:cNvCxnSpPr/>
                <p:nvPr userDrawn="1"/>
              </p:nvCxnSpPr>
              <p:spPr>
                <a:xfrm>
                  <a:off x="813589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2575A7EE-3839-B2BB-414E-FAD0BACDEDE3}"/>
                    </a:ext>
                  </a:extLst>
                </p:cNvPr>
                <p:cNvCxnSpPr/>
                <p:nvPr userDrawn="1"/>
              </p:nvCxnSpPr>
              <p:spPr>
                <a:xfrm>
                  <a:off x="798348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" name="Group 153">
              <a:extLst>
                <a:ext uri="{FF2B5EF4-FFF2-40B4-BE49-F238E27FC236}">
                  <a16:creationId xmlns:a16="http://schemas.microsoft.com/office/drawing/2014/main" id="{82E3292F-7C9E-12F6-B89E-39487AAB27E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F1CCE5F3-D969-005C-F165-D83346367B9F}"/>
                  </a:ext>
                </a:extLst>
              </p:cNvPr>
              <p:cNvCxnSpPr/>
              <p:nvPr userDrawn="1"/>
            </p:nvCxnSpPr>
            <p:spPr>
              <a:xfrm rot="5400000">
                <a:off x="-177553" y="39275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3" name="Group 227">
                <a:extLst>
                  <a:ext uri="{FF2B5EF4-FFF2-40B4-BE49-F238E27FC236}">
                    <a16:creationId xmlns:a16="http://schemas.microsoft.com/office/drawing/2014/main" id="{3C2AFCAE-0DCB-6045-6C77-B910DF3082D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6FEF1F55-B334-13E7-667C-F6477A5E201F}"/>
                    </a:ext>
                  </a:extLst>
                </p:cNvPr>
                <p:cNvCxnSpPr/>
                <p:nvPr userDrawn="1"/>
              </p:nvCxnSpPr>
              <p:spPr>
                <a:xfrm>
                  <a:off x="8092890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A5474E90-27D2-A86A-87EE-647562F8BE69}"/>
                    </a:ext>
                  </a:extLst>
                </p:cNvPr>
                <p:cNvCxnSpPr/>
                <p:nvPr userDrawn="1"/>
              </p:nvCxnSpPr>
              <p:spPr>
                <a:xfrm>
                  <a:off x="794050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" name="Group 228">
                <a:extLst>
                  <a:ext uri="{FF2B5EF4-FFF2-40B4-BE49-F238E27FC236}">
                    <a16:creationId xmlns:a16="http://schemas.microsoft.com/office/drawing/2014/main" id="{5FFAFDB0-57D1-07B5-4DAA-6FA76658D03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3AE71492-7396-FABF-038B-0BE74BF76014}"/>
                    </a:ext>
                  </a:extLst>
                </p:cNvPr>
                <p:cNvCxnSpPr/>
                <p:nvPr userDrawn="1"/>
              </p:nvCxnSpPr>
              <p:spPr>
                <a:xfrm>
                  <a:off x="8028436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96263E79-38BE-709E-39C9-8EA150642CC8}"/>
                    </a:ext>
                  </a:extLst>
                </p:cNvPr>
                <p:cNvCxnSpPr/>
                <p:nvPr userDrawn="1"/>
              </p:nvCxnSpPr>
              <p:spPr>
                <a:xfrm>
                  <a:off x="787605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" name="Group 229">
                <a:extLst>
                  <a:ext uri="{FF2B5EF4-FFF2-40B4-BE49-F238E27FC236}">
                    <a16:creationId xmlns:a16="http://schemas.microsoft.com/office/drawing/2014/main" id="{0CA8CFA7-8DE9-8CA1-CA96-89A51D05C32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E94BD997-3455-09D8-C2A7-29DD1766EEF0}"/>
                    </a:ext>
                  </a:extLst>
                </p:cNvPr>
                <p:cNvCxnSpPr/>
                <p:nvPr userDrawn="1"/>
              </p:nvCxnSpPr>
              <p:spPr>
                <a:xfrm>
                  <a:off x="8092553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84D1F607-2829-C9A7-EED9-40ACD5339E89}"/>
                    </a:ext>
                  </a:extLst>
                </p:cNvPr>
                <p:cNvCxnSpPr/>
                <p:nvPr userDrawn="1"/>
              </p:nvCxnSpPr>
              <p:spPr>
                <a:xfrm>
                  <a:off x="7940172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230">
                <a:extLst>
                  <a:ext uri="{FF2B5EF4-FFF2-40B4-BE49-F238E27FC236}">
                    <a16:creationId xmlns:a16="http://schemas.microsoft.com/office/drawing/2014/main" id="{AD0112C8-7DCA-379F-F214-4B4C2374CFC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21EF81B8-D445-4B51-6D7F-5B1113C3D69C}"/>
                    </a:ext>
                  </a:extLst>
                </p:cNvPr>
                <p:cNvCxnSpPr/>
                <p:nvPr userDrawn="1"/>
              </p:nvCxnSpPr>
              <p:spPr>
                <a:xfrm>
                  <a:off x="809317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1ECE2264-A4C9-32E4-950A-524676C5C915}"/>
                    </a:ext>
                  </a:extLst>
                </p:cNvPr>
                <p:cNvCxnSpPr/>
                <p:nvPr userDrawn="1"/>
              </p:nvCxnSpPr>
              <p:spPr>
                <a:xfrm>
                  <a:off x="7940797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7" name="Group 231">
                <a:extLst>
                  <a:ext uri="{FF2B5EF4-FFF2-40B4-BE49-F238E27FC236}">
                    <a16:creationId xmlns:a16="http://schemas.microsoft.com/office/drawing/2014/main" id="{0E8613FE-7242-E729-6525-C2385651A98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E9D112D4-0CA5-9745-0E73-C7FDB1394624}"/>
                    </a:ext>
                  </a:extLst>
                </p:cNvPr>
                <p:cNvCxnSpPr/>
                <p:nvPr userDrawn="1"/>
              </p:nvCxnSpPr>
              <p:spPr>
                <a:xfrm>
                  <a:off x="809221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55817D63-55E6-9560-2790-8109BFF3C06D}"/>
                    </a:ext>
                  </a:extLst>
                </p:cNvPr>
                <p:cNvCxnSpPr/>
                <p:nvPr userDrawn="1"/>
              </p:nvCxnSpPr>
              <p:spPr>
                <a:xfrm>
                  <a:off x="793983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" name="Group 232">
                <a:extLst>
                  <a:ext uri="{FF2B5EF4-FFF2-40B4-BE49-F238E27FC236}">
                    <a16:creationId xmlns:a16="http://schemas.microsoft.com/office/drawing/2014/main" id="{7A83FA65-BEA5-B726-A4CC-FF5EE28C97E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6C35EDB7-7AD5-B335-E5ED-14D4CBE410AF}"/>
                    </a:ext>
                  </a:extLst>
                </p:cNvPr>
                <p:cNvCxnSpPr/>
                <p:nvPr userDrawn="1"/>
              </p:nvCxnSpPr>
              <p:spPr>
                <a:xfrm>
                  <a:off x="8092840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E5E3CBA9-AA3C-3C19-1D80-05DFFEFFE265}"/>
                    </a:ext>
                  </a:extLst>
                </p:cNvPr>
                <p:cNvCxnSpPr/>
                <p:nvPr userDrawn="1"/>
              </p:nvCxnSpPr>
              <p:spPr>
                <a:xfrm>
                  <a:off x="794045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233">
                <a:extLst>
                  <a:ext uri="{FF2B5EF4-FFF2-40B4-BE49-F238E27FC236}">
                    <a16:creationId xmlns:a16="http://schemas.microsoft.com/office/drawing/2014/main" id="{375F13D9-88C9-7BAD-A918-4AA44CF8C22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927DA5FA-CF19-B8A0-4E7A-3F8ABF08D49C}"/>
                    </a:ext>
                  </a:extLst>
                </p:cNvPr>
                <p:cNvCxnSpPr/>
                <p:nvPr userDrawn="1"/>
              </p:nvCxnSpPr>
              <p:spPr>
                <a:xfrm>
                  <a:off x="809346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90C418B1-6276-2564-B78C-5DA0436189C2}"/>
                    </a:ext>
                  </a:extLst>
                </p:cNvPr>
                <p:cNvCxnSpPr/>
                <p:nvPr userDrawn="1"/>
              </p:nvCxnSpPr>
              <p:spPr>
                <a:xfrm>
                  <a:off x="794108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234">
                <a:extLst>
                  <a:ext uri="{FF2B5EF4-FFF2-40B4-BE49-F238E27FC236}">
                    <a16:creationId xmlns:a16="http://schemas.microsoft.com/office/drawing/2014/main" id="{7E196EAD-FE80-3608-0083-A05B89A9940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CAF6C010-3FC5-AA6F-08B9-C787320AC643}"/>
                    </a:ext>
                  </a:extLst>
                </p:cNvPr>
                <p:cNvCxnSpPr/>
                <p:nvPr userDrawn="1"/>
              </p:nvCxnSpPr>
              <p:spPr>
                <a:xfrm>
                  <a:off x="8092503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7377A406-974C-9853-DF0D-C07693B75A14}"/>
                    </a:ext>
                  </a:extLst>
                </p:cNvPr>
                <p:cNvCxnSpPr/>
                <p:nvPr userDrawn="1"/>
              </p:nvCxnSpPr>
              <p:spPr>
                <a:xfrm>
                  <a:off x="7940122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235">
                <a:extLst>
                  <a:ext uri="{FF2B5EF4-FFF2-40B4-BE49-F238E27FC236}">
                    <a16:creationId xmlns:a16="http://schemas.microsoft.com/office/drawing/2014/main" id="{2EF7479E-96B1-E9F8-D968-25B58C12AA0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2983B409-5B61-C01B-6AF2-3B29E028AA6B}"/>
                    </a:ext>
                  </a:extLst>
                </p:cNvPr>
                <p:cNvCxnSpPr/>
                <p:nvPr userDrawn="1"/>
              </p:nvCxnSpPr>
              <p:spPr>
                <a:xfrm>
                  <a:off x="809312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3435AFD6-7872-2413-3EF9-C81ABE0A5AFB}"/>
                    </a:ext>
                  </a:extLst>
                </p:cNvPr>
                <p:cNvCxnSpPr/>
                <p:nvPr userDrawn="1"/>
              </p:nvCxnSpPr>
              <p:spPr>
                <a:xfrm>
                  <a:off x="7940747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236">
                <a:extLst>
                  <a:ext uri="{FF2B5EF4-FFF2-40B4-BE49-F238E27FC236}">
                    <a16:creationId xmlns:a16="http://schemas.microsoft.com/office/drawing/2014/main" id="{5DB4074E-7944-9F36-ACF9-B859C503664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ED157E8F-2930-A27B-1C57-C8F9D7B273DB}"/>
                    </a:ext>
                  </a:extLst>
                </p:cNvPr>
                <p:cNvCxnSpPr/>
                <p:nvPr userDrawn="1"/>
              </p:nvCxnSpPr>
              <p:spPr>
                <a:xfrm>
                  <a:off x="809216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535D53BE-02F1-900A-4D0D-0CADED6603F8}"/>
                    </a:ext>
                  </a:extLst>
                </p:cNvPr>
                <p:cNvCxnSpPr/>
                <p:nvPr userDrawn="1"/>
              </p:nvCxnSpPr>
              <p:spPr>
                <a:xfrm>
                  <a:off x="793978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237">
                <a:extLst>
                  <a:ext uri="{FF2B5EF4-FFF2-40B4-BE49-F238E27FC236}">
                    <a16:creationId xmlns:a16="http://schemas.microsoft.com/office/drawing/2014/main" id="{09E1469C-7494-5EE9-167A-83607772593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AFBD3B8B-E14D-CE5F-3080-DA588D2EBEC4}"/>
                    </a:ext>
                  </a:extLst>
                </p:cNvPr>
                <p:cNvCxnSpPr/>
                <p:nvPr userDrawn="1"/>
              </p:nvCxnSpPr>
              <p:spPr>
                <a:xfrm>
                  <a:off x="809338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1E937427-C4EA-FFC0-8AF6-377D58506224}"/>
                    </a:ext>
                  </a:extLst>
                </p:cNvPr>
                <p:cNvCxnSpPr/>
                <p:nvPr userDrawn="1"/>
              </p:nvCxnSpPr>
              <p:spPr>
                <a:xfrm>
                  <a:off x="794100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73748427-CFE9-277B-D431-0791D63B9B99}"/>
                  </a:ext>
                </a:extLst>
              </p:cNvPr>
              <p:cNvCxnSpPr/>
              <p:nvPr userDrawn="1"/>
            </p:nvCxnSpPr>
            <p:spPr>
              <a:xfrm rot="5400000">
                <a:off x="-177553" y="633721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154">
              <a:extLst>
                <a:ext uri="{FF2B5EF4-FFF2-40B4-BE49-F238E27FC236}">
                  <a16:creationId xmlns:a16="http://schemas.microsoft.com/office/drawing/2014/main" id="{AE76894A-FCF4-C7F4-4E60-BCD060500E8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180BD36-D39C-2E58-10AE-9EAC0ADC9728}"/>
                  </a:ext>
                </a:extLst>
              </p:cNvPr>
              <p:cNvCxnSpPr/>
              <p:nvPr userDrawn="1"/>
            </p:nvCxnSpPr>
            <p:spPr>
              <a:xfrm rot="5400000">
                <a:off x="-178081" y="39275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192">
                <a:extLst>
                  <a:ext uri="{FF2B5EF4-FFF2-40B4-BE49-F238E27FC236}">
                    <a16:creationId xmlns:a16="http://schemas.microsoft.com/office/drawing/2014/main" id="{C6BB1289-F98A-26D1-D688-271ED6AC8AC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8B5D036D-20FD-3EF1-77E0-E55FBC6B26A1}"/>
                    </a:ext>
                  </a:extLst>
                </p:cNvPr>
                <p:cNvCxnSpPr/>
                <p:nvPr userDrawn="1"/>
              </p:nvCxnSpPr>
              <p:spPr>
                <a:xfrm>
                  <a:off x="8135748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6C754606-5EE1-ADAC-D72E-9B763E1C7392}"/>
                    </a:ext>
                  </a:extLst>
                </p:cNvPr>
                <p:cNvCxnSpPr/>
                <p:nvPr userDrawn="1"/>
              </p:nvCxnSpPr>
              <p:spPr>
                <a:xfrm>
                  <a:off x="7983367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193">
                <a:extLst>
                  <a:ext uri="{FF2B5EF4-FFF2-40B4-BE49-F238E27FC236}">
                    <a16:creationId xmlns:a16="http://schemas.microsoft.com/office/drawing/2014/main" id="{F59FB14B-C564-42BD-2A7B-AE5EA017E63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9464161-48FB-3125-9155-82F6C5FE8547}"/>
                    </a:ext>
                  </a:extLst>
                </p:cNvPr>
                <p:cNvCxnSpPr/>
                <p:nvPr userDrawn="1"/>
              </p:nvCxnSpPr>
              <p:spPr>
                <a:xfrm>
                  <a:off x="807129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5D34AFF1-8487-06AF-9608-5AD09DA200BC}"/>
                    </a:ext>
                  </a:extLst>
                </p:cNvPr>
                <p:cNvCxnSpPr/>
                <p:nvPr userDrawn="1"/>
              </p:nvCxnSpPr>
              <p:spPr>
                <a:xfrm>
                  <a:off x="791891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194">
                <a:extLst>
                  <a:ext uri="{FF2B5EF4-FFF2-40B4-BE49-F238E27FC236}">
                    <a16:creationId xmlns:a16="http://schemas.microsoft.com/office/drawing/2014/main" id="{27CAB262-7909-2A97-1748-708995D456C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657D5176-FE04-5DE4-D6D6-94A463469A1D}"/>
                    </a:ext>
                  </a:extLst>
                </p:cNvPr>
                <p:cNvCxnSpPr/>
                <p:nvPr userDrawn="1"/>
              </p:nvCxnSpPr>
              <p:spPr>
                <a:xfrm>
                  <a:off x="8135410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80EAFAAC-38A9-626F-A7F3-95D77B2C2EA6}"/>
                    </a:ext>
                  </a:extLst>
                </p:cNvPr>
                <p:cNvCxnSpPr/>
                <p:nvPr userDrawn="1"/>
              </p:nvCxnSpPr>
              <p:spPr>
                <a:xfrm>
                  <a:off x="7983029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195">
                <a:extLst>
                  <a:ext uri="{FF2B5EF4-FFF2-40B4-BE49-F238E27FC236}">
                    <a16:creationId xmlns:a16="http://schemas.microsoft.com/office/drawing/2014/main" id="{CA2EBFFA-C827-C5AB-C1EA-C8743C81A02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3B3E22F9-36B4-6EE4-828B-4F38A27E4BE5}"/>
                    </a:ext>
                  </a:extLst>
                </p:cNvPr>
                <p:cNvCxnSpPr/>
                <p:nvPr userDrawn="1"/>
              </p:nvCxnSpPr>
              <p:spPr>
                <a:xfrm>
                  <a:off x="8136034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559D51E4-DDCE-F04D-DF5D-3A8C752E1D5E}"/>
                    </a:ext>
                  </a:extLst>
                </p:cNvPr>
                <p:cNvCxnSpPr/>
                <p:nvPr userDrawn="1"/>
              </p:nvCxnSpPr>
              <p:spPr>
                <a:xfrm>
                  <a:off x="798365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196">
                <a:extLst>
                  <a:ext uri="{FF2B5EF4-FFF2-40B4-BE49-F238E27FC236}">
                    <a16:creationId xmlns:a16="http://schemas.microsoft.com/office/drawing/2014/main" id="{D50A85B4-2FD9-55C7-B8A8-E63A54A2515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7FEB9AC8-C4E5-54AC-1D00-472CAAEA16FC}"/>
                    </a:ext>
                  </a:extLst>
                </p:cNvPr>
                <p:cNvCxnSpPr/>
                <p:nvPr userDrawn="1"/>
              </p:nvCxnSpPr>
              <p:spPr>
                <a:xfrm>
                  <a:off x="813507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F286270D-2647-5EC4-EB93-53E76137B618}"/>
                    </a:ext>
                  </a:extLst>
                </p:cNvPr>
                <p:cNvCxnSpPr/>
                <p:nvPr userDrawn="1"/>
              </p:nvCxnSpPr>
              <p:spPr>
                <a:xfrm>
                  <a:off x="798269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197">
                <a:extLst>
                  <a:ext uri="{FF2B5EF4-FFF2-40B4-BE49-F238E27FC236}">
                    <a16:creationId xmlns:a16="http://schemas.microsoft.com/office/drawing/2014/main" id="{AE081AD0-58CF-5E20-DAD6-AEE7527A7DD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793D808D-1576-D0CE-2CC0-CE5BBF85866A}"/>
                    </a:ext>
                  </a:extLst>
                </p:cNvPr>
                <p:cNvCxnSpPr/>
                <p:nvPr userDrawn="1"/>
              </p:nvCxnSpPr>
              <p:spPr>
                <a:xfrm>
                  <a:off x="8135698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4DA71E-B73C-7543-9265-B61EDAC72A47}"/>
                    </a:ext>
                  </a:extLst>
                </p:cNvPr>
                <p:cNvCxnSpPr/>
                <p:nvPr userDrawn="1"/>
              </p:nvCxnSpPr>
              <p:spPr>
                <a:xfrm>
                  <a:off x="7983317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198">
                <a:extLst>
                  <a:ext uri="{FF2B5EF4-FFF2-40B4-BE49-F238E27FC236}">
                    <a16:creationId xmlns:a16="http://schemas.microsoft.com/office/drawing/2014/main" id="{D4064978-693C-B223-5292-09C700DE87B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2709B433-C974-58F8-8E60-13DB3E3077B8}"/>
                    </a:ext>
                  </a:extLst>
                </p:cNvPr>
                <p:cNvCxnSpPr/>
                <p:nvPr userDrawn="1"/>
              </p:nvCxnSpPr>
              <p:spPr>
                <a:xfrm>
                  <a:off x="813632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86F7D2F2-E52A-9D29-CDEF-B3B97E6D6F3D}"/>
                    </a:ext>
                  </a:extLst>
                </p:cNvPr>
                <p:cNvCxnSpPr/>
                <p:nvPr userDrawn="1"/>
              </p:nvCxnSpPr>
              <p:spPr>
                <a:xfrm>
                  <a:off x="7983941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199">
                <a:extLst>
                  <a:ext uri="{FF2B5EF4-FFF2-40B4-BE49-F238E27FC236}">
                    <a16:creationId xmlns:a16="http://schemas.microsoft.com/office/drawing/2014/main" id="{BD0F46F6-4913-8A91-36EE-D8DC6896E12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324529FE-FE42-885C-5675-CAB19E83DB78}"/>
                    </a:ext>
                  </a:extLst>
                </p:cNvPr>
                <p:cNvCxnSpPr/>
                <p:nvPr userDrawn="1"/>
              </p:nvCxnSpPr>
              <p:spPr>
                <a:xfrm>
                  <a:off x="8135360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D2ABD03D-4A8D-F08B-60C4-9BF5CF41AFB9}"/>
                    </a:ext>
                  </a:extLst>
                </p:cNvPr>
                <p:cNvCxnSpPr/>
                <p:nvPr userDrawn="1"/>
              </p:nvCxnSpPr>
              <p:spPr>
                <a:xfrm>
                  <a:off x="7982979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200">
                <a:extLst>
                  <a:ext uri="{FF2B5EF4-FFF2-40B4-BE49-F238E27FC236}">
                    <a16:creationId xmlns:a16="http://schemas.microsoft.com/office/drawing/2014/main" id="{512544FC-2816-C400-8C74-43C5B9E80B7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B1A0529F-1FE2-211D-16B5-48B5D2B7B10F}"/>
                    </a:ext>
                  </a:extLst>
                </p:cNvPr>
                <p:cNvCxnSpPr/>
                <p:nvPr userDrawn="1"/>
              </p:nvCxnSpPr>
              <p:spPr>
                <a:xfrm>
                  <a:off x="8135984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7565D8C5-81DD-D8A3-2031-C2C061A954EA}"/>
                    </a:ext>
                  </a:extLst>
                </p:cNvPr>
                <p:cNvCxnSpPr/>
                <p:nvPr userDrawn="1"/>
              </p:nvCxnSpPr>
              <p:spPr>
                <a:xfrm>
                  <a:off x="798360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201">
                <a:extLst>
                  <a:ext uri="{FF2B5EF4-FFF2-40B4-BE49-F238E27FC236}">
                    <a16:creationId xmlns:a16="http://schemas.microsoft.com/office/drawing/2014/main" id="{4C171225-D5DE-A7DE-E5E3-4CB7EF3FCF5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B17A3491-1A52-A810-B73A-D93E4F3C9189}"/>
                    </a:ext>
                  </a:extLst>
                </p:cNvPr>
                <p:cNvCxnSpPr/>
                <p:nvPr userDrawn="1"/>
              </p:nvCxnSpPr>
              <p:spPr>
                <a:xfrm>
                  <a:off x="813502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20E521F7-CB92-A550-65AB-DD3A5A6908FE}"/>
                    </a:ext>
                  </a:extLst>
                </p:cNvPr>
                <p:cNvCxnSpPr/>
                <p:nvPr userDrawn="1"/>
              </p:nvCxnSpPr>
              <p:spPr>
                <a:xfrm>
                  <a:off x="798264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202">
                <a:extLst>
                  <a:ext uri="{FF2B5EF4-FFF2-40B4-BE49-F238E27FC236}">
                    <a16:creationId xmlns:a16="http://schemas.microsoft.com/office/drawing/2014/main" id="{0BE8CF24-0C89-9F16-BB30-92576E4E162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5583934A-5360-66C9-7262-BBFE3AAAEBE9}"/>
                    </a:ext>
                  </a:extLst>
                </p:cNvPr>
                <p:cNvCxnSpPr/>
                <p:nvPr userDrawn="1"/>
              </p:nvCxnSpPr>
              <p:spPr>
                <a:xfrm>
                  <a:off x="8136246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0E06075D-3EEE-F98C-23EC-B56B55252058}"/>
                    </a:ext>
                  </a:extLst>
                </p:cNvPr>
                <p:cNvCxnSpPr/>
                <p:nvPr userDrawn="1"/>
              </p:nvCxnSpPr>
              <p:spPr>
                <a:xfrm>
                  <a:off x="7983865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C1A50CD-D749-87AA-780D-E4B4C3B159AD}"/>
                  </a:ext>
                </a:extLst>
              </p:cNvPr>
              <p:cNvCxnSpPr/>
              <p:nvPr userDrawn="1"/>
            </p:nvCxnSpPr>
            <p:spPr>
              <a:xfrm rot="5400000">
                <a:off x="-178081" y="633721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55">
              <a:extLst>
                <a:ext uri="{FF2B5EF4-FFF2-40B4-BE49-F238E27FC236}">
                  <a16:creationId xmlns:a16="http://schemas.microsoft.com/office/drawing/2014/main" id="{B6E121FA-4B28-0F78-F835-B257FB5AE73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702F5756-37F7-7D2D-547A-28854ACD9323}"/>
                  </a:ext>
                </a:extLst>
              </p:cNvPr>
              <p:cNvCxnSpPr/>
              <p:nvPr userDrawn="1"/>
            </p:nvCxnSpPr>
            <p:spPr>
              <a:xfrm>
                <a:off x="458318" y="658250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F0E5E0BD-06FE-41B0-4FC6-1D5CD284B098}"/>
                  </a:ext>
                </a:extLst>
              </p:cNvPr>
              <p:cNvCxnSpPr/>
              <p:nvPr userDrawn="1"/>
            </p:nvCxnSpPr>
            <p:spPr>
              <a:xfrm>
                <a:off x="8684910" y="658250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158">
                <a:extLst>
                  <a:ext uri="{FF2B5EF4-FFF2-40B4-BE49-F238E27FC236}">
                    <a16:creationId xmlns:a16="http://schemas.microsoft.com/office/drawing/2014/main" id="{B2809A7A-444E-F583-F0AD-0C7E2F40A5F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6392901D-E519-B1E4-8BA1-90528E3DA296}"/>
                    </a:ext>
                  </a:extLst>
                </p:cNvPr>
                <p:cNvCxnSpPr/>
                <p:nvPr userDrawn="1"/>
              </p:nvCxnSpPr>
              <p:spPr>
                <a:xfrm>
                  <a:off x="818445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81D61939-8FAE-3E93-1112-940F82B7B49C}"/>
                    </a:ext>
                  </a:extLst>
                </p:cNvPr>
                <p:cNvCxnSpPr/>
                <p:nvPr userDrawn="1"/>
              </p:nvCxnSpPr>
              <p:spPr>
                <a:xfrm>
                  <a:off x="803204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59">
                <a:extLst>
                  <a:ext uri="{FF2B5EF4-FFF2-40B4-BE49-F238E27FC236}">
                    <a16:creationId xmlns:a16="http://schemas.microsoft.com/office/drawing/2014/main" id="{0FF242F5-27C4-3917-B505-92B7C0587AE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BAE7B22A-F2C9-8390-5F0B-E2C76E4E4624}"/>
                    </a:ext>
                  </a:extLst>
                </p:cNvPr>
                <p:cNvCxnSpPr/>
                <p:nvPr userDrawn="1"/>
              </p:nvCxnSpPr>
              <p:spPr>
                <a:xfrm>
                  <a:off x="813613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1293555B-F6AD-9F58-FD5E-4CEB366509A3}"/>
                    </a:ext>
                  </a:extLst>
                </p:cNvPr>
                <p:cNvCxnSpPr/>
                <p:nvPr userDrawn="1"/>
              </p:nvCxnSpPr>
              <p:spPr>
                <a:xfrm>
                  <a:off x="798372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60">
                <a:extLst>
                  <a:ext uri="{FF2B5EF4-FFF2-40B4-BE49-F238E27FC236}">
                    <a16:creationId xmlns:a16="http://schemas.microsoft.com/office/drawing/2014/main" id="{915907CC-D38D-A4E2-89DD-E39797507C7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21F8E659-78FC-66ED-4E34-6FA7A3CC9205}"/>
                    </a:ext>
                  </a:extLst>
                </p:cNvPr>
                <p:cNvCxnSpPr/>
                <p:nvPr userDrawn="1"/>
              </p:nvCxnSpPr>
              <p:spPr>
                <a:xfrm>
                  <a:off x="8184267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EEF80A23-6325-D0A4-1D7E-B4C4C1703DEB}"/>
                    </a:ext>
                  </a:extLst>
                </p:cNvPr>
                <p:cNvCxnSpPr/>
                <p:nvPr userDrawn="1"/>
              </p:nvCxnSpPr>
              <p:spPr>
                <a:xfrm>
                  <a:off x="8031856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61">
                <a:extLst>
                  <a:ext uri="{FF2B5EF4-FFF2-40B4-BE49-F238E27FC236}">
                    <a16:creationId xmlns:a16="http://schemas.microsoft.com/office/drawing/2014/main" id="{544A57EA-5B98-49D7-7332-7ADC66469C5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2F254EA6-662F-31B6-3952-8CB1FF2AD2C4}"/>
                    </a:ext>
                  </a:extLst>
                </p:cNvPr>
                <p:cNvCxnSpPr/>
                <p:nvPr userDrawn="1"/>
              </p:nvCxnSpPr>
              <p:spPr>
                <a:xfrm>
                  <a:off x="813595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25759AF-20C8-25C9-76D3-38EEC6537990}"/>
                    </a:ext>
                  </a:extLst>
                </p:cNvPr>
                <p:cNvCxnSpPr/>
                <p:nvPr userDrawn="1"/>
              </p:nvCxnSpPr>
              <p:spPr>
                <a:xfrm>
                  <a:off x="798354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62">
                <a:extLst>
                  <a:ext uri="{FF2B5EF4-FFF2-40B4-BE49-F238E27FC236}">
                    <a16:creationId xmlns:a16="http://schemas.microsoft.com/office/drawing/2014/main" id="{522DEE73-71F1-C95D-E55B-43716C17A93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A0263D4-5B2A-8800-E207-D01027AF98ED}"/>
                    </a:ext>
                  </a:extLst>
                </p:cNvPr>
                <p:cNvCxnSpPr/>
                <p:nvPr userDrawn="1"/>
              </p:nvCxnSpPr>
              <p:spPr>
                <a:xfrm>
                  <a:off x="8184082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71DDBCF5-985F-7A96-0202-D81BBAFF262E}"/>
                    </a:ext>
                  </a:extLst>
                </p:cNvPr>
                <p:cNvCxnSpPr/>
                <p:nvPr userDrawn="1"/>
              </p:nvCxnSpPr>
              <p:spPr>
                <a:xfrm>
                  <a:off x="803167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63">
                <a:extLst>
                  <a:ext uri="{FF2B5EF4-FFF2-40B4-BE49-F238E27FC236}">
                    <a16:creationId xmlns:a16="http://schemas.microsoft.com/office/drawing/2014/main" id="{9ADA27CF-1E83-D2E4-F838-211B12C0767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D248C3F8-0F52-E7E2-CF4A-5C43F69F4463}"/>
                    </a:ext>
                  </a:extLst>
                </p:cNvPr>
                <p:cNvCxnSpPr/>
                <p:nvPr userDrawn="1"/>
              </p:nvCxnSpPr>
              <p:spPr>
                <a:xfrm>
                  <a:off x="813576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C3EAA3E6-9763-9D02-0875-4C27FE2270DF}"/>
                    </a:ext>
                  </a:extLst>
                </p:cNvPr>
                <p:cNvCxnSpPr/>
                <p:nvPr userDrawn="1"/>
              </p:nvCxnSpPr>
              <p:spPr>
                <a:xfrm>
                  <a:off x="803217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64">
                <a:extLst>
                  <a:ext uri="{FF2B5EF4-FFF2-40B4-BE49-F238E27FC236}">
                    <a16:creationId xmlns:a16="http://schemas.microsoft.com/office/drawing/2014/main" id="{451F7DB3-6353-1100-A6FC-1D944511093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B0569CC1-38F2-8A8F-3A81-3E1378EE60B2}"/>
                    </a:ext>
                  </a:extLst>
                </p:cNvPr>
                <p:cNvCxnSpPr/>
                <p:nvPr userDrawn="1"/>
              </p:nvCxnSpPr>
              <p:spPr>
                <a:xfrm>
                  <a:off x="813626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867D1AF7-3575-5C59-CA2D-D7FA2E865212}"/>
                    </a:ext>
                  </a:extLst>
                </p:cNvPr>
                <p:cNvCxnSpPr/>
                <p:nvPr userDrawn="1"/>
              </p:nvCxnSpPr>
              <p:spPr>
                <a:xfrm>
                  <a:off x="7983858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5">
                <a:extLst>
                  <a:ext uri="{FF2B5EF4-FFF2-40B4-BE49-F238E27FC236}">
                    <a16:creationId xmlns:a16="http://schemas.microsoft.com/office/drawing/2014/main" id="{B381B5F4-C5C6-9E27-66E2-26650626939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8B44AB34-9D8E-6EEC-25DA-0D79EC8F9C12}"/>
                    </a:ext>
                  </a:extLst>
                </p:cNvPr>
                <p:cNvCxnSpPr/>
                <p:nvPr userDrawn="1"/>
              </p:nvCxnSpPr>
              <p:spPr>
                <a:xfrm>
                  <a:off x="818440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1F7CF68-AD19-AFF2-228A-16D2005E2F70}"/>
                    </a:ext>
                  </a:extLst>
                </p:cNvPr>
                <p:cNvCxnSpPr/>
                <p:nvPr userDrawn="1"/>
              </p:nvCxnSpPr>
              <p:spPr>
                <a:xfrm>
                  <a:off x="803198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66">
                <a:extLst>
                  <a:ext uri="{FF2B5EF4-FFF2-40B4-BE49-F238E27FC236}">
                    <a16:creationId xmlns:a16="http://schemas.microsoft.com/office/drawing/2014/main" id="{CD62ACFF-15C1-F4AC-D425-375E9A3083A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3E06B0D9-F0BE-0DCD-A8DB-C8FF403D5FBB}"/>
                    </a:ext>
                  </a:extLst>
                </p:cNvPr>
                <p:cNvCxnSpPr/>
                <p:nvPr userDrawn="1"/>
              </p:nvCxnSpPr>
              <p:spPr>
                <a:xfrm>
                  <a:off x="813608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E3B46128-2732-9701-BC1A-BDEC000469B9}"/>
                    </a:ext>
                  </a:extLst>
                </p:cNvPr>
                <p:cNvCxnSpPr/>
                <p:nvPr userDrawn="1"/>
              </p:nvCxnSpPr>
              <p:spPr>
                <a:xfrm>
                  <a:off x="7983673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67">
                <a:extLst>
                  <a:ext uri="{FF2B5EF4-FFF2-40B4-BE49-F238E27FC236}">
                    <a16:creationId xmlns:a16="http://schemas.microsoft.com/office/drawing/2014/main" id="{59B65044-BB3B-1188-CA2F-7D54BF44899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16790D48-A4BB-3356-6433-540724AEF20C}"/>
                    </a:ext>
                  </a:extLst>
                </p:cNvPr>
                <p:cNvCxnSpPr/>
                <p:nvPr userDrawn="1"/>
              </p:nvCxnSpPr>
              <p:spPr>
                <a:xfrm>
                  <a:off x="818421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5A499A03-35C9-66B6-809A-A83306991C1B}"/>
                    </a:ext>
                  </a:extLst>
                </p:cNvPr>
                <p:cNvCxnSpPr/>
                <p:nvPr userDrawn="1"/>
              </p:nvCxnSpPr>
              <p:spPr>
                <a:xfrm>
                  <a:off x="803180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68">
                <a:extLst>
                  <a:ext uri="{FF2B5EF4-FFF2-40B4-BE49-F238E27FC236}">
                    <a16:creationId xmlns:a16="http://schemas.microsoft.com/office/drawing/2014/main" id="{993E7A7B-E592-3A7B-5931-3AA0DE42B99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E3EA2E1D-365E-D6B3-0CC9-78FC3D340F6B}"/>
                    </a:ext>
                  </a:extLst>
                </p:cNvPr>
                <p:cNvCxnSpPr/>
                <p:nvPr userDrawn="1"/>
              </p:nvCxnSpPr>
              <p:spPr>
                <a:xfrm>
                  <a:off x="813589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DBA2FF7-603F-523C-B30D-E311C5D0E363}"/>
                    </a:ext>
                  </a:extLst>
                </p:cNvPr>
                <p:cNvCxnSpPr/>
                <p:nvPr userDrawn="1"/>
              </p:nvCxnSpPr>
              <p:spPr>
                <a:xfrm>
                  <a:off x="798348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744" y="1371600"/>
            <a:ext cx="1942371" cy="1371600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69069" indent="0"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2525516" y="1371600"/>
            <a:ext cx="1942371" cy="1371600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69069" indent="0"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4620288" y="1371600"/>
            <a:ext cx="1942371" cy="1371600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69069" indent="0"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6717441" y="1371600"/>
            <a:ext cx="1942371" cy="1371600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69069" indent="0"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430744" y="3086100"/>
            <a:ext cx="1939988" cy="1371600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69069" indent="0"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2525515" y="3086100"/>
            <a:ext cx="1939988" cy="1371600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69069" indent="0"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4620289" y="3086100"/>
            <a:ext cx="1939988" cy="1371600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69069" indent="0"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6715061" y="3086100"/>
            <a:ext cx="1944751" cy="1371600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169069" indent="0">
              <a:buNone/>
              <a:defRPr sz="1050"/>
            </a:lvl2pPr>
            <a:lvl3pPr marL="345281" indent="0">
              <a:buNone/>
              <a:defRPr sz="1050"/>
            </a:lvl3pPr>
            <a:lvl4pPr marL="515541" indent="0">
              <a:buNone/>
              <a:defRPr sz="1050"/>
            </a:lvl4pPr>
            <a:lvl5pPr marL="684609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430214" y="342900"/>
            <a:ext cx="8229599" cy="411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30213" y="791766"/>
            <a:ext cx="8229599" cy="342900"/>
          </a:xfrm>
        </p:spPr>
        <p:txBody>
          <a:bodyPr anchor="b"/>
          <a:lstStyle>
            <a:lvl1pPr marL="0" indent="0">
              <a:buNone/>
              <a:defRPr sz="15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1" name="Date Placeholder 1">
            <a:extLst>
              <a:ext uri="{FF2B5EF4-FFF2-40B4-BE49-F238E27FC236}">
                <a16:creationId xmlns:a16="http://schemas.microsoft.com/office/drawing/2014/main" id="{5235EE18-7939-26AA-4F3D-DC4A340667B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" name="Footer Placeholder 3">
            <a:extLst>
              <a:ext uri="{FF2B5EF4-FFF2-40B4-BE49-F238E27FC236}">
                <a16:creationId xmlns:a16="http://schemas.microsoft.com/office/drawing/2014/main" id="{1AC634A0-5570-AA68-9F80-7DB7909F724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3" name="Slide Number Placeholder 4">
            <a:extLst>
              <a:ext uri="{FF2B5EF4-FFF2-40B4-BE49-F238E27FC236}">
                <a16:creationId xmlns:a16="http://schemas.microsoft.com/office/drawing/2014/main" id="{F33B2CFD-3EEE-9FAC-9520-F0AC5CC7418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D7102-4FA1-4018-8ED2-E3FEFC33A6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604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0214" y="342900"/>
            <a:ext cx="8229599" cy="411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29B8FF0-1A2C-B10D-B847-64F968506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A89FC01-9C0A-4365-9A87-0CA6C036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5415A2-826E-0789-00A0-6B2809A94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1A5A2-EF5E-4D2D-8650-DAB7AB9DF7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4448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A086029-EE31-8D88-74DA-2701972CE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E0630BC-9935-8952-1BDE-A33EDAA97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4767263"/>
            <a:ext cx="6829425" cy="273844"/>
          </a:xfrm>
        </p:spPr>
        <p:txBody>
          <a:bodyPr/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B469EC4-E9E2-7661-A2C3-5EDF01CE5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74274-EF53-4721-BC17-10B0CC0622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3456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54" y="204787"/>
            <a:ext cx="3008313" cy="871538"/>
          </a:xfrm>
        </p:spPr>
        <p:txBody>
          <a:bodyPr anchor="b">
            <a:noAutofit/>
          </a:bodyPr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500"/>
            </a:lvl1pPr>
            <a:lvl2pPr>
              <a:buClr>
                <a:schemeClr val="accent2"/>
              </a:buClr>
              <a:defRPr sz="1500"/>
            </a:lvl2pPr>
            <a:lvl3pPr>
              <a:buClr>
                <a:schemeClr val="accent2"/>
              </a:buClr>
              <a:defRPr sz="1500"/>
            </a:lvl3pPr>
            <a:lvl4pPr>
              <a:buClr>
                <a:schemeClr val="accent2"/>
              </a:buClr>
              <a:defRPr sz="1500"/>
            </a:lvl4pPr>
            <a:lvl5pPr>
              <a:buClr>
                <a:schemeClr val="accent2"/>
              </a:buCl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2054" y="1076326"/>
            <a:ext cx="3008313" cy="3518297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7E4874-0B4F-A62E-3C8D-C645DF9C3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F8B183-B657-BCD8-2DFD-F4A233CC0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D5101D-E6B3-CA3F-0FEF-9531AB9DD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7B117-8CF3-47B3-BB8C-F83FC78C3C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839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55" y="204789"/>
            <a:ext cx="5111750" cy="4389835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500"/>
            </a:lvl1pPr>
            <a:lvl2pPr>
              <a:buClr>
                <a:schemeClr val="accent2"/>
              </a:buClr>
              <a:defRPr sz="1500"/>
            </a:lvl2pPr>
            <a:lvl3pPr>
              <a:buClr>
                <a:schemeClr val="accent2"/>
              </a:buClr>
              <a:defRPr sz="1500"/>
            </a:lvl3pPr>
            <a:lvl4pPr>
              <a:buClr>
                <a:schemeClr val="accent2"/>
              </a:buClr>
              <a:defRPr sz="1500"/>
            </a:lvl4pPr>
            <a:lvl5pPr>
              <a:buClr>
                <a:schemeClr val="accent2"/>
              </a:buCl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5681161" y="1076326"/>
            <a:ext cx="3008313" cy="3518297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671960" y="204787"/>
            <a:ext cx="3008313" cy="871538"/>
          </a:xfrm>
        </p:spPr>
        <p:txBody>
          <a:bodyPr anchor="b">
            <a:noAutofit/>
          </a:bodyPr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8DE7BE7-A343-DABA-F0D7-83EA3B452C1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4AD346A-F670-534A-D694-5D53A7D9EE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2F380D-ED55-BDA0-892E-1034C1B806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10F44-8EA3-4859-9D4A-2B210F514B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081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7"/>
          <p:cNvSpPr txBox="1">
            <a:spLocks noGrp="1"/>
          </p:cNvSpPr>
          <p:nvPr>
            <p:ph type="title"/>
          </p:nvPr>
        </p:nvSpPr>
        <p:spPr>
          <a:xfrm>
            <a:off x="432196" y="340519"/>
            <a:ext cx="8229600" cy="859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Google Shape;217;p17"/>
          <p:cNvSpPr txBox="1">
            <a:spLocks noGrp="1"/>
          </p:cNvSpPr>
          <p:nvPr>
            <p:ph type="body" idx="1"/>
          </p:nvPr>
        </p:nvSpPr>
        <p:spPr>
          <a:xfrm>
            <a:off x="432196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238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115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18" name="Google Shape;218;p17"/>
          <p:cNvGrpSpPr/>
          <p:nvPr/>
        </p:nvGrpSpPr>
        <p:grpSpPr>
          <a:xfrm>
            <a:off x="-151209" y="-105965"/>
            <a:ext cx="9439275" cy="5353050"/>
            <a:chOff x="-151324" y="-141165"/>
            <a:chExt cx="9439923" cy="7136527"/>
          </a:xfrm>
        </p:grpSpPr>
        <p:grpSp>
          <p:nvGrpSpPr>
            <p:cNvPr id="219" name="Google Shape;219;p17"/>
            <p:cNvGrpSpPr/>
            <p:nvPr/>
          </p:nvGrpSpPr>
          <p:grpSpPr>
            <a:xfrm>
              <a:off x="458318" y="6873139"/>
              <a:ext cx="8226592" cy="122223"/>
              <a:chOff x="458318" y="6582078"/>
              <a:chExt cx="8226592" cy="486937"/>
            </a:xfrm>
          </p:grpSpPr>
          <p:cxnSp>
            <p:nvCxnSpPr>
              <p:cNvPr id="220" name="Google Shape;220;p17"/>
              <p:cNvCxnSpPr/>
              <p:nvPr/>
            </p:nvCxnSpPr>
            <p:spPr>
              <a:xfrm>
                <a:off x="458318" y="6582078"/>
                <a:ext cx="0" cy="48693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cxnSp>
            <p:nvCxnSpPr>
              <p:cNvPr id="221" name="Google Shape;221;p17"/>
              <p:cNvCxnSpPr/>
              <p:nvPr/>
            </p:nvCxnSpPr>
            <p:spPr>
              <a:xfrm>
                <a:off x="8684910" y="6582078"/>
                <a:ext cx="0" cy="48693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grpSp>
            <p:nvGrpSpPr>
              <p:cNvPr id="222" name="Google Shape;222;p17"/>
              <p:cNvGrpSpPr/>
              <p:nvPr/>
            </p:nvGrpSpPr>
            <p:grpSpPr>
              <a:xfrm>
                <a:off x="8019305" y="6582078"/>
                <a:ext cx="152411" cy="486937"/>
                <a:chOff x="8016562" y="6582078"/>
                <a:chExt cx="152411" cy="486937"/>
              </a:xfrm>
            </p:grpSpPr>
            <p:cxnSp>
              <p:nvCxnSpPr>
                <p:cNvPr id="223" name="Google Shape;223;p17"/>
                <p:cNvCxnSpPr/>
                <p:nvPr/>
              </p:nvCxnSpPr>
              <p:spPr>
                <a:xfrm>
                  <a:off x="8168973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24" name="Google Shape;224;p17"/>
                <p:cNvCxnSpPr/>
                <p:nvPr/>
              </p:nvCxnSpPr>
              <p:spPr>
                <a:xfrm>
                  <a:off x="8016562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5" name="Google Shape;225;p17"/>
              <p:cNvGrpSpPr/>
              <p:nvPr/>
            </p:nvGrpSpPr>
            <p:grpSpPr>
              <a:xfrm>
                <a:off x="7288211" y="6582078"/>
                <a:ext cx="152410" cy="486937"/>
                <a:chOff x="7983725" y="6582078"/>
                <a:chExt cx="152410" cy="486937"/>
              </a:xfrm>
            </p:grpSpPr>
            <p:cxnSp>
              <p:nvCxnSpPr>
                <p:cNvPr id="226" name="Google Shape;226;p17"/>
                <p:cNvCxnSpPr/>
                <p:nvPr/>
              </p:nvCxnSpPr>
              <p:spPr>
                <a:xfrm>
                  <a:off x="8136135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27" name="Google Shape;227;p17"/>
                <p:cNvCxnSpPr/>
                <p:nvPr/>
              </p:nvCxnSpPr>
              <p:spPr>
                <a:xfrm>
                  <a:off x="7983725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8" name="Google Shape;228;p17"/>
              <p:cNvGrpSpPr/>
              <p:nvPr/>
            </p:nvGrpSpPr>
            <p:grpSpPr>
              <a:xfrm>
                <a:off x="6622606" y="6582078"/>
                <a:ext cx="152410" cy="486937"/>
                <a:chOff x="8016377" y="6582078"/>
                <a:chExt cx="152410" cy="486937"/>
              </a:xfrm>
            </p:grpSpPr>
            <p:cxnSp>
              <p:nvCxnSpPr>
                <p:cNvPr id="229" name="Google Shape;229;p17"/>
                <p:cNvCxnSpPr/>
                <p:nvPr/>
              </p:nvCxnSpPr>
              <p:spPr>
                <a:xfrm>
                  <a:off x="8168787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30" name="Google Shape;230;p17"/>
                <p:cNvCxnSpPr/>
                <p:nvPr/>
              </p:nvCxnSpPr>
              <p:spPr>
                <a:xfrm>
                  <a:off x="8016377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1" name="Google Shape;231;p17"/>
              <p:cNvGrpSpPr/>
              <p:nvPr/>
            </p:nvGrpSpPr>
            <p:grpSpPr>
              <a:xfrm>
                <a:off x="5891512" y="6582078"/>
                <a:ext cx="152410" cy="486937"/>
                <a:chOff x="7983540" y="6582078"/>
                <a:chExt cx="152410" cy="486937"/>
              </a:xfrm>
            </p:grpSpPr>
            <p:cxnSp>
              <p:nvCxnSpPr>
                <p:cNvPr id="232" name="Google Shape;232;p17"/>
                <p:cNvCxnSpPr/>
                <p:nvPr/>
              </p:nvCxnSpPr>
              <p:spPr>
                <a:xfrm>
                  <a:off x="8135950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33" name="Google Shape;233;p17"/>
                <p:cNvCxnSpPr/>
                <p:nvPr/>
              </p:nvCxnSpPr>
              <p:spPr>
                <a:xfrm>
                  <a:off x="7983540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4" name="Google Shape;234;p17"/>
              <p:cNvGrpSpPr/>
              <p:nvPr/>
            </p:nvGrpSpPr>
            <p:grpSpPr>
              <a:xfrm>
                <a:off x="5225907" y="6582078"/>
                <a:ext cx="152411" cy="486937"/>
                <a:chOff x="8016192" y="6582078"/>
                <a:chExt cx="152411" cy="486937"/>
              </a:xfrm>
            </p:grpSpPr>
            <p:cxnSp>
              <p:nvCxnSpPr>
                <p:cNvPr id="235" name="Google Shape;235;p17"/>
                <p:cNvCxnSpPr/>
                <p:nvPr/>
              </p:nvCxnSpPr>
              <p:spPr>
                <a:xfrm>
                  <a:off x="8168603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36" name="Google Shape;236;p17"/>
                <p:cNvCxnSpPr/>
                <p:nvPr/>
              </p:nvCxnSpPr>
              <p:spPr>
                <a:xfrm>
                  <a:off x="8016192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37" name="Google Shape;237;p17"/>
              <p:cNvGrpSpPr/>
              <p:nvPr/>
            </p:nvGrpSpPr>
            <p:grpSpPr>
              <a:xfrm>
                <a:off x="4528153" y="6582078"/>
                <a:ext cx="119070" cy="486937"/>
                <a:chOff x="8016695" y="6582078"/>
                <a:chExt cx="119070" cy="486937"/>
              </a:xfrm>
            </p:grpSpPr>
            <p:cxnSp>
              <p:nvCxnSpPr>
                <p:cNvPr id="238" name="Google Shape;238;p17"/>
                <p:cNvCxnSpPr/>
                <p:nvPr/>
              </p:nvCxnSpPr>
              <p:spPr>
                <a:xfrm>
                  <a:off x="8135765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39" name="Google Shape;239;p17"/>
                <p:cNvCxnSpPr/>
                <p:nvPr/>
              </p:nvCxnSpPr>
              <p:spPr>
                <a:xfrm>
                  <a:off x="8016695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0" name="Google Shape;240;p17"/>
              <p:cNvGrpSpPr/>
              <p:nvPr/>
            </p:nvGrpSpPr>
            <p:grpSpPr>
              <a:xfrm>
                <a:off x="3797059" y="6582078"/>
                <a:ext cx="152411" cy="486937"/>
                <a:chOff x="7983858" y="6582078"/>
                <a:chExt cx="152411" cy="486937"/>
              </a:xfrm>
            </p:grpSpPr>
            <p:cxnSp>
              <p:nvCxnSpPr>
                <p:cNvPr id="241" name="Google Shape;241;p17"/>
                <p:cNvCxnSpPr/>
                <p:nvPr/>
              </p:nvCxnSpPr>
              <p:spPr>
                <a:xfrm>
                  <a:off x="8136269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42" name="Google Shape;242;p17"/>
                <p:cNvCxnSpPr/>
                <p:nvPr/>
              </p:nvCxnSpPr>
              <p:spPr>
                <a:xfrm>
                  <a:off x="7983858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3" name="Google Shape;243;p17"/>
              <p:cNvGrpSpPr/>
              <p:nvPr/>
            </p:nvGrpSpPr>
            <p:grpSpPr>
              <a:xfrm>
                <a:off x="3131454" y="6582078"/>
                <a:ext cx="152410" cy="486937"/>
                <a:chOff x="8016510" y="6582078"/>
                <a:chExt cx="152410" cy="486937"/>
              </a:xfrm>
            </p:grpSpPr>
            <p:cxnSp>
              <p:nvCxnSpPr>
                <p:cNvPr id="244" name="Google Shape;244;p17"/>
                <p:cNvCxnSpPr/>
                <p:nvPr/>
              </p:nvCxnSpPr>
              <p:spPr>
                <a:xfrm>
                  <a:off x="8168920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45" name="Google Shape;245;p17"/>
                <p:cNvCxnSpPr/>
                <p:nvPr/>
              </p:nvCxnSpPr>
              <p:spPr>
                <a:xfrm>
                  <a:off x="8016510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6" name="Google Shape;246;p17"/>
              <p:cNvGrpSpPr/>
              <p:nvPr/>
            </p:nvGrpSpPr>
            <p:grpSpPr>
              <a:xfrm>
                <a:off x="2400360" y="6582078"/>
                <a:ext cx="152411" cy="486937"/>
                <a:chOff x="7983673" y="6582078"/>
                <a:chExt cx="152411" cy="486937"/>
              </a:xfrm>
            </p:grpSpPr>
            <p:cxnSp>
              <p:nvCxnSpPr>
                <p:cNvPr id="247" name="Google Shape;247;p17"/>
                <p:cNvCxnSpPr/>
                <p:nvPr/>
              </p:nvCxnSpPr>
              <p:spPr>
                <a:xfrm>
                  <a:off x="8136084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48" name="Google Shape;248;p17"/>
                <p:cNvCxnSpPr/>
                <p:nvPr/>
              </p:nvCxnSpPr>
              <p:spPr>
                <a:xfrm>
                  <a:off x="7983673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9" name="Google Shape;249;p17"/>
              <p:cNvGrpSpPr/>
              <p:nvPr/>
            </p:nvGrpSpPr>
            <p:grpSpPr>
              <a:xfrm>
                <a:off x="1734755" y="6582078"/>
                <a:ext cx="152411" cy="486937"/>
                <a:chOff x="8016325" y="6582078"/>
                <a:chExt cx="152411" cy="486937"/>
              </a:xfrm>
            </p:grpSpPr>
            <p:cxnSp>
              <p:nvCxnSpPr>
                <p:cNvPr id="250" name="Google Shape;250;p17"/>
                <p:cNvCxnSpPr/>
                <p:nvPr/>
              </p:nvCxnSpPr>
              <p:spPr>
                <a:xfrm>
                  <a:off x="8168736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51" name="Google Shape;251;p17"/>
                <p:cNvCxnSpPr/>
                <p:nvPr/>
              </p:nvCxnSpPr>
              <p:spPr>
                <a:xfrm>
                  <a:off x="8016325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52" name="Google Shape;252;p17"/>
              <p:cNvGrpSpPr/>
              <p:nvPr/>
            </p:nvGrpSpPr>
            <p:grpSpPr>
              <a:xfrm>
                <a:off x="1003662" y="6582078"/>
                <a:ext cx="152410" cy="486937"/>
                <a:chOff x="7983489" y="6582078"/>
                <a:chExt cx="152410" cy="486937"/>
              </a:xfrm>
            </p:grpSpPr>
            <p:cxnSp>
              <p:nvCxnSpPr>
                <p:cNvPr id="253" name="Google Shape;253;p17"/>
                <p:cNvCxnSpPr/>
                <p:nvPr/>
              </p:nvCxnSpPr>
              <p:spPr>
                <a:xfrm>
                  <a:off x="8135899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54" name="Google Shape;254;p17"/>
                <p:cNvCxnSpPr/>
                <p:nvPr/>
              </p:nvCxnSpPr>
              <p:spPr>
                <a:xfrm>
                  <a:off x="7983489" y="658207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255" name="Google Shape;255;p17"/>
            <p:cNvGrpSpPr/>
            <p:nvPr/>
          </p:nvGrpSpPr>
          <p:grpSpPr>
            <a:xfrm>
              <a:off x="-151324" y="454075"/>
              <a:ext cx="173843" cy="5944460"/>
              <a:chOff x="-238874" y="454075"/>
              <a:chExt cx="173843" cy="5944460"/>
            </a:xfrm>
          </p:grpSpPr>
          <p:cxnSp>
            <p:nvCxnSpPr>
              <p:cNvPr id="256" name="Google Shape;256;p17"/>
              <p:cNvCxnSpPr/>
              <p:nvPr/>
            </p:nvCxnSpPr>
            <p:spPr>
              <a:xfrm>
                <a:off x="-177553" y="392753"/>
                <a:ext cx="0" cy="122643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grpSp>
            <p:nvGrpSpPr>
              <p:cNvPr id="257" name="Google Shape;257;p17"/>
              <p:cNvGrpSpPr/>
              <p:nvPr/>
            </p:nvGrpSpPr>
            <p:grpSpPr>
              <a:xfrm rot="5400000">
                <a:off x="-211474" y="5899711"/>
                <a:ext cx="152381" cy="140504"/>
                <a:chOff x="7951621" y="6376423"/>
                <a:chExt cx="152381" cy="559769"/>
              </a:xfrm>
            </p:grpSpPr>
            <p:cxnSp>
              <p:nvCxnSpPr>
                <p:cNvPr id="258" name="Google Shape;258;p17"/>
                <p:cNvCxnSpPr/>
                <p:nvPr/>
              </p:nvCxnSpPr>
              <p:spPr>
                <a:xfrm>
                  <a:off x="8104002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59" name="Google Shape;259;p17"/>
                <p:cNvCxnSpPr/>
                <p:nvPr/>
              </p:nvCxnSpPr>
              <p:spPr>
                <a:xfrm>
                  <a:off x="7951621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60" name="Google Shape;260;p17"/>
              <p:cNvGrpSpPr/>
              <p:nvPr/>
            </p:nvGrpSpPr>
            <p:grpSpPr>
              <a:xfrm rot="5400000">
                <a:off x="-211474" y="5382249"/>
                <a:ext cx="152381" cy="140504"/>
                <a:chOff x="7907801" y="6376423"/>
                <a:chExt cx="152381" cy="559769"/>
              </a:xfrm>
            </p:grpSpPr>
            <p:cxnSp>
              <p:nvCxnSpPr>
                <p:cNvPr id="261" name="Google Shape;261;p17"/>
                <p:cNvCxnSpPr/>
                <p:nvPr/>
              </p:nvCxnSpPr>
              <p:spPr>
                <a:xfrm>
                  <a:off x="8060182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62" name="Google Shape;262;p17"/>
                <p:cNvCxnSpPr/>
                <p:nvPr/>
              </p:nvCxnSpPr>
              <p:spPr>
                <a:xfrm>
                  <a:off x="7907801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63" name="Google Shape;263;p17"/>
              <p:cNvGrpSpPr/>
              <p:nvPr/>
            </p:nvGrpSpPr>
            <p:grpSpPr>
              <a:xfrm rot="5400000">
                <a:off x="-211474" y="4952089"/>
                <a:ext cx="152381" cy="140504"/>
                <a:chOff x="7951283" y="6376423"/>
                <a:chExt cx="152381" cy="559769"/>
              </a:xfrm>
            </p:grpSpPr>
            <p:cxnSp>
              <p:nvCxnSpPr>
                <p:cNvPr id="264" name="Google Shape;264;p17"/>
                <p:cNvCxnSpPr/>
                <p:nvPr/>
              </p:nvCxnSpPr>
              <p:spPr>
                <a:xfrm>
                  <a:off x="8103664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65" name="Google Shape;265;p17"/>
                <p:cNvCxnSpPr/>
                <p:nvPr/>
              </p:nvCxnSpPr>
              <p:spPr>
                <a:xfrm>
                  <a:off x="7951283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66" name="Google Shape;266;p17"/>
              <p:cNvGrpSpPr/>
              <p:nvPr/>
            </p:nvGrpSpPr>
            <p:grpSpPr>
              <a:xfrm rot="5400000">
                <a:off x="-211474" y="4479072"/>
                <a:ext cx="152381" cy="140504"/>
                <a:chOff x="7951908" y="6376423"/>
                <a:chExt cx="152381" cy="559769"/>
              </a:xfrm>
            </p:grpSpPr>
            <p:cxnSp>
              <p:nvCxnSpPr>
                <p:cNvPr id="267" name="Google Shape;267;p17"/>
                <p:cNvCxnSpPr/>
                <p:nvPr/>
              </p:nvCxnSpPr>
              <p:spPr>
                <a:xfrm>
                  <a:off x="8104289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68" name="Google Shape;268;p17"/>
                <p:cNvCxnSpPr/>
                <p:nvPr/>
              </p:nvCxnSpPr>
              <p:spPr>
                <a:xfrm>
                  <a:off x="7951908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69" name="Google Shape;269;p17"/>
              <p:cNvGrpSpPr/>
              <p:nvPr/>
            </p:nvGrpSpPr>
            <p:grpSpPr>
              <a:xfrm rot="5400000">
                <a:off x="-211474" y="4004468"/>
                <a:ext cx="152381" cy="140504"/>
                <a:chOff x="7950946" y="6376423"/>
                <a:chExt cx="152381" cy="559769"/>
              </a:xfrm>
            </p:grpSpPr>
            <p:cxnSp>
              <p:nvCxnSpPr>
                <p:cNvPr id="270" name="Google Shape;270;p17"/>
                <p:cNvCxnSpPr/>
                <p:nvPr/>
              </p:nvCxnSpPr>
              <p:spPr>
                <a:xfrm>
                  <a:off x="8103327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71" name="Google Shape;271;p17"/>
                <p:cNvCxnSpPr/>
                <p:nvPr/>
              </p:nvCxnSpPr>
              <p:spPr>
                <a:xfrm>
                  <a:off x="7950946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72" name="Google Shape;272;p17"/>
              <p:cNvGrpSpPr/>
              <p:nvPr/>
            </p:nvGrpSpPr>
            <p:grpSpPr>
              <a:xfrm rot="5400000">
                <a:off x="-211474" y="3531451"/>
                <a:ext cx="152381" cy="140504"/>
                <a:chOff x="7951571" y="6376423"/>
                <a:chExt cx="152381" cy="559769"/>
              </a:xfrm>
            </p:grpSpPr>
            <p:cxnSp>
              <p:nvCxnSpPr>
                <p:cNvPr id="273" name="Google Shape;273;p17"/>
                <p:cNvCxnSpPr/>
                <p:nvPr/>
              </p:nvCxnSpPr>
              <p:spPr>
                <a:xfrm>
                  <a:off x="8103952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74" name="Google Shape;274;p17"/>
                <p:cNvCxnSpPr/>
                <p:nvPr/>
              </p:nvCxnSpPr>
              <p:spPr>
                <a:xfrm>
                  <a:off x="7951571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75" name="Google Shape;275;p17"/>
              <p:cNvGrpSpPr/>
              <p:nvPr/>
            </p:nvGrpSpPr>
            <p:grpSpPr>
              <a:xfrm rot="5400000">
                <a:off x="-211474" y="3058434"/>
                <a:ext cx="152381" cy="140504"/>
                <a:chOff x="7952196" y="6376423"/>
                <a:chExt cx="152381" cy="559769"/>
              </a:xfrm>
            </p:grpSpPr>
            <p:cxnSp>
              <p:nvCxnSpPr>
                <p:cNvPr id="276" name="Google Shape;276;p17"/>
                <p:cNvCxnSpPr/>
                <p:nvPr/>
              </p:nvCxnSpPr>
              <p:spPr>
                <a:xfrm>
                  <a:off x="8104577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77" name="Google Shape;277;p17"/>
                <p:cNvCxnSpPr/>
                <p:nvPr/>
              </p:nvCxnSpPr>
              <p:spPr>
                <a:xfrm>
                  <a:off x="7952196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78" name="Google Shape;278;p17"/>
              <p:cNvGrpSpPr/>
              <p:nvPr/>
            </p:nvGrpSpPr>
            <p:grpSpPr>
              <a:xfrm rot="5400000">
                <a:off x="-211474" y="2583829"/>
                <a:ext cx="152381" cy="140504"/>
                <a:chOff x="7951233" y="6376423"/>
                <a:chExt cx="152381" cy="559769"/>
              </a:xfrm>
            </p:grpSpPr>
            <p:cxnSp>
              <p:nvCxnSpPr>
                <p:cNvPr id="279" name="Google Shape;279;p17"/>
                <p:cNvCxnSpPr/>
                <p:nvPr/>
              </p:nvCxnSpPr>
              <p:spPr>
                <a:xfrm>
                  <a:off x="8103614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80" name="Google Shape;280;p17"/>
                <p:cNvCxnSpPr/>
                <p:nvPr/>
              </p:nvCxnSpPr>
              <p:spPr>
                <a:xfrm>
                  <a:off x="7951233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81" name="Google Shape;281;p17"/>
              <p:cNvGrpSpPr/>
              <p:nvPr/>
            </p:nvGrpSpPr>
            <p:grpSpPr>
              <a:xfrm rot="5400000">
                <a:off x="-211474" y="2110812"/>
                <a:ext cx="152381" cy="140504"/>
                <a:chOff x="7951858" y="6376423"/>
                <a:chExt cx="152381" cy="559769"/>
              </a:xfrm>
            </p:grpSpPr>
            <p:cxnSp>
              <p:nvCxnSpPr>
                <p:cNvPr id="282" name="Google Shape;282;p17"/>
                <p:cNvCxnSpPr/>
                <p:nvPr/>
              </p:nvCxnSpPr>
              <p:spPr>
                <a:xfrm>
                  <a:off x="8104239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83" name="Google Shape;283;p17"/>
                <p:cNvCxnSpPr/>
                <p:nvPr/>
              </p:nvCxnSpPr>
              <p:spPr>
                <a:xfrm>
                  <a:off x="7951858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84" name="Google Shape;284;p17"/>
              <p:cNvGrpSpPr/>
              <p:nvPr/>
            </p:nvGrpSpPr>
            <p:grpSpPr>
              <a:xfrm rot="5400000">
                <a:off x="-211474" y="1636208"/>
                <a:ext cx="152381" cy="140504"/>
                <a:chOff x="7950896" y="6376423"/>
                <a:chExt cx="152381" cy="559769"/>
              </a:xfrm>
            </p:grpSpPr>
            <p:cxnSp>
              <p:nvCxnSpPr>
                <p:cNvPr id="285" name="Google Shape;285;p17"/>
                <p:cNvCxnSpPr/>
                <p:nvPr/>
              </p:nvCxnSpPr>
              <p:spPr>
                <a:xfrm>
                  <a:off x="8103277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86" name="Google Shape;286;p17"/>
                <p:cNvCxnSpPr/>
                <p:nvPr/>
              </p:nvCxnSpPr>
              <p:spPr>
                <a:xfrm>
                  <a:off x="7950896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87" name="Google Shape;287;p17"/>
              <p:cNvGrpSpPr/>
              <p:nvPr/>
            </p:nvGrpSpPr>
            <p:grpSpPr>
              <a:xfrm rot="5400000">
                <a:off x="-211474" y="956841"/>
                <a:ext cx="152381" cy="140504"/>
                <a:chOff x="7952120" y="6376423"/>
                <a:chExt cx="152381" cy="559769"/>
              </a:xfrm>
            </p:grpSpPr>
            <p:cxnSp>
              <p:nvCxnSpPr>
                <p:cNvPr id="288" name="Google Shape;288;p17"/>
                <p:cNvCxnSpPr/>
                <p:nvPr/>
              </p:nvCxnSpPr>
              <p:spPr>
                <a:xfrm>
                  <a:off x="8104501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89" name="Google Shape;289;p17"/>
                <p:cNvCxnSpPr/>
                <p:nvPr/>
              </p:nvCxnSpPr>
              <p:spPr>
                <a:xfrm>
                  <a:off x="7952120" y="6376423"/>
                  <a:ext cx="0" cy="55976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90" name="Google Shape;290;p17"/>
              <p:cNvCxnSpPr/>
              <p:nvPr/>
            </p:nvCxnSpPr>
            <p:spPr>
              <a:xfrm>
                <a:off x="-177553" y="6337213"/>
                <a:ext cx="0" cy="122643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</p:grpSp>
        <p:grpSp>
          <p:nvGrpSpPr>
            <p:cNvPr id="291" name="Google Shape;291;p17"/>
            <p:cNvGrpSpPr/>
            <p:nvPr/>
          </p:nvGrpSpPr>
          <p:grpSpPr>
            <a:xfrm>
              <a:off x="9165955" y="454075"/>
              <a:ext cx="122643" cy="5944460"/>
              <a:chOff x="-239403" y="454075"/>
              <a:chExt cx="122643" cy="5944460"/>
            </a:xfrm>
          </p:grpSpPr>
          <p:cxnSp>
            <p:nvCxnSpPr>
              <p:cNvPr id="292" name="Google Shape;292;p17"/>
              <p:cNvCxnSpPr/>
              <p:nvPr/>
            </p:nvCxnSpPr>
            <p:spPr>
              <a:xfrm>
                <a:off x="-178081" y="392753"/>
                <a:ext cx="0" cy="122643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grpSp>
            <p:nvGrpSpPr>
              <p:cNvPr id="293" name="Google Shape;293;p17"/>
              <p:cNvGrpSpPr/>
              <p:nvPr/>
            </p:nvGrpSpPr>
            <p:grpSpPr>
              <a:xfrm rot="5400000">
                <a:off x="-254272" y="5940387"/>
                <a:ext cx="152381" cy="122643"/>
                <a:chOff x="7983367" y="6582509"/>
                <a:chExt cx="152381" cy="488611"/>
              </a:xfrm>
            </p:grpSpPr>
            <p:cxnSp>
              <p:nvCxnSpPr>
                <p:cNvPr id="294" name="Google Shape;294;p17"/>
                <p:cNvCxnSpPr/>
                <p:nvPr/>
              </p:nvCxnSpPr>
              <p:spPr>
                <a:xfrm>
                  <a:off x="8135748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95" name="Google Shape;295;p17"/>
                <p:cNvCxnSpPr/>
                <p:nvPr/>
              </p:nvCxnSpPr>
              <p:spPr>
                <a:xfrm>
                  <a:off x="7983367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96" name="Google Shape;296;p17"/>
              <p:cNvGrpSpPr/>
              <p:nvPr/>
            </p:nvGrpSpPr>
            <p:grpSpPr>
              <a:xfrm rot="5400000">
                <a:off x="-254272" y="5422925"/>
                <a:ext cx="152381" cy="122643"/>
                <a:chOff x="7939547" y="6582509"/>
                <a:chExt cx="152381" cy="488611"/>
              </a:xfrm>
            </p:grpSpPr>
            <p:cxnSp>
              <p:nvCxnSpPr>
                <p:cNvPr id="297" name="Google Shape;297;p17"/>
                <p:cNvCxnSpPr/>
                <p:nvPr/>
              </p:nvCxnSpPr>
              <p:spPr>
                <a:xfrm>
                  <a:off x="8091928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298" name="Google Shape;298;p17"/>
                <p:cNvCxnSpPr/>
                <p:nvPr/>
              </p:nvCxnSpPr>
              <p:spPr>
                <a:xfrm>
                  <a:off x="7939547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99" name="Google Shape;299;p17"/>
              <p:cNvGrpSpPr/>
              <p:nvPr/>
            </p:nvGrpSpPr>
            <p:grpSpPr>
              <a:xfrm rot="5400000">
                <a:off x="-254272" y="4992765"/>
                <a:ext cx="152381" cy="122643"/>
                <a:chOff x="7983029" y="6582509"/>
                <a:chExt cx="152381" cy="488611"/>
              </a:xfrm>
            </p:grpSpPr>
            <p:cxnSp>
              <p:nvCxnSpPr>
                <p:cNvPr id="300" name="Google Shape;300;p17"/>
                <p:cNvCxnSpPr/>
                <p:nvPr/>
              </p:nvCxnSpPr>
              <p:spPr>
                <a:xfrm>
                  <a:off x="8135410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301" name="Google Shape;301;p17"/>
                <p:cNvCxnSpPr/>
                <p:nvPr/>
              </p:nvCxnSpPr>
              <p:spPr>
                <a:xfrm>
                  <a:off x="7983029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02" name="Google Shape;302;p17"/>
              <p:cNvGrpSpPr/>
              <p:nvPr/>
            </p:nvGrpSpPr>
            <p:grpSpPr>
              <a:xfrm rot="5400000">
                <a:off x="-254272" y="4519747"/>
                <a:ext cx="152381" cy="122643"/>
                <a:chOff x="7983653" y="6582509"/>
                <a:chExt cx="152381" cy="488611"/>
              </a:xfrm>
            </p:grpSpPr>
            <p:cxnSp>
              <p:nvCxnSpPr>
                <p:cNvPr id="303" name="Google Shape;303;p17"/>
                <p:cNvCxnSpPr/>
                <p:nvPr/>
              </p:nvCxnSpPr>
              <p:spPr>
                <a:xfrm>
                  <a:off x="8136034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304" name="Google Shape;304;p17"/>
                <p:cNvCxnSpPr/>
                <p:nvPr/>
              </p:nvCxnSpPr>
              <p:spPr>
                <a:xfrm>
                  <a:off x="7983653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05" name="Google Shape;305;p17"/>
              <p:cNvGrpSpPr/>
              <p:nvPr/>
            </p:nvGrpSpPr>
            <p:grpSpPr>
              <a:xfrm rot="5400000">
                <a:off x="-254272" y="4045144"/>
                <a:ext cx="152381" cy="122643"/>
                <a:chOff x="7982692" y="6582509"/>
                <a:chExt cx="152381" cy="488611"/>
              </a:xfrm>
            </p:grpSpPr>
            <p:cxnSp>
              <p:nvCxnSpPr>
                <p:cNvPr id="306" name="Google Shape;306;p17"/>
                <p:cNvCxnSpPr/>
                <p:nvPr/>
              </p:nvCxnSpPr>
              <p:spPr>
                <a:xfrm>
                  <a:off x="8135073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307" name="Google Shape;307;p17"/>
                <p:cNvCxnSpPr/>
                <p:nvPr/>
              </p:nvCxnSpPr>
              <p:spPr>
                <a:xfrm>
                  <a:off x="7982692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08" name="Google Shape;308;p17"/>
              <p:cNvGrpSpPr/>
              <p:nvPr/>
            </p:nvGrpSpPr>
            <p:grpSpPr>
              <a:xfrm rot="5400000">
                <a:off x="-254272" y="3572127"/>
                <a:ext cx="152381" cy="122643"/>
                <a:chOff x="7983317" y="6582509"/>
                <a:chExt cx="152381" cy="488611"/>
              </a:xfrm>
            </p:grpSpPr>
            <p:cxnSp>
              <p:nvCxnSpPr>
                <p:cNvPr id="309" name="Google Shape;309;p17"/>
                <p:cNvCxnSpPr/>
                <p:nvPr/>
              </p:nvCxnSpPr>
              <p:spPr>
                <a:xfrm>
                  <a:off x="8135698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310" name="Google Shape;310;p17"/>
                <p:cNvCxnSpPr/>
                <p:nvPr/>
              </p:nvCxnSpPr>
              <p:spPr>
                <a:xfrm>
                  <a:off x="7983317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11" name="Google Shape;311;p17"/>
              <p:cNvGrpSpPr/>
              <p:nvPr/>
            </p:nvGrpSpPr>
            <p:grpSpPr>
              <a:xfrm rot="5400000">
                <a:off x="-254272" y="3099109"/>
                <a:ext cx="152381" cy="122643"/>
                <a:chOff x="7983941" y="6582509"/>
                <a:chExt cx="152381" cy="488611"/>
              </a:xfrm>
            </p:grpSpPr>
            <p:cxnSp>
              <p:nvCxnSpPr>
                <p:cNvPr id="312" name="Google Shape;312;p17"/>
                <p:cNvCxnSpPr/>
                <p:nvPr/>
              </p:nvCxnSpPr>
              <p:spPr>
                <a:xfrm>
                  <a:off x="8136322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313" name="Google Shape;313;p17"/>
                <p:cNvCxnSpPr/>
                <p:nvPr/>
              </p:nvCxnSpPr>
              <p:spPr>
                <a:xfrm>
                  <a:off x="7983941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14" name="Google Shape;314;p17"/>
              <p:cNvGrpSpPr/>
              <p:nvPr/>
            </p:nvGrpSpPr>
            <p:grpSpPr>
              <a:xfrm rot="5400000">
                <a:off x="-254272" y="2624505"/>
                <a:ext cx="152381" cy="122643"/>
                <a:chOff x="7982979" y="6582509"/>
                <a:chExt cx="152381" cy="488611"/>
              </a:xfrm>
            </p:grpSpPr>
            <p:cxnSp>
              <p:nvCxnSpPr>
                <p:cNvPr id="315" name="Google Shape;315;p17"/>
                <p:cNvCxnSpPr/>
                <p:nvPr/>
              </p:nvCxnSpPr>
              <p:spPr>
                <a:xfrm>
                  <a:off x="8135360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316" name="Google Shape;316;p17"/>
                <p:cNvCxnSpPr/>
                <p:nvPr/>
              </p:nvCxnSpPr>
              <p:spPr>
                <a:xfrm>
                  <a:off x="7982979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17" name="Google Shape;317;p17"/>
              <p:cNvGrpSpPr/>
              <p:nvPr/>
            </p:nvGrpSpPr>
            <p:grpSpPr>
              <a:xfrm rot="5400000">
                <a:off x="-254272" y="2151487"/>
                <a:ext cx="152381" cy="122643"/>
                <a:chOff x="7983603" y="6582509"/>
                <a:chExt cx="152381" cy="488611"/>
              </a:xfrm>
            </p:grpSpPr>
            <p:cxnSp>
              <p:nvCxnSpPr>
                <p:cNvPr id="318" name="Google Shape;318;p17"/>
                <p:cNvCxnSpPr/>
                <p:nvPr/>
              </p:nvCxnSpPr>
              <p:spPr>
                <a:xfrm>
                  <a:off x="8135984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319" name="Google Shape;319;p17"/>
                <p:cNvCxnSpPr/>
                <p:nvPr/>
              </p:nvCxnSpPr>
              <p:spPr>
                <a:xfrm>
                  <a:off x="7983603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20" name="Google Shape;320;p17"/>
              <p:cNvGrpSpPr/>
              <p:nvPr/>
            </p:nvGrpSpPr>
            <p:grpSpPr>
              <a:xfrm rot="5400000">
                <a:off x="-254272" y="1676884"/>
                <a:ext cx="152381" cy="122643"/>
                <a:chOff x="7982642" y="6582509"/>
                <a:chExt cx="152381" cy="488611"/>
              </a:xfrm>
            </p:grpSpPr>
            <p:cxnSp>
              <p:nvCxnSpPr>
                <p:cNvPr id="321" name="Google Shape;321;p17"/>
                <p:cNvCxnSpPr/>
                <p:nvPr/>
              </p:nvCxnSpPr>
              <p:spPr>
                <a:xfrm>
                  <a:off x="8135023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322" name="Google Shape;322;p17"/>
                <p:cNvCxnSpPr/>
                <p:nvPr/>
              </p:nvCxnSpPr>
              <p:spPr>
                <a:xfrm>
                  <a:off x="7982642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23" name="Google Shape;323;p17"/>
              <p:cNvGrpSpPr/>
              <p:nvPr/>
            </p:nvGrpSpPr>
            <p:grpSpPr>
              <a:xfrm rot="5400000">
                <a:off x="-254272" y="997516"/>
                <a:ext cx="152381" cy="122643"/>
                <a:chOff x="7983865" y="6582509"/>
                <a:chExt cx="152381" cy="488611"/>
              </a:xfrm>
            </p:grpSpPr>
            <p:cxnSp>
              <p:nvCxnSpPr>
                <p:cNvPr id="324" name="Google Shape;324;p17"/>
                <p:cNvCxnSpPr/>
                <p:nvPr/>
              </p:nvCxnSpPr>
              <p:spPr>
                <a:xfrm>
                  <a:off x="8136246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325" name="Google Shape;325;p17"/>
                <p:cNvCxnSpPr/>
                <p:nvPr/>
              </p:nvCxnSpPr>
              <p:spPr>
                <a:xfrm>
                  <a:off x="7983865" y="6582509"/>
                  <a:ext cx="0" cy="48861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326" name="Google Shape;326;p17"/>
              <p:cNvCxnSpPr/>
              <p:nvPr/>
            </p:nvCxnSpPr>
            <p:spPr>
              <a:xfrm>
                <a:off x="-178081" y="6337213"/>
                <a:ext cx="0" cy="122643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</p:grpSp>
        <p:grpSp>
          <p:nvGrpSpPr>
            <p:cNvPr id="327" name="Google Shape;327;p17"/>
            <p:cNvGrpSpPr/>
            <p:nvPr/>
          </p:nvGrpSpPr>
          <p:grpSpPr>
            <a:xfrm>
              <a:off x="458318" y="-141165"/>
              <a:ext cx="8226592" cy="122223"/>
              <a:chOff x="458318" y="6582508"/>
              <a:chExt cx="8226592" cy="486937"/>
            </a:xfrm>
          </p:grpSpPr>
          <p:cxnSp>
            <p:nvCxnSpPr>
              <p:cNvPr id="328" name="Google Shape;328;p17"/>
              <p:cNvCxnSpPr/>
              <p:nvPr/>
            </p:nvCxnSpPr>
            <p:spPr>
              <a:xfrm>
                <a:off x="458318" y="6582508"/>
                <a:ext cx="0" cy="48693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17"/>
              <p:cNvCxnSpPr/>
              <p:nvPr/>
            </p:nvCxnSpPr>
            <p:spPr>
              <a:xfrm>
                <a:off x="8684910" y="6582508"/>
                <a:ext cx="0" cy="48693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grpSp>
            <p:nvGrpSpPr>
              <p:cNvPr id="330" name="Google Shape;330;p17"/>
              <p:cNvGrpSpPr/>
              <p:nvPr/>
            </p:nvGrpSpPr>
            <p:grpSpPr>
              <a:xfrm>
                <a:off x="8019305" y="6582508"/>
                <a:ext cx="152411" cy="486937"/>
                <a:chOff x="8016562" y="6582508"/>
                <a:chExt cx="152411" cy="486937"/>
              </a:xfrm>
            </p:grpSpPr>
            <p:cxnSp>
              <p:nvCxnSpPr>
                <p:cNvPr id="331" name="Google Shape;331;p17"/>
                <p:cNvCxnSpPr/>
                <p:nvPr/>
              </p:nvCxnSpPr>
              <p:spPr>
                <a:xfrm>
                  <a:off x="8168973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332" name="Google Shape;332;p17"/>
                <p:cNvCxnSpPr/>
                <p:nvPr/>
              </p:nvCxnSpPr>
              <p:spPr>
                <a:xfrm>
                  <a:off x="8016562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33" name="Google Shape;333;p17"/>
              <p:cNvGrpSpPr/>
              <p:nvPr/>
            </p:nvGrpSpPr>
            <p:grpSpPr>
              <a:xfrm>
                <a:off x="7288211" y="6582508"/>
                <a:ext cx="152410" cy="486937"/>
                <a:chOff x="7983725" y="6582508"/>
                <a:chExt cx="152410" cy="486937"/>
              </a:xfrm>
            </p:grpSpPr>
            <p:cxnSp>
              <p:nvCxnSpPr>
                <p:cNvPr id="334" name="Google Shape;334;p17"/>
                <p:cNvCxnSpPr/>
                <p:nvPr/>
              </p:nvCxnSpPr>
              <p:spPr>
                <a:xfrm>
                  <a:off x="8136135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335" name="Google Shape;335;p17"/>
                <p:cNvCxnSpPr/>
                <p:nvPr/>
              </p:nvCxnSpPr>
              <p:spPr>
                <a:xfrm>
                  <a:off x="7983725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36" name="Google Shape;336;p17"/>
              <p:cNvGrpSpPr/>
              <p:nvPr/>
            </p:nvGrpSpPr>
            <p:grpSpPr>
              <a:xfrm>
                <a:off x="6622606" y="6582508"/>
                <a:ext cx="152410" cy="486937"/>
                <a:chOff x="8016377" y="6582508"/>
                <a:chExt cx="152410" cy="486937"/>
              </a:xfrm>
            </p:grpSpPr>
            <p:cxnSp>
              <p:nvCxnSpPr>
                <p:cNvPr id="337" name="Google Shape;337;p17"/>
                <p:cNvCxnSpPr/>
                <p:nvPr/>
              </p:nvCxnSpPr>
              <p:spPr>
                <a:xfrm>
                  <a:off x="8168787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338" name="Google Shape;338;p17"/>
                <p:cNvCxnSpPr/>
                <p:nvPr/>
              </p:nvCxnSpPr>
              <p:spPr>
                <a:xfrm>
                  <a:off x="8016377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39" name="Google Shape;339;p17"/>
              <p:cNvGrpSpPr/>
              <p:nvPr/>
            </p:nvGrpSpPr>
            <p:grpSpPr>
              <a:xfrm>
                <a:off x="5891512" y="6582508"/>
                <a:ext cx="152410" cy="486937"/>
                <a:chOff x="7983540" y="6582508"/>
                <a:chExt cx="152410" cy="486937"/>
              </a:xfrm>
            </p:grpSpPr>
            <p:cxnSp>
              <p:nvCxnSpPr>
                <p:cNvPr id="340" name="Google Shape;340;p17"/>
                <p:cNvCxnSpPr/>
                <p:nvPr/>
              </p:nvCxnSpPr>
              <p:spPr>
                <a:xfrm>
                  <a:off x="8135950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341" name="Google Shape;341;p17"/>
                <p:cNvCxnSpPr/>
                <p:nvPr/>
              </p:nvCxnSpPr>
              <p:spPr>
                <a:xfrm>
                  <a:off x="7983540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42" name="Google Shape;342;p17"/>
              <p:cNvGrpSpPr/>
              <p:nvPr/>
            </p:nvGrpSpPr>
            <p:grpSpPr>
              <a:xfrm>
                <a:off x="5225907" y="6582508"/>
                <a:ext cx="152411" cy="486937"/>
                <a:chOff x="8016192" y="6582508"/>
                <a:chExt cx="152411" cy="486937"/>
              </a:xfrm>
            </p:grpSpPr>
            <p:cxnSp>
              <p:nvCxnSpPr>
                <p:cNvPr id="343" name="Google Shape;343;p17"/>
                <p:cNvCxnSpPr/>
                <p:nvPr/>
              </p:nvCxnSpPr>
              <p:spPr>
                <a:xfrm>
                  <a:off x="8168603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344" name="Google Shape;344;p17"/>
                <p:cNvCxnSpPr/>
                <p:nvPr/>
              </p:nvCxnSpPr>
              <p:spPr>
                <a:xfrm>
                  <a:off x="8016192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45" name="Google Shape;345;p17"/>
              <p:cNvGrpSpPr/>
              <p:nvPr/>
            </p:nvGrpSpPr>
            <p:grpSpPr>
              <a:xfrm>
                <a:off x="4528153" y="6582508"/>
                <a:ext cx="119070" cy="486937"/>
                <a:chOff x="8016695" y="6582508"/>
                <a:chExt cx="119070" cy="486937"/>
              </a:xfrm>
            </p:grpSpPr>
            <p:cxnSp>
              <p:nvCxnSpPr>
                <p:cNvPr id="346" name="Google Shape;346;p17"/>
                <p:cNvCxnSpPr/>
                <p:nvPr/>
              </p:nvCxnSpPr>
              <p:spPr>
                <a:xfrm>
                  <a:off x="8135765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347" name="Google Shape;347;p17"/>
                <p:cNvCxnSpPr/>
                <p:nvPr/>
              </p:nvCxnSpPr>
              <p:spPr>
                <a:xfrm>
                  <a:off x="8016695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48" name="Google Shape;348;p17"/>
              <p:cNvGrpSpPr/>
              <p:nvPr/>
            </p:nvGrpSpPr>
            <p:grpSpPr>
              <a:xfrm>
                <a:off x="3797059" y="6582508"/>
                <a:ext cx="152411" cy="486937"/>
                <a:chOff x="7983858" y="6582508"/>
                <a:chExt cx="152411" cy="486937"/>
              </a:xfrm>
            </p:grpSpPr>
            <p:cxnSp>
              <p:nvCxnSpPr>
                <p:cNvPr id="349" name="Google Shape;349;p17"/>
                <p:cNvCxnSpPr/>
                <p:nvPr/>
              </p:nvCxnSpPr>
              <p:spPr>
                <a:xfrm>
                  <a:off x="8136269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350" name="Google Shape;350;p17"/>
                <p:cNvCxnSpPr/>
                <p:nvPr/>
              </p:nvCxnSpPr>
              <p:spPr>
                <a:xfrm>
                  <a:off x="7983858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51" name="Google Shape;351;p17"/>
              <p:cNvGrpSpPr/>
              <p:nvPr/>
            </p:nvGrpSpPr>
            <p:grpSpPr>
              <a:xfrm>
                <a:off x="3131454" y="6582508"/>
                <a:ext cx="152410" cy="486937"/>
                <a:chOff x="8016510" y="6582508"/>
                <a:chExt cx="152410" cy="486937"/>
              </a:xfrm>
            </p:grpSpPr>
            <p:cxnSp>
              <p:nvCxnSpPr>
                <p:cNvPr id="352" name="Google Shape;352;p17"/>
                <p:cNvCxnSpPr/>
                <p:nvPr/>
              </p:nvCxnSpPr>
              <p:spPr>
                <a:xfrm>
                  <a:off x="8168920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353" name="Google Shape;353;p17"/>
                <p:cNvCxnSpPr/>
                <p:nvPr/>
              </p:nvCxnSpPr>
              <p:spPr>
                <a:xfrm>
                  <a:off x="8016510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54" name="Google Shape;354;p17"/>
              <p:cNvGrpSpPr/>
              <p:nvPr/>
            </p:nvGrpSpPr>
            <p:grpSpPr>
              <a:xfrm>
                <a:off x="2400360" y="6582508"/>
                <a:ext cx="152411" cy="486937"/>
                <a:chOff x="7983673" y="6582508"/>
                <a:chExt cx="152411" cy="486937"/>
              </a:xfrm>
            </p:grpSpPr>
            <p:cxnSp>
              <p:nvCxnSpPr>
                <p:cNvPr id="355" name="Google Shape;355;p17"/>
                <p:cNvCxnSpPr/>
                <p:nvPr/>
              </p:nvCxnSpPr>
              <p:spPr>
                <a:xfrm>
                  <a:off x="8136084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356" name="Google Shape;356;p17"/>
                <p:cNvCxnSpPr/>
                <p:nvPr/>
              </p:nvCxnSpPr>
              <p:spPr>
                <a:xfrm>
                  <a:off x="7983673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57" name="Google Shape;357;p17"/>
              <p:cNvGrpSpPr/>
              <p:nvPr/>
            </p:nvGrpSpPr>
            <p:grpSpPr>
              <a:xfrm>
                <a:off x="1734755" y="6582508"/>
                <a:ext cx="152411" cy="486937"/>
                <a:chOff x="8016325" y="6582508"/>
                <a:chExt cx="152411" cy="486937"/>
              </a:xfrm>
            </p:grpSpPr>
            <p:cxnSp>
              <p:nvCxnSpPr>
                <p:cNvPr id="358" name="Google Shape;358;p17"/>
                <p:cNvCxnSpPr/>
                <p:nvPr/>
              </p:nvCxnSpPr>
              <p:spPr>
                <a:xfrm>
                  <a:off x="8168736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359" name="Google Shape;359;p17"/>
                <p:cNvCxnSpPr/>
                <p:nvPr/>
              </p:nvCxnSpPr>
              <p:spPr>
                <a:xfrm>
                  <a:off x="8016325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60" name="Google Shape;360;p17"/>
              <p:cNvGrpSpPr/>
              <p:nvPr/>
            </p:nvGrpSpPr>
            <p:grpSpPr>
              <a:xfrm>
                <a:off x="1003662" y="6582508"/>
                <a:ext cx="152410" cy="486937"/>
                <a:chOff x="7983489" y="6582508"/>
                <a:chExt cx="152410" cy="486937"/>
              </a:xfrm>
            </p:grpSpPr>
            <p:cxnSp>
              <p:nvCxnSpPr>
                <p:cNvPr id="361" name="Google Shape;361;p17"/>
                <p:cNvCxnSpPr/>
                <p:nvPr/>
              </p:nvCxnSpPr>
              <p:spPr>
                <a:xfrm>
                  <a:off x="8135899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362" name="Google Shape;362;p17"/>
                <p:cNvCxnSpPr/>
                <p:nvPr/>
              </p:nvCxnSpPr>
              <p:spPr>
                <a:xfrm>
                  <a:off x="7983489" y="6582508"/>
                  <a:ext cx="0" cy="486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363" name="Google Shape;363;p17"/>
          <p:cNvSpPr txBox="1">
            <a:spLocks noGrp="1"/>
          </p:cNvSpPr>
          <p:nvPr>
            <p:ph type="dt" idx="10"/>
          </p:nvPr>
        </p:nvSpPr>
        <p:spPr>
          <a:xfrm>
            <a:off x="7440215" y="4767263"/>
            <a:ext cx="54530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4" name="Google Shape;364;p17"/>
          <p:cNvSpPr txBox="1">
            <a:spLocks noGrp="1"/>
          </p:cNvSpPr>
          <p:nvPr>
            <p:ph type="ftr" idx="11"/>
          </p:nvPr>
        </p:nvSpPr>
        <p:spPr>
          <a:xfrm>
            <a:off x="432196" y="4767263"/>
            <a:ext cx="68294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5" name="Google Shape;365;p17"/>
          <p:cNvSpPr txBox="1">
            <a:spLocks noGrp="1"/>
          </p:cNvSpPr>
          <p:nvPr>
            <p:ph type="sldNum" idx="12"/>
          </p:nvPr>
        </p:nvSpPr>
        <p:spPr>
          <a:xfrm>
            <a:off x="8139113" y="4767263"/>
            <a:ext cx="531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p32"/>
          <p:cNvGrpSpPr/>
          <p:nvPr/>
        </p:nvGrpSpPr>
        <p:grpSpPr>
          <a:xfrm>
            <a:off x="-151261" y="-105984"/>
            <a:ext cx="9439059" cy="5353101"/>
            <a:chOff x="-151381" y="-141189"/>
            <a:chExt cx="9440003" cy="7136516"/>
          </a:xfrm>
        </p:grpSpPr>
        <p:grpSp>
          <p:nvGrpSpPr>
            <p:cNvPr id="595" name="Google Shape;595;p32"/>
            <p:cNvGrpSpPr/>
            <p:nvPr/>
          </p:nvGrpSpPr>
          <p:grpSpPr>
            <a:xfrm>
              <a:off x="458318" y="6873115"/>
              <a:ext cx="8226592" cy="122212"/>
              <a:chOff x="458318" y="6582078"/>
              <a:chExt cx="8226592" cy="486900"/>
            </a:xfrm>
          </p:grpSpPr>
          <p:cxnSp>
            <p:nvCxnSpPr>
              <p:cNvPr id="596" name="Google Shape;596;p32"/>
              <p:cNvCxnSpPr/>
              <p:nvPr/>
            </p:nvCxnSpPr>
            <p:spPr>
              <a:xfrm>
                <a:off x="458318" y="6582078"/>
                <a:ext cx="0" cy="486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32"/>
              <p:cNvCxnSpPr/>
              <p:nvPr/>
            </p:nvCxnSpPr>
            <p:spPr>
              <a:xfrm>
                <a:off x="8684910" y="6582078"/>
                <a:ext cx="0" cy="486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grpSp>
            <p:nvGrpSpPr>
              <p:cNvPr id="598" name="Google Shape;598;p32"/>
              <p:cNvGrpSpPr/>
              <p:nvPr/>
            </p:nvGrpSpPr>
            <p:grpSpPr>
              <a:xfrm>
                <a:off x="8019305" y="6582078"/>
                <a:ext cx="152411" cy="486900"/>
                <a:chOff x="8016562" y="6582078"/>
                <a:chExt cx="152411" cy="486900"/>
              </a:xfrm>
            </p:grpSpPr>
            <p:cxnSp>
              <p:nvCxnSpPr>
                <p:cNvPr id="599" name="Google Shape;599;p32"/>
                <p:cNvCxnSpPr/>
                <p:nvPr/>
              </p:nvCxnSpPr>
              <p:spPr>
                <a:xfrm>
                  <a:off x="8168973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00" name="Google Shape;600;p32"/>
                <p:cNvCxnSpPr/>
                <p:nvPr/>
              </p:nvCxnSpPr>
              <p:spPr>
                <a:xfrm>
                  <a:off x="8016562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01" name="Google Shape;601;p32"/>
              <p:cNvGrpSpPr/>
              <p:nvPr/>
            </p:nvGrpSpPr>
            <p:grpSpPr>
              <a:xfrm>
                <a:off x="7288211" y="6582078"/>
                <a:ext cx="152410" cy="486900"/>
                <a:chOff x="7983725" y="6582078"/>
                <a:chExt cx="152410" cy="486900"/>
              </a:xfrm>
            </p:grpSpPr>
            <p:cxnSp>
              <p:nvCxnSpPr>
                <p:cNvPr id="602" name="Google Shape;602;p32"/>
                <p:cNvCxnSpPr/>
                <p:nvPr/>
              </p:nvCxnSpPr>
              <p:spPr>
                <a:xfrm>
                  <a:off x="8136135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03" name="Google Shape;603;p32"/>
                <p:cNvCxnSpPr/>
                <p:nvPr/>
              </p:nvCxnSpPr>
              <p:spPr>
                <a:xfrm>
                  <a:off x="7983725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04" name="Google Shape;604;p32"/>
              <p:cNvGrpSpPr/>
              <p:nvPr/>
            </p:nvGrpSpPr>
            <p:grpSpPr>
              <a:xfrm>
                <a:off x="6622606" y="6582078"/>
                <a:ext cx="152410" cy="486900"/>
                <a:chOff x="8016377" y="6582078"/>
                <a:chExt cx="152410" cy="486900"/>
              </a:xfrm>
            </p:grpSpPr>
            <p:cxnSp>
              <p:nvCxnSpPr>
                <p:cNvPr id="605" name="Google Shape;605;p32"/>
                <p:cNvCxnSpPr/>
                <p:nvPr/>
              </p:nvCxnSpPr>
              <p:spPr>
                <a:xfrm>
                  <a:off x="8168787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06" name="Google Shape;606;p32"/>
                <p:cNvCxnSpPr/>
                <p:nvPr/>
              </p:nvCxnSpPr>
              <p:spPr>
                <a:xfrm>
                  <a:off x="8016377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07" name="Google Shape;607;p32"/>
              <p:cNvGrpSpPr/>
              <p:nvPr/>
            </p:nvGrpSpPr>
            <p:grpSpPr>
              <a:xfrm>
                <a:off x="5891512" y="6582078"/>
                <a:ext cx="152410" cy="486900"/>
                <a:chOff x="7983540" y="6582078"/>
                <a:chExt cx="152410" cy="486900"/>
              </a:xfrm>
            </p:grpSpPr>
            <p:cxnSp>
              <p:nvCxnSpPr>
                <p:cNvPr id="608" name="Google Shape;608;p32"/>
                <p:cNvCxnSpPr/>
                <p:nvPr/>
              </p:nvCxnSpPr>
              <p:spPr>
                <a:xfrm>
                  <a:off x="8135950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09" name="Google Shape;609;p32"/>
                <p:cNvCxnSpPr/>
                <p:nvPr/>
              </p:nvCxnSpPr>
              <p:spPr>
                <a:xfrm>
                  <a:off x="7983540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10" name="Google Shape;610;p32"/>
              <p:cNvGrpSpPr/>
              <p:nvPr/>
            </p:nvGrpSpPr>
            <p:grpSpPr>
              <a:xfrm>
                <a:off x="5225907" y="6582078"/>
                <a:ext cx="152411" cy="486900"/>
                <a:chOff x="8016192" y="6582078"/>
                <a:chExt cx="152411" cy="486900"/>
              </a:xfrm>
            </p:grpSpPr>
            <p:cxnSp>
              <p:nvCxnSpPr>
                <p:cNvPr id="611" name="Google Shape;611;p32"/>
                <p:cNvCxnSpPr/>
                <p:nvPr/>
              </p:nvCxnSpPr>
              <p:spPr>
                <a:xfrm>
                  <a:off x="8168603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12" name="Google Shape;612;p32"/>
                <p:cNvCxnSpPr/>
                <p:nvPr/>
              </p:nvCxnSpPr>
              <p:spPr>
                <a:xfrm>
                  <a:off x="8016192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13" name="Google Shape;613;p32"/>
              <p:cNvGrpSpPr/>
              <p:nvPr/>
            </p:nvGrpSpPr>
            <p:grpSpPr>
              <a:xfrm>
                <a:off x="4528153" y="6582078"/>
                <a:ext cx="119070" cy="486900"/>
                <a:chOff x="8016695" y="6582078"/>
                <a:chExt cx="119070" cy="486900"/>
              </a:xfrm>
            </p:grpSpPr>
            <p:cxnSp>
              <p:nvCxnSpPr>
                <p:cNvPr id="614" name="Google Shape;614;p32"/>
                <p:cNvCxnSpPr/>
                <p:nvPr/>
              </p:nvCxnSpPr>
              <p:spPr>
                <a:xfrm>
                  <a:off x="8135765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15" name="Google Shape;615;p32"/>
                <p:cNvCxnSpPr/>
                <p:nvPr/>
              </p:nvCxnSpPr>
              <p:spPr>
                <a:xfrm>
                  <a:off x="8016695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16" name="Google Shape;616;p32"/>
              <p:cNvGrpSpPr/>
              <p:nvPr/>
            </p:nvGrpSpPr>
            <p:grpSpPr>
              <a:xfrm>
                <a:off x="3797059" y="6582078"/>
                <a:ext cx="152411" cy="486900"/>
                <a:chOff x="7983858" y="6582078"/>
                <a:chExt cx="152411" cy="486900"/>
              </a:xfrm>
            </p:grpSpPr>
            <p:cxnSp>
              <p:nvCxnSpPr>
                <p:cNvPr id="617" name="Google Shape;617;p32"/>
                <p:cNvCxnSpPr/>
                <p:nvPr/>
              </p:nvCxnSpPr>
              <p:spPr>
                <a:xfrm>
                  <a:off x="8136269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18" name="Google Shape;618;p32"/>
                <p:cNvCxnSpPr/>
                <p:nvPr/>
              </p:nvCxnSpPr>
              <p:spPr>
                <a:xfrm>
                  <a:off x="7983858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19" name="Google Shape;619;p32"/>
              <p:cNvGrpSpPr/>
              <p:nvPr/>
            </p:nvGrpSpPr>
            <p:grpSpPr>
              <a:xfrm>
                <a:off x="3131454" y="6582078"/>
                <a:ext cx="152410" cy="486900"/>
                <a:chOff x="8016510" y="6582078"/>
                <a:chExt cx="152410" cy="486900"/>
              </a:xfrm>
            </p:grpSpPr>
            <p:cxnSp>
              <p:nvCxnSpPr>
                <p:cNvPr id="620" name="Google Shape;620;p32"/>
                <p:cNvCxnSpPr/>
                <p:nvPr/>
              </p:nvCxnSpPr>
              <p:spPr>
                <a:xfrm>
                  <a:off x="8168920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21" name="Google Shape;621;p32"/>
                <p:cNvCxnSpPr/>
                <p:nvPr/>
              </p:nvCxnSpPr>
              <p:spPr>
                <a:xfrm>
                  <a:off x="8016510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22" name="Google Shape;622;p32"/>
              <p:cNvGrpSpPr/>
              <p:nvPr/>
            </p:nvGrpSpPr>
            <p:grpSpPr>
              <a:xfrm>
                <a:off x="2400360" y="6582078"/>
                <a:ext cx="152411" cy="486900"/>
                <a:chOff x="7983673" y="6582078"/>
                <a:chExt cx="152411" cy="486900"/>
              </a:xfrm>
            </p:grpSpPr>
            <p:cxnSp>
              <p:nvCxnSpPr>
                <p:cNvPr id="623" name="Google Shape;623;p32"/>
                <p:cNvCxnSpPr/>
                <p:nvPr/>
              </p:nvCxnSpPr>
              <p:spPr>
                <a:xfrm>
                  <a:off x="8136084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24" name="Google Shape;624;p32"/>
                <p:cNvCxnSpPr/>
                <p:nvPr/>
              </p:nvCxnSpPr>
              <p:spPr>
                <a:xfrm>
                  <a:off x="7983673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25" name="Google Shape;625;p32"/>
              <p:cNvGrpSpPr/>
              <p:nvPr/>
            </p:nvGrpSpPr>
            <p:grpSpPr>
              <a:xfrm>
                <a:off x="1734755" y="6582078"/>
                <a:ext cx="152411" cy="486900"/>
                <a:chOff x="8016325" y="6582078"/>
                <a:chExt cx="152411" cy="486900"/>
              </a:xfrm>
            </p:grpSpPr>
            <p:cxnSp>
              <p:nvCxnSpPr>
                <p:cNvPr id="626" name="Google Shape;626;p32"/>
                <p:cNvCxnSpPr/>
                <p:nvPr/>
              </p:nvCxnSpPr>
              <p:spPr>
                <a:xfrm>
                  <a:off x="8168736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27" name="Google Shape;627;p32"/>
                <p:cNvCxnSpPr/>
                <p:nvPr/>
              </p:nvCxnSpPr>
              <p:spPr>
                <a:xfrm>
                  <a:off x="8016325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28" name="Google Shape;628;p32"/>
              <p:cNvGrpSpPr/>
              <p:nvPr/>
            </p:nvGrpSpPr>
            <p:grpSpPr>
              <a:xfrm>
                <a:off x="1003662" y="6582078"/>
                <a:ext cx="152410" cy="486900"/>
                <a:chOff x="7983489" y="6582078"/>
                <a:chExt cx="152410" cy="486900"/>
              </a:xfrm>
            </p:grpSpPr>
            <p:cxnSp>
              <p:nvCxnSpPr>
                <p:cNvPr id="629" name="Google Shape;629;p32"/>
                <p:cNvCxnSpPr/>
                <p:nvPr/>
              </p:nvCxnSpPr>
              <p:spPr>
                <a:xfrm>
                  <a:off x="8135899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30" name="Google Shape;630;p32"/>
                <p:cNvCxnSpPr/>
                <p:nvPr/>
              </p:nvCxnSpPr>
              <p:spPr>
                <a:xfrm>
                  <a:off x="7983489" y="658207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31" name="Google Shape;631;p32"/>
            <p:cNvGrpSpPr/>
            <p:nvPr/>
          </p:nvGrpSpPr>
          <p:grpSpPr>
            <a:xfrm>
              <a:off x="-151381" y="454074"/>
              <a:ext cx="173923" cy="5944460"/>
              <a:chOff x="-238931" y="454075"/>
              <a:chExt cx="173923" cy="5944460"/>
            </a:xfrm>
          </p:grpSpPr>
          <p:cxnSp>
            <p:nvCxnSpPr>
              <p:cNvPr id="632" name="Google Shape;632;p32"/>
              <p:cNvCxnSpPr/>
              <p:nvPr/>
            </p:nvCxnSpPr>
            <p:spPr>
              <a:xfrm>
                <a:off x="-177581" y="392725"/>
                <a:ext cx="0" cy="122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grpSp>
            <p:nvGrpSpPr>
              <p:cNvPr id="633" name="Google Shape;633;p32"/>
              <p:cNvGrpSpPr/>
              <p:nvPr/>
            </p:nvGrpSpPr>
            <p:grpSpPr>
              <a:xfrm rot="5400000">
                <a:off x="-211454" y="5899708"/>
                <a:ext cx="152381" cy="140510"/>
                <a:chOff x="7951621" y="6376423"/>
                <a:chExt cx="152381" cy="559800"/>
              </a:xfrm>
            </p:grpSpPr>
            <p:cxnSp>
              <p:nvCxnSpPr>
                <p:cNvPr id="634" name="Google Shape;634;p32"/>
                <p:cNvCxnSpPr/>
                <p:nvPr/>
              </p:nvCxnSpPr>
              <p:spPr>
                <a:xfrm>
                  <a:off x="8104002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35" name="Google Shape;635;p32"/>
                <p:cNvCxnSpPr/>
                <p:nvPr/>
              </p:nvCxnSpPr>
              <p:spPr>
                <a:xfrm>
                  <a:off x="7951621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36" name="Google Shape;636;p32"/>
              <p:cNvGrpSpPr/>
              <p:nvPr/>
            </p:nvGrpSpPr>
            <p:grpSpPr>
              <a:xfrm rot="5400000">
                <a:off x="-211454" y="5382246"/>
                <a:ext cx="152381" cy="140510"/>
                <a:chOff x="7907801" y="6376423"/>
                <a:chExt cx="152381" cy="559800"/>
              </a:xfrm>
            </p:grpSpPr>
            <p:cxnSp>
              <p:nvCxnSpPr>
                <p:cNvPr id="637" name="Google Shape;637;p32"/>
                <p:cNvCxnSpPr/>
                <p:nvPr/>
              </p:nvCxnSpPr>
              <p:spPr>
                <a:xfrm>
                  <a:off x="8060182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38" name="Google Shape;638;p32"/>
                <p:cNvCxnSpPr/>
                <p:nvPr/>
              </p:nvCxnSpPr>
              <p:spPr>
                <a:xfrm>
                  <a:off x="7907801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39" name="Google Shape;639;p32"/>
              <p:cNvGrpSpPr/>
              <p:nvPr/>
            </p:nvGrpSpPr>
            <p:grpSpPr>
              <a:xfrm rot="5400000">
                <a:off x="-211454" y="4952086"/>
                <a:ext cx="152381" cy="140510"/>
                <a:chOff x="7951283" y="6376423"/>
                <a:chExt cx="152381" cy="559800"/>
              </a:xfrm>
            </p:grpSpPr>
            <p:cxnSp>
              <p:nvCxnSpPr>
                <p:cNvPr id="640" name="Google Shape;640;p32"/>
                <p:cNvCxnSpPr/>
                <p:nvPr/>
              </p:nvCxnSpPr>
              <p:spPr>
                <a:xfrm>
                  <a:off x="8103664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41" name="Google Shape;641;p32"/>
                <p:cNvCxnSpPr/>
                <p:nvPr/>
              </p:nvCxnSpPr>
              <p:spPr>
                <a:xfrm>
                  <a:off x="7951283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42" name="Google Shape;642;p32"/>
              <p:cNvGrpSpPr/>
              <p:nvPr/>
            </p:nvGrpSpPr>
            <p:grpSpPr>
              <a:xfrm rot="5400000">
                <a:off x="-211454" y="4479069"/>
                <a:ext cx="152381" cy="140510"/>
                <a:chOff x="7951908" y="6376423"/>
                <a:chExt cx="152381" cy="559800"/>
              </a:xfrm>
            </p:grpSpPr>
            <p:cxnSp>
              <p:nvCxnSpPr>
                <p:cNvPr id="643" name="Google Shape;643;p32"/>
                <p:cNvCxnSpPr/>
                <p:nvPr/>
              </p:nvCxnSpPr>
              <p:spPr>
                <a:xfrm>
                  <a:off x="8104289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44" name="Google Shape;644;p32"/>
                <p:cNvCxnSpPr/>
                <p:nvPr/>
              </p:nvCxnSpPr>
              <p:spPr>
                <a:xfrm>
                  <a:off x="7951908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45" name="Google Shape;645;p32"/>
              <p:cNvGrpSpPr/>
              <p:nvPr/>
            </p:nvGrpSpPr>
            <p:grpSpPr>
              <a:xfrm rot="5400000">
                <a:off x="-211454" y="4004465"/>
                <a:ext cx="152381" cy="140510"/>
                <a:chOff x="7950946" y="6376423"/>
                <a:chExt cx="152381" cy="559800"/>
              </a:xfrm>
            </p:grpSpPr>
            <p:cxnSp>
              <p:nvCxnSpPr>
                <p:cNvPr id="646" name="Google Shape;646;p32"/>
                <p:cNvCxnSpPr/>
                <p:nvPr/>
              </p:nvCxnSpPr>
              <p:spPr>
                <a:xfrm>
                  <a:off x="8103327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47" name="Google Shape;647;p32"/>
                <p:cNvCxnSpPr/>
                <p:nvPr/>
              </p:nvCxnSpPr>
              <p:spPr>
                <a:xfrm>
                  <a:off x="7950946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48" name="Google Shape;648;p32"/>
              <p:cNvGrpSpPr/>
              <p:nvPr/>
            </p:nvGrpSpPr>
            <p:grpSpPr>
              <a:xfrm rot="5400000">
                <a:off x="-211454" y="3531448"/>
                <a:ext cx="152381" cy="140510"/>
                <a:chOff x="7951571" y="6376423"/>
                <a:chExt cx="152381" cy="559800"/>
              </a:xfrm>
            </p:grpSpPr>
            <p:cxnSp>
              <p:nvCxnSpPr>
                <p:cNvPr id="649" name="Google Shape;649;p32"/>
                <p:cNvCxnSpPr/>
                <p:nvPr/>
              </p:nvCxnSpPr>
              <p:spPr>
                <a:xfrm>
                  <a:off x="8103952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50" name="Google Shape;650;p32"/>
                <p:cNvCxnSpPr/>
                <p:nvPr/>
              </p:nvCxnSpPr>
              <p:spPr>
                <a:xfrm>
                  <a:off x="7951571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51" name="Google Shape;651;p32"/>
              <p:cNvGrpSpPr/>
              <p:nvPr/>
            </p:nvGrpSpPr>
            <p:grpSpPr>
              <a:xfrm rot="5400000">
                <a:off x="-211454" y="3058431"/>
                <a:ext cx="152381" cy="140510"/>
                <a:chOff x="7952196" y="6376423"/>
                <a:chExt cx="152381" cy="559800"/>
              </a:xfrm>
            </p:grpSpPr>
            <p:cxnSp>
              <p:nvCxnSpPr>
                <p:cNvPr id="652" name="Google Shape;652;p32"/>
                <p:cNvCxnSpPr/>
                <p:nvPr/>
              </p:nvCxnSpPr>
              <p:spPr>
                <a:xfrm>
                  <a:off x="8104577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53" name="Google Shape;653;p32"/>
                <p:cNvCxnSpPr/>
                <p:nvPr/>
              </p:nvCxnSpPr>
              <p:spPr>
                <a:xfrm>
                  <a:off x="7952196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54" name="Google Shape;654;p32"/>
              <p:cNvGrpSpPr/>
              <p:nvPr/>
            </p:nvGrpSpPr>
            <p:grpSpPr>
              <a:xfrm rot="5400000">
                <a:off x="-211454" y="2583826"/>
                <a:ext cx="152381" cy="140510"/>
                <a:chOff x="7951233" y="6376423"/>
                <a:chExt cx="152381" cy="559800"/>
              </a:xfrm>
            </p:grpSpPr>
            <p:cxnSp>
              <p:nvCxnSpPr>
                <p:cNvPr id="655" name="Google Shape;655;p32"/>
                <p:cNvCxnSpPr/>
                <p:nvPr/>
              </p:nvCxnSpPr>
              <p:spPr>
                <a:xfrm>
                  <a:off x="8103614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56" name="Google Shape;656;p32"/>
                <p:cNvCxnSpPr/>
                <p:nvPr/>
              </p:nvCxnSpPr>
              <p:spPr>
                <a:xfrm>
                  <a:off x="7951233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57" name="Google Shape;657;p32"/>
              <p:cNvGrpSpPr/>
              <p:nvPr/>
            </p:nvGrpSpPr>
            <p:grpSpPr>
              <a:xfrm rot="5400000">
                <a:off x="-211454" y="2110809"/>
                <a:ext cx="152381" cy="140510"/>
                <a:chOff x="7951858" y="6376423"/>
                <a:chExt cx="152381" cy="559800"/>
              </a:xfrm>
            </p:grpSpPr>
            <p:cxnSp>
              <p:nvCxnSpPr>
                <p:cNvPr id="658" name="Google Shape;658;p32"/>
                <p:cNvCxnSpPr/>
                <p:nvPr/>
              </p:nvCxnSpPr>
              <p:spPr>
                <a:xfrm>
                  <a:off x="8104239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59" name="Google Shape;659;p32"/>
                <p:cNvCxnSpPr/>
                <p:nvPr/>
              </p:nvCxnSpPr>
              <p:spPr>
                <a:xfrm>
                  <a:off x="7951858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60" name="Google Shape;660;p32"/>
              <p:cNvGrpSpPr/>
              <p:nvPr/>
            </p:nvGrpSpPr>
            <p:grpSpPr>
              <a:xfrm rot="5400000">
                <a:off x="-211454" y="1636205"/>
                <a:ext cx="152381" cy="140510"/>
                <a:chOff x="7950896" y="6376423"/>
                <a:chExt cx="152381" cy="559800"/>
              </a:xfrm>
            </p:grpSpPr>
            <p:cxnSp>
              <p:nvCxnSpPr>
                <p:cNvPr id="661" name="Google Shape;661;p32"/>
                <p:cNvCxnSpPr/>
                <p:nvPr/>
              </p:nvCxnSpPr>
              <p:spPr>
                <a:xfrm>
                  <a:off x="8103277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62" name="Google Shape;662;p32"/>
                <p:cNvCxnSpPr/>
                <p:nvPr/>
              </p:nvCxnSpPr>
              <p:spPr>
                <a:xfrm>
                  <a:off x="7950896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63" name="Google Shape;663;p32"/>
              <p:cNvGrpSpPr/>
              <p:nvPr/>
            </p:nvGrpSpPr>
            <p:grpSpPr>
              <a:xfrm rot="5400000">
                <a:off x="-211454" y="956838"/>
                <a:ext cx="152381" cy="140510"/>
                <a:chOff x="7952120" y="6376423"/>
                <a:chExt cx="152381" cy="559800"/>
              </a:xfrm>
            </p:grpSpPr>
            <p:cxnSp>
              <p:nvCxnSpPr>
                <p:cNvPr id="664" name="Google Shape;664;p32"/>
                <p:cNvCxnSpPr/>
                <p:nvPr/>
              </p:nvCxnSpPr>
              <p:spPr>
                <a:xfrm>
                  <a:off x="8104501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65" name="Google Shape;665;p32"/>
                <p:cNvCxnSpPr/>
                <p:nvPr/>
              </p:nvCxnSpPr>
              <p:spPr>
                <a:xfrm>
                  <a:off x="7952120" y="6376423"/>
                  <a:ext cx="0" cy="55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666" name="Google Shape;666;p32"/>
              <p:cNvCxnSpPr/>
              <p:nvPr/>
            </p:nvCxnSpPr>
            <p:spPr>
              <a:xfrm>
                <a:off x="-177581" y="6337185"/>
                <a:ext cx="0" cy="122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</p:grpSp>
        <p:grpSp>
          <p:nvGrpSpPr>
            <p:cNvPr id="667" name="Google Shape;667;p32"/>
            <p:cNvGrpSpPr/>
            <p:nvPr/>
          </p:nvGrpSpPr>
          <p:grpSpPr>
            <a:xfrm>
              <a:off x="9165899" y="454074"/>
              <a:ext cx="122723" cy="5944460"/>
              <a:chOff x="-239459" y="454075"/>
              <a:chExt cx="122723" cy="5944460"/>
            </a:xfrm>
          </p:grpSpPr>
          <p:cxnSp>
            <p:nvCxnSpPr>
              <p:cNvPr id="668" name="Google Shape;668;p32"/>
              <p:cNvCxnSpPr/>
              <p:nvPr/>
            </p:nvCxnSpPr>
            <p:spPr>
              <a:xfrm>
                <a:off x="-178109" y="392725"/>
                <a:ext cx="0" cy="122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grpSp>
            <p:nvGrpSpPr>
              <p:cNvPr id="669" name="Google Shape;669;p32"/>
              <p:cNvGrpSpPr/>
              <p:nvPr/>
            </p:nvGrpSpPr>
            <p:grpSpPr>
              <a:xfrm rot="5400000">
                <a:off x="-254259" y="5940377"/>
                <a:ext cx="152381" cy="122664"/>
                <a:chOff x="7983367" y="6582509"/>
                <a:chExt cx="152381" cy="488700"/>
              </a:xfrm>
            </p:grpSpPr>
            <p:cxnSp>
              <p:nvCxnSpPr>
                <p:cNvPr id="670" name="Google Shape;670;p32"/>
                <p:cNvCxnSpPr/>
                <p:nvPr/>
              </p:nvCxnSpPr>
              <p:spPr>
                <a:xfrm>
                  <a:off x="8135748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71" name="Google Shape;671;p32"/>
                <p:cNvCxnSpPr/>
                <p:nvPr/>
              </p:nvCxnSpPr>
              <p:spPr>
                <a:xfrm>
                  <a:off x="7983367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72" name="Google Shape;672;p32"/>
              <p:cNvGrpSpPr/>
              <p:nvPr/>
            </p:nvGrpSpPr>
            <p:grpSpPr>
              <a:xfrm rot="5400000">
                <a:off x="-254259" y="5422915"/>
                <a:ext cx="152381" cy="122664"/>
                <a:chOff x="7939547" y="6582509"/>
                <a:chExt cx="152381" cy="488700"/>
              </a:xfrm>
            </p:grpSpPr>
            <p:cxnSp>
              <p:nvCxnSpPr>
                <p:cNvPr id="673" name="Google Shape;673;p32"/>
                <p:cNvCxnSpPr/>
                <p:nvPr/>
              </p:nvCxnSpPr>
              <p:spPr>
                <a:xfrm>
                  <a:off x="8091928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74" name="Google Shape;674;p32"/>
                <p:cNvCxnSpPr/>
                <p:nvPr/>
              </p:nvCxnSpPr>
              <p:spPr>
                <a:xfrm>
                  <a:off x="7939547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75" name="Google Shape;675;p32"/>
              <p:cNvGrpSpPr/>
              <p:nvPr/>
            </p:nvGrpSpPr>
            <p:grpSpPr>
              <a:xfrm rot="5400000">
                <a:off x="-254259" y="4992755"/>
                <a:ext cx="152381" cy="122664"/>
                <a:chOff x="7983029" y="6582509"/>
                <a:chExt cx="152381" cy="488700"/>
              </a:xfrm>
            </p:grpSpPr>
            <p:cxnSp>
              <p:nvCxnSpPr>
                <p:cNvPr id="676" name="Google Shape;676;p32"/>
                <p:cNvCxnSpPr/>
                <p:nvPr/>
              </p:nvCxnSpPr>
              <p:spPr>
                <a:xfrm>
                  <a:off x="8135410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77" name="Google Shape;677;p32"/>
                <p:cNvCxnSpPr/>
                <p:nvPr/>
              </p:nvCxnSpPr>
              <p:spPr>
                <a:xfrm>
                  <a:off x="7983029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78" name="Google Shape;678;p32"/>
              <p:cNvGrpSpPr/>
              <p:nvPr/>
            </p:nvGrpSpPr>
            <p:grpSpPr>
              <a:xfrm rot="5400000">
                <a:off x="-254259" y="4519737"/>
                <a:ext cx="152381" cy="122664"/>
                <a:chOff x="7983653" y="6582509"/>
                <a:chExt cx="152381" cy="488700"/>
              </a:xfrm>
            </p:grpSpPr>
            <p:cxnSp>
              <p:nvCxnSpPr>
                <p:cNvPr id="679" name="Google Shape;679;p32"/>
                <p:cNvCxnSpPr/>
                <p:nvPr/>
              </p:nvCxnSpPr>
              <p:spPr>
                <a:xfrm>
                  <a:off x="8136034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80" name="Google Shape;680;p32"/>
                <p:cNvCxnSpPr/>
                <p:nvPr/>
              </p:nvCxnSpPr>
              <p:spPr>
                <a:xfrm>
                  <a:off x="7983653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81" name="Google Shape;681;p32"/>
              <p:cNvGrpSpPr/>
              <p:nvPr/>
            </p:nvGrpSpPr>
            <p:grpSpPr>
              <a:xfrm rot="5400000">
                <a:off x="-254259" y="4045134"/>
                <a:ext cx="152381" cy="122664"/>
                <a:chOff x="7982692" y="6582509"/>
                <a:chExt cx="152381" cy="488700"/>
              </a:xfrm>
            </p:grpSpPr>
            <p:cxnSp>
              <p:nvCxnSpPr>
                <p:cNvPr id="682" name="Google Shape;682;p32"/>
                <p:cNvCxnSpPr/>
                <p:nvPr/>
              </p:nvCxnSpPr>
              <p:spPr>
                <a:xfrm>
                  <a:off x="8135073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83" name="Google Shape;683;p32"/>
                <p:cNvCxnSpPr/>
                <p:nvPr/>
              </p:nvCxnSpPr>
              <p:spPr>
                <a:xfrm>
                  <a:off x="7982692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84" name="Google Shape;684;p32"/>
              <p:cNvGrpSpPr/>
              <p:nvPr/>
            </p:nvGrpSpPr>
            <p:grpSpPr>
              <a:xfrm rot="5400000">
                <a:off x="-254259" y="3572117"/>
                <a:ext cx="152381" cy="122664"/>
                <a:chOff x="7983317" y="6582509"/>
                <a:chExt cx="152381" cy="488700"/>
              </a:xfrm>
            </p:grpSpPr>
            <p:cxnSp>
              <p:nvCxnSpPr>
                <p:cNvPr id="685" name="Google Shape;685;p32"/>
                <p:cNvCxnSpPr/>
                <p:nvPr/>
              </p:nvCxnSpPr>
              <p:spPr>
                <a:xfrm>
                  <a:off x="8135698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86" name="Google Shape;686;p32"/>
                <p:cNvCxnSpPr/>
                <p:nvPr/>
              </p:nvCxnSpPr>
              <p:spPr>
                <a:xfrm>
                  <a:off x="7983317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87" name="Google Shape;687;p32"/>
              <p:cNvGrpSpPr/>
              <p:nvPr/>
            </p:nvGrpSpPr>
            <p:grpSpPr>
              <a:xfrm rot="5400000">
                <a:off x="-254259" y="3099099"/>
                <a:ext cx="152381" cy="122664"/>
                <a:chOff x="7983941" y="6582509"/>
                <a:chExt cx="152381" cy="488700"/>
              </a:xfrm>
            </p:grpSpPr>
            <p:cxnSp>
              <p:nvCxnSpPr>
                <p:cNvPr id="688" name="Google Shape;688;p32"/>
                <p:cNvCxnSpPr/>
                <p:nvPr/>
              </p:nvCxnSpPr>
              <p:spPr>
                <a:xfrm>
                  <a:off x="8136322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89" name="Google Shape;689;p32"/>
                <p:cNvCxnSpPr/>
                <p:nvPr/>
              </p:nvCxnSpPr>
              <p:spPr>
                <a:xfrm>
                  <a:off x="7983941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90" name="Google Shape;690;p32"/>
              <p:cNvGrpSpPr/>
              <p:nvPr/>
            </p:nvGrpSpPr>
            <p:grpSpPr>
              <a:xfrm rot="5400000">
                <a:off x="-254259" y="2624495"/>
                <a:ext cx="152381" cy="122664"/>
                <a:chOff x="7982979" y="6582509"/>
                <a:chExt cx="152381" cy="488700"/>
              </a:xfrm>
            </p:grpSpPr>
            <p:cxnSp>
              <p:nvCxnSpPr>
                <p:cNvPr id="691" name="Google Shape;691;p32"/>
                <p:cNvCxnSpPr/>
                <p:nvPr/>
              </p:nvCxnSpPr>
              <p:spPr>
                <a:xfrm>
                  <a:off x="8135360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92" name="Google Shape;692;p32"/>
                <p:cNvCxnSpPr/>
                <p:nvPr/>
              </p:nvCxnSpPr>
              <p:spPr>
                <a:xfrm>
                  <a:off x="7982979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93" name="Google Shape;693;p32"/>
              <p:cNvGrpSpPr/>
              <p:nvPr/>
            </p:nvGrpSpPr>
            <p:grpSpPr>
              <a:xfrm rot="5400000">
                <a:off x="-254259" y="2151477"/>
                <a:ext cx="152381" cy="122664"/>
                <a:chOff x="7983603" y="6582509"/>
                <a:chExt cx="152381" cy="488700"/>
              </a:xfrm>
            </p:grpSpPr>
            <p:cxnSp>
              <p:nvCxnSpPr>
                <p:cNvPr id="694" name="Google Shape;694;p32"/>
                <p:cNvCxnSpPr/>
                <p:nvPr/>
              </p:nvCxnSpPr>
              <p:spPr>
                <a:xfrm>
                  <a:off x="8135984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95" name="Google Shape;695;p32"/>
                <p:cNvCxnSpPr/>
                <p:nvPr/>
              </p:nvCxnSpPr>
              <p:spPr>
                <a:xfrm>
                  <a:off x="7983603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96" name="Google Shape;696;p32"/>
              <p:cNvGrpSpPr/>
              <p:nvPr/>
            </p:nvGrpSpPr>
            <p:grpSpPr>
              <a:xfrm rot="5400000">
                <a:off x="-254259" y="1676874"/>
                <a:ext cx="152381" cy="122664"/>
                <a:chOff x="7982642" y="6582509"/>
                <a:chExt cx="152381" cy="488700"/>
              </a:xfrm>
            </p:grpSpPr>
            <p:cxnSp>
              <p:nvCxnSpPr>
                <p:cNvPr id="697" name="Google Shape;697;p32"/>
                <p:cNvCxnSpPr/>
                <p:nvPr/>
              </p:nvCxnSpPr>
              <p:spPr>
                <a:xfrm>
                  <a:off x="8135023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698" name="Google Shape;698;p32"/>
                <p:cNvCxnSpPr/>
                <p:nvPr/>
              </p:nvCxnSpPr>
              <p:spPr>
                <a:xfrm>
                  <a:off x="7982642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99" name="Google Shape;699;p32"/>
              <p:cNvGrpSpPr/>
              <p:nvPr/>
            </p:nvGrpSpPr>
            <p:grpSpPr>
              <a:xfrm rot="5400000">
                <a:off x="-254259" y="997506"/>
                <a:ext cx="152381" cy="122664"/>
                <a:chOff x="7983865" y="6582509"/>
                <a:chExt cx="152381" cy="488700"/>
              </a:xfrm>
            </p:grpSpPr>
            <p:cxnSp>
              <p:nvCxnSpPr>
                <p:cNvPr id="700" name="Google Shape;700;p32"/>
                <p:cNvCxnSpPr/>
                <p:nvPr/>
              </p:nvCxnSpPr>
              <p:spPr>
                <a:xfrm>
                  <a:off x="8136246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701" name="Google Shape;701;p32"/>
                <p:cNvCxnSpPr/>
                <p:nvPr/>
              </p:nvCxnSpPr>
              <p:spPr>
                <a:xfrm>
                  <a:off x="7983865" y="6582509"/>
                  <a:ext cx="0" cy="488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702" name="Google Shape;702;p32"/>
              <p:cNvCxnSpPr/>
              <p:nvPr/>
            </p:nvCxnSpPr>
            <p:spPr>
              <a:xfrm>
                <a:off x="-178109" y="6337185"/>
                <a:ext cx="0" cy="122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</p:grpSp>
        <p:grpSp>
          <p:nvGrpSpPr>
            <p:cNvPr id="703" name="Google Shape;703;p32"/>
            <p:cNvGrpSpPr/>
            <p:nvPr/>
          </p:nvGrpSpPr>
          <p:grpSpPr>
            <a:xfrm>
              <a:off x="458318" y="-141189"/>
              <a:ext cx="8226592" cy="122212"/>
              <a:chOff x="458318" y="6582508"/>
              <a:chExt cx="8226592" cy="486900"/>
            </a:xfrm>
          </p:grpSpPr>
          <p:cxnSp>
            <p:nvCxnSpPr>
              <p:cNvPr id="704" name="Google Shape;704;p32"/>
              <p:cNvCxnSpPr/>
              <p:nvPr/>
            </p:nvCxnSpPr>
            <p:spPr>
              <a:xfrm>
                <a:off x="458318" y="6582508"/>
                <a:ext cx="0" cy="486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cxnSp>
            <p:nvCxnSpPr>
              <p:cNvPr id="705" name="Google Shape;705;p32"/>
              <p:cNvCxnSpPr/>
              <p:nvPr/>
            </p:nvCxnSpPr>
            <p:spPr>
              <a:xfrm>
                <a:off x="8684910" y="6582508"/>
                <a:ext cx="0" cy="486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grpSp>
            <p:nvGrpSpPr>
              <p:cNvPr id="706" name="Google Shape;706;p32"/>
              <p:cNvGrpSpPr/>
              <p:nvPr/>
            </p:nvGrpSpPr>
            <p:grpSpPr>
              <a:xfrm>
                <a:off x="8019305" y="6582508"/>
                <a:ext cx="152411" cy="486900"/>
                <a:chOff x="8016562" y="6582508"/>
                <a:chExt cx="152411" cy="486900"/>
              </a:xfrm>
            </p:grpSpPr>
            <p:cxnSp>
              <p:nvCxnSpPr>
                <p:cNvPr id="707" name="Google Shape;707;p32"/>
                <p:cNvCxnSpPr/>
                <p:nvPr/>
              </p:nvCxnSpPr>
              <p:spPr>
                <a:xfrm>
                  <a:off x="8168973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708" name="Google Shape;708;p32"/>
                <p:cNvCxnSpPr/>
                <p:nvPr/>
              </p:nvCxnSpPr>
              <p:spPr>
                <a:xfrm>
                  <a:off x="8016562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09" name="Google Shape;709;p32"/>
              <p:cNvGrpSpPr/>
              <p:nvPr/>
            </p:nvGrpSpPr>
            <p:grpSpPr>
              <a:xfrm>
                <a:off x="7288211" y="6582508"/>
                <a:ext cx="152410" cy="486900"/>
                <a:chOff x="7983725" y="6582508"/>
                <a:chExt cx="152410" cy="486900"/>
              </a:xfrm>
            </p:grpSpPr>
            <p:cxnSp>
              <p:nvCxnSpPr>
                <p:cNvPr id="710" name="Google Shape;710;p32"/>
                <p:cNvCxnSpPr/>
                <p:nvPr/>
              </p:nvCxnSpPr>
              <p:spPr>
                <a:xfrm>
                  <a:off x="8136135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711" name="Google Shape;711;p32"/>
                <p:cNvCxnSpPr/>
                <p:nvPr/>
              </p:nvCxnSpPr>
              <p:spPr>
                <a:xfrm>
                  <a:off x="7983725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12" name="Google Shape;712;p32"/>
              <p:cNvGrpSpPr/>
              <p:nvPr/>
            </p:nvGrpSpPr>
            <p:grpSpPr>
              <a:xfrm>
                <a:off x="6622606" y="6582508"/>
                <a:ext cx="152410" cy="486900"/>
                <a:chOff x="8016377" y="6582508"/>
                <a:chExt cx="152410" cy="486900"/>
              </a:xfrm>
            </p:grpSpPr>
            <p:cxnSp>
              <p:nvCxnSpPr>
                <p:cNvPr id="713" name="Google Shape;713;p32"/>
                <p:cNvCxnSpPr/>
                <p:nvPr/>
              </p:nvCxnSpPr>
              <p:spPr>
                <a:xfrm>
                  <a:off x="8168787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714" name="Google Shape;714;p32"/>
                <p:cNvCxnSpPr/>
                <p:nvPr/>
              </p:nvCxnSpPr>
              <p:spPr>
                <a:xfrm>
                  <a:off x="8016377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15" name="Google Shape;715;p32"/>
              <p:cNvGrpSpPr/>
              <p:nvPr/>
            </p:nvGrpSpPr>
            <p:grpSpPr>
              <a:xfrm>
                <a:off x="5891512" y="6582508"/>
                <a:ext cx="152410" cy="486900"/>
                <a:chOff x="7983540" y="6582508"/>
                <a:chExt cx="152410" cy="486900"/>
              </a:xfrm>
            </p:grpSpPr>
            <p:cxnSp>
              <p:nvCxnSpPr>
                <p:cNvPr id="716" name="Google Shape;716;p32"/>
                <p:cNvCxnSpPr/>
                <p:nvPr/>
              </p:nvCxnSpPr>
              <p:spPr>
                <a:xfrm>
                  <a:off x="8135950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717" name="Google Shape;717;p32"/>
                <p:cNvCxnSpPr/>
                <p:nvPr/>
              </p:nvCxnSpPr>
              <p:spPr>
                <a:xfrm>
                  <a:off x="7983540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18" name="Google Shape;718;p32"/>
              <p:cNvGrpSpPr/>
              <p:nvPr/>
            </p:nvGrpSpPr>
            <p:grpSpPr>
              <a:xfrm>
                <a:off x="5225907" y="6582508"/>
                <a:ext cx="152411" cy="486900"/>
                <a:chOff x="8016192" y="6582508"/>
                <a:chExt cx="152411" cy="486900"/>
              </a:xfrm>
            </p:grpSpPr>
            <p:cxnSp>
              <p:nvCxnSpPr>
                <p:cNvPr id="719" name="Google Shape;719;p32"/>
                <p:cNvCxnSpPr/>
                <p:nvPr/>
              </p:nvCxnSpPr>
              <p:spPr>
                <a:xfrm>
                  <a:off x="8168603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720" name="Google Shape;720;p32"/>
                <p:cNvCxnSpPr/>
                <p:nvPr/>
              </p:nvCxnSpPr>
              <p:spPr>
                <a:xfrm>
                  <a:off x="8016192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21" name="Google Shape;721;p32"/>
              <p:cNvGrpSpPr/>
              <p:nvPr/>
            </p:nvGrpSpPr>
            <p:grpSpPr>
              <a:xfrm>
                <a:off x="4528153" y="6582508"/>
                <a:ext cx="119070" cy="486900"/>
                <a:chOff x="8016695" y="6582508"/>
                <a:chExt cx="119070" cy="486900"/>
              </a:xfrm>
            </p:grpSpPr>
            <p:cxnSp>
              <p:nvCxnSpPr>
                <p:cNvPr id="722" name="Google Shape;722;p32"/>
                <p:cNvCxnSpPr/>
                <p:nvPr/>
              </p:nvCxnSpPr>
              <p:spPr>
                <a:xfrm>
                  <a:off x="8135765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723" name="Google Shape;723;p32"/>
                <p:cNvCxnSpPr/>
                <p:nvPr/>
              </p:nvCxnSpPr>
              <p:spPr>
                <a:xfrm>
                  <a:off x="8016695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24" name="Google Shape;724;p32"/>
              <p:cNvGrpSpPr/>
              <p:nvPr/>
            </p:nvGrpSpPr>
            <p:grpSpPr>
              <a:xfrm>
                <a:off x="3797059" y="6582508"/>
                <a:ext cx="152411" cy="486900"/>
                <a:chOff x="7983858" y="6582508"/>
                <a:chExt cx="152411" cy="486900"/>
              </a:xfrm>
            </p:grpSpPr>
            <p:cxnSp>
              <p:nvCxnSpPr>
                <p:cNvPr id="725" name="Google Shape;725;p32"/>
                <p:cNvCxnSpPr/>
                <p:nvPr/>
              </p:nvCxnSpPr>
              <p:spPr>
                <a:xfrm>
                  <a:off x="8136269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726" name="Google Shape;726;p32"/>
                <p:cNvCxnSpPr/>
                <p:nvPr/>
              </p:nvCxnSpPr>
              <p:spPr>
                <a:xfrm>
                  <a:off x="7983858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27" name="Google Shape;727;p32"/>
              <p:cNvGrpSpPr/>
              <p:nvPr/>
            </p:nvGrpSpPr>
            <p:grpSpPr>
              <a:xfrm>
                <a:off x="3131454" y="6582508"/>
                <a:ext cx="152410" cy="486900"/>
                <a:chOff x="8016510" y="6582508"/>
                <a:chExt cx="152410" cy="486900"/>
              </a:xfrm>
            </p:grpSpPr>
            <p:cxnSp>
              <p:nvCxnSpPr>
                <p:cNvPr id="728" name="Google Shape;728;p32"/>
                <p:cNvCxnSpPr/>
                <p:nvPr/>
              </p:nvCxnSpPr>
              <p:spPr>
                <a:xfrm>
                  <a:off x="8168920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729" name="Google Shape;729;p32"/>
                <p:cNvCxnSpPr/>
                <p:nvPr/>
              </p:nvCxnSpPr>
              <p:spPr>
                <a:xfrm>
                  <a:off x="8016510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30" name="Google Shape;730;p32"/>
              <p:cNvGrpSpPr/>
              <p:nvPr/>
            </p:nvGrpSpPr>
            <p:grpSpPr>
              <a:xfrm>
                <a:off x="2400360" y="6582508"/>
                <a:ext cx="152411" cy="486900"/>
                <a:chOff x="7983673" y="6582508"/>
                <a:chExt cx="152411" cy="486900"/>
              </a:xfrm>
            </p:grpSpPr>
            <p:cxnSp>
              <p:nvCxnSpPr>
                <p:cNvPr id="731" name="Google Shape;731;p32"/>
                <p:cNvCxnSpPr/>
                <p:nvPr/>
              </p:nvCxnSpPr>
              <p:spPr>
                <a:xfrm>
                  <a:off x="8136084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732" name="Google Shape;732;p32"/>
                <p:cNvCxnSpPr/>
                <p:nvPr/>
              </p:nvCxnSpPr>
              <p:spPr>
                <a:xfrm>
                  <a:off x="7983673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33" name="Google Shape;733;p32"/>
              <p:cNvGrpSpPr/>
              <p:nvPr/>
            </p:nvGrpSpPr>
            <p:grpSpPr>
              <a:xfrm>
                <a:off x="1734755" y="6582508"/>
                <a:ext cx="152411" cy="486900"/>
                <a:chOff x="8016325" y="6582508"/>
                <a:chExt cx="152411" cy="486900"/>
              </a:xfrm>
            </p:grpSpPr>
            <p:cxnSp>
              <p:nvCxnSpPr>
                <p:cNvPr id="734" name="Google Shape;734;p32"/>
                <p:cNvCxnSpPr/>
                <p:nvPr/>
              </p:nvCxnSpPr>
              <p:spPr>
                <a:xfrm>
                  <a:off x="8168736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735" name="Google Shape;735;p32"/>
                <p:cNvCxnSpPr/>
                <p:nvPr/>
              </p:nvCxnSpPr>
              <p:spPr>
                <a:xfrm>
                  <a:off x="8016325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36" name="Google Shape;736;p32"/>
              <p:cNvGrpSpPr/>
              <p:nvPr/>
            </p:nvGrpSpPr>
            <p:grpSpPr>
              <a:xfrm>
                <a:off x="1003662" y="6582508"/>
                <a:ext cx="152410" cy="486900"/>
                <a:chOff x="7983489" y="6582508"/>
                <a:chExt cx="152410" cy="486900"/>
              </a:xfrm>
            </p:grpSpPr>
            <p:cxnSp>
              <p:nvCxnSpPr>
                <p:cNvPr id="737" name="Google Shape;737;p32"/>
                <p:cNvCxnSpPr/>
                <p:nvPr/>
              </p:nvCxnSpPr>
              <p:spPr>
                <a:xfrm>
                  <a:off x="8135899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  <p:cxnSp>
              <p:nvCxnSpPr>
                <p:cNvPr id="738" name="Google Shape;738;p32"/>
                <p:cNvCxnSpPr/>
                <p:nvPr/>
              </p:nvCxnSpPr>
              <p:spPr>
                <a:xfrm>
                  <a:off x="7983489" y="6582508"/>
                  <a:ext cx="0" cy="486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739" name="Google Shape;739;p32"/>
          <p:cNvSpPr txBox="1">
            <a:spLocks noGrp="1"/>
          </p:cNvSpPr>
          <p:nvPr>
            <p:ph type="title"/>
          </p:nvPr>
        </p:nvSpPr>
        <p:spPr>
          <a:xfrm>
            <a:off x="432196" y="340519"/>
            <a:ext cx="82296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0" name="Google Shape;740;p32"/>
          <p:cNvSpPr txBox="1">
            <a:spLocks noGrp="1"/>
          </p:cNvSpPr>
          <p:nvPr>
            <p:ph type="body" idx="1"/>
          </p:nvPr>
        </p:nvSpPr>
        <p:spPr>
          <a:xfrm>
            <a:off x="432196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2385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115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1" name="Google Shape;741;p32"/>
          <p:cNvSpPr txBox="1">
            <a:spLocks noGrp="1"/>
          </p:cNvSpPr>
          <p:nvPr>
            <p:ph type="dt" idx="10"/>
          </p:nvPr>
        </p:nvSpPr>
        <p:spPr>
          <a:xfrm>
            <a:off x="7440215" y="4767263"/>
            <a:ext cx="545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2" name="Google Shape;742;p32"/>
          <p:cNvSpPr txBox="1">
            <a:spLocks noGrp="1"/>
          </p:cNvSpPr>
          <p:nvPr>
            <p:ph type="ftr" idx="11"/>
          </p:nvPr>
        </p:nvSpPr>
        <p:spPr>
          <a:xfrm>
            <a:off x="457200" y="4767263"/>
            <a:ext cx="6829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3" name="Google Shape;743;p32"/>
          <p:cNvSpPr txBox="1">
            <a:spLocks noGrp="1"/>
          </p:cNvSpPr>
          <p:nvPr>
            <p:ph type="sldNum" idx="12"/>
          </p:nvPr>
        </p:nvSpPr>
        <p:spPr>
          <a:xfrm>
            <a:off x="8139113" y="4767263"/>
            <a:ext cx="53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  <a:defRPr sz="800" b="0" i="0" u="none">
                <a:solidFill>
                  <a:srgbClr val="898E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1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70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E5941E4-7C98-1AB9-FA33-E13119E231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2197" y="340519"/>
            <a:ext cx="8229600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2E8A64C-A1CE-0C4F-94DB-DEBDA28C7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32197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grpSp>
        <p:nvGrpSpPr>
          <p:cNvPr id="1028" name="Group 6">
            <a:extLst>
              <a:ext uri="{FF2B5EF4-FFF2-40B4-BE49-F238E27FC236}">
                <a16:creationId xmlns:a16="http://schemas.microsoft.com/office/drawing/2014/main" id="{1E2E6FB8-F63C-75CA-ED1F-666BBCBA2A50}"/>
              </a:ext>
            </a:extLst>
          </p:cNvPr>
          <p:cNvGrpSpPr>
            <a:grpSpLocks/>
          </p:cNvGrpSpPr>
          <p:nvPr/>
        </p:nvGrpSpPr>
        <p:grpSpPr bwMode="auto">
          <a:xfrm>
            <a:off x="-151210" y="-105966"/>
            <a:ext cx="9439276" cy="5353051"/>
            <a:chOff x="-151325" y="-141165"/>
            <a:chExt cx="9439923" cy="7136527"/>
          </a:xfrm>
        </p:grpSpPr>
        <p:grpSp>
          <p:nvGrpSpPr>
            <p:cNvPr id="1032" name="Group 7">
              <a:extLst>
                <a:ext uri="{FF2B5EF4-FFF2-40B4-BE49-F238E27FC236}">
                  <a16:creationId xmlns:a16="http://schemas.microsoft.com/office/drawing/2014/main" id="{A28EAD65-5FE7-9153-5028-D0639DF95F4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3E195862-8264-B5FE-AAED-935A4968B9F8}"/>
                  </a:ext>
                </a:extLst>
              </p:cNvPr>
              <p:cNvCxnSpPr/>
              <p:nvPr userDrawn="1"/>
            </p:nvCxnSpPr>
            <p:spPr>
              <a:xfrm>
                <a:off x="458318" y="658207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38A248C-B747-4026-D916-64C12535BF2C}"/>
                  </a:ext>
                </a:extLst>
              </p:cNvPr>
              <p:cNvCxnSpPr/>
              <p:nvPr userDrawn="1"/>
            </p:nvCxnSpPr>
            <p:spPr>
              <a:xfrm>
                <a:off x="8684910" y="658207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43" name="Group 118">
                <a:extLst>
                  <a:ext uri="{FF2B5EF4-FFF2-40B4-BE49-F238E27FC236}">
                    <a16:creationId xmlns:a16="http://schemas.microsoft.com/office/drawing/2014/main" id="{8BF33B45-C826-3713-9882-27B2EB482DB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7F90F12F-F7F2-9D0F-024F-4152EE99849B}"/>
                    </a:ext>
                  </a:extLst>
                </p:cNvPr>
                <p:cNvCxnSpPr/>
                <p:nvPr userDrawn="1"/>
              </p:nvCxnSpPr>
              <p:spPr>
                <a:xfrm>
                  <a:off x="818445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33138AF8-5800-5B45-16EB-06754E56E314}"/>
                    </a:ext>
                  </a:extLst>
                </p:cNvPr>
                <p:cNvCxnSpPr/>
                <p:nvPr userDrawn="1"/>
              </p:nvCxnSpPr>
              <p:spPr>
                <a:xfrm>
                  <a:off x="803204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4" name="Group 119">
                <a:extLst>
                  <a:ext uri="{FF2B5EF4-FFF2-40B4-BE49-F238E27FC236}">
                    <a16:creationId xmlns:a16="http://schemas.microsoft.com/office/drawing/2014/main" id="{705FC495-DC84-0266-0688-78D56B7D217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AECB62EF-2B01-AE32-7E76-3BBF1B8495B5}"/>
                    </a:ext>
                  </a:extLst>
                </p:cNvPr>
                <p:cNvCxnSpPr/>
                <p:nvPr userDrawn="1"/>
              </p:nvCxnSpPr>
              <p:spPr>
                <a:xfrm>
                  <a:off x="813613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4E097952-9AC4-D7CA-0D65-5CE63D94D004}"/>
                    </a:ext>
                  </a:extLst>
                </p:cNvPr>
                <p:cNvCxnSpPr/>
                <p:nvPr userDrawn="1"/>
              </p:nvCxnSpPr>
              <p:spPr>
                <a:xfrm>
                  <a:off x="798372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5" name="Group 120">
                <a:extLst>
                  <a:ext uri="{FF2B5EF4-FFF2-40B4-BE49-F238E27FC236}">
                    <a16:creationId xmlns:a16="http://schemas.microsoft.com/office/drawing/2014/main" id="{EF04537E-E0A5-F46D-CD38-EE68FF2A2C9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6BA9B9D1-A0C4-F829-9AC3-5B9B24D80E3F}"/>
                    </a:ext>
                  </a:extLst>
                </p:cNvPr>
                <p:cNvCxnSpPr/>
                <p:nvPr userDrawn="1"/>
              </p:nvCxnSpPr>
              <p:spPr>
                <a:xfrm>
                  <a:off x="8184267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53DEDB2E-FD46-7D4F-9AF8-69BDF3CF4045}"/>
                    </a:ext>
                  </a:extLst>
                </p:cNvPr>
                <p:cNvCxnSpPr/>
                <p:nvPr userDrawn="1"/>
              </p:nvCxnSpPr>
              <p:spPr>
                <a:xfrm>
                  <a:off x="8031856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6" name="Group 121">
                <a:extLst>
                  <a:ext uri="{FF2B5EF4-FFF2-40B4-BE49-F238E27FC236}">
                    <a16:creationId xmlns:a16="http://schemas.microsoft.com/office/drawing/2014/main" id="{5478B628-4CB8-C2BB-1C87-FD1A1F823A1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353ECA77-C1FE-C81B-2F2B-4D4D0E574C57}"/>
                    </a:ext>
                  </a:extLst>
                </p:cNvPr>
                <p:cNvCxnSpPr/>
                <p:nvPr userDrawn="1"/>
              </p:nvCxnSpPr>
              <p:spPr>
                <a:xfrm>
                  <a:off x="813595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5A9B7592-9BBA-179D-E8A0-767D404DED7D}"/>
                    </a:ext>
                  </a:extLst>
                </p:cNvPr>
                <p:cNvCxnSpPr/>
                <p:nvPr userDrawn="1"/>
              </p:nvCxnSpPr>
              <p:spPr>
                <a:xfrm>
                  <a:off x="798354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7" name="Group 122">
                <a:extLst>
                  <a:ext uri="{FF2B5EF4-FFF2-40B4-BE49-F238E27FC236}">
                    <a16:creationId xmlns:a16="http://schemas.microsoft.com/office/drawing/2014/main" id="{BD781AE4-8567-0A65-2820-769B3F8E57B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10736C88-34C9-6D7D-9102-61BCCC33996E}"/>
                    </a:ext>
                  </a:extLst>
                </p:cNvPr>
                <p:cNvCxnSpPr/>
                <p:nvPr userDrawn="1"/>
              </p:nvCxnSpPr>
              <p:spPr>
                <a:xfrm>
                  <a:off x="8184082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D96EE49C-C4B6-814D-185E-BCC364372FD2}"/>
                    </a:ext>
                  </a:extLst>
                </p:cNvPr>
                <p:cNvCxnSpPr/>
                <p:nvPr userDrawn="1"/>
              </p:nvCxnSpPr>
              <p:spPr>
                <a:xfrm>
                  <a:off x="8031671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8" name="Group 123">
                <a:extLst>
                  <a:ext uri="{FF2B5EF4-FFF2-40B4-BE49-F238E27FC236}">
                    <a16:creationId xmlns:a16="http://schemas.microsoft.com/office/drawing/2014/main" id="{5CC6686C-8B4B-5342-285E-A69D0048CD0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45555CAE-65E8-845C-215E-D132FD2FFA54}"/>
                    </a:ext>
                  </a:extLst>
                </p:cNvPr>
                <p:cNvCxnSpPr/>
                <p:nvPr userDrawn="1"/>
              </p:nvCxnSpPr>
              <p:spPr>
                <a:xfrm>
                  <a:off x="8135765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B40E6903-6307-78D4-1158-C3864BC91EE1}"/>
                    </a:ext>
                  </a:extLst>
                </p:cNvPr>
                <p:cNvCxnSpPr/>
                <p:nvPr userDrawn="1"/>
              </p:nvCxnSpPr>
              <p:spPr>
                <a:xfrm>
                  <a:off x="803217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9" name="Group 124">
                <a:extLst>
                  <a:ext uri="{FF2B5EF4-FFF2-40B4-BE49-F238E27FC236}">
                    <a16:creationId xmlns:a16="http://schemas.microsoft.com/office/drawing/2014/main" id="{CE72AB54-A088-2590-8760-A770CCC43A5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4C19B06D-F41F-6252-254F-83A3A3F76866}"/>
                    </a:ext>
                  </a:extLst>
                </p:cNvPr>
                <p:cNvCxnSpPr/>
                <p:nvPr userDrawn="1"/>
              </p:nvCxnSpPr>
              <p:spPr>
                <a:xfrm>
                  <a:off x="813626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F0162AE5-2B07-0247-0931-E5D4FEF9E42C}"/>
                    </a:ext>
                  </a:extLst>
                </p:cNvPr>
                <p:cNvCxnSpPr/>
                <p:nvPr userDrawn="1"/>
              </p:nvCxnSpPr>
              <p:spPr>
                <a:xfrm>
                  <a:off x="7983858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0" name="Group 125">
                <a:extLst>
                  <a:ext uri="{FF2B5EF4-FFF2-40B4-BE49-F238E27FC236}">
                    <a16:creationId xmlns:a16="http://schemas.microsoft.com/office/drawing/2014/main" id="{3CADF00A-1574-91AA-9D80-86F86116A63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9F42D826-162C-4BA2-36A5-2082A7A4CA77}"/>
                    </a:ext>
                  </a:extLst>
                </p:cNvPr>
                <p:cNvCxnSpPr/>
                <p:nvPr userDrawn="1"/>
              </p:nvCxnSpPr>
              <p:spPr>
                <a:xfrm>
                  <a:off x="8184400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DE29C887-0DDB-1E75-3124-6EA1003F409A}"/>
                    </a:ext>
                  </a:extLst>
                </p:cNvPr>
                <p:cNvCxnSpPr/>
                <p:nvPr userDrawn="1"/>
              </p:nvCxnSpPr>
              <p:spPr>
                <a:xfrm>
                  <a:off x="803198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1" name="Group 126">
                <a:extLst>
                  <a:ext uri="{FF2B5EF4-FFF2-40B4-BE49-F238E27FC236}">
                    <a16:creationId xmlns:a16="http://schemas.microsoft.com/office/drawing/2014/main" id="{FD13058B-5171-079D-455A-328D7A8C51C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35C91C24-A4AD-031A-B509-76D6949A3C38}"/>
                    </a:ext>
                  </a:extLst>
                </p:cNvPr>
                <p:cNvCxnSpPr/>
                <p:nvPr userDrawn="1"/>
              </p:nvCxnSpPr>
              <p:spPr>
                <a:xfrm>
                  <a:off x="813608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7C23CDBA-2AD6-83F7-AA71-2BB0CD6E6843}"/>
                    </a:ext>
                  </a:extLst>
                </p:cNvPr>
                <p:cNvCxnSpPr/>
                <p:nvPr userDrawn="1"/>
              </p:nvCxnSpPr>
              <p:spPr>
                <a:xfrm>
                  <a:off x="7983673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2" name="Group 127">
                <a:extLst>
                  <a:ext uri="{FF2B5EF4-FFF2-40B4-BE49-F238E27FC236}">
                    <a16:creationId xmlns:a16="http://schemas.microsoft.com/office/drawing/2014/main" id="{16E38673-E1FE-24DE-4EE4-99E30B85902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C149204C-D1E8-34BD-B7EB-A687CE619B94}"/>
                    </a:ext>
                  </a:extLst>
                </p:cNvPr>
                <p:cNvCxnSpPr/>
                <p:nvPr userDrawn="1"/>
              </p:nvCxnSpPr>
              <p:spPr>
                <a:xfrm>
                  <a:off x="818421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C5F1C72F-8644-5FE5-C75D-1AF05CBAA0CB}"/>
                    </a:ext>
                  </a:extLst>
                </p:cNvPr>
                <p:cNvCxnSpPr/>
                <p:nvPr userDrawn="1"/>
              </p:nvCxnSpPr>
              <p:spPr>
                <a:xfrm>
                  <a:off x="8031804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3" name="Group 128">
                <a:extLst>
                  <a:ext uri="{FF2B5EF4-FFF2-40B4-BE49-F238E27FC236}">
                    <a16:creationId xmlns:a16="http://schemas.microsoft.com/office/drawing/2014/main" id="{A78DF268-5B9C-B2DD-394E-B93B7D52ED9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6179AE2A-B137-D5E8-113D-914226BBE51B}"/>
                    </a:ext>
                  </a:extLst>
                </p:cNvPr>
                <p:cNvCxnSpPr/>
                <p:nvPr userDrawn="1"/>
              </p:nvCxnSpPr>
              <p:spPr>
                <a:xfrm>
                  <a:off x="813589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55B8D43C-1CC1-9E6C-5570-D8C029B5487F}"/>
                    </a:ext>
                  </a:extLst>
                </p:cNvPr>
                <p:cNvCxnSpPr/>
                <p:nvPr userDrawn="1"/>
              </p:nvCxnSpPr>
              <p:spPr>
                <a:xfrm>
                  <a:off x="7983489" y="658207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33" name="Group 8">
              <a:extLst>
                <a:ext uri="{FF2B5EF4-FFF2-40B4-BE49-F238E27FC236}">
                  <a16:creationId xmlns:a16="http://schemas.microsoft.com/office/drawing/2014/main" id="{92CCE0E1-CD2B-A888-4CA2-9E1C7953A1D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CD660EB-EB2F-DC6E-F380-A96B0B9B7D60}"/>
                  </a:ext>
                </a:extLst>
              </p:cNvPr>
              <p:cNvCxnSpPr/>
              <p:nvPr userDrawn="1"/>
            </p:nvCxnSpPr>
            <p:spPr>
              <a:xfrm rot="5400000">
                <a:off x="-177553" y="39275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07" name="Group 82">
                <a:extLst>
                  <a:ext uri="{FF2B5EF4-FFF2-40B4-BE49-F238E27FC236}">
                    <a16:creationId xmlns:a16="http://schemas.microsoft.com/office/drawing/2014/main" id="{8F519A24-E3C8-B6D6-A159-6E48A81EF7A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54D0567D-CACF-636B-22C9-E6AF6E373C50}"/>
                    </a:ext>
                  </a:extLst>
                </p:cNvPr>
                <p:cNvCxnSpPr/>
                <p:nvPr userDrawn="1"/>
              </p:nvCxnSpPr>
              <p:spPr>
                <a:xfrm>
                  <a:off x="8092890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E4E5A47F-80DD-E2A2-AD13-B0C9A79C629B}"/>
                    </a:ext>
                  </a:extLst>
                </p:cNvPr>
                <p:cNvCxnSpPr/>
                <p:nvPr userDrawn="1"/>
              </p:nvCxnSpPr>
              <p:spPr>
                <a:xfrm>
                  <a:off x="794050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8" name="Group 83">
                <a:extLst>
                  <a:ext uri="{FF2B5EF4-FFF2-40B4-BE49-F238E27FC236}">
                    <a16:creationId xmlns:a16="http://schemas.microsoft.com/office/drawing/2014/main" id="{B6418073-C3F9-3C99-9A84-19C2B4AA703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176D0030-8EC9-836B-2E6E-4D42252F10D4}"/>
                    </a:ext>
                  </a:extLst>
                </p:cNvPr>
                <p:cNvCxnSpPr/>
                <p:nvPr userDrawn="1"/>
              </p:nvCxnSpPr>
              <p:spPr>
                <a:xfrm>
                  <a:off x="8028436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0F16C12C-3CBD-8679-A52D-96DAF34838DC}"/>
                    </a:ext>
                  </a:extLst>
                </p:cNvPr>
                <p:cNvCxnSpPr/>
                <p:nvPr userDrawn="1"/>
              </p:nvCxnSpPr>
              <p:spPr>
                <a:xfrm>
                  <a:off x="787605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9" name="Group 84">
                <a:extLst>
                  <a:ext uri="{FF2B5EF4-FFF2-40B4-BE49-F238E27FC236}">
                    <a16:creationId xmlns:a16="http://schemas.microsoft.com/office/drawing/2014/main" id="{BA51EEA7-3787-F435-597D-16BC1E92931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2DCB64B5-DA9D-5374-75A5-8A500DF9B708}"/>
                    </a:ext>
                  </a:extLst>
                </p:cNvPr>
                <p:cNvCxnSpPr/>
                <p:nvPr userDrawn="1"/>
              </p:nvCxnSpPr>
              <p:spPr>
                <a:xfrm>
                  <a:off x="8092553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7A0E32F9-3B6F-024B-4986-625604C033DE}"/>
                    </a:ext>
                  </a:extLst>
                </p:cNvPr>
                <p:cNvCxnSpPr/>
                <p:nvPr userDrawn="1"/>
              </p:nvCxnSpPr>
              <p:spPr>
                <a:xfrm>
                  <a:off x="7940172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0" name="Group 85">
                <a:extLst>
                  <a:ext uri="{FF2B5EF4-FFF2-40B4-BE49-F238E27FC236}">
                    <a16:creationId xmlns:a16="http://schemas.microsoft.com/office/drawing/2014/main" id="{4F2D27AB-6E86-1255-4099-E0806C0B3F1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2EFD000A-ED80-B545-547A-13A659EBB825}"/>
                    </a:ext>
                  </a:extLst>
                </p:cNvPr>
                <p:cNvCxnSpPr/>
                <p:nvPr userDrawn="1"/>
              </p:nvCxnSpPr>
              <p:spPr>
                <a:xfrm>
                  <a:off x="809317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475CFF42-E792-955F-C230-73F902365DB8}"/>
                    </a:ext>
                  </a:extLst>
                </p:cNvPr>
                <p:cNvCxnSpPr/>
                <p:nvPr userDrawn="1"/>
              </p:nvCxnSpPr>
              <p:spPr>
                <a:xfrm>
                  <a:off x="7940797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1" name="Group 86">
                <a:extLst>
                  <a:ext uri="{FF2B5EF4-FFF2-40B4-BE49-F238E27FC236}">
                    <a16:creationId xmlns:a16="http://schemas.microsoft.com/office/drawing/2014/main" id="{E1E4ACC8-3AF2-AB33-63FA-1D519F8A0A3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A51E0082-B126-F7D9-D39D-D01A42D8CFE8}"/>
                    </a:ext>
                  </a:extLst>
                </p:cNvPr>
                <p:cNvCxnSpPr/>
                <p:nvPr userDrawn="1"/>
              </p:nvCxnSpPr>
              <p:spPr>
                <a:xfrm>
                  <a:off x="809221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FCBAB9FE-9BA9-37AB-9D04-10C1A964050E}"/>
                    </a:ext>
                  </a:extLst>
                </p:cNvPr>
                <p:cNvCxnSpPr/>
                <p:nvPr userDrawn="1"/>
              </p:nvCxnSpPr>
              <p:spPr>
                <a:xfrm>
                  <a:off x="793983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2" name="Group 87">
                <a:extLst>
                  <a:ext uri="{FF2B5EF4-FFF2-40B4-BE49-F238E27FC236}">
                    <a16:creationId xmlns:a16="http://schemas.microsoft.com/office/drawing/2014/main" id="{E438C9DC-9320-90E9-841E-7960BBBB7874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12B07E92-205C-6C2C-A87D-366E994DCD58}"/>
                    </a:ext>
                  </a:extLst>
                </p:cNvPr>
                <p:cNvCxnSpPr/>
                <p:nvPr userDrawn="1"/>
              </p:nvCxnSpPr>
              <p:spPr>
                <a:xfrm>
                  <a:off x="8092840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D5E28507-9D7D-1F57-55E7-E7D4D894FDEF}"/>
                    </a:ext>
                  </a:extLst>
                </p:cNvPr>
                <p:cNvCxnSpPr/>
                <p:nvPr userDrawn="1"/>
              </p:nvCxnSpPr>
              <p:spPr>
                <a:xfrm>
                  <a:off x="794045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3" name="Group 88">
                <a:extLst>
                  <a:ext uri="{FF2B5EF4-FFF2-40B4-BE49-F238E27FC236}">
                    <a16:creationId xmlns:a16="http://schemas.microsoft.com/office/drawing/2014/main" id="{E5A10662-EB7A-6774-DFE8-743EA49029B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13D335F5-7627-A30F-C61E-F8632D7B9ACF}"/>
                    </a:ext>
                  </a:extLst>
                </p:cNvPr>
                <p:cNvCxnSpPr/>
                <p:nvPr userDrawn="1"/>
              </p:nvCxnSpPr>
              <p:spPr>
                <a:xfrm>
                  <a:off x="809346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5D4155B-F416-A1C3-25BE-46BFF07B8E16}"/>
                    </a:ext>
                  </a:extLst>
                </p:cNvPr>
                <p:cNvCxnSpPr/>
                <p:nvPr userDrawn="1"/>
              </p:nvCxnSpPr>
              <p:spPr>
                <a:xfrm>
                  <a:off x="794108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4" name="Group 89">
                <a:extLst>
                  <a:ext uri="{FF2B5EF4-FFF2-40B4-BE49-F238E27FC236}">
                    <a16:creationId xmlns:a16="http://schemas.microsoft.com/office/drawing/2014/main" id="{F474756A-0567-DA82-4628-FD965EDC51F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36039C1E-9504-8502-A200-6CC30203F5AD}"/>
                    </a:ext>
                  </a:extLst>
                </p:cNvPr>
                <p:cNvCxnSpPr/>
                <p:nvPr userDrawn="1"/>
              </p:nvCxnSpPr>
              <p:spPr>
                <a:xfrm>
                  <a:off x="8092503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21A38CB7-8800-176F-8934-C6B184A289EA}"/>
                    </a:ext>
                  </a:extLst>
                </p:cNvPr>
                <p:cNvCxnSpPr/>
                <p:nvPr userDrawn="1"/>
              </p:nvCxnSpPr>
              <p:spPr>
                <a:xfrm>
                  <a:off x="7940122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5" name="Group 90">
                <a:extLst>
                  <a:ext uri="{FF2B5EF4-FFF2-40B4-BE49-F238E27FC236}">
                    <a16:creationId xmlns:a16="http://schemas.microsoft.com/office/drawing/2014/main" id="{A45ACB43-E567-E298-39DC-9CAA54ED86D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6F584624-0372-04EA-DFFD-30F8811C27EF}"/>
                    </a:ext>
                  </a:extLst>
                </p:cNvPr>
                <p:cNvCxnSpPr/>
                <p:nvPr userDrawn="1"/>
              </p:nvCxnSpPr>
              <p:spPr>
                <a:xfrm>
                  <a:off x="809312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98FE786C-878B-D45C-C3CA-3011317F1F9D}"/>
                    </a:ext>
                  </a:extLst>
                </p:cNvPr>
                <p:cNvCxnSpPr/>
                <p:nvPr userDrawn="1"/>
              </p:nvCxnSpPr>
              <p:spPr>
                <a:xfrm>
                  <a:off x="7940747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6" name="Group 91">
                <a:extLst>
                  <a:ext uri="{FF2B5EF4-FFF2-40B4-BE49-F238E27FC236}">
                    <a16:creationId xmlns:a16="http://schemas.microsoft.com/office/drawing/2014/main" id="{6D502CF6-6B49-12D8-8B2F-71712BFB9F9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0D4385D9-907A-2562-1F4E-8E46D66D522E}"/>
                    </a:ext>
                  </a:extLst>
                </p:cNvPr>
                <p:cNvCxnSpPr/>
                <p:nvPr userDrawn="1"/>
              </p:nvCxnSpPr>
              <p:spPr>
                <a:xfrm>
                  <a:off x="8092165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E2885FE5-CE49-C29F-3822-406630EC9332}"/>
                    </a:ext>
                  </a:extLst>
                </p:cNvPr>
                <p:cNvCxnSpPr/>
                <p:nvPr userDrawn="1"/>
              </p:nvCxnSpPr>
              <p:spPr>
                <a:xfrm>
                  <a:off x="7939784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7" name="Group 92">
                <a:extLst>
                  <a:ext uri="{FF2B5EF4-FFF2-40B4-BE49-F238E27FC236}">
                    <a16:creationId xmlns:a16="http://schemas.microsoft.com/office/drawing/2014/main" id="{A03D6198-A9D9-2D85-6E90-F3F7AA4AAAE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90566C62-3790-6113-F923-A9F2415CD922}"/>
                    </a:ext>
                  </a:extLst>
                </p:cNvPr>
                <p:cNvCxnSpPr/>
                <p:nvPr userDrawn="1"/>
              </p:nvCxnSpPr>
              <p:spPr>
                <a:xfrm>
                  <a:off x="8093389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5594D540-6450-0727-C2AE-8C7A624AC3D0}"/>
                    </a:ext>
                  </a:extLst>
                </p:cNvPr>
                <p:cNvCxnSpPr/>
                <p:nvPr userDrawn="1"/>
              </p:nvCxnSpPr>
              <p:spPr>
                <a:xfrm>
                  <a:off x="7941008" y="6253084"/>
                  <a:ext cx="0" cy="6214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1FB9969-3A8A-C0E4-73DC-91CC175E3BE1}"/>
                  </a:ext>
                </a:extLst>
              </p:cNvPr>
              <p:cNvCxnSpPr/>
              <p:nvPr userDrawn="1"/>
            </p:nvCxnSpPr>
            <p:spPr>
              <a:xfrm rot="5400000">
                <a:off x="-177553" y="633721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4" name="Group 9">
              <a:extLst>
                <a:ext uri="{FF2B5EF4-FFF2-40B4-BE49-F238E27FC236}">
                  <a16:creationId xmlns:a16="http://schemas.microsoft.com/office/drawing/2014/main" id="{4383CB8C-0253-7FE4-3B66-4D556E955E1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B25C06-C2FC-253E-2276-FD774CE80A77}"/>
                  </a:ext>
                </a:extLst>
              </p:cNvPr>
              <p:cNvCxnSpPr/>
              <p:nvPr userDrawn="1"/>
            </p:nvCxnSpPr>
            <p:spPr>
              <a:xfrm rot="5400000">
                <a:off x="-178081" y="39275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72" name="Group 47">
                <a:extLst>
                  <a:ext uri="{FF2B5EF4-FFF2-40B4-BE49-F238E27FC236}">
                    <a16:creationId xmlns:a16="http://schemas.microsoft.com/office/drawing/2014/main" id="{E77D0A6F-F0CA-B15E-E879-CFB33EB4DD0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A5E01A2F-9973-A972-C793-2DCC799433F9}"/>
                    </a:ext>
                  </a:extLst>
                </p:cNvPr>
                <p:cNvCxnSpPr/>
                <p:nvPr userDrawn="1"/>
              </p:nvCxnSpPr>
              <p:spPr>
                <a:xfrm>
                  <a:off x="8135748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644953C5-AE08-6B79-0B28-3A6EA834F4EC}"/>
                    </a:ext>
                  </a:extLst>
                </p:cNvPr>
                <p:cNvCxnSpPr/>
                <p:nvPr userDrawn="1"/>
              </p:nvCxnSpPr>
              <p:spPr>
                <a:xfrm>
                  <a:off x="7983367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3" name="Group 48">
                <a:extLst>
                  <a:ext uri="{FF2B5EF4-FFF2-40B4-BE49-F238E27FC236}">
                    <a16:creationId xmlns:a16="http://schemas.microsoft.com/office/drawing/2014/main" id="{D25FEE15-7CC6-03AC-7457-F14352FA04B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83BFBC00-3FC1-2649-251C-98CC561C7458}"/>
                    </a:ext>
                  </a:extLst>
                </p:cNvPr>
                <p:cNvCxnSpPr/>
                <p:nvPr userDrawn="1"/>
              </p:nvCxnSpPr>
              <p:spPr>
                <a:xfrm>
                  <a:off x="807129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EA89CFA2-BC84-6813-FD66-7342863CB124}"/>
                    </a:ext>
                  </a:extLst>
                </p:cNvPr>
                <p:cNvCxnSpPr/>
                <p:nvPr userDrawn="1"/>
              </p:nvCxnSpPr>
              <p:spPr>
                <a:xfrm>
                  <a:off x="791891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4" name="Group 49">
                <a:extLst>
                  <a:ext uri="{FF2B5EF4-FFF2-40B4-BE49-F238E27FC236}">
                    <a16:creationId xmlns:a16="http://schemas.microsoft.com/office/drawing/2014/main" id="{A7D61853-931B-1DAF-6A1D-5E1F25F4EB3A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F65D93D1-ACF6-DFE5-FF74-C5FCCB760170}"/>
                    </a:ext>
                  </a:extLst>
                </p:cNvPr>
                <p:cNvCxnSpPr/>
                <p:nvPr userDrawn="1"/>
              </p:nvCxnSpPr>
              <p:spPr>
                <a:xfrm>
                  <a:off x="8135410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893BDA46-E602-5FD7-DE22-85EB2B089CFD}"/>
                    </a:ext>
                  </a:extLst>
                </p:cNvPr>
                <p:cNvCxnSpPr/>
                <p:nvPr userDrawn="1"/>
              </p:nvCxnSpPr>
              <p:spPr>
                <a:xfrm>
                  <a:off x="7983029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5" name="Group 50">
                <a:extLst>
                  <a:ext uri="{FF2B5EF4-FFF2-40B4-BE49-F238E27FC236}">
                    <a16:creationId xmlns:a16="http://schemas.microsoft.com/office/drawing/2014/main" id="{F9092F0D-D50A-1932-9E60-A1FB0360A8A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9F021FF4-9F17-C3DC-6152-FCC1D985C490}"/>
                    </a:ext>
                  </a:extLst>
                </p:cNvPr>
                <p:cNvCxnSpPr/>
                <p:nvPr userDrawn="1"/>
              </p:nvCxnSpPr>
              <p:spPr>
                <a:xfrm>
                  <a:off x="8136034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241E70B6-459C-3AC6-1CC7-B0CC2A7B03C3}"/>
                    </a:ext>
                  </a:extLst>
                </p:cNvPr>
                <p:cNvCxnSpPr/>
                <p:nvPr userDrawn="1"/>
              </p:nvCxnSpPr>
              <p:spPr>
                <a:xfrm>
                  <a:off x="798365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6" name="Group 51">
                <a:extLst>
                  <a:ext uri="{FF2B5EF4-FFF2-40B4-BE49-F238E27FC236}">
                    <a16:creationId xmlns:a16="http://schemas.microsoft.com/office/drawing/2014/main" id="{448FFD9F-EE07-D379-FF6E-0897F6B029E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C847336E-E98A-7EB6-01D8-3A97557365A1}"/>
                    </a:ext>
                  </a:extLst>
                </p:cNvPr>
                <p:cNvCxnSpPr/>
                <p:nvPr userDrawn="1"/>
              </p:nvCxnSpPr>
              <p:spPr>
                <a:xfrm>
                  <a:off x="813507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BA225F77-B505-649E-1E32-3E4CF21ABFAB}"/>
                    </a:ext>
                  </a:extLst>
                </p:cNvPr>
                <p:cNvCxnSpPr/>
                <p:nvPr userDrawn="1"/>
              </p:nvCxnSpPr>
              <p:spPr>
                <a:xfrm>
                  <a:off x="798269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7" name="Group 52">
                <a:extLst>
                  <a:ext uri="{FF2B5EF4-FFF2-40B4-BE49-F238E27FC236}">
                    <a16:creationId xmlns:a16="http://schemas.microsoft.com/office/drawing/2014/main" id="{052CEF5E-BF5F-4595-EEB8-2306FD29274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3D4D557F-F606-9930-1A93-47BD37030A36}"/>
                    </a:ext>
                  </a:extLst>
                </p:cNvPr>
                <p:cNvCxnSpPr/>
                <p:nvPr userDrawn="1"/>
              </p:nvCxnSpPr>
              <p:spPr>
                <a:xfrm>
                  <a:off x="8135698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C4FC18EB-9EE1-73FD-E120-04F019B60865}"/>
                    </a:ext>
                  </a:extLst>
                </p:cNvPr>
                <p:cNvCxnSpPr/>
                <p:nvPr userDrawn="1"/>
              </p:nvCxnSpPr>
              <p:spPr>
                <a:xfrm>
                  <a:off x="7983317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8" name="Group 53">
                <a:extLst>
                  <a:ext uri="{FF2B5EF4-FFF2-40B4-BE49-F238E27FC236}">
                    <a16:creationId xmlns:a16="http://schemas.microsoft.com/office/drawing/2014/main" id="{14C4B3A2-B6CE-F0CE-42B2-493A46C0B6E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830834B7-100E-E826-4E91-EB12D97032DE}"/>
                    </a:ext>
                  </a:extLst>
                </p:cNvPr>
                <p:cNvCxnSpPr/>
                <p:nvPr userDrawn="1"/>
              </p:nvCxnSpPr>
              <p:spPr>
                <a:xfrm>
                  <a:off x="813632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D47EC02-6A44-73D4-BDAF-FE83F3EA7BE4}"/>
                    </a:ext>
                  </a:extLst>
                </p:cNvPr>
                <p:cNvCxnSpPr/>
                <p:nvPr userDrawn="1"/>
              </p:nvCxnSpPr>
              <p:spPr>
                <a:xfrm>
                  <a:off x="7983941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9" name="Group 54">
                <a:extLst>
                  <a:ext uri="{FF2B5EF4-FFF2-40B4-BE49-F238E27FC236}">
                    <a16:creationId xmlns:a16="http://schemas.microsoft.com/office/drawing/2014/main" id="{25977D85-A67E-90A7-2296-A25636A6559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899454C5-186A-85D9-2A4D-B84804788EEB}"/>
                    </a:ext>
                  </a:extLst>
                </p:cNvPr>
                <p:cNvCxnSpPr/>
                <p:nvPr userDrawn="1"/>
              </p:nvCxnSpPr>
              <p:spPr>
                <a:xfrm>
                  <a:off x="8135360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BE04CA3D-6870-7FF9-74AE-F685516610FC}"/>
                    </a:ext>
                  </a:extLst>
                </p:cNvPr>
                <p:cNvCxnSpPr/>
                <p:nvPr userDrawn="1"/>
              </p:nvCxnSpPr>
              <p:spPr>
                <a:xfrm>
                  <a:off x="7982979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0" name="Group 55">
                <a:extLst>
                  <a:ext uri="{FF2B5EF4-FFF2-40B4-BE49-F238E27FC236}">
                    <a16:creationId xmlns:a16="http://schemas.microsoft.com/office/drawing/2014/main" id="{75C475B2-5466-AD47-F2A9-09495CD46C6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57A1873F-6AAC-757D-0433-1D147A915C2F}"/>
                    </a:ext>
                  </a:extLst>
                </p:cNvPr>
                <p:cNvCxnSpPr/>
                <p:nvPr userDrawn="1"/>
              </p:nvCxnSpPr>
              <p:spPr>
                <a:xfrm>
                  <a:off x="8135984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32A867CB-31B3-114A-781B-005ECE426BF9}"/>
                    </a:ext>
                  </a:extLst>
                </p:cNvPr>
                <p:cNvCxnSpPr/>
                <p:nvPr userDrawn="1"/>
              </p:nvCxnSpPr>
              <p:spPr>
                <a:xfrm>
                  <a:off x="798360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1" name="Group 56">
                <a:extLst>
                  <a:ext uri="{FF2B5EF4-FFF2-40B4-BE49-F238E27FC236}">
                    <a16:creationId xmlns:a16="http://schemas.microsoft.com/office/drawing/2014/main" id="{384C354B-CC7A-5508-2F58-60A855E2076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E01786D5-50C0-60B8-BFA3-6FE54581074C}"/>
                    </a:ext>
                  </a:extLst>
                </p:cNvPr>
                <p:cNvCxnSpPr/>
                <p:nvPr userDrawn="1"/>
              </p:nvCxnSpPr>
              <p:spPr>
                <a:xfrm>
                  <a:off x="8135023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9D0F77F4-08E4-7721-BC60-9F87A5D0A190}"/>
                    </a:ext>
                  </a:extLst>
                </p:cNvPr>
                <p:cNvCxnSpPr/>
                <p:nvPr userDrawn="1"/>
              </p:nvCxnSpPr>
              <p:spPr>
                <a:xfrm>
                  <a:off x="7982642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2" name="Group 57">
                <a:extLst>
                  <a:ext uri="{FF2B5EF4-FFF2-40B4-BE49-F238E27FC236}">
                    <a16:creationId xmlns:a16="http://schemas.microsoft.com/office/drawing/2014/main" id="{55E69846-B4F5-957A-F0FF-39F45659AE3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3EAF0E0E-B17D-31B9-6B06-CCCAA55652F7}"/>
                    </a:ext>
                  </a:extLst>
                </p:cNvPr>
                <p:cNvCxnSpPr/>
                <p:nvPr userDrawn="1"/>
              </p:nvCxnSpPr>
              <p:spPr>
                <a:xfrm>
                  <a:off x="8136246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F2514E5-85BD-95CF-06B6-B490A3BD7B2A}"/>
                    </a:ext>
                  </a:extLst>
                </p:cNvPr>
                <p:cNvCxnSpPr/>
                <p:nvPr userDrawn="1"/>
              </p:nvCxnSpPr>
              <p:spPr>
                <a:xfrm>
                  <a:off x="7983865" y="6582509"/>
                  <a:ext cx="0" cy="48861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52A19202-060D-07B6-EDAD-1AE1B708CCE7}"/>
                  </a:ext>
                </a:extLst>
              </p:cNvPr>
              <p:cNvCxnSpPr/>
              <p:nvPr userDrawn="1"/>
            </p:nvCxnSpPr>
            <p:spPr>
              <a:xfrm rot="5400000">
                <a:off x="-178081" y="6337213"/>
                <a:ext cx="0" cy="12264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5" name="Group 10">
              <a:extLst>
                <a:ext uri="{FF2B5EF4-FFF2-40B4-BE49-F238E27FC236}">
                  <a16:creationId xmlns:a16="http://schemas.microsoft.com/office/drawing/2014/main" id="{F01CC78A-F812-9FD6-EDE6-5F44DB0FD85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EA24D594-0728-FEC5-7085-023AA3BB33CB}"/>
                  </a:ext>
                </a:extLst>
              </p:cNvPr>
              <p:cNvCxnSpPr/>
              <p:nvPr userDrawn="1"/>
            </p:nvCxnSpPr>
            <p:spPr>
              <a:xfrm>
                <a:off x="458318" y="658250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9453388-D5D2-1120-6C16-562C630893AA}"/>
                  </a:ext>
                </a:extLst>
              </p:cNvPr>
              <p:cNvCxnSpPr/>
              <p:nvPr userDrawn="1"/>
            </p:nvCxnSpPr>
            <p:spPr>
              <a:xfrm>
                <a:off x="8684910" y="6582508"/>
                <a:ext cx="0" cy="48693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38" name="Group 13">
                <a:extLst>
                  <a:ext uri="{FF2B5EF4-FFF2-40B4-BE49-F238E27FC236}">
                    <a16:creationId xmlns:a16="http://schemas.microsoft.com/office/drawing/2014/main" id="{561FBBCD-40B2-E5B3-2E57-2289585E1CE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D2394FC2-F12F-FCFA-346B-50D94F5A24F9}"/>
                    </a:ext>
                  </a:extLst>
                </p:cNvPr>
                <p:cNvCxnSpPr/>
                <p:nvPr userDrawn="1"/>
              </p:nvCxnSpPr>
              <p:spPr>
                <a:xfrm>
                  <a:off x="818445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8D4D0B79-244E-5D4F-54F3-53E1340A41F1}"/>
                    </a:ext>
                  </a:extLst>
                </p:cNvPr>
                <p:cNvCxnSpPr/>
                <p:nvPr userDrawn="1"/>
              </p:nvCxnSpPr>
              <p:spPr>
                <a:xfrm>
                  <a:off x="803204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9" name="Group 14">
                <a:extLst>
                  <a:ext uri="{FF2B5EF4-FFF2-40B4-BE49-F238E27FC236}">
                    <a16:creationId xmlns:a16="http://schemas.microsoft.com/office/drawing/2014/main" id="{D7961753-9DA8-EA6E-6FD0-37EDF1639BB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F292911B-AF5A-DE40-6932-2D8322582FDC}"/>
                    </a:ext>
                  </a:extLst>
                </p:cNvPr>
                <p:cNvCxnSpPr/>
                <p:nvPr userDrawn="1"/>
              </p:nvCxnSpPr>
              <p:spPr>
                <a:xfrm>
                  <a:off x="813613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688AF4E4-1063-16CF-BCB8-8225A2FCAA5F}"/>
                    </a:ext>
                  </a:extLst>
                </p:cNvPr>
                <p:cNvCxnSpPr/>
                <p:nvPr userDrawn="1"/>
              </p:nvCxnSpPr>
              <p:spPr>
                <a:xfrm>
                  <a:off x="798372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0" name="Group 15">
                <a:extLst>
                  <a:ext uri="{FF2B5EF4-FFF2-40B4-BE49-F238E27FC236}">
                    <a16:creationId xmlns:a16="http://schemas.microsoft.com/office/drawing/2014/main" id="{10AA765C-06C7-52CA-3F1E-06A512629D6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E1B1F173-95E7-9C66-A643-3ACA5591A65B}"/>
                    </a:ext>
                  </a:extLst>
                </p:cNvPr>
                <p:cNvCxnSpPr/>
                <p:nvPr userDrawn="1"/>
              </p:nvCxnSpPr>
              <p:spPr>
                <a:xfrm>
                  <a:off x="8184267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AD3E799A-79BF-0773-1AB3-96EF6C0BA4AB}"/>
                    </a:ext>
                  </a:extLst>
                </p:cNvPr>
                <p:cNvCxnSpPr/>
                <p:nvPr userDrawn="1"/>
              </p:nvCxnSpPr>
              <p:spPr>
                <a:xfrm>
                  <a:off x="8031856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1" name="Group 16">
                <a:extLst>
                  <a:ext uri="{FF2B5EF4-FFF2-40B4-BE49-F238E27FC236}">
                    <a16:creationId xmlns:a16="http://schemas.microsoft.com/office/drawing/2014/main" id="{D032919E-F20F-1399-4EBA-8EB71B867BA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4B6E4CA9-B606-33F7-1AF4-68F6A82CA7F3}"/>
                    </a:ext>
                  </a:extLst>
                </p:cNvPr>
                <p:cNvCxnSpPr/>
                <p:nvPr userDrawn="1"/>
              </p:nvCxnSpPr>
              <p:spPr>
                <a:xfrm>
                  <a:off x="813595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962ECEAA-791C-EF17-8A82-370200422021}"/>
                    </a:ext>
                  </a:extLst>
                </p:cNvPr>
                <p:cNvCxnSpPr/>
                <p:nvPr userDrawn="1"/>
              </p:nvCxnSpPr>
              <p:spPr>
                <a:xfrm>
                  <a:off x="798354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2" name="Group 17">
                <a:extLst>
                  <a:ext uri="{FF2B5EF4-FFF2-40B4-BE49-F238E27FC236}">
                    <a16:creationId xmlns:a16="http://schemas.microsoft.com/office/drawing/2014/main" id="{0949C329-AACC-408B-77C6-4A5995E9758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D6110A6-116F-6E78-AAFF-89969D5253A5}"/>
                    </a:ext>
                  </a:extLst>
                </p:cNvPr>
                <p:cNvCxnSpPr/>
                <p:nvPr userDrawn="1"/>
              </p:nvCxnSpPr>
              <p:spPr>
                <a:xfrm>
                  <a:off x="8184082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4A40A352-96D8-C1C2-D0E9-FF72E9C0FB83}"/>
                    </a:ext>
                  </a:extLst>
                </p:cNvPr>
                <p:cNvCxnSpPr/>
                <p:nvPr userDrawn="1"/>
              </p:nvCxnSpPr>
              <p:spPr>
                <a:xfrm>
                  <a:off x="8031671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3" name="Group 18">
                <a:extLst>
                  <a:ext uri="{FF2B5EF4-FFF2-40B4-BE49-F238E27FC236}">
                    <a16:creationId xmlns:a16="http://schemas.microsoft.com/office/drawing/2014/main" id="{743CDDA4-EC04-E739-A1FE-DB63082A43D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9344782B-183C-F13A-6C0D-67F431A2AF88}"/>
                    </a:ext>
                  </a:extLst>
                </p:cNvPr>
                <p:cNvCxnSpPr/>
                <p:nvPr userDrawn="1"/>
              </p:nvCxnSpPr>
              <p:spPr>
                <a:xfrm>
                  <a:off x="8135765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391B8B9-9EAE-DBE4-D0FC-C2DEE0448CF4}"/>
                    </a:ext>
                  </a:extLst>
                </p:cNvPr>
                <p:cNvCxnSpPr/>
                <p:nvPr userDrawn="1"/>
              </p:nvCxnSpPr>
              <p:spPr>
                <a:xfrm>
                  <a:off x="803217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4" name="Group 19">
                <a:extLst>
                  <a:ext uri="{FF2B5EF4-FFF2-40B4-BE49-F238E27FC236}">
                    <a16:creationId xmlns:a16="http://schemas.microsoft.com/office/drawing/2014/main" id="{1B6E3E6C-EF8F-F59B-EA34-CA5191D3301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513961ED-6C85-B4C4-1BDC-B7268DD6EDB2}"/>
                    </a:ext>
                  </a:extLst>
                </p:cNvPr>
                <p:cNvCxnSpPr/>
                <p:nvPr userDrawn="1"/>
              </p:nvCxnSpPr>
              <p:spPr>
                <a:xfrm>
                  <a:off x="813626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C713A020-A733-1F42-F6B5-8764AA2C7514}"/>
                    </a:ext>
                  </a:extLst>
                </p:cNvPr>
                <p:cNvCxnSpPr/>
                <p:nvPr userDrawn="1"/>
              </p:nvCxnSpPr>
              <p:spPr>
                <a:xfrm>
                  <a:off x="7983858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5" name="Group 20">
                <a:extLst>
                  <a:ext uri="{FF2B5EF4-FFF2-40B4-BE49-F238E27FC236}">
                    <a16:creationId xmlns:a16="http://schemas.microsoft.com/office/drawing/2014/main" id="{D3214306-0A25-108E-71F2-D44730896F9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B88F7C0C-F47C-395D-3364-732B17718BED}"/>
                    </a:ext>
                  </a:extLst>
                </p:cNvPr>
                <p:cNvCxnSpPr/>
                <p:nvPr userDrawn="1"/>
              </p:nvCxnSpPr>
              <p:spPr>
                <a:xfrm>
                  <a:off x="8184400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872FBD3D-BEC4-BDBD-27BB-04A2D2EC342B}"/>
                    </a:ext>
                  </a:extLst>
                </p:cNvPr>
                <p:cNvCxnSpPr/>
                <p:nvPr userDrawn="1"/>
              </p:nvCxnSpPr>
              <p:spPr>
                <a:xfrm>
                  <a:off x="803198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6" name="Group 21">
                <a:extLst>
                  <a:ext uri="{FF2B5EF4-FFF2-40B4-BE49-F238E27FC236}">
                    <a16:creationId xmlns:a16="http://schemas.microsoft.com/office/drawing/2014/main" id="{55130FB6-C07F-5FEA-43C5-9805BB5F862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A06DEFA0-91CA-D135-85CB-5A626A1E4CC8}"/>
                    </a:ext>
                  </a:extLst>
                </p:cNvPr>
                <p:cNvCxnSpPr/>
                <p:nvPr userDrawn="1"/>
              </p:nvCxnSpPr>
              <p:spPr>
                <a:xfrm>
                  <a:off x="813608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7B00EC6B-20BF-11D0-7C22-09E52E08F47E}"/>
                    </a:ext>
                  </a:extLst>
                </p:cNvPr>
                <p:cNvCxnSpPr/>
                <p:nvPr userDrawn="1"/>
              </p:nvCxnSpPr>
              <p:spPr>
                <a:xfrm>
                  <a:off x="7983673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7" name="Group 22">
                <a:extLst>
                  <a:ext uri="{FF2B5EF4-FFF2-40B4-BE49-F238E27FC236}">
                    <a16:creationId xmlns:a16="http://schemas.microsoft.com/office/drawing/2014/main" id="{D455C549-9415-D1FA-9CA7-91B27D1F98D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94D828E5-B8A2-BF93-BDFD-687164953510}"/>
                    </a:ext>
                  </a:extLst>
                </p:cNvPr>
                <p:cNvCxnSpPr/>
                <p:nvPr userDrawn="1"/>
              </p:nvCxnSpPr>
              <p:spPr>
                <a:xfrm>
                  <a:off x="818421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9B1DDA8-88A7-9C1B-087F-E43DC114CCE3}"/>
                    </a:ext>
                  </a:extLst>
                </p:cNvPr>
                <p:cNvCxnSpPr/>
                <p:nvPr userDrawn="1"/>
              </p:nvCxnSpPr>
              <p:spPr>
                <a:xfrm>
                  <a:off x="8031804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8" name="Group 23">
                <a:extLst>
                  <a:ext uri="{FF2B5EF4-FFF2-40B4-BE49-F238E27FC236}">
                    <a16:creationId xmlns:a16="http://schemas.microsoft.com/office/drawing/2014/main" id="{1C3C80E9-ABA5-4E03-6B76-068D26025F97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555DF69-33CB-A8AA-5445-22C9D1E5AF60}"/>
                    </a:ext>
                  </a:extLst>
                </p:cNvPr>
                <p:cNvCxnSpPr/>
                <p:nvPr userDrawn="1"/>
              </p:nvCxnSpPr>
              <p:spPr>
                <a:xfrm>
                  <a:off x="813589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A4659E4C-D9D0-B744-5140-A61F710D1550}"/>
                    </a:ext>
                  </a:extLst>
                </p:cNvPr>
                <p:cNvCxnSpPr/>
                <p:nvPr userDrawn="1"/>
              </p:nvCxnSpPr>
              <p:spPr>
                <a:xfrm>
                  <a:off x="7983489" y="6582508"/>
                  <a:ext cx="0" cy="48693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93D1B-5EDD-E0D7-20BD-5B5F02D40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40217" y="4767263"/>
            <a:ext cx="5453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CC4A-DEC5-42AF-3ABE-D7109686A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197" y="4767263"/>
            <a:ext cx="68294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CBBE5-45BF-CB4C-CFC0-EAF3CACAF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9113" y="4767263"/>
            <a:ext cx="531019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50">
                <a:solidFill>
                  <a:srgbClr val="898E91"/>
                </a:solidFill>
              </a:defRPr>
            </a:lvl1pPr>
          </a:lstStyle>
          <a:p>
            <a:pPr>
              <a:defRPr/>
            </a:pPr>
            <a:fld id="{C3C0F0E4-AADB-478F-9DD6-82404652F8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97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hf hdr="0" ftr="0" dt="0"/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5pPr>
      <a:lvl6pPr marL="342900" algn="l" defTabSz="342900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6pPr>
      <a:lvl7pPr marL="685800" algn="l" defTabSz="342900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7pPr>
      <a:lvl8pPr marL="1028700" algn="l" defTabSz="342900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8pPr>
      <a:lvl9pPr marL="1371600" algn="l" defTabSz="342900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169069" indent="-169069" algn="l" defTabSz="342900" rtl="0" eaLnBrk="0" fontAlgn="base" hangingPunct="0">
        <a:lnSpc>
          <a:spcPct val="110000"/>
        </a:lnSpc>
        <a:spcBef>
          <a:spcPts val="6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342900" rtl="0" eaLnBrk="0" fontAlgn="base" hangingPunct="0">
        <a:lnSpc>
          <a:spcPct val="110000"/>
        </a:lnSpc>
        <a:spcBef>
          <a:spcPts val="3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15541" indent="-170260" algn="l" defTabSz="342900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84610" indent="-169069" algn="l" defTabSz="342900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854869" indent="-170260" algn="l" defTabSz="3429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1D0A0A5A-7926-68F9-5007-85AC5CF54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798" y="1150046"/>
            <a:ext cx="8554640" cy="892969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Inclusive studies of 2N- and 3N-SRCs in the mirror nuclei tritium and helium-3</a:t>
            </a:r>
            <a:endParaRPr lang="en-US" sz="3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5605" name="Subtitle 2">
            <a:extLst>
              <a:ext uri="{FF2B5EF4-FFF2-40B4-BE49-F238E27FC236}">
                <a16:creationId xmlns:a16="http://schemas.microsoft.com/office/drawing/2014/main" id="{1EAB0677-D508-2661-44FB-9C83F07BBC7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41773" y="1990725"/>
            <a:ext cx="7460456" cy="379810"/>
          </a:xfrm>
        </p:spPr>
        <p:txBody>
          <a:bodyPr/>
          <a:lstStyle/>
          <a:p>
            <a:pPr eaLnBrk="1" hangingPunct="1"/>
            <a:r>
              <a:rPr lang="en-US" altLang="en-US" sz="1800" b="1" dirty="0">
                <a:solidFill>
                  <a:srgbClr val="00B0F0"/>
                </a:solidFill>
              </a:rPr>
              <a:t>John Arrington and Shujie Li, Lawrence Berkeley National Lab </a:t>
            </a:r>
          </a:p>
        </p:txBody>
      </p:sp>
      <p:sp>
        <p:nvSpPr>
          <p:cNvPr id="25606" name="Text Placeholder 3">
            <a:extLst>
              <a:ext uri="{FF2B5EF4-FFF2-40B4-BE49-F238E27FC236}">
                <a16:creationId xmlns:a16="http://schemas.microsoft.com/office/drawing/2014/main" id="{629E06DB-2855-4E91-8B22-A48497B22409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2212182" y="2341960"/>
            <a:ext cx="4693444" cy="316706"/>
          </a:xfrm>
        </p:spPr>
        <p:txBody>
          <a:bodyPr/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US" sz="1400" b="1" dirty="0"/>
              <a:t>JLUO Annual Meeting, June 24, 2026</a:t>
            </a:r>
          </a:p>
        </p:txBody>
      </p:sp>
      <p:pic>
        <p:nvPicPr>
          <p:cNvPr id="3" name="Picture 9" descr="Particles Pick Pair Partners Differently in Small Nuclei | Jefferson Lab">
            <a:extLst>
              <a:ext uri="{FF2B5EF4-FFF2-40B4-BE49-F238E27FC236}">
                <a16:creationId xmlns:a16="http://schemas.microsoft.com/office/drawing/2014/main" id="{67D97A7B-3D21-C671-FAC6-FDF50BFD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r="9724"/>
          <a:stretch>
            <a:fillRect/>
          </a:stretch>
        </p:blipFill>
        <p:spPr bwMode="auto">
          <a:xfrm>
            <a:off x="6523805" y="2923903"/>
            <a:ext cx="2620196" cy="221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361091-0C70-3BEE-9699-99BF22ABD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251" y="2923904"/>
            <a:ext cx="3738366" cy="223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C:\Documents and Settings\b22803\Desktop\IMG_20120404_130711.jpg">
            <a:extLst>
              <a:ext uri="{FF2B5EF4-FFF2-40B4-BE49-F238E27FC236}">
                <a16:creationId xmlns:a16="http://schemas.microsoft.com/office/drawing/2014/main" id="{835F282F-71C8-6C84-BFF2-FF0F04076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2" t="23125" r="31973" b="42152"/>
          <a:stretch>
            <a:fillRect/>
          </a:stretch>
        </p:blipFill>
        <p:spPr bwMode="auto">
          <a:xfrm>
            <a:off x="3532114" y="2923903"/>
            <a:ext cx="3013807" cy="221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Google Shape;935;p45">
            <a:extLst>
              <a:ext uri="{FF2B5EF4-FFF2-40B4-BE49-F238E27FC236}">
                <a16:creationId xmlns:a16="http://schemas.microsoft.com/office/drawing/2014/main" id="{6D879E9A-1F0D-2992-084F-37B84B8026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3930254" y="4731544"/>
            <a:ext cx="531019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3CFE7F-DB77-4E8A-9737-7FE29C9B3037}" type="slidenum">
              <a:rPr lang="en-US" altLang="en-US" smtClean="0">
                <a:solidFill>
                  <a:srgbClr val="898E91"/>
                </a:solidFill>
              </a:rPr>
              <a:pPr/>
              <a:t>10</a:t>
            </a:fld>
            <a:endParaRPr lang="en-US" altLang="en-US">
              <a:solidFill>
                <a:srgbClr val="898E91"/>
              </a:solidFill>
            </a:endParaRPr>
          </a:p>
        </p:txBody>
      </p:sp>
      <p:sp>
        <p:nvSpPr>
          <p:cNvPr id="936" name="Google Shape;936;p45">
            <a:extLst>
              <a:ext uri="{FF2B5EF4-FFF2-40B4-BE49-F238E27FC236}">
                <a16:creationId xmlns:a16="http://schemas.microsoft.com/office/drawing/2014/main" id="{297D3871-6F65-B831-0E46-1668D99598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4554" y="253604"/>
            <a:ext cx="8655844" cy="496490"/>
          </a:xfrm>
        </p:spPr>
        <p:txBody>
          <a:bodyPr spcFirstLastPara="1" vert="horz" wrap="square" lIns="68575" tIns="34275" rIns="68575" bIns="3427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990"/>
              <a:defRPr/>
            </a:pPr>
            <a:r>
              <a:rPr lang="en" sz="2420" dirty="0">
                <a:solidFill>
                  <a:srgbClr val="163EF5"/>
                </a:solidFill>
              </a:rPr>
              <a:t>Early onset</a:t>
            </a:r>
            <a:r>
              <a:rPr lang="en" sz="2420" dirty="0"/>
              <a:t> of 3N SRC scaling in A=3?</a:t>
            </a:r>
            <a:endParaRPr sz="2420" dirty="0"/>
          </a:p>
        </p:txBody>
      </p:sp>
      <p:sp>
        <p:nvSpPr>
          <p:cNvPr id="942" name="Google Shape;942;p45">
            <a:extLst>
              <a:ext uri="{FF2B5EF4-FFF2-40B4-BE49-F238E27FC236}">
                <a16:creationId xmlns:a16="http://schemas.microsoft.com/office/drawing/2014/main" id="{4ABBEB61-B772-A117-0CD8-26F3238B41CF}"/>
              </a:ext>
            </a:extLst>
          </p:cNvPr>
          <p:cNvSpPr txBox="1"/>
          <p:nvPr/>
        </p:nvSpPr>
        <p:spPr>
          <a:xfrm>
            <a:off x="366713" y="670323"/>
            <a:ext cx="8303419" cy="2123628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spAutoFit/>
          </a:bodyPr>
          <a:lstStyle/>
          <a:p>
            <a:pPr>
              <a:defRPr/>
            </a:pP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Scattering for x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1: mean-field (MF), 2N-SRCs, 3N-SRCs can contribute…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Taking SRCs to be a set of nucleons with large relative, small total momentum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MF contribution is largest near x=1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Mix of MF and SRCs as we go to larger x</a:t>
            </a:r>
          </a:p>
          <a:p>
            <a:pPr>
              <a:defRPr/>
            </a:pPr>
            <a:endParaRPr lang="e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MF distribution drops rapidly above k</a:t>
            </a:r>
            <a:r>
              <a:rPr lang="en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Fermi 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2N- and 3N-SRCs above </a:t>
            </a:r>
            <a:r>
              <a:rPr lang="en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(k</a:t>
            </a:r>
            <a:r>
              <a:rPr lang="en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Fermi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endParaRPr lang="e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3N-SRCs assumed to be much smaller contribution, so expect 2N-SRCs to dominate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Larger </a:t>
            </a:r>
            <a:r>
              <a:rPr lang="en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 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probes larger k</a:t>
            </a:r>
            <a:r>
              <a:rPr lang="en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init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plateau suggests 3N-SRC/2N-SRC ratio stays small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large enough k</a:t>
            </a:r>
            <a:r>
              <a:rPr lang="en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init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(large enough </a:t>
            </a:r>
            <a:r>
              <a:rPr lang="en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3N-SRC is lower energy state and 2N-SRCs suppressed – what </a:t>
            </a:r>
            <a:r>
              <a:rPr lang="en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value?</a:t>
            </a:r>
          </a:p>
        </p:txBody>
      </p:sp>
      <p:pic>
        <p:nvPicPr>
          <p:cNvPr id="53253" name="Google Shape;778;p37">
            <a:extLst>
              <a:ext uri="{FF2B5EF4-FFF2-40B4-BE49-F238E27FC236}">
                <a16:creationId xmlns:a16="http://schemas.microsoft.com/office/drawing/2014/main" id="{F8E7D15E-B267-1BB9-E88A-9C391CA1222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1"/>
          <a:stretch>
            <a:fillRect/>
          </a:stretch>
        </p:blipFill>
        <p:spPr bwMode="auto">
          <a:xfrm>
            <a:off x="6517482" y="115491"/>
            <a:ext cx="2550319" cy="168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4A967D9-422F-C3F8-A735-1C1E7780ECBF}"/>
              </a:ext>
            </a:extLst>
          </p:cNvPr>
          <p:cNvSpPr/>
          <p:nvPr/>
        </p:nvSpPr>
        <p:spPr>
          <a:xfrm>
            <a:off x="996554" y="3493294"/>
            <a:ext cx="288131" cy="288131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EA10DAF-6691-EF2E-AAC9-513504019F2D}"/>
              </a:ext>
            </a:extLst>
          </p:cNvPr>
          <p:cNvSpPr/>
          <p:nvPr/>
        </p:nvSpPr>
        <p:spPr>
          <a:xfrm>
            <a:off x="1369219" y="3493294"/>
            <a:ext cx="288131" cy="288131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B80B6D-C2C8-B38E-C8E7-3DF1B22F8BFB}"/>
              </a:ext>
            </a:extLst>
          </p:cNvPr>
          <p:cNvCxnSpPr/>
          <p:nvPr/>
        </p:nvCxnSpPr>
        <p:spPr>
          <a:xfrm>
            <a:off x="1657351" y="3638550"/>
            <a:ext cx="460772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D88DB2-33A7-6F2D-48F7-0709178CFFF3}"/>
              </a:ext>
            </a:extLst>
          </p:cNvPr>
          <p:cNvCxnSpPr>
            <a:cxnSpLocks/>
          </p:cNvCxnSpPr>
          <p:nvPr/>
        </p:nvCxnSpPr>
        <p:spPr>
          <a:xfrm flipH="1">
            <a:off x="535782" y="3637360"/>
            <a:ext cx="460772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258" name="TextBox 11">
            <a:extLst>
              <a:ext uri="{FF2B5EF4-FFF2-40B4-BE49-F238E27FC236}">
                <a16:creationId xmlns:a16="http://schemas.microsoft.com/office/drawing/2014/main" id="{16386F9E-5126-143E-A511-83D0FA199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16" y="3226594"/>
            <a:ext cx="10072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750" b="1"/>
              <a:t>Struck Nucleon</a:t>
            </a:r>
          </a:p>
          <a:p>
            <a:r>
              <a:rPr lang="en-US" altLang="en-US" sz="750" b="1"/>
              <a:t>300 MeV/c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645C96-8D3C-CE0C-96AE-735B8D372B23}"/>
              </a:ext>
            </a:extLst>
          </p:cNvPr>
          <p:cNvSpPr txBox="1"/>
          <p:nvPr/>
        </p:nvSpPr>
        <p:spPr>
          <a:xfrm>
            <a:off x="1557337" y="3231357"/>
            <a:ext cx="8191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50" b="1" dirty="0">
                <a:solidFill>
                  <a:schemeClr val="accent6"/>
                </a:solidFill>
              </a:rPr>
              <a:t>Spectator 300 MeV/c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DC550A-0646-553B-FC58-D59AD3972601}"/>
              </a:ext>
            </a:extLst>
          </p:cNvPr>
          <p:cNvSpPr txBox="1"/>
          <p:nvPr/>
        </p:nvSpPr>
        <p:spPr>
          <a:xfrm>
            <a:off x="2315766" y="3452813"/>
            <a:ext cx="2185988" cy="2077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50" b="1" dirty="0">
                <a:solidFill>
                  <a:schemeClr val="accent6"/>
                </a:solidFill>
              </a:rPr>
              <a:t>2N-SRC: Spectator KE ~ 47 MeV ~ P</a:t>
            </a:r>
            <a:r>
              <a:rPr lang="en-US" sz="750" b="1" baseline="30000" dirty="0">
                <a:solidFill>
                  <a:schemeClr val="accent6"/>
                </a:solidFill>
              </a:rPr>
              <a:t>2</a:t>
            </a:r>
            <a:r>
              <a:rPr lang="en-US" sz="750" b="1" dirty="0">
                <a:solidFill>
                  <a:schemeClr val="accent6"/>
                </a:solidFill>
              </a:rPr>
              <a:t>/2M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2ECC4C-06C0-418F-B3AF-C26B9DB60D05}"/>
              </a:ext>
            </a:extLst>
          </p:cNvPr>
          <p:cNvSpPr/>
          <p:nvPr/>
        </p:nvSpPr>
        <p:spPr>
          <a:xfrm>
            <a:off x="996554" y="4263629"/>
            <a:ext cx="288131" cy="288131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0907BE-81EF-5341-0985-533DF1234371}"/>
              </a:ext>
            </a:extLst>
          </p:cNvPr>
          <p:cNvSpPr/>
          <p:nvPr/>
        </p:nvSpPr>
        <p:spPr>
          <a:xfrm>
            <a:off x="1369219" y="4094560"/>
            <a:ext cx="288131" cy="288131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B97C0C-57F5-7DB1-6B93-C542CCCD8AD5}"/>
              </a:ext>
            </a:extLst>
          </p:cNvPr>
          <p:cNvCxnSpPr>
            <a:cxnSpLocks/>
          </p:cNvCxnSpPr>
          <p:nvPr/>
        </p:nvCxnSpPr>
        <p:spPr>
          <a:xfrm flipV="1">
            <a:off x="1657351" y="4238625"/>
            <a:ext cx="260747" cy="1191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A11B1B0-ACC8-25D5-74AB-79CED9D74FC9}"/>
              </a:ext>
            </a:extLst>
          </p:cNvPr>
          <p:cNvCxnSpPr>
            <a:cxnSpLocks/>
          </p:cNvCxnSpPr>
          <p:nvPr/>
        </p:nvCxnSpPr>
        <p:spPr>
          <a:xfrm flipH="1">
            <a:off x="535782" y="4407694"/>
            <a:ext cx="460772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265" name="TextBox 18">
            <a:extLst>
              <a:ext uri="{FF2B5EF4-FFF2-40B4-BE49-F238E27FC236}">
                <a16:creationId xmlns:a16="http://schemas.microsoft.com/office/drawing/2014/main" id="{0F8CA51F-9B49-2EC8-1665-87E81D151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16" y="3998119"/>
            <a:ext cx="10072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750" b="1"/>
              <a:t>Struck Nucleon</a:t>
            </a:r>
          </a:p>
          <a:p>
            <a:r>
              <a:rPr lang="en-US" altLang="en-US" sz="750" b="1"/>
              <a:t>300 MeV/c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F2485A-4C43-A841-B2EE-07911EC750E9}"/>
              </a:ext>
            </a:extLst>
          </p:cNvPr>
          <p:cNvSpPr txBox="1"/>
          <p:nvPr/>
        </p:nvSpPr>
        <p:spPr>
          <a:xfrm>
            <a:off x="1537096" y="3902869"/>
            <a:ext cx="83939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750" b="1" dirty="0">
                <a:solidFill>
                  <a:schemeClr val="accent6"/>
                </a:solidFill>
              </a:rPr>
              <a:t>2 Spectators 150 MeV/c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18DFC27-1F3F-D084-8EA4-640DC457A090}"/>
              </a:ext>
            </a:extLst>
          </p:cNvPr>
          <p:cNvSpPr/>
          <p:nvPr/>
        </p:nvSpPr>
        <p:spPr>
          <a:xfrm>
            <a:off x="1369219" y="4443413"/>
            <a:ext cx="288131" cy="288131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6CF983B-BA8A-D8BA-428B-4A06ED9E61FE}"/>
              </a:ext>
            </a:extLst>
          </p:cNvPr>
          <p:cNvCxnSpPr>
            <a:cxnSpLocks/>
          </p:cNvCxnSpPr>
          <p:nvPr/>
        </p:nvCxnSpPr>
        <p:spPr>
          <a:xfrm flipV="1">
            <a:off x="1657351" y="4587479"/>
            <a:ext cx="260747" cy="119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CC18320-9CFC-18FF-4BDF-32E0FAD88BC9}"/>
              </a:ext>
            </a:extLst>
          </p:cNvPr>
          <p:cNvSpPr txBox="1"/>
          <p:nvPr/>
        </p:nvSpPr>
        <p:spPr>
          <a:xfrm>
            <a:off x="2307431" y="4379119"/>
            <a:ext cx="2063354" cy="2077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50" b="1" dirty="0">
                <a:solidFill>
                  <a:schemeClr val="accent6"/>
                </a:solidFill>
              </a:rPr>
              <a:t>3N-SRC: Spectator KE ~ 24 MeV ~ P</a:t>
            </a:r>
            <a:r>
              <a:rPr lang="en-US" sz="750" b="1" baseline="30000" dirty="0">
                <a:solidFill>
                  <a:schemeClr val="accent6"/>
                </a:solidFill>
              </a:rPr>
              <a:t>2</a:t>
            </a:r>
            <a:r>
              <a:rPr lang="en-US" sz="750" b="1" dirty="0">
                <a:solidFill>
                  <a:schemeClr val="accent6"/>
                </a:solidFill>
              </a:rPr>
              <a:t>/2M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Google Shape;935;p45">
            <a:extLst>
              <a:ext uri="{FF2B5EF4-FFF2-40B4-BE49-F238E27FC236}">
                <a16:creationId xmlns:a16="http://schemas.microsoft.com/office/drawing/2014/main" id="{6D879E9A-1F0D-2992-084F-37B84B8026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3930254" y="4731544"/>
            <a:ext cx="531019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3CFE7F-DB77-4E8A-9737-7FE29C9B3037}" type="slidenum">
              <a:rPr lang="en-US" altLang="en-US" smtClean="0">
                <a:solidFill>
                  <a:srgbClr val="898E91"/>
                </a:solidFill>
              </a:rPr>
              <a:pPr/>
              <a:t>11</a:t>
            </a:fld>
            <a:endParaRPr lang="en-US" altLang="en-US">
              <a:solidFill>
                <a:srgbClr val="898E91"/>
              </a:solidFill>
            </a:endParaRPr>
          </a:p>
        </p:txBody>
      </p:sp>
      <p:sp>
        <p:nvSpPr>
          <p:cNvPr id="936" name="Google Shape;936;p45">
            <a:extLst>
              <a:ext uri="{FF2B5EF4-FFF2-40B4-BE49-F238E27FC236}">
                <a16:creationId xmlns:a16="http://schemas.microsoft.com/office/drawing/2014/main" id="{297D3871-6F65-B831-0E46-1668D99598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4554" y="253604"/>
            <a:ext cx="8655844" cy="496490"/>
          </a:xfrm>
        </p:spPr>
        <p:txBody>
          <a:bodyPr spcFirstLastPara="1" vert="horz" wrap="square" lIns="68575" tIns="34275" rIns="68575" bIns="3427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990"/>
              <a:defRPr/>
            </a:pPr>
            <a:r>
              <a:rPr lang="en" sz="2420" dirty="0">
                <a:solidFill>
                  <a:srgbClr val="163EF5"/>
                </a:solidFill>
              </a:rPr>
              <a:t>Early onset</a:t>
            </a:r>
            <a:r>
              <a:rPr lang="en" sz="2420" dirty="0"/>
              <a:t> of 3N SRC scaling in A=3?</a:t>
            </a:r>
            <a:endParaRPr sz="2420" dirty="0"/>
          </a:p>
        </p:txBody>
      </p:sp>
      <p:pic>
        <p:nvPicPr>
          <p:cNvPr id="53253" name="Google Shape;778;p37">
            <a:extLst>
              <a:ext uri="{FF2B5EF4-FFF2-40B4-BE49-F238E27FC236}">
                <a16:creationId xmlns:a16="http://schemas.microsoft.com/office/drawing/2014/main" id="{F8E7D15E-B267-1BB9-E88A-9C391CA1222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1"/>
          <a:stretch>
            <a:fillRect/>
          </a:stretch>
        </p:blipFill>
        <p:spPr bwMode="auto">
          <a:xfrm>
            <a:off x="6517482" y="115491"/>
            <a:ext cx="2550319" cy="168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4A967D9-422F-C3F8-A735-1C1E7780ECBF}"/>
              </a:ext>
            </a:extLst>
          </p:cNvPr>
          <p:cNvSpPr/>
          <p:nvPr/>
        </p:nvSpPr>
        <p:spPr>
          <a:xfrm>
            <a:off x="996554" y="3493294"/>
            <a:ext cx="288131" cy="288131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EA10DAF-6691-EF2E-AAC9-513504019F2D}"/>
              </a:ext>
            </a:extLst>
          </p:cNvPr>
          <p:cNvSpPr/>
          <p:nvPr/>
        </p:nvSpPr>
        <p:spPr>
          <a:xfrm>
            <a:off x="1369219" y="3493294"/>
            <a:ext cx="288131" cy="288131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B80B6D-C2C8-B38E-C8E7-3DF1B22F8BFB}"/>
              </a:ext>
            </a:extLst>
          </p:cNvPr>
          <p:cNvCxnSpPr/>
          <p:nvPr/>
        </p:nvCxnSpPr>
        <p:spPr>
          <a:xfrm>
            <a:off x="1657351" y="3638550"/>
            <a:ext cx="460772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D88DB2-33A7-6F2D-48F7-0709178CFFF3}"/>
              </a:ext>
            </a:extLst>
          </p:cNvPr>
          <p:cNvCxnSpPr>
            <a:cxnSpLocks/>
          </p:cNvCxnSpPr>
          <p:nvPr/>
        </p:nvCxnSpPr>
        <p:spPr>
          <a:xfrm flipH="1">
            <a:off x="535782" y="3637360"/>
            <a:ext cx="460772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258" name="TextBox 11">
            <a:extLst>
              <a:ext uri="{FF2B5EF4-FFF2-40B4-BE49-F238E27FC236}">
                <a16:creationId xmlns:a16="http://schemas.microsoft.com/office/drawing/2014/main" id="{16386F9E-5126-143E-A511-83D0FA199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16" y="3226594"/>
            <a:ext cx="10072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750" b="1"/>
              <a:t>Struck Nucleon</a:t>
            </a:r>
          </a:p>
          <a:p>
            <a:r>
              <a:rPr lang="en-US" altLang="en-US" sz="750" b="1"/>
              <a:t>300 MeV/c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645C96-8D3C-CE0C-96AE-735B8D372B23}"/>
              </a:ext>
            </a:extLst>
          </p:cNvPr>
          <p:cNvSpPr txBox="1"/>
          <p:nvPr/>
        </p:nvSpPr>
        <p:spPr>
          <a:xfrm>
            <a:off x="1557337" y="3231357"/>
            <a:ext cx="8191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50" b="1" dirty="0">
                <a:solidFill>
                  <a:schemeClr val="accent6"/>
                </a:solidFill>
              </a:rPr>
              <a:t>Spectator 300 MeV/c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DC550A-0646-553B-FC58-D59AD3972601}"/>
              </a:ext>
            </a:extLst>
          </p:cNvPr>
          <p:cNvSpPr txBox="1"/>
          <p:nvPr/>
        </p:nvSpPr>
        <p:spPr>
          <a:xfrm>
            <a:off x="2315766" y="3452813"/>
            <a:ext cx="2185988" cy="2077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50" b="1" dirty="0">
                <a:solidFill>
                  <a:schemeClr val="accent6"/>
                </a:solidFill>
              </a:rPr>
              <a:t>2N-SRC: Spectator KE ~ 47 MeV ~ P</a:t>
            </a:r>
            <a:r>
              <a:rPr lang="en-US" sz="750" b="1" baseline="30000" dirty="0">
                <a:solidFill>
                  <a:schemeClr val="accent6"/>
                </a:solidFill>
              </a:rPr>
              <a:t>2</a:t>
            </a:r>
            <a:r>
              <a:rPr lang="en-US" sz="750" b="1" dirty="0">
                <a:solidFill>
                  <a:schemeClr val="accent6"/>
                </a:solidFill>
              </a:rPr>
              <a:t>/2M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2ECC4C-06C0-418F-B3AF-C26B9DB60D05}"/>
              </a:ext>
            </a:extLst>
          </p:cNvPr>
          <p:cNvSpPr/>
          <p:nvPr/>
        </p:nvSpPr>
        <p:spPr>
          <a:xfrm>
            <a:off x="996554" y="4263629"/>
            <a:ext cx="288131" cy="288131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0907BE-81EF-5341-0985-533DF1234371}"/>
              </a:ext>
            </a:extLst>
          </p:cNvPr>
          <p:cNvSpPr/>
          <p:nvPr/>
        </p:nvSpPr>
        <p:spPr>
          <a:xfrm>
            <a:off x="1369219" y="4094560"/>
            <a:ext cx="288131" cy="288131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B97C0C-57F5-7DB1-6B93-C542CCCD8AD5}"/>
              </a:ext>
            </a:extLst>
          </p:cNvPr>
          <p:cNvCxnSpPr>
            <a:cxnSpLocks/>
          </p:cNvCxnSpPr>
          <p:nvPr/>
        </p:nvCxnSpPr>
        <p:spPr>
          <a:xfrm flipV="1">
            <a:off x="1657351" y="4238625"/>
            <a:ext cx="260747" cy="1191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A11B1B0-ACC8-25D5-74AB-79CED9D74FC9}"/>
              </a:ext>
            </a:extLst>
          </p:cNvPr>
          <p:cNvCxnSpPr>
            <a:cxnSpLocks/>
          </p:cNvCxnSpPr>
          <p:nvPr/>
        </p:nvCxnSpPr>
        <p:spPr>
          <a:xfrm flipH="1">
            <a:off x="535782" y="4407694"/>
            <a:ext cx="460772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265" name="TextBox 18">
            <a:extLst>
              <a:ext uri="{FF2B5EF4-FFF2-40B4-BE49-F238E27FC236}">
                <a16:creationId xmlns:a16="http://schemas.microsoft.com/office/drawing/2014/main" id="{0F8CA51F-9B49-2EC8-1665-87E81D151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16" y="3998119"/>
            <a:ext cx="10072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750" b="1"/>
              <a:t>Struck Nucleon</a:t>
            </a:r>
          </a:p>
          <a:p>
            <a:r>
              <a:rPr lang="en-US" altLang="en-US" sz="750" b="1"/>
              <a:t>300 MeV/c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F2485A-4C43-A841-B2EE-07911EC750E9}"/>
              </a:ext>
            </a:extLst>
          </p:cNvPr>
          <p:cNvSpPr txBox="1"/>
          <p:nvPr/>
        </p:nvSpPr>
        <p:spPr>
          <a:xfrm>
            <a:off x="1537096" y="3902869"/>
            <a:ext cx="83939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750" b="1" dirty="0">
                <a:solidFill>
                  <a:schemeClr val="accent6"/>
                </a:solidFill>
              </a:rPr>
              <a:t>2 Spectators 150 MeV/c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18DFC27-1F3F-D084-8EA4-640DC457A090}"/>
              </a:ext>
            </a:extLst>
          </p:cNvPr>
          <p:cNvSpPr/>
          <p:nvPr/>
        </p:nvSpPr>
        <p:spPr>
          <a:xfrm>
            <a:off x="1369219" y="4443413"/>
            <a:ext cx="288131" cy="288131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6CF983B-BA8A-D8BA-428B-4A06ED9E61FE}"/>
              </a:ext>
            </a:extLst>
          </p:cNvPr>
          <p:cNvCxnSpPr>
            <a:cxnSpLocks/>
          </p:cNvCxnSpPr>
          <p:nvPr/>
        </p:nvCxnSpPr>
        <p:spPr>
          <a:xfrm flipV="1">
            <a:off x="1657351" y="4587479"/>
            <a:ext cx="260747" cy="119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CC18320-9CFC-18FF-4BDF-32E0FAD88BC9}"/>
              </a:ext>
            </a:extLst>
          </p:cNvPr>
          <p:cNvSpPr txBox="1"/>
          <p:nvPr/>
        </p:nvSpPr>
        <p:spPr>
          <a:xfrm>
            <a:off x="2307431" y="4379119"/>
            <a:ext cx="2063354" cy="2077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50" b="1" dirty="0">
                <a:solidFill>
                  <a:schemeClr val="accent6"/>
                </a:solidFill>
              </a:rPr>
              <a:t>3N-SRC: Spectator KE ~ 24 MeV ~ P</a:t>
            </a:r>
            <a:r>
              <a:rPr lang="en-US" sz="750" b="1" baseline="30000" dirty="0">
                <a:solidFill>
                  <a:schemeClr val="accent6"/>
                </a:solidFill>
              </a:rPr>
              <a:t>2</a:t>
            </a:r>
            <a:r>
              <a:rPr lang="en-US" sz="750" b="1" dirty="0">
                <a:solidFill>
                  <a:schemeClr val="accent6"/>
                </a:solidFill>
              </a:rPr>
              <a:t>/2M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CECA42-6613-9DF8-45FE-79EDC350C0D7}"/>
              </a:ext>
            </a:extLst>
          </p:cNvPr>
          <p:cNvSpPr/>
          <p:nvPr/>
        </p:nvSpPr>
        <p:spPr>
          <a:xfrm>
            <a:off x="5915026" y="3683794"/>
            <a:ext cx="288131" cy="288131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21BBB0-9FB2-7FE7-3BB4-5A056BD70FD5}"/>
              </a:ext>
            </a:extLst>
          </p:cNvPr>
          <p:cNvSpPr/>
          <p:nvPr/>
        </p:nvSpPr>
        <p:spPr>
          <a:xfrm>
            <a:off x="6287692" y="3698082"/>
            <a:ext cx="286940" cy="288131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0A87F3A-41BA-A264-2C13-2009F4365DD3}"/>
              </a:ext>
            </a:extLst>
          </p:cNvPr>
          <p:cNvCxnSpPr>
            <a:cxnSpLocks/>
          </p:cNvCxnSpPr>
          <p:nvPr/>
        </p:nvCxnSpPr>
        <p:spPr>
          <a:xfrm>
            <a:off x="6574632" y="3842147"/>
            <a:ext cx="375047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19410D-62B7-7BBF-DC30-0A8C141CB286}"/>
              </a:ext>
            </a:extLst>
          </p:cNvPr>
          <p:cNvCxnSpPr>
            <a:cxnSpLocks/>
          </p:cNvCxnSpPr>
          <p:nvPr/>
        </p:nvCxnSpPr>
        <p:spPr>
          <a:xfrm flipH="1">
            <a:off x="5624512" y="3827860"/>
            <a:ext cx="290513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28">
            <a:extLst>
              <a:ext uri="{FF2B5EF4-FFF2-40B4-BE49-F238E27FC236}">
                <a16:creationId xmlns:a16="http://schemas.microsoft.com/office/drawing/2014/main" id="{FC6C6409-7679-DF58-FC38-88740B564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5197" y="3417094"/>
            <a:ext cx="100845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750" b="1"/>
              <a:t>Struck Nucleon</a:t>
            </a:r>
          </a:p>
          <a:p>
            <a:r>
              <a:rPr lang="en-US" altLang="en-US" sz="750" b="1"/>
              <a:t>225 MeV/c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9FFF92-DA29-B843-9C6B-DF96A3B9F73B}"/>
              </a:ext>
            </a:extLst>
          </p:cNvPr>
          <p:cNvSpPr txBox="1"/>
          <p:nvPr/>
        </p:nvSpPr>
        <p:spPr>
          <a:xfrm>
            <a:off x="6455569" y="3477816"/>
            <a:ext cx="751285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750" b="1" dirty="0">
                <a:solidFill>
                  <a:schemeClr val="accent6"/>
                </a:solidFill>
              </a:rPr>
              <a:t>Spectator 225 MeV/c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90FF577-5F72-AB9E-86FE-76367E84BF51}"/>
              </a:ext>
            </a:extLst>
          </p:cNvPr>
          <p:cNvSpPr/>
          <p:nvPr/>
        </p:nvSpPr>
        <p:spPr>
          <a:xfrm>
            <a:off x="6143626" y="4068367"/>
            <a:ext cx="288131" cy="288131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674061B-9FDD-468B-D4C9-B1ABC0A293E3}"/>
              </a:ext>
            </a:extLst>
          </p:cNvPr>
          <p:cNvSpPr/>
          <p:nvPr/>
        </p:nvSpPr>
        <p:spPr>
          <a:xfrm>
            <a:off x="5595938" y="3608785"/>
            <a:ext cx="1382316" cy="434578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74D301-C097-C255-7F63-7CF0F0D292C0}"/>
              </a:ext>
            </a:extLst>
          </p:cNvPr>
          <p:cNvCxnSpPr>
            <a:cxnSpLocks/>
          </p:cNvCxnSpPr>
          <p:nvPr/>
        </p:nvCxnSpPr>
        <p:spPr>
          <a:xfrm flipV="1">
            <a:off x="6431757" y="4212431"/>
            <a:ext cx="260747" cy="119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8CB38BA-9868-5176-5ABC-D6020775667F}"/>
              </a:ext>
            </a:extLst>
          </p:cNvPr>
          <p:cNvCxnSpPr>
            <a:cxnSpLocks/>
          </p:cNvCxnSpPr>
          <p:nvPr/>
        </p:nvCxnSpPr>
        <p:spPr>
          <a:xfrm flipH="1">
            <a:off x="5336381" y="3826669"/>
            <a:ext cx="258366" cy="119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B55C835-334B-092F-A248-78C44ED62311}"/>
              </a:ext>
            </a:extLst>
          </p:cNvPr>
          <p:cNvSpPr txBox="1"/>
          <p:nvPr/>
        </p:nvSpPr>
        <p:spPr>
          <a:xfrm>
            <a:off x="6455569" y="4263629"/>
            <a:ext cx="664369" cy="2077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50" b="1" dirty="0">
                <a:solidFill>
                  <a:schemeClr val="accent4"/>
                </a:solidFill>
              </a:rPr>
              <a:t>150 MeV/c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D75EB0-5601-016F-1795-319362FB7DAB}"/>
              </a:ext>
            </a:extLst>
          </p:cNvPr>
          <p:cNvSpPr txBox="1"/>
          <p:nvPr/>
        </p:nvSpPr>
        <p:spPr>
          <a:xfrm>
            <a:off x="5135166" y="3896916"/>
            <a:ext cx="664369" cy="2077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50" b="1" dirty="0">
                <a:solidFill>
                  <a:schemeClr val="accent4"/>
                </a:solidFill>
              </a:rPr>
              <a:t>150 MeV/c</a:t>
            </a:r>
          </a:p>
        </p:txBody>
      </p:sp>
      <p:sp>
        <p:nvSpPr>
          <p:cNvPr id="28" name="TextBox 48">
            <a:extLst>
              <a:ext uri="{FF2B5EF4-FFF2-40B4-BE49-F238E27FC236}">
                <a16:creationId xmlns:a16="http://schemas.microsoft.com/office/drawing/2014/main" id="{023F984B-F337-AAA3-9709-2BA4AD822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2310" y="4524375"/>
            <a:ext cx="234433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5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2N-SRC moving against 3</a:t>
            </a:r>
            <a:r>
              <a:rPr lang="en-US" altLang="en-US" sz="105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altLang="en-US" sz="105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nucleon – identical to “3N-SRC” </a:t>
            </a:r>
            <a:endParaRPr lang="en-US" altLang="en-US" sz="1050" b="1" dirty="0"/>
          </a:p>
        </p:txBody>
      </p:sp>
      <p:sp>
        <p:nvSpPr>
          <p:cNvPr id="29" name="Google Shape;942;p45">
            <a:extLst>
              <a:ext uri="{FF2B5EF4-FFF2-40B4-BE49-F238E27FC236}">
                <a16:creationId xmlns:a16="http://schemas.microsoft.com/office/drawing/2014/main" id="{55A6C831-86A8-1B87-B991-576D5C821BB7}"/>
              </a:ext>
            </a:extLst>
          </p:cNvPr>
          <p:cNvSpPr txBox="1"/>
          <p:nvPr/>
        </p:nvSpPr>
        <p:spPr>
          <a:xfrm>
            <a:off x="366713" y="670323"/>
            <a:ext cx="8303419" cy="2123628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spAutoFit/>
          </a:bodyPr>
          <a:lstStyle/>
          <a:p>
            <a:pPr>
              <a:defRPr/>
            </a:pP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Scattering for x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1: mean-field (MF), 2N-SRCs, 3N-SRCs can contribute…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Taking SRCs to be a set of nucleons with large relative, small total momentum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MF contribution is largest near x=1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Mix of MF and SRCs as we go to larger x</a:t>
            </a:r>
          </a:p>
          <a:p>
            <a:pPr>
              <a:defRPr/>
            </a:pPr>
            <a:endParaRPr lang="e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MF distribution drops rapidly above k</a:t>
            </a:r>
            <a:r>
              <a:rPr lang="en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Fermi 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2N- and 3N-SRCs above </a:t>
            </a:r>
            <a:r>
              <a:rPr lang="en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(k</a:t>
            </a:r>
            <a:r>
              <a:rPr lang="en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Fermi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endParaRPr lang="e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3N-SRCs assumed to be much smaller contribution, so expect 2N-SRCs to dominate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Larger </a:t>
            </a:r>
            <a:r>
              <a:rPr lang="en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 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probes larger k</a:t>
            </a:r>
            <a:r>
              <a:rPr lang="en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init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plateau suggests 3N-SRC/2N-SRC ratio stays small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large enough k</a:t>
            </a:r>
            <a:r>
              <a:rPr lang="en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init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(large enough </a:t>
            </a:r>
            <a:r>
              <a:rPr lang="en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3N-SRC is lower energy state and 2N-SRCs suppressed – what </a:t>
            </a:r>
            <a:r>
              <a:rPr lang="en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value?</a:t>
            </a:r>
          </a:p>
        </p:txBody>
      </p:sp>
    </p:spTree>
    <p:extLst>
      <p:ext uri="{BB962C8B-B14F-4D97-AF65-F5344CB8AC3E}">
        <p14:creationId xmlns:p14="http://schemas.microsoft.com/office/powerpoint/2010/main" val="1552465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C1C9DDC9-4366-E884-ACDA-9106446AC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2197" y="342900"/>
            <a:ext cx="8229600" cy="857250"/>
          </a:xfrm>
        </p:spPr>
        <p:txBody>
          <a:bodyPr/>
          <a:lstStyle/>
          <a:p>
            <a:r>
              <a:rPr lang="en-US" altLang="en-US"/>
              <a:t>3N-SRC dominance</a:t>
            </a:r>
          </a:p>
        </p:txBody>
      </p:sp>
      <p:sp>
        <p:nvSpPr>
          <p:cNvPr id="57347" name="Slide Number Placeholder 3">
            <a:extLst>
              <a:ext uri="{FF2B5EF4-FFF2-40B4-BE49-F238E27FC236}">
                <a16:creationId xmlns:a16="http://schemas.microsoft.com/office/drawing/2014/main" id="{EEEF7F56-0A61-AE8A-D766-2DF7126DDD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C66505-F6F8-4F31-A6DB-E7D9E4CFF19F}" type="slidenum">
              <a:rPr lang="en-US" altLang="en-US" smtClean="0">
                <a:solidFill>
                  <a:srgbClr val="898E91"/>
                </a:solidFill>
              </a:rPr>
              <a:pPr/>
              <a:t>12</a:t>
            </a:fld>
            <a:endParaRPr lang="en-US" altLang="en-US">
              <a:solidFill>
                <a:srgbClr val="898E91"/>
              </a:solidFill>
            </a:endParaRPr>
          </a:p>
        </p:txBody>
      </p:sp>
      <p:pic>
        <p:nvPicPr>
          <p:cNvPr id="57348" name="Content Placeholder 9">
            <a:extLst>
              <a:ext uri="{FF2B5EF4-FFF2-40B4-BE49-F238E27FC236}">
                <a16:creationId xmlns:a16="http://schemas.microsoft.com/office/drawing/2014/main" id="{430D8981-18F7-A8F7-3D65-D1EDF424F7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0429" y="255985"/>
            <a:ext cx="3381375" cy="3381375"/>
          </a:xfrm>
        </p:spPr>
      </p:pic>
      <p:sp>
        <p:nvSpPr>
          <p:cNvPr id="57349" name="Google Shape;942;p45">
            <a:extLst>
              <a:ext uri="{FF2B5EF4-FFF2-40B4-BE49-F238E27FC236}">
                <a16:creationId xmlns:a16="http://schemas.microsoft.com/office/drawing/2014/main" id="{5ECF6826-CACA-628B-33BC-2AE170DCF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378" y="872729"/>
            <a:ext cx="4329113" cy="203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2N-SRCs dominate at </a:t>
            </a:r>
            <a:r>
              <a:rPr lang="en-US" altLang="en-US" sz="1200" dirty="0">
                <a:solidFill>
                  <a:srgbClr val="00303B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a</a:t>
            </a:r>
            <a:r>
              <a:rPr lang="en-US" altLang="en-US" sz="1200" dirty="0">
                <a:solidFill>
                  <a:srgbClr val="00303B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</a:t>
            </a:r>
            <a:r>
              <a:rPr lang="en-US" altLang="en-US" sz="1200" dirty="0">
                <a:solidFill>
                  <a:srgbClr val="0030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1.15 </a:t>
            </a:r>
            <a:r>
              <a:rPr lang="en-US" altLang="en-US" sz="1200" dirty="0">
                <a:solidFill>
                  <a:srgbClr val="00303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k</a:t>
            </a:r>
            <a:r>
              <a:rPr lang="en-US" altLang="en-US" sz="1200" baseline="-25000" dirty="0">
                <a:solidFill>
                  <a:srgbClr val="00303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init </a:t>
            </a:r>
            <a:r>
              <a:rPr lang="en-US" altLang="en-US" sz="1200" dirty="0">
                <a:solidFill>
                  <a:srgbClr val="00303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&gt; 180 MeV/c</a:t>
            </a:r>
          </a:p>
          <a:p>
            <a:endParaRPr lang="en-US" altLang="en-US" sz="1200" dirty="0">
              <a:solidFill>
                <a:srgbClr val="00303B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altLang="en-US" sz="1200" dirty="0">
                <a:solidFill>
                  <a:srgbClr val="00303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Two recoil nucleons with k&gt;180 MeV/c  </a:t>
            </a:r>
            <a:r>
              <a:rPr lang="en-US" altLang="en-US" sz="1200" dirty="0">
                <a:solidFill>
                  <a:srgbClr val="00303B"/>
                </a:solidFill>
                <a:latin typeface="Symbol" panose="05050102010706020507" pitchFamily="18" charset="2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altLang="en-US" sz="1200" dirty="0">
                <a:solidFill>
                  <a:srgbClr val="00303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&gt; 1.3-1.35</a:t>
            </a:r>
          </a:p>
          <a:p>
            <a:endParaRPr lang="en-US" altLang="en-US" sz="1200" dirty="0">
              <a:solidFill>
                <a:srgbClr val="00303B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altLang="en-US" sz="1200" dirty="0">
                <a:solidFill>
                  <a:srgbClr val="00303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Expect 3N-SRC may start to dominate in this region</a:t>
            </a:r>
          </a:p>
          <a:p>
            <a:endParaRPr lang="en-US" altLang="en-US" sz="1200" dirty="0">
              <a:solidFill>
                <a:srgbClr val="00303B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altLang="en-US" sz="1200" dirty="0">
                <a:solidFill>
                  <a:srgbClr val="00303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Note: lower than predicted </a:t>
            </a:r>
            <a:r>
              <a:rPr lang="en-US" altLang="en-US" sz="1200" dirty="0">
                <a:solidFill>
                  <a:srgbClr val="00303B"/>
                </a:solidFill>
                <a:latin typeface="Symbol" panose="05050102010706020507" pitchFamily="18" charset="2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altLang="en-US" sz="1200" dirty="0">
                <a:solidFill>
                  <a:srgbClr val="00303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threshold to isolate 3N-SRCs in heavy nuclei  accessible at lower Q</a:t>
            </a:r>
            <a:r>
              <a:rPr lang="en-US" altLang="en-US" sz="1200" baseline="30000" dirty="0">
                <a:solidFill>
                  <a:srgbClr val="00303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</a:t>
            </a:r>
            <a:r>
              <a:rPr lang="en-US" altLang="en-US" sz="1200" dirty="0">
                <a:solidFill>
                  <a:srgbClr val="00303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realistic with low-density tritium target.</a:t>
            </a: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en-US" sz="12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1E5924-AC5A-3B9F-BAB1-D2FEB6861FB3}"/>
              </a:ext>
            </a:extLst>
          </p:cNvPr>
          <p:cNvCxnSpPr>
            <a:cxnSpLocks/>
          </p:cNvCxnSpPr>
          <p:nvPr/>
        </p:nvCxnSpPr>
        <p:spPr>
          <a:xfrm>
            <a:off x="6443663" y="2628900"/>
            <a:ext cx="0" cy="4905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9AB005-7D78-F6D6-1105-17CC5B8ACD31}"/>
              </a:ext>
            </a:extLst>
          </p:cNvPr>
          <p:cNvCxnSpPr>
            <a:cxnSpLocks/>
          </p:cNvCxnSpPr>
          <p:nvPr/>
        </p:nvCxnSpPr>
        <p:spPr>
          <a:xfrm>
            <a:off x="6000751" y="2628900"/>
            <a:ext cx="4321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BEC78A1-5681-8062-95BC-F8492400408E}"/>
              </a:ext>
            </a:extLst>
          </p:cNvPr>
          <p:cNvCxnSpPr>
            <a:cxnSpLocks/>
          </p:cNvCxnSpPr>
          <p:nvPr/>
        </p:nvCxnSpPr>
        <p:spPr>
          <a:xfrm>
            <a:off x="6000750" y="2168129"/>
            <a:ext cx="8179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74A46DE-8268-6558-E581-A3798ADD90ED}"/>
              </a:ext>
            </a:extLst>
          </p:cNvPr>
          <p:cNvCxnSpPr>
            <a:cxnSpLocks/>
          </p:cNvCxnSpPr>
          <p:nvPr/>
        </p:nvCxnSpPr>
        <p:spPr>
          <a:xfrm>
            <a:off x="6818710" y="2168129"/>
            <a:ext cx="0" cy="9513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FBCA1AE5-647A-FBCE-0CB6-4D8281DE4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2197" y="342900"/>
            <a:ext cx="8229600" cy="857250"/>
          </a:xfrm>
        </p:spPr>
        <p:txBody>
          <a:bodyPr/>
          <a:lstStyle/>
          <a:p>
            <a:r>
              <a:rPr lang="en-US" altLang="en-US" dirty="0"/>
              <a:t>3N-SRC dominance</a:t>
            </a:r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6C3DE920-51FD-3FA8-A820-AD5C8C5056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A097CF-E490-47BF-94DB-D345441A5ADE}" type="slidenum">
              <a:rPr lang="en-US" altLang="en-US" smtClean="0">
                <a:solidFill>
                  <a:srgbClr val="898E91"/>
                </a:solidFill>
              </a:rPr>
              <a:pPr/>
              <a:t>13</a:t>
            </a:fld>
            <a:endParaRPr lang="en-US" altLang="en-US">
              <a:solidFill>
                <a:srgbClr val="898E91"/>
              </a:solidFill>
            </a:endParaRPr>
          </a:p>
        </p:txBody>
      </p:sp>
      <p:pic>
        <p:nvPicPr>
          <p:cNvPr id="58372" name="Content Placeholder 9">
            <a:extLst>
              <a:ext uri="{FF2B5EF4-FFF2-40B4-BE49-F238E27FC236}">
                <a16:creationId xmlns:a16="http://schemas.microsoft.com/office/drawing/2014/main" id="{F5AE21DB-1461-32FE-C16A-F9DF93D709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0429" y="255985"/>
            <a:ext cx="3381375" cy="3381375"/>
          </a:xfrm>
        </p:spPr>
      </p:pic>
      <p:sp>
        <p:nvSpPr>
          <p:cNvPr id="58373" name="Google Shape;942;p45">
            <a:extLst>
              <a:ext uri="{FF2B5EF4-FFF2-40B4-BE49-F238E27FC236}">
                <a16:creationId xmlns:a16="http://schemas.microsoft.com/office/drawing/2014/main" id="{AB99E395-68D8-B390-F6ED-A25E6B2DE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378" y="872729"/>
            <a:ext cx="4329113" cy="1292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2N-SRCs dominate at </a:t>
            </a:r>
            <a:r>
              <a:rPr lang="en-US" altLang="en-US" sz="1200" dirty="0">
                <a:solidFill>
                  <a:srgbClr val="00303B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a</a:t>
            </a:r>
            <a:r>
              <a:rPr lang="en-US" altLang="en-US" sz="1200" dirty="0">
                <a:solidFill>
                  <a:srgbClr val="00303B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</a:t>
            </a:r>
            <a:r>
              <a:rPr lang="en-US" altLang="en-US" sz="1200" dirty="0">
                <a:solidFill>
                  <a:srgbClr val="0030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1.15 </a:t>
            </a:r>
            <a:r>
              <a:rPr lang="en-US" altLang="en-US" sz="1200" dirty="0">
                <a:solidFill>
                  <a:srgbClr val="00303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k</a:t>
            </a:r>
            <a:r>
              <a:rPr lang="en-US" altLang="en-US" sz="1200" baseline="-25000" dirty="0">
                <a:solidFill>
                  <a:srgbClr val="00303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init </a:t>
            </a:r>
            <a:r>
              <a:rPr lang="en-US" altLang="en-US" sz="1200" dirty="0">
                <a:solidFill>
                  <a:srgbClr val="00303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&gt; 180 MeV/c</a:t>
            </a:r>
          </a:p>
          <a:p>
            <a:endParaRPr lang="en-US" altLang="en-US" sz="1200" dirty="0">
              <a:solidFill>
                <a:srgbClr val="00303B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altLang="en-US" sz="1200" dirty="0">
                <a:solidFill>
                  <a:srgbClr val="00303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Two recoil nucleons with k&gt;180 MeV/c  </a:t>
            </a:r>
            <a:r>
              <a:rPr lang="en-US" altLang="en-US" sz="1200" dirty="0">
                <a:solidFill>
                  <a:srgbClr val="00303B"/>
                </a:solidFill>
                <a:latin typeface="Symbol" panose="05050102010706020507" pitchFamily="18" charset="2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altLang="en-US" sz="1200" dirty="0">
                <a:solidFill>
                  <a:srgbClr val="00303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&gt; 1.3-1.35</a:t>
            </a:r>
          </a:p>
          <a:p>
            <a:endParaRPr lang="en-US" altLang="en-US" sz="1200" dirty="0">
              <a:solidFill>
                <a:srgbClr val="00303B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altLang="en-US" sz="1200" dirty="0">
                <a:solidFill>
                  <a:srgbClr val="00303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Expect 3N-SRC may start to dominate in this region</a:t>
            </a: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en-US" sz="12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DBD8D2-E9B7-DECA-C546-4837409ECC2C}"/>
              </a:ext>
            </a:extLst>
          </p:cNvPr>
          <p:cNvCxnSpPr>
            <a:cxnSpLocks/>
          </p:cNvCxnSpPr>
          <p:nvPr/>
        </p:nvCxnSpPr>
        <p:spPr>
          <a:xfrm>
            <a:off x="6443663" y="2628900"/>
            <a:ext cx="0" cy="4905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C2D4E5-3076-DF22-8FEF-0850A448447A}"/>
              </a:ext>
            </a:extLst>
          </p:cNvPr>
          <p:cNvCxnSpPr>
            <a:cxnSpLocks/>
          </p:cNvCxnSpPr>
          <p:nvPr/>
        </p:nvCxnSpPr>
        <p:spPr>
          <a:xfrm>
            <a:off x="6000751" y="2628900"/>
            <a:ext cx="4321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AD3603-F9E0-E4FD-457F-6BC76F7A416C}"/>
              </a:ext>
            </a:extLst>
          </p:cNvPr>
          <p:cNvCxnSpPr>
            <a:cxnSpLocks/>
          </p:cNvCxnSpPr>
          <p:nvPr/>
        </p:nvCxnSpPr>
        <p:spPr>
          <a:xfrm>
            <a:off x="6000750" y="2168129"/>
            <a:ext cx="8179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77D0EC4-722C-3AA2-CF5E-66FCEA648746}"/>
              </a:ext>
            </a:extLst>
          </p:cNvPr>
          <p:cNvCxnSpPr>
            <a:cxnSpLocks/>
          </p:cNvCxnSpPr>
          <p:nvPr/>
        </p:nvCxnSpPr>
        <p:spPr>
          <a:xfrm>
            <a:off x="6818710" y="2168129"/>
            <a:ext cx="0" cy="9513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Google Shape;977;p47">
            <a:extLst>
              <a:ext uri="{FF2B5EF4-FFF2-40B4-BE49-F238E27FC236}">
                <a16:creationId xmlns:a16="http://schemas.microsoft.com/office/drawing/2014/main" id="{DF400FAA-0BE5-F03C-8D23-205AAE1E2613}"/>
              </a:ext>
            </a:extLst>
          </p:cNvPr>
          <p:cNvSpPr txBox="1"/>
          <p:nvPr/>
        </p:nvSpPr>
        <p:spPr>
          <a:xfrm>
            <a:off x="5163079" y="3421453"/>
            <a:ext cx="4015240" cy="149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>
            <a:spAutoFit/>
          </a:bodyPr>
          <a:lstStyle/>
          <a:p>
            <a:pPr defTabSz="685800">
              <a:defRPr/>
            </a:pPr>
            <a:r>
              <a:rPr lang="en" sz="1100" dirty="0">
                <a:solidFill>
                  <a:srgbClr val="163EF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2N-SRC plateau at R=0.84</a:t>
            </a:r>
            <a:endParaRPr sz="1100" dirty="0">
              <a:solidFill>
                <a:srgbClr val="163EF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685800">
              <a:defRPr/>
            </a:pPr>
            <a:endParaRPr sz="1100" dirty="0">
              <a:solidFill>
                <a:srgbClr val="163EF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685800">
              <a:defRPr/>
            </a:pPr>
            <a:r>
              <a:rPr lang="en" sz="1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Possible 3N-SRC plateau above </a:t>
            </a:r>
            <a:r>
              <a:rPr lang="en" sz="1100" dirty="0">
                <a:solidFill>
                  <a:srgbClr val="C00000"/>
                </a:solidFill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" sz="1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=1.4</a:t>
            </a:r>
          </a:p>
          <a:p>
            <a:pPr defTabSz="685800">
              <a:defRPr/>
            </a:pPr>
            <a:r>
              <a:rPr lang="en" sz="1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Ratio </a:t>
            </a:r>
            <a:r>
              <a:rPr lang="en" sz="1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</a:t>
            </a:r>
            <a:r>
              <a:rPr lang="en" sz="1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0.7, consitent with 2N-SRC ratio squared (0.84)</a:t>
            </a:r>
            <a:r>
              <a:rPr lang="en" sz="11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defTabSz="685800">
              <a:defRPr/>
            </a:pPr>
            <a:r>
              <a:rPr lang="en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(Predicted if consecutive NN interactions dominate over 3N forces)</a:t>
            </a:r>
          </a:p>
          <a:p>
            <a:pPr defTabSz="685800">
              <a:defRPr/>
            </a:pPr>
            <a:endParaRPr lang="en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685800">
              <a:defRPr/>
            </a:pPr>
            <a:r>
              <a:rPr lang="en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Hall A data suggests 3N-SRC dominance: 5-10% level statistical uncertainty, but only one Q</a:t>
            </a:r>
            <a:r>
              <a:rPr lang="en" sz="11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value</a:t>
            </a:r>
          </a:p>
        </p:txBody>
      </p:sp>
      <p:grpSp>
        <p:nvGrpSpPr>
          <p:cNvPr id="58379" name="Group 18">
            <a:extLst>
              <a:ext uri="{FF2B5EF4-FFF2-40B4-BE49-F238E27FC236}">
                <a16:creationId xmlns:a16="http://schemas.microsoft.com/office/drawing/2014/main" id="{55312803-0049-CACB-8866-208CB984991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" y="2193909"/>
            <a:ext cx="5124085" cy="2876312"/>
            <a:chOff x="796366" y="4165786"/>
            <a:chExt cx="4557043" cy="2258804"/>
          </a:xfrm>
        </p:grpSpPr>
        <p:pic>
          <p:nvPicPr>
            <p:cNvPr id="58381" name="Google Shape;960;p47">
              <a:extLst>
                <a:ext uri="{FF2B5EF4-FFF2-40B4-BE49-F238E27FC236}">
                  <a16:creationId xmlns:a16="http://schemas.microsoft.com/office/drawing/2014/main" id="{CD71A652-C64A-5DBC-EF30-ED65F1AF947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366" y="4165786"/>
              <a:ext cx="4074005" cy="2258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2" name="Google Shape;961;p47">
              <a:extLst>
                <a:ext uri="{FF2B5EF4-FFF2-40B4-BE49-F238E27FC236}">
                  <a16:creationId xmlns:a16="http://schemas.microsoft.com/office/drawing/2014/main" id="{C2942D1C-AA37-A7A9-E2F3-D5CA2635D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5619" y="5135170"/>
              <a:ext cx="679800" cy="833700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53325" tIns="53325" rIns="53325" bIns="533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825" dirty="0">
                  <a:solidFill>
                    <a:srgbClr val="0000FF"/>
                  </a:solidFill>
                </a:rPr>
                <a:t>    2N SRC</a:t>
              </a:r>
            </a:p>
          </p:txBody>
        </p:sp>
        <p:sp>
          <p:nvSpPr>
            <p:cNvPr id="8" name="Google Shape;962;p47">
              <a:extLst>
                <a:ext uri="{FF2B5EF4-FFF2-40B4-BE49-F238E27FC236}">
                  <a16:creationId xmlns:a16="http://schemas.microsoft.com/office/drawing/2014/main" id="{0B2B7C3D-78BF-D95E-0C2A-881C4C4B7BB3}"/>
                </a:ext>
              </a:extLst>
            </p:cNvPr>
            <p:cNvSpPr/>
            <p:nvPr/>
          </p:nvSpPr>
          <p:spPr>
            <a:xfrm>
              <a:off x="3505914" y="5575270"/>
              <a:ext cx="948507" cy="393600"/>
            </a:xfrm>
            <a:prstGeom prst="rect">
              <a:avLst/>
            </a:prstGeom>
            <a:noFill/>
            <a:ln w="28575" cap="flat" cmpd="sng">
              <a:solidFill>
                <a:srgbClr val="E0666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lIns="53325" tIns="53325" rIns="53325" bIns="53325" anchor="ctr"/>
            <a:lstStyle/>
            <a:p>
              <a:pPr algn="ctr">
                <a:defRPr/>
              </a:pPr>
              <a:r>
                <a:rPr lang="en" sz="825" b="1" dirty="0">
                  <a:solidFill>
                    <a:srgbClr val="C00000"/>
                  </a:solidFill>
                  <a:highlight>
                    <a:schemeClr val="lt1"/>
                  </a:highlight>
                </a:rPr>
                <a:t>3N SRC?</a:t>
              </a:r>
              <a:endParaRPr sz="825" b="1" dirty="0">
                <a:solidFill>
                  <a:srgbClr val="C00000"/>
                </a:solidFill>
                <a:highlight>
                  <a:schemeClr val="lt1"/>
                </a:highlight>
              </a:endParaRPr>
            </a:p>
          </p:txBody>
        </p:sp>
        <p:cxnSp>
          <p:nvCxnSpPr>
            <p:cNvPr id="58384" name="Google Shape;976;p47">
              <a:extLst>
                <a:ext uri="{FF2B5EF4-FFF2-40B4-BE49-F238E27FC236}">
                  <a16:creationId xmlns:a16="http://schemas.microsoft.com/office/drawing/2014/main" id="{2D92EB31-4A89-F2B1-CEAA-3ADC0D3BB82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25031" y="5135170"/>
              <a:ext cx="628378" cy="91165"/>
            </a:xfrm>
            <a:prstGeom prst="straightConnector1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385" name="Google Shape;978;p47">
              <a:extLst>
                <a:ext uri="{FF2B5EF4-FFF2-40B4-BE49-F238E27FC236}">
                  <a16:creationId xmlns:a16="http://schemas.microsoft.com/office/drawing/2014/main" id="{359BD4B6-02CB-0529-1118-A7C482ACE98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36741" y="5551596"/>
              <a:ext cx="616668" cy="1"/>
            </a:xfrm>
            <a:prstGeom prst="straightConnector1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" name="Google Shape;953;p46">
            <a:extLst>
              <a:ext uri="{FF2B5EF4-FFF2-40B4-BE49-F238E27FC236}">
                <a16:creationId xmlns:a16="http://schemas.microsoft.com/office/drawing/2014/main" id="{A383D939-A419-0D46-65F9-5FECAE0C7F96}"/>
              </a:ext>
            </a:extLst>
          </p:cNvPr>
          <p:cNvSpPr txBox="1">
            <a:spLocks noChangeAspect="1"/>
          </p:cNvSpPr>
          <p:nvPr/>
        </p:nvSpPr>
        <p:spPr>
          <a:xfrm>
            <a:off x="486965" y="2193909"/>
            <a:ext cx="3277553" cy="311675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68569" rIns="68569" bIns="68569">
            <a:spAutoFit/>
          </a:bodyPr>
          <a:lstStyle/>
          <a:p>
            <a:pPr>
              <a:defRPr/>
            </a:pPr>
            <a:r>
              <a:rPr lang="en" sz="788" b="1" i="1" dirty="0"/>
              <a:t>S. Li et al, Physics Letters B, 868, 2025,139734</a:t>
            </a:r>
            <a:endParaRPr sz="788" b="1"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35D505C8-3C96-4E85-A3A4-5C02EE9E88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2197" y="342900"/>
            <a:ext cx="8229600" cy="857250"/>
          </a:xfrm>
        </p:spPr>
        <p:txBody>
          <a:bodyPr/>
          <a:lstStyle/>
          <a:p>
            <a:r>
              <a:rPr lang="en-US" altLang="en-US" dirty="0"/>
              <a:t>3N-SRC dominance</a:t>
            </a:r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920D7EF1-69E2-C8D9-E115-ED67DB1602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BFDFEF-B39D-4142-BC22-F059A169416A}" type="slidenum">
              <a:rPr lang="en-US" altLang="en-US" smtClean="0">
                <a:solidFill>
                  <a:srgbClr val="898E91"/>
                </a:solidFill>
              </a:rPr>
              <a:pPr/>
              <a:t>14</a:t>
            </a:fld>
            <a:endParaRPr lang="en-US" altLang="en-US">
              <a:solidFill>
                <a:srgbClr val="898E9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391189-44E4-2F84-F56F-797D01E07987}"/>
              </a:ext>
            </a:extLst>
          </p:cNvPr>
          <p:cNvSpPr txBox="1"/>
          <p:nvPr/>
        </p:nvSpPr>
        <p:spPr>
          <a:xfrm>
            <a:off x="279797" y="3528634"/>
            <a:ext cx="858440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" sz="1200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&gt;1.4 is dominated by 3N-SRCs, then the highest-momentum nucleon is equally sampled between all nucleons in the nucleus</a:t>
            </a:r>
          </a:p>
          <a:p>
            <a:pPr defTabSz="685800">
              <a:defRPr/>
            </a:pPr>
            <a:endParaRPr lang="en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685800">
              <a:defRPr/>
            </a:pPr>
            <a:r>
              <a:rPr lang="en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claim clear isolation of 3N-SRCs:</a:t>
            </a:r>
          </a:p>
          <a:p>
            <a:pPr marL="171450" indent="-171450" defTabSz="685800">
              <a:buFont typeface="Arial" panose="020B0604020202020204" pitchFamily="34" charset="0"/>
              <a:buChar char="•"/>
              <a:defRPr/>
            </a:pPr>
            <a:r>
              <a:rPr lang="en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Would like better statistics to </a:t>
            </a:r>
            <a:r>
              <a:rPr lang="en" sz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demonstrate a precise plateau in </a:t>
            </a:r>
            <a:r>
              <a:rPr lang="en" sz="1200" dirty="0">
                <a:solidFill>
                  <a:srgbClr val="C00000"/>
                </a:solidFill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" sz="12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685800">
              <a:buFont typeface="Arial" panose="020B0604020202020204" pitchFamily="34" charset="0"/>
              <a:buChar char="•"/>
              <a:defRPr/>
            </a:pPr>
            <a:r>
              <a:rPr lang="en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 Q</a:t>
            </a:r>
            <a:r>
              <a:rPr lang="en" sz="12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value to </a:t>
            </a:r>
            <a:r>
              <a:rPr lang="en" sz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confirm ‘universal’ 3N-SRC cross section behavior for all </a:t>
            </a:r>
            <a:r>
              <a:rPr lang="en" sz="1200" dirty="0">
                <a:solidFill>
                  <a:srgbClr val="C00000"/>
                </a:solidFill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" sz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Q</a:t>
            </a:r>
            <a:r>
              <a:rPr lang="en" sz="12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" sz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that isolate 3N-SRCs</a:t>
            </a:r>
            <a:endParaRPr lang="en" sz="1200" baseline="30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EA491B-084D-08B4-EFB4-4BEAD42998F8}"/>
              </a:ext>
            </a:extLst>
          </p:cNvPr>
          <p:cNvSpPr txBox="1"/>
          <p:nvPr/>
        </p:nvSpPr>
        <p:spPr>
          <a:xfrm>
            <a:off x="4241980" y="1197476"/>
            <a:ext cx="4798111" cy="1697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defRPr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Ratio sensitive to relative proton, neutron contribution:</a:t>
            </a:r>
          </a:p>
          <a:p>
            <a:pPr marL="214313" indent="-214313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2N region: R=0.84 imples 40/60 for singly/doubly ocurring nucleon – </a:t>
            </a:r>
            <a:r>
              <a:rPr lang="en" sz="1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enhanced contribution from singly-ocurring nucleon</a:t>
            </a:r>
          </a:p>
          <a:p>
            <a:pPr marL="214313" indent="-214313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" sz="1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3N region: decrease </a:t>
            </a:r>
            <a:r>
              <a:rPr lang="en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r</a:t>
            </a:r>
            <a:r>
              <a:rPr lang="en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educed contribution from singly-occuring nucleon. R=0.7 suggets </a:t>
            </a:r>
            <a:r>
              <a:rPr lang="en" sz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1:2 ratio for singly/doubly ocurring nucleon</a:t>
            </a:r>
          </a:p>
          <a:p>
            <a:pPr marL="214313" indent="-214313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" sz="1200" dirty="0">
              <a:solidFill>
                <a:srgbClr val="163EF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200"/>
              </a:spcBef>
              <a:defRPr/>
            </a:pPr>
            <a:r>
              <a:rPr lang="en" sz="1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True whether or not the cross section is dominated by SRCs</a:t>
            </a:r>
            <a:endParaRPr lang="en-US" sz="1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8">
            <a:extLst>
              <a:ext uri="{FF2B5EF4-FFF2-40B4-BE49-F238E27FC236}">
                <a16:creationId xmlns:a16="http://schemas.microsoft.com/office/drawing/2014/main" id="{C4DFD6F0-137E-5E06-F06D-62B15A0689D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903" y="922518"/>
            <a:ext cx="4185123" cy="2627782"/>
            <a:chOff x="796366" y="4165786"/>
            <a:chExt cx="4074005" cy="2258804"/>
          </a:xfrm>
        </p:grpSpPr>
        <p:pic>
          <p:nvPicPr>
            <p:cNvPr id="12" name="Google Shape;960;p47">
              <a:extLst>
                <a:ext uri="{FF2B5EF4-FFF2-40B4-BE49-F238E27FC236}">
                  <a16:creationId xmlns:a16="http://schemas.microsoft.com/office/drawing/2014/main" id="{617FA73F-7EA4-A571-E24E-1473B647094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366" y="4165786"/>
              <a:ext cx="4074005" cy="2258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Google Shape;961;p47">
              <a:extLst>
                <a:ext uri="{FF2B5EF4-FFF2-40B4-BE49-F238E27FC236}">
                  <a16:creationId xmlns:a16="http://schemas.microsoft.com/office/drawing/2014/main" id="{07261072-C19B-87D9-22F7-D9F6162430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5619" y="5135170"/>
              <a:ext cx="679800" cy="833700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53325" tIns="53325" rIns="53325" bIns="533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825" dirty="0">
                  <a:solidFill>
                    <a:srgbClr val="0000FF"/>
                  </a:solidFill>
                </a:rPr>
                <a:t>    2N SRC</a:t>
              </a:r>
            </a:p>
          </p:txBody>
        </p:sp>
        <p:sp>
          <p:nvSpPr>
            <p:cNvPr id="14" name="Google Shape;962;p47">
              <a:extLst>
                <a:ext uri="{FF2B5EF4-FFF2-40B4-BE49-F238E27FC236}">
                  <a16:creationId xmlns:a16="http://schemas.microsoft.com/office/drawing/2014/main" id="{0202C916-BBF5-08D6-F278-10A6BBD93D62}"/>
                </a:ext>
              </a:extLst>
            </p:cNvPr>
            <p:cNvSpPr/>
            <p:nvPr/>
          </p:nvSpPr>
          <p:spPr>
            <a:xfrm>
              <a:off x="3505914" y="5575270"/>
              <a:ext cx="948507" cy="393600"/>
            </a:xfrm>
            <a:prstGeom prst="rect">
              <a:avLst/>
            </a:prstGeom>
            <a:noFill/>
            <a:ln w="28575" cap="flat" cmpd="sng">
              <a:solidFill>
                <a:srgbClr val="E0666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lIns="53325" tIns="53325" rIns="53325" bIns="53325" anchor="ctr"/>
            <a:lstStyle/>
            <a:p>
              <a:pPr algn="ctr">
                <a:defRPr/>
              </a:pPr>
              <a:r>
                <a:rPr lang="en" sz="825" b="1" dirty="0">
                  <a:solidFill>
                    <a:srgbClr val="C00000"/>
                  </a:solidFill>
                  <a:highlight>
                    <a:schemeClr val="lt1"/>
                  </a:highlight>
                </a:rPr>
                <a:t>3N SRC?</a:t>
              </a:r>
              <a:endParaRPr sz="825" b="1" dirty="0">
                <a:solidFill>
                  <a:srgbClr val="C00000"/>
                </a:solidFill>
                <a:highlight>
                  <a:schemeClr val="lt1"/>
                </a:highlight>
              </a:endParaRPr>
            </a:p>
          </p:txBody>
        </p:sp>
      </p:grpSp>
      <p:sp>
        <p:nvSpPr>
          <p:cNvPr id="17" name="Google Shape;953;p46">
            <a:extLst>
              <a:ext uri="{FF2B5EF4-FFF2-40B4-BE49-F238E27FC236}">
                <a16:creationId xmlns:a16="http://schemas.microsoft.com/office/drawing/2014/main" id="{7FF50753-C52F-4F60-397B-30F6B92010F5}"/>
              </a:ext>
            </a:extLst>
          </p:cNvPr>
          <p:cNvSpPr txBox="1">
            <a:spLocks noChangeAspect="1"/>
          </p:cNvSpPr>
          <p:nvPr/>
        </p:nvSpPr>
        <p:spPr>
          <a:xfrm>
            <a:off x="616760" y="813434"/>
            <a:ext cx="3141288" cy="259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>
            <a:spAutoFit/>
          </a:bodyPr>
          <a:lstStyle/>
          <a:p>
            <a:pPr>
              <a:defRPr/>
            </a:pPr>
            <a:r>
              <a:rPr lang="en" sz="788" b="1" i="1" dirty="0"/>
              <a:t>S. Li et al, Physics Letters B, 868, 2025,139734</a:t>
            </a:r>
            <a:endParaRPr sz="788" b="1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Google Shape;995;p49">
            <a:extLst>
              <a:ext uri="{FF2B5EF4-FFF2-40B4-BE49-F238E27FC236}">
                <a16:creationId xmlns:a16="http://schemas.microsoft.com/office/drawing/2014/main" id="{CDD2824A-BDB6-9AA5-AE9D-102F6D25E8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077" y="270164"/>
            <a:ext cx="4368404" cy="498763"/>
          </a:xfrm>
        </p:spPr>
        <p:txBody>
          <a:bodyPr vert="horz" wrap="square" lIns="68575" tIns="34275" rIns="68575" bIns="34275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000" dirty="0">
                <a:solidFill>
                  <a:schemeClr val="accent1"/>
                </a:solidFill>
              </a:rPr>
              <a:t>Proposal PR12-26-012 [JA, S. Li]</a:t>
            </a:r>
            <a:endParaRPr lang="en-US" altLang="en-US" sz="2000" dirty="0"/>
          </a:p>
        </p:txBody>
      </p:sp>
      <p:sp>
        <p:nvSpPr>
          <p:cNvPr id="60419" name="Google Shape;996;p49">
            <a:extLst>
              <a:ext uri="{FF2B5EF4-FFF2-40B4-BE49-F238E27FC236}">
                <a16:creationId xmlns:a16="http://schemas.microsoft.com/office/drawing/2014/main" id="{F6116734-3A90-FA00-217C-2EFE2B0F7D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898E91"/>
              </a:buClr>
              <a:buSzPts val="800"/>
            </a:pPr>
            <a:fld id="{276C19FD-A1C9-47B7-AA48-551F0F8802E4}" type="slidenum">
              <a:rPr lang="en-US" altLang="en-US" smtClean="0">
                <a:solidFill>
                  <a:srgbClr val="898E91"/>
                </a:solidFill>
              </a:rPr>
              <a:pPr>
                <a:buClr>
                  <a:srgbClr val="898E91"/>
                </a:buClr>
                <a:buSzPts val="800"/>
              </a:pPr>
              <a:t>15</a:t>
            </a:fld>
            <a:endParaRPr lang="en-US" altLang="en-US">
              <a:solidFill>
                <a:srgbClr val="898E91"/>
              </a:solidFill>
            </a:endParaRPr>
          </a:p>
        </p:txBody>
      </p:sp>
      <p:graphicFrame>
        <p:nvGraphicFramePr>
          <p:cNvPr id="997" name="Google Shape;997;p49">
            <a:extLst>
              <a:ext uri="{FF2B5EF4-FFF2-40B4-BE49-F238E27FC236}">
                <a16:creationId xmlns:a16="http://schemas.microsoft.com/office/drawing/2014/main" id="{617C794D-87E4-3327-96D3-568894682F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9961684"/>
              </p:ext>
            </p:extLst>
          </p:nvPr>
        </p:nvGraphicFramePr>
        <p:xfrm>
          <a:off x="4572000" y="112782"/>
          <a:ext cx="4282352" cy="173950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0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2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0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059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lt1"/>
                        </a:solidFill>
                      </a:endParaRPr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chemeClr val="lt1"/>
                          </a:solidFill>
                        </a:rPr>
                        <a:t>E12-11-112</a:t>
                      </a:r>
                      <a:endParaRPr sz="1200" b="1" dirty="0">
                        <a:solidFill>
                          <a:schemeClr val="lt1"/>
                        </a:solidFill>
                      </a:endParaRPr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dirty="0">
                          <a:solidFill>
                            <a:schemeClr val="lt1"/>
                          </a:solidFill>
                        </a:rPr>
                        <a:t>This Proposal</a:t>
                      </a:r>
                      <a:endParaRPr sz="1200" b="1" dirty="0">
                        <a:solidFill>
                          <a:schemeClr val="lt1"/>
                        </a:solidFill>
                      </a:endParaRPr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B53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00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Kinematics</a:t>
                      </a:r>
                      <a:endParaRPr sz="1200" b="1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L17</a:t>
                      </a:r>
                      <a:endParaRPr sz="1200" b="1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kin1</a:t>
                      </a:r>
                      <a:endParaRPr sz="1200" b="1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kin2</a:t>
                      </a:r>
                      <a:endParaRPr sz="1200" b="1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00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Beam Energy</a:t>
                      </a:r>
                      <a:endParaRPr sz="1200" b="1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4.3 GeV</a:t>
                      </a:r>
                      <a:endParaRPr sz="1200" dirty="0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11 GeV</a:t>
                      </a:r>
                      <a:endParaRPr sz="1200" dirty="0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8.8 GeV</a:t>
                      </a:r>
                      <a:endParaRPr sz="1200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00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Spectrometer</a:t>
                      </a:r>
                      <a:endParaRPr sz="1200" b="1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HRS@Hall A</a:t>
                      </a:r>
                      <a:endParaRPr sz="1200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SHMS@Hall C</a:t>
                      </a:r>
                      <a:endParaRPr sz="1200" dirty="0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SHMS@Hall C</a:t>
                      </a:r>
                      <a:endParaRPr sz="1200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00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Angle</a:t>
                      </a:r>
                      <a:endParaRPr sz="1200" b="1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17.0 </a:t>
                      </a:r>
                      <a:endParaRPr sz="1200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8.5</a:t>
                      </a:r>
                      <a:endParaRPr sz="1200" dirty="0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8.5</a:t>
                      </a:r>
                      <a:endParaRPr sz="1200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90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Central momentum</a:t>
                      </a:r>
                      <a:endParaRPr sz="1200" b="1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3.54-3.94 GeV</a:t>
                      </a:r>
                      <a:endParaRPr sz="1200" dirty="0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9.8 GeV</a:t>
                      </a:r>
                      <a:endParaRPr sz="1200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8.2 GeV</a:t>
                      </a:r>
                      <a:endParaRPr sz="1200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00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Q</a:t>
                      </a:r>
                      <a:r>
                        <a:rPr lang="en" sz="1200" b="1" baseline="30000"/>
                        <a:t>2</a:t>
                      </a:r>
                      <a:endParaRPr sz="1200" b="1" baseline="30000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1.4</a:t>
                      </a:r>
                      <a:endParaRPr sz="1200" dirty="0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2.7</a:t>
                      </a:r>
                      <a:endParaRPr sz="1200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1.6</a:t>
                      </a:r>
                      <a:endParaRPr sz="1200" dirty="0"/>
                    </a:p>
                  </a:txBody>
                  <a:tcPr marL="28571" marR="28571" marT="19052" marB="19052" anchor="b">
                    <a:lnL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88C8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0461" name="Google Shape;998;p49">
            <a:extLst>
              <a:ext uri="{FF2B5EF4-FFF2-40B4-BE49-F238E27FC236}">
                <a16:creationId xmlns:a16="http://schemas.microsoft.com/office/drawing/2014/main" id="{A58D4223-0478-4B7F-B848-92ACC1555C0A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0" b="4192"/>
          <a:stretch/>
        </p:blipFill>
        <p:spPr bwMode="auto">
          <a:xfrm>
            <a:off x="4100943" y="2078184"/>
            <a:ext cx="5011886" cy="303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9" name="Google Shape;999;p49">
            <a:extLst>
              <a:ext uri="{FF2B5EF4-FFF2-40B4-BE49-F238E27FC236}">
                <a16:creationId xmlns:a16="http://schemas.microsoft.com/office/drawing/2014/main" id="{7FC776AB-2D11-002A-4420-256973ECEADC}"/>
              </a:ext>
            </a:extLst>
          </p:cNvPr>
          <p:cNvSpPr txBox="1"/>
          <p:nvPr/>
        </p:nvSpPr>
        <p:spPr>
          <a:xfrm>
            <a:off x="110077" y="826574"/>
            <a:ext cx="4039142" cy="2503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>
            <a:spAutoFit/>
          </a:bodyPr>
          <a:lstStyle/>
          <a:p>
            <a:pPr marL="146047">
              <a:spcBef>
                <a:spcPts val="800"/>
              </a:spcBef>
              <a:buClr>
                <a:schemeClr val="accent1"/>
              </a:buClr>
              <a:buSzPts val="1300"/>
              <a:defRPr/>
            </a:pPr>
            <a:r>
              <a:rPr lang="en" sz="1300" dirty="0">
                <a:solidFill>
                  <a:schemeClr val="accent1"/>
                </a:solidFill>
              </a:rPr>
              <a:t>60 PAC days including calibrations</a:t>
            </a:r>
            <a:endParaRPr sz="1300" dirty="0">
              <a:solidFill>
                <a:schemeClr val="accent1"/>
              </a:solidFill>
            </a:endParaRPr>
          </a:p>
          <a:p>
            <a:pPr marL="146047">
              <a:spcBef>
                <a:spcPts val="800"/>
              </a:spcBef>
              <a:buClr>
                <a:schemeClr val="accent1"/>
              </a:buClr>
              <a:buSzPts val="1300"/>
              <a:defRPr/>
            </a:pPr>
            <a:r>
              <a:rPr lang="en" sz="1300" dirty="0">
                <a:solidFill>
                  <a:schemeClr val="accent1"/>
                </a:solidFill>
              </a:rPr>
              <a:t>&lt; 3% uncertainties up to alpha</a:t>
            </a:r>
            <a:r>
              <a:rPr lang="en" sz="1300" dirty="0">
                <a:solidFill>
                  <a:schemeClr val="accent1"/>
                </a:solidFill>
                <a:sym typeface="Symbol" panose="05050102010706020507" pitchFamily="18" charset="2"/>
              </a:rPr>
              <a:t></a:t>
            </a:r>
            <a:r>
              <a:rPr lang="en" sz="1300" dirty="0">
                <a:solidFill>
                  <a:schemeClr val="accent1"/>
                </a:solidFill>
              </a:rPr>
              <a:t>1.6</a:t>
            </a:r>
            <a:endParaRPr sz="1300" dirty="0">
              <a:solidFill>
                <a:schemeClr val="accent1"/>
              </a:solidFill>
            </a:endParaRPr>
          </a:p>
          <a:p>
            <a:pPr marL="146047">
              <a:spcBef>
                <a:spcPts val="800"/>
              </a:spcBef>
              <a:buClr>
                <a:schemeClr val="accent1"/>
              </a:buClr>
              <a:buSzPts val="1300"/>
              <a:defRPr/>
            </a:pPr>
            <a:r>
              <a:rPr lang="en" sz="1300" dirty="0">
                <a:solidFill>
                  <a:schemeClr val="accent1"/>
                </a:solidFill>
              </a:rPr>
              <a:t>2 Q</a:t>
            </a:r>
            <a:r>
              <a:rPr lang="en" sz="1300" baseline="30000" dirty="0">
                <a:solidFill>
                  <a:schemeClr val="accent1"/>
                </a:solidFill>
              </a:rPr>
              <a:t>2</a:t>
            </a:r>
            <a:r>
              <a:rPr lang="en" sz="1300" dirty="0">
                <a:solidFill>
                  <a:schemeClr val="accent1"/>
                </a:solidFill>
              </a:rPr>
              <a:t> settings to confirm 3N-SRC plateau, scaling</a:t>
            </a:r>
          </a:p>
          <a:p>
            <a:pPr marL="146047">
              <a:spcBef>
                <a:spcPts val="800"/>
              </a:spcBef>
              <a:buClr>
                <a:schemeClr val="accent1"/>
              </a:buClr>
              <a:buSzPts val="1300"/>
              <a:defRPr/>
            </a:pPr>
            <a:endParaRPr lang="en" sz="1300" dirty="0">
              <a:solidFill>
                <a:schemeClr val="accent1"/>
              </a:solidFill>
            </a:endParaRPr>
          </a:p>
          <a:p>
            <a:pPr marL="146047">
              <a:spcBef>
                <a:spcPts val="800"/>
              </a:spcBef>
              <a:buClr>
                <a:schemeClr val="accent1"/>
              </a:buClr>
              <a:buSzPts val="1300"/>
              <a:defRPr/>
            </a:pPr>
            <a:r>
              <a:rPr lang="en" sz="1300" dirty="0">
                <a:solidFill>
                  <a:schemeClr val="accent1"/>
                </a:solidFill>
              </a:rPr>
              <a:t>Search for 3N-SRC dominance</a:t>
            </a:r>
          </a:p>
          <a:p>
            <a:pPr marL="146047">
              <a:spcBef>
                <a:spcPts val="800"/>
              </a:spcBef>
              <a:buClr>
                <a:schemeClr val="accent1"/>
              </a:buClr>
              <a:buSzPts val="1300"/>
              <a:defRPr/>
            </a:pPr>
            <a:r>
              <a:rPr lang="en" sz="1300" dirty="0">
                <a:solidFill>
                  <a:schemeClr val="accent1"/>
                </a:solidFill>
              </a:rPr>
              <a:t>Probe high-momentum structure in A=3</a:t>
            </a:r>
          </a:p>
          <a:p>
            <a:pPr marL="146047">
              <a:spcBef>
                <a:spcPts val="800"/>
              </a:spcBef>
              <a:buClr>
                <a:schemeClr val="accent1"/>
              </a:buClr>
              <a:buSzPts val="1300"/>
              <a:defRPr/>
            </a:pPr>
            <a:r>
              <a:rPr lang="en" sz="1300" dirty="0">
                <a:solidFill>
                  <a:schemeClr val="accent1"/>
                </a:solidFill>
              </a:rPr>
              <a:t>Provide cross sections and ratios to compare to </a:t>
            </a:r>
            <a:r>
              <a:rPr lang="en" sz="1300" i="1" dirty="0">
                <a:solidFill>
                  <a:schemeClr val="accent1"/>
                </a:solidFill>
              </a:rPr>
              <a:t>ab initio </a:t>
            </a:r>
            <a:r>
              <a:rPr lang="en" sz="1300" dirty="0">
                <a:solidFill>
                  <a:schemeClr val="accent1"/>
                </a:solidFill>
              </a:rPr>
              <a:t>calculations</a:t>
            </a:r>
            <a:endParaRPr sz="13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>
            <a:extLst>
              <a:ext uri="{FF2B5EF4-FFF2-40B4-BE49-F238E27FC236}">
                <a16:creationId xmlns:a16="http://schemas.microsoft.com/office/drawing/2014/main" id="{F351721F-0195-574E-5B7E-2E0F1C5C85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2197" y="209550"/>
            <a:ext cx="8229600" cy="519113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Run group proposal: Two main physics topics</a:t>
            </a:r>
          </a:p>
        </p:txBody>
      </p:sp>
      <p:sp>
        <p:nvSpPr>
          <p:cNvPr id="27651" name="Slide Number Placeholder 1">
            <a:extLst>
              <a:ext uri="{FF2B5EF4-FFF2-40B4-BE49-F238E27FC236}">
                <a16:creationId xmlns:a16="http://schemas.microsoft.com/office/drawing/2014/main" id="{488ADD12-2BEB-70EF-4FF4-1FDDC7A3A2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ts val="3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ts val="3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96A8D528-5BA4-41E1-9A90-0CF424079533}" type="slidenum">
              <a:rPr lang="en-US" altLang="en-US" sz="750">
                <a:solidFill>
                  <a:srgbClr val="898E9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750">
              <a:solidFill>
                <a:srgbClr val="898E91"/>
              </a:solidFill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6D9E36C9-8D40-F28A-79FB-80A8BFC95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3" y="728663"/>
            <a:ext cx="8382000" cy="416524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2863" indent="0">
              <a:spcAft>
                <a:spcPts val="450"/>
              </a:spcAft>
              <a:defRPr/>
            </a:pPr>
            <a:r>
              <a:rPr lang="en-US" alt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E12-26-012: </a:t>
            </a:r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sz="15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Probing the isospin and momentum structure of three-nucleon short-range correlations </a:t>
            </a:r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en-US" altLang="en-US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H/</a:t>
            </a:r>
            <a:r>
              <a:rPr lang="en-US" altLang="en-US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He mirror system” [S. Li, JA]</a:t>
            </a:r>
          </a:p>
          <a:p>
            <a:pPr marL="300038">
              <a:spcBef>
                <a:spcPts val="30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5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 for expected early onset of 3N-SRC dominance in A=3 nuclei</a:t>
            </a:r>
          </a:p>
          <a:p>
            <a:pPr marL="300038">
              <a:spcBef>
                <a:spcPts val="30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momentum, isospin structure of high-p nucleon distribution</a:t>
            </a:r>
            <a:endParaRPr lang="en-US" alt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0075" lvl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Direct, model-independent comparison of isospin structure in large-x scattering (high-p nucleons)</a:t>
            </a:r>
          </a:p>
          <a:p>
            <a:pPr marL="600075" lvl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Absolute cross sections and precise ratios for comparison to </a:t>
            </a:r>
            <a:r>
              <a:rPr lang="en-US" alt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ab initio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calculations at very large x</a:t>
            </a:r>
          </a:p>
          <a:p>
            <a:pPr marL="600075" lvl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If 3N-SRCs dominate, the isospin structure information translates into a statement of 3N-SRC structure</a:t>
            </a:r>
          </a:p>
          <a:p>
            <a:pPr marL="0" indent="0">
              <a:defRPr/>
            </a:pPr>
            <a:endParaRPr lang="en-US" alt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defRPr/>
            </a:pPr>
            <a:r>
              <a:rPr lang="en-US" alt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E12-26-011</a:t>
            </a:r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“Constraining the </a:t>
            </a:r>
            <a:r>
              <a:rPr lang="en-US" altLang="en-US" sz="15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flavor content of the nucleon </a:t>
            </a:r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en-US" sz="15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flavor-dependent nuclear effects</a:t>
            </a:r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in the mirror nuclei </a:t>
            </a:r>
            <a:r>
              <a:rPr lang="en-US" altLang="en-US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 and </a:t>
            </a:r>
            <a:r>
              <a:rPr lang="en-US" altLang="en-US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He” [</a:t>
            </a:r>
            <a:r>
              <a:rPr lang="en-US" alt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T.Hague</a:t>
            </a:r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JA, D. Meekins, S. Li, M. </a:t>
            </a:r>
            <a:r>
              <a:rPr lang="en-US" alt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Nycz</a:t>
            </a:r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alt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5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Leading-order</a:t>
            </a:r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extension of the MARATHON experiment</a:t>
            </a:r>
          </a:p>
          <a:p>
            <a:pPr lvl="1">
              <a:spcBef>
                <a:spcPts val="30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Aim for factor 2 improvement in F2n/F2p over full x range   (MARATHON + </a:t>
            </a:r>
            <a:r>
              <a:rPr lang="en-US" alt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HallC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vs just MARATHON)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5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Higher-order</a:t>
            </a:r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: Dedicated studies to constrain effects limiting extractions of F</a:t>
            </a:r>
            <a:r>
              <a:rPr lang="en-US" alt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2n</a:t>
            </a:r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/F</a:t>
            </a:r>
            <a:r>
              <a:rPr lang="en-US" altLang="en-US" sz="15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2p</a:t>
            </a:r>
            <a:r>
              <a:rPr lang="en-US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and d(x)/u(x) 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Isospin dependence of R=</a:t>
            </a:r>
            <a:r>
              <a:rPr lang="en-US" altLang="en-US" sz="1200" dirty="0" err="1">
                <a:latin typeface="Symbol" panose="05050102010706020507" pitchFamily="18" charset="2"/>
                <a:cs typeface="Calibri" panose="020F0502020204030204" pitchFamily="34" charset="0"/>
              </a:rPr>
              <a:t>s</a:t>
            </a:r>
            <a:r>
              <a:rPr lang="en-US" altLang="en-US" sz="12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en-US" sz="1200" dirty="0" err="1">
                <a:latin typeface="Symbol" panose="05050102010706020507" pitchFamily="18" charset="2"/>
                <a:cs typeface="Calibri" panose="020F0502020204030204" pitchFamily="34" charset="0"/>
              </a:rPr>
              <a:t>s</a:t>
            </a:r>
            <a:r>
              <a:rPr lang="en-US" altLang="en-US" sz="12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at x=0.3 (impact of flavor-dependent nuclear corrections on normalization)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Constrain </a:t>
            </a:r>
            <a:r>
              <a:rPr lang="en-US" alt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isospin-dependence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of Higher Twist corrections at large x (for MARATHON and D/p)</a:t>
            </a:r>
          </a:p>
          <a:p>
            <a:pPr lvl="1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endParaRPr lang="en-US" alt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8DC0-C6B0-0D4A-A013-9C3BCF9A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CC332-9F55-4BDD-F91C-67520E5E2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B9AF7-502A-28C7-5F75-90755C0F0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BCEE6-EC4F-4FA4-ABB5-8A99665955B5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427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48"/>
          <p:cNvSpPr txBox="1">
            <a:spLocks noGrp="1"/>
          </p:cNvSpPr>
          <p:nvPr>
            <p:ph type="title"/>
          </p:nvPr>
        </p:nvSpPr>
        <p:spPr>
          <a:xfrm>
            <a:off x="587163" y="218510"/>
            <a:ext cx="8229600" cy="857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New Proposal: </a:t>
            </a:r>
            <a:r>
              <a:rPr lang="en"/>
              <a:t>Instrumentation</a:t>
            </a:r>
            <a:endParaRPr/>
          </a:p>
        </p:txBody>
      </p:sp>
      <p:sp>
        <p:nvSpPr>
          <p:cNvPr id="984" name="Google Shape;984;p48"/>
          <p:cNvSpPr txBox="1">
            <a:spLocks noGrp="1"/>
          </p:cNvSpPr>
          <p:nvPr>
            <p:ph type="sldNum" idx="12"/>
          </p:nvPr>
        </p:nvSpPr>
        <p:spPr>
          <a:xfrm>
            <a:off x="8139113" y="4767263"/>
            <a:ext cx="531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98E91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985" name="Google Shape;985;p48"/>
          <p:cNvSpPr txBox="1"/>
          <p:nvPr/>
        </p:nvSpPr>
        <p:spPr>
          <a:xfrm>
            <a:off x="3067489" y="2057738"/>
            <a:ext cx="51213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015FF"/>
                </a:solidFill>
              </a:rPr>
              <a:t>SHMS in standard configuration to detect scattered electrons</a:t>
            </a:r>
            <a:endParaRPr sz="1300" b="1">
              <a:solidFill>
                <a:srgbClr val="0015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Good momentum resolution (v.s. Hall B CLAS12)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Higher central momentum range, smaller angle (v.s. Hall A) → higher rates → can afford higher Q</a:t>
            </a:r>
            <a:r>
              <a:rPr lang="en" sz="1300" baseline="30000">
                <a:solidFill>
                  <a:schemeClr val="dk1"/>
                </a:solidFill>
              </a:rPr>
              <a:t>2</a:t>
            </a:r>
            <a:endParaRPr sz="1300" baseline="300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Large momentum acceptance → one single setting to cover x=1 to 3</a:t>
            </a:r>
            <a:endParaRPr sz="13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</p:txBody>
      </p:sp>
      <p:pic>
        <p:nvPicPr>
          <p:cNvPr id="986" name="Google Shape;98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539" y="1980788"/>
            <a:ext cx="1963551" cy="153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7230" y="718321"/>
            <a:ext cx="1661325" cy="102165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48"/>
          <p:cNvSpPr txBox="1"/>
          <p:nvPr/>
        </p:nvSpPr>
        <p:spPr>
          <a:xfrm>
            <a:off x="839381" y="675044"/>
            <a:ext cx="48015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dk1"/>
                </a:solidFill>
              </a:rPr>
              <a:t>Same target cell design from the 2018 tritium program:</a:t>
            </a:r>
            <a:endParaRPr sz="1300" b="1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 dirty="0">
                <a:solidFill>
                  <a:schemeClr val="dk1"/>
                </a:solidFill>
              </a:rPr>
              <a:t>25cm long </a:t>
            </a:r>
            <a:r>
              <a:rPr lang="en" sz="1300" b="1" dirty="0">
                <a:solidFill>
                  <a:schemeClr val="dk1"/>
                </a:solidFill>
              </a:rPr>
              <a:t>sealed</a:t>
            </a:r>
            <a:r>
              <a:rPr lang="en" sz="1300" dirty="0">
                <a:solidFill>
                  <a:schemeClr val="dk1"/>
                </a:solidFill>
              </a:rPr>
              <a:t> Alloy cell, hold </a:t>
            </a:r>
            <a:r>
              <a:rPr lang="en" sz="1300" b="1" dirty="0">
                <a:solidFill>
                  <a:schemeClr val="dk1"/>
                </a:solidFill>
              </a:rPr>
              <a:t>1000 Ci</a:t>
            </a:r>
            <a:r>
              <a:rPr lang="en" sz="1300" dirty="0">
                <a:solidFill>
                  <a:schemeClr val="dk1"/>
                </a:solidFill>
              </a:rPr>
              <a:t> tritium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 dirty="0">
                <a:solidFill>
                  <a:schemeClr val="dk1"/>
                </a:solidFill>
              </a:rPr>
              <a:t>Well-understood target properties: density fluctuation, decay etc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 dirty="0">
                <a:solidFill>
                  <a:schemeClr val="dk1"/>
                </a:solidFill>
              </a:rPr>
              <a:t>Beam current &lt; 25uA and other </a:t>
            </a:r>
            <a:r>
              <a:rPr lang="en" sz="1300" b="1" dirty="0">
                <a:solidFill>
                  <a:schemeClr val="dk1"/>
                </a:solidFill>
              </a:rPr>
              <a:t>safety</a:t>
            </a:r>
            <a:r>
              <a:rPr lang="en" sz="1300" dirty="0">
                <a:solidFill>
                  <a:schemeClr val="dk1"/>
                </a:solidFill>
              </a:rPr>
              <a:t> measures</a:t>
            </a: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</a:endParaRPr>
          </a:p>
        </p:txBody>
      </p:sp>
      <p:sp>
        <p:nvSpPr>
          <p:cNvPr id="989" name="Google Shape;989;p48"/>
          <p:cNvSpPr txBox="1"/>
          <p:nvPr/>
        </p:nvSpPr>
        <p:spPr>
          <a:xfrm>
            <a:off x="1078371" y="4233099"/>
            <a:ext cx="33531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rgbClr val="A64D79"/>
                </a:solidFill>
              </a:rPr>
              <a:t>Dedicated Collimator (tungsten block) to remove endcap contamination</a:t>
            </a:r>
            <a:endParaRPr sz="1300" dirty="0">
              <a:solidFill>
                <a:schemeClr val="dk1"/>
              </a:solidFill>
            </a:endParaRPr>
          </a:p>
        </p:txBody>
      </p:sp>
      <p:pic>
        <p:nvPicPr>
          <p:cNvPr id="990" name="Google Shape;990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2830" y="3279744"/>
            <a:ext cx="3661450" cy="178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22">
            <a:extLst>
              <a:ext uri="{FF2B5EF4-FFF2-40B4-BE49-F238E27FC236}">
                <a16:creationId xmlns:a16="http://schemas.microsoft.com/office/drawing/2014/main" id="{A4879412-AB6C-ECD5-450B-3881F575FF41}"/>
              </a:ext>
            </a:extLst>
          </p:cNvPr>
          <p:cNvGrpSpPr>
            <a:grpSpLocks/>
          </p:cNvGrpSpPr>
          <p:nvPr/>
        </p:nvGrpSpPr>
        <p:grpSpPr bwMode="auto">
          <a:xfrm>
            <a:off x="316707" y="501254"/>
            <a:ext cx="3261122" cy="4287604"/>
            <a:chOff x="4602236" y="774700"/>
            <a:chExt cx="4347934" cy="5717150"/>
          </a:xfrm>
        </p:grpSpPr>
        <p:pic>
          <p:nvPicPr>
            <p:cNvPr id="47118" name="Picture 23">
              <a:extLst>
                <a:ext uri="{FF2B5EF4-FFF2-40B4-BE49-F238E27FC236}">
                  <a16:creationId xmlns:a16="http://schemas.microsoft.com/office/drawing/2014/main" id="{0B5A1C21-3B28-2BA8-4ECD-ED45D5738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8" t="17313" b="17685"/>
            <a:stretch>
              <a:fillRect/>
            </a:stretch>
          </p:blipFill>
          <p:spPr bwMode="auto">
            <a:xfrm rot="5400000">
              <a:off x="4616241" y="1295685"/>
              <a:ext cx="4183037" cy="421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9" name="Rectangle 31">
              <a:extLst>
                <a:ext uri="{FF2B5EF4-FFF2-40B4-BE49-F238E27FC236}">
                  <a16:creationId xmlns:a16="http://schemas.microsoft.com/office/drawing/2014/main" id="{E11DD41E-8DFB-92BC-738F-5B14A1F5F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236" y="5567650"/>
              <a:ext cx="4211416" cy="492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30479" bIns="0">
              <a:spAutoFit/>
            </a:bodyPr>
            <a:lstStyle>
              <a:lvl1pPr marL="396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 dirty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High momentum tails should yield </a:t>
              </a:r>
              <a:r>
                <a:rPr lang="en-US" altLang="en-US" sz="1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constant ratio </a:t>
              </a:r>
              <a:r>
                <a:rPr lang="en-US" altLang="en-US" sz="1200" dirty="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if SRC-dominated (beyond MF region)</a:t>
              </a:r>
            </a:p>
          </p:txBody>
        </p:sp>
        <p:sp>
          <p:nvSpPr>
            <p:cNvPr id="47120" name="Line 32">
              <a:extLst>
                <a:ext uri="{FF2B5EF4-FFF2-40B4-BE49-F238E27FC236}">
                  <a16:creationId xmlns:a16="http://schemas.microsoft.com/office/drawing/2014/main" id="{94E06023-53A8-1C6B-22E2-5E86F626707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7219772" y="4423333"/>
              <a:ext cx="904875" cy="1147762"/>
            </a:xfrm>
            <a:prstGeom prst="line">
              <a:avLst/>
            </a:prstGeom>
            <a:noFill/>
            <a:ln w="12700">
              <a:solidFill>
                <a:srgbClr val="2E319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47121" name="Line 33">
              <a:extLst>
                <a:ext uri="{FF2B5EF4-FFF2-40B4-BE49-F238E27FC236}">
                  <a16:creationId xmlns:a16="http://schemas.microsoft.com/office/drawing/2014/main" id="{B78F0A3F-FF4A-DE46-DEA1-88962AFFB3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86158" y="1085850"/>
              <a:ext cx="3175" cy="3846513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47122" name="Rectangle 34">
              <a:extLst>
                <a:ext uri="{FF2B5EF4-FFF2-40B4-BE49-F238E27FC236}">
                  <a16:creationId xmlns:a16="http://schemas.microsoft.com/office/drawing/2014/main" id="{51B3629A-5BD4-C7E6-4EAF-E4151DA29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5020" y="774700"/>
              <a:ext cx="428299" cy="277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0479" bIns="0">
              <a:spAutoFit/>
            </a:bodyPr>
            <a:lstStyle>
              <a:lvl1pPr marL="39688">
                <a:lnSpc>
                  <a:spcPct val="110000"/>
                </a:lnSpc>
                <a:spcBef>
                  <a:spcPts val="8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400"/>
                </a:spcBef>
                <a:buClr>
                  <a:schemeClr val="accent2"/>
                </a:buClr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Clr>
                  <a:schemeClr val="accent2"/>
                </a:buClr>
                <a:buSzPct val="85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chemeClr val="accent2"/>
                </a:buClr>
                <a:buSzPct val="8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350" b="1">
                  <a:solidFill>
                    <a:srgbClr val="FF00FF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QE</a:t>
              </a:r>
            </a:p>
          </p:txBody>
        </p:sp>
        <p:sp>
          <p:nvSpPr>
            <p:cNvPr id="47123" name="Line 36">
              <a:extLst>
                <a:ext uri="{FF2B5EF4-FFF2-40B4-BE49-F238E27FC236}">
                  <a16:creationId xmlns:a16="http://schemas.microsoft.com/office/drawing/2014/main" id="{B7016D44-4CFB-79C3-5619-35F22C2F2E4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7240410" y="4423332"/>
              <a:ext cx="1230312" cy="1138237"/>
            </a:xfrm>
            <a:prstGeom prst="line">
              <a:avLst/>
            </a:prstGeom>
            <a:noFill/>
            <a:ln w="12700">
              <a:solidFill>
                <a:srgbClr val="2E319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47124" name="Line 38">
              <a:extLst>
                <a:ext uri="{FF2B5EF4-FFF2-40B4-BE49-F238E27FC236}">
                  <a16:creationId xmlns:a16="http://schemas.microsoft.com/office/drawing/2014/main" id="{7D7CD266-E854-5C89-E79A-4DE91C40E29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7219772" y="4504295"/>
              <a:ext cx="477838" cy="1066800"/>
            </a:xfrm>
            <a:prstGeom prst="line">
              <a:avLst/>
            </a:prstGeom>
            <a:noFill/>
            <a:ln w="12700">
              <a:solidFill>
                <a:srgbClr val="2E319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4" name="Rectangle 26">
              <a:extLst>
                <a:ext uri="{FF2B5EF4-FFF2-40B4-BE49-F238E27FC236}">
                  <a16:creationId xmlns:a16="http://schemas.microsoft.com/office/drawing/2014/main" id="{0D36AC40-784E-0D47-AF97-EB1EA4FF8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754" y="6270955"/>
              <a:ext cx="4211416" cy="22089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30479" bIns="0"/>
            <a:lstStyle/>
            <a:p>
              <a:pPr marL="29766" algn="r">
                <a:defRPr/>
              </a:pPr>
              <a:r>
                <a:rPr lang="en-US" sz="900" b="1" i="1" dirty="0">
                  <a:solidFill>
                    <a:schemeClr val="bg2">
                      <a:lumMod val="10000"/>
                    </a:schemeClr>
                  </a:solidFill>
                  <a:latin typeface="Arial" charset="0"/>
                  <a:ea typeface="ＭＳ Ｐゴシック" pitchFamily="34" charset="-128"/>
                </a:rPr>
                <a:t>E02-019 data: N. Fomin, et al., PRL 108 (2012) 092052</a:t>
              </a:r>
            </a:p>
            <a:p>
              <a:pPr marL="29766" algn="r">
                <a:defRPr/>
              </a:pPr>
              <a:endParaRPr lang="en-US" sz="900" b="1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27" name="Rectangle 19">
            <a:extLst>
              <a:ext uri="{FF2B5EF4-FFF2-40B4-BE49-F238E27FC236}">
                <a16:creationId xmlns:a16="http://schemas.microsoft.com/office/drawing/2014/main" id="{2EFF18CC-92B5-52E8-D268-AA4E8B9B0C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6707" y="145257"/>
            <a:ext cx="8604647" cy="411956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Isolating SRCs in inclusive scattering</a:t>
            </a:r>
          </a:p>
        </p:txBody>
      </p:sp>
      <p:sp>
        <p:nvSpPr>
          <p:cNvPr id="47108" name="Slide Number Placeholder 1">
            <a:extLst>
              <a:ext uri="{FF2B5EF4-FFF2-40B4-BE49-F238E27FC236}">
                <a16:creationId xmlns:a16="http://schemas.microsoft.com/office/drawing/2014/main" id="{C50C55A0-B9D0-A712-9571-0C36C6F814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249683-A29F-4073-B095-92DB951C5B2B}" type="slidenum">
              <a:rPr lang="en-US" altLang="en-US" smtClean="0">
                <a:solidFill>
                  <a:srgbClr val="898E91"/>
                </a:solidFill>
              </a:rPr>
              <a:pPr/>
              <a:t>19</a:t>
            </a:fld>
            <a:endParaRPr lang="en-US" altLang="en-US">
              <a:solidFill>
                <a:srgbClr val="898E9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5F479A-15A5-E668-7D26-050ACA229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835" y="907256"/>
            <a:ext cx="4923234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5">
            <a:extLst>
              <a:ext uri="{FF2B5EF4-FFF2-40B4-BE49-F238E27FC236}">
                <a16:creationId xmlns:a16="http://schemas.microsoft.com/office/drawing/2014/main" id="{1F5E29FB-A166-1228-4B15-07DB20439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0" y="3061098"/>
            <a:ext cx="104227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500" b="1">
                <a:solidFill>
                  <a:srgbClr val="008000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Mean field</a:t>
            </a: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6B5494B4-3304-2E8C-70F7-63BFF971F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8706" y="2732485"/>
            <a:ext cx="132921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500" b="1">
                <a:solidFill>
                  <a:srgbClr val="008000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Short distance</a:t>
            </a:r>
          </a:p>
        </p:txBody>
      </p:sp>
      <p:sp>
        <p:nvSpPr>
          <p:cNvPr id="26" name="Rectangle 31">
            <a:extLst>
              <a:ext uri="{FF2B5EF4-FFF2-40B4-BE49-F238E27FC236}">
                <a16:creationId xmlns:a16="http://schemas.microsoft.com/office/drawing/2014/main" id="{8675DD68-9502-5F59-DEF1-07398E6AAFF1}"/>
              </a:ext>
            </a:extLst>
          </p:cNvPr>
          <p:cNvSpPr>
            <a:spLocks/>
          </p:cNvSpPr>
          <p:nvPr/>
        </p:nvSpPr>
        <p:spPr bwMode="auto">
          <a:xfrm>
            <a:off x="4198144" y="4304110"/>
            <a:ext cx="450889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79" bIns="0">
            <a:spAutoFit/>
          </a:bodyPr>
          <a:lstStyle>
            <a:lvl1pPr marL="39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At large x scattering from mean-field nucleons is excluded, should see </a:t>
            </a:r>
            <a:r>
              <a:rPr lang="en-US" altLang="en-US" sz="1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universal behavior from 2N-SRCs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: Cross section identical in all targets, A/D ratio independent of x and Q</a:t>
            </a:r>
            <a:r>
              <a:rPr lang="en-US" altLang="en-US" sz="1200" baseline="30000" dirty="0"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2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(</a:t>
            </a:r>
            <a:r>
              <a:rPr lang="en-US" altLang="en-US" sz="1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SRC cross section scaling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)</a:t>
            </a:r>
          </a:p>
        </p:txBody>
      </p:sp>
      <p:grpSp>
        <p:nvGrpSpPr>
          <p:cNvPr id="47113" name="Group 1">
            <a:extLst>
              <a:ext uri="{FF2B5EF4-FFF2-40B4-BE49-F238E27FC236}">
                <a16:creationId xmlns:a16="http://schemas.microsoft.com/office/drawing/2014/main" id="{615B2EB2-E7CC-9BAE-915E-B68F5C02AA34}"/>
              </a:ext>
            </a:extLst>
          </p:cNvPr>
          <p:cNvGrpSpPr>
            <a:grpSpLocks/>
          </p:cNvGrpSpPr>
          <p:nvPr/>
        </p:nvGrpSpPr>
        <p:grpSpPr bwMode="auto">
          <a:xfrm>
            <a:off x="2353866" y="1213114"/>
            <a:ext cx="864394" cy="552450"/>
            <a:chOff x="8669339" y="2162176"/>
            <a:chExt cx="1536700" cy="1074738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B34C27D-2CB3-33D2-B97A-06D7A86AD8D5}"/>
                </a:ext>
              </a:extLst>
            </p:cNvPr>
            <p:cNvCxnSpPr>
              <a:cxnSpLocks noChangeAspect="1"/>
            </p:cNvCxnSpPr>
            <p:nvPr/>
          </p:nvCxnSpPr>
          <p:spPr bwMode="auto">
            <a:xfrm>
              <a:off x="9683222" y="2870947"/>
              <a:ext cx="522817" cy="365967"/>
            </a:xfrm>
            <a:prstGeom prst="straightConnector1">
              <a:avLst/>
            </a:prstGeom>
            <a:noFill/>
            <a:ln w="31750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9288C9F-1E99-4DAE-9697-AEF4DA31E8A4}"/>
                </a:ext>
              </a:extLst>
            </p:cNvPr>
            <p:cNvCxnSpPr>
              <a:cxnSpLocks noChangeAspect="1"/>
            </p:cNvCxnSpPr>
            <p:nvPr/>
          </p:nvCxnSpPr>
          <p:spPr bwMode="auto">
            <a:xfrm>
              <a:off x="8669339" y="2162176"/>
              <a:ext cx="522816" cy="365967"/>
            </a:xfrm>
            <a:prstGeom prst="straightConnector1">
              <a:avLst/>
            </a:prstGeom>
            <a:noFill/>
            <a:ln w="31750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sp>
          <p:nvSpPr>
            <p:cNvPr id="33" name="Oval 15">
              <a:extLst>
                <a:ext uri="{FF2B5EF4-FFF2-40B4-BE49-F238E27FC236}">
                  <a16:creationId xmlns:a16="http://schemas.microsoft.com/office/drawing/2014/main" id="{D8F8C224-6E8C-58AD-5397-1A7B55F542F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32888" y="2421596"/>
              <a:ext cx="389467" cy="38912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050">
                <a:latin typeface="Arial" charset="0"/>
                <a:cs typeface="Arial Unicode MS" panose="020B0604020202020204" pitchFamily="34" charset="-128"/>
              </a:endParaRPr>
            </a:p>
          </p:txBody>
        </p:sp>
        <p:sp>
          <p:nvSpPr>
            <p:cNvPr id="47117" name="Oval 16">
              <a:extLst>
                <a:ext uri="{FF2B5EF4-FFF2-40B4-BE49-F238E27FC236}">
                  <a16:creationId xmlns:a16="http://schemas.microsoft.com/office/drawing/2014/main" id="{BC2CEF41-F026-D607-4EB5-EF5638C3DB0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344025" y="2559050"/>
              <a:ext cx="388938" cy="388938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000000"/>
                </a:gs>
              </a:gsLst>
              <a:lin ang="2700000" scaled="1"/>
            </a:gradFill>
            <a:ln w="95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10000"/>
                </a:lnSpc>
                <a:spcBef>
                  <a:spcPts val="8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400"/>
                </a:spcBef>
                <a:buClr>
                  <a:schemeClr val="accent2"/>
                </a:buClr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Clr>
                  <a:schemeClr val="accent2"/>
                </a:buClr>
                <a:buSzPct val="85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chemeClr val="accent2"/>
                </a:buClr>
                <a:buSzPct val="8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792240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FF1A66E-9DB1-0D68-F3B6-18D8103C9E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2197" y="342900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en-US"/>
              <a:t>Nucleon momentum distributions: Collective behavior vs. two-body physics</a:t>
            </a:r>
          </a:p>
        </p:txBody>
      </p:sp>
      <p:pic>
        <p:nvPicPr>
          <p:cNvPr id="17411" name="Picture 5">
            <a:extLst>
              <a:ext uri="{FF2B5EF4-FFF2-40B4-BE49-F238E27FC236}">
                <a16:creationId xmlns:a16="http://schemas.microsoft.com/office/drawing/2014/main" id="{AB11C405-639C-BCB6-029B-563400BD350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35" y="1670448"/>
            <a:ext cx="2801540" cy="293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Rectangle 27">
            <a:extLst>
              <a:ext uri="{FF2B5EF4-FFF2-40B4-BE49-F238E27FC236}">
                <a16:creationId xmlns:a16="http://schemas.microsoft.com/office/drawing/2014/main" id="{48044EF2-B2D3-46B7-A67D-6C4FC8FA1E8E}"/>
              </a:ext>
            </a:extLst>
          </p:cNvPr>
          <p:cNvSpPr>
            <a:spLocks/>
          </p:cNvSpPr>
          <p:nvPr/>
        </p:nvSpPr>
        <p:spPr bwMode="auto">
          <a:xfrm>
            <a:off x="2815829" y="4464844"/>
            <a:ext cx="23907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79" bIns="0"/>
          <a:lstStyle>
            <a:lvl1pPr marL="39688"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900" b="1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  <a:sym typeface="Arial" pitchFamily="34" charset="0"/>
              </a:rPr>
              <a:t>Cioffi</a:t>
            </a:r>
            <a:r>
              <a:rPr lang="en-US" altLang="en-US" sz="9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900" b="1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  <a:sym typeface="Arial" pitchFamily="34" charset="0"/>
              </a:rPr>
              <a:t>Degli</a:t>
            </a:r>
            <a:r>
              <a:rPr lang="en-US" altLang="en-US" sz="9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900" b="1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  <a:sym typeface="Arial" pitchFamily="34" charset="0"/>
              </a:rPr>
              <a:t>Atti</a:t>
            </a:r>
            <a:r>
              <a:rPr lang="en-US" altLang="en-US" sz="9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  <a:sym typeface="Arial" pitchFamily="34" charset="0"/>
              </a:rPr>
              <a:t>, et al, PRC53, 1689 (1996)</a:t>
            </a:r>
          </a:p>
        </p:txBody>
      </p:sp>
      <p:sp>
        <p:nvSpPr>
          <p:cNvPr id="17413" name="Oval 25">
            <a:extLst>
              <a:ext uri="{FF2B5EF4-FFF2-40B4-BE49-F238E27FC236}">
                <a16:creationId xmlns:a16="http://schemas.microsoft.com/office/drawing/2014/main" id="{2684472F-CFF6-A651-D756-7FEB54199BA7}"/>
              </a:ext>
            </a:extLst>
          </p:cNvPr>
          <p:cNvSpPr>
            <a:spLocks/>
          </p:cNvSpPr>
          <p:nvPr/>
        </p:nvSpPr>
        <p:spPr bwMode="auto">
          <a:xfrm>
            <a:off x="772716" y="1659731"/>
            <a:ext cx="1114425" cy="1977629"/>
          </a:xfrm>
          <a:prstGeom prst="ellipse">
            <a:avLst/>
          </a:prstGeom>
          <a:solidFill>
            <a:srgbClr val="CCFFCC">
              <a:alpha val="20000"/>
            </a:srgbClr>
          </a:solidFill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4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350"/>
          </a:p>
        </p:txBody>
      </p:sp>
      <p:sp>
        <p:nvSpPr>
          <p:cNvPr id="17414" name="Rectangle 23">
            <a:extLst>
              <a:ext uri="{FF2B5EF4-FFF2-40B4-BE49-F238E27FC236}">
                <a16:creationId xmlns:a16="http://schemas.microsoft.com/office/drawing/2014/main" id="{6C2D7F73-117D-15A2-013F-7BA326950E3C}"/>
              </a:ext>
            </a:extLst>
          </p:cNvPr>
          <p:cNvSpPr>
            <a:spLocks/>
          </p:cNvSpPr>
          <p:nvPr/>
        </p:nvSpPr>
        <p:spPr bwMode="auto">
          <a:xfrm>
            <a:off x="279797" y="1246585"/>
            <a:ext cx="308610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79" bIns="0">
            <a:spAutoFit/>
          </a:bodyPr>
          <a:lstStyle>
            <a:lvl1pPr marL="39688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4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75" b="1">
                <a:solidFill>
                  <a:srgbClr val="33CC33"/>
                </a:solidFill>
                <a:ea typeface="MS PGothic" panose="020B0600070205080204" pitchFamily="34" charset="-128"/>
                <a:cs typeface="Arial Unicode MS" pitchFamily="34" charset="-128"/>
              </a:rPr>
              <a:t>Mean-field region: collective behavior, strongly A-dependent</a:t>
            </a:r>
          </a:p>
        </p:txBody>
      </p:sp>
      <p:sp>
        <p:nvSpPr>
          <p:cNvPr id="17415" name="Line 22">
            <a:extLst>
              <a:ext uri="{FF2B5EF4-FFF2-40B4-BE49-F238E27FC236}">
                <a16:creationId xmlns:a16="http://schemas.microsoft.com/office/drawing/2014/main" id="{D80751C6-4ED0-AB50-0294-658FC39C1040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1003697" y="1450181"/>
            <a:ext cx="57150" cy="2857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7416" name="Slide Number Placeholder 1">
            <a:extLst>
              <a:ext uri="{FF2B5EF4-FFF2-40B4-BE49-F238E27FC236}">
                <a16:creationId xmlns:a16="http://schemas.microsoft.com/office/drawing/2014/main" id="{3569CEBE-59CF-BD34-44D7-079811B01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3413" y="4881563"/>
            <a:ext cx="531019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4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14B49FD-6DE1-42CC-8A64-B2A28230C8B1}" type="slidenum">
              <a:rPr lang="en-US" altLang="en-US" sz="750">
                <a:solidFill>
                  <a:srgbClr val="898E91"/>
                </a:solidFill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750">
              <a:solidFill>
                <a:srgbClr val="898E91"/>
              </a:solidFill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9"/>
          <p:cNvSpPr txBox="1">
            <a:spLocks noGrp="1"/>
          </p:cNvSpPr>
          <p:nvPr>
            <p:ph type="title"/>
          </p:nvPr>
        </p:nvSpPr>
        <p:spPr>
          <a:xfrm>
            <a:off x="432054" y="342900"/>
            <a:ext cx="8229600" cy="857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PR12-24-012: </a:t>
            </a:r>
            <a:r>
              <a:rPr lang="en">
                <a:solidFill>
                  <a:schemeClr val="accent6"/>
                </a:solidFill>
              </a:rPr>
              <a:t>target system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1112" name="Google Shape;1112;p59"/>
          <p:cNvSpPr txBox="1">
            <a:spLocks noGrp="1"/>
          </p:cNvSpPr>
          <p:nvPr>
            <p:ph type="sldNum" idx="12"/>
          </p:nvPr>
        </p:nvSpPr>
        <p:spPr>
          <a:xfrm>
            <a:off x="8139113" y="4767263"/>
            <a:ext cx="531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1113" name="Google Shape;111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213853" y="2135783"/>
            <a:ext cx="3611322" cy="2707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4" name="Google Shape;1114;p59"/>
          <p:cNvCxnSpPr/>
          <p:nvPr/>
        </p:nvCxnSpPr>
        <p:spPr>
          <a:xfrm rot="-9491165" flipH="1">
            <a:off x="2819692" y="2867110"/>
            <a:ext cx="1020470" cy="328514"/>
          </a:xfrm>
          <a:prstGeom prst="straightConnector1">
            <a:avLst/>
          </a:prstGeom>
          <a:noFill/>
          <a:ln w="28575" cap="flat" cmpd="sng">
            <a:solidFill>
              <a:srgbClr val="163EF5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115" name="Google Shape;1115;p59"/>
          <p:cNvSpPr txBox="1"/>
          <p:nvPr/>
        </p:nvSpPr>
        <p:spPr>
          <a:xfrm rot="130644">
            <a:off x="3069754" y="3037078"/>
            <a:ext cx="655373" cy="347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100" tIns="71100" rIns="71100" bIns="711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25 cm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116" name="Google Shape;111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3500" y="178652"/>
            <a:ext cx="1661325" cy="102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Google Shape;1117;p59"/>
          <p:cNvSpPr txBox="1"/>
          <p:nvPr/>
        </p:nvSpPr>
        <p:spPr>
          <a:xfrm>
            <a:off x="172125" y="784800"/>
            <a:ext cx="5546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Exactly the same target cell design from Hall A:</a:t>
            </a:r>
            <a:endParaRPr sz="1200" b="1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25cm long </a:t>
            </a:r>
            <a:r>
              <a:rPr lang="en" sz="1200" b="1">
                <a:solidFill>
                  <a:schemeClr val="dk1"/>
                </a:solidFill>
              </a:rPr>
              <a:t>sealed</a:t>
            </a:r>
            <a:r>
              <a:rPr lang="en" sz="1200">
                <a:solidFill>
                  <a:schemeClr val="dk1"/>
                </a:solidFill>
              </a:rPr>
              <a:t> Alloy cell, hold </a:t>
            </a:r>
            <a:r>
              <a:rPr lang="en" sz="1200" b="1">
                <a:solidFill>
                  <a:schemeClr val="dk1"/>
                </a:solidFill>
              </a:rPr>
              <a:t>1000 Ci</a:t>
            </a:r>
            <a:r>
              <a:rPr lang="en" sz="1200">
                <a:solidFill>
                  <a:schemeClr val="dk1"/>
                </a:solidFill>
              </a:rPr>
              <a:t> tritium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Well-understood target properties: density fluctuation, decay etc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Beam current &lt; 25uA and other </a:t>
            </a:r>
            <a:r>
              <a:rPr lang="en" sz="1200" b="1">
                <a:solidFill>
                  <a:schemeClr val="dk1"/>
                </a:solidFill>
              </a:rPr>
              <a:t>safety</a:t>
            </a:r>
            <a:r>
              <a:rPr lang="en" sz="1200">
                <a:solidFill>
                  <a:schemeClr val="dk1"/>
                </a:solidFill>
              </a:rPr>
              <a:t> measures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Successful cooperation with Savannah River Site 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118" name="Google Shape;1118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6950" y="2876550"/>
            <a:ext cx="2903762" cy="208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9" name="Google Shape;1119;p59"/>
          <p:cNvSpPr txBox="1"/>
          <p:nvPr/>
        </p:nvSpPr>
        <p:spPr>
          <a:xfrm>
            <a:off x="6275568" y="3343203"/>
            <a:ext cx="66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entrance window</a:t>
            </a:r>
            <a:endParaRPr sz="900"/>
          </a:p>
        </p:txBody>
      </p:sp>
      <p:sp>
        <p:nvSpPr>
          <p:cNvPr id="1120" name="Google Shape;1120;p59"/>
          <p:cNvSpPr txBox="1"/>
          <p:nvPr/>
        </p:nvSpPr>
        <p:spPr>
          <a:xfrm>
            <a:off x="7753127" y="3320887"/>
            <a:ext cx="669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exit window</a:t>
            </a:r>
            <a:endParaRPr sz="1000"/>
          </a:p>
        </p:txBody>
      </p:sp>
      <p:sp>
        <p:nvSpPr>
          <p:cNvPr id="1121" name="Google Shape;1121;p59"/>
          <p:cNvSpPr txBox="1"/>
          <p:nvPr/>
        </p:nvSpPr>
        <p:spPr>
          <a:xfrm>
            <a:off x="5127299" y="1807160"/>
            <a:ext cx="3844575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52400" lvl="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200"/>
            </a:pPr>
            <a:r>
              <a:rPr lang="en" sz="1200" dirty="0">
                <a:solidFill>
                  <a:srgbClr val="9900FF"/>
                </a:solidFill>
              </a:rPr>
              <a:t>Use </a:t>
            </a:r>
            <a:r>
              <a:rPr lang="en" sz="1200" b="1" dirty="0">
                <a:solidFill>
                  <a:srgbClr val="9900FF"/>
                </a:solidFill>
              </a:rPr>
              <a:t>collimator</a:t>
            </a:r>
            <a:r>
              <a:rPr lang="en" sz="1200" dirty="0">
                <a:solidFill>
                  <a:srgbClr val="9900FF"/>
                </a:solidFill>
              </a:rPr>
              <a:t> (tungsten block) to block endcaps</a:t>
            </a:r>
          </a:p>
          <a:p>
            <a:pPr marL="323850" lvl="0" indent="-17145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200"/>
              <a:buFont typeface="Arial" panose="020B0604020202020204" pitchFamily="34" charset="0"/>
              <a:buChar char="•"/>
            </a:pPr>
            <a:r>
              <a:rPr lang="en" sz="1200" dirty="0">
                <a:solidFill>
                  <a:schemeClr val="accent1"/>
                </a:solidFill>
              </a:rPr>
              <a:t>Remove contamination and reduce rates</a:t>
            </a:r>
          </a:p>
          <a:p>
            <a:pPr marL="323850" lvl="0" indent="-17145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200"/>
              <a:buFont typeface="Arial" panose="020B0604020202020204" pitchFamily="34" charset="0"/>
              <a:buChar char="•"/>
            </a:pPr>
            <a:r>
              <a:rPr lang="en" sz="1200" dirty="0">
                <a:solidFill>
                  <a:schemeClr val="accent1"/>
                </a:solidFill>
              </a:rPr>
              <a:t>Similar to A1n/D2n design</a:t>
            </a:r>
          </a:p>
          <a:p>
            <a:pPr marL="323850" lvl="0" indent="-17145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200"/>
              <a:buFont typeface="Arial" panose="020B0604020202020204" pitchFamily="34" charset="0"/>
              <a:buChar char="•"/>
            </a:pPr>
            <a:r>
              <a:rPr lang="en" sz="1200" dirty="0">
                <a:solidFill>
                  <a:schemeClr val="accent1"/>
                </a:solidFill>
              </a:rPr>
              <a:t>Effective target length -5.5&lt;z&lt;9cm</a:t>
            </a:r>
            <a:endParaRPr sz="1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Google Shape;121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175" y="1017724"/>
            <a:ext cx="6708076" cy="3511149"/>
          </a:xfrm>
          <a:prstGeom prst="rect">
            <a:avLst/>
          </a:prstGeom>
          <a:noFill/>
          <a:ln>
            <a:noFill/>
          </a:ln>
        </p:spPr>
      </p:pic>
      <p:sp>
        <p:nvSpPr>
          <p:cNvPr id="1211" name="Google Shape;1211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521793DE-79F1-865F-D4A9-1708329E11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2197" y="342900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en-US"/>
              <a:t>Nucleon momentum distributions: Collective behavior vs. two-body physics</a:t>
            </a:r>
          </a:p>
        </p:txBody>
      </p:sp>
      <p:pic>
        <p:nvPicPr>
          <p:cNvPr id="19459" name="Picture 5">
            <a:extLst>
              <a:ext uri="{FF2B5EF4-FFF2-40B4-BE49-F238E27FC236}">
                <a16:creationId xmlns:a16="http://schemas.microsoft.com/office/drawing/2014/main" id="{9E24880C-8F97-B0E3-557C-8C99816CFBC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4" y="1670448"/>
            <a:ext cx="2801541" cy="293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Rectangle 27">
            <a:extLst>
              <a:ext uri="{FF2B5EF4-FFF2-40B4-BE49-F238E27FC236}">
                <a16:creationId xmlns:a16="http://schemas.microsoft.com/office/drawing/2014/main" id="{4E261BEC-3C5D-41E4-B831-48700ACFB8F3}"/>
              </a:ext>
            </a:extLst>
          </p:cNvPr>
          <p:cNvSpPr>
            <a:spLocks/>
          </p:cNvSpPr>
          <p:nvPr/>
        </p:nvSpPr>
        <p:spPr bwMode="auto">
          <a:xfrm>
            <a:off x="2814638" y="4464844"/>
            <a:ext cx="23907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79" bIns="0"/>
          <a:lstStyle>
            <a:lvl1pPr marL="39688"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900" b="1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  <a:sym typeface="Arial" pitchFamily="34" charset="0"/>
              </a:rPr>
              <a:t>Cioffi</a:t>
            </a:r>
            <a:r>
              <a:rPr lang="en-US" altLang="en-US" sz="9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900" b="1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  <a:sym typeface="Arial" pitchFamily="34" charset="0"/>
              </a:rPr>
              <a:t>Degli</a:t>
            </a:r>
            <a:r>
              <a:rPr lang="en-US" altLang="en-US" sz="9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900" b="1" dirty="0" err="1">
                <a:solidFill>
                  <a:schemeClr val="bg2">
                    <a:lumMod val="10000"/>
                  </a:schemeClr>
                </a:solidFill>
                <a:cs typeface="Arial" pitchFamily="34" charset="0"/>
                <a:sym typeface="Arial" pitchFamily="34" charset="0"/>
              </a:rPr>
              <a:t>Atti</a:t>
            </a:r>
            <a:r>
              <a:rPr lang="en-US" altLang="en-US" sz="900" b="1" dirty="0">
                <a:solidFill>
                  <a:schemeClr val="bg2">
                    <a:lumMod val="10000"/>
                  </a:schemeClr>
                </a:solidFill>
                <a:cs typeface="Arial" pitchFamily="34" charset="0"/>
                <a:sym typeface="Arial" pitchFamily="34" charset="0"/>
              </a:rPr>
              <a:t>, et al, PRC53, 1689 (1996)</a:t>
            </a:r>
          </a:p>
        </p:txBody>
      </p:sp>
      <p:sp>
        <p:nvSpPr>
          <p:cNvPr id="19461" name="Oval 15">
            <a:extLst>
              <a:ext uri="{FF2B5EF4-FFF2-40B4-BE49-F238E27FC236}">
                <a16:creationId xmlns:a16="http://schemas.microsoft.com/office/drawing/2014/main" id="{DCC52456-55DD-FAFB-A221-E681470D4480}"/>
              </a:ext>
            </a:extLst>
          </p:cNvPr>
          <p:cNvSpPr>
            <a:spLocks/>
          </p:cNvSpPr>
          <p:nvPr/>
        </p:nvSpPr>
        <p:spPr bwMode="auto">
          <a:xfrm>
            <a:off x="1606154" y="3030141"/>
            <a:ext cx="2044303" cy="1313259"/>
          </a:xfrm>
          <a:prstGeom prst="ellipse">
            <a:avLst/>
          </a:prstGeom>
          <a:solidFill>
            <a:srgbClr val="C00000">
              <a:alpha val="10196"/>
            </a:srgbClr>
          </a:solidFill>
          <a:ln w="3810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4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350">
              <a:solidFill>
                <a:schemeClr val="accent2"/>
              </a:solidFill>
            </a:endParaRPr>
          </a:p>
        </p:txBody>
      </p:sp>
      <p:sp>
        <p:nvSpPr>
          <p:cNvPr id="19462" name="Line 22">
            <a:extLst>
              <a:ext uri="{FF2B5EF4-FFF2-40B4-BE49-F238E27FC236}">
                <a16:creationId xmlns:a16="http://schemas.microsoft.com/office/drawing/2014/main" id="{53BE8000-7927-1589-A5E8-F08065038442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3337322" y="2490788"/>
            <a:ext cx="514350" cy="6858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9463" name="Rectangle 25">
            <a:extLst>
              <a:ext uri="{FF2B5EF4-FFF2-40B4-BE49-F238E27FC236}">
                <a16:creationId xmlns:a16="http://schemas.microsoft.com/office/drawing/2014/main" id="{6AD7BD34-3964-412A-DF07-B798EB4AC503}"/>
              </a:ext>
            </a:extLst>
          </p:cNvPr>
          <p:cNvSpPr>
            <a:spLocks/>
          </p:cNvSpPr>
          <p:nvPr/>
        </p:nvSpPr>
        <p:spPr bwMode="auto">
          <a:xfrm>
            <a:off x="3270103" y="1990897"/>
            <a:ext cx="2538413" cy="80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79" bIns="0"/>
          <a:lstStyle>
            <a:lvl1pPr marL="39688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4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75" b="1" dirty="0">
                <a:solidFill>
                  <a:srgbClr val="C00000"/>
                </a:solidFill>
                <a:ea typeface="MS PGothic" panose="020B0600070205080204" pitchFamily="34" charset="-128"/>
                <a:cs typeface="Arial Unicode MS" pitchFamily="34" charset="-128"/>
                <a:sym typeface="Arial" panose="020B0604020202020204" pitchFamily="34" charset="0"/>
              </a:rPr>
              <a:t>High-momenta: short-range interactions, 2-body physics, largely A-independent</a:t>
            </a:r>
          </a:p>
        </p:txBody>
      </p:sp>
      <p:grpSp>
        <p:nvGrpSpPr>
          <p:cNvPr id="19464" name="Group 15">
            <a:extLst>
              <a:ext uri="{FF2B5EF4-FFF2-40B4-BE49-F238E27FC236}">
                <a16:creationId xmlns:a16="http://schemas.microsoft.com/office/drawing/2014/main" id="{416D0D07-6329-5B1E-0160-00078403E652}"/>
              </a:ext>
            </a:extLst>
          </p:cNvPr>
          <p:cNvGrpSpPr>
            <a:grpSpLocks/>
          </p:cNvGrpSpPr>
          <p:nvPr/>
        </p:nvGrpSpPr>
        <p:grpSpPr bwMode="auto">
          <a:xfrm>
            <a:off x="4168379" y="2917031"/>
            <a:ext cx="1152525" cy="806054"/>
            <a:chOff x="7145135" y="5218238"/>
            <a:chExt cx="1536200" cy="107534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B521BC3-83C2-41EB-A4F6-1F066892963C}"/>
                </a:ext>
              </a:extLst>
            </p:cNvPr>
            <p:cNvCxnSpPr>
              <a:cxnSpLocks noChangeAspect="1"/>
            </p:cNvCxnSpPr>
            <p:nvPr/>
          </p:nvCxnSpPr>
          <p:spPr bwMode="auto">
            <a:xfrm>
              <a:off x="8157630" y="5928248"/>
              <a:ext cx="523705" cy="365330"/>
            </a:xfrm>
            <a:prstGeom prst="straightConnector1">
              <a:avLst/>
            </a:prstGeom>
            <a:noFill/>
            <a:ln w="31750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08382CE-FFF3-47AE-8557-CE18E9756525}"/>
                </a:ext>
              </a:extLst>
            </p:cNvPr>
            <p:cNvCxnSpPr>
              <a:cxnSpLocks noChangeAspect="1"/>
            </p:cNvCxnSpPr>
            <p:nvPr/>
          </p:nvCxnSpPr>
          <p:spPr bwMode="auto">
            <a:xfrm>
              <a:off x="7145135" y="5218238"/>
              <a:ext cx="523705" cy="365330"/>
            </a:xfrm>
            <a:prstGeom prst="straightConnector1">
              <a:avLst/>
            </a:prstGeom>
            <a:noFill/>
            <a:ln w="31750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sp>
          <p:nvSpPr>
            <p:cNvPr id="19" name="Oval 15">
              <a:extLst>
                <a:ext uri="{FF2B5EF4-FFF2-40B4-BE49-F238E27FC236}">
                  <a16:creationId xmlns:a16="http://schemas.microsoft.com/office/drawing/2014/main" id="{3B0E58A1-46FB-4B22-93E8-8104470E08F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10121" y="5478734"/>
              <a:ext cx="388811" cy="38915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050">
                <a:latin typeface="Arial" charset="0"/>
                <a:cs typeface="Arial Unicode MS" panose="020B0604020202020204" pitchFamily="34" charset="-128"/>
              </a:endParaRPr>
            </a:p>
          </p:txBody>
        </p:sp>
        <p:sp>
          <p:nvSpPr>
            <p:cNvPr id="19478" name="Oval 16">
              <a:extLst>
                <a:ext uri="{FF2B5EF4-FFF2-40B4-BE49-F238E27FC236}">
                  <a16:creationId xmlns:a16="http://schemas.microsoft.com/office/drawing/2014/main" id="{80820837-F343-036B-0299-72B4D2BAF65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820760" y="5616356"/>
              <a:ext cx="388620" cy="388620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000000"/>
                </a:gs>
              </a:gsLst>
              <a:lin ang="2700000" scaled="1"/>
            </a:gradFill>
            <a:ln w="95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10000"/>
                </a:lnSpc>
                <a:spcBef>
                  <a:spcPts val="8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400"/>
                </a:spcBef>
                <a:buClr>
                  <a:schemeClr val="accent2"/>
                </a:buClr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Clr>
                  <a:schemeClr val="accent2"/>
                </a:buClr>
                <a:buSzPct val="85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chemeClr val="accent2"/>
                </a:buClr>
                <a:buSzPct val="8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1350"/>
            </a:p>
          </p:txBody>
        </p:sp>
      </p:grpSp>
      <p:sp>
        <p:nvSpPr>
          <p:cNvPr id="19465" name="Oval 25">
            <a:extLst>
              <a:ext uri="{FF2B5EF4-FFF2-40B4-BE49-F238E27FC236}">
                <a16:creationId xmlns:a16="http://schemas.microsoft.com/office/drawing/2014/main" id="{24F853CD-C26F-A472-1AE4-1C71ADE9483F}"/>
              </a:ext>
            </a:extLst>
          </p:cNvPr>
          <p:cNvSpPr>
            <a:spLocks/>
          </p:cNvSpPr>
          <p:nvPr/>
        </p:nvSpPr>
        <p:spPr bwMode="auto">
          <a:xfrm>
            <a:off x="772716" y="1659731"/>
            <a:ext cx="1114425" cy="1977629"/>
          </a:xfrm>
          <a:prstGeom prst="ellipse">
            <a:avLst/>
          </a:prstGeom>
          <a:solidFill>
            <a:srgbClr val="CCFFCC">
              <a:alpha val="20000"/>
            </a:srgbClr>
          </a:solidFill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4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350"/>
          </a:p>
        </p:txBody>
      </p:sp>
      <p:sp>
        <p:nvSpPr>
          <p:cNvPr id="19466" name="Rectangle 23">
            <a:extLst>
              <a:ext uri="{FF2B5EF4-FFF2-40B4-BE49-F238E27FC236}">
                <a16:creationId xmlns:a16="http://schemas.microsoft.com/office/drawing/2014/main" id="{25264214-EAD3-BAD7-972F-BF78E8D73683}"/>
              </a:ext>
            </a:extLst>
          </p:cNvPr>
          <p:cNvSpPr>
            <a:spLocks/>
          </p:cNvSpPr>
          <p:nvPr/>
        </p:nvSpPr>
        <p:spPr bwMode="auto">
          <a:xfrm>
            <a:off x="279797" y="1246585"/>
            <a:ext cx="308610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79" bIns="0">
            <a:spAutoFit/>
          </a:bodyPr>
          <a:lstStyle>
            <a:lvl1pPr marL="39688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4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75" b="1">
                <a:solidFill>
                  <a:srgbClr val="33CC33"/>
                </a:solidFill>
                <a:ea typeface="MS PGothic" panose="020B0600070205080204" pitchFamily="34" charset="-128"/>
                <a:cs typeface="Arial Unicode MS" pitchFamily="34" charset="-128"/>
              </a:rPr>
              <a:t>Mean-field region: collective behavior, strongly A-dependent</a:t>
            </a:r>
          </a:p>
        </p:txBody>
      </p:sp>
      <p:sp>
        <p:nvSpPr>
          <p:cNvPr id="19467" name="Line 22">
            <a:extLst>
              <a:ext uri="{FF2B5EF4-FFF2-40B4-BE49-F238E27FC236}">
                <a16:creationId xmlns:a16="http://schemas.microsoft.com/office/drawing/2014/main" id="{6C4F966F-8DD6-F5A8-A2C2-F15335587A30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1003697" y="1450181"/>
            <a:ext cx="57150" cy="2857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9468" name="Text Box 3">
            <a:extLst>
              <a:ext uri="{FF2B5EF4-FFF2-40B4-BE49-F238E27FC236}">
                <a16:creationId xmlns:a16="http://schemas.microsoft.com/office/drawing/2014/main" id="{BD3E38B2-5037-D49D-7F35-AE7233F9E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5537" y="3883819"/>
            <a:ext cx="282801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500" b="1">
                <a:solidFill>
                  <a:srgbClr val="008000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Hard interaction at "short" range</a:t>
            </a:r>
          </a:p>
        </p:txBody>
      </p:sp>
      <p:sp>
        <p:nvSpPr>
          <p:cNvPr id="19469" name="Text Box 5">
            <a:extLst>
              <a:ext uri="{FF2B5EF4-FFF2-40B4-BE49-F238E27FC236}">
                <a16:creationId xmlns:a16="http://schemas.microsoft.com/office/drawing/2014/main" id="{9391F8C6-32C0-632D-80B8-128856DAE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0604" y="3401616"/>
            <a:ext cx="146065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500" b="1">
                <a:solidFill>
                  <a:srgbClr val="008000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N-N interaction </a:t>
            </a:r>
          </a:p>
        </p:txBody>
      </p:sp>
      <p:sp>
        <p:nvSpPr>
          <p:cNvPr id="19470" name="AutoShape 4">
            <a:extLst>
              <a:ext uri="{FF2B5EF4-FFF2-40B4-BE49-F238E27FC236}">
                <a16:creationId xmlns:a16="http://schemas.microsoft.com/office/drawing/2014/main" id="{B86FDB91-3702-21FF-CAAD-68037C3FC31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322344" y="3699272"/>
            <a:ext cx="257175" cy="228600"/>
          </a:xfrm>
          <a:prstGeom prst="rightArrow">
            <a:avLst>
              <a:gd name="adj1" fmla="val 50000"/>
              <a:gd name="adj2" fmla="val 42365"/>
            </a:avLst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05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71" name="Text Box 3">
            <a:extLst>
              <a:ext uri="{FF2B5EF4-FFF2-40B4-BE49-F238E27FC236}">
                <a16:creationId xmlns:a16="http://schemas.microsoft.com/office/drawing/2014/main" id="{723C5CE3-5169-5FEB-C5CD-0FE24EDB7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5297" y="4374357"/>
            <a:ext cx="266130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500" b="1">
                <a:solidFill>
                  <a:srgbClr val="008000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High-momentum nucleon pairs</a:t>
            </a:r>
          </a:p>
        </p:txBody>
      </p:sp>
      <p:sp>
        <p:nvSpPr>
          <p:cNvPr id="19472" name="AutoShape 4">
            <a:extLst>
              <a:ext uri="{FF2B5EF4-FFF2-40B4-BE49-F238E27FC236}">
                <a16:creationId xmlns:a16="http://schemas.microsoft.com/office/drawing/2014/main" id="{693356F1-6B6C-6D97-4732-EE5BA6C7894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338417" y="4176118"/>
            <a:ext cx="236935" cy="228600"/>
          </a:xfrm>
          <a:prstGeom prst="rightArrow">
            <a:avLst>
              <a:gd name="adj1" fmla="val 50000"/>
              <a:gd name="adj2" fmla="val 42365"/>
            </a:avLst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05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473" name="Picture 2">
            <a:extLst>
              <a:ext uri="{FF2B5EF4-FFF2-40B4-BE49-F238E27FC236}">
                <a16:creationId xmlns:a16="http://schemas.microsoft.com/office/drawing/2014/main" id="{786F8DDB-730A-5E9F-9D91-9699EAAB1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597" y="1067991"/>
            <a:ext cx="3080147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4" name="Slide Number Placeholder 1">
            <a:extLst>
              <a:ext uri="{FF2B5EF4-FFF2-40B4-BE49-F238E27FC236}">
                <a16:creationId xmlns:a16="http://schemas.microsoft.com/office/drawing/2014/main" id="{691A775E-A23C-C7BB-46E6-A19A332E7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3413" y="4881563"/>
            <a:ext cx="531019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4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83956D25-ABFE-4D58-BA5F-FA916C77A6CB}" type="slidenum">
              <a:rPr lang="en-US" altLang="en-US" sz="750">
                <a:solidFill>
                  <a:srgbClr val="898E91"/>
                </a:solidFill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750">
              <a:solidFill>
                <a:srgbClr val="898E91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2">
            <a:extLst>
              <a:ext uri="{FF2B5EF4-FFF2-40B4-BE49-F238E27FC236}">
                <a16:creationId xmlns:a16="http://schemas.microsoft.com/office/drawing/2014/main" id="{F538E0B6-A7FF-1989-88BD-13C66B3F982B}"/>
              </a:ext>
            </a:extLst>
          </p:cNvPr>
          <p:cNvGrpSpPr>
            <a:grpSpLocks/>
          </p:cNvGrpSpPr>
          <p:nvPr/>
        </p:nvGrpSpPr>
        <p:grpSpPr bwMode="auto">
          <a:xfrm>
            <a:off x="316707" y="501254"/>
            <a:ext cx="3261122" cy="4306490"/>
            <a:chOff x="4602236" y="774700"/>
            <a:chExt cx="4347934" cy="5742333"/>
          </a:xfrm>
        </p:grpSpPr>
        <p:pic>
          <p:nvPicPr>
            <p:cNvPr id="21519" name="Picture 23">
              <a:extLst>
                <a:ext uri="{FF2B5EF4-FFF2-40B4-BE49-F238E27FC236}">
                  <a16:creationId xmlns:a16="http://schemas.microsoft.com/office/drawing/2014/main" id="{D533E196-DA28-C527-47FF-709AAED80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8" t="17313" b="17685"/>
            <a:stretch>
              <a:fillRect/>
            </a:stretch>
          </p:blipFill>
          <p:spPr bwMode="auto">
            <a:xfrm rot="5400000">
              <a:off x="4616241" y="1295685"/>
              <a:ext cx="4183037" cy="421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0" name="Rectangle 31">
              <a:extLst>
                <a:ext uri="{FF2B5EF4-FFF2-40B4-BE49-F238E27FC236}">
                  <a16:creationId xmlns:a16="http://schemas.microsoft.com/office/drawing/2014/main" id="{B729C929-25FF-B8C7-5CF1-BC2221A93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236" y="5567650"/>
              <a:ext cx="4211416" cy="430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30479" bIns="0">
              <a:spAutoFit/>
            </a:bodyPr>
            <a:lstStyle>
              <a:lvl1pPr marL="396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5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High momentum tails should yield </a:t>
              </a:r>
              <a:r>
                <a:rPr lang="en-US" altLang="en-US" sz="1050" b="1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constant ratio </a:t>
              </a:r>
              <a:r>
                <a:rPr lang="en-US" altLang="en-US" sz="1050"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if SRC-dominated (beyond MF region)</a:t>
              </a:r>
            </a:p>
          </p:txBody>
        </p:sp>
        <p:sp>
          <p:nvSpPr>
            <p:cNvPr id="21521" name="Line 32">
              <a:extLst>
                <a:ext uri="{FF2B5EF4-FFF2-40B4-BE49-F238E27FC236}">
                  <a16:creationId xmlns:a16="http://schemas.microsoft.com/office/drawing/2014/main" id="{56051348-809D-E4C4-8776-622770241C6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7219772" y="4423333"/>
              <a:ext cx="904875" cy="1147762"/>
            </a:xfrm>
            <a:prstGeom prst="line">
              <a:avLst/>
            </a:prstGeom>
            <a:noFill/>
            <a:ln w="12700">
              <a:solidFill>
                <a:srgbClr val="2E319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522" name="Line 33">
              <a:extLst>
                <a:ext uri="{FF2B5EF4-FFF2-40B4-BE49-F238E27FC236}">
                  <a16:creationId xmlns:a16="http://schemas.microsoft.com/office/drawing/2014/main" id="{3B2493BC-D308-4A43-3B57-C1D103F61B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86158" y="1085850"/>
              <a:ext cx="3175" cy="3846513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523" name="Rectangle 34">
              <a:extLst>
                <a:ext uri="{FF2B5EF4-FFF2-40B4-BE49-F238E27FC236}">
                  <a16:creationId xmlns:a16="http://schemas.microsoft.com/office/drawing/2014/main" id="{9DA16C47-42BB-EE0B-2EDE-685CAFA74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5020" y="774700"/>
              <a:ext cx="428299" cy="277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0479" bIns="0">
              <a:spAutoFit/>
            </a:bodyPr>
            <a:lstStyle>
              <a:lvl1pPr marL="39688">
                <a:lnSpc>
                  <a:spcPct val="110000"/>
                </a:lnSpc>
                <a:spcBef>
                  <a:spcPts val="8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400"/>
                </a:spcBef>
                <a:buClr>
                  <a:schemeClr val="accent2"/>
                </a:buClr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Clr>
                  <a:schemeClr val="accent2"/>
                </a:buClr>
                <a:buSzPct val="85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chemeClr val="accent2"/>
                </a:buClr>
                <a:buSzPct val="8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350" b="1">
                  <a:solidFill>
                    <a:srgbClr val="FF00FF"/>
                  </a:solidFill>
                  <a:cs typeface="Arial" panose="020B0604020202020204" pitchFamily="34" charset="0"/>
                  <a:sym typeface="Arial" panose="020B0604020202020204" pitchFamily="34" charset="0"/>
                </a:rPr>
                <a:t>QE</a:t>
              </a:r>
            </a:p>
          </p:txBody>
        </p:sp>
        <p:sp>
          <p:nvSpPr>
            <p:cNvPr id="21524" name="Line 36">
              <a:extLst>
                <a:ext uri="{FF2B5EF4-FFF2-40B4-BE49-F238E27FC236}">
                  <a16:creationId xmlns:a16="http://schemas.microsoft.com/office/drawing/2014/main" id="{4D4CAA00-050A-C7DE-EB82-35B9AE00FF9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7240410" y="4423332"/>
              <a:ext cx="1230312" cy="1138237"/>
            </a:xfrm>
            <a:prstGeom prst="line">
              <a:avLst/>
            </a:prstGeom>
            <a:noFill/>
            <a:ln w="12700">
              <a:solidFill>
                <a:srgbClr val="2E319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525" name="Line 38">
              <a:extLst>
                <a:ext uri="{FF2B5EF4-FFF2-40B4-BE49-F238E27FC236}">
                  <a16:creationId xmlns:a16="http://schemas.microsoft.com/office/drawing/2014/main" id="{8E546737-C6AD-D02B-21EE-F348B1276DB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7219772" y="4504295"/>
              <a:ext cx="477838" cy="1066800"/>
            </a:xfrm>
            <a:prstGeom prst="line">
              <a:avLst/>
            </a:prstGeom>
            <a:noFill/>
            <a:ln w="12700">
              <a:solidFill>
                <a:srgbClr val="2E319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4" name="Rectangle 26">
              <a:extLst>
                <a:ext uri="{FF2B5EF4-FFF2-40B4-BE49-F238E27FC236}">
                  <a16:creationId xmlns:a16="http://schemas.microsoft.com/office/drawing/2014/main" id="{DFF13BB2-9668-4D62-A132-77D2D904F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069" y="6270956"/>
              <a:ext cx="4024101" cy="246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30479" bIns="0"/>
            <a:lstStyle/>
            <a:p>
              <a:pPr marL="29766" algn="r">
                <a:defRPr/>
              </a:pPr>
              <a:r>
                <a:rPr lang="en-US" sz="900" b="1" i="1" dirty="0">
                  <a:solidFill>
                    <a:schemeClr val="bg2">
                      <a:lumMod val="10000"/>
                    </a:schemeClr>
                  </a:solidFill>
                  <a:latin typeface="Arial" charset="0"/>
                  <a:ea typeface="ＭＳ Ｐゴシック" pitchFamily="34" charset="-128"/>
                </a:rPr>
                <a:t>Data from N. Fomin, et al., PRL 108 (2012) 092052</a:t>
              </a:r>
            </a:p>
            <a:p>
              <a:pPr marL="29766" algn="r">
                <a:defRPr/>
              </a:pPr>
              <a:endParaRPr lang="en-US" sz="900" b="1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37" name="AutoShape 4">
            <a:extLst>
              <a:ext uri="{FF2B5EF4-FFF2-40B4-BE49-F238E27FC236}">
                <a16:creationId xmlns:a16="http://schemas.microsoft.com/office/drawing/2014/main" id="{22C3F335-528C-4FB1-A7B6-7943232F9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0248" y="2353866"/>
            <a:ext cx="721519" cy="304800"/>
          </a:xfrm>
          <a:prstGeom prst="rightArrow">
            <a:avLst>
              <a:gd name="adj1" fmla="val 50000"/>
              <a:gd name="adj2" fmla="val 42365"/>
            </a:avLst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050">
              <a:solidFill>
                <a:schemeClr val="accent4">
                  <a:lumMod val="50000"/>
                </a:schemeClr>
              </a:solidFill>
              <a:latin typeface="+mn-lt"/>
              <a:cs typeface="Arial Unicode MS" pitchFamily="34" charset="-128"/>
            </a:endParaRP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96C89B65-6ABE-4FD5-AECD-F4E5687F1E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6707" y="145257"/>
            <a:ext cx="8604647" cy="411956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Isolating SRCs in inclusive scattering</a:t>
            </a:r>
          </a:p>
        </p:txBody>
      </p:sp>
      <p:sp>
        <p:nvSpPr>
          <p:cNvPr id="21510" name="Slide Number Placeholder 1">
            <a:extLst>
              <a:ext uri="{FF2B5EF4-FFF2-40B4-BE49-F238E27FC236}">
                <a16:creationId xmlns:a16="http://schemas.microsoft.com/office/drawing/2014/main" id="{F9EA5522-E1B0-02F7-96D0-9E354D8564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42126D3-A4F9-404D-BC1B-B572F7BBD4E5}" type="slidenum">
              <a:rPr lang="en-US" altLang="en-US">
                <a:solidFill>
                  <a:srgbClr val="898E91"/>
                </a:solidFill>
              </a:rPr>
              <a:pPr/>
              <a:t>4</a:t>
            </a:fld>
            <a:endParaRPr lang="en-US" altLang="en-US">
              <a:solidFill>
                <a:srgbClr val="898E91"/>
              </a:solidFill>
            </a:endParaRPr>
          </a:p>
        </p:txBody>
      </p:sp>
      <p:pic>
        <p:nvPicPr>
          <p:cNvPr id="35" name="Picture 33">
            <a:extLst>
              <a:ext uri="{FF2B5EF4-FFF2-40B4-BE49-F238E27FC236}">
                <a16:creationId xmlns:a16="http://schemas.microsoft.com/office/drawing/2014/main" id="{5F55C2DB-615C-3113-A220-965AF472E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t="13899" r="54549" b="8122"/>
          <a:stretch>
            <a:fillRect/>
          </a:stretch>
        </p:blipFill>
        <p:spPr bwMode="auto">
          <a:xfrm>
            <a:off x="5442347" y="902494"/>
            <a:ext cx="2146697" cy="320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7F61BDB-2F95-43A7-A29C-C12605D31DE1}"/>
              </a:ext>
            </a:extLst>
          </p:cNvPr>
          <p:cNvSpPr>
            <a:spLocks/>
          </p:cNvSpPr>
          <p:nvPr/>
        </p:nvSpPr>
        <p:spPr bwMode="auto">
          <a:xfrm>
            <a:off x="4275910" y="4070747"/>
            <a:ext cx="4645444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79" bIns="0"/>
          <a:lstStyle>
            <a:lvl1pPr marL="39688"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r>
              <a:rPr lang="en-US" altLang="en-US" sz="1350" i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Cross section ratio shows plateau at sufficient x, as expected</a:t>
            </a:r>
          </a:p>
          <a:p>
            <a:pPr>
              <a:defRPr/>
            </a:pPr>
            <a:endParaRPr lang="en-US" altLang="en-US" sz="1350" i="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 pitchFamily="34" charset="0"/>
            </a:endParaRPr>
          </a:p>
          <a:p>
            <a:pPr>
              <a:defRPr/>
            </a:pPr>
            <a:r>
              <a:rPr lang="en-US" altLang="en-US" sz="1200" b="1" i="0" dirty="0">
                <a:solidFill>
                  <a:srgbClr val="C00000"/>
                </a:solidFill>
              </a:rPr>
              <a:t>Inclusive ratios map out relative contribution of 2N-SRCs vs A</a:t>
            </a:r>
          </a:p>
          <a:p>
            <a:pPr>
              <a:defRPr/>
            </a:pPr>
            <a:r>
              <a:rPr lang="en-US" altLang="en-US" sz="1350" i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 </a:t>
            </a:r>
            <a:endParaRPr lang="en-US" altLang="en-US" sz="900" i="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E488277-17BD-4FE2-8A88-35B9364397C0}"/>
              </a:ext>
            </a:extLst>
          </p:cNvPr>
          <p:cNvSpPr/>
          <p:nvPr/>
        </p:nvSpPr>
        <p:spPr>
          <a:xfrm>
            <a:off x="7590235" y="2959894"/>
            <a:ext cx="46038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105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a</a:t>
            </a:r>
            <a:r>
              <a:rPr lang="en-US" altLang="en-US" sz="1050" b="1" baseline="-25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2</a:t>
            </a:r>
            <a:r>
              <a:rPr lang="en-US" altLang="en-US" sz="105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(A)</a:t>
            </a:r>
            <a:endParaRPr lang="en-US" sz="105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B071F36-58C6-4E13-BD5B-6311D2AE2A57}"/>
              </a:ext>
            </a:extLst>
          </p:cNvPr>
          <p:cNvSpPr/>
          <p:nvPr/>
        </p:nvSpPr>
        <p:spPr>
          <a:xfrm>
            <a:off x="7583091" y="1357313"/>
            <a:ext cx="46038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105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a</a:t>
            </a:r>
            <a:r>
              <a:rPr lang="en-US" altLang="en-US" sz="1050" b="1" baseline="-25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2</a:t>
            </a:r>
            <a:r>
              <a:rPr lang="en-US" altLang="en-US" sz="105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(A)</a:t>
            </a:r>
            <a:endParaRPr lang="en-US" sz="105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9D1B89-C217-55A8-7AF6-800871E0DA0D}"/>
              </a:ext>
            </a:extLst>
          </p:cNvPr>
          <p:cNvGrpSpPr>
            <a:grpSpLocks/>
          </p:cNvGrpSpPr>
          <p:nvPr/>
        </p:nvGrpSpPr>
        <p:grpSpPr bwMode="auto">
          <a:xfrm>
            <a:off x="2353866" y="1213114"/>
            <a:ext cx="864394" cy="552450"/>
            <a:chOff x="8669339" y="2162176"/>
            <a:chExt cx="1536700" cy="1074738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5C6AFF96-98BE-2D0D-251E-2D071554C284}"/>
                </a:ext>
              </a:extLst>
            </p:cNvPr>
            <p:cNvCxnSpPr>
              <a:cxnSpLocks noChangeAspect="1"/>
            </p:cNvCxnSpPr>
            <p:nvPr/>
          </p:nvCxnSpPr>
          <p:spPr bwMode="auto">
            <a:xfrm>
              <a:off x="9683222" y="2870947"/>
              <a:ext cx="522817" cy="365967"/>
            </a:xfrm>
            <a:prstGeom prst="straightConnector1">
              <a:avLst/>
            </a:prstGeom>
            <a:noFill/>
            <a:ln w="31750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6A80299-A2B3-C67F-3B49-17BF3BD087B5}"/>
                </a:ext>
              </a:extLst>
            </p:cNvPr>
            <p:cNvCxnSpPr>
              <a:cxnSpLocks noChangeAspect="1"/>
            </p:cNvCxnSpPr>
            <p:nvPr/>
          </p:nvCxnSpPr>
          <p:spPr bwMode="auto">
            <a:xfrm>
              <a:off x="8669339" y="2162176"/>
              <a:ext cx="522816" cy="365967"/>
            </a:xfrm>
            <a:prstGeom prst="straightConnector1">
              <a:avLst/>
            </a:prstGeom>
            <a:noFill/>
            <a:ln w="31750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sp>
          <p:nvSpPr>
            <p:cNvPr id="5" name="Oval 15">
              <a:extLst>
                <a:ext uri="{FF2B5EF4-FFF2-40B4-BE49-F238E27FC236}">
                  <a16:creationId xmlns:a16="http://schemas.microsoft.com/office/drawing/2014/main" id="{C4C6C693-7305-825D-CA66-764EC747CDA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32888" y="2421596"/>
              <a:ext cx="389467" cy="38912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050">
                <a:latin typeface="Arial" charset="0"/>
                <a:cs typeface="Arial Unicode MS" panose="020B0604020202020204" pitchFamily="34" charset="-128"/>
              </a:endParaRPr>
            </a:p>
          </p:txBody>
        </p:sp>
        <p:sp>
          <p:nvSpPr>
            <p:cNvPr id="6" name="Oval 16">
              <a:extLst>
                <a:ext uri="{FF2B5EF4-FFF2-40B4-BE49-F238E27FC236}">
                  <a16:creationId xmlns:a16="http://schemas.microsoft.com/office/drawing/2014/main" id="{73EBAD57-B053-EAEC-8073-8E2691326E0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344025" y="2559050"/>
              <a:ext cx="388938" cy="388938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000000"/>
                </a:gs>
              </a:gsLst>
              <a:lin ang="2700000" scaled="1"/>
            </a:gradFill>
            <a:ln w="95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10000"/>
                </a:lnSpc>
                <a:spcBef>
                  <a:spcPts val="8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400"/>
                </a:spcBef>
                <a:buClr>
                  <a:schemeClr val="accent2"/>
                </a:buClr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Clr>
                  <a:schemeClr val="accent2"/>
                </a:buClr>
                <a:buSzPct val="85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chemeClr val="accent2"/>
                </a:buClr>
                <a:buSzPct val="8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135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9">
            <a:extLst>
              <a:ext uri="{FF2B5EF4-FFF2-40B4-BE49-F238E27FC236}">
                <a16:creationId xmlns:a16="http://schemas.microsoft.com/office/drawing/2014/main" id="{96C89B65-6ABE-4FD5-AECD-F4E5687F1E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6707" y="145257"/>
            <a:ext cx="8604647" cy="411956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Isolating SRCs in inclusive scattering</a:t>
            </a:r>
          </a:p>
        </p:txBody>
      </p:sp>
      <p:sp>
        <p:nvSpPr>
          <p:cNvPr id="21510" name="Slide Number Placeholder 1">
            <a:extLst>
              <a:ext uri="{FF2B5EF4-FFF2-40B4-BE49-F238E27FC236}">
                <a16:creationId xmlns:a16="http://schemas.microsoft.com/office/drawing/2014/main" id="{F9EA5522-E1B0-02F7-96D0-9E354D8564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42126D3-A4F9-404D-BC1B-B572F7BBD4E5}" type="slidenum">
              <a:rPr lang="en-US" altLang="en-US">
                <a:solidFill>
                  <a:srgbClr val="898E91"/>
                </a:solidFill>
              </a:rPr>
              <a:pPr/>
              <a:t>5</a:t>
            </a:fld>
            <a:endParaRPr lang="en-US" altLang="en-US">
              <a:solidFill>
                <a:srgbClr val="898E91"/>
              </a:solidFill>
            </a:endParaRPr>
          </a:p>
        </p:txBody>
      </p:sp>
      <p:pic>
        <p:nvPicPr>
          <p:cNvPr id="35" name="Picture 33">
            <a:extLst>
              <a:ext uri="{FF2B5EF4-FFF2-40B4-BE49-F238E27FC236}">
                <a16:creationId xmlns:a16="http://schemas.microsoft.com/office/drawing/2014/main" id="{5F55C2DB-615C-3113-A220-965AF472E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t="13899" r="54549" b="8122"/>
          <a:stretch>
            <a:fillRect/>
          </a:stretch>
        </p:blipFill>
        <p:spPr bwMode="auto">
          <a:xfrm>
            <a:off x="5442347" y="902494"/>
            <a:ext cx="2146697" cy="320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E488277-17BD-4FE2-8A88-35B9364397C0}"/>
              </a:ext>
            </a:extLst>
          </p:cNvPr>
          <p:cNvSpPr/>
          <p:nvPr/>
        </p:nvSpPr>
        <p:spPr>
          <a:xfrm>
            <a:off x="7590235" y="2959894"/>
            <a:ext cx="46038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105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a</a:t>
            </a:r>
            <a:r>
              <a:rPr lang="en-US" altLang="en-US" sz="1050" b="1" baseline="-25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2</a:t>
            </a:r>
            <a:r>
              <a:rPr lang="en-US" altLang="en-US" sz="105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(A)</a:t>
            </a:r>
            <a:endParaRPr lang="en-US" sz="105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B071F36-58C6-4E13-BD5B-6311D2AE2A57}"/>
              </a:ext>
            </a:extLst>
          </p:cNvPr>
          <p:cNvSpPr/>
          <p:nvPr/>
        </p:nvSpPr>
        <p:spPr>
          <a:xfrm>
            <a:off x="7583091" y="1357313"/>
            <a:ext cx="46038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105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a</a:t>
            </a:r>
            <a:r>
              <a:rPr lang="en-US" altLang="en-US" sz="1050" b="1" baseline="-25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2</a:t>
            </a:r>
            <a:r>
              <a:rPr lang="en-US" altLang="en-US" sz="105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(A)</a:t>
            </a:r>
            <a:endParaRPr lang="en-US" sz="10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8DFDEA-91C3-4D7F-C24F-5F4FD932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0" y="1014749"/>
            <a:ext cx="4055199" cy="305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907;p44">
            <a:extLst>
              <a:ext uri="{FF2B5EF4-FFF2-40B4-BE49-F238E27FC236}">
                <a16:creationId xmlns:a16="http://schemas.microsoft.com/office/drawing/2014/main" id="{4B7E9BF6-EAA3-AB2A-6D90-23397381A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93" y="4213295"/>
            <a:ext cx="3510095" cy="55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b="1" dirty="0">
                <a:solidFill>
                  <a:srgbClr val="C00000"/>
                </a:solidFill>
              </a:rPr>
              <a:t>2-nucleon knockout measurements showed strong dominance of np-SRCs over pp-SRCs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D43454-58C8-918B-B369-48534AD4CBE3}"/>
              </a:ext>
            </a:extLst>
          </p:cNvPr>
          <p:cNvSpPr>
            <a:spLocks/>
          </p:cNvSpPr>
          <p:nvPr/>
        </p:nvSpPr>
        <p:spPr bwMode="auto">
          <a:xfrm>
            <a:off x="4275910" y="4070747"/>
            <a:ext cx="4645444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0479" bIns="0"/>
          <a:lstStyle>
            <a:lvl1pPr marL="39688"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r>
              <a:rPr lang="en-US" altLang="en-US" sz="1350" i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Cross section ratio shows plateau at sufficient x, as expected</a:t>
            </a:r>
          </a:p>
          <a:p>
            <a:pPr>
              <a:defRPr/>
            </a:pPr>
            <a:endParaRPr lang="en-US" altLang="en-US" sz="1350" i="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 pitchFamily="34" charset="0"/>
            </a:endParaRPr>
          </a:p>
          <a:p>
            <a:pPr>
              <a:defRPr/>
            </a:pPr>
            <a:r>
              <a:rPr lang="en-US" altLang="en-US" sz="1200" b="1" i="0" dirty="0">
                <a:solidFill>
                  <a:srgbClr val="C00000"/>
                </a:solidFill>
              </a:rPr>
              <a:t>Inclusive ratios map out relative contribution of 2N-SRCs vs A</a:t>
            </a:r>
          </a:p>
          <a:p>
            <a:pPr>
              <a:defRPr/>
            </a:pPr>
            <a:r>
              <a:rPr lang="en-US" altLang="en-US" sz="1350" i="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itchFamily="34" charset="0"/>
              </a:rPr>
              <a:t> </a:t>
            </a:r>
            <a:endParaRPr lang="en-US" altLang="en-US" sz="900" i="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22242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Google Shape;902;p44">
            <a:extLst>
              <a:ext uri="{FF2B5EF4-FFF2-40B4-BE49-F238E27FC236}">
                <a16:creationId xmlns:a16="http://schemas.microsoft.com/office/drawing/2014/main" id="{C460591A-581A-7629-95E8-01810507C39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9" y="1016794"/>
            <a:ext cx="4171950" cy="280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3" name="Google Shape;903;p44">
            <a:extLst>
              <a:ext uri="{FF2B5EF4-FFF2-40B4-BE49-F238E27FC236}">
                <a16:creationId xmlns:a16="http://schemas.microsoft.com/office/drawing/2014/main" id="{69B49ED5-9723-BA66-14BB-78DFC43901A5}"/>
              </a:ext>
            </a:extLst>
          </p:cNvPr>
          <p:cNvSpPr txBox="1"/>
          <p:nvPr/>
        </p:nvSpPr>
        <p:spPr>
          <a:xfrm>
            <a:off x="2707481" y="1893094"/>
            <a:ext cx="1323975" cy="298477"/>
          </a:xfrm>
          <a:prstGeom prst="rect">
            <a:avLst/>
          </a:prstGeom>
          <a:noFill/>
          <a:ln>
            <a:noFill/>
          </a:ln>
        </p:spPr>
        <p:txBody>
          <a:bodyPr spcFirstLastPara="1" lIns="63975" tIns="63975" rIns="63975" bIns="63975">
            <a:spAutoFit/>
          </a:bodyPr>
          <a:lstStyle/>
          <a:p>
            <a:pPr>
              <a:buClr>
                <a:srgbClr val="0000FF"/>
              </a:buClr>
              <a:buSzPts val="1100"/>
              <a:defRPr/>
            </a:pPr>
            <a:r>
              <a:rPr lang="en" sz="11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2N-SRC dominant</a:t>
            </a:r>
            <a:endParaRPr sz="1100">
              <a:solidFill>
                <a:schemeClr val="accent6"/>
              </a:solidFill>
            </a:endParaRPr>
          </a:p>
        </p:txBody>
      </p:sp>
      <p:sp>
        <p:nvSpPr>
          <p:cNvPr id="904" name="Google Shape;904;p44">
            <a:extLst>
              <a:ext uri="{FF2B5EF4-FFF2-40B4-BE49-F238E27FC236}">
                <a16:creationId xmlns:a16="http://schemas.microsoft.com/office/drawing/2014/main" id="{8A3837FC-64BD-7AE4-D3C5-7DA667B18052}"/>
              </a:ext>
            </a:extLst>
          </p:cNvPr>
          <p:cNvSpPr/>
          <p:nvPr/>
        </p:nvSpPr>
        <p:spPr>
          <a:xfrm rot="1799433">
            <a:off x="2156223" y="2147888"/>
            <a:ext cx="963215" cy="684610"/>
          </a:xfrm>
          <a:prstGeom prst="ellipse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63975" tIns="63975" rIns="63975" bIns="63975" anchor="ctr"/>
          <a:lstStyle/>
          <a:p>
            <a:pPr>
              <a:defRPr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9157" name="Google Shape;905;p44">
            <a:extLst>
              <a:ext uri="{FF2B5EF4-FFF2-40B4-BE49-F238E27FC236}">
                <a16:creationId xmlns:a16="http://schemas.microsoft.com/office/drawing/2014/main" id="{1997052E-3A19-1370-29C6-BE69807BA3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8948CA-55C8-47A8-9A7A-894AFBE18C57}" type="slidenum">
              <a:rPr lang="en-US" altLang="en-US" smtClean="0">
                <a:solidFill>
                  <a:srgbClr val="898E91"/>
                </a:solidFill>
              </a:rPr>
              <a:pPr/>
              <a:t>6</a:t>
            </a:fld>
            <a:endParaRPr lang="en-US" altLang="en-US">
              <a:solidFill>
                <a:srgbClr val="898E91"/>
              </a:solidFill>
            </a:endParaRPr>
          </a:p>
        </p:txBody>
      </p:sp>
      <p:sp>
        <p:nvSpPr>
          <p:cNvPr id="49158" name="Google Shape;906;p44">
            <a:extLst>
              <a:ext uri="{FF2B5EF4-FFF2-40B4-BE49-F238E27FC236}">
                <a16:creationId xmlns:a16="http://schemas.microsoft.com/office/drawing/2014/main" id="{4088C4C0-AD76-1CAA-9501-F3F49C6F5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7232" y="2629758"/>
            <a:ext cx="370285" cy="297656"/>
          </a:xfrm>
          <a:prstGeom prst="rightArrow">
            <a:avLst>
              <a:gd name="adj1" fmla="val 50000"/>
              <a:gd name="adj2" fmla="val 50192"/>
            </a:avLst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050"/>
          </a:p>
        </p:txBody>
      </p:sp>
      <p:sp>
        <p:nvSpPr>
          <p:cNvPr id="49159" name="Google Shape;907;p44">
            <a:extLst>
              <a:ext uri="{FF2B5EF4-FFF2-40B4-BE49-F238E27FC236}">
                <a16:creationId xmlns:a16="http://schemas.microsoft.com/office/drawing/2014/main" id="{59FC781B-D0E9-6847-28AD-C1B13E3D1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881063"/>
            <a:ext cx="5047060" cy="36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00303C"/>
                </a:solidFill>
              </a:rPr>
              <a:t>(e,e’) cross section from E12-11-112@Hall A, 2018</a:t>
            </a:r>
          </a:p>
        </p:txBody>
      </p:sp>
      <p:pic>
        <p:nvPicPr>
          <p:cNvPr id="49160" name="Google Shape;908;p44">
            <a:extLst>
              <a:ext uri="{FF2B5EF4-FFF2-40B4-BE49-F238E27FC236}">
                <a16:creationId xmlns:a16="http://schemas.microsoft.com/office/drawing/2014/main" id="{7756458B-E420-F694-E0C7-C06FAA4362A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957" y="2130885"/>
            <a:ext cx="4123135" cy="279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2" name="Google Shape;910;p44">
            <a:extLst>
              <a:ext uri="{FF2B5EF4-FFF2-40B4-BE49-F238E27FC236}">
                <a16:creationId xmlns:a16="http://schemas.microsoft.com/office/drawing/2014/main" id="{7E19E748-85E7-A525-F2B8-D9D4253F7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7066" y="1522346"/>
            <a:ext cx="3417010" cy="57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100" tIns="71100" rIns="71100" bIns="711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dirty="0">
                <a:solidFill>
                  <a:srgbClr val="C00000"/>
                </a:solidFill>
              </a:rPr>
              <a:t>Isospin symmetry + np-SRC dominance </a:t>
            </a:r>
            <a:r>
              <a:rPr lang="en-US" altLang="en-US" dirty="0">
                <a:solidFill>
                  <a:srgbClr val="C00000"/>
                </a:solidFill>
                <a:sym typeface="Wingdings" panose="05000000000000000000" pitchFamily="2" charset="2"/>
              </a:rPr>
              <a:t> expect 3H/3He ratio = 1 </a:t>
            </a:r>
            <a:endParaRPr lang="en-US" altLang="en-US" dirty="0">
              <a:solidFill>
                <a:srgbClr val="C00000"/>
              </a:solidFill>
            </a:endParaRPr>
          </a:p>
        </p:txBody>
      </p:sp>
      <p:sp>
        <p:nvSpPr>
          <p:cNvPr id="49163" name="Google Shape;911;p44">
            <a:extLst>
              <a:ext uri="{FF2B5EF4-FFF2-40B4-BE49-F238E27FC236}">
                <a16:creationId xmlns:a16="http://schemas.microsoft.com/office/drawing/2014/main" id="{6B1D0901-59C5-7BF4-8B55-521BE3BA6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725" y="2057066"/>
            <a:ext cx="2171700" cy="32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100" tIns="71100" rIns="71100" bIns="711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b="1" dirty="0">
                <a:solidFill>
                  <a:srgbClr val="00303C"/>
                </a:solidFill>
              </a:rPr>
              <a:t>(A=3)/D ratio</a:t>
            </a:r>
          </a:p>
        </p:txBody>
      </p:sp>
      <p:sp>
        <p:nvSpPr>
          <p:cNvPr id="49172" name="Google Shape;920;p44">
            <a:extLst>
              <a:ext uri="{FF2B5EF4-FFF2-40B4-BE49-F238E27FC236}">
                <a16:creationId xmlns:a16="http://schemas.microsoft.com/office/drawing/2014/main" id="{88605139-79BC-998B-A031-B1098EF47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2253" y="683908"/>
            <a:ext cx="2024148" cy="69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100" tIns="71100" rIns="71100" bIns="711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dirty="0">
                <a:solidFill>
                  <a:srgbClr val="121212"/>
                </a:solidFill>
              </a:rPr>
              <a:t>2 np + 1 </a:t>
            </a:r>
            <a:r>
              <a:rPr lang="en-US" altLang="en-US" sz="1200" dirty="0" err="1">
                <a:solidFill>
                  <a:srgbClr val="121212"/>
                </a:solidFill>
              </a:rPr>
              <a:t>nn</a:t>
            </a:r>
            <a:r>
              <a:rPr lang="en-US" altLang="en-US" sz="1200" dirty="0">
                <a:solidFill>
                  <a:srgbClr val="121212"/>
                </a:solidFill>
              </a:rPr>
              <a:t> potential pairs</a:t>
            </a:r>
          </a:p>
          <a:p>
            <a:endParaRPr lang="en-US" altLang="en-US" sz="1200" dirty="0">
              <a:solidFill>
                <a:srgbClr val="121212"/>
              </a:solidFill>
            </a:endParaRPr>
          </a:p>
          <a:p>
            <a:r>
              <a:rPr lang="en-US" altLang="en-US" sz="1200" dirty="0">
                <a:solidFill>
                  <a:srgbClr val="121212"/>
                </a:solidFill>
              </a:rPr>
              <a:t>2 np + 1 pp potential pairs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DA101C4-3035-9E95-5238-0CAED7F62DB4}"/>
              </a:ext>
            </a:extLst>
          </p:cNvPr>
          <p:cNvGrpSpPr/>
          <p:nvPr/>
        </p:nvGrpSpPr>
        <p:grpSpPr>
          <a:xfrm>
            <a:off x="6205503" y="617233"/>
            <a:ext cx="736997" cy="835818"/>
            <a:chOff x="6344842" y="277595"/>
            <a:chExt cx="736997" cy="835818"/>
          </a:xfrm>
        </p:grpSpPr>
        <p:sp>
          <p:nvSpPr>
            <p:cNvPr id="49164" name="Google Shape;912;p44">
              <a:extLst>
                <a:ext uri="{FF2B5EF4-FFF2-40B4-BE49-F238E27FC236}">
                  <a16:creationId xmlns:a16="http://schemas.microsoft.com/office/drawing/2014/main" id="{A37F5727-91ED-AE45-E484-A2D7415B9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6526" y="277595"/>
              <a:ext cx="439341" cy="382191"/>
            </a:xfrm>
            <a:prstGeom prst="ellipse">
              <a:avLst/>
            </a:prstGeom>
            <a:solidFill>
              <a:srgbClr val="E0E0E0"/>
            </a:solidFill>
            <a:ln w="9525">
              <a:solidFill>
                <a:srgbClr val="9E9E9E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49165" name="Google Shape;913;p44">
              <a:extLst>
                <a:ext uri="{FF2B5EF4-FFF2-40B4-BE49-F238E27FC236}">
                  <a16:creationId xmlns:a16="http://schemas.microsoft.com/office/drawing/2014/main" id="{798A7182-9C53-E6D4-110A-A564486EB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2511" y="470476"/>
              <a:ext cx="113109" cy="1047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49166" name="Google Shape;914;p44">
              <a:extLst>
                <a:ext uri="{FF2B5EF4-FFF2-40B4-BE49-F238E27FC236}">
                  <a16:creationId xmlns:a16="http://schemas.microsoft.com/office/drawing/2014/main" id="{116162F9-C861-9388-C1AB-24698E0CC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2252" y="470476"/>
              <a:ext cx="113110" cy="10477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49167" name="Google Shape;915;p44">
              <a:extLst>
                <a:ext uri="{FF2B5EF4-FFF2-40B4-BE49-F238E27FC236}">
                  <a16:creationId xmlns:a16="http://schemas.microsoft.com/office/drawing/2014/main" id="{6AF03DDF-1608-1F0A-342C-67A0A80A1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6526" y="732413"/>
              <a:ext cx="439341" cy="381000"/>
            </a:xfrm>
            <a:prstGeom prst="ellipse">
              <a:avLst/>
            </a:prstGeom>
            <a:solidFill>
              <a:srgbClr val="E0E0E0"/>
            </a:solidFill>
            <a:ln w="9525">
              <a:solidFill>
                <a:srgbClr val="9E9E9E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49168" name="Google Shape;916;p44">
              <a:extLst>
                <a:ext uri="{FF2B5EF4-FFF2-40B4-BE49-F238E27FC236}">
                  <a16:creationId xmlns:a16="http://schemas.microsoft.com/office/drawing/2014/main" id="{AD99F4F3-4F3B-01D2-A106-0005216A5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9643" y="799088"/>
              <a:ext cx="111919" cy="1047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49169" name="Google Shape;917;p44">
              <a:extLst>
                <a:ext uri="{FF2B5EF4-FFF2-40B4-BE49-F238E27FC236}">
                  <a16:creationId xmlns:a16="http://schemas.microsoft.com/office/drawing/2014/main" id="{371D378A-62E9-FC4A-03D0-951183865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2511" y="924105"/>
              <a:ext cx="113109" cy="1059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49170" name="Google Shape;918;p44">
              <a:extLst>
                <a:ext uri="{FF2B5EF4-FFF2-40B4-BE49-F238E27FC236}">
                  <a16:creationId xmlns:a16="http://schemas.microsoft.com/office/drawing/2014/main" id="{D9F526B0-1AD8-31B0-87FA-4E487A6D9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2252" y="924105"/>
              <a:ext cx="113110" cy="10596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cxnSp>
          <p:nvCxnSpPr>
            <p:cNvPr id="49171" name="Google Shape;919;p44">
              <a:extLst>
                <a:ext uri="{FF2B5EF4-FFF2-40B4-BE49-F238E27FC236}">
                  <a16:creationId xmlns:a16="http://schemas.microsoft.com/office/drawing/2014/main" id="{2D040760-B5D0-A3B9-700C-15C9BBA2B66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44842" y="703838"/>
              <a:ext cx="736997" cy="0"/>
            </a:xfrm>
            <a:prstGeom prst="straightConnector1">
              <a:avLst/>
            </a:prstGeom>
            <a:noFill/>
            <a:ln w="19050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74" name="Google Shape;922;p44">
              <a:extLst>
                <a:ext uri="{FF2B5EF4-FFF2-40B4-BE49-F238E27FC236}">
                  <a16:creationId xmlns:a16="http://schemas.microsoft.com/office/drawing/2014/main" id="{F7164A9F-4876-EA73-5E58-8F0BEB7C6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4164" y="338317"/>
              <a:ext cx="111919" cy="10477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</p:grpSp>
      <p:sp>
        <p:nvSpPr>
          <p:cNvPr id="923" name="Google Shape;923;p44">
            <a:extLst>
              <a:ext uri="{FF2B5EF4-FFF2-40B4-BE49-F238E27FC236}">
                <a16:creationId xmlns:a16="http://schemas.microsoft.com/office/drawing/2014/main" id="{36F69DB3-2CFC-8F6E-6161-96073FEA10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4554" y="253604"/>
            <a:ext cx="8655844" cy="476250"/>
          </a:xfrm>
        </p:spPr>
        <p:txBody>
          <a:bodyPr spcFirstLastPara="1" vert="horz" wrap="square" lIns="68575" tIns="34275" rIns="68575" bIns="3427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990"/>
              <a:defRPr/>
            </a:pPr>
            <a:r>
              <a:rPr lang="en" sz="2420" dirty="0">
                <a:solidFill>
                  <a:schemeClr val="accent2"/>
                </a:solidFill>
              </a:rPr>
              <a:t>Hall A Tritium</a:t>
            </a:r>
            <a:r>
              <a:rPr lang="en" sz="2420" dirty="0"/>
              <a:t>: 2N- and 3N-SRCs in A=3</a:t>
            </a:r>
            <a:endParaRPr sz="2420" dirty="0"/>
          </a:p>
        </p:txBody>
      </p:sp>
      <p:pic>
        <p:nvPicPr>
          <p:cNvPr id="49176" name="Google Shape;924;p44" descr="Screen Shot 2015-10-29 at 1.25.47 PM.png">
            <a:extLst>
              <a:ext uri="{FF2B5EF4-FFF2-40B4-BE49-F238E27FC236}">
                <a16:creationId xmlns:a16="http://schemas.microsoft.com/office/drawing/2014/main" id="{49C02749-6DF8-53F2-FA6B-BC557655FD4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57" y="3142330"/>
            <a:ext cx="2497931" cy="28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177" name="Google Shape;925;p44">
            <a:extLst>
              <a:ext uri="{FF2B5EF4-FFF2-40B4-BE49-F238E27FC236}">
                <a16:creationId xmlns:a16="http://schemas.microsoft.com/office/drawing/2014/main" id="{C603359D-E7F2-3794-2E03-143F1D648C19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>
            <a:off x="1404938" y="3138757"/>
            <a:ext cx="226219" cy="358379"/>
          </a:xfrm>
          <a:prstGeom prst="straightConnector1">
            <a:avLst/>
          </a:prstGeom>
          <a:noFill/>
          <a:ln w="13975">
            <a:solidFill>
              <a:srgbClr val="3F3F3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6" name="Google Shape;926;p44">
            <a:extLst>
              <a:ext uri="{FF2B5EF4-FFF2-40B4-BE49-F238E27FC236}">
                <a16:creationId xmlns:a16="http://schemas.microsoft.com/office/drawing/2014/main" id="{CE7A5BB5-C932-946D-4490-C5506A201C1D}"/>
              </a:ext>
            </a:extLst>
          </p:cNvPr>
          <p:cNvSpPr txBox="1"/>
          <p:nvPr/>
        </p:nvSpPr>
        <p:spPr>
          <a:xfrm>
            <a:off x="1588294" y="2961355"/>
            <a:ext cx="225029" cy="263554"/>
          </a:xfrm>
          <a:prstGeom prst="rect">
            <a:avLst/>
          </a:prstGeom>
          <a:noFill/>
          <a:ln>
            <a:noFill/>
          </a:ln>
        </p:spPr>
        <p:txBody>
          <a:bodyPr spcFirstLastPara="1" lIns="52175" tIns="52175" rIns="52175" bIns="52175">
            <a:spAutoFit/>
          </a:bodyPr>
          <a:lstStyle/>
          <a:p>
            <a:pPr>
              <a:defRPr/>
            </a:pPr>
            <a:r>
              <a:rPr lang="en" sz="1028">
                <a:latin typeface="Average"/>
                <a:ea typeface="Average"/>
                <a:cs typeface="Average"/>
                <a:sym typeface="Average"/>
              </a:rPr>
              <a:t>0</a:t>
            </a:r>
            <a:endParaRPr sz="1028"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49179" name="Google Shape;927;p44">
            <a:extLst>
              <a:ext uri="{FF2B5EF4-FFF2-40B4-BE49-F238E27FC236}">
                <a16:creationId xmlns:a16="http://schemas.microsoft.com/office/drawing/2014/main" id="{47A66D3E-38D3-CC85-2446-21C6B80D7DE3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>
            <a:off x="2853929" y="3138757"/>
            <a:ext cx="225028" cy="358379"/>
          </a:xfrm>
          <a:prstGeom prst="straightConnector1">
            <a:avLst/>
          </a:prstGeom>
          <a:noFill/>
          <a:ln w="13975">
            <a:solidFill>
              <a:srgbClr val="3F3F3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8" name="Google Shape;928;p44">
            <a:extLst>
              <a:ext uri="{FF2B5EF4-FFF2-40B4-BE49-F238E27FC236}">
                <a16:creationId xmlns:a16="http://schemas.microsoft.com/office/drawing/2014/main" id="{5ABD1065-6495-4616-C907-8CA7B483D707}"/>
              </a:ext>
            </a:extLst>
          </p:cNvPr>
          <p:cNvSpPr txBox="1"/>
          <p:nvPr/>
        </p:nvSpPr>
        <p:spPr>
          <a:xfrm>
            <a:off x="3037285" y="2961355"/>
            <a:ext cx="225028" cy="263554"/>
          </a:xfrm>
          <a:prstGeom prst="rect">
            <a:avLst/>
          </a:prstGeom>
          <a:noFill/>
          <a:ln>
            <a:noFill/>
          </a:ln>
        </p:spPr>
        <p:txBody>
          <a:bodyPr spcFirstLastPara="1" lIns="52175" tIns="52175" rIns="52175" bIns="52175">
            <a:spAutoFit/>
          </a:bodyPr>
          <a:lstStyle/>
          <a:p>
            <a:pPr>
              <a:defRPr/>
            </a:pPr>
            <a:r>
              <a:rPr lang="en" sz="1028" dirty="0">
                <a:latin typeface="Average"/>
                <a:ea typeface="Average"/>
                <a:cs typeface="Average"/>
                <a:sym typeface="Average"/>
              </a:rPr>
              <a:t>0</a:t>
            </a:r>
            <a:endParaRPr sz="1028"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29" name="Google Shape;929;p44">
            <a:extLst>
              <a:ext uri="{FF2B5EF4-FFF2-40B4-BE49-F238E27FC236}">
                <a16:creationId xmlns:a16="http://schemas.microsoft.com/office/drawing/2014/main" id="{D7DC207D-EA27-6FC3-5739-2AE20C405FBC}"/>
              </a:ext>
            </a:extLst>
          </p:cNvPr>
          <p:cNvSpPr txBox="1"/>
          <p:nvPr/>
        </p:nvSpPr>
        <p:spPr>
          <a:xfrm>
            <a:off x="6688932" y="4223810"/>
            <a:ext cx="2171699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>
            <a:spAutoFit/>
          </a:bodyPr>
          <a:lstStyle/>
          <a:p>
            <a:pPr>
              <a:defRPr/>
            </a:pPr>
            <a:r>
              <a:rPr lang="en" sz="1000" b="1" i="1" dirty="0">
                <a:solidFill>
                  <a:srgbClr val="131313"/>
                </a:solidFill>
              </a:rPr>
              <a:t>S. Li et al, Nature 609 (2022) 41</a:t>
            </a:r>
            <a:endParaRPr sz="1000" dirty="0">
              <a:solidFill>
                <a:srgbClr val="13131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 animBg="1"/>
      <p:bldP spid="49163" grpId="0"/>
      <p:bldP spid="9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Google Shape;343;p43">
            <a:extLst>
              <a:ext uri="{FF2B5EF4-FFF2-40B4-BE49-F238E27FC236}">
                <a16:creationId xmlns:a16="http://schemas.microsoft.com/office/drawing/2014/main" id="{2115D02F-270E-D3CF-70BF-32E29AB7C5F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0"/>
          <a:stretch>
            <a:fillRect/>
          </a:stretch>
        </p:blipFill>
        <p:spPr bwMode="auto">
          <a:xfrm>
            <a:off x="5145881" y="2124075"/>
            <a:ext cx="3976688" cy="292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Google Shape;348;p43">
            <a:extLst>
              <a:ext uri="{FF2B5EF4-FFF2-40B4-BE49-F238E27FC236}">
                <a16:creationId xmlns:a16="http://schemas.microsoft.com/office/drawing/2014/main" id="{B4F2BA71-17BF-6A02-8DBB-DDE5DF435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957" y="2656285"/>
            <a:ext cx="118348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sz="1050" dirty="0">
                <a:latin typeface="+mn-lt"/>
                <a:cs typeface="Average" panose="020B0604020202020204" charset="0"/>
                <a:sym typeface="Average" panose="020B0604020202020204" charset="0"/>
              </a:rPr>
              <a:t>Complete np dominance </a:t>
            </a:r>
          </a:p>
        </p:txBody>
      </p:sp>
      <p:sp>
        <p:nvSpPr>
          <p:cNvPr id="59396" name="Google Shape;349;p43">
            <a:extLst>
              <a:ext uri="{FF2B5EF4-FFF2-40B4-BE49-F238E27FC236}">
                <a16:creationId xmlns:a16="http://schemas.microsoft.com/office/drawing/2014/main" id="{770B340F-D411-455D-21E0-B605D2E64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2198" y="3752850"/>
            <a:ext cx="1183481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50" dirty="0">
                <a:latin typeface="+mn-lt"/>
                <a:cs typeface="Average" panose="020B0604020202020204" charset="0"/>
                <a:sym typeface="Average" panose="020B0604020202020204" charset="0"/>
              </a:rPr>
              <a:t>Isospin independent </a:t>
            </a:r>
          </a:p>
          <a:p>
            <a:endParaRPr lang="en-US" altLang="en-US" sz="1050" dirty="0">
              <a:latin typeface="+mn-lt"/>
              <a:cs typeface="Average" panose="020B0604020202020204" charset="0"/>
              <a:sym typeface="Average" panose="020B0604020202020204" charset="0"/>
            </a:endParaRPr>
          </a:p>
        </p:txBody>
      </p:sp>
      <p:cxnSp>
        <p:nvCxnSpPr>
          <p:cNvPr id="59397" name="Google Shape;350;p43">
            <a:extLst>
              <a:ext uri="{FF2B5EF4-FFF2-40B4-BE49-F238E27FC236}">
                <a16:creationId xmlns:a16="http://schemas.microsoft.com/office/drawing/2014/main" id="{554F8B8F-AB8B-4999-80D9-82A933512CB9}"/>
              </a:ext>
            </a:extLst>
          </p:cNvPr>
          <p:cNvCxnSpPr>
            <a:cxnSpLocks/>
          </p:cNvCxnSpPr>
          <p:nvPr/>
        </p:nvCxnSpPr>
        <p:spPr bwMode="auto">
          <a:xfrm flipV="1">
            <a:off x="4652963" y="2347912"/>
            <a:ext cx="454819" cy="367904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398" name="Google Shape;351;p43">
            <a:extLst>
              <a:ext uri="{FF2B5EF4-FFF2-40B4-BE49-F238E27FC236}">
                <a16:creationId xmlns:a16="http://schemas.microsoft.com/office/drawing/2014/main" id="{7282C4AC-5292-96D2-9ECB-110D4E852B7A}"/>
              </a:ext>
            </a:extLst>
          </p:cNvPr>
          <p:cNvCxnSpPr>
            <a:cxnSpLocks/>
          </p:cNvCxnSpPr>
          <p:nvPr/>
        </p:nvCxnSpPr>
        <p:spPr bwMode="auto">
          <a:xfrm>
            <a:off x="4833937" y="3926615"/>
            <a:ext cx="557213" cy="0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399" name="Google Shape;352;p43">
            <a:extLst>
              <a:ext uri="{FF2B5EF4-FFF2-40B4-BE49-F238E27FC236}">
                <a16:creationId xmlns:a16="http://schemas.microsoft.com/office/drawing/2014/main" id="{A4880D05-D957-2F82-57DB-3146763A3475}"/>
              </a:ext>
            </a:extLst>
          </p:cNvPr>
          <p:cNvCxnSpPr>
            <a:cxnSpLocks/>
          </p:cNvCxnSpPr>
          <p:nvPr/>
        </p:nvCxnSpPr>
        <p:spPr bwMode="auto">
          <a:xfrm>
            <a:off x="5114926" y="3933825"/>
            <a:ext cx="3821906" cy="5954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400" name="Google Shape;353;p43">
            <a:extLst>
              <a:ext uri="{FF2B5EF4-FFF2-40B4-BE49-F238E27FC236}">
                <a16:creationId xmlns:a16="http://schemas.microsoft.com/office/drawing/2014/main" id="{EDF703C4-5114-2AB3-8A84-10461BC702AD}"/>
              </a:ext>
            </a:extLst>
          </p:cNvPr>
          <p:cNvCxnSpPr>
            <a:cxnSpLocks/>
          </p:cNvCxnSpPr>
          <p:nvPr/>
        </p:nvCxnSpPr>
        <p:spPr bwMode="auto">
          <a:xfrm>
            <a:off x="4960144" y="2321719"/>
            <a:ext cx="3976688" cy="27385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01" name="Google Shape;354;p43">
            <a:extLst>
              <a:ext uri="{FF2B5EF4-FFF2-40B4-BE49-F238E27FC236}">
                <a16:creationId xmlns:a16="http://schemas.microsoft.com/office/drawing/2014/main" id="{0C482AFE-0A23-36FF-EF81-A1A3296BF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4919" y="2924463"/>
            <a:ext cx="848915" cy="40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68569" rIns="68569" bIns="68569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verage" panose="020B0604020202020204" charset="0"/>
              </a:rPr>
              <a:t>R=0.85(1)</a:t>
            </a:r>
          </a:p>
        </p:txBody>
      </p:sp>
      <p:sp>
        <p:nvSpPr>
          <p:cNvPr id="59402" name="Content Placeholder 2">
            <a:extLst>
              <a:ext uri="{FF2B5EF4-FFF2-40B4-BE49-F238E27FC236}">
                <a16:creationId xmlns:a16="http://schemas.microsoft.com/office/drawing/2014/main" id="{DF7EE33D-5819-7608-3816-6E2AB85E96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3114" y="923858"/>
            <a:ext cx="8470106" cy="92511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3H/3He difference allows extraction of pp/np in 3He</a:t>
            </a:r>
          </a:p>
          <a:p>
            <a:pPr lvl="1">
              <a:spcBef>
                <a:spcPts val="281"/>
              </a:spcBef>
            </a:pP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Isospin symmetry + np-SRC dominance </a:t>
            </a: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 3H/3He ratio = 1</a:t>
            </a:r>
          </a:p>
          <a:p>
            <a:pPr lvl="1">
              <a:spcBef>
                <a:spcPts val="281"/>
              </a:spcBef>
            </a:pP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Larger cross section from pp-SRCs yields larger 3He cross section, </a:t>
            </a:r>
            <a:r>
              <a:rPr lang="en-US" altLang="en-US" sz="135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increasing with pp contribution</a:t>
            </a:r>
          </a:p>
        </p:txBody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048C930E-6A93-4616-BD2A-0FF62024C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724" y="514927"/>
            <a:ext cx="52431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</a:rPr>
              <a:t>JLab  E12-11-112: </a:t>
            </a:r>
            <a:r>
              <a:rPr lang="en-US" altLang="en-US" dirty="0">
                <a:solidFill>
                  <a:schemeClr val="bg2">
                    <a:lumMod val="10000"/>
                  </a:schemeClr>
                </a:solidFill>
              </a:rPr>
              <a:t>JA, D. Day, D. Higinbotham, P. Solvignon, Z. Ye</a:t>
            </a:r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217F28CA-2A11-40F9-90BA-D773BFB0F9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6508" y="102769"/>
            <a:ext cx="5455651" cy="411956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Isospin structure of 2N-SRCs</a:t>
            </a:r>
          </a:p>
        </p:txBody>
      </p:sp>
      <p:sp>
        <p:nvSpPr>
          <p:cNvPr id="59406" name="Google Shape;335;p42">
            <a:extLst>
              <a:ext uri="{FF2B5EF4-FFF2-40B4-BE49-F238E27FC236}">
                <a16:creationId xmlns:a16="http://schemas.microsoft.com/office/drawing/2014/main" id="{7CD0A168-C12B-67A1-2A75-A9481605F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727" y="4443413"/>
            <a:ext cx="2933917" cy="29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9" tIns="68569" rIns="68569" bIns="68569">
            <a:spAutoFit/>
          </a:bodyPr>
          <a:lstStyle>
            <a:lvl1pPr marL="914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it-IT" altLang="en-US" sz="1000" b="1" i="1" dirty="0">
                <a:cs typeface="Average" panose="020B0604020202020204" charset="0"/>
                <a:sym typeface="Average" panose="020B0604020202020204" charset="0"/>
              </a:rPr>
              <a:t>S. Li, et al, Nature 609 (2022) 41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AABF757-DE81-404B-8702-E64A12848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91" y="1941706"/>
            <a:ext cx="4270772" cy="279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5425" indent="-225425" algn="l" defTabSz="457200" rtl="0" eaLnBrk="0" fontAlgn="base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0" fontAlgn="base" hangingPunct="0">
              <a:lnSpc>
                <a:spcPct val="110000"/>
              </a:lnSpc>
              <a:spcBef>
                <a:spcPts val="38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7388" indent="-227013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2813" indent="-225425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139825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1350" b="1" dirty="0">
                <a:latin typeface="Calibri" panose="020F0502020204030204" pitchFamily="34" charset="0"/>
                <a:cs typeface="Calibri" panose="020F0502020204030204" pitchFamily="34" charset="0"/>
              </a:rPr>
              <a:t>Measured R(3H/3He)=0.85+/-0.01</a:t>
            </a:r>
          </a:p>
          <a:p>
            <a:pPr marL="0" indent="0">
              <a:buNone/>
              <a:defRPr/>
            </a:pP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 connects to fraction of p vs n scattering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Essentially model-independent, assuming only QE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R=1: equal scattering from proton and neutron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R=0.7: 33% neutron, 67% proton (for 3He)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R=0.85: ~40% neutron, ~60% proton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altLang="en-US" sz="135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  <a:defRPr/>
            </a:pP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If scattering from SRCs, this gives fraction of np vs pp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135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np:pp</a:t>
            </a: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= 4:1 (80% np, 20% pp)  40% n, 60% 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altLang="en-US" sz="135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  <a:defRPr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  <a:defRPr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Google Shape;920;p44">
            <a:extLst>
              <a:ext uri="{FF2B5EF4-FFF2-40B4-BE49-F238E27FC236}">
                <a16:creationId xmlns:a16="http://schemas.microsoft.com/office/drawing/2014/main" id="{E31C8653-1CBB-479B-EDE8-AED6E7728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6738" y="507863"/>
            <a:ext cx="2024148" cy="69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100" tIns="71100" rIns="71100" bIns="711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dirty="0">
                <a:solidFill>
                  <a:srgbClr val="121212"/>
                </a:solidFill>
              </a:rPr>
              <a:t>2 np + 1 </a:t>
            </a:r>
            <a:r>
              <a:rPr lang="en-US" altLang="en-US" sz="1200" dirty="0" err="1">
                <a:solidFill>
                  <a:srgbClr val="121212"/>
                </a:solidFill>
              </a:rPr>
              <a:t>nn</a:t>
            </a:r>
            <a:r>
              <a:rPr lang="en-US" altLang="en-US" sz="1200" dirty="0">
                <a:solidFill>
                  <a:srgbClr val="121212"/>
                </a:solidFill>
              </a:rPr>
              <a:t> potential pairs</a:t>
            </a:r>
          </a:p>
          <a:p>
            <a:endParaRPr lang="en-US" altLang="en-US" sz="1200" dirty="0">
              <a:solidFill>
                <a:srgbClr val="121212"/>
              </a:solidFill>
            </a:endParaRPr>
          </a:p>
          <a:p>
            <a:r>
              <a:rPr lang="en-US" altLang="en-US" sz="1200" dirty="0">
                <a:solidFill>
                  <a:srgbClr val="121212"/>
                </a:solidFill>
              </a:rPr>
              <a:t>2 np + 1 pp potential pairs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58D13B-82FD-E206-6D4D-59D40D3A60E2}"/>
              </a:ext>
            </a:extLst>
          </p:cNvPr>
          <p:cNvGrpSpPr/>
          <p:nvPr/>
        </p:nvGrpSpPr>
        <p:grpSpPr>
          <a:xfrm>
            <a:off x="6069988" y="441188"/>
            <a:ext cx="736997" cy="835818"/>
            <a:chOff x="6344842" y="277595"/>
            <a:chExt cx="736997" cy="835818"/>
          </a:xfrm>
        </p:grpSpPr>
        <p:sp>
          <p:nvSpPr>
            <p:cNvPr id="4" name="Google Shape;912;p44">
              <a:extLst>
                <a:ext uri="{FF2B5EF4-FFF2-40B4-BE49-F238E27FC236}">
                  <a16:creationId xmlns:a16="http://schemas.microsoft.com/office/drawing/2014/main" id="{C7ACA0A5-0759-8D01-9DE8-386A18AF2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6526" y="277595"/>
              <a:ext cx="439341" cy="382191"/>
            </a:xfrm>
            <a:prstGeom prst="ellipse">
              <a:avLst/>
            </a:prstGeom>
            <a:solidFill>
              <a:srgbClr val="E0E0E0"/>
            </a:solidFill>
            <a:ln w="9525">
              <a:solidFill>
                <a:srgbClr val="9E9E9E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5" name="Google Shape;913;p44">
              <a:extLst>
                <a:ext uri="{FF2B5EF4-FFF2-40B4-BE49-F238E27FC236}">
                  <a16:creationId xmlns:a16="http://schemas.microsoft.com/office/drawing/2014/main" id="{F214F919-5621-3A15-8C78-D28D5495C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2511" y="470476"/>
              <a:ext cx="113109" cy="1047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6" name="Google Shape;914;p44">
              <a:extLst>
                <a:ext uri="{FF2B5EF4-FFF2-40B4-BE49-F238E27FC236}">
                  <a16:creationId xmlns:a16="http://schemas.microsoft.com/office/drawing/2014/main" id="{B52111D8-D498-CAC3-3444-70259CFF8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2252" y="470476"/>
              <a:ext cx="113110" cy="10477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7" name="Google Shape;915;p44">
              <a:extLst>
                <a:ext uri="{FF2B5EF4-FFF2-40B4-BE49-F238E27FC236}">
                  <a16:creationId xmlns:a16="http://schemas.microsoft.com/office/drawing/2014/main" id="{F658160F-A182-AE66-A9A3-5804ACD94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6526" y="732413"/>
              <a:ext cx="439341" cy="381000"/>
            </a:xfrm>
            <a:prstGeom prst="ellipse">
              <a:avLst/>
            </a:prstGeom>
            <a:solidFill>
              <a:srgbClr val="E0E0E0"/>
            </a:solidFill>
            <a:ln w="9525">
              <a:solidFill>
                <a:srgbClr val="9E9E9E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8" name="Google Shape;916;p44">
              <a:extLst>
                <a:ext uri="{FF2B5EF4-FFF2-40B4-BE49-F238E27FC236}">
                  <a16:creationId xmlns:a16="http://schemas.microsoft.com/office/drawing/2014/main" id="{72D4CDF9-4BB7-3E83-23B4-9DB1E2CC9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9643" y="799088"/>
              <a:ext cx="111919" cy="1047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9" name="Google Shape;917;p44">
              <a:extLst>
                <a:ext uri="{FF2B5EF4-FFF2-40B4-BE49-F238E27FC236}">
                  <a16:creationId xmlns:a16="http://schemas.microsoft.com/office/drawing/2014/main" id="{F147DD4A-2BB2-2D81-39B0-007B84739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2511" y="924105"/>
              <a:ext cx="113109" cy="1059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10" name="Google Shape;918;p44">
              <a:extLst>
                <a:ext uri="{FF2B5EF4-FFF2-40B4-BE49-F238E27FC236}">
                  <a16:creationId xmlns:a16="http://schemas.microsoft.com/office/drawing/2014/main" id="{3FC574F9-4CE1-92A5-B304-1E0D735BD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2252" y="924105"/>
              <a:ext cx="113110" cy="10596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cxnSp>
          <p:nvCxnSpPr>
            <p:cNvPr id="11" name="Google Shape;919;p44">
              <a:extLst>
                <a:ext uri="{FF2B5EF4-FFF2-40B4-BE49-F238E27FC236}">
                  <a16:creationId xmlns:a16="http://schemas.microsoft.com/office/drawing/2014/main" id="{18BE9B01-B162-F229-195A-94E3E046012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44842" y="703838"/>
              <a:ext cx="736997" cy="0"/>
            </a:xfrm>
            <a:prstGeom prst="straightConnector1">
              <a:avLst/>
            </a:prstGeom>
            <a:noFill/>
            <a:ln w="19050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Google Shape;922;p44">
              <a:extLst>
                <a:ext uri="{FF2B5EF4-FFF2-40B4-BE49-F238E27FC236}">
                  <a16:creationId xmlns:a16="http://schemas.microsoft.com/office/drawing/2014/main" id="{BCDB884F-6E10-31BA-B7EB-7F7ACD7B8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4164" y="338317"/>
              <a:ext cx="111919" cy="10477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>
            <a:extLst>
              <a:ext uri="{FF2B5EF4-FFF2-40B4-BE49-F238E27FC236}">
                <a16:creationId xmlns:a16="http://schemas.microsoft.com/office/drawing/2014/main" id="{385055FC-67D4-D02D-DBC7-BACA3BC5A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66" y="1707357"/>
            <a:ext cx="3768328" cy="28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25EF590-E0E0-49F6-8105-36ABE8456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89" y="4424655"/>
            <a:ext cx="4601767" cy="56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5425" indent="-225425" algn="l" defTabSz="457200" rtl="0" eaLnBrk="0" fontAlgn="base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0" fontAlgn="base" hangingPunct="0">
              <a:lnSpc>
                <a:spcPct val="110000"/>
              </a:lnSpc>
              <a:spcBef>
                <a:spcPts val="38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7388" indent="-227013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2813" indent="-225425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139825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altLang="en-US" sz="11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Note: two-nucleon knockout measurements look at somewhat higher SRC momenta, but expectation is that np/pp enhancement is SMALLER at higher-momenta (tensor interaction  central repulsive core)</a:t>
            </a:r>
          </a:p>
        </p:txBody>
      </p:sp>
      <p:sp>
        <p:nvSpPr>
          <p:cNvPr id="60424" name="Google Shape;335;p42">
            <a:extLst>
              <a:ext uri="{FF2B5EF4-FFF2-40B4-BE49-F238E27FC236}">
                <a16:creationId xmlns:a16="http://schemas.microsoft.com/office/drawing/2014/main" id="{EB4EB8E6-6A53-2DEE-9F18-FFFC4EAD1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286" y="3820717"/>
            <a:ext cx="2835900" cy="27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9" tIns="68569" rIns="68569" bIns="68569">
            <a:spAutoFit/>
          </a:bodyPr>
          <a:lstStyle>
            <a:lvl1pPr marL="914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it-IT" altLang="en-US" sz="900" b="1" dirty="0">
                <a:cs typeface="Average" panose="020B0604020202020204" charset="0"/>
                <a:sym typeface="Average" panose="020B0604020202020204" charset="0"/>
              </a:rPr>
              <a:t>S. Li, et al, Nature 609, 41 (2022)</a:t>
            </a:r>
          </a:p>
        </p:txBody>
      </p:sp>
      <p:sp>
        <p:nvSpPr>
          <p:cNvPr id="60425" name="Google Shape;8083;p167">
            <a:extLst>
              <a:ext uri="{FF2B5EF4-FFF2-40B4-BE49-F238E27FC236}">
                <a16:creationId xmlns:a16="http://schemas.microsoft.com/office/drawing/2014/main" id="{1AFEB39C-2EAB-A77B-4DA8-D29A7468B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986" y="4424656"/>
            <a:ext cx="3768328" cy="66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990" tIns="63990" rIns="63990" bIns="639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25" b="1" dirty="0"/>
              <a:t>Ca48(</a:t>
            </a:r>
            <a:r>
              <a:rPr lang="en-US" altLang="en-US" sz="825" b="1" dirty="0" err="1"/>
              <a:t>e,e</a:t>
            </a:r>
            <a:r>
              <a:rPr lang="en-US" altLang="en-US" sz="825" b="1" dirty="0"/>
              <a:t>’): D. Nguyen et al, Phys. Rev. C, 102, 064004 (2020)</a:t>
            </a:r>
          </a:p>
          <a:p>
            <a:r>
              <a:rPr lang="en-US" altLang="en-US" sz="825" b="1" dirty="0"/>
              <a:t>H3/He3 (</a:t>
            </a:r>
            <a:r>
              <a:rPr lang="en-US" altLang="en-US" sz="825" b="1" dirty="0" err="1"/>
              <a:t>e,e’p</a:t>
            </a:r>
            <a:r>
              <a:rPr lang="en-US" altLang="en-US" sz="825" b="1" dirty="0"/>
              <a:t>): R. Cruz-Torres et al, Phys. Lett. B797,134890 (2019)</a:t>
            </a:r>
          </a:p>
          <a:p>
            <a:pPr>
              <a:lnSpc>
                <a:spcPct val="115000"/>
              </a:lnSpc>
            </a:pPr>
            <a:r>
              <a:rPr lang="en-US" altLang="en-US" sz="825" b="1" dirty="0"/>
              <a:t>He4(</a:t>
            </a:r>
            <a:r>
              <a:rPr lang="en-US" altLang="en-US" sz="825" b="1" dirty="0" err="1"/>
              <a:t>e,e'pN</a:t>
            </a:r>
            <a:r>
              <a:rPr lang="en-US" altLang="en-US" sz="825" b="1" dirty="0"/>
              <a:t>): I. </a:t>
            </a:r>
            <a:r>
              <a:rPr lang="en-US" altLang="en-US" sz="825" b="1" dirty="0" err="1"/>
              <a:t>Korover</a:t>
            </a:r>
            <a:r>
              <a:rPr lang="en-US" altLang="en-US" sz="825" b="1" dirty="0"/>
              <a:t> et al, Phys. Rev. Lett.113,022501 (2014)</a:t>
            </a:r>
          </a:p>
          <a:p>
            <a:pPr>
              <a:lnSpc>
                <a:spcPct val="115000"/>
              </a:lnSpc>
            </a:pPr>
            <a:r>
              <a:rPr lang="en-US" altLang="en-US" sz="825" b="1" dirty="0"/>
              <a:t>A(</a:t>
            </a:r>
            <a:r>
              <a:rPr lang="en-US" altLang="en-US" sz="825" b="1" dirty="0" err="1"/>
              <a:t>e'pN</a:t>
            </a:r>
            <a:r>
              <a:rPr lang="en-US" altLang="en-US" sz="825" b="1" dirty="0"/>
              <a:t>) in Solid blue: </a:t>
            </a:r>
            <a:r>
              <a:rPr lang="en-US" altLang="en-US" sz="825" b="1" dirty="0" err="1"/>
              <a:t>M.Duer</a:t>
            </a:r>
            <a:r>
              <a:rPr lang="en-US" altLang="en-US" sz="825" b="1" dirty="0"/>
              <a:t>, et al, Phys. Rev. Lett.122, 172502 (2019)</a:t>
            </a:r>
            <a:endParaRPr lang="en-US" altLang="en-US" sz="105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3812D-0C79-E5E6-E140-653C71E04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91" y="1941707"/>
            <a:ext cx="4430318" cy="158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5425" indent="-225425" algn="l" defTabSz="457200" rtl="0" eaLnBrk="0" fontAlgn="base" hangingPunct="0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0" fontAlgn="base" hangingPunct="0">
              <a:lnSpc>
                <a:spcPct val="110000"/>
              </a:lnSpc>
              <a:spcBef>
                <a:spcPts val="38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7388" indent="-227013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2813" indent="-225425" algn="l" defTabSz="457200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139825" indent="-2270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1350" b="1" dirty="0">
                <a:latin typeface="Calibri" panose="020F0502020204030204" pitchFamily="34" charset="0"/>
                <a:cs typeface="Calibri" panose="020F0502020204030204" pitchFamily="34" charset="0"/>
              </a:rPr>
              <a:t>Measured R(3H/3He)=0.85+/-0.01</a:t>
            </a:r>
            <a:endParaRPr lang="en-US" altLang="en-US" sz="135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altLang="en-US" sz="11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np/pp = 4.23+/-0.36 in 3He</a:t>
            </a:r>
          </a:p>
          <a:p>
            <a:pPr marL="2286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11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(Corrected for CM motion of SRCs, including the difference between np and pp motion, and difference between 3H and 3He)</a:t>
            </a:r>
          </a:p>
          <a:p>
            <a:pPr>
              <a:lnSpc>
                <a:spcPct val="100000"/>
              </a:lnSpc>
              <a:spcBef>
                <a:spcPts val="400"/>
              </a:spcBef>
              <a:defRPr/>
            </a:pP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Simple pair counting: np/pp = 2</a:t>
            </a:r>
          </a:p>
          <a:p>
            <a:pPr>
              <a:lnSpc>
                <a:spcPct val="100000"/>
              </a:lnSpc>
              <a:spcBef>
                <a:spcPts val="400"/>
              </a:spcBef>
              <a:defRPr/>
            </a:pP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Factor 2.1 np enhancement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E7F9634-650D-50C9-2AAE-B024A5071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14" y="923858"/>
            <a:ext cx="8470106" cy="92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9069" indent="-169069" algn="l" defTabSz="342900" rtl="0" eaLnBrk="0" fontAlgn="base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342900" rtl="0" eaLnBrk="0" fontAlgn="base" hangingPunct="0">
              <a:lnSpc>
                <a:spcPct val="110000"/>
              </a:lnSpc>
              <a:spcBef>
                <a:spcPts val="285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5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515541" indent="-170260" algn="l" defTabSz="3429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84610" indent="-169069" algn="l" defTabSz="342900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Char char="–"/>
              <a:defRPr sz="15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854869" indent="-17026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15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3H/3He difference allows extraction of pp/np in 3He</a:t>
            </a:r>
          </a:p>
          <a:p>
            <a:pPr lvl="1">
              <a:spcBef>
                <a:spcPts val="281"/>
              </a:spcBef>
            </a:pP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Isospin symmetry + np-SRC dominance </a:t>
            </a: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 3H/3He ratio = 1</a:t>
            </a:r>
          </a:p>
          <a:p>
            <a:pPr lvl="1">
              <a:spcBef>
                <a:spcPts val="281"/>
              </a:spcBef>
            </a:pPr>
            <a:r>
              <a:rPr lang="en-US" altLang="en-US" sz="13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Larger cross section from pp-SRCs yields larger 3He cross section, </a:t>
            </a:r>
            <a:r>
              <a:rPr lang="en-US" altLang="en-US" sz="135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increasing with pp contribution</a:t>
            </a:r>
          </a:p>
        </p:txBody>
      </p:sp>
      <p:sp>
        <p:nvSpPr>
          <p:cNvPr id="6" name="Google Shape;920;p44">
            <a:extLst>
              <a:ext uri="{FF2B5EF4-FFF2-40B4-BE49-F238E27FC236}">
                <a16:creationId xmlns:a16="http://schemas.microsoft.com/office/drawing/2014/main" id="{4EF6E709-7593-566A-B422-7B2818A1F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6738" y="507863"/>
            <a:ext cx="2024148" cy="69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100" tIns="71100" rIns="71100" bIns="711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dirty="0">
                <a:solidFill>
                  <a:srgbClr val="121212"/>
                </a:solidFill>
              </a:rPr>
              <a:t>2 np + 1 </a:t>
            </a:r>
            <a:r>
              <a:rPr lang="en-US" altLang="en-US" sz="1200" dirty="0" err="1">
                <a:solidFill>
                  <a:srgbClr val="121212"/>
                </a:solidFill>
              </a:rPr>
              <a:t>nn</a:t>
            </a:r>
            <a:r>
              <a:rPr lang="en-US" altLang="en-US" sz="1200" dirty="0">
                <a:solidFill>
                  <a:srgbClr val="121212"/>
                </a:solidFill>
              </a:rPr>
              <a:t> potential pairs</a:t>
            </a:r>
          </a:p>
          <a:p>
            <a:endParaRPr lang="en-US" altLang="en-US" sz="1200" dirty="0">
              <a:solidFill>
                <a:srgbClr val="121212"/>
              </a:solidFill>
            </a:endParaRPr>
          </a:p>
          <a:p>
            <a:r>
              <a:rPr lang="en-US" altLang="en-US" sz="1200" dirty="0">
                <a:solidFill>
                  <a:srgbClr val="121212"/>
                </a:solidFill>
              </a:rPr>
              <a:t>2 np + 1 pp potential pairs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252F55-5209-98F1-A1CD-DF257F78B5BC}"/>
              </a:ext>
            </a:extLst>
          </p:cNvPr>
          <p:cNvGrpSpPr/>
          <p:nvPr/>
        </p:nvGrpSpPr>
        <p:grpSpPr>
          <a:xfrm>
            <a:off x="6069988" y="441188"/>
            <a:ext cx="736997" cy="835818"/>
            <a:chOff x="6344842" y="277595"/>
            <a:chExt cx="736997" cy="835818"/>
          </a:xfrm>
        </p:grpSpPr>
        <p:sp>
          <p:nvSpPr>
            <p:cNvPr id="8" name="Google Shape;912;p44">
              <a:extLst>
                <a:ext uri="{FF2B5EF4-FFF2-40B4-BE49-F238E27FC236}">
                  <a16:creationId xmlns:a16="http://schemas.microsoft.com/office/drawing/2014/main" id="{1BE32855-2700-94C0-A95A-7B9B007B5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6526" y="277595"/>
              <a:ext cx="439341" cy="382191"/>
            </a:xfrm>
            <a:prstGeom prst="ellipse">
              <a:avLst/>
            </a:prstGeom>
            <a:solidFill>
              <a:srgbClr val="E0E0E0"/>
            </a:solidFill>
            <a:ln w="9525">
              <a:solidFill>
                <a:srgbClr val="9E9E9E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9" name="Google Shape;913;p44">
              <a:extLst>
                <a:ext uri="{FF2B5EF4-FFF2-40B4-BE49-F238E27FC236}">
                  <a16:creationId xmlns:a16="http://schemas.microsoft.com/office/drawing/2014/main" id="{511B4A67-E473-EAD3-2D8C-252E25E8B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2511" y="470476"/>
              <a:ext cx="113109" cy="1047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10" name="Google Shape;914;p44">
              <a:extLst>
                <a:ext uri="{FF2B5EF4-FFF2-40B4-BE49-F238E27FC236}">
                  <a16:creationId xmlns:a16="http://schemas.microsoft.com/office/drawing/2014/main" id="{13F38F51-17C4-6FF7-EEAE-18E254849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2252" y="470476"/>
              <a:ext cx="113110" cy="10477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11" name="Google Shape;915;p44">
              <a:extLst>
                <a:ext uri="{FF2B5EF4-FFF2-40B4-BE49-F238E27FC236}">
                  <a16:creationId xmlns:a16="http://schemas.microsoft.com/office/drawing/2014/main" id="{89A0CF0F-1D64-A891-AA6F-B1D564774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6526" y="732413"/>
              <a:ext cx="439341" cy="381000"/>
            </a:xfrm>
            <a:prstGeom prst="ellipse">
              <a:avLst/>
            </a:prstGeom>
            <a:solidFill>
              <a:srgbClr val="E0E0E0"/>
            </a:solidFill>
            <a:ln w="9525">
              <a:solidFill>
                <a:srgbClr val="9E9E9E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12" name="Google Shape;916;p44">
              <a:extLst>
                <a:ext uri="{FF2B5EF4-FFF2-40B4-BE49-F238E27FC236}">
                  <a16:creationId xmlns:a16="http://schemas.microsoft.com/office/drawing/2014/main" id="{1F19A66D-FFF0-EC18-8A59-1AF54042D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9643" y="799088"/>
              <a:ext cx="111919" cy="1047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13" name="Google Shape;917;p44">
              <a:extLst>
                <a:ext uri="{FF2B5EF4-FFF2-40B4-BE49-F238E27FC236}">
                  <a16:creationId xmlns:a16="http://schemas.microsoft.com/office/drawing/2014/main" id="{4DE9BE9A-FDAB-18D1-3209-D321EA7DF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2511" y="924105"/>
              <a:ext cx="113109" cy="1059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sp>
          <p:nvSpPr>
            <p:cNvPr id="14" name="Google Shape;918;p44">
              <a:extLst>
                <a:ext uri="{FF2B5EF4-FFF2-40B4-BE49-F238E27FC236}">
                  <a16:creationId xmlns:a16="http://schemas.microsoft.com/office/drawing/2014/main" id="{E312BD81-CC81-6C74-7257-6EDAC6616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2252" y="924105"/>
              <a:ext cx="113110" cy="10596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  <p:cxnSp>
          <p:nvCxnSpPr>
            <p:cNvPr id="15" name="Google Shape;919;p44">
              <a:extLst>
                <a:ext uri="{FF2B5EF4-FFF2-40B4-BE49-F238E27FC236}">
                  <a16:creationId xmlns:a16="http://schemas.microsoft.com/office/drawing/2014/main" id="{F4457A5A-4546-508F-57AF-35980E625D3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44842" y="703838"/>
              <a:ext cx="736997" cy="0"/>
            </a:xfrm>
            <a:prstGeom prst="straightConnector1">
              <a:avLst/>
            </a:prstGeom>
            <a:noFill/>
            <a:ln w="19050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Google Shape;922;p44">
              <a:extLst>
                <a:ext uri="{FF2B5EF4-FFF2-40B4-BE49-F238E27FC236}">
                  <a16:creationId xmlns:a16="http://schemas.microsoft.com/office/drawing/2014/main" id="{DFEA2E0E-C13A-4C53-FDEE-709788126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4164" y="338317"/>
              <a:ext cx="111919" cy="10477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lIns="71100" tIns="71100" rIns="71100" bIns="711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050"/>
            </a:p>
          </p:txBody>
        </p:sp>
      </p:grpSp>
      <p:sp>
        <p:nvSpPr>
          <p:cNvPr id="18" name="TextBox 16">
            <a:extLst>
              <a:ext uri="{FF2B5EF4-FFF2-40B4-BE49-F238E27FC236}">
                <a16:creationId xmlns:a16="http://schemas.microsoft.com/office/drawing/2014/main" id="{FE95D73F-AB9C-714C-B9FC-CF6B3149C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724" y="514927"/>
            <a:ext cx="52431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b="1" dirty="0">
                <a:solidFill>
                  <a:schemeClr val="bg2">
                    <a:lumMod val="10000"/>
                  </a:schemeClr>
                </a:solidFill>
              </a:rPr>
              <a:t>JLab  E12-11-112: </a:t>
            </a:r>
            <a:r>
              <a:rPr lang="en-US" altLang="en-US" dirty="0">
                <a:solidFill>
                  <a:schemeClr val="bg2">
                    <a:lumMod val="10000"/>
                  </a:schemeClr>
                </a:solidFill>
              </a:rPr>
              <a:t>JA, D. Day, D. Higinbotham, P. Solvignon, Z. Ye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2ED9A88B-F1C7-7915-A2DC-64E75C709F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6508" y="102769"/>
            <a:ext cx="5455651" cy="411956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Isospin structure of 2N-SRCs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Google Shape;934;p45">
            <a:extLst>
              <a:ext uri="{FF2B5EF4-FFF2-40B4-BE49-F238E27FC236}">
                <a16:creationId xmlns:a16="http://schemas.microsoft.com/office/drawing/2014/main" id="{5AD9F4D5-BF4F-2DBF-E275-BE2A6BEE926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4" y="2793207"/>
            <a:ext cx="3573066" cy="195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Google Shape;935;p45">
            <a:extLst>
              <a:ext uri="{FF2B5EF4-FFF2-40B4-BE49-F238E27FC236}">
                <a16:creationId xmlns:a16="http://schemas.microsoft.com/office/drawing/2014/main" id="{BB776C15-38BE-257B-4709-872A50C4F2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AC905F-2928-4F0E-ABED-DEE354FD1B19}" type="slidenum">
              <a:rPr lang="en-US" altLang="en-US" smtClean="0">
                <a:solidFill>
                  <a:srgbClr val="898E91"/>
                </a:solidFill>
              </a:rPr>
              <a:pPr/>
              <a:t>9</a:t>
            </a:fld>
            <a:endParaRPr lang="en-US" altLang="en-US">
              <a:solidFill>
                <a:srgbClr val="898E91"/>
              </a:solidFill>
            </a:endParaRPr>
          </a:p>
        </p:txBody>
      </p:sp>
      <p:sp>
        <p:nvSpPr>
          <p:cNvPr id="936" name="Google Shape;936;p45">
            <a:extLst>
              <a:ext uri="{FF2B5EF4-FFF2-40B4-BE49-F238E27FC236}">
                <a16:creationId xmlns:a16="http://schemas.microsoft.com/office/drawing/2014/main" id="{0D3A8E6A-9E4A-D8EA-2155-6E8E966DA5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4554" y="253604"/>
            <a:ext cx="8655844" cy="496490"/>
          </a:xfrm>
        </p:spPr>
        <p:txBody>
          <a:bodyPr spcFirstLastPara="1" vert="horz" wrap="square" lIns="68575" tIns="34275" rIns="68575" bIns="3427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990"/>
              <a:defRPr/>
            </a:pPr>
            <a:r>
              <a:rPr lang="en" sz="2420" dirty="0">
                <a:solidFill>
                  <a:srgbClr val="163EF5"/>
                </a:solidFill>
              </a:rPr>
              <a:t>Early onset</a:t>
            </a:r>
            <a:r>
              <a:rPr lang="en" sz="2420" dirty="0"/>
              <a:t> of 2N SRC scaling in A=3</a:t>
            </a:r>
            <a:endParaRPr sz="2420" dirty="0"/>
          </a:p>
        </p:txBody>
      </p:sp>
      <p:pic>
        <p:nvPicPr>
          <p:cNvPr id="51205" name="Google Shape;937;p45">
            <a:extLst>
              <a:ext uri="{FF2B5EF4-FFF2-40B4-BE49-F238E27FC236}">
                <a16:creationId xmlns:a16="http://schemas.microsoft.com/office/drawing/2014/main" id="{4C50FFB0-4D3B-DEF0-A5CF-E500E8180A5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23" y="837010"/>
            <a:ext cx="3545681" cy="191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Google Shape;938;p45">
            <a:extLst>
              <a:ext uri="{FF2B5EF4-FFF2-40B4-BE49-F238E27FC236}">
                <a16:creationId xmlns:a16="http://schemas.microsoft.com/office/drawing/2014/main" id="{E5D8A416-D905-ACA1-0C9A-A0A9599CA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2306" y="866776"/>
            <a:ext cx="739379" cy="63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b="1" baseline="30000">
                <a:solidFill>
                  <a:srgbClr val="00303C"/>
                </a:solidFill>
              </a:rPr>
              <a:t>3</a:t>
            </a:r>
            <a:r>
              <a:rPr lang="en-US" altLang="en-US" sz="1200" b="1">
                <a:solidFill>
                  <a:srgbClr val="00303C"/>
                </a:solidFill>
              </a:rPr>
              <a:t>He/D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altLang="en-US" sz="1200" b="1">
              <a:solidFill>
                <a:schemeClr val="accent1"/>
              </a:solidFill>
            </a:endParaRPr>
          </a:p>
        </p:txBody>
      </p:sp>
      <p:sp>
        <p:nvSpPr>
          <p:cNvPr id="51207" name="Google Shape;939;p45">
            <a:extLst>
              <a:ext uri="{FF2B5EF4-FFF2-40B4-BE49-F238E27FC236}">
                <a16:creationId xmlns:a16="http://schemas.microsoft.com/office/drawing/2014/main" id="{3D9503D2-4BFC-8899-28D3-1B7F8EA871C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944291" y="2555082"/>
            <a:ext cx="311944" cy="34528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050"/>
          </a:p>
        </p:txBody>
      </p:sp>
      <p:sp>
        <p:nvSpPr>
          <p:cNvPr id="51208" name="Google Shape;940;p45">
            <a:extLst>
              <a:ext uri="{FF2B5EF4-FFF2-40B4-BE49-F238E27FC236}">
                <a16:creationId xmlns:a16="http://schemas.microsoft.com/office/drawing/2014/main" id="{3665BDD1-CC64-C4ED-8AD3-F23AEDAD2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2122" y="2594373"/>
            <a:ext cx="265509" cy="154781"/>
          </a:xfrm>
          <a:prstGeom prst="rect">
            <a:avLst/>
          </a:prstGeom>
          <a:noFill/>
          <a:ln w="19050">
            <a:solidFill>
              <a:srgbClr val="0015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050"/>
          </a:p>
        </p:txBody>
      </p:sp>
      <p:sp>
        <p:nvSpPr>
          <p:cNvPr id="51209" name="Google Shape;941;p45">
            <a:extLst>
              <a:ext uri="{FF2B5EF4-FFF2-40B4-BE49-F238E27FC236}">
                <a16:creationId xmlns:a16="http://schemas.microsoft.com/office/drawing/2014/main" id="{962CE977-E149-8D7C-F757-6688E672E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119" y="4579144"/>
            <a:ext cx="266700" cy="154781"/>
          </a:xfrm>
          <a:prstGeom prst="rect">
            <a:avLst/>
          </a:prstGeom>
          <a:noFill/>
          <a:ln w="19050">
            <a:solidFill>
              <a:srgbClr val="0015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1050"/>
          </a:p>
        </p:txBody>
      </p:sp>
      <p:sp>
        <p:nvSpPr>
          <p:cNvPr id="942" name="Google Shape;942;p45">
            <a:extLst>
              <a:ext uri="{FF2B5EF4-FFF2-40B4-BE49-F238E27FC236}">
                <a16:creationId xmlns:a16="http://schemas.microsoft.com/office/drawing/2014/main" id="{2547AA28-4761-1251-36D0-3BC6B4AC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4358" y="1555813"/>
            <a:ext cx="5277392" cy="341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>
            <a:spAutoFit/>
          </a:bodyPr>
          <a:lstStyle>
            <a:lvl1pPr marL="1936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303B"/>
              </a:buClr>
              <a:buSzPts val="1300"/>
            </a:pPr>
            <a:r>
              <a:rPr lang="en-US" altLang="en-US" dirty="0">
                <a:solidFill>
                  <a:srgbClr val="0030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variable x used as surrogate for struck nucleon momentum</a:t>
            </a:r>
          </a:p>
          <a:p>
            <a:pPr>
              <a:buClr>
                <a:srgbClr val="00303B"/>
              </a:buClr>
              <a:buSzPts val="1300"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30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Large Q</a:t>
            </a:r>
            <a:r>
              <a:rPr lang="en-US" altLang="en-US" baseline="30000" dirty="0">
                <a:solidFill>
                  <a:srgbClr val="0030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dirty="0">
                <a:solidFill>
                  <a:srgbClr val="0030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dependence in mapping x </a:t>
            </a:r>
            <a:r>
              <a:rPr lang="en-US" altLang="en-US" dirty="0">
                <a:solidFill>
                  <a:srgbClr val="0030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 k</a:t>
            </a:r>
            <a:r>
              <a:rPr lang="en-US" altLang="en-US" baseline="-25000" dirty="0">
                <a:solidFill>
                  <a:srgbClr val="0030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init</a:t>
            </a:r>
            <a:r>
              <a:rPr lang="en-US" altLang="en-US" dirty="0">
                <a:solidFill>
                  <a:srgbClr val="0030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 </a:t>
            </a:r>
            <a:r>
              <a:rPr lang="en-US" altLang="en-US" dirty="0">
                <a:solidFill>
                  <a:srgbClr val="0015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Light-cone </a:t>
            </a:r>
            <a:r>
              <a:rPr lang="en-US" altLang="en-US" dirty="0">
                <a:solidFill>
                  <a:srgbClr val="0000FF"/>
                </a:solidFill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en-US" dirty="0">
                <a:solidFill>
                  <a:srgbClr val="0030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Clr>
                <a:srgbClr val="00303B"/>
              </a:buClr>
              <a:buSzPts val="1300"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30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Much better scaling near QE peak</a:t>
            </a:r>
          </a:p>
          <a:p>
            <a:pPr>
              <a:buClr>
                <a:srgbClr val="00303B"/>
              </a:buClr>
              <a:buSzPts val="1300"/>
            </a:pPr>
            <a:endParaRPr lang="en-US" altLang="en-US" dirty="0">
              <a:solidFill>
                <a:srgbClr val="0030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303B"/>
              </a:buClr>
              <a:buSzPts val="1300"/>
            </a:pPr>
            <a:r>
              <a:rPr lang="en-US" altLang="en-US" dirty="0">
                <a:solidFill>
                  <a:srgbClr val="0030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A=3 nuclei have smaller shell-model momenta</a:t>
            </a:r>
          </a:p>
          <a:p>
            <a:pPr>
              <a:buClr>
                <a:srgbClr val="00303B"/>
              </a:buClr>
              <a:buSzPts val="1300"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30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2N-SRC scaling onset at a</a:t>
            </a:r>
            <a:r>
              <a:rPr lang="en-US" altLang="en-US" dirty="0">
                <a:solidFill>
                  <a:srgbClr val="0030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</a:t>
            </a:r>
            <a:r>
              <a:rPr lang="en-US" altLang="en-US" dirty="0">
                <a:solidFill>
                  <a:srgbClr val="0030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1.15 for A=3   (1.3-1.4 for A≥12)</a:t>
            </a:r>
          </a:p>
          <a:p>
            <a:pPr>
              <a:buClr>
                <a:srgbClr val="00303B"/>
              </a:buClr>
              <a:buSzPts val="1300"/>
            </a:pPr>
            <a:endParaRPr lang="en-US" altLang="en-US" dirty="0">
              <a:solidFill>
                <a:srgbClr val="0030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303B"/>
              </a:buClr>
              <a:buSzPts val="1300"/>
            </a:pPr>
            <a:r>
              <a:rPr lang="en-US" altLang="en-US" dirty="0">
                <a:solidFill>
                  <a:srgbClr val="0030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Few body nuclei have smaller scaling violations, e.g. FSI</a:t>
            </a:r>
          </a:p>
          <a:p>
            <a:pPr>
              <a:buClr>
                <a:srgbClr val="00303B"/>
              </a:buClr>
              <a:buSzPts val="1300"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30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2N-SRC scaling onset at Q</a:t>
            </a:r>
            <a:r>
              <a:rPr lang="en-US" altLang="en-US" baseline="30000" dirty="0">
                <a:solidFill>
                  <a:srgbClr val="0030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dirty="0">
                <a:solidFill>
                  <a:srgbClr val="0030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=1 for A=3     (~1.4 GeV</a:t>
            </a:r>
            <a:r>
              <a:rPr lang="en-US" altLang="en-US" baseline="30000" dirty="0">
                <a:solidFill>
                  <a:srgbClr val="0030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dirty="0">
                <a:solidFill>
                  <a:srgbClr val="0030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A≥12)</a:t>
            </a:r>
          </a:p>
          <a:p>
            <a:endParaRPr lang="en-US" altLang="en-US" dirty="0">
              <a:solidFill>
                <a:srgbClr val="0030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30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2N-SRC scaling seen much earlier in A=3</a:t>
            </a:r>
          </a:p>
          <a:p>
            <a:r>
              <a:rPr lang="en-US" altLang="en-US" dirty="0">
                <a:solidFill>
                  <a:srgbClr val="99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we also expect onset of 3N SRC scaling at lower Q</a:t>
            </a:r>
            <a:r>
              <a:rPr lang="en-US" altLang="en-US" baseline="30000" dirty="0">
                <a:solidFill>
                  <a:srgbClr val="99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dirty="0">
                <a:solidFill>
                  <a:srgbClr val="99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en-US" altLang="en-US" dirty="0">
              <a:solidFill>
                <a:srgbClr val="99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2N- and 3N-SRCs both contribute at all x values. </a:t>
            </a:r>
          </a:p>
          <a:p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about where 2N-SRCs are small than where 3N-SRCs are large</a:t>
            </a:r>
          </a:p>
        </p:txBody>
      </p:sp>
      <p:sp>
        <p:nvSpPr>
          <p:cNvPr id="943" name="Google Shape;943;p45">
            <a:extLst>
              <a:ext uri="{FF2B5EF4-FFF2-40B4-BE49-F238E27FC236}">
                <a16:creationId xmlns:a16="http://schemas.microsoft.com/office/drawing/2014/main" id="{F0139AA9-1A49-0E58-311A-308D9A98FF7F}"/>
              </a:ext>
            </a:extLst>
          </p:cNvPr>
          <p:cNvSpPr txBox="1"/>
          <p:nvPr/>
        </p:nvSpPr>
        <p:spPr>
          <a:xfrm>
            <a:off x="144066" y="4487466"/>
            <a:ext cx="3908822" cy="338524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spAutoFit/>
          </a:bodyPr>
          <a:lstStyle/>
          <a:p>
            <a:pPr>
              <a:defRPr/>
            </a:pPr>
            <a:r>
              <a:rPr lang="en" sz="1000" dirty="0"/>
              <a:t>S. Li et al, Physics Letters B, 868, 2025,139734</a:t>
            </a:r>
            <a:endParaRPr sz="1000" dirty="0"/>
          </a:p>
        </p:txBody>
      </p:sp>
      <p:pic>
        <p:nvPicPr>
          <p:cNvPr id="51212" name="Picture 2">
            <a:extLst>
              <a:ext uri="{FF2B5EF4-FFF2-40B4-BE49-F238E27FC236}">
                <a16:creationId xmlns:a16="http://schemas.microsoft.com/office/drawing/2014/main" id="{4DE11443-7715-0108-6B48-4164E3086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041" y="51198"/>
            <a:ext cx="1434703" cy="143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Picture 4">
            <a:extLst>
              <a:ext uri="{FF2B5EF4-FFF2-40B4-BE49-F238E27FC236}">
                <a16:creationId xmlns:a16="http://schemas.microsoft.com/office/drawing/2014/main" id="{12DD80C1-59A8-C335-F8AE-FA0DB1FE2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279" y="51198"/>
            <a:ext cx="1435894" cy="143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rkeley Lab Wide PPT Theme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Berkeley Lab Wide PPT Theme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erkeley Lab Wide PPT Theme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L_PPT_WideNew_Template_2020" id="{C6E9C8EA-3D6B-A14A-A256-FF0550AA0259}" vid="{02A6AE1C-0421-BE4C-A2DB-37E0776A5C4B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2275</Words>
  <Application>Microsoft Office PowerPoint</Application>
  <PresentationFormat>On-screen Show (16:9)</PresentationFormat>
  <Paragraphs>291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Symbol</vt:lpstr>
      <vt:lpstr>Arial Unicode MS</vt:lpstr>
      <vt:lpstr>Arial</vt:lpstr>
      <vt:lpstr>MS PGothic</vt:lpstr>
      <vt:lpstr>Calibri</vt:lpstr>
      <vt:lpstr>Average</vt:lpstr>
      <vt:lpstr>Wingdings</vt:lpstr>
      <vt:lpstr>Simple Light</vt:lpstr>
      <vt:lpstr>Berkeley Lab Wide PPT Theme</vt:lpstr>
      <vt:lpstr>9_Berkeley Lab Wide PPT Theme</vt:lpstr>
      <vt:lpstr>1_Berkeley Lab Wide PPT Theme</vt:lpstr>
      <vt:lpstr>Inclusive studies of 2N- and 3N-SRCs in the mirror nuclei tritium and helium-3</vt:lpstr>
      <vt:lpstr>Nucleon momentum distributions: Collective behavior vs. two-body physics</vt:lpstr>
      <vt:lpstr>Nucleon momentum distributions: Collective behavior vs. two-body physics</vt:lpstr>
      <vt:lpstr>Isolating SRCs in inclusive scattering</vt:lpstr>
      <vt:lpstr>Isolating SRCs in inclusive scattering</vt:lpstr>
      <vt:lpstr>Hall A Tritium: 2N- and 3N-SRCs in A=3</vt:lpstr>
      <vt:lpstr>Isospin structure of 2N-SRCs</vt:lpstr>
      <vt:lpstr>Isospin structure of 2N-SRCs</vt:lpstr>
      <vt:lpstr>Early onset of 2N SRC scaling in A=3</vt:lpstr>
      <vt:lpstr>Early onset of 3N SRC scaling in A=3?</vt:lpstr>
      <vt:lpstr>Early onset of 3N SRC scaling in A=3?</vt:lpstr>
      <vt:lpstr>3N-SRC dominance</vt:lpstr>
      <vt:lpstr>3N-SRC dominance</vt:lpstr>
      <vt:lpstr>3N-SRC dominance</vt:lpstr>
      <vt:lpstr>Proposal PR12-26-012 [JA, S. Li]</vt:lpstr>
      <vt:lpstr>Run group proposal: Two main physics topics</vt:lpstr>
      <vt:lpstr>PowerPoint Presentation</vt:lpstr>
      <vt:lpstr>New Proposal: Instrumentation</vt:lpstr>
      <vt:lpstr>Isolating SRCs in inclusive scattering</vt:lpstr>
      <vt:lpstr>PR12-24-012: target system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John Arrington</dc:creator>
  <cp:lastModifiedBy>John Arrington</cp:lastModifiedBy>
  <cp:revision>9</cp:revision>
  <dcterms:modified xsi:type="dcterms:W3CDTF">2026-06-25T12:51:49Z</dcterms:modified>
</cp:coreProperties>
</file>