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72" r:id="rId4"/>
    <p:sldId id="260" r:id="rId5"/>
    <p:sldId id="261" r:id="rId6"/>
    <p:sldId id="292" r:id="rId7"/>
    <p:sldId id="294" r:id="rId8"/>
    <p:sldId id="293" r:id="rId9"/>
    <p:sldId id="295" r:id="rId10"/>
    <p:sldId id="275" r:id="rId11"/>
    <p:sldId id="298" r:id="rId12"/>
    <p:sldId id="297" r:id="rId13"/>
    <p:sldId id="299" r:id="rId14"/>
    <p:sldId id="296" r:id="rId15"/>
    <p:sldId id="30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AB"/>
    <a:srgbClr val="FB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74F02-03F6-48EF-A5AC-0CA9DC041EB2}" v="3460" dt="2022-09-16T07:58:01.855"/>
    <p1510:client id="{34E4D328-B041-49AF-ADB2-F0B2DC1EF855}" v="385" dt="2022-09-16T09:10:38.437"/>
    <p1510:client id="{387141B8-8D06-42F6-BC82-97D2271DA25F}" v="27" dt="2022-09-16T08:47:02.273"/>
    <p1510:client id="{5E635D50-A7F6-4AAC-A1A9-E5AA07A616E8}" v="4" dt="2023-04-27T07:44:21.295"/>
    <p1510:client id="{826CD295-EC2A-4D26-BEEB-F69A6FB61102}" v="90" dt="2022-09-16T08:58:22.435"/>
    <p1510:client id="{B9ACA658-C1CC-4EE4-8B21-0B5CEC3B631D}" v="9" dt="2022-09-16T09:13:02.533"/>
    <p1510:client id="{D99B60DD-0C7C-4B29-AC74-6EF33AA26598}" v="2214" dt="2022-03-07T14:28:42.008"/>
    <p1510:client id="{E9821374-C655-4109-9B00-E8821718A28F}" v="1604" dt="2023-04-26T13:43:12.42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F"/>
          </a:solidFill>
        </a:fill>
      </a:tcStyle>
    </a:wholeTbl>
    <a:band2H>
      <a:tcTxStyle/>
      <a:tcStyle>
        <a:tcBdr/>
        <a:fill>
          <a:solidFill>
            <a:srgbClr val="E6E7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1CC"/>
          </a:solidFill>
        </a:fill>
      </a:tcStyle>
    </a:wholeTbl>
    <a:band2H>
      <a:tcTxStyle/>
      <a:tcStyle>
        <a:tcBdr/>
        <a:fill>
          <a:solidFill>
            <a:srgbClr val="F9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3"/>
          </a:solidFill>
        </a:fill>
      </a:tcStyle>
    </a:wholeTbl>
    <a:band2H>
      <a:tcTxStyle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maria Del Monte" userId="YVe55JcUH99rP6MewlZ3tGKNEGVEPjc4Xtlg82HsChY=" providerId="None" clId="Web-{5E635D50-A7F6-4AAC-A1A9-E5AA07A616E8}"/>
    <pc:docChg chg="modSld">
      <pc:chgData name="Gianmaria Del Monte" userId="YVe55JcUH99rP6MewlZ3tGKNEGVEPjc4Xtlg82HsChY=" providerId="None" clId="Web-{5E635D50-A7F6-4AAC-A1A9-E5AA07A616E8}" dt="2023-04-27T07:44:21.295" v="3" actId="1076"/>
      <pc:docMkLst>
        <pc:docMk/>
      </pc:docMkLst>
      <pc:sldChg chg="modSp">
        <pc:chgData name="Gianmaria Del Monte" userId="YVe55JcUH99rP6MewlZ3tGKNEGVEPjc4Xtlg82HsChY=" providerId="None" clId="Web-{5E635D50-A7F6-4AAC-A1A9-E5AA07A616E8}" dt="2023-04-27T07:44:21.295" v="3" actId="1076"/>
        <pc:sldMkLst>
          <pc:docMk/>
          <pc:sldMk cId="71597147" sldId="288"/>
        </pc:sldMkLst>
        <pc:picChg chg="mod">
          <ac:chgData name="Gianmaria Del Monte" userId="YVe55JcUH99rP6MewlZ3tGKNEGVEPjc4Xtlg82HsChY=" providerId="None" clId="Web-{5E635D50-A7F6-4AAC-A1A9-E5AA07A616E8}" dt="2023-04-27T07:44:21.295" v="3" actId="1076"/>
          <ac:picMkLst>
            <pc:docMk/>
            <pc:sldMk cId="71597147" sldId="288"/>
            <ac:picMk id="2" creationId="{0EC8C2C0-F6B9-8527-F32B-6E58E487E630}"/>
          </ac:picMkLst>
        </pc:picChg>
      </pc:sldChg>
    </pc:docChg>
  </pc:docChgLst>
  <pc:docChgLst>
    <pc:chgData name="Gianmaria Del Monte" clId="Web-{E9821374-C655-4109-9B00-E8821718A28F}"/>
    <pc:docChg chg="modSld">
      <pc:chgData name="Gianmaria Del Monte" userId="" providerId="" clId="Web-{E9821374-C655-4109-9B00-E8821718A28F}" dt="2023-04-26T13:43:11.170" v="0" actId="20577"/>
      <pc:docMkLst>
        <pc:docMk/>
      </pc:docMkLst>
      <pc:sldChg chg="modSp">
        <pc:chgData name="Gianmaria Del Monte" userId="" providerId="" clId="Web-{E9821374-C655-4109-9B00-E8821718A28F}" dt="2023-04-26T13:43:11.170" v="0" actId="20577"/>
        <pc:sldMkLst>
          <pc:docMk/>
          <pc:sldMk cId="3488510393" sldId="280"/>
        </pc:sldMkLst>
        <pc:spChg chg="mod">
          <ac:chgData name="Gianmaria Del Monte" userId="" providerId="" clId="Web-{E9821374-C655-4109-9B00-E8821718A28F}" dt="2023-04-26T13:43:11.170" v="0" actId="20577"/>
          <ac:spMkLst>
            <pc:docMk/>
            <pc:sldMk cId="3488510393" sldId="280"/>
            <ac:spMk id="3" creationId="{6E79C230-96FB-2BA2-3B50-C49A4EAC0944}"/>
          </ac:spMkLst>
        </pc:spChg>
      </pc:sldChg>
    </pc:docChg>
  </pc:docChgLst>
  <pc:docChgLst>
    <pc:chgData name="gdelmont" userId="YVe55JcUH99rP6MewlZ3tGKNEGVEPjc4Xtlg82HsChY=" providerId="None" clId="Web-{03374F02-03F6-48EF-A5AC-0CA9DC041EB2}"/>
    <pc:docChg chg="addSld delSld modSld">
      <pc:chgData name="gdelmont" userId="YVe55JcUH99rP6MewlZ3tGKNEGVEPjc4Xtlg82HsChY=" providerId="None" clId="Web-{03374F02-03F6-48EF-A5AC-0CA9DC041EB2}" dt="2022-09-16T07:58:01.855" v="1966"/>
      <pc:docMkLst>
        <pc:docMk/>
      </pc:docMkLst>
      <pc:sldChg chg="modSp">
        <pc:chgData name="gdelmont" userId="YVe55JcUH99rP6MewlZ3tGKNEGVEPjc4Xtlg82HsChY=" providerId="None" clId="Web-{03374F02-03F6-48EF-A5AC-0CA9DC041EB2}" dt="2022-09-16T07:49:54.063" v="1810" actId="20577"/>
        <pc:sldMkLst>
          <pc:docMk/>
          <pc:sldMk cId="0" sldId="256"/>
        </pc:sldMkLst>
        <pc:spChg chg="mod">
          <ac:chgData name="gdelmont" userId="YVe55JcUH99rP6MewlZ3tGKNEGVEPjc4Xtlg82HsChY=" providerId="None" clId="Web-{03374F02-03F6-48EF-A5AC-0CA9DC041EB2}" dt="2022-09-16T07:49:54.063" v="1810" actId="20577"/>
          <ac:spMkLst>
            <pc:docMk/>
            <pc:sldMk cId="0" sldId="256"/>
            <ac:spMk id="2291" creationId="{00000000-0000-0000-0000-000000000000}"/>
          </ac:spMkLst>
        </pc:spChg>
        <pc:spChg chg="mod">
          <ac:chgData name="gdelmont" userId="YVe55JcUH99rP6MewlZ3tGKNEGVEPjc4Xtlg82HsChY=" providerId="None" clId="Web-{03374F02-03F6-48EF-A5AC-0CA9DC041EB2}" dt="2022-09-16T06:30:10.748" v="19" actId="20577"/>
          <ac:spMkLst>
            <pc:docMk/>
            <pc:sldMk cId="0" sldId="256"/>
            <ac:spMk id="2293" creationId="{00000000-0000-0000-0000-000000000000}"/>
          </ac:spMkLst>
        </pc:spChg>
      </pc:sldChg>
      <pc:sldChg chg="del">
        <pc:chgData name="gdelmont" userId="YVe55JcUH99rP6MewlZ3tGKNEGVEPjc4Xtlg82HsChY=" providerId="None" clId="Web-{03374F02-03F6-48EF-A5AC-0CA9DC041EB2}" dt="2022-09-16T06:30:18.576" v="20"/>
        <pc:sldMkLst>
          <pc:docMk/>
          <pc:sldMk cId="0" sldId="257"/>
        </pc:sldMkLst>
      </pc:sldChg>
      <pc:sldChg chg="modSp del">
        <pc:chgData name="gdelmont" userId="YVe55JcUH99rP6MewlZ3tGKNEGVEPjc4Xtlg82HsChY=" providerId="None" clId="Web-{03374F02-03F6-48EF-A5AC-0CA9DC041EB2}" dt="2022-09-16T07:49:59.766" v="1811"/>
        <pc:sldMkLst>
          <pc:docMk/>
          <pc:sldMk cId="0" sldId="258"/>
        </pc:sldMkLst>
        <pc:spChg chg="mod">
          <ac:chgData name="gdelmont" userId="YVe55JcUH99rP6MewlZ3tGKNEGVEPjc4Xtlg82HsChY=" providerId="None" clId="Web-{03374F02-03F6-48EF-A5AC-0CA9DC041EB2}" dt="2022-09-16T06:30:22.717" v="21" actId="20577"/>
          <ac:spMkLst>
            <pc:docMk/>
            <pc:sldMk cId="0" sldId="258"/>
            <ac:spMk id="2302" creationId="{00000000-0000-0000-0000-000000000000}"/>
          </ac:spMkLst>
        </pc:spChg>
      </pc:sldChg>
      <pc:sldChg chg="modSp">
        <pc:chgData name="gdelmont" userId="YVe55JcUH99rP6MewlZ3tGKNEGVEPjc4Xtlg82HsChY=" providerId="None" clId="Web-{03374F02-03F6-48EF-A5AC-0CA9DC041EB2}" dt="2022-09-16T06:30:57.999" v="38" actId="20577"/>
        <pc:sldMkLst>
          <pc:docMk/>
          <pc:sldMk cId="0" sldId="259"/>
        </pc:sldMkLst>
        <pc:spChg chg="mod">
          <ac:chgData name="gdelmont" userId="YVe55JcUH99rP6MewlZ3tGKNEGVEPjc4Xtlg82HsChY=" providerId="None" clId="Web-{03374F02-03F6-48EF-A5AC-0CA9DC041EB2}" dt="2022-09-16T06:30:57.999" v="38" actId="20577"/>
          <ac:spMkLst>
            <pc:docMk/>
            <pc:sldMk cId="0" sldId="259"/>
            <ac:spMk id="2310" creationId="{00000000-0000-0000-0000-000000000000}"/>
          </ac:spMkLst>
        </pc:spChg>
      </pc:sldChg>
      <pc:sldChg chg="del">
        <pc:chgData name="gdelmont" userId="YVe55JcUH99rP6MewlZ3tGKNEGVEPjc4Xtlg82HsChY=" providerId="None" clId="Web-{03374F02-03F6-48EF-A5AC-0CA9DC041EB2}" dt="2022-09-16T06:31:28.890" v="42"/>
        <pc:sldMkLst>
          <pc:docMk/>
          <pc:sldMk cId="0" sldId="265"/>
        </pc:sldMkLst>
      </pc:sldChg>
      <pc:sldChg chg="modSp">
        <pc:chgData name="gdelmont" userId="YVe55JcUH99rP6MewlZ3tGKNEGVEPjc4Xtlg82HsChY=" providerId="None" clId="Web-{03374F02-03F6-48EF-A5AC-0CA9DC041EB2}" dt="2022-09-16T06:32:03.672" v="61" actId="20577"/>
        <pc:sldMkLst>
          <pc:docMk/>
          <pc:sldMk cId="0" sldId="266"/>
        </pc:sldMkLst>
        <pc:spChg chg="mod">
          <ac:chgData name="gdelmont" userId="YVe55JcUH99rP6MewlZ3tGKNEGVEPjc4Xtlg82HsChY=" providerId="None" clId="Web-{03374F02-03F6-48EF-A5AC-0CA9DC041EB2}" dt="2022-09-16T06:32:03.672" v="61" actId="20577"/>
          <ac:spMkLst>
            <pc:docMk/>
            <pc:sldMk cId="0" sldId="266"/>
            <ac:spMk id="2374" creationId="{00000000-0000-0000-0000-000000000000}"/>
          </ac:spMkLst>
        </pc:spChg>
      </pc:sldChg>
      <pc:sldChg chg="delSp modSp">
        <pc:chgData name="gdelmont" userId="YVe55JcUH99rP6MewlZ3tGKNEGVEPjc4Xtlg82HsChY=" providerId="None" clId="Web-{03374F02-03F6-48EF-A5AC-0CA9DC041EB2}" dt="2022-09-16T07:58:01.855" v="1966"/>
        <pc:sldMkLst>
          <pc:docMk/>
          <pc:sldMk cId="0" sldId="267"/>
        </pc:sldMkLst>
        <pc:spChg chg="mod">
          <ac:chgData name="gdelmont" userId="YVe55JcUH99rP6MewlZ3tGKNEGVEPjc4Xtlg82HsChY=" providerId="None" clId="Web-{03374F02-03F6-48EF-A5AC-0CA9DC041EB2}" dt="2022-09-16T06:32:14.156" v="63" actId="20577"/>
          <ac:spMkLst>
            <pc:docMk/>
            <pc:sldMk cId="0" sldId="267"/>
            <ac:spMk id="2381" creationId="{00000000-0000-0000-0000-000000000000}"/>
          </ac:spMkLst>
        </pc:spChg>
        <pc:spChg chg="del">
          <ac:chgData name="gdelmont" userId="YVe55JcUH99rP6MewlZ3tGKNEGVEPjc4Xtlg82HsChY=" providerId="None" clId="Web-{03374F02-03F6-48EF-A5AC-0CA9DC041EB2}" dt="2022-09-16T07:58:01.855" v="1966"/>
          <ac:spMkLst>
            <pc:docMk/>
            <pc:sldMk cId="0" sldId="267"/>
            <ac:spMk id="2382" creationId="{00000000-0000-0000-0000-000000000000}"/>
          </ac:spMkLst>
        </pc:spChg>
      </pc:sldChg>
      <pc:sldChg chg="modSp del">
        <pc:chgData name="gdelmont" userId="YVe55JcUH99rP6MewlZ3tGKNEGVEPjc4Xtlg82HsChY=" providerId="None" clId="Web-{03374F02-03F6-48EF-A5AC-0CA9DC041EB2}" dt="2022-09-16T07:37:05.516" v="1637"/>
        <pc:sldMkLst>
          <pc:docMk/>
          <pc:sldMk cId="0" sldId="269"/>
        </pc:sldMkLst>
        <pc:spChg chg="mod">
          <ac:chgData name="gdelmont" userId="YVe55JcUH99rP6MewlZ3tGKNEGVEPjc4Xtlg82HsChY=" providerId="None" clId="Web-{03374F02-03F6-48EF-A5AC-0CA9DC041EB2}" dt="2022-09-16T06:35:41.286" v="79" actId="20577"/>
          <ac:spMkLst>
            <pc:docMk/>
            <pc:sldMk cId="0" sldId="269"/>
            <ac:spMk id="2394" creationId="{00000000-0000-0000-0000-000000000000}"/>
          </ac:spMkLst>
        </pc:spChg>
        <pc:spChg chg="mod">
          <ac:chgData name="gdelmont" userId="YVe55JcUH99rP6MewlZ3tGKNEGVEPjc4Xtlg82HsChY=" providerId="None" clId="Web-{03374F02-03F6-48EF-A5AC-0CA9DC041EB2}" dt="2022-09-16T06:40:23.307" v="92" actId="20577"/>
          <ac:spMkLst>
            <pc:docMk/>
            <pc:sldMk cId="0" sldId="269"/>
            <ac:spMk id="2396" creationId="{00000000-0000-0000-0000-000000000000}"/>
          </ac:spMkLst>
        </pc:spChg>
      </pc:sldChg>
      <pc:sldChg chg="modSp del">
        <pc:chgData name="gdelmont" userId="YVe55JcUH99rP6MewlZ3tGKNEGVEPjc4Xtlg82HsChY=" providerId="None" clId="Web-{03374F02-03F6-48EF-A5AC-0CA9DC041EB2}" dt="2022-09-16T07:57:06.760" v="1940"/>
        <pc:sldMkLst>
          <pc:docMk/>
          <pc:sldMk cId="0" sldId="270"/>
        </pc:sldMkLst>
        <pc:spChg chg="mod">
          <ac:chgData name="gdelmont" userId="YVe55JcUH99rP6MewlZ3tGKNEGVEPjc4Xtlg82HsChY=" providerId="None" clId="Web-{03374F02-03F6-48EF-A5AC-0CA9DC041EB2}" dt="2022-09-16T07:55:40.977" v="1879" actId="20577"/>
          <ac:spMkLst>
            <pc:docMk/>
            <pc:sldMk cId="0" sldId="270"/>
            <ac:spMk id="2402" creationId="{00000000-0000-0000-0000-000000000000}"/>
          </ac:spMkLst>
        </pc:spChg>
      </pc:sldChg>
      <pc:sldChg chg="delSp modSp">
        <pc:chgData name="gdelmont" userId="YVe55JcUH99rP6MewlZ3tGKNEGVEPjc4Xtlg82HsChY=" providerId="None" clId="Web-{03374F02-03F6-48EF-A5AC-0CA9DC041EB2}" dt="2022-09-16T07:57:32.854" v="1965" actId="20577"/>
        <pc:sldMkLst>
          <pc:docMk/>
          <pc:sldMk cId="0" sldId="271"/>
        </pc:sldMkLst>
        <pc:spChg chg="mod">
          <ac:chgData name="gdelmont" userId="YVe55JcUH99rP6MewlZ3tGKNEGVEPjc4Xtlg82HsChY=" providerId="None" clId="Web-{03374F02-03F6-48EF-A5AC-0CA9DC041EB2}" dt="2022-09-16T07:57:32.854" v="1965" actId="20577"/>
          <ac:spMkLst>
            <pc:docMk/>
            <pc:sldMk cId="0" sldId="271"/>
            <ac:spMk id="2406" creationId="{00000000-0000-0000-0000-000000000000}"/>
          </ac:spMkLst>
        </pc:spChg>
        <pc:spChg chg="del">
          <ac:chgData name="gdelmont" userId="YVe55JcUH99rP6MewlZ3tGKNEGVEPjc4Xtlg82HsChY=" providerId="None" clId="Web-{03374F02-03F6-48EF-A5AC-0CA9DC041EB2}" dt="2022-09-16T07:36:55.547" v="1636"/>
          <ac:spMkLst>
            <pc:docMk/>
            <pc:sldMk cId="0" sldId="271"/>
            <ac:spMk id="2409" creationId="{00000000-0000-0000-0000-000000000000}"/>
          </ac:spMkLst>
        </pc:spChg>
      </pc:sldChg>
      <pc:sldChg chg="modSp">
        <pc:chgData name="gdelmont" userId="YVe55JcUH99rP6MewlZ3tGKNEGVEPjc4Xtlg82HsChY=" providerId="None" clId="Web-{03374F02-03F6-48EF-A5AC-0CA9DC041EB2}" dt="2022-09-16T06:31:15.858" v="41" actId="20577"/>
        <pc:sldMkLst>
          <pc:docMk/>
          <pc:sldMk cId="3289565344" sldId="272"/>
        </pc:sldMkLst>
        <pc:spChg chg="mod">
          <ac:chgData name="gdelmont" userId="YVe55JcUH99rP6MewlZ3tGKNEGVEPjc4Xtlg82HsChY=" providerId="None" clId="Web-{03374F02-03F6-48EF-A5AC-0CA9DC041EB2}" dt="2022-09-16T06:31:15.858" v="41" actId="20577"/>
          <ac:spMkLst>
            <pc:docMk/>
            <pc:sldMk cId="3289565344" sldId="272"/>
            <ac:spMk id="2318" creationId="{00000000-0000-0000-0000-000000000000}"/>
          </ac:spMkLst>
        </pc:spChg>
      </pc:sldChg>
      <pc:sldChg chg="new del">
        <pc:chgData name="gdelmont" userId="YVe55JcUH99rP6MewlZ3tGKNEGVEPjc4Xtlg82HsChY=" providerId="None" clId="Web-{03374F02-03F6-48EF-A5AC-0CA9DC041EB2}" dt="2022-09-16T06:32:57.657" v="68"/>
        <pc:sldMkLst>
          <pc:docMk/>
          <pc:sldMk cId="2090282687" sldId="273"/>
        </pc:sldMkLst>
      </pc:sldChg>
      <pc:sldChg chg="delSp modSp add del replId">
        <pc:chgData name="gdelmont" userId="YVe55JcUH99rP6MewlZ3tGKNEGVEPjc4Xtlg82HsChY=" providerId="None" clId="Web-{03374F02-03F6-48EF-A5AC-0CA9DC041EB2}" dt="2022-09-16T07:54:36.928" v="1838"/>
        <pc:sldMkLst>
          <pc:docMk/>
          <pc:sldMk cId="3608968857" sldId="274"/>
        </pc:sldMkLst>
        <pc:spChg chg="del">
          <ac:chgData name="gdelmont" userId="YVe55JcUH99rP6MewlZ3tGKNEGVEPjc4Xtlg82HsChY=" providerId="None" clId="Web-{03374F02-03F6-48EF-A5AC-0CA9DC041EB2}" dt="2022-09-16T06:32:52.204" v="67"/>
          <ac:spMkLst>
            <pc:docMk/>
            <pc:sldMk cId="3608968857" sldId="274"/>
            <ac:spMk id="2381" creationId="{00000000-0000-0000-0000-000000000000}"/>
          </ac:spMkLst>
        </pc:spChg>
        <pc:spChg chg="mod">
          <ac:chgData name="gdelmont" userId="YVe55JcUH99rP6MewlZ3tGKNEGVEPjc4Xtlg82HsChY=" providerId="None" clId="Web-{03374F02-03F6-48EF-A5AC-0CA9DC041EB2}" dt="2022-09-16T06:32:49.829" v="66" actId="20577"/>
          <ac:spMkLst>
            <pc:docMk/>
            <pc:sldMk cId="3608968857" sldId="274"/>
            <ac:spMk id="2382" creationId="{00000000-0000-0000-0000-000000000000}"/>
          </ac:spMkLst>
        </pc:spChg>
      </pc:sldChg>
      <pc:sldChg chg="addSp delSp modSp add replId">
        <pc:chgData name="gdelmont" userId="YVe55JcUH99rP6MewlZ3tGKNEGVEPjc4Xtlg82HsChY=" providerId="None" clId="Web-{03374F02-03F6-48EF-A5AC-0CA9DC041EB2}" dt="2022-09-16T07:41:16.552" v="1795" actId="20577"/>
        <pc:sldMkLst>
          <pc:docMk/>
          <pc:sldMk cId="4216035224" sldId="275"/>
        </pc:sldMkLst>
        <pc:spChg chg="add mod">
          <ac:chgData name="gdelmont" userId="YVe55JcUH99rP6MewlZ3tGKNEGVEPjc4Xtlg82HsChY=" providerId="None" clId="Web-{03374F02-03F6-48EF-A5AC-0CA9DC041EB2}" dt="2022-09-16T07:41:16.552" v="1795" actId="20577"/>
          <ac:spMkLst>
            <pc:docMk/>
            <pc:sldMk cId="4216035224" sldId="275"/>
            <ac:spMk id="4" creationId="{DB7EC2DE-C61D-208D-FE34-0C05E08B2B65}"/>
          </ac:spMkLst>
        </pc:spChg>
        <pc:spChg chg="mod">
          <ac:chgData name="gdelmont" userId="YVe55JcUH99rP6MewlZ3tGKNEGVEPjc4Xtlg82HsChY=" providerId="None" clId="Web-{03374F02-03F6-48EF-A5AC-0CA9DC041EB2}" dt="2022-09-16T07:37:38.548" v="1653" actId="20577"/>
          <ac:spMkLst>
            <pc:docMk/>
            <pc:sldMk cId="4216035224" sldId="275"/>
            <ac:spMk id="2394" creationId="{00000000-0000-0000-0000-000000000000}"/>
          </ac:spMkLst>
        </pc:spChg>
        <pc:spChg chg="del">
          <ac:chgData name="gdelmont" userId="YVe55JcUH99rP6MewlZ3tGKNEGVEPjc4Xtlg82HsChY=" providerId="None" clId="Web-{03374F02-03F6-48EF-A5AC-0CA9DC041EB2}" dt="2022-09-16T06:40:50.385" v="95"/>
          <ac:spMkLst>
            <pc:docMk/>
            <pc:sldMk cId="4216035224" sldId="275"/>
            <ac:spMk id="2396" creationId="{00000000-0000-0000-0000-000000000000}"/>
          </ac:spMkLst>
        </pc:spChg>
        <pc:picChg chg="add del mod">
          <ac:chgData name="gdelmont" userId="YVe55JcUH99rP6MewlZ3tGKNEGVEPjc4Xtlg82HsChY=" providerId="None" clId="Web-{03374F02-03F6-48EF-A5AC-0CA9DC041EB2}" dt="2022-09-16T07:37:32.204" v="1651"/>
          <ac:picMkLst>
            <pc:docMk/>
            <pc:sldMk cId="4216035224" sldId="275"/>
            <ac:picMk id="2" creationId="{0AACAF74-28CF-E781-C98F-20CC948D9ACF}"/>
          </ac:picMkLst>
        </pc:picChg>
      </pc:sldChg>
      <pc:sldChg chg="addSp delSp modSp add replId">
        <pc:chgData name="gdelmont" userId="YVe55JcUH99rP6MewlZ3tGKNEGVEPjc4Xtlg82HsChY=" providerId="None" clId="Web-{03374F02-03F6-48EF-A5AC-0CA9DC041EB2}" dt="2022-09-16T07:11:47.126" v="800" actId="20577"/>
        <pc:sldMkLst>
          <pc:docMk/>
          <pc:sldMk cId="2155514851" sldId="276"/>
        </pc:sldMkLst>
        <pc:spChg chg="add mod">
          <ac:chgData name="gdelmont" userId="YVe55JcUH99rP6MewlZ3tGKNEGVEPjc4Xtlg82HsChY=" providerId="None" clId="Web-{03374F02-03F6-48EF-A5AC-0CA9DC041EB2}" dt="2022-09-16T07:07:09.230" v="499" actId="20577"/>
          <ac:spMkLst>
            <pc:docMk/>
            <pc:sldMk cId="2155514851" sldId="276"/>
            <ac:spMk id="4" creationId="{A2EED7D0-EDBA-4EAF-9AC2-01A9B129B82D}"/>
          </ac:spMkLst>
        </pc:spChg>
        <pc:spChg chg="add del mod">
          <ac:chgData name="gdelmont" userId="YVe55JcUH99rP6MewlZ3tGKNEGVEPjc4Xtlg82HsChY=" providerId="None" clId="Web-{03374F02-03F6-48EF-A5AC-0CA9DC041EB2}" dt="2022-09-16T06:44:12.468" v="115"/>
          <ac:spMkLst>
            <pc:docMk/>
            <pc:sldMk cId="2155514851" sldId="276"/>
            <ac:spMk id="5" creationId="{E92222D2-469E-B62B-24FB-B94CCFDAB006}"/>
          </ac:spMkLst>
        </pc:spChg>
        <pc:spChg chg="add mod">
          <ac:chgData name="gdelmont" userId="YVe55JcUH99rP6MewlZ3tGKNEGVEPjc4Xtlg82HsChY=" providerId="None" clId="Web-{03374F02-03F6-48EF-A5AC-0CA9DC041EB2}" dt="2022-09-16T06:56:00.466" v="286" actId="20577"/>
          <ac:spMkLst>
            <pc:docMk/>
            <pc:sldMk cId="2155514851" sldId="276"/>
            <ac:spMk id="6" creationId="{612B6853-7E63-B560-AEAC-10088DD3E8E0}"/>
          </ac:spMkLst>
        </pc:spChg>
        <pc:spChg chg="add mod">
          <ac:chgData name="gdelmont" userId="YVe55JcUH99rP6MewlZ3tGKNEGVEPjc4Xtlg82HsChY=" providerId="None" clId="Web-{03374F02-03F6-48EF-A5AC-0CA9DC041EB2}" dt="2022-09-16T06:51:49.711" v="252" actId="1076"/>
          <ac:spMkLst>
            <pc:docMk/>
            <pc:sldMk cId="2155514851" sldId="276"/>
            <ac:spMk id="7" creationId="{1DD9D23D-33A0-EC36-2EA3-EF8C0F61902A}"/>
          </ac:spMkLst>
        </pc:spChg>
        <pc:spChg chg="add del mod">
          <ac:chgData name="gdelmont" userId="YVe55JcUH99rP6MewlZ3tGKNEGVEPjc4Xtlg82HsChY=" providerId="None" clId="Web-{03374F02-03F6-48EF-A5AC-0CA9DC041EB2}" dt="2022-09-16T06:47:53.378" v="177"/>
          <ac:spMkLst>
            <pc:docMk/>
            <pc:sldMk cId="2155514851" sldId="276"/>
            <ac:spMk id="8" creationId="{62E35925-A824-DEFD-652A-D2739509972A}"/>
          </ac:spMkLst>
        </pc:spChg>
        <pc:spChg chg="add del mod">
          <ac:chgData name="gdelmont" userId="YVe55JcUH99rP6MewlZ3tGKNEGVEPjc4Xtlg82HsChY=" providerId="None" clId="Web-{03374F02-03F6-48EF-A5AC-0CA9DC041EB2}" dt="2022-09-16T06:48:23.629" v="196"/>
          <ac:spMkLst>
            <pc:docMk/>
            <pc:sldMk cId="2155514851" sldId="276"/>
            <ac:spMk id="9" creationId="{F247B4A1-467B-D9FE-A478-6E2E5C7C7FC3}"/>
          </ac:spMkLst>
        </pc:spChg>
        <pc:spChg chg="add mod">
          <ac:chgData name="gdelmont" userId="YVe55JcUH99rP6MewlZ3tGKNEGVEPjc4Xtlg82HsChY=" providerId="None" clId="Web-{03374F02-03F6-48EF-A5AC-0CA9DC041EB2}" dt="2022-09-16T07:11:47.126" v="800" actId="20577"/>
          <ac:spMkLst>
            <pc:docMk/>
            <pc:sldMk cId="2155514851" sldId="276"/>
            <ac:spMk id="10" creationId="{22AF7C09-2BF8-626E-353A-2A596EAE324E}"/>
          </ac:spMkLst>
        </pc:spChg>
        <pc:spChg chg="add mod">
          <ac:chgData name="gdelmont" userId="YVe55JcUH99rP6MewlZ3tGKNEGVEPjc4Xtlg82HsChY=" providerId="None" clId="Web-{03374F02-03F6-48EF-A5AC-0CA9DC041EB2}" dt="2022-09-16T06:51:49.742" v="254" actId="1076"/>
          <ac:spMkLst>
            <pc:docMk/>
            <pc:sldMk cId="2155514851" sldId="276"/>
            <ac:spMk id="11" creationId="{C22BA9C4-44CD-54E9-D78C-85FA7B824264}"/>
          </ac:spMkLst>
        </pc:spChg>
        <pc:spChg chg="add mod">
          <ac:chgData name="gdelmont" userId="YVe55JcUH99rP6MewlZ3tGKNEGVEPjc4Xtlg82HsChY=" providerId="None" clId="Web-{03374F02-03F6-48EF-A5AC-0CA9DC041EB2}" dt="2022-09-16T06:51:49.758" v="255" actId="1076"/>
          <ac:spMkLst>
            <pc:docMk/>
            <pc:sldMk cId="2155514851" sldId="276"/>
            <ac:spMk id="12" creationId="{E075C88D-5167-12A8-1D24-BF8A50B4E835}"/>
          </ac:spMkLst>
        </pc:spChg>
        <pc:spChg chg="add mod">
          <ac:chgData name="gdelmont" userId="YVe55JcUH99rP6MewlZ3tGKNEGVEPjc4Xtlg82HsChY=" providerId="None" clId="Web-{03374F02-03F6-48EF-A5AC-0CA9DC041EB2}" dt="2022-09-16T06:51:49.758" v="256" actId="1076"/>
          <ac:spMkLst>
            <pc:docMk/>
            <pc:sldMk cId="2155514851" sldId="276"/>
            <ac:spMk id="13" creationId="{8633FF1D-633B-40BE-F090-35B94439A47A}"/>
          </ac:spMkLst>
        </pc:spChg>
        <pc:spChg chg="add del mod">
          <ac:chgData name="gdelmont" userId="YVe55JcUH99rP6MewlZ3tGKNEGVEPjc4Xtlg82HsChY=" providerId="None" clId="Web-{03374F02-03F6-48EF-A5AC-0CA9DC041EB2}" dt="2022-09-16T06:57:00.561" v="298"/>
          <ac:spMkLst>
            <pc:docMk/>
            <pc:sldMk cId="2155514851" sldId="276"/>
            <ac:spMk id="21" creationId="{60E39648-8463-6E35-1E77-B427F6BB6486}"/>
          </ac:spMkLst>
        </pc:spChg>
        <pc:spChg chg="add mod">
          <ac:chgData name="gdelmont" userId="YVe55JcUH99rP6MewlZ3tGKNEGVEPjc4Xtlg82HsChY=" providerId="None" clId="Web-{03374F02-03F6-48EF-A5AC-0CA9DC041EB2}" dt="2022-09-16T06:57:24.733" v="308" actId="14100"/>
          <ac:spMkLst>
            <pc:docMk/>
            <pc:sldMk cId="2155514851" sldId="276"/>
            <ac:spMk id="22" creationId="{4045D4AB-4AAE-9587-5C33-7446FCF786C2}"/>
          </ac:spMkLst>
        </pc:spChg>
        <pc:spChg chg="add mod">
          <ac:chgData name="gdelmont" userId="YVe55JcUH99rP6MewlZ3tGKNEGVEPjc4Xtlg82HsChY=" providerId="None" clId="Web-{03374F02-03F6-48EF-A5AC-0CA9DC041EB2}" dt="2022-09-16T07:04:17.039" v="440" actId="1076"/>
          <ac:spMkLst>
            <pc:docMk/>
            <pc:sldMk cId="2155514851" sldId="276"/>
            <ac:spMk id="24" creationId="{1DDBA68A-0A34-3AD2-D302-B6E61615C0C3}"/>
          </ac:spMkLst>
        </pc:spChg>
        <pc:spChg chg="add del mod">
          <ac:chgData name="gdelmont" userId="YVe55JcUH99rP6MewlZ3tGKNEGVEPjc4Xtlg82HsChY=" providerId="None" clId="Web-{03374F02-03F6-48EF-A5AC-0CA9DC041EB2}" dt="2022-09-16T06:58:54.704" v="334"/>
          <ac:spMkLst>
            <pc:docMk/>
            <pc:sldMk cId="2155514851" sldId="276"/>
            <ac:spMk id="25" creationId="{4D332B7F-899C-7E99-39C9-416631F39616}"/>
          </ac:spMkLst>
        </pc:spChg>
        <pc:spChg chg="add del mod">
          <ac:chgData name="gdelmont" userId="YVe55JcUH99rP6MewlZ3tGKNEGVEPjc4Xtlg82HsChY=" providerId="None" clId="Web-{03374F02-03F6-48EF-A5AC-0CA9DC041EB2}" dt="2022-09-16T07:04:53.883" v="447"/>
          <ac:spMkLst>
            <pc:docMk/>
            <pc:sldMk cId="2155514851" sldId="276"/>
            <ac:spMk id="26" creationId="{7680EA8A-8321-004B-3A4D-77DAADD10C36}"/>
          </ac:spMkLst>
        </pc:spChg>
        <pc:spChg chg="add del mod">
          <ac:chgData name="gdelmont" userId="YVe55JcUH99rP6MewlZ3tGKNEGVEPjc4Xtlg82HsChY=" providerId="None" clId="Web-{03374F02-03F6-48EF-A5AC-0CA9DC041EB2}" dt="2022-09-16T07:05:08.149" v="454"/>
          <ac:spMkLst>
            <pc:docMk/>
            <pc:sldMk cId="2155514851" sldId="276"/>
            <ac:spMk id="27" creationId="{DA27F182-74C9-3A32-5F17-18FAB959055F}"/>
          </ac:spMkLst>
        </pc:spChg>
        <pc:spChg chg="add mod">
          <ac:chgData name="gdelmont" userId="YVe55JcUH99rP6MewlZ3tGKNEGVEPjc4Xtlg82HsChY=" providerId="None" clId="Web-{03374F02-03F6-48EF-A5AC-0CA9DC041EB2}" dt="2022-09-16T07:05:56.212" v="471"/>
          <ac:spMkLst>
            <pc:docMk/>
            <pc:sldMk cId="2155514851" sldId="276"/>
            <ac:spMk id="31" creationId="{802EBB1F-2DBD-45D8-E86B-CF83F263E312}"/>
          </ac:spMkLst>
        </pc:spChg>
        <pc:spChg chg="add del mod">
          <ac:chgData name="gdelmont" userId="YVe55JcUH99rP6MewlZ3tGKNEGVEPjc4Xtlg82HsChY=" providerId="None" clId="Web-{03374F02-03F6-48EF-A5AC-0CA9DC041EB2}" dt="2022-09-16T07:02:02.223" v="383"/>
          <ac:spMkLst>
            <pc:docMk/>
            <pc:sldMk cId="2155514851" sldId="276"/>
            <ac:spMk id="32" creationId="{BAB93E1B-CF2E-8BDF-9460-5C002EAFC098}"/>
          </ac:spMkLst>
        </pc:spChg>
        <pc:spChg chg="add mod">
          <ac:chgData name="gdelmont" userId="YVe55JcUH99rP6MewlZ3tGKNEGVEPjc4Xtlg82HsChY=" providerId="None" clId="Web-{03374F02-03F6-48EF-A5AC-0CA9DC041EB2}" dt="2022-09-16T07:06:10.416" v="473"/>
          <ac:spMkLst>
            <pc:docMk/>
            <pc:sldMk cId="2155514851" sldId="276"/>
            <ac:spMk id="33" creationId="{824743F9-8199-2E90-FDC2-E8825D67735E}"/>
          </ac:spMkLst>
        </pc:spChg>
        <pc:spChg chg="add mod">
          <ac:chgData name="gdelmont" userId="YVe55JcUH99rP6MewlZ3tGKNEGVEPjc4Xtlg82HsChY=" providerId="None" clId="Web-{03374F02-03F6-48EF-A5AC-0CA9DC041EB2}" dt="2022-09-16T07:06:01.197" v="472"/>
          <ac:spMkLst>
            <pc:docMk/>
            <pc:sldMk cId="2155514851" sldId="276"/>
            <ac:spMk id="34" creationId="{A4E7F5A0-6BC8-8400-4EE6-1A3EF4D4085E}"/>
          </ac:spMkLst>
        </pc:spChg>
        <pc:spChg chg="add mod">
          <ac:chgData name="gdelmont" userId="YVe55JcUH99rP6MewlZ3tGKNEGVEPjc4Xtlg82HsChY=" providerId="None" clId="Web-{03374F02-03F6-48EF-A5AC-0CA9DC041EB2}" dt="2022-09-16T07:06:10.431" v="474"/>
          <ac:spMkLst>
            <pc:docMk/>
            <pc:sldMk cId="2155514851" sldId="276"/>
            <ac:spMk id="35" creationId="{AC8E5342-271F-4D58-55AB-8C986511E0FC}"/>
          </ac:spMkLst>
        </pc:spChg>
        <pc:spChg chg="add del mod">
          <ac:chgData name="gdelmont" userId="YVe55JcUH99rP6MewlZ3tGKNEGVEPjc4Xtlg82HsChY=" providerId="None" clId="Web-{03374F02-03F6-48EF-A5AC-0CA9DC041EB2}" dt="2022-09-16T07:04:37.773" v="446"/>
          <ac:spMkLst>
            <pc:docMk/>
            <pc:sldMk cId="2155514851" sldId="276"/>
            <ac:spMk id="36" creationId="{CCF6F51F-571D-C4BF-2AE7-A0635A37E310}"/>
          </ac:spMkLst>
        </pc:spChg>
        <pc:spChg chg="add del mod">
          <ac:chgData name="gdelmont" userId="YVe55JcUH99rP6MewlZ3tGKNEGVEPjc4Xtlg82HsChY=" providerId="None" clId="Web-{03374F02-03F6-48EF-A5AC-0CA9DC041EB2}" dt="2022-09-16T07:04:37.773" v="445"/>
          <ac:spMkLst>
            <pc:docMk/>
            <pc:sldMk cId="2155514851" sldId="276"/>
            <ac:spMk id="37" creationId="{E52ABFFE-25C8-895F-8490-48A828F267CF}"/>
          </ac:spMkLst>
        </pc:spChg>
        <pc:spChg chg="add mod">
          <ac:chgData name="gdelmont" userId="YVe55JcUH99rP6MewlZ3tGKNEGVEPjc4Xtlg82HsChY=" providerId="None" clId="Web-{03374F02-03F6-48EF-A5AC-0CA9DC041EB2}" dt="2022-09-16T07:05:38.009" v="465" actId="1076"/>
          <ac:spMkLst>
            <pc:docMk/>
            <pc:sldMk cId="2155514851" sldId="276"/>
            <ac:spMk id="38" creationId="{89C87C37-7CFA-0A59-BC96-7A01C05E6555}"/>
          </ac:spMkLst>
        </pc:spChg>
        <pc:spChg chg="add mod">
          <ac:chgData name="gdelmont" userId="YVe55JcUH99rP6MewlZ3tGKNEGVEPjc4Xtlg82HsChY=" providerId="None" clId="Web-{03374F02-03F6-48EF-A5AC-0CA9DC041EB2}" dt="2022-09-16T07:06:10.447" v="475"/>
          <ac:spMkLst>
            <pc:docMk/>
            <pc:sldMk cId="2155514851" sldId="276"/>
            <ac:spMk id="39" creationId="{75885B80-9A9E-439F-3E24-8C63E6A6F17C}"/>
          </ac:spMkLst>
        </pc:spChg>
        <pc:spChg chg="add mod">
          <ac:chgData name="gdelmont" userId="YVe55JcUH99rP6MewlZ3tGKNEGVEPjc4Xtlg82HsChY=" providerId="None" clId="Web-{03374F02-03F6-48EF-A5AC-0CA9DC041EB2}" dt="2022-09-16T07:06:10.463" v="476"/>
          <ac:spMkLst>
            <pc:docMk/>
            <pc:sldMk cId="2155514851" sldId="276"/>
            <ac:spMk id="40" creationId="{24666589-1FE7-67D2-D341-DC52E9EB205F}"/>
          </ac:spMkLst>
        </pc:spChg>
        <pc:spChg chg="add mod">
          <ac:chgData name="gdelmont" userId="YVe55JcUH99rP6MewlZ3tGKNEGVEPjc4Xtlg82HsChY=" providerId="None" clId="Web-{03374F02-03F6-48EF-A5AC-0CA9DC041EB2}" dt="2022-09-16T07:05:43.228" v="468" actId="1076"/>
          <ac:spMkLst>
            <pc:docMk/>
            <pc:sldMk cId="2155514851" sldId="276"/>
            <ac:spMk id="41" creationId="{70A3B42D-FE18-F009-FD05-05238B7703CF}"/>
          </ac:spMkLst>
        </pc:spChg>
        <pc:spChg chg="add mod">
          <ac:chgData name="gdelmont" userId="YVe55JcUH99rP6MewlZ3tGKNEGVEPjc4Xtlg82HsChY=" providerId="None" clId="Web-{03374F02-03F6-48EF-A5AC-0CA9DC041EB2}" dt="2022-09-16T07:06:10.478" v="477"/>
          <ac:spMkLst>
            <pc:docMk/>
            <pc:sldMk cId="2155514851" sldId="276"/>
            <ac:spMk id="42" creationId="{D64711B8-36A4-93FE-DC72-B10146FB7957}"/>
          </ac:spMkLst>
        </pc:spChg>
        <pc:spChg chg="add mod">
          <ac:chgData name="gdelmont" userId="YVe55JcUH99rP6MewlZ3tGKNEGVEPjc4Xtlg82HsChY=" providerId="None" clId="Web-{03374F02-03F6-48EF-A5AC-0CA9DC041EB2}" dt="2022-09-16T07:06:10.510" v="478"/>
          <ac:spMkLst>
            <pc:docMk/>
            <pc:sldMk cId="2155514851" sldId="276"/>
            <ac:spMk id="43" creationId="{7B1460BF-C7B1-AE19-8BCE-F5998DA6D481}"/>
          </ac:spMkLst>
        </pc:spChg>
        <pc:picChg chg="del">
          <ac:chgData name="gdelmont" userId="YVe55JcUH99rP6MewlZ3tGKNEGVEPjc4Xtlg82HsChY=" providerId="None" clId="Web-{03374F02-03F6-48EF-A5AC-0CA9DC041EB2}" dt="2022-09-16T06:42:43.013" v="103"/>
          <ac:picMkLst>
            <pc:docMk/>
            <pc:sldMk cId="2155514851" sldId="276"/>
            <ac:picMk id="2" creationId="{0AACAF74-28CF-E781-C98F-20CC948D9ACF}"/>
          </ac:picMkLst>
        </pc:picChg>
        <pc:picChg chg="add del mod">
          <ac:chgData name="gdelmont" userId="YVe55JcUH99rP6MewlZ3tGKNEGVEPjc4Xtlg82HsChY=" providerId="None" clId="Web-{03374F02-03F6-48EF-A5AC-0CA9DC041EB2}" dt="2022-09-16T06:53:27.401" v="267"/>
          <ac:picMkLst>
            <pc:docMk/>
            <pc:sldMk cId="2155514851" sldId="276"/>
            <ac:picMk id="19" creationId="{AC78FB72-66EF-5FC9-2133-2809624C03F4}"/>
          </ac:picMkLst>
        </pc:picChg>
        <pc:picChg chg="add del mod">
          <ac:chgData name="gdelmont" userId="YVe55JcUH99rP6MewlZ3tGKNEGVEPjc4Xtlg82HsChY=" providerId="None" clId="Web-{03374F02-03F6-48EF-A5AC-0CA9DC041EB2}" dt="2022-09-16T06:54:08.995" v="273"/>
          <ac:picMkLst>
            <pc:docMk/>
            <pc:sldMk cId="2155514851" sldId="276"/>
            <ac:picMk id="20" creationId="{BCCFE6F7-6163-B971-D62B-86836402373A}"/>
          </ac:picMkLst>
        </pc:picChg>
        <pc:picChg chg="add mod">
          <ac:chgData name="gdelmont" userId="YVe55JcUH99rP6MewlZ3tGKNEGVEPjc4Xtlg82HsChY=" providerId="None" clId="Web-{03374F02-03F6-48EF-A5AC-0CA9DC041EB2}" dt="2022-09-16T07:06:56.761" v="488" actId="1076"/>
          <ac:picMkLst>
            <pc:docMk/>
            <pc:sldMk cId="2155514851" sldId="276"/>
            <ac:picMk id="44" creationId="{78611678-FC35-26BB-5C95-3DF4695BFA07}"/>
          </ac:picMkLst>
        </pc:picChg>
        <pc:cxnChg chg="add mod">
          <ac:chgData name="gdelmont" userId="YVe55JcUH99rP6MewlZ3tGKNEGVEPjc4Xtlg82HsChY=" providerId="None" clId="Web-{03374F02-03F6-48EF-A5AC-0CA9DC041EB2}" dt="2022-09-16T06:51:49.774" v="257" actId="1076"/>
          <ac:cxnSpMkLst>
            <pc:docMk/>
            <pc:sldMk cId="2155514851" sldId="276"/>
            <ac:cxnSpMk id="14" creationId="{FEDF3B44-A676-9844-273A-4AF32339304F}"/>
          </ac:cxnSpMkLst>
        </pc:cxnChg>
        <pc:cxnChg chg="add mod">
          <ac:chgData name="gdelmont" userId="YVe55JcUH99rP6MewlZ3tGKNEGVEPjc4Xtlg82HsChY=" providerId="None" clId="Web-{03374F02-03F6-48EF-A5AC-0CA9DC041EB2}" dt="2022-09-16T06:51:49.805" v="261" actId="1076"/>
          <ac:cxnSpMkLst>
            <pc:docMk/>
            <pc:sldMk cId="2155514851" sldId="276"/>
            <ac:cxnSpMk id="15" creationId="{75E3A245-511D-9159-8186-8E4E3BD8A568}"/>
          </ac:cxnSpMkLst>
        </pc:cxnChg>
        <pc:cxnChg chg="add mod">
          <ac:chgData name="gdelmont" userId="YVe55JcUH99rP6MewlZ3tGKNEGVEPjc4Xtlg82HsChY=" providerId="None" clId="Web-{03374F02-03F6-48EF-A5AC-0CA9DC041EB2}" dt="2022-09-16T06:51:49.789" v="260" actId="1076"/>
          <ac:cxnSpMkLst>
            <pc:docMk/>
            <pc:sldMk cId="2155514851" sldId="276"/>
            <ac:cxnSpMk id="16" creationId="{665CA030-EA22-61D2-070B-7107E705DFAD}"/>
          </ac:cxnSpMkLst>
        </pc:cxnChg>
        <pc:cxnChg chg="add mod">
          <ac:chgData name="gdelmont" userId="YVe55JcUH99rP6MewlZ3tGKNEGVEPjc4Xtlg82HsChY=" providerId="None" clId="Web-{03374F02-03F6-48EF-A5AC-0CA9DC041EB2}" dt="2022-09-16T06:51:49.774" v="258" actId="1076"/>
          <ac:cxnSpMkLst>
            <pc:docMk/>
            <pc:sldMk cId="2155514851" sldId="276"/>
            <ac:cxnSpMk id="17" creationId="{DC9F518D-8DC2-717C-ACFF-365F774A926B}"/>
          </ac:cxnSpMkLst>
        </pc:cxnChg>
        <pc:cxnChg chg="add mod">
          <ac:chgData name="gdelmont" userId="YVe55JcUH99rP6MewlZ3tGKNEGVEPjc4Xtlg82HsChY=" providerId="None" clId="Web-{03374F02-03F6-48EF-A5AC-0CA9DC041EB2}" dt="2022-09-16T06:51:49.789" v="259" actId="1076"/>
          <ac:cxnSpMkLst>
            <pc:docMk/>
            <pc:sldMk cId="2155514851" sldId="276"/>
            <ac:cxnSpMk id="18" creationId="{F2EB2A63-3AF7-5864-550F-44E26984AB4D}"/>
          </ac:cxnSpMkLst>
        </pc:cxnChg>
        <pc:cxnChg chg="add mod">
          <ac:chgData name="gdelmont" userId="YVe55JcUH99rP6MewlZ3tGKNEGVEPjc4Xtlg82HsChY=" providerId="None" clId="Web-{03374F02-03F6-48EF-A5AC-0CA9DC041EB2}" dt="2022-09-16T06:57:48.671" v="316" actId="14100"/>
          <ac:cxnSpMkLst>
            <pc:docMk/>
            <pc:sldMk cId="2155514851" sldId="276"/>
            <ac:cxnSpMk id="23" creationId="{10214A05-F8B2-EEDA-EA59-283ED90753DC}"/>
          </ac:cxnSpMkLst>
        </pc:cxnChg>
        <pc:cxnChg chg="add mod">
          <ac:chgData name="gdelmont" userId="YVe55JcUH99rP6MewlZ3tGKNEGVEPjc4Xtlg82HsChY=" providerId="None" clId="Web-{03374F02-03F6-48EF-A5AC-0CA9DC041EB2}" dt="2022-09-16T07:04:31.008" v="444" actId="14100"/>
          <ac:cxnSpMkLst>
            <pc:docMk/>
            <pc:sldMk cId="2155514851" sldId="276"/>
            <ac:cxnSpMk id="28" creationId="{6FAAB5D7-AD16-6FF5-7400-44E25B414B4D}"/>
          </ac:cxnSpMkLst>
        </pc:cxnChg>
        <pc:cxnChg chg="add mod">
          <ac:chgData name="gdelmont" userId="YVe55JcUH99rP6MewlZ3tGKNEGVEPjc4Xtlg82HsChY=" providerId="None" clId="Web-{03374F02-03F6-48EF-A5AC-0CA9DC041EB2}" dt="2022-09-16T07:01:36.332" v="373"/>
          <ac:cxnSpMkLst>
            <pc:docMk/>
            <pc:sldMk cId="2155514851" sldId="276"/>
            <ac:cxnSpMk id="29" creationId="{74FD9032-8F75-5D9E-A3AD-E285B657E84F}"/>
          </ac:cxnSpMkLst>
        </pc:cxnChg>
        <pc:cxnChg chg="add mod">
          <ac:chgData name="gdelmont" userId="YVe55JcUH99rP6MewlZ3tGKNEGVEPjc4Xtlg82HsChY=" providerId="None" clId="Web-{03374F02-03F6-48EF-A5AC-0CA9DC041EB2}" dt="2022-09-16T07:05:31.743" v="464" actId="14100"/>
          <ac:cxnSpMkLst>
            <pc:docMk/>
            <pc:sldMk cId="2155514851" sldId="276"/>
            <ac:cxnSpMk id="30" creationId="{5BB5A649-4F46-C63D-E027-1B5D87DA3226}"/>
          </ac:cxnSpMkLst>
        </pc:cxnChg>
        <pc:cxnChg chg="add mod">
          <ac:chgData name="gdelmont" userId="YVe55JcUH99rP6MewlZ3tGKNEGVEPjc4Xtlg82HsChY=" providerId="None" clId="Web-{03374F02-03F6-48EF-A5AC-0CA9DC041EB2}" dt="2022-09-16T07:06:53.245" v="487" actId="14100"/>
          <ac:cxnSpMkLst>
            <pc:docMk/>
            <pc:sldMk cId="2155514851" sldId="276"/>
            <ac:cxnSpMk id="45" creationId="{95F6C7DC-A131-E8C8-45F8-D1D888B1A219}"/>
          </ac:cxnSpMkLst>
        </pc:cxnChg>
      </pc:sldChg>
      <pc:sldChg chg="addSp delSp modSp add replId">
        <pc:chgData name="gdelmont" userId="YVe55JcUH99rP6MewlZ3tGKNEGVEPjc4Xtlg82HsChY=" providerId="None" clId="Web-{03374F02-03F6-48EF-A5AC-0CA9DC041EB2}" dt="2022-09-16T07:22:37.358" v="1203" actId="1076"/>
        <pc:sldMkLst>
          <pc:docMk/>
          <pc:sldMk cId="1003406534" sldId="277"/>
        </pc:sldMkLst>
        <pc:spChg chg="add mod">
          <ac:chgData name="gdelmont" userId="YVe55JcUH99rP6MewlZ3tGKNEGVEPjc4Xtlg82HsChY=" providerId="None" clId="Web-{03374F02-03F6-48EF-A5AC-0CA9DC041EB2}" dt="2022-09-16T07:22:32.889" v="1201" actId="20577"/>
          <ac:spMkLst>
            <pc:docMk/>
            <pc:sldMk cId="1003406534" sldId="277"/>
            <ac:spMk id="3" creationId="{6E79C230-96FB-2BA2-3B50-C49A4EAC0944}"/>
          </ac:spMkLst>
        </pc:spChg>
        <pc:spChg chg="mod">
          <ac:chgData name="gdelmont" userId="YVe55JcUH99rP6MewlZ3tGKNEGVEPjc4Xtlg82HsChY=" providerId="None" clId="Web-{03374F02-03F6-48EF-A5AC-0CA9DC041EB2}" dt="2022-09-16T07:08:08.059" v="512" actId="20577"/>
          <ac:spMkLst>
            <pc:docMk/>
            <pc:sldMk cId="1003406534" sldId="277"/>
            <ac:spMk id="4" creationId="{A2EED7D0-EDBA-4EAF-9AC2-01A9B129B82D}"/>
          </ac:spMkLst>
        </pc:spChg>
        <pc:spChg chg="del">
          <ac:chgData name="gdelmont" userId="YVe55JcUH99rP6MewlZ3tGKNEGVEPjc4Xtlg82HsChY=" providerId="None" clId="Web-{03374F02-03F6-48EF-A5AC-0CA9DC041EB2}" dt="2022-09-16T07:08:12.153" v="538"/>
          <ac:spMkLst>
            <pc:docMk/>
            <pc:sldMk cId="1003406534" sldId="277"/>
            <ac:spMk id="6" creationId="{612B6853-7E63-B560-AEAC-10088DD3E8E0}"/>
          </ac:spMkLst>
        </pc:spChg>
        <pc:spChg chg="del">
          <ac:chgData name="gdelmont" userId="YVe55JcUH99rP6MewlZ3tGKNEGVEPjc4Xtlg82HsChY=" providerId="None" clId="Web-{03374F02-03F6-48EF-A5AC-0CA9DC041EB2}" dt="2022-09-16T07:08:12.153" v="537"/>
          <ac:spMkLst>
            <pc:docMk/>
            <pc:sldMk cId="1003406534" sldId="277"/>
            <ac:spMk id="7" creationId="{1DD9D23D-33A0-EC36-2EA3-EF8C0F61902A}"/>
          </ac:spMkLst>
        </pc:spChg>
        <pc:spChg chg="del">
          <ac:chgData name="gdelmont" userId="YVe55JcUH99rP6MewlZ3tGKNEGVEPjc4Xtlg82HsChY=" providerId="None" clId="Web-{03374F02-03F6-48EF-A5AC-0CA9DC041EB2}" dt="2022-09-16T07:08:12.153" v="536"/>
          <ac:spMkLst>
            <pc:docMk/>
            <pc:sldMk cId="1003406534" sldId="277"/>
            <ac:spMk id="10" creationId="{22AF7C09-2BF8-626E-353A-2A596EAE324E}"/>
          </ac:spMkLst>
        </pc:spChg>
        <pc:spChg chg="del">
          <ac:chgData name="gdelmont" userId="YVe55JcUH99rP6MewlZ3tGKNEGVEPjc4Xtlg82HsChY=" providerId="None" clId="Web-{03374F02-03F6-48EF-A5AC-0CA9DC041EB2}" dt="2022-09-16T07:08:12.153" v="535"/>
          <ac:spMkLst>
            <pc:docMk/>
            <pc:sldMk cId="1003406534" sldId="277"/>
            <ac:spMk id="11" creationId="{C22BA9C4-44CD-54E9-D78C-85FA7B824264}"/>
          </ac:spMkLst>
        </pc:spChg>
        <pc:spChg chg="del">
          <ac:chgData name="gdelmont" userId="YVe55JcUH99rP6MewlZ3tGKNEGVEPjc4Xtlg82HsChY=" providerId="None" clId="Web-{03374F02-03F6-48EF-A5AC-0CA9DC041EB2}" dt="2022-09-16T07:08:12.153" v="534"/>
          <ac:spMkLst>
            <pc:docMk/>
            <pc:sldMk cId="1003406534" sldId="277"/>
            <ac:spMk id="12" creationId="{E075C88D-5167-12A8-1D24-BF8A50B4E835}"/>
          </ac:spMkLst>
        </pc:spChg>
        <pc:spChg chg="del">
          <ac:chgData name="gdelmont" userId="YVe55JcUH99rP6MewlZ3tGKNEGVEPjc4Xtlg82HsChY=" providerId="None" clId="Web-{03374F02-03F6-48EF-A5AC-0CA9DC041EB2}" dt="2022-09-16T07:08:12.153" v="533"/>
          <ac:spMkLst>
            <pc:docMk/>
            <pc:sldMk cId="1003406534" sldId="277"/>
            <ac:spMk id="13" creationId="{8633FF1D-633B-40BE-F090-35B94439A47A}"/>
          </ac:spMkLst>
        </pc:spChg>
        <pc:spChg chg="del">
          <ac:chgData name="gdelmont" userId="YVe55JcUH99rP6MewlZ3tGKNEGVEPjc4Xtlg82HsChY=" providerId="None" clId="Web-{03374F02-03F6-48EF-A5AC-0CA9DC041EB2}" dt="2022-09-16T07:08:12.153" v="527"/>
          <ac:spMkLst>
            <pc:docMk/>
            <pc:sldMk cId="1003406534" sldId="277"/>
            <ac:spMk id="22" creationId="{4045D4AB-4AAE-9587-5C33-7446FCF786C2}"/>
          </ac:spMkLst>
        </pc:spChg>
        <pc:spChg chg="del">
          <ac:chgData name="gdelmont" userId="YVe55JcUH99rP6MewlZ3tGKNEGVEPjc4Xtlg82HsChY=" providerId="None" clId="Web-{03374F02-03F6-48EF-A5AC-0CA9DC041EB2}" dt="2022-09-16T07:08:12.153" v="525"/>
          <ac:spMkLst>
            <pc:docMk/>
            <pc:sldMk cId="1003406534" sldId="277"/>
            <ac:spMk id="24" creationId="{1DDBA68A-0A34-3AD2-D302-B6E61615C0C3}"/>
          </ac:spMkLst>
        </pc:spChg>
        <pc:spChg chg="del">
          <ac:chgData name="gdelmont" userId="YVe55JcUH99rP6MewlZ3tGKNEGVEPjc4Xtlg82HsChY=" providerId="None" clId="Web-{03374F02-03F6-48EF-A5AC-0CA9DC041EB2}" dt="2022-09-16T07:08:14.778" v="540"/>
          <ac:spMkLst>
            <pc:docMk/>
            <pc:sldMk cId="1003406534" sldId="277"/>
            <ac:spMk id="31" creationId="{802EBB1F-2DBD-45D8-E86B-CF83F263E312}"/>
          </ac:spMkLst>
        </pc:spChg>
        <pc:spChg chg="del">
          <ac:chgData name="gdelmont" userId="YVe55JcUH99rP6MewlZ3tGKNEGVEPjc4Xtlg82HsChY=" providerId="None" clId="Web-{03374F02-03F6-48EF-A5AC-0CA9DC041EB2}" dt="2022-09-16T07:08:12.153" v="521"/>
          <ac:spMkLst>
            <pc:docMk/>
            <pc:sldMk cId="1003406534" sldId="277"/>
            <ac:spMk id="33" creationId="{824743F9-8199-2E90-FDC2-E8825D67735E}"/>
          </ac:spMkLst>
        </pc:spChg>
        <pc:spChg chg="del">
          <ac:chgData name="gdelmont" userId="YVe55JcUH99rP6MewlZ3tGKNEGVEPjc4Xtlg82HsChY=" providerId="None" clId="Web-{03374F02-03F6-48EF-A5AC-0CA9DC041EB2}" dt="2022-09-16T07:08:14.778" v="539"/>
          <ac:spMkLst>
            <pc:docMk/>
            <pc:sldMk cId="1003406534" sldId="277"/>
            <ac:spMk id="34" creationId="{A4E7F5A0-6BC8-8400-4EE6-1A3EF4D4085E}"/>
          </ac:spMkLst>
        </pc:spChg>
        <pc:spChg chg="del">
          <ac:chgData name="gdelmont" userId="YVe55JcUH99rP6MewlZ3tGKNEGVEPjc4Xtlg82HsChY=" providerId="None" clId="Web-{03374F02-03F6-48EF-A5AC-0CA9DC041EB2}" dt="2022-09-16T07:08:12.153" v="520"/>
          <ac:spMkLst>
            <pc:docMk/>
            <pc:sldMk cId="1003406534" sldId="277"/>
            <ac:spMk id="35" creationId="{AC8E5342-271F-4D58-55AB-8C986511E0FC}"/>
          </ac:spMkLst>
        </pc:spChg>
        <pc:spChg chg="del">
          <ac:chgData name="gdelmont" userId="YVe55JcUH99rP6MewlZ3tGKNEGVEPjc4Xtlg82HsChY=" providerId="None" clId="Web-{03374F02-03F6-48EF-A5AC-0CA9DC041EB2}" dt="2022-09-16T07:08:12.153" v="519"/>
          <ac:spMkLst>
            <pc:docMk/>
            <pc:sldMk cId="1003406534" sldId="277"/>
            <ac:spMk id="38" creationId="{89C87C37-7CFA-0A59-BC96-7A01C05E6555}"/>
          </ac:spMkLst>
        </pc:spChg>
        <pc:spChg chg="del">
          <ac:chgData name="gdelmont" userId="YVe55JcUH99rP6MewlZ3tGKNEGVEPjc4Xtlg82HsChY=" providerId="None" clId="Web-{03374F02-03F6-48EF-A5AC-0CA9DC041EB2}" dt="2022-09-16T07:08:12.153" v="518"/>
          <ac:spMkLst>
            <pc:docMk/>
            <pc:sldMk cId="1003406534" sldId="277"/>
            <ac:spMk id="39" creationId="{75885B80-9A9E-439F-3E24-8C63E6A6F17C}"/>
          </ac:spMkLst>
        </pc:spChg>
        <pc:spChg chg="del">
          <ac:chgData name="gdelmont" userId="YVe55JcUH99rP6MewlZ3tGKNEGVEPjc4Xtlg82HsChY=" providerId="None" clId="Web-{03374F02-03F6-48EF-A5AC-0CA9DC041EB2}" dt="2022-09-16T07:08:12.153" v="517"/>
          <ac:spMkLst>
            <pc:docMk/>
            <pc:sldMk cId="1003406534" sldId="277"/>
            <ac:spMk id="40" creationId="{24666589-1FE7-67D2-D341-DC52E9EB205F}"/>
          </ac:spMkLst>
        </pc:spChg>
        <pc:spChg chg="del">
          <ac:chgData name="gdelmont" userId="YVe55JcUH99rP6MewlZ3tGKNEGVEPjc4Xtlg82HsChY=" providerId="None" clId="Web-{03374F02-03F6-48EF-A5AC-0CA9DC041EB2}" dt="2022-09-16T07:08:12.153" v="516"/>
          <ac:spMkLst>
            <pc:docMk/>
            <pc:sldMk cId="1003406534" sldId="277"/>
            <ac:spMk id="41" creationId="{70A3B42D-FE18-F009-FD05-05238B7703CF}"/>
          </ac:spMkLst>
        </pc:spChg>
        <pc:spChg chg="del">
          <ac:chgData name="gdelmont" userId="YVe55JcUH99rP6MewlZ3tGKNEGVEPjc4Xtlg82HsChY=" providerId="None" clId="Web-{03374F02-03F6-48EF-A5AC-0CA9DC041EB2}" dt="2022-09-16T07:08:15.637" v="541"/>
          <ac:spMkLst>
            <pc:docMk/>
            <pc:sldMk cId="1003406534" sldId="277"/>
            <ac:spMk id="42" creationId="{D64711B8-36A4-93FE-DC72-B10146FB7957}"/>
          </ac:spMkLst>
        </pc:spChg>
        <pc:spChg chg="del">
          <ac:chgData name="gdelmont" userId="YVe55JcUH99rP6MewlZ3tGKNEGVEPjc4Xtlg82HsChY=" providerId="None" clId="Web-{03374F02-03F6-48EF-A5AC-0CA9DC041EB2}" dt="2022-09-16T07:08:12.153" v="515"/>
          <ac:spMkLst>
            <pc:docMk/>
            <pc:sldMk cId="1003406534" sldId="277"/>
            <ac:spMk id="43" creationId="{7B1460BF-C7B1-AE19-8BCE-F5998DA6D481}"/>
          </ac:spMkLst>
        </pc:spChg>
        <pc:picChg chg="add mod">
          <ac:chgData name="gdelmont" userId="YVe55JcUH99rP6MewlZ3tGKNEGVEPjc4Xtlg82HsChY=" providerId="None" clId="Web-{03374F02-03F6-48EF-A5AC-0CA9DC041EB2}" dt="2022-09-16T07:22:37.342" v="1202" actId="1076"/>
          <ac:picMkLst>
            <pc:docMk/>
            <pc:sldMk cId="1003406534" sldId="277"/>
            <ac:picMk id="5" creationId="{FDF0D666-28C5-686B-20ED-D622DC0BF272}"/>
          </ac:picMkLst>
        </pc:picChg>
        <pc:picChg chg="add mod">
          <ac:chgData name="gdelmont" userId="YVe55JcUH99rP6MewlZ3tGKNEGVEPjc4Xtlg82HsChY=" providerId="None" clId="Web-{03374F02-03F6-48EF-A5AC-0CA9DC041EB2}" dt="2022-09-16T07:22:37.358" v="1203" actId="1076"/>
          <ac:picMkLst>
            <pc:docMk/>
            <pc:sldMk cId="1003406534" sldId="277"/>
            <ac:picMk id="8" creationId="{2B20EA40-F81E-FD2C-8555-5583D5E355FE}"/>
          </ac:picMkLst>
        </pc:picChg>
        <pc:picChg chg="del">
          <ac:chgData name="gdelmont" userId="YVe55JcUH99rP6MewlZ3tGKNEGVEPjc4Xtlg82HsChY=" providerId="None" clId="Web-{03374F02-03F6-48EF-A5AC-0CA9DC041EB2}" dt="2022-09-16T07:08:12.137" v="514"/>
          <ac:picMkLst>
            <pc:docMk/>
            <pc:sldMk cId="1003406534" sldId="277"/>
            <ac:picMk id="44" creationId="{78611678-FC35-26BB-5C95-3DF4695BFA07}"/>
          </ac:picMkLst>
        </pc:picChg>
        <pc:cxnChg chg="del">
          <ac:chgData name="gdelmont" userId="YVe55JcUH99rP6MewlZ3tGKNEGVEPjc4Xtlg82HsChY=" providerId="None" clId="Web-{03374F02-03F6-48EF-A5AC-0CA9DC041EB2}" dt="2022-09-16T07:08:12.153" v="532"/>
          <ac:cxnSpMkLst>
            <pc:docMk/>
            <pc:sldMk cId="1003406534" sldId="277"/>
            <ac:cxnSpMk id="14" creationId="{FEDF3B44-A676-9844-273A-4AF32339304F}"/>
          </ac:cxnSpMkLst>
        </pc:cxnChg>
        <pc:cxnChg chg="del">
          <ac:chgData name="gdelmont" userId="YVe55JcUH99rP6MewlZ3tGKNEGVEPjc4Xtlg82HsChY=" providerId="None" clId="Web-{03374F02-03F6-48EF-A5AC-0CA9DC041EB2}" dt="2022-09-16T07:08:12.153" v="531"/>
          <ac:cxnSpMkLst>
            <pc:docMk/>
            <pc:sldMk cId="1003406534" sldId="277"/>
            <ac:cxnSpMk id="15" creationId="{75E3A245-511D-9159-8186-8E4E3BD8A568}"/>
          </ac:cxnSpMkLst>
        </pc:cxnChg>
        <pc:cxnChg chg="del">
          <ac:chgData name="gdelmont" userId="YVe55JcUH99rP6MewlZ3tGKNEGVEPjc4Xtlg82HsChY=" providerId="None" clId="Web-{03374F02-03F6-48EF-A5AC-0CA9DC041EB2}" dt="2022-09-16T07:08:12.153" v="530"/>
          <ac:cxnSpMkLst>
            <pc:docMk/>
            <pc:sldMk cId="1003406534" sldId="277"/>
            <ac:cxnSpMk id="16" creationId="{665CA030-EA22-61D2-070B-7107E705DFAD}"/>
          </ac:cxnSpMkLst>
        </pc:cxnChg>
        <pc:cxnChg chg="del">
          <ac:chgData name="gdelmont" userId="YVe55JcUH99rP6MewlZ3tGKNEGVEPjc4Xtlg82HsChY=" providerId="None" clId="Web-{03374F02-03F6-48EF-A5AC-0CA9DC041EB2}" dt="2022-09-16T07:08:12.153" v="529"/>
          <ac:cxnSpMkLst>
            <pc:docMk/>
            <pc:sldMk cId="1003406534" sldId="277"/>
            <ac:cxnSpMk id="17" creationId="{DC9F518D-8DC2-717C-ACFF-365F774A926B}"/>
          </ac:cxnSpMkLst>
        </pc:cxnChg>
        <pc:cxnChg chg="del">
          <ac:chgData name="gdelmont" userId="YVe55JcUH99rP6MewlZ3tGKNEGVEPjc4Xtlg82HsChY=" providerId="None" clId="Web-{03374F02-03F6-48EF-A5AC-0CA9DC041EB2}" dt="2022-09-16T07:08:12.153" v="528"/>
          <ac:cxnSpMkLst>
            <pc:docMk/>
            <pc:sldMk cId="1003406534" sldId="277"/>
            <ac:cxnSpMk id="18" creationId="{F2EB2A63-3AF7-5864-550F-44E26984AB4D}"/>
          </ac:cxnSpMkLst>
        </pc:cxnChg>
        <pc:cxnChg chg="del">
          <ac:chgData name="gdelmont" userId="YVe55JcUH99rP6MewlZ3tGKNEGVEPjc4Xtlg82HsChY=" providerId="None" clId="Web-{03374F02-03F6-48EF-A5AC-0CA9DC041EB2}" dt="2022-09-16T07:08:12.153" v="526"/>
          <ac:cxnSpMkLst>
            <pc:docMk/>
            <pc:sldMk cId="1003406534" sldId="277"/>
            <ac:cxnSpMk id="23" creationId="{10214A05-F8B2-EEDA-EA59-283ED90753DC}"/>
          </ac:cxnSpMkLst>
        </pc:cxnChg>
        <pc:cxnChg chg="del">
          <ac:chgData name="gdelmont" userId="YVe55JcUH99rP6MewlZ3tGKNEGVEPjc4Xtlg82HsChY=" providerId="None" clId="Web-{03374F02-03F6-48EF-A5AC-0CA9DC041EB2}" dt="2022-09-16T07:08:12.153" v="524"/>
          <ac:cxnSpMkLst>
            <pc:docMk/>
            <pc:sldMk cId="1003406534" sldId="277"/>
            <ac:cxnSpMk id="28" creationId="{6FAAB5D7-AD16-6FF5-7400-44E25B414B4D}"/>
          </ac:cxnSpMkLst>
        </pc:cxnChg>
        <pc:cxnChg chg="del">
          <ac:chgData name="gdelmont" userId="YVe55JcUH99rP6MewlZ3tGKNEGVEPjc4Xtlg82HsChY=" providerId="None" clId="Web-{03374F02-03F6-48EF-A5AC-0CA9DC041EB2}" dt="2022-09-16T07:08:12.153" v="523"/>
          <ac:cxnSpMkLst>
            <pc:docMk/>
            <pc:sldMk cId="1003406534" sldId="277"/>
            <ac:cxnSpMk id="29" creationId="{74FD9032-8F75-5D9E-A3AD-E285B657E84F}"/>
          </ac:cxnSpMkLst>
        </pc:cxnChg>
        <pc:cxnChg chg="del">
          <ac:chgData name="gdelmont" userId="YVe55JcUH99rP6MewlZ3tGKNEGVEPjc4Xtlg82HsChY=" providerId="None" clId="Web-{03374F02-03F6-48EF-A5AC-0CA9DC041EB2}" dt="2022-09-16T07:08:12.153" v="522"/>
          <ac:cxnSpMkLst>
            <pc:docMk/>
            <pc:sldMk cId="1003406534" sldId="277"/>
            <ac:cxnSpMk id="30" creationId="{5BB5A649-4F46-C63D-E027-1B5D87DA3226}"/>
          </ac:cxnSpMkLst>
        </pc:cxnChg>
        <pc:cxnChg chg="del">
          <ac:chgData name="gdelmont" userId="YVe55JcUH99rP6MewlZ3tGKNEGVEPjc4Xtlg82HsChY=" providerId="None" clId="Web-{03374F02-03F6-48EF-A5AC-0CA9DC041EB2}" dt="2022-09-16T07:08:12.137" v="513"/>
          <ac:cxnSpMkLst>
            <pc:docMk/>
            <pc:sldMk cId="1003406534" sldId="277"/>
            <ac:cxnSpMk id="45" creationId="{95F6C7DC-A131-E8C8-45F8-D1D888B1A219}"/>
          </ac:cxnSpMkLst>
        </pc:cxnChg>
      </pc:sldChg>
      <pc:sldChg chg="addSp modSp add replId">
        <pc:chgData name="gdelmont" userId="YVe55JcUH99rP6MewlZ3tGKNEGVEPjc4Xtlg82HsChY=" providerId="None" clId="Web-{03374F02-03F6-48EF-A5AC-0CA9DC041EB2}" dt="2022-09-16T07:16:42.632" v="955"/>
        <pc:sldMkLst>
          <pc:docMk/>
          <pc:sldMk cId="3522113490" sldId="278"/>
        </pc:sldMkLst>
        <pc:spChg chg="mod">
          <ac:chgData name="gdelmont" userId="YVe55JcUH99rP6MewlZ3tGKNEGVEPjc4Xtlg82HsChY=" providerId="None" clId="Web-{03374F02-03F6-48EF-A5AC-0CA9DC041EB2}" dt="2022-09-16T07:13:30.956" v="925" actId="20577"/>
          <ac:spMkLst>
            <pc:docMk/>
            <pc:sldMk cId="3522113490" sldId="278"/>
            <ac:spMk id="3" creationId="{6E79C230-96FB-2BA2-3B50-C49A4EAC0944}"/>
          </ac:spMkLst>
        </pc:spChg>
        <pc:spChg chg="mod">
          <ac:chgData name="gdelmont" userId="YVe55JcUH99rP6MewlZ3tGKNEGVEPjc4Xtlg82HsChY=" providerId="None" clId="Web-{03374F02-03F6-48EF-A5AC-0CA9DC041EB2}" dt="2022-09-16T07:11:43.391" v="799" actId="20577"/>
          <ac:spMkLst>
            <pc:docMk/>
            <pc:sldMk cId="3522113490" sldId="278"/>
            <ac:spMk id="4" creationId="{A2EED7D0-EDBA-4EAF-9AC2-01A9B129B82D}"/>
          </ac:spMkLst>
        </pc:spChg>
        <pc:grpChg chg="add">
          <ac:chgData name="gdelmont" userId="YVe55JcUH99rP6MewlZ3tGKNEGVEPjc4Xtlg82HsChY=" providerId="None" clId="Web-{03374F02-03F6-48EF-A5AC-0CA9DC041EB2}" dt="2022-09-16T07:16:42.632" v="955"/>
          <ac:grpSpMkLst>
            <pc:docMk/>
            <pc:sldMk cId="3522113490" sldId="278"/>
            <ac:grpSpMk id="6" creationId="{068DA31E-0D68-6259-A806-37AA20862681}"/>
          </ac:grpSpMkLst>
        </pc:grpChg>
        <pc:picChg chg="add mod">
          <ac:chgData name="gdelmont" userId="YVe55JcUH99rP6MewlZ3tGKNEGVEPjc4Xtlg82HsChY=" providerId="None" clId="Web-{03374F02-03F6-48EF-A5AC-0CA9DC041EB2}" dt="2022-09-16T07:16:39.710" v="953" actId="1076"/>
          <ac:picMkLst>
            <pc:docMk/>
            <pc:sldMk cId="3522113490" sldId="278"/>
            <ac:picMk id="2" creationId="{ECC3C0EA-598C-8971-535A-60C395C20686}"/>
          </ac:picMkLst>
        </pc:picChg>
        <pc:picChg chg="add mod modCrop">
          <ac:chgData name="gdelmont" userId="YVe55JcUH99rP6MewlZ3tGKNEGVEPjc4Xtlg82HsChY=" providerId="None" clId="Web-{03374F02-03F6-48EF-A5AC-0CA9DC041EB2}" dt="2022-09-16T07:16:39.725" v="954" actId="1076"/>
          <ac:picMkLst>
            <pc:docMk/>
            <pc:sldMk cId="3522113490" sldId="278"/>
            <ac:picMk id="5" creationId="{887A7AC5-26DD-98E0-18FD-BC2AFE632FF9}"/>
          </ac:picMkLst>
        </pc:picChg>
      </pc:sldChg>
      <pc:sldChg chg="delSp modSp add replId">
        <pc:chgData name="gdelmont" userId="YVe55JcUH99rP6MewlZ3tGKNEGVEPjc4Xtlg82HsChY=" providerId="None" clId="Web-{03374F02-03F6-48EF-A5AC-0CA9DC041EB2}" dt="2022-09-16T07:20:37.715" v="1151" actId="20577"/>
        <pc:sldMkLst>
          <pc:docMk/>
          <pc:sldMk cId="2240604896" sldId="279"/>
        </pc:sldMkLst>
        <pc:spChg chg="mod">
          <ac:chgData name="gdelmont" userId="YVe55JcUH99rP6MewlZ3tGKNEGVEPjc4Xtlg82HsChY=" providerId="None" clId="Web-{03374F02-03F6-48EF-A5AC-0CA9DC041EB2}" dt="2022-09-16T07:20:37.715" v="1151" actId="20577"/>
          <ac:spMkLst>
            <pc:docMk/>
            <pc:sldMk cId="2240604896" sldId="279"/>
            <ac:spMk id="3" creationId="{6E79C230-96FB-2BA2-3B50-C49A4EAC0944}"/>
          </ac:spMkLst>
        </pc:spChg>
        <pc:spChg chg="mod">
          <ac:chgData name="gdelmont" userId="YVe55JcUH99rP6MewlZ3tGKNEGVEPjc4Xtlg82HsChY=" providerId="None" clId="Web-{03374F02-03F6-48EF-A5AC-0CA9DC041EB2}" dt="2022-09-16T07:16:56.085" v="957" actId="20577"/>
          <ac:spMkLst>
            <pc:docMk/>
            <pc:sldMk cId="2240604896" sldId="279"/>
            <ac:spMk id="4" creationId="{A2EED7D0-EDBA-4EAF-9AC2-01A9B129B82D}"/>
          </ac:spMkLst>
        </pc:spChg>
        <pc:grpChg chg="del">
          <ac:chgData name="gdelmont" userId="YVe55JcUH99rP6MewlZ3tGKNEGVEPjc4Xtlg82HsChY=" providerId="None" clId="Web-{03374F02-03F6-48EF-A5AC-0CA9DC041EB2}" dt="2022-09-16T07:19:29.432" v="1088"/>
          <ac:grpSpMkLst>
            <pc:docMk/>
            <pc:sldMk cId="2240604896" sldId="279"/>
            <ac:grpSpMk id="6" creationId="{068DA31E-0D68-6259-A806-37AA20862681}"/>
          </ac:grpSpMkLst>
        </pc:grpChg>
      </pc:sldChg>
      <pc:sldChg chg="modSp add replId">
        <pc:chgData name="gdelmont" userId="YVe55JcUH99rP6MewlZ3tGKNEGVEPjc4Xtlg82HsChY=" providerId="None" clId="Web-{03374F02-03F6-48EF-A5AC-0CA9DC041EB2}" dt="2022-09-16T07:29:17.756" v="1404" actId="20577"/>
        <pc:sldMkLst>
          <pc:docMk/>
          <pc:sldMk cId="3488510393" sldId="280"/>
        </pc:sldMkLst>
        <pc:spChg chg="mod">
          <ac:chgData name="gdelmont" userId="YVe55JcUH99rP6MewlZ3tGKNEGVEPjc4Xtlg82HsChY=" providerId="None" clId="Web-{03374F02-03F6-48EF-A5AC-0CA9DC041EB2}" dt="2022-09-16T07:29:17.756" v="1404" actId="20577"/>
          <ac:spMkLst>
            <pc:docMk/>
            <pc:sldMk cId="3488510393" sldId="280"/>
            <ac:spMk id="3" creationId="{6E79C230-96FB-2BA2-3B50-C49A4EAC0944}"/>
          </ac:spMkLst>
        </pc:spChg>
        <pc:spChg chg="mod">
          <ac:chgData name="gdelmont" userId="YVe55JcUH99rP6MewlZ3tGKNEGVEPjc4Xtlg82HsChY=" providerId="None" clId="Web-{03374F02-03F6-48EF-A5AC-0CA9DC041EB2}" dt="2022-09-16T07:21:04.340" v="1154" actId="20577"/>
          <ac:spMkLst>
            <pc:docMk/>
            <pc:sldMk cId="3488510393" sldId="280"/>
            <ac:spMk id="4" creationId="{A2EED7D0-EDBA-4EAF-9AC2-01A9B129B82D}"/>
          </ac:spMkLst>
        </pc:spChg>
      </pc:sldChg>
      <pc:sldChg chg="addSp delSp modSp add replId">
        <pc:chgData name="gdelmont" userId="YVe55JcUH99rP6MewlZ3tGKNEGVEPjc4Xtlg82HsChY=" providerId="None" clId="Web-{03374F02-03F6-48EF-A5AC-0CA9DC041EB2}" dt="2022-09-16T07:57:17.807" v="1942" actId="14100"/>
        <pc:sldMkLst>
          <pc:docMk/>
          <pc:sldMk cId="2836420127" sldId="281"/>
        </pc:sldMkLst>
        <pc:spChg chg="del">
          <ac:chgData name="gdelmont" userId="YVe55JcUH99rP6MewlZ3tGKNEGVEPjc4Xtlg82HsChY=" providerId="None" clId="Web-{03374F02-03F6-48EF-A5AC-0CA9DC041EB2}" dt="2022-09-16T07:30:06.242" v="1443"/>
          <ac:spMkLst>
            <pc:docMk/>
            <pc:sldMk cId="2836420127" sldId="281"/>
            <ac:spMk id="3" creationId="{6E79C230-96FB-2BA2-3B50-C49A4EAC0944}"/>
          </ac:spMkLst>
        </pc:spChg>
        <pc:spChg chg="mod">
          <ac:chgData name="gdelmont" userId="YVe55JcUH99rP6MewlZ3tGKNEGVEPjc4Xtlg82HsChY=" providerId="None" clId="Web-{03374F02-03F6-48EF-A5AC-0CA9DC041EB2}" dt="2022-09-16T07:30:03.539" v="1442" actId="20577"/>
          <ac:spMkLst>
            <pc:docMk/>
            <pc:sldMk cId="2836420127" sldId="281"/>
            <ac:spMk id="4" creationId="{A2EED7D0-EDBA-4EAF-9AC2-01A9B129B82D}"/>
          </ac:spMkLst>
        </pc:spChg>
        <pc:spChg chg="add mod">
          <ac:chgData name="gdelmont" userId="YVe55JcUH99rP6MewlZ3tGKNEGVEPjc4Xtlg82HsChY=" providerId="None" clId="Web-{03374F02-03F6-48EF-A5AC-0CA9DC041EB2}" dt="2022-09-16T07:57:17.807" v="1942" actId="14100"/>
          <ac:spMkLst>
            <pc:docMk/>
            <pc:sldMk cId="2836420127" sldId="281"/>
            <ac:spMk id="5" creationId="{30D0F700-1B7F-5834-0CB4-559D17E7F07E}"/>
          </ac:spMkLst>
        </pc:spChg>
        <pc:spChg chg="mod">
          <ac:chgData name="gdelmont" userId="YVe55JcUH99rP6MewlZ3tGKNEGVEPjc4Xtlg82HsChY=" providerId="None" clId="Web-{03374F02-03F6-48EF-A5AC-0CA9DC041EB2}" dt="2022-09-16T07:30:09.820" v="1444" actId="20577"/>
          <ac:spMkLst>
            <pc:docMk/>
            <pc:sldMk cId="2836420127" sldId="281"/>
            <ac:spMk id="2394" creationId="{00000000-0000-0000-0000-000000000000}"/>
          </ac:spMkLst>
        </pc:spChg>
      </pc:sldChg>
      <pc:sldChg chg="add del replId">
        <pc:chgData name="gdelmont" userId="YVe55JcUH99rP6MewlZ3tGKNEGVEPjc4Xtlg82HsChY=" providerId="None" clId="Web-{03374F02-03F6-48EF-A5AC-0CA9DC041EB2}" dt="2022-09-16T07:32:23.354" v="1593"/>
        <pc:sldMkLst>
          <pc:docMk/>
          <pc:sldMk cId="805251222" sldId="282"/>
        </pc:sldMkLst>
      </pc:sldChg>
      <pc:sldChg chg="add replId">
        <pc:chgData name="gdelmont" userId="YVe55JcUH99rP6MewlZ3tGKNEGVEPjc4Xtlg82HsChY=" providerId="None" clId="Web-{03374F02-03F6-48EF-A5AC-0CA9DC041EB2}" dt="2022-09-16T07:37:10.360" v="1638"/>
        <pc:sldMkLst>
          <pc:docMk/>
          <pc:sldMk cId="2180034364" sldId="282"/>
        </pc:sldMkLst>
      </pc:sldChg>
      <pc:sldChg chg="delSp modSp add del replId">
        <pc:chgData name="gdelmont" userId="YVe55JcUH99rP6MewlZ3tGKNEGVEPjc4Xtlg82HsChY=" providerId="None" clId="Web-{03374F02-03F6-48EF-A5AC-0CA9DC041EB2}" dt="2022-09-16T07:36:14.171" v="1633"/>
        <pc:sldMkLst>
          <pc:docMk/>
          <pc:sldMk cId="2278154866" sldId="282"/>
        </pc:sldMkLst>
        <pc:spChg chg="del">
          <ac:chgData name="gdelmont" userId="YVe55JcUH99rP6MewlZ3tGKNEGVEPjc4Xtlg82HsChY=" providerId="None" clId="Web-{03374F02-03F6-48EF-A5AC-0CA9DC041EB2}" dt="2022-09-16T07:32:58.323" v="1632"/>
          <ac:spMkLst>
            <pc:docMk/>
            <pc:sldMk cId="2278154866" sldId="282"/>
            <ac:spMk id="4" creationId="{A2EED7D0-EDBA-4EAF-9AC2-01A9B129B82D}"/>
          </ac:spMkLst>
        </pc:spChg>
        <pc:spChg chg="mod">
          <ac:chgData name="gdelmont" userId="YVe55JcUH99rP6MewlZ3tGKNEGVEPjc4Xtlg82HsChY=" providerId="None" clId="Web-{03374F02-03F6-48EF-A5AC-0CA9DC041EB2}" dt="2022-09-16T07:32:55.480" v="1631" actId="20577"/>
          <ac:spMkLst>
            <pc:docMk/>
            <pc:sldMk cId="2278154866" sldId="282"/>
            <ac:spMk id="2394" creationId="{00000000-0000-0000-0000-000000000000}"/>
          </ac:spMkLst>
        </pc:spChg>
      </pc:sldChg>
      <pc:sldChg chg="addSp delSp modSp add del replId">
        <pc:chgData name="gdelmont" userId="YVe55JcUH99rP6MewlZ3tGKNEGVEPjc4Xtlg82HsChY=" providerId="None" clId="Web-{03374F02-03F6-48EF-A5AC-0CA9DC041EB2}" dt="2022-09-16T07:57:09.588" v="1941"/>
        <pc:sldMkLst>
          <pc:docMk/>
          <pc:sldMk cId="587975571" sldId="283"/>
        </pc:sldMkLst>
        <pc:spChg chg="add mod">
          <ac:chgData name="gdelmont" userId="YVe55JcUH99rP6MewlZ3tGKNEGVEPjc4Xtlg82HsChY=" providerId="None" clId="Web-{03374F02-03F6-48EF-A5AC-0CA9DC041EB2}" dt="2022-09-16T07:56:49.634" v="1939" actId="20577"/>
          <ac:spMkLst>
            <pc:docMk/>
            <pc:sldMk cId="587975571" sldId="283"/>
            <ac:spMk id="3" creationId="{CBD880F8-6964-AB59-78DE-EF6D89FAC20A}"/>
          </ac:spMkLst>
        </pc:spChg>
        <pc:spChg chg="del mod">
          <ac:chgData name="gdelmont" userId="YVe55JcUH99rP6MewlZ3tGKNEGVEPjc4Xtlg82HsChY=" providerId="None" clId="Web-{03374F02-03F6-48EF-A5AC-0CA9DC041EB2}" dt="2022-09-16T07:55:55.399" v="1882"/>
          <ac:spMkLst>
            <pc:docMk/>
            <pc:sldMk cId="587975571" sldId="283"/>
            <ac:spMk id="2402" creationId="{00000000-0000-0000-0000-000000000000}"/>
          </ac:spMkLst>
        </pc:spChg>
      </pc:sldChg>
    </pc:docChg>
  </pc:docChgLst>
  <pc:docChgLst>
    <pc:chgData name="gdelmont" userId="YVe55JcUH99rP6MewlZ3tGKNEGVEPjc4Xtlg82HsChY=" providerId="None" clId="Web-{0A9B0133-46FB-4C1C-AC0A-DB9C4CC110DC}"/>
    <pc:docChg chg="modSld">
      <pc:chgData name="gdelmont" userId="YVe55JcUH99rP6MewlZ3tGKNEGVEPjc4Xtlg82HsChY=" providerId="None" clId="Web-{0A9B0133-46FB-4C1C-AC0A-DB9C4CC110DC}" dt="2022-03-06T22:58:04.448" v="8"/>
      <pc:docMkLst>
        <pc:docMk/>
      </pc:docMkLst>
      <pc:sldChg chg="delSp modSp">
        <pc:chgData name="gdelmont" userId="YVe55JcUH99rP6MewlZ3tGKNEGVEPjc4Xtlg82HsChY=" providerId="None" clId="Web-{0A9B0133-46FB-4C1C-AC0A-DB9C4CC110DC}" dt="2022-03-06T22:57:54.854" v="7"/>
        <pc:sldMkLst>
          <pc:docMk/>
          <pc:sldMk cId="0" sldId="265"/>
        </pc:sldMkLst>
        <pc:spChg chg="mod">
          <ac:chgData name="gdelmont" userId="YVe55JcUH99rP6MewlZ3tGKNEGVEPjc4Xtlg82HsChY=" providerId="None" clId="Web-{0A9B0133-46FB-4C1C-AC0A-DB9C4CC110DC}" dt="2022-03-06T22:57:49.619" v="5" actId="20577"/>
          <ac:spMkLst>
            <pc:docMk/>
            <pc:sldMk cId="0" sldId="265"/>
            <ac:spMk id="2365" creationId="{00000000-0000-0000-0000-000000000000}"/>
          </ac:spMkLst>
        </pc:spChg>
        <pc:spChg chg="del mod">
          <ac:chgData name="gdelmont" userId="YVe55JcUH99rP6MewlZ3tGKNEGVEPjc4Xtlg82HsChY=" providerId="None" clId="Web-{0A9B0133-46FB-4C1C-AC0A-DB9C4CC110DC}" dt="2022-03-06T22:57:54.854" v="7"/>
          <ac:spMkLst>
            <pc:docMk/>
            <pc:sldMk cId="0" sldId="265"/>
            <ac:spMk id="2367" creationId="{00000000-0000-0000-0000-000000000000}"/>
          </ac:spMkLst>
        </pc:spChg>
      </pc:sldChg>
      <pc:sldChg chg="delSp">
        <pc:chgData name="gdelmont" userId="YVe55JcUH99rP6MewlZ3tGKNEGVEPjc4Xtlg82HsChY=" providerId="None" clId="Web-{0A9B0133-46FB-4C1C-AC0A-DB9C4CC110DC}" dt="2022-03-06T22:58:04.448" v="8"/>
        <pc:sldMkLst>
          <pc:docMk/>
          <pc:sldMk cId="0" sldId="266"/>
        </pc:sldMkLst>
        <pc:spChg chg="del">
          <ac:chgData name="gdelmont" userId="YVe55JcUH99rP6MewlZ3tGKNEGVEPjc4Xtlg82HsChY=" providerId="None" clId="Web-{0A9B0133-46FB-4C1C-AC0A-DB9C4CC110DC}" dt="2022-03-06T22:58:04.448" v="8"/>
          <ac:spMkLst>
            <pc:docMk/>
            <pc:sldMk cId="0" sldId="266"/>
            <ac:spMk id="2375" creationId="{00000000-0000-0000-0000-000000000000}"/>
          </ac:spMkLst>
        </pc:spChg>
      </pc:sldChg>
    </pc:docChg>
  </pc:docChgLst>
  <pc:docChgLst>
    <pc:chgData name="gdelmont" userId="YVe55JcUH99rP6MewlZ3tGKNEGVEPjc4Xtlg82HsChY=" providerId="None" clId="Web-{826CD295-EC2A-4D26-BEEB-F69A6FB61102}"/>
    <pc:docChg chg="modSld">
      <pc:chgData name="gdelmont" userId="YVe55JcUH99rP6MewlZ3tGKNEGVEPjc4Xtlg82HsChY=" providerId="None" clId="Web-{826CD295-EC2A-4D26-BEEB-F69A6FB61102}" dt="2022-09-16T08:58:21.482" v="62" actId="20577"/>
      <pc:docMkLst>
        <pc:docMk/>
      </pc:docMkLst>
      <pc:sldChg chg="delSp modSp">
        <pc:chgData name="gdelmont" userId="YVe55JcUH99rP6MewlZ3tGKNEGVEPjc4Xtlg82HsChY=" providerId="None" clId="Web-{826CD295-EC2A-4D26-BEEB-F69A6FB61102}" dt="2022-09-16T08:52:43.500" v="3"/>
        <pc:sldMkLst>
          <pc:docMk/>
          <pc:sldMk cId="0" sldId="259"/>
        </pc:sldMkLst>
        <pc:spChg chg="del">
          <ac:chgData name="gdelmont" userId="YVe55JcUH99rP6MewlZ3tGKNEGVEPjc4Xtlg82HsChY=" providerId="None" clId="Web-{826CD295-EC2A-4D26-BEEB-F69A6FB61102}" dt="2022-09-16T08:52:39.968" v="0"/>
          <ac:spMkLst>
            <pc:docMk/>
            <pc:sldMk cId="0" sldId="259"/>
            <ac:spMk id="2313" creationId="{00000000-0000-0000-0000-000000000000}"/>
          </ac:spMkLst>
        </pc:spChg>
        <pc:spChg chg="del mod">
          <ac:chgData name="gdelmont" userId="YVe55JcUH99rP6MewlZ3tGKNEGVEPjc4Xtlg82HsChY=" providerId="None" clId="Web-{826CD295-EC2A-4D26-BEEB-F69A6FB61102}" dt="2022-09-16T08:52:43.500" v="3"/>
          <ac:spMkLst>
            <pc:docMk/>
            <pc:sldMk cId="0" sldId="259"/>
            <ac:spMk id="2314" creationId="{00000000-0000-0000-0000-000000000000}"/>
          </ac:spMkLst>
        </pc:spChg>
      </pc:sldChg>
      <pc:sldChg chg="delSp">
        <pc:chgData name="gdelmont" userId="YVe55JcUH99rP6MewlZ3tGKNEGVEPjc4Xtlg82HsChY=" providerId="None" clId="Web-{826CD295-EC2A-4D26-BEEB-F69A6FB61102}" dt="2022-09-16T08:52:53.985" v="9"/>
        <pc:sldMkLst>
          <pc:docMk/>
          <pc:sldMk cId="0" sldId="260"/>
        </pc:sldMkLst>
        <pc:spChg chg="del">
          <ac:chgData name="gdelmont" userId="YVe55JcUH99rP6MewlZ3tGKNEGVEPjc4Xtlg82HsChY=" providerId="None" clId="Web-{826CD295-EC2A-4D26-BEEB-F69A6FB61102}" dt="2022-09-16T08:52:53.985" v="9"/>
          <ac:spMkLst>
            <pc:docMk/>
            <pc:sldMk cId="0" sldId="260"/>
            <ac:spMk id="2330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2:52.188" v="8"/>
          <ac:spMkLst>
            <pc:docMk/>
            <pc:sldMk cId="0" sldId="260"/>
            <ac:spMk id="2331" creationId="{00000000-0000-0000-0000-000000000000}"/>
          </ac:spMkLst>
        </pc:spChg>
      </pc:sldChg>
      <pc:sldChg chg="delSp">
        <pc:chgData name="gdelmont" userId="YVe55JcUH99rP6MewlZ3tGKNEGVEPjc4Xtlg82HsChY=" providerId="None" clId="Web-{826CD295-EC2A-4D26-BEEB-F69A6FB61102}" dt="2022-09-16T08:52:57.500" v="11"/>
        <pc:sldMkLst>
          <pc:docMk/>
          <pc:sldMk cId="0" sldId="261"/>
        </pc:sldMkLst>
        <pc:spChg chg="del">
          <ac:chgData name="gdelmont" userId="YVe55JcUH99rP6MewlZ3tGKNEGVEPjc4Xtlg82HsChY=" providerId="None" clId="Web-{826CD295-EC2A-4D26-BEEB-F69A6FB61102}" dt="2022-09-16T08:52:57.500" v="11"/>
          <ac:spMkLst>
            <pc:docMk/>
            <pc:sldMk cId="0" sldId="261"/>
            <ac:spMk id="233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2:56.532" v="10"/>
          <ac:spMkLst>
            <pc:docMk/>
            <pc:sldMk cId="0" sldId="261"/>
            <ac:spMk id="2338" creationId="{00000000-0000-0000-0000-000000000000}"/>
          </ac:spMkLst>
        </pc:spChg>
      </pc:sldChg>
      <pc:sldChg chg="delSp modSp">
        <pc:chgData name="gdelmont" userId="YVe55JcUH99rP6MewlZ3tGKNEGVEPjc4Xtlg82HsChY=" providerId="None" clId="Web-{826CD295-EC2A-4D26-BEEB-F69A6FB61102}" dt="2022-09-16T08:53:03.876" v="15"/>
        <pc:sldMkLst>
          <pc:docMk/>
          <pc:sldMk cId="0" sldId="262"/>
        </pc:sldMkLst>
        <pc:spChg chg="del mod">
          <ac:chgData name="gdelmont" userId="YVe55JcUH99rP6MewlZ3tGKNEGVEPjc4Xtlg82HsChY=" providerId="None" clId="Web-{826CD295-EC2A-4D26-BEEB-F69A6FB61102}" dt="2022-09-16T08:53:03.876" v="15"/>
          <ac:spMkLst>
            <pc:docMk/>
            <pc:sldMk cId="0" sldId="262"/>
            <ac:spMk id="2346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03.563" v="14"/>
          <ac:spMkLst>
            <pc:docMk/>
            <pc:sldMk cId="0" sldId="262"/>
            <ac:spMk id="2347" creationId="{00000000-0000-0000-0000-000000000000}"/>
          </ac:spMkLst>
        </pc:spChg>
      </pc:sldChg>
      <pc:sldChg chg="delSp">
        <pc:chgData name="gdelmont" userId="YVe55JcUH99rP6MewlZ3tGKNEGVEPjc4Xtlg82HsChY=" providerId="None" clId="Web-{826CD295-EC2A-4D26-BEEB-F69A6FB61102}" dt="2022-09-16T08:53:10.267" v="17"/>
        <pc:sldMkLst>
          <pc:docMk/>
          <pc:sldMk cId="0" sldId="263"/>
        </pc:sldMkLst>
        <pc:spChg chg="del">
          <ac:chgData name="gdelmont" userId="YVe55JcUH99rP6MewlZ3tGKNEGVEPjc4Xtlg82HsChY=" providerId="None" clId="Web-{826CD295-EC2A-4D26-BEEB-F69A6FB61102}" dt="2022-09-16T08:53:07.001" v="16"/>
          <ac:spMkLst>
            <pc:docMk/>
            <pc:sldMk cId="0" sldId="263"/>
            <ac:spMk id="2355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10.267" v="17"/>
          <ac:spMkLst>
            <pc:docMk/>
            <pc:sldMk cId="0" sldId="263"/>
            <ac:spMk id="2356" creationId="{00000000-0000-0000-0000-000000000000}"/>
          </ac:spMkLst>
        </pc:spChg>
      </pc:sldChg>
      <pc:sldChg chg="delSp modSp">
        <pc:chgData name="gdelmont" userId="YVe55JcUH99rP6MewlZ3tGKNEGVEPjc4Xtlg82HsChY=" providerId="None" clId="Web-{826CD295-EC2A-4D26-BEEB-F69A6FB61102}" dt="2022-09-16T08:53:16.001" v="21"/>
        <pc:sldMkLst>
          <pc:docMk/>
          <pc:sldMk cId="0" sldId="264"/>
        </pc:sldMkLst>
        <pc:spChg chg="del mod">
          <ac:chgData name="gdelmont" userId="YVe55JcUH99rP6MewlZ3tGKNEGVEPjc4Xtlg82HsChY=" providerId="None" clId="Web-{826CD295-EC2A-4D26-BEEB-F69A6FB61102}" dt="2022-09-16T08:53:16.001" v="21"/>
          <ac:spMkLst>
            <pc:docMk/>
            <pc:sldMk cId="0" sldId="264"/>
            <ac:spMk id="2362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15.095" v="20"/>
          <ac:spMkLst>
            <pc:docMk/>
            <pc:sldMk cId="0" sldId="264"/>
            <ac:spMk id="2363" creationId="{00000000-0000-0000-0000-000000000000}"/>
          </ac:spMkLst>
        </pc:spChg>
      </pc:sldChg>
      <pc:sldChg chg="delSp">
        <pc:chgData name="gdelmont" userId="YVe55JcUH99rP6MewlZ3tGKNEGVEPjc4Xtlg82HsChY=" providerId="None" clId="Web-{826CD295-EC2A-4D26-BEEB-F69A6FB61102}" dt="2022-09-16T08:53:21.111" v="23"/>
        <pc:sldMkLst>
          <pc:docMk/>
          <pc:sldMk cId="0" sldId="266"/>
        </pc:sldMkLst>
        <pc:spChg chg="del">
          <ac:chgData name="gdelmont" userId="YVe55JcUH99rP6MewlZ3tGKNEGVEPjc4Xtlg82HsChY=" providerId="None" clId="Web-{826CD295-EC2A-4D26-BEEB-F69A6FB61102}" dt="2022-09-16T08:53:21.111" v="23"/>
          <ac:spMkLst>
            <pc:docMk/>
            <pc:sldMk cId="0" sldId="266"/>
            <ac:spMk id="2376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18.626" v="22"/>
          <ac:spMkLst>
            <pc:docMk/>
            <pc:sldMk cId="0" sldId="266"/>
            <ac:spMk id="2377" creationId="{00000000-0000-0000-0000-000000000000}"/>
          </ac:spMkLst>
        </pc:spChg>
      </pc:sldChg>
      <pc:sldChg chg="delSp">
        <pc:chgData name="gdelmont" userId="YVe55JcUH99rP6MewlZ3tGKNEGVEPjc4Xtlg82HsChY=" providerId="None" clId="Web-{826CD295-EC2A-4D26-BEEB-F69A6FB61102}" dt="2022-09-16T08:53:25.173" v="25"/>
        <pc:sldMkLst>
          <pc:docMk/>
          <pc:sldMk cId="0" sldId="267"/>
        </pc:sldMkLst>
        <pc:spChg chg="del">
          <ac:chgData name="gdelmont" userId="YVe55JcUH99rP6MewlZ3tGKNEGVEPjc4Xtlg82HsChY=" providerId="None" clId="Web-{826CD295-EC2A-4D26-BEEB-F69A6FB61102}" dt="2022-09-16T08:53:25.173" v="25"/>
          <ac:spMkLst>
            <pc:docMk/>
            <pc:sldMk cId="0" sldId="267"/>
            <ac:spMk id="2383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23.533" v="24"/>
          <ac:spMkLst>
            <pc:docMk/>
            <pc:sldMk cId="0" sldId="267"/>
            <ac:spMk id="2384" creationId="{00000000-0000-0000-0000-000000000000}"/>
          </ac:spMkLst>
        </pc:spChg>
      </pc:sldChg>
      <pc:sldChg chg="delSp modSp">
        <pc:chgData name="gdelmont" userId="YVe55JcUH99rP6MewlZ3tGKNEGVEPjc4Xtlg82HsChY=" providerId="None" clId="Web-{826CD295-EC2A-4D26-BEEB-F69A6FB61102}" dt="2022-09-16T08:52:50.156" v="7"/>
        <pc:sldMkLst>
          <pc:docMk/>
          <pc:sldMk cId="3289565344" sldId="272"/>
        </pc:sldMkLst>
        <pc:spChg chg="del mod">
          <ac:chgData name="gdelmont" userId="YVe55JcUH99rP6MewlZ3tGKNEGVEPjc4Xtlg82HsChY=" providerId="None" clId="Web-{826CD295-EC2A-4D26-BEEB-F69A6FB61102}" dt="2022-09-16T08:52:50.156" v="7"/>
          <ac:spMkLst>
            <pc:docMk/>
            <pc:sldMk cId="3289565344" sldId="272"/>
            <ac:spMk id="2330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2:48.438" v="6"/>
          <ac:spMkLst>
            <pc:docMk/>
            <pc:sldMk cId="3289565344" sldId="272"/>
            <ac:spMk id="2331" creationId="{00000000-0000-0000-0000-000000000000}"/>
          </ac:spMkLst>
        </pc:spChg>
      </pc:sldChg>
      <pc:sldChg chg="delSp">
        <pc:chgData name="gdelmont" userId="YVe55JcUH99rP6MewlZ3tGKNEGVEPjc4Xtlg82HsChY=" providerId="None" clId="Web-{826CD295-EC2A-4D26-BEEB-F69A6FB61102}" dt="2022-09-16T08:53:29.002" v="27"/>
        <pc:sldMkLst>
          <pc:docMk/>
          <pc:sldMk cId="4216035224" sldId="275"/>
        </pc:sldMkLst>
        <pc:spChg chg="del">
          <ac:chgData name="gdelmont" userId="YVe55JcUH99rP6MewlZ3tGKNEGVEPjc4Xtlg82HsChY=" providerId="None" clId="Web-{826CD295-EC2A-4D26-BEEB-F69A6FB61102}" dt="2022-09-16T08:53:29.002" v="27"/>
          <ac:spMkLst>
            <pc:docMk/>
            <pc:sldMk cId="4216035224" sldId="275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28.064" v="26"/>
          <ac:spMkLst>
            <pc:docMk/>
            <pc:sldMk cId="4216035224" sldId="275"/>
            <ac:spMk id="2398" creationId="{00000000-0000-0000-0000-000000000000}"/>
          </ac:spMkLst>
        </pc:spChg>
      </pc:sldChg>
      <pc:sldChg chg="delSp">
        <pc:chgData name="gdelmont" userId="YVe55JcUH99rP6MewlZ3tGKNEGVEPjc4Xtlg82HsChY=" providerId="None" clId="Web-{826CD295-EC2A-4D26-BEEB-F69A6FB61102}" dt="2022-09-16T08:53:41.002" v="33"/>
        <pc:sldMkLst>
          <pc:docMk/>
          <pc:sldMk cId="2155514851" sldId="276"/>
        </pc:sldMkLst>
        <pc:spChg chg="del">
          <ac:chgData name="gdelmont" userId="YVe55JcUH99rP6MewlZ3tGKNEGVEPjc4Xtlg82HsChY=" providerId="None" clId="Web-{826CD295-EC2A-4D26-BEEB-F69A6FB61102}" dt="2022-09-16T08:53:39.299" v="32"/>
          <ac:spMkLst>
            <pc:docMk/>
            <pc:sldMk cId="2155514851" sldId="276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41.002" v="33"/>
          <ac:spMkLst>
            <pc:docMk/>
            <pc:sldMk cId="2155514851" sldId="276"/>
            <ac:spMk id="2398" creationId="{00000000-0000-0000-0000-000000000000}"/>
          </ac:spMkLst>
        </pc:spChg>
      </pc:sldChg>
      <pc:sldChg chg="delSp">
        <pc:chgData name="gdelmont" userId="YVe55JcUH99rP6MewlZ3tGKNEGVEPjc4Xtlg82HsChY=" providerId="None" clId="Web-{826CD295-EC2A-4D26-BEEB-F69A6FB61102}" dt="2022-09-16T08:53:44.080" v="35"/>
        <pc:sldMkLst>
          <pc:docMk/>
          <pc:sldMk cId="1003406534" sldId="277"/>
        </pc:sldMkLst>
        <pc:spChg chg="del">
          <ac:chgData name="gdelmont" userId="YVe55JcUH99rP6MewlZ3tGKNEGVEPjc4Xtlg82HsChY=" providerId="None" clId="Web-{826CD295-EC2A-4D26-BEEB-F69A6FB61102}" dt="2022-09-16T08:53:42.924" v="34"/>
          <ac:spMkLst>
            <pc:docMk/>
            <pc:sldMk cId="1003406534" sldId="277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44.080" v="35"/>
          <ac:spMkLst>
            <pc:docMk/>
            <pc:sldMk cId="1003406534" sldId="277"/>
            <ac:spMk id="2398" creationId="{00000000-0000-0000-0000-000000000000}"/>
          </ac:spMkLst>
        </pc:spChg>
      </pc:sldChg>
      <pc:sldChg chg="delSp">
        <pc:chgData name="gdelmont" userId="YVe55JcUH99rP6MewlZ3tGKNEGVEPjc4Xtlg82HsChY=" providerId="None" clId="Web-{826CD295-EC2A-4D26-BEEB-F69A6FB61102}" dt="2022-09-16T08:53:49.049" v="37"/>
        <pc:sldMkLst>
          <pc:docMk/>
          <pc:sldMk cId="3522113490" sldId="278"/>
        </pc:sldMkLst>
        <pc:spChg chg="del">
          <ac:chgData name="gdelmont" userId="YVe55JcUH99rP6MewlZ3tGKNEGVEPjc4Xtlg82HsChY=" providerId="None" clId="Web-{826CD295-EC2A-4D26-BEEB-F69A6FB61102}" dt="2022-09-16T08:53:48.034" v="36"/>
          <ac:spMkLst>
            <pc:docMk/>
            <pc:sldMk cId="3522113490" sldId="278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49.049" v="37"/>
          <ac:spMkLst>
            <pc:docMk/>
            <pc:sldMk cId="3522113490" sldId="278"/>
            <ac:spMk id="2398" creationId="{00000000-0000-0000-0000-000000000000}"/>
          </ac:spMkLst>
        </pc:spChg>
      </pc:sldChg>
      <pc:sldChg chg="delSp modSp">
        <pc:chgData name="gdelmont" userId="YVe55JcUH99rP6MewlZ3tGKNEGVEPjc4Xtlg82HsChY=" providerId="None" clId="Web-{826CD295-EC2A-4D26-BEEB-F69A6FB61102}" dt="2022-09-16T08:58:21.482" v="62" actId="20577"/>
        <pc:sldMkLst>
          <pc:docMk/>
          <pc:sldMk cId="2240604896" sldId="279"/>
        </pc:sldMkLst>
        <pc:spChg chg="mod">
          <ac:chgData name="gdelmont" userId="YVe55JcUH99rP6MewlZ3tGKNEGVEPjc4Xtlg82HsChY=" providerId="None" clId="Web-{826CD295-EC2A-4D26-BEEB-F69A6FB61102}" dt="2022-09-16T08:58:21.482" v="62" actId="20577"/>
          <ac:spMkLst>
            <pc:docMk/>
            <pc:sldMk cId="2240604896" sldId="279"/>
            <ac:spMk id="3" creationId="{6E79C230-96FB-2BA2-3B50-C49A4EAC0944}"/>
          </ac:spMkLst>
        </pc:spChg>
        <pc:spChg chg="del">
          <ac:chgData name="gdelmont" userId="YVe55JcUH99rP6MewlZ3tGKNEGVEPjc4Xtlg82HsChY=" providerId="None" clId="Web-{826CD295-EC2A-4D26-BEEB-F69A6FB61102}" dt="2022-09-16T08:53:51.924" v="38"/>
          <ac:spMkLst>
            <pc:docMk/>
            <pc:sldMk cId="2240604896" sldId="279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53.065" v="39"/>
          <ac:spMkLst>
            <pc:docMk/>
            <pc:sldMk cId="2240604896" sldId="279"/>
            <ac:spMk id="2398" creationId="{00000000-0000-0000-0000-000000000000}"/>
          </ac:spMkLst>
        </pc:spChg>
      </pc:sldChg>
      <pc:sldChg chg="delSp modSp">
        <pc:chgData name="gdelmont" userId="YVe55JcUH99rP6MewlZ3tGKNEGVEPjc4Xtlg82HsChY=" providerId="None" clId="Web-{826CD295-EC2A-4D26-BEEB-F69A6FB61102}" dt="2022-09-16T08:53:57.956" v="43"/>
        <pc:sldMkLst>
          <pc:docMk/>
          <pc:sldMk cId="3488510393" sldId="280"/>
        </pc:sldMkLst>
        <pc:spChg chg="del mod">
          <ac:chgData name="gdelmont" userId="YVe55JcUH99rP6MewlZ3tGKNEGVEPjc4Xtlg82HsChY=" providerId="None" clId="Web-{826CD295-EC2A-4D26-BEEB-F69A6FB61102}" dt="2022-09-16T08:53:57.956" v="43"/>
          <ac:spMkLst>
            <pc:docMk/>
            <pc:sldMk cId="3488510393" sldId="280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56.987" v="42"/>
          <ac:spMkLst>
            <pc:docMk/>
            <pc:sldMk cId="3488510393" sldId="280"/>
            <ac:spMk id="2398" creationId="{00000000-0000-0000-0000-000000000000}"/>
          </ac:spMkLst>
        </pc:spChg>
      </pc:sldChg>
      <pc:sldChg chg="delSp modSp">
        <pc:chgData name="gdelmont" userId="YVe55JcUH99rP6MewlZ3tGKNEGVEPjc4Xtlg82HsChY=" providerId="None" clId="Web-{826CD295-EC2A-4D26-BEEB-F69A6FB61102}" dt="2022-09-16T08:54:12.707" v="47"/>
        <pc:sldMkLst>
          <pc:docMk/>
          <pc:sldMk cId="2836420127" sldId="281"/>
        </pc:sldMkLst>
        <pc:spChg chg="del mod">
          <ac:chgData name="gdelmont" userId="YVe55JcUH99rP6MewlZ3tGKNEGVEPjc4Xtlg82HsChY=" providerId="None" clId="Web-{826CD295-EC2A-4D26-BEEB-F69A6FB61102}" dt="2022-09-16T08:54:10.800" v="46"/>
          <ac:spMkLst>
            <pc:docMk/>
            <pc:sldMk cId="2836420127" sldId="281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4:12.707" v="47"/>
          <ac:spMkLst>
            <pc:docMk/>
            <pc:sldMk cId="2836420127" sldId="281"/>
            <ac:spMk id="2398" creationId="{00000000-0000-0000-0000-000000000000}"/>
          </ac:spMkLst>
        </pc:spChg>
      </pc:sldChg>
      <pc:sldChg chg="delSp modSp">
        <pc:chgData name="gdelmont" userId="YVe55JcUH99rP6MewlZ3tGKNEGVEPjc4Xtlg82HsChY=" providerId="None" clId="Web-{826CD295-EC2A-4D26-BEEB-F69A6FB61102}" dt="2022-09-16T08:53:35.330" v="31"/>
        <pc:sldMkLst>
          <pc:docMk/>
          <pc:sldMk cId="2180034364" sldId="282"/>
        </pc:sldMkLst>
        <pc:spChg chg="del mod">
          <ac:chgData name="gdelmont" userId="YVe55JcUH99rP6MewlZ3tGKNEGVEPjc4Xtlg82HsChY=" providerId="None" clId="Web-{826CD295-EC2A-4D26-BEEB-F69A6FB61102}" dt="2022-09-16T08:53:35.330" v="31"/>
          <ac:spMkLst>
            <pc:docMk/>
            <pc:sldMk cId="2180034364" sldId="282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3:31.377" v="28"/>
          <ac:spMkLst>
            <pc:docMk/>
            <pc:sldMk cId="2180034364" sldId="282"/>
            <ac:spMk id="2398" creationId="{00000000-0000-0000-0000-000000000000}"/>
          </ac:spMkLst>
        </pc:spChg>
      </pc:sldChg>
      <pc:sldChg chg="delSp modSp">
        <pc:chgData name="gdelmont" userId="YVe55JcUH99rP6MewlZ3tGKNEGVEPjc4Xtlg82HsChY=" providerId="None" clId="Web-{826CD295-EC2A-4D26-BEEB-F69A6FB61102}" dt="2022-09-16T08:54:18.629" v="51"/>
        <pc:sldMkLst>
          <pc:docMk/>
          <pc:sldMk cId="716759406" sldId="283"/>
        </pc:sldMkLst>
        <pc:spChg chg="del mod">
          <ac:chgData name="gdelmont" userId="YVe55JcUH99rP6MewlZ3tGKNEGVEPjc4Xtlg82HsChY=" providerId="None" clId="Web-{826CD295-EC2A-4D26-BEEB-F69A6FB61102}" dt="2022-09-16T08:54:17.035" v="50"/>
          <ac:spMkLst>
            <pc:docMk/>
            <pc:sldMk cId="716759406" sldId="283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4:18.629" v="51"/>
          <ac:spMkLst>
            <pc:docMk/>
            <pc:sldMk cId="716759406" sldId="283"/>
            <ac:spMk id="2398" creationId="{00000000-0000-0000-0000-000000000000}"/>
          </ac:spMkLst>
        </pc:spChg>
      </pc:sldChg>
      <pc:sldChg chg="delSp modSp">
        <pc:chgData name="gdelmont" userId="YVe55JcUH99rP6MewlZ3tGKNEGVEPjc4Xtlg82HsChY=" providerId="None" clId="Web-{826CD295-EC2A-4D26-BEEB-F69A6FB61102}" dt="2022-09-16T08:54:30.692" v="55"/>
        <pc:sldMkLst>
          <pc:docMk/>
          <pc:sldMk cId="2081633356" sldId="284"/>
        </pc:sldMkLst>
        <pc:spChg chg="del mod">
          <ac:chgData name="gdelmont" userId="YVe55JcUH99rP6MewlZ3tGKNEGVEPjc4Xtlg82HsChY=" providerId="None" clId="Web-{826CD295-EC2A-4D26-BEEB-F69A6FB61102}" dt="2022-09-16T08:54:30.692" v="55"/>
          <ac:spMkLst>
            <pc:docMk/>
            <pc:sldMk cId="2081633356" sldId="284"/>
            <ac:spMk id="2397" creationId="{00000000-0000-0000-0000-000000000000}"/>
          </ac:spMkLst>
        </pc:spChg>
        <pc:spChg chg="del">
          <ac:chgData name="gdelmont" userId="YVe55JcUH99rP6MewlZ3tGKNEGVEPjc4Xtlg82HsChY=" providerId="None" clId="Web-{826CD295-EC2A-4D26-BEEB-F69A6FB61102}" dt="2022-09-16T08:54:29.723" v="54"/>
          <ac:spMkLst>
            <pc:docMk/>
            <pc:sldMk cId="2081633356" sldId="284"/>
            <ac:spMk id="2398" creationId="{00000000-0000-0000-0000-000000000000}"/>
          </ac:spMkLst>
        </pc:spChg>
      </pc:sldChg>
    </pc:docChg>
  </pc:docChgLst>
  <pc:docChgLst>
    <pc:chgData name="Gianmaria Del Monte" userId="YVe55JcUH99rP6MewlZ3tGKNEGVEPjc4Xtlg82HsChY=" providerId="None" clId="Web-{E9821374-C655-4109-9B00-E8821718A28F}"/>
    <pc:docChg chg="addSld delSld modSld">
      <pc:chgData name="Gianmaria Del Monte" userId="YVe55JcUH99rP6MewlZ3tGKNEGVEPjc4Xtlg82HsChY=" providerId="None" clId="Web-{E9821374-C655-4109-9B00-E8821718A28F}" dt="2023-04-26T13:06:52.299" v="858" actId="1076"/>
      <pc:docMkLst>
        <pc:docMk/>
      </pc:docMkLst>
      <pc:sldChg chg="modSp">
        <pc:chgData name="Gianmaria Del Monte" userId="YVe55JcUH99rP6MewlZ3tGKNEGVEPjc4Xtlg82HsChY=" providerId="None" clId="Web-{E9821374-C655-4109-9B00-E8821718A28F}" dt="2023-04-26T12:11:36.226" v="33"/>
        <pc:sldMkLst>
          <pc:docMk/>
          <pc:sldMk cId="0" sldId="256"/>
        </pc:sldMkLst>
        <pc:spChg chg="mod">
          <ac:chgData name="Gianmaria Del Monte" userId="YVe55JcUH99rP6MewlZ3tGKNEGVEPjc4Xtlg82HsChY=" providerId="None" clId="Web-{E9821374-C655-4109-9B00-E8821718A28F}" dt="2023-04-26T12:11:36.226" v="33"/>
          <ac:spMkLst>
            <pc:docMk/>
            <pc:sldMk cId="0" sldId="256"/>
            <ac:spMk id="2291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08:50.502" v="29" actId="1076"/>
          <ac:spMkLst>
            <pc:docMk/>
            <pc:sldMk cId="0" sldId="256"/>
            <ac:spMk id="2293" creationId="{00000000-0000-0000-0000-000000000000}"/>
          </ac:spMkLst>
        </pc:spChg>
      </pc:sldChg>
      <pc:sldChg chg="modSp">
        <pc:chgData name="Gianmaria Del Monte" userId="YVe55JcUH99rP6MewlZ3tGKNEGVEPjc4Xtlg82HsChY=" providerId="None" clId="Web-{E9821374-C655-4109-9B00-E8821718A28F}" dt="2023-04-26T12:16:31.360" v="230" actId="20577"/>
        <pc:sldMkLst>
          <pc:docMk/>
          <pc:sldMk cId="0" sldId="259"/>
        </pc:sldMkLst>
        <pc:spChg chg="mod">
          <ac:chgData name="Gianmaria Del Monte" userId="YVe55JcUH99rP6MewlZ3tGKNEGVEPjc4Xtlg82HsChY=" providerId="None" clId="Web-{E9821374-C655-4109-9B00-E8821718A28F}" dt="2023-04-26T12:15:00.717" v="122" actId="20577"/>
          <ac:spMkLst>
            <pc:docMk/>
            <pc:sldMk cId="0" sldId="259"/>
            <ac:spMk id="2308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16:31.360" v="230" actId="20577"/>
          <ac:spMkLst>
            <pc:docMk/>
            <pc:sldMk cId="0" sldId="259"/>
            <ac:spMk id="2310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15:04.920" v="123" actId="20577"/>
          <ac:spMkLst>
            <pc:docMk/>
            <pc:sldMk cId="0" sldId="259"/>
            <ac:spMk id="2312" creationId="{00000000-0000-0000-0000-000000000000}"/>
          </ac:spMkLst>
        </pc:spChg>
      </pc:sldChg>
      <pc:sldChg chg="modSp">
        <pc:chgData name="Gianmaria Del Monte" userId="YVe55JcUH99rP6MewlZ3tGKNEGVEPjc4Xtlg82HsChY=" providerId="None" clId="Web-{E9821374-C655-4109-9B00-E8821718A28F}" dt="2023-04-26T12:17:36.144" v="235" actId="20577"/>
        <pc:sldMkLst>
          <pc:docMk/>
          <pc:sldMk cId="0" sldId="260"/>
        </pc:sldMkLst>
        <pc:spChg chg="mod">
          <ac:chgData name="Gianmaria Del Monte" userId="YVe55JcUH99rP6MewlZ3tGKNEGVEPjc4Xtlg82HsChY=" providerId="None" clId="Web-{E9821374-C655-4109-9B00-E8821718A28F}" dt="2023-04-26T12:17:30.565" v="233" actId="20577"/>
          <ac:spMkLst>
            <pc:docMk/>
            <pc:sldMk cId="0" sldId="260"/>
            <ac:spMk id="2316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17:36.144" v="235" actId="20577"/>
          <ac:spMkLst>
            <pc:docMk/>
            <pc:sldMk cId="0" sldId="260"/>
            <ac:spMk id="2318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17:33.034" v="234" actId="20577"/>
          <ac:spMkLst>
            <pc:docMk/>
            <pc:sldMk cId="0" sldId="260"/>
            <ac:spMk id="2319" creationId="{00000000-0000-0000-0000-000000000000}"/>
          </ac:spMkLst>
        </pc:spChg>
      </pc:sldChg>
      <pc:sldChg chg="modSp">
        <pc:chgData name="Gianmaria Del Monte" userId="YVe55JcUH99rP6MewlZ3tGKNEGVEPjc4Xtlg82HsChY=" providerId="None" clId="Web-{E9821374-C655-4109-9B00-E8821718A28F}" dt="2023-04-26T12:18:47.443" v="278" actId="20577"/>
        <pc:sldMkLst>
          <pc:docMk/>
          <pc:sldMk cId="0" sldId="261"/>
        </pc:sldMkLst>
        <pc:spChg chg="mod">
          <ac:chgData name="Gianmaria Del Monte" userId="YVe55JcUH99rP6MewlZ3tGKNEGVEPjc4Xtlg82HsChY=" providerId="None" clId="Web-{E9821374-C655-4109-9B00-E8821718A28F}" dt="2023-04-26T12:18:08.629" v="236" actId="20577"/>
          <ac:spMkLst>
            <pc:docMk/>
            <pc:sldMk cId="0" sldId="261"/>
            <ac:spMk id="2333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18:47.443" v="278" actId="20577"/>
          <ac:spMkLst>
            <pc:docMk/>
            <pc:sldMk cId="0" sldId="261"/>
            <ac:spMk id="2335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18:09.363" v="237" actId="20577"/>
          <ac:spMkLst>
            <pc:docMk/>
            <pc:sldMk cId="0" sldId="261"/>
            <ac:spMk id="2336" creationId="{00000000-0000-0000-0000-000000000000}"/>
          </ac:spMkLst>
        </pc:spChg>
      </pc:sldChg>
      <pc:sldChg chg="del">
        <pc:chgData name="Gianmaria Del Monte" userId="YVe55JcUH99rP6MewlZ3tGKNEGVEPjc4Xtlg82HsChY=" providerId="None" clId="Web-{E9821374-C655-4109-9B00-E8821718A28F}" dt="2023-04-26T12:19:15.240" v="279"/>
        <pc:sldMkLst>
          <pc:docMk/>
          <pc:sldMk cId="0" sldId="262"/>
        </pc:sldMkLst>
      </pc:sldChg>
      <pc:sldChg chg="del">
        <pc:chgData name="Gianmaria Del Monte" userId="YVe55JcUH99rP6MewlZ3tGKNEGVEPjc4Xtlg82HsChY=" providerId="None" clId="Web-{E9821374-C655-4109-9B00-E8821718A28F}" dt="2023-04-26T12:19:22.991" v="280"/>
        <pc:sldMkLst>
          <pc:docMk/>
          <pc:sldMk cId="0" sldId="263"/>
        </pc:sldMkLst>
      </pc:sldChg>
      <pc:sldChg chg="addSp delSp modSp del mod modShow">
        <pc:chgData name="Gianmaria Del Monte" userId="YVe55JcUH99rP6MewlZ3tGKNEGVEPjc4Xtlg82HsChY=" providerId="None" clId="Web-{E9821374-C655-4109-9B00-E8821718A28F}" dt="2023-04-26T12:39:49.014" v="716"/>
        <pc:sldMkLst>
          <pc:docMk/>
          <pc:sldMk cId="0" sldId="266"/>
        </pc:sldMkLst>
        <pc:spChg chg="mod">
          <ac:chgData name="Gianmaria Del Monte" userId="YVe55JcUH99rP6MewlZ3tGKNEGVEPjc4Xtlg82HsChY=" providerId="None" clId="Web-{E9821374-C655-4109-9B00-E8821718A28F}" dt="2023-04-26T12:19:44.960" v="292" actId="20577"/>
          <ac:spMkLst>
            <pc:docMk/>
            <pc:sldMk cId="0" sldId="266"/>
            <ac:spMk id="2372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23:34.077" v="541" actId="20577"/>
          <ac:spMkLst>
            <pc:docMk/>
            <pc:sldMk cId="0" sldId="266"/>
            <ac:spMk id="2374" creationId="{00000000-0000-0000-0000-000000000000}"/>
          </ac:spMkLst>
        </pc:spChg>
        <pc:picChg chg="add del mod">
          <ac:chgData name="Gianmaria Del Monte" userId="YVe55JcUH99rP6MewlZ3tGKNEGVEPjc4Xtlg82HsChY=" providerId="None" clId="Web-{E9821374-C655-4109-9B00-E8821718A28F}" dt="2023-04-26T12:26:00.175" v="548"/>
          <ac:picMkLst>
            <pc:docMk/>
            <pc:sldMk cId="0" sldId="266"/>
            <ac:picMk id="2" creationId="{EC6B2023-0EFE-5DB8-9911-8EFE0D251B86}"/>
          </ac:picMkLst>
        </pc:picChg>
        <pc:picChg chg="add del mod">
          <ac:chgData name="Gianmaria Del Monte" userId="YVe55JcUH99rP6MewlZ3tGKNEGVEPjc4Xtlg82HsChY=" providerId="None" clId="Web-{E9821374-C655-4109-9B00-E8821718A28F}" dt="2023-04-26T12:26:02.128" v="550"/>
          <ac:picMkLst>
            <pc:docMk/>
            <pc:sldMk cId="0" sldId="266"/>
            <ac:picMk id="3" creationId="{D03CAF4D-1266-F96C-8EA7-A965D83BC05F}"/>
          </ac:picMkLst>
        </pc:picChg>
        <pc:picChg chg="add del mod">
          <ac:chgData name="Gianmaria Del Monte" userId="YVe55JcUH99rP6MewlZ3tGKNEGVEPjc4Xtlg82HsChY=" providerId="None" clId="Web-{E9821374-C655-4109-9B00-E8821718A28F}" dt="2023-04-26T12:26:00.238" v="549"/>
          <ac:picMkLst>
            <pc:docMk/>
            <pc:sldMk cId="0" sldId="266"/>
            <ac:picMk id="4" creationId="{4D5382F4-F2A0-C717-4265-B286EFDB246E}"/>
          </ac:picMkLst>
        </pc:picChg>
        <pc:picChg chg="add mod">
          <ac:chgData name="Gianmaria Del Monte" userId="YVe55JcUH99rP6MewlZ3tGKNEGVEPjc4Xtlg82HsChY=" providerId="None" clId="Web-{E9821374-C655-4109-9B00-E8821718A28F}" dt="2023-04-26T12:30:57.294" v="571" actId="1076"/>
          <ac:picMkLst>
            <pc:docMk/>
            <pc:sldMk cId="0" sldId="266"/>
            <ac:picMk id="5" creationId="{9C06D150-7A99-5838-8EE1-AF0738D1D82C}"/>
          </ac:picMkLst>
        </pc:picChg>
        <pc:picChg chg="add mod">
          <ac:chgData name="Gianmaria Del Monte" userId="YVe55JcUH99rP6MewlZ3tGKNEGVEPjc4Xtlg82HsChY=" providerId="None" clId="Web-{E9821374-C655-4109-9B00-E8821718A28F}" dt="2023-04-26T12:30:57.310" v="572" actId="1076"/>
          <ac:picMkLst>
            <pc:docMk/>
            <pc:sldMk cId="0" sldId="266"/>
            <ac:picMk id="6" creationId="{1C28FFCD-169D-E2A6-732A-3E1585469110}"/>
          </ac:picMkLst>
        </pc:picChg>
        <pc:picChg chg="add mod">
          <ac:chgData name="Gianmaria Del Monte" userId="YVe55JcUH99rP6MewlZ3tGKNEGVEPjc4Xtlg82HsChY=" providerId="None" clId="Web-{E9821374-C655-4109-9B00-E8821718A28F}" dt="2023-04-26T12:30:57.325" v="573" actId="1076"/>
          <ac:picMkLst>
            <pc:docMk/>
            <pc:sldMk cId="0" sldId="266"/>
            <ac:picMk id="7" creationId="{56EC6F3D-0898-1AE3-DC2A-96BD2AA5733E}"/>
          </ac:picMkLst>
        </pc:picChg>
        <pc:picChg chg="add mod">
          <ac:chgData name="Gianmaria Del Monte" userId="YVe55JcUH99rP6MewlZ3tGKNEGVEPjc4Xtlg82HsChY=" providerId="None" clId="Web-{E9821374-C655-4109-9B00-E8821718A28F}" dt="2023-04-26T12:30:57.341" v="574" actId="1076"/>
          <ac:picMkLst>
            <pc:docMk/>
            <pc:sldMk cId="0" sldId="266"/>
            <ac:picMk id="8" creationId="{577147B9-D8F7-9BB8-2D31-B9954B4C2181}"/>
          </ac:picMkLst>
        </pc:picChg>
      </pc:sldChg>
      <pc:sldChg chg="modSp del mod modShow">
        <pc:chgData name="Gianmaria Del Monte" userId="YVe55JcUH99rP6MewlZ3tGKNEGVEPjc4Xtlg82HsChY=" providerId="None" clId="Web-{E9821374-C655-4109-9B00-E8821718A28F}" dt="2023-04-26T12:39:49.014" v="715"/>
        <pc:sldMkLst>
          <pc:docMk/>
          <pc:sldMk cId="0" sldId="267"/>
        </pc:sldMkLst>
        <pc:spChg chg="mod">
          <ac:chgData name="Gianmaria Del Monte" userId="YVe55JcUH99rP6MewlZ3tGKNEGVEPjc4Xtlg82HsChY=" providerId="None" clId="Web-{E9821374-C655-4109-9B00-E8821718A28F}" dt="2023-04-26T12:31:30.389" v="577" actId="20577"/>
          <ac:spMkLst>
            <pc:docMk/>
            <pc:sldMk cId="0" sldId="267"/>
            <ac:spMk id="2379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31:34.404" v="578" actId="20577"/>
          <ac:spMkLst>
            <pc:docMk/>
            <pc:sldMk cId="0" sldId="267"/>
            <ac:spMk id="2381" creationId="{00000000-0000-0000-0000-000000000000}"/>
          </ac:spMkLst>
        </pc:spChg>
      </pc:sldChg>
      <pc:sldChg chg="addSp delSp modSp">
        <pc:chgData name="Gianmaria Del Monte" userId="YVe55JcUH99rP6MewlZ3tGKNEGVEPjc4Xtlg82HsChY=" providerId="None" clId="Web-{E9821374-C655-4109-9B00-E8821718A28F}" dt="2023-04-26T13:04:21.373" v="849" actId="20577"/>
        <pc:sldMkLst>
          <pc:docMk/>
          <pc:sldMk cId="0" sldId="271"/>
        </pc:sldMkLst>
        <pc:spChg chg="add del mod">
          <ac:chgData name="Gianmaria Del Monte" userId="YVe55JcUH99rP6MewlZ3tGKNEGVEPjc4Xtlg82HsChY=" providerId="None" clId="Web-{E9821374-C655-4109-9B00-E8821718A28F}" dt="2023-04-26T13:04:21.373" v="849" actId="20577"/>
          <ac:spMkLst>
            <pc:docMk/>
            <pc:sldMk cId="0" sldId="271"/>
            <ac:spMk id="3" creationId="{DAAFCB0B-9107-1EDC-74D2-EBC73F9A38B2}"/>
          </ac:spMkLst>
        </pc:spChg>
        <pc:spChg chg="add del mod">
          <ac:chgData name="Gianmaria Del Monte" userId="YVe55JcUH99rP6MewlZ3tGKNEGVEPjc4Xtlg82HsChY=" providerId="None" clId="Web-{E9821374-C655-4109-9B00-E8821718A28F}" dt="2023-04-26T13:03:26.605" v="834"/>
          <ac:spMkLst>
            <pc:docMk/>
            <pc:sldMk cId="0" sldId="271"/>
            <ac:spMk id="2406" creationId="{00000000-0000-0000-0000-000000000000}"/>
          </ac:spMkLst>
        </pc:spChg>
      </pc:sldChg>
      <pc:sldChg chg="delSp modSp">
        <pc:chgData name="Gianmaria Del Monte" userId="YVe55JcUH99rP6MewlZ3tGKNEGVEPjc4Xtlg82HsChY=" providerId="None" clId="Web-{E9821374-C655-4109-9B00-E8821718A28F}" dt="2023-04-26T12:16:53.377" v="231"/>
        <pc:sldMkLst>
          <pc:docMk/>
          <pc:sldMk cId="3289565344" sldId="272"/>
        </pc:sldMkLst>
        <pc:spChg chg="mod">
          <ac:chgData name="Gianmaria Del Monte" userId="YVe55JcUH99rP6MewlZ3tGKNEGVEPjc4Xtlg82HsChY=" providerId="None" clId="Web-{E9821374-C655-4109-9B00-E8821718A28F}" dt="2023-04-26T12:14:55.138" v="121" actId="20577"/>
          <ac:spMkLst>
            <pc:docMk/>
            <pc:sldMk cId="3289565344" sldId="272"/>
            <ac:spMk id="2316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14:41.497" v="119" actId="20577"/>
          <ac:spMkLst>
            <pc:docMk/>
            <pc:sldMk cId="3289565344" sldId="272"/>
            <ac:spMk id="2318" creationId="{00000000-0000-0000-0000-000000000000}"/>
          </ac:spMkLst>
        </pc:spChg>
        <pc:spChg chg="mod">
          <ac:chgData name="Gianmaria Del Monte" userId="YVe55JcUH99rP6MewlZ3tGKNEGVEPjc4Xtlg82HsChY=" providerId="None" clId="Web-{E9821374-C655-4109-9B00-E8821718A28F}" dt="2023-04-26T12:14:51.748" v="120" actId="20577"/>
          <ac:spMkLst>
            <pc:docMk/>
            <pc:sldMk cId="3289565344" sldId="272"/>
            <ac:spMk id="2319" creationId="{00000000-0000-0000-0000-000000000000}"/>
          </ac:spMkLst>
        </pc:spChg>
        <pc:picChg chg="del">
          <ac:chgData name="Gianmaria Del Monte" userId="YVe55JcUH99rP6MewlZ3tGKNEGVEPjc4Xtlg82HsChY=" providerId="None" clId="Web-{E9821374-C655-4109-9B00-E8821718A28F}" dt="2023-04-26T12:12:44.369" v="55"/>
          <ac:picMkLst>
            <pc:docMk/>
            <pc:sldMk cId="3289565344" sldId="272"/>
            <ac:picMk id="5" creationId="{00000000-0000-0000-0000-000000000000}"/>
          </ac:picMkLst>
        </pc:picChg>
        <pc:picChg chg="mod">
          <ac:chgData name="Gianmaria Del Monte" userId="YVe55JcUH99rP6MewlZ3tGKNEGVEPjc4Xtlg82HsChY=" providerId="None" clId="Web-{E9821374-C655-4109-9B00-E8821718A28F}" dt="2023-04-26T12:16:53.377" v="231"/>
          <ac:picMkLst>
            <pc:docMk/>
            <pc:sldMk cId="3289565344" sldId="272"/>
            <ac:picMk id="2320" creationId="{00000000-0000-0000-0000-000000000000}"/>
          </ac:picMkLst>
        </pc:picChg>
      </pc:sldChg>
      <pc:sldChg chg="modSp">
        <pc:chgData name="Gianmaria Del Monte" userId="YVe55JcUH99rP6MewlZ3tGKNEGVEPjc4Xtlg82HsChY=" providerId="None" clId="Web-{E9821374-C655-4109-9B00-E8821718A28F}" dt="2023-04-26T12:33:36.111" v="649" actId="20577"/>
        <pc:sldMkLst>
          <pc:docMk/>
          <pc:sldMk cId="4216035224" sldId="275"/>
        </pc:sldMkLst>
        <pc:spChg chg="mod">
          <ac:chgData name="Gianmaria Del Monte" userId="YVe55JcUH99rP6MewlZ3tGKNEGVEPjc4Xtlg82HsChY=" providerId="None" clId="Web-{E9821374-C655-4109-9B00-E8821718A28F}" dt="2023-04-26T12:33:36.111" v="649" actId="20577"/>
          <ac:spMkLst>
            <pc:docMk/>
            <pc:sldMk cId="4216035224" sldId="275"/>
            <ac:spMk id="4" creationId="{DB7EC2DE-C61D-208D-FE34-0C05E08B2B65}"/>
          </ac:spMkLst>
        </pc:spChg>
        <pc:spChg chg="mod">
          <ac:chgData name="Gianmaria Del Monte" userId="YVe55JcUH99rP6MewlZ3tGKNEGVEPjc4Xtlg82HsChY=" providerId="None" clId="Web-{E9821374-C655-4109-9B00-E8821718A28F}" dt="2023-04-26T12:32:43.766" v="597" actId="20577"/>
          <ac:spMkLst>
            <pc:docMk/>
            <pc:sldMk cId="4216035224" sldId="275"/>
            <ac:spMk id="2394" creationId="{00000000-0000-0000-0000-000000000000}"/>
          </ac:spMkLst>
        </pc:spChg>
      </pc:sldChg>
      <pc:sldChg chg="modSp">
        <pc:chgData name="Gianmaria Del Monte" userId="YVe55JcUH99rP6MewlZ3tGKNEGVEPjc4Xtlg82HsChY=" providerId="None" clId="Web-{E9821374-C655-4109-9B00-E8821718A28F}" dt="2023-04-26T12:35:39.318" v="671" actId="20577"/>
        <pc:sldMkLst>
          <pc:docMk/>
          <pc:sldMk cId="2155514851" sldId="276"/>
        </pc:sldMkLst>
        <pc:spChg chg="mod">
          <ac:chgData name="Gianmaria Del Monte" userId="YVe55JcUH99rP6MewlZ3tGKNEGVEPjc4Xtlg82HsChY=" providerId="None" clId="Web-{E9821374-C655-4109-9B00-E8821718A28F}" dt="2023-04-26T12:34:50.879" v="652" actId="20577"/>
          <ac:spMkLst>
            <pc:docMk/>
            <pc:sldMk cId="2155514851" sldId="276"/>
            <ac:spMk id="4" creationId="{A2EED7D0-EDBA-4EAF-9AC2-01A9B129B82D}"/>
          </ac:spMkLst>
        </pc:spChg>
        <pc:spChg chg="mod">
          <ac:chgData name="Gianmaria Del Monte" userId="YVe55JcUH99rP6MewlZ3tGKNEGVEPjc4Xtlg82HsChY=" providerId="None" clId="Web-{E9821374-C655-4109-9B00-E8821718A28F}" dt="2023-04-26T12:34:53.942" v="653" actId="20577"/>
          <ac:spMkLst>
            <pc:docMk/>
            <pc:sldMk cId="2155514851" sldId="276"/>
            <ac:spMk id="6" creationId="{612B6853-7E63-B560-AEAC-10088DD3E8E0}"/>
          </ac:spMkLst>
        </pc:spChg>
        <pc:spChg chg="mod">
          <ac:chgData name="Gianmaria Del Monte" userId="YVe55JcUH99rP6MewlZ3tGKNEGVEPjc4Xtlg82HsChY=" providerId="None" clId="Web-{E9821374-C655-4109-9B00-E8821718A28F}" dt="2023-04-26T12:34:59.333" v="654" actId="20577"/>
          <ac:spMkLst>
            <pc:docMk/>
            <pc:sldMk cId="2155514851" sldId="276"/>
            <ac:spMk id="7" creationId="{1DD9D23D-33A0-EC36-2EA3-EF8C0F61902A}"/>
          </ac:spMkLst>
        </pc:spChg>
        <pc:spChg chg="mod">
          <ac:chgData name="Gianmaria Del Monte" userId="YVe55JcUH99rP6MewlZ3tGKNEGVEPjc4Xtlg82HsChY=" providerId="None" clId="Web-{E9821374-C655-4109-9B00-E8821718A28F}" dt="2023-04-26T12:35:02.599" v="656" actId="20577"/>
          <ac:spMkLst>
            <pc:docMk/>
            <pc:sldMk cId="2155514851" sldId="276"/>
            <ac:spMk id="10" creationId="{22AF7C09-2BF8-626E-353A-2A596EAE324E}"/>
          </ac:spMkLst>
        </pc:spChg>
        <pc:spChg chg="mod">
          <ac:chgData name="Gianmaria Del Monte" userId="YVe55JcUH99rP6MewlZ3tGKNEGVEPjc4Xtlg82HsChY=" providerId="None" clId="Web-{E9821374-C655-4109-9B00-E8821718A28F}" dt="2023-04-26T12:35:05.520" v="658" actId="20577"/>
          <ac:spMkLst>
            <pc:docMk/>
            <pc:sldMk cId="2155514851" sldId="276"/>
            <ac:spMk id="11" creationId="{C22BA9C4-44CD-54E9-D78C-85FA7B824264}"/>
          </ac:spMkLst>
        </pc:spChg>
        <pc:spChg chg="mod">
          <ac:chgData name="Gianmaria Del Monte" userId="YVe55JcUH99rP6MewlZ3tGKNEGVEPjc4Xtlg82HsChY=" providerId="None" clId="Web-{E9821374-C655-4109-9B00-E8821718A28F}" dt="2023-04-26T12:35:08.380" v="659" actId="20577"/>
          <ac:spMkLst>
            <pc:docMk/>
            <pc:sldMk cId="2155514851" sldId="276"/>
            <ac:spMk id="12" creationId="{E075C88D-5167-12A8-1D24-BF8A50B4E835}"/>
          </ac:spMkLst>
        </pc:spChg>
        <pc:spChg chg="mod">
          <ac:chgData name="Gianmaria Del Monte" userId="YVe55JcUH99rP6MewlZ3tGKNEGVEPjc4Xtlg82HsChY=" providerId="None" clId="Web-{E9821374-C655-4109-9B00-E8821718A28F}" dt="2023-04-26T12:35:11.333" v="661" actId="20577"/>
          <ac:spMkLst>
            <pc:docMk/>
            <pc:sldMk cId="2155514851" sldId="276"/>
            <ac:spMk id="13" creationId="{8633FF1D-633B-40BE-F090-35B94439A47A}"/>
          </ac:spMkLst>
        </pc:spChg>
        <pc:spChg chg="mod">
          <ac:chgData name="Gianmaria Del Monte" userId="YVe55JcUH99rP6MewlZ3tGKNEGVEPjc4Xtlg82HsChY=" providerId="None" clId="Web-{E9821374-C655-4109-9B00-E8821718A28F}" dt="2023-04-26T12:35:14.255" v="662" actId="20577"/>
          <ac:spMkLst>
            <pc:docMk/>
            <pc:sldMk cId="2155514851" sldId="276"/>
            <ac:spMk id="22" creationId="{4045D4AB-4AAE-9587-5C33-7446FCF786C2}"/>
          </ac:spMkLst>
        </pc:spChg>
        <pc:spChg chg="mod">
          <ac:chgData name="Gianmaria Del Monte" userId="YVe55JcUH99rP6MewlZ3tGKNEGVEPjc4Xtlg82HsChY=" providerId="None" clId="Web-{E9821374-C655-4109-9B00-E8821718A28F}" dt="2023-04-26T12:35:17.302" v="663" actId="20577"/>
          <ac:spMkLst>
            <pc:docMk/>
            <pc:sldMk cId="2155514851" sldId="276"/>
            <ac:spMk id="24" creationId="{1DDBA68A-0A34-3AD2-D302-B6E61615C0C3}"/>
          </ac:spMkLst>
        </pc:spChg>
        <pc:spChg chg="mod">
          <ac:chgData name="Gianmaria Del Monte" userId="YVe55JcUH99rP6MewlZ3tGKNEGVEPjc4Xtlg82HsChY=" providerId="None" clId="Web-{E9821374-C655-4109-9B00-E8821718A28F}" dt="2023-04-26T12:35:26.209" v="667" actId="20577"/>
          <ac:spMkLst>
            <pc:docMk/>
            <pc:sldMk cId="2155514851" sldId="276"/>
            <ac:spMk id="34" creationId="{A4E7F5A0-6BC8-8400-4EE6-1A3EF4D4085E}"/>
          </ac:spMkLst>
        </pc:spChg>
        <pc:spChg chg="mod">
          <ac:chgData name="Gianmaria Del Monte" userId="YVe55JcUH99rP6MewlZ3tGKNEGVEPjc4Xtlg82HsChY=" providerId="None" clId="Web-{E9821374-C655-4109-9B00-E8821718A28F}" dt="2023-04-26T12:35:31.131" v="668" actId="20577"/>
          <ac:spMkLst>
            <pc:docMk/>
            <pc:sldMk cId="2155514851" sldId="276"/>
            <ac:spMk id="35" creationId="{AC8E5342-271F-4D58-55AB-8C986511E0FC}"/>
          </ac:spMkLst>
        </pc:spChg>
        <pc:spChg chg="mod">
          <ac:chgData name="Gianmaria Del Monte" userId="YVe55JcUH99rP6MewlZ3tGKNEGVEPjc4Xtlg82HsChY=" providerId="None" clId="Web-{E9821374-C655-4109-9B00-E8821718A28F}" dt="2023-04-26T12:35:21.021" v="665" actId="20577"/>
          <ac:spMkLst>
            <pc:docMk/>
            <pc:sldMk cId="2155514851" sldId="276"/>
            <ac:spMk id="38" creationId="{89C87C37-7CFA-0A59-BC96-7A01C05E6555}"/>
          </ac:spMkLst>
        </pc:spChg>
        <pc:spChg chg="mod">
          <ac:chgData name="Gianmaria Del Monte" userId="YVe55JcUH99rP6MewlZ3tGKNEGVEPjc4Xtlg82HsChY=" providerId="None" clId="Web-{E9821374-C655-4109-9B00-E8821718A28F}" dt="2023-04-26T12:35:35.271" v="669" actId="20577"/>
          <ac:spMkLst>
            <pc:docMk/>
            <pc:sldMk cId="2155514851" sldId="276"/>
            <ac:spMk id="40" creationId="{24666589-1FE7-67D2-D341-DC52E9EB205F}"/>
          </ac:spMkLst>
        </pc:spChg>
        <pc:spChg chg="mod">
          <ac:chgData name="Gianmaria Del Monte" userId="YVe55JcUH99rP6MewlZ3tGKNEGVEPjc4Xtlg82HsChY=" providerId="None" clId="Web-{E9821374-C655-4109-9B00-E8821718A28F}" dt="2023-04-26T12:35:23.771" v="666" actId="20577"/>
          <ac:spMkLst>
            <pc:docMk/>
            <pc:sldMk cId="2155514851" sldId="276"/>
            <ac:spMk id="41" creationId="{70A3B42D-FE18-F009-FD05-05238B7703CF}"/>
          </ac:spMkLst>
        </pc:spChg>
        <pc:spChg chg="mod">
          <ac:chgData name="Gianmaria Del Monte" userId="YVe55JcUH99rP6MewlZ3tGKNEGVEPjc4Xtlg82HsChY=" providerId="None" clId="Web-{E9821374-C655-4109-9B00-E8821718A28F}" dt="2023-04-26T12:35:39.318" v="671" actId="20577"/>
          <ac:spMkLst>
            <pc:docMk/>
            <pc:sldMk cId="2155514851" sldId="276"/>
            <ac:spMk id="43" creationId="{7B1460BF-C7B1-AE19-8BCE-F5998DA6D481}"/>
          </ac:spMkLst>
        </pc:spChg>
        <pc:spChg chg="mod">
          <ac:chgData name="Gianmaria Del Monte" userId="YVe55JcUH99rP6MewlZ3tGKNEGVEPjc4Xtlg82HsChY=" providerId="None" clId="Web-{E9821374-C655-4109-9B00-E8821718A28F}" dt="2023-04-26T12:34:48.036" v="651" actId="20577"/>
          <ac:spMkLst>
            <pc:docMk/>
            <pc:sldMk cId="2155514851" sldId="276"/>
            <ac:spMk id="2394" creationId="{00000000-0000-0000-0000-000000000000}"/>
          </ac:spMkLst>
        </pc:spChg>
      </pc:sldChg>
      <pc:sldChg chg="modSp">
        <pc:chgData name="Gianmaria Del Monte" userId="YVe55JcUH99rP6MewlZ3tGKNEGVEPjc4Xtlg82HsChY=" providerId="None" clId="Web-{E9821374-C655-4109-9B00-E8821718A28F}" dt="2023-04-26T13:06:52.299" v="858" actId="1076"/>
        <pc:sldMkLst>
          <pc:docMk/>
          <pc:sldMk cId="1003406534" sldId="277"/>
        </pc:sldMkLst>
        <pc:spChg chg="mod">
          <ac:chgData name="Gianmaria Del Monte" userId="YVe55JcUH99rP6MewlZ3tGKNEGVEPjc4Xtlg82HsChY=" providerId="None" clId="Web-{E9821374-C655-4109-9B00-E8821718A28F}" dt="2023-04-26T13:06:41.815" v="854" actId="20577"/>
          <ac:spMkLst>
            <pc:docMk/>
            <pc:sldMk cId="1003406534" sldId="277"/>
            <ac:spMk id="3" creationId="{6E79C230-96FB-2BA2-3B50-C49A4EAC0944}"/>
          </ac:spMkLst>
        </pc:spChg>
        <pc:spChg chg="mod">
          <ac:chgData name="Gianmaria Del Monte" userId="YVe55JcUH99rP6MewlZ3tGKNEGVEPjc4Xtlg82HsChY=" providerId="None" clId="Web-{E9821374-C655-4109-9B00-E8821718A28F}" dt="2023-04-26T12:36:47.617" v="673" actId="20577"/>
          <ac:spMkLst>
            <pc:docMk/>
            <pc:sldMk cId="1003406534" sldId="277"/>
            <ac:spMk id="4" creationId="{A2EED7D0-EDBA-4EAF-9AC2-01A9B129B82D}"/>
          </ac:spMkLst>
        </pc:spChg>
        <pc:spChg chg="mod">
          <ac:chgData name="Gianmaria Del Monte" userId="YVe55JcUH99rP6MewlZ3tGKNEGVEPjc4Xtlg82HsChY=" providerId="None" clId="Web-{E9821374-C655-4109-9B00-E8821718A28F}" dt="2023-04-26T12:36:44.789" v="672" actId="20577"/>
          <ac:spMkLst>
            <pc:docMk/>
            <pc:sldMk cId="1003406534" sldId="277"/>
            <ac:spMk id="2394" creationId="{00000000-0000-0000-0000-000000000000}"/>
          </ac:spMkLst>
        </pc:spChg>
        <pc:picChg chg="mod">
          <ac:chgData name="Gianmaria Del Monte" userId="YVe55JcUH99rP6MewlZ3tGKNEGVEPjc4Xtlg82HsChY=" providerId="None" clId="Web-{E9821374-C655-4109-9B00-E8821718A28F}" dt="2023-04-26T13:06:52.284" v="857" actId="1076"/>
          <ac:picMkLst>
            <pc:docMk/>
            <pc:sldMk cId="1003406534" sldId="277"/>
            <ac:picMk id="5" creationId="{FDF0D666-28C5-686B-20ED-D622DC0BF272}"/>
          </ac:picMkLst>
        </pc:picChg>
        <pc:picChg chg="mod">
          <ac:chgData name="Gianmaria Del Monte" userId="YVe55JcUH99rP6MewlZ3tGKNEGVEPjc4Xtlg82HsChY=" providerId="None" clId="Web-{E9821374-C655-4109-9B00-E8821718A28F}" dt="2023-04-26T13:06:52.299" v="858" actId="1076"/>
          <ac:picMkLst>
            <pc:docMk/>
            <pc:sldMk cId="1003406534" sldId="277"/>
            <ac:picMk id="8" creationId="{2B20EA40-F81E-FD2C-8555-5583D5E355FE}"/>
          </ac:picMkLst>
        </pc:picChg>
      </pc:sldChg>
      <pc:sldChg chg="modSp del">
        <pc:chgData name="Gianmaria Del Monte" userId="YVe55JcUH99rP6MewlZ3tGKNEGVEPjc4Xtlg82HsChY=" providerId="None" clId="Web-{E9821374-C655-4109-9B00-E8821718A28F}" dt="2023-04-26T12:38:10.542" v="703"/>
        <pc:sldMkLst>
          <pc:docMk/>
          <pc:sldMk cId="3522113490" sldId="278"/>
        </pc:sldMkLst>
        <pc:spChg chg="mod">
          <ac:chgData name="Gianmaria Del Monte" userId="YVe55JcUH99rP6MewlZ3tGKNEGVEPjc4Xtlg82HsChY=" providerId="None" clId="Web-{E9821374-C655-4109-9B00-E8821718A28F}" dt="2023-04-26T12:38:00.792" v="702" actId="20577"/>
          <ac:spMkLst>
            <pc:docMk/>
            <pc:sldMk cId="3522113490" sldId="278"/>
            <ac:spMk id="3" creationId="{6E79C230-96FB-2BA2-3B50-C49A4EAC0944}"/>
          </ac:spMkLst>
        </pc:spChg>
        <pc:spChg chg="mod">
          <ac:chgData name="Gianmaria Del Monte" userId="YVe55JcUH99rP6MewlZ3tGKNEGVEPjc4Xtlg82HsChY=" providerId="None" clId="Web-{E9821374-C655-4109-9B00-E8821718A28F}" dt="2023-04-26T12:37:29.416" v="677" actId="20577"/>
          <ac:spMkLst>
            <pc:docMk/>
            <pc:sldMk cId="3522113490" sldId="278"/>
            <ac:spMk id="4" creationId="{A2EED7D0-EDBA-4EAF-9AC2-01A9B129B82D}"/>
          </ac:spMkLst>
        </pc:spChg>
        <pc:spChg chg="mod">
          <ac:chgData name="Gianmaria Del Monte" userId="YVe55JcUH99rP6MewlZ3tGKNEGVEPjc4Xtlg82HsChY=" providerId="None" clId="Web-{E9821374-C655-4109-9B00-E8821718A28F}" dt="2023-04-26T12:37:26.603" v="676" actId="20577"/>
          <ac:spMkLst>
            <pc:docMk/>
            <pc:sldMk cId="3522113490" sldId="278"/>
            <ac:spMk id="2394" creationId="{00000000-0000-0000-0000-000000000000}"/>
          </ac:spMkLst>
        </pc:spChg>
      </pc:sldChg>
      <pc:sldChg chg="modSp">
        <pc:chgData name="Gianmaria Del Monte" userId="YVe55JcUH99rP6MewlZ3tGKNEGVEPjc4Xtlg82HsChY=" providerId="None" clId="Web-{E9821374-C655-4109-9B00-E8821718A28F}" dt="2023-04-26T12:39:06.356" v="710" actId="20577"/>
        <pc:sldMkLst>
          <pc:docMk/>
          <pc:sldMk cId="2240604896" sldId="279"/>
        </pc:sldMkLst>
        <pc:spChg chg="mod">
          <ac:chgData name="Gianmaria Del Monte" userId="YVe55JcUH99rP6MewlZ3tGKNEGVEPjc4Xtlg82HsChY=" providerId="None" clId="Web-{E9821374-C655-4109-9B00-E8821718A28F}" dt="2023-04-26T12:39:06.356" v="710" actId="20577"/>
          <ac:spMkLst>
            <pc:docMk/>
            <pc:sldMk cId="2240604896" sldId="279"/>
            <ac:spMk id="3" creationId="{6E79C230-96FB-2BA2-3B50-C49A4EAC0944}"/>
          </ac:spMkLst>
        </pc:spChg>
        <pc:spChg chg="mod">
          <ac:chgData name="Gianmaria Del Monte" userId="YVe55JcUH99rP6MewlZ3tGKNEGVEPjc4Xtlg82HsChY=" providerId="None" clId="Web-{E9821374-C655-4109-9B00-E8821718A28F}" dt="2023-04-26T12:38:20.495" v="705" actId="20577"/>
          <ac:spMkLst>
            <pc:docMk/>
            <pc:sldMk cId="2240604896" sldId="279"/>
            <ac:spMk id="4" creationId="{A2EED7D0-EDBA-4EAF-9AC2-01A9B129B82D}"/>
          </ac:spMkLst>
        </pc:spChg>
        <pc:spChg chg="mod">
          <ac:chgData name="Gianmaria Del Monte" userId="YVe55JcUH99rP6MewlZ3tGKNEGVEPjc4Xtlg82HsChY=" providerId="None" clId="Web-{E9821374-C655-4109-9B00-E8821718A28F}" dt="2023-04-26T12:38:17.714" v="704" actId="20577"/>
          <ac:spMkLst>
            <pc:docMk/>
            <pc:sldMk cId="2240604896" sldId="279"/>
            <ac:spMk id="2394" creationId="{00000000-0000-0000-0000-000000000000}"/>
          </ac:spMkLst>
        </pc:spChg>
      </pc:sldChg>
      <pc:sldChg chg="modSp">
        <pc:chgData name="Gianmaria Del Monte" userId="YVe55JcUH99rP6MewlZ3tGKNEGVEPjc4Xtlg82HsChY=" providerId="None" clId="Web-{E9821374-C655-4109-9B00-E8821718A28F}" dt="2023-04-26T12:39:20.638" v="714" actId="20577"/>
        <pc:sldMkLst>
          <pc:docMk/>
          <pc:sldMk cId="3488510393" sldId="280"/>
        </pc:sldMkLst>
        <pc:spChg chg="mod">
          <ac:chgData name="Gianmaria Del Monte" userId="YVe55JcUH99rP6MewlZ3tGKNEGVEPjc4Xtlg82HsChY=" providerId="None" clId="Web-{E9821374-C655-4109-9B00-E8821718A28F}" dt="2023-04-26T12:39:20.638" v="714" actId="20577"/>
          <ac:spMkLst>
            <pc:docMk/>
            <pc:sldMk cId="3488510393" sldId="280"/>
            <ac:spMk id="3" creationId="{6E79C230-96FB-2BA2-3B50-C49A4EAC0944}"/>
          </ac:spMkLst>
        </pc:spChg>
        <pc:spChg chg="mod">
          <ac:chgData name="Gianmaria Del Monte" userId="YVe55JcUH99rP6MewlZ3tGKNEGVEPjc4Xtlg82HsChY=" providerId="None" clId="Web-{E9821374-C655-4109-9B00-E8821718A28F}" dt="2023-04-26T12:39:17.122" v="712" actId="20577"/>
          <ac:spMkLst>
            <pc:docMk/>
            <pc:sldMk cId="3488510393" sldId="280"/>
            <ac:spMk id="4" creationId="{A2EED7D0-EDBA-4EAF-9AC2-01A9B129B82D}"/>
          </ac:spMkLst>
        </pc:spChg>
        <pc:spChg chg="mod">
          <ac:chgData name="Gianmaria Del Monte" userId="YVe55JcUH99rP6MewlZ3tGKNEGVEPjc4Xtlg82HsChY=" providerId="None" clId="Web-{E9821374-C655-4109-9B00-E8821718A28F}" dt="2023-04-26T12:39:14.294" v="711" actId="20577"/>
          <ac:spMkLst>
            <pc:docMk/>
            <pc:sldMk cId="3488510393" sldId="280"/>
            <ac:spMk id="2394" creationId="{00000000-0000-0000-0000-000000000000}"/>
          </ac:spMkLst>
        </pc:spChg>
      </pc:sldChg>
      <pc:sldChg chg="addSp delSp">
        <pc:chgData name="Gianmaria Del Monte" userId="YVe55JcUH99rP6MewlZ3tGKNEGVEPjc4Xtlg82HsChY=" providerId="None" clId="Web-{E9821374-C655-4109-9B00-E8821718A28F}" dt="2023-04-26T12:40:58.203" v="723"/>
        <pc:sldMkLst>
          <pc:docMk/>
          <pc:sldMk cId="2836420127" sldId="281"/>
        </pc:sldMkLst>
        <pc:spChg chg="add">
          <ac:chgData name="Gianmaria Del Monte" userId="YVe55JcUH99rP6MewlZ3tGKNEGVEPjc4Xtlg82HsChY=" providerId="None" clId="Web-{E9821374-C655-4109-9B00-E8821718A28F}" dt="2023-04-26T12:40:58.203" v="723"/>
          <ac:spMkLst>
            <pc:docMk/>
            <pc:sldMk cId="2836420127" sldId="281"/>
            <ac:spMk id="3" creationId="{075290AA-AC61-BAF2-D1F5-34A086DA4CDA}"/>
          </ac:spMkLst>
        </pc:spChg>
        <pc:spChg chg="del">
          <ac:chgData name="Gianmaria Del Monte" userId="YVe55JcUH99rP6MewlZ3tGKNEGVEPjc4Xtlg82HsChY=" providerId="None" clId="Web-{E9821374-C655-4109-9B00-E8821718A28F}" dt="2023-04-26T12:40:06.858" v="718"/>
          <ac:spMkLst>
            <pc:docMk/>
            <pc:sldMk cId="2836420127" sldId="281"/>
            <ac:spMk id="4" creationId="{A2EED7D0-EDBA-4EAF-9AC2-01A9B129B82D}"/>
          </ac:spMkLst>
        </pc:spChg>
        <pc:spChg chg="del">
          <ac:chgData name="Gianmaria Del Monte" userId="YVe55JcUH99rP6MewlZ3tGKNEGVEPjc4Xtlg82HsChY=" providerId="None" clId="Web-{E9821374-C655-4109-9B00-E8821718A28F}" dt="2023-04-26T12:40:06.858" v="717"/>
          <ac:spMkLst>
            <pc:docMk/>
            <pc:sldMk cId="2836420127" sldId="281"/>
            <ac:spMk id="5" creationId="{30D0F700-1B7F-5834-0CB4-559D17E7F07E}"/>
          </ac:spMkLst>
        </pc:spChg>
        <pc:spChg chg="del">
          <ac:chgData name="Gianmaria Del Monte" userId="YVe55JcUH99rP6MewlZ3tGKNEGVEPjc4Xtlg82HsChY=" providerId="None" clId="Web-{E9821374-C655-4109-9B00-E8821718A28F}" dt="2023-04-26T12:40:52.406" v="722"/>
          <ac:spMkLst>
            <pc:docMk/>
            <pc:sldMk cId="2836420127" sldId="281"/>
            <ac:spMk id="2394" creationId="{00000000-0000-0000-0000-000000000000}"/>
          </ac:spMkLst>
        </pc:spChg>
        <pc:picChg chg="add">
          <ac:chgData name="Gianmaria Del Monte" userId="YVe55JcUH99rP6MewlZ3tGKNEGVEPjc4Xtlg82HsChY=" providerId="None" clId="Web-{E9821374-C655-4109-9B00-E8821718A28F}" dt="2023-04-26T12:40:58.203" v="723"/>
          <ac:picMkLst>
            <pc:docMk/>
            <pc:sldMk cId="2836420127" sldId="281"/>
            <ac:picMk id="2" creationId="{1B1E17D6-23CE-3156-2D8F-AFD9E92FB034}"/>
          </ac:picMkLst>
        </pc:picChg>
      </pc:sldChg>
      <pc:sldChg chg="modSp">
        <pc:chgData name="Gianmaria Del Monte" userId="YVe55JcUH99rP6MewlZ3tGKNEGVEPjc4Xtlg82HsChY=" providerId="None" clId="Web-{E9821374-C655-4109-9B00-E8821718A28F}" dt="2023-04-26T12:34:31.723" v="650" actId="20577"/>
        <pc:sldMkLst>
          <pc:docMk/>
          <pc:sldMk cId="2180034364" sldId="282"/>
        </pc:sldMkLst>
        <pc:spChg chg="mod">
          <ac:chgData name="Gianmaria Del Monte" userId="YVe55JcUH99rP6MewlZ3tGKNEGVEPjc4Xtlg82HsChY=" providerId="None" clId="Web-{E9821374-C655-4109-9B00-E8821718A28F}" dt="2023-04-26T12:34:31.723" v="650" actId="20577"/>
          <ac:spMkLst>
            <pc:docMk/>
            <pc:sldMk cId="2180034364" sldId="282"/>
            <ac:spMk id="2394" creationId="{00000000-0000-0000-0000-000000000000}"/>
          </ac:spMkLst>
        </pc:spChg>
      </pc:sldChg>
      <pc:sldChg chg="addSp delSp modSp del">
        <pc:chgData name="Gianmaria Del Monte" userId="YVe55JcUH99rP6MewlZ3tGKNEGVEPjc4Xtlg82HsChY=" providerId="None" clId="Web-{E9821374-C655-4109-9B00-E8821718A28F}" dt="2023-04-26T12:42:30.081" v="735"/>
        <pc:sldMkLst>
          <pc:docMk/>
          <pc:sldMk cId="716759406" sldId="283"/>
        </pc:sldMkLst>
        <pc:spChg chg="del">
          <ac:chgData name="Gianmaria Del Monte" userId="YVe55JcUH99rP6MewlZ3tGKNEGVEPjc4Xtlg82HsChY=" providerId="None" clId="Web-{E9821374-C655-4109-9B00-E8821718A28F}" dt="2023-04-26T12:41:35.720" v="725"/>
          <ac:spMkLst>
            <pc:docMk/>
            <pc:sldMk cId="716759406" sldId="283"/>
            <ac:spMk id="4" creationId="{A2EED7D0-EDBA-4EAF-9AC2-01A9B129B82D}"/>
          </ac:spMkLst>
        </pc:spChg>
        <pc:spChg chg="del">
          <ac:chgData name="Gianmaria Del Monte" userId="YVe55JcUH99rP6MewlZ3tGKNEGVEPjc4Xtlg82HsChY=" providerId="None" clId="Web-{E9821374-C655-4109-9B00-E8821718A28F}" dt="2023-04-26T12:41:45.596" v="729"/>
          <ac:spMkLst>
            <pc:docMk/>
            <pc:sldMk cId="716759406" sldId="283"/>
            <ac:spMk id="5" creationId="{30D0F700-1B7F-5834-0CB4-559D17E7F07E}"/>
          </ac:spMkLst>
        </pc:spChg>
        <pc:spChg chg="del">
          <ac:chgData name="Gianmaria Del Monte" userId="YVe55JcUH99rP6MewlZ3tGKNEGVEPjc4Xtlg82HsChY=" providerId="None" clId="Web-{E9821374-C655-4109-9B00-E8821718A28F}" dt="2023-04-26T12:41:35.720" v="726"/>
          <ac:spMkLst>
            <pc:docMk/>
            <pc:sldMk cId="716759406" sldId="283"/>
            <ac:spMk id="2394" creationId="{00000000-0000-0000-0000-000000000000}"/>
          </ac:spMkLst>
        </pc:spChg>
        <pc:picChg chg="del">
          <ac:chgData name="Gianmaria Del Monte" userId="YVe55JcUH99rP6MewlZ3tGKNEGVEPjc4Xtlg82HsChY=" providerId="None" clId="Web-{E9821374-C655-4109-9B00-E8821718A28F}" dt="2023-04-26T12:41:35.720" v="724"/>
          <ac:picMkLst>
            <pc:docMk/>
            <pc:sldMk cId="716759406" sldId="283"/>
            <ac:picMk id="2" creationId="{54CF1A42-7251-4FC6-D4DA-D793285CF0CB}"/>
          </ac:picMkLst>
        </pc:picChg>
        <pc:picChg chg="add del mod">
          <ac:chgData name="Gianmaria Del Monte" userId="YVe55JcUH99rP6MewlZ3tGKNEGVEPjc4Xtlg82HsChY=" providerId="None" clId="Web-{E9821374-C655-4109-9B00-E8821718A28F}" dt="2023-04-26T12:41:43.189" v="728"/>
          <ac:picMkLst>
            <pc:docMk/>
            <pc:sldMk cId="716759406" sldId="283"/>
            <ac:picMk id="3" creationId="{3A72642E-57F5-6FD8-61FA-0E91A1F9CA92}"/>
          </ac:picMkLst>
        </pc:picChg>
        <pc:picChg chg="add mod">
          <ac:chgData name="Gianmaria Del Monte" userId="YVe55JcUH99rP6MewlZ3tGKNEGVEPjc4Xtlg82HsChY=" providerId="None" clId="Web-{E9821374-C655-4109-9B00-E8821718A28F}" dt="2023-04-26T12:42:05.518" v="733" actId="14100"/>
          <ac:picMkLst>
            <pc:docMk/>
            <pc:sldMk cId="716759406" sldId="283"/>
            <ac:picMk id="6" creationId="{3A58356C-A66D-B8B4-C524-99215EF64C16}"/>
          </ac:picMkLst>
        </pc:picChg>
      </pc:sldChg>
      <pc:sldChg chg="modSp">
        <pc:chgData name="Gianmaria Del Monte" userId="YVe55JcUH99rP6MewlZ3tGKNEGVEPjc4Xtlg82HsChY=" providerId="None" clId="Web-{E9821374-C655-4109-9B00-E8821718A28F}" dt="2023-04-26T13:00:33.491" v="792" actId="1076"/>
        <pc:sldMkLst>
          <pc:docMk/>
          <pc:sldMk cId="2081633356" sldId="284"/>
        </pc:sldMkLst>
        <pc:spChg chg="mod">
          <ac:chgData name="Gianmaria Del Monte" userId="YVe55JcUH99rP6MewlZ3tGKNEGVEPjc4Xtlg82HsChY=" providerId="None" clId="Web-{E9821374-C655-4109-9B00-E8821718A28F}" dt="2023-04-26T13:00:07.755" v="781" actId="20577"/>
          <ac:spMkLst>
            <pc:docMk/>
            <pc:sldMk cId="2081633356" sldId="284"/>
            <ac:spMk id="4" creationId="{A2EED7D0-EDBA-4EAF-9AC2-01A9B129B82D}"/>
          </ac:spMkLst>
        </pc:spChg>
        <pc:spChg chg="mod">
          <ac:chgData name="Gianmaria Del Monte" userId="YVe55JcUH99rP6MewlZ3tGKNEGVEPjc4Xtlg82HsChY=" providerId="None" clId="Web-{E9821374-C655-4109-9B00-E8821718A28F}" dt="2023-04-26T13:00:22.943" v="790" actId="20577"/>
          <ac:spMkLst>
            <pc:docMk/>
            <pc:sldMk cId="2081633356" sldId="284"/>
            <ac:spMk id="6" creationId="{7C6A97E9-A01E-E8F6-989A-8413C3D03EF2}"/>
          </ac:spMkLst>
        </pc:spChg>
        <pc:spChg chg="mod">
          <ac:chgData name="Gianmaria Del Monte" userId="YVe55JcUH99rP6MewlZ3tGKNEGVEPjc4Xtlg82HsChY=" providerId="None" clId="Web-{E9821374-C655-4109-9B00-E8821718A28F}" dt="2023-04-26T13:00:33.491" v="792" actId="1076"/>
          <ac:spMkLst>
            <pc:docMk/>
            <pc:sldMk cId="2081633356" sldId="284"/>
            <ac:spMk id="9" creationId="{1B9E1410-C61E-EC24-11A4-E25C47CFD854}"/>
          </ac:spMkLst>
        </pc:spChg>
        <pc:spChg chg="mod">
          <ac:chgData name="Gianmaria Del Monte" userId="YVe55JcUH99rP6MewlZ3tGKNEGVEPjc4Xtlg82HsChY=" providerId="None" clId="Web-{E9821374-C655-4109-9B00-E8821718A28F}" dt="2023-04-26T13:00:05.208" v="780" actId="20577"/>
          <ac:spMkLst>
            <pc:docMk/>
            <pc:sldMk cId="2081633356" sldId="284"/>
            <ac:spMk id="2394" creationId="{00000000-0000-0000-0000-000000000000}"/>
          </ac:spMkLst>
        </pc:spChg>
        <pc:picChg chg="mod">
          <ac:chgData name="Gianmaria Del Monte" userId="YVe55JcUH99rP6MewlZ3tGKNEGVEPjc4Xtlg82HsChY=" providerId="None" clId="Web-{E9821374-C655-4109-9B00-E8821718A28F}" dt="2023-04-26T13:00:33.475" v="791" actId="1076"/>
          <ac:picMkLst>
            <pc:docMk/>
            <pc:sldMk cId="2081633356" sldId="284"/>
            <ac:picMk id="8" creationId="{2D55BEE4-6588-E7F3-5285-2ED4C8BD0479}"/>
          </ac:picMkLst>
        </pc:picChg>
      </pc:sldChg>
      <pc:sldChg chg="addSp delSp add del replId">
        <pc:chgData name="Gianmaria Del Monte" userId="YVe55JcUH99rP6MewlZ3tGKNEGVEPjc4Xtlg82HsChY=" providerId="None" clId="Web-{E9821374-C655-4109-9B00-E8821718A28F}" dt="2023-04-26T12:45:02.617" v="754"/>
        <pc:sldMkLst>
          <pc:docMk/>
          <pc:sldMk cId="1026353124" sldId="285"/>
        </pc:sldMkLst>
        <pc:spChg chg="add del">
          <ac:chgData name="Gianmaria Del Monte" userId="YVe55JcUH99rP6MewlZ3tGKNEGVEPjc4Xtlg82HsChY=" providerId="None" clId="Web-{E9821374-C655-4109-9B00-E8821718A28F}" dt="2023-04-26T12:45:02.617" v="754"/>
          <ac:spMkLst>
            <pc:docMk/>
            <pc:sldMk cId="1026353124" sldId="285"/>
            <ac:spMk id="3" creationId="{5F545CCF-5538-2C98-3E42-D5E11CB64C78}"/>
          </ac:spMkLst>
        </pc:spChg>
        <pc:picChg chg="add">
          <ac:chgData name="Gianmaria Del Monte" userId="YVe55JcUH99rP6MewlZ3tGKNEGVEPjc4Xtlg82HsChY=" providerId="None" clId="Web-{E9821374-C655-4109-9B00-E8821718A28F}" dt="2023-04-26T12:44:58.305" v="753"/>
          <ac:picMkLst>
            <pc:docMk/>
            <pc:sldMk cId="1026353124" sldId="285"/>
            <ac:picMk id="2" creationId="{42439DE3-7F57-C622-C769-622008E30FAE}"/>
          </ac:picMkLst>
        </pc:picChg>
        <pc:picChg chg="del">
          <ac:chgData name="Gianmaria Del Monte" userId="YVe55JcUH99rP6MewlZ3tGKNEGVEPjc4Xtlg82HsChY=" providerId="None" clId="Web-{E9821374-C655-4109-9B00-E8821718A28F}" dt="2023-04-26T12:44:47.929" v="752"/>
          <ac:picMkLst>
            <pc:docMk/>
            <pc:sldMk cId="1026353124" sldId="285"/>
            <ac:picMk id="6" creationId="{3A58356C-A66D-B8B4-C524-99215EF64C16}"/>
          </ac:picMkLst>
        </pc:picChg>
      </pc:sldChg>
      <pc:sldChg chg="add del replId">
        <pc:chgData name="Gianmaria Del Monte" userId="YVe55JcUH99rP6MewlZ3tGKNEGVEPjc4Xtlg82HsChY=" providerId="None" clId="Web-{E9821374-C655-4109-9B00-E8821718A28F}" dt="2023-04-26T12:28:47.571" v="552"/>
        <pc:sldMkLst>
          <pc:docMk/>
          <pc:sldMk cId="2323545270" sldId="285"/>
        </pc:sldMkLst>
      </pc:sldChg>
      <pc:sldChg chg="addSp modSp new del mod modClrScheme chgLayout">
        <pc:chgData name="Gianmaria Del Monte" userId="YVe55JcUH99rP6MewlZ3tGKNEGVEPjc4Xtlg82HsChY=" providerId="None" clId="Web-{E9821374-C655-4109-9B00-E8821718A28F}" dt="2023-04-26T12:40:48.781" v="721"/>
        <pc:sldMkLst>
          <pc:docMk/>
          <pc:sldMk cId="2786748527" sldId="285"/>
        </pc:sldMkLst>
        <pc:spChg chg="add mod">
          <ac:chgData name="Gianmaria Del Monte" userId="YVe55JcUH99rP6MewlZ3tGKNEGVEPjc4Xtlg82HsChY=" providerId="None" clId="Web-{E9821374-C655-4109-9B00-E8821718A28F}" dt="2023-04-26T12:40:40.750" v="720"/>
          <ac:spMkLst>
            <pc:docMk/>
            <pc:sldMk cId="2786748527" sldId="285"/>
            <ac:spMk id="2" creationId="{80F8562C-7BA4-F892-3F46-B09AFD4FC3F1}"/>
          </ac:spMkLst>
        </pc:spChg>
      </pc:sldChg>
      <pc:sldChg chg="addSp delSp modSp add replId">
        <pc:chgData name="Gianmaria Del Monte" userId="YVe55JcUH99rP6MewlZ3tGKNEGVEPjc4Xtlg82HsChY=" providerId="None" clId="Web-{E9821374-C655-4109-9B00-E8821718A28F}" dt="2023-04-26T12:44:23.413" v="749"/>
        <pc:sldMkLst>
          <pc:docMk/>
          <pc:sldMk cId="4238209393" sldId="286"/>
        </pc:sldMkLst>
        <pc:spChg chg="add del">
          <ac:chgData name="Gianmaria Del Monte" userId="YVe55JcUH99rP6MewlZ3tGKNEGVEPjc4Xtlg82HsChY=" providerId="None" clId="Web-{E9821374-C655-4109-9B00-E8821718A28F}" dt="2023-04-26T12:44:11.272" v="747"/>
          <ac:spMkLst>
            <pc:docMk/>
            <pc:sldMk cId="4238209393" sldId="286"/>
            <ac:spMk id="3" creationId="{1598BEDB-95DE-372E-E546-D32D0C16534C}"/>
          </ac:spMkLst>
        </pc:spChg>
        <pc:spChg chg="add del">
          <ac:chgData name="Gianmaria Del Monte" userId="YVe55JcUH99rP6MewlZ3tGKNEGVEPjc4Xtlg82HsChY=" providerId="None" clId="Web-{E9821374-C655-4109-9B00-E8821718A28F}" dt="2023-04-26T12:44:23.413" v="749"/>
          <ac:spMkLst>
            <pc:docMk/>
            <pc:sldMk cId="4238209393" sldId="286"/>
            <ac:spMk id="5" creationId="{DC8E5884-1019-0906-6482-BB5E0E196DA2}"/>
          </ac:spMkLst>
        </pc:spChg>
        <pc:picChg chg="add del mod">
          <ac:chgData name="Gianmaria Del Monte" userId="YVe55JcUH99rP6MewlZ3tGKNEGVEPjc4Xtlg82HsChY=" providerId="None" clId="Web-{E9821374-C655-4109-9B00-E8821718A28F}" dt="2023-04-26T12:44:06.194" v="745"/>
          <ac:picMkLst>
            <pc:docMk/>
            <pc:sldMk cId="4238209393" sldId="286"/>
            <ac:picMk id="2" creationId="{C41FDDCA-9FB2-D2EA-F546-1CD0DB99DC52}"/>
          </ac:picMkLst>
        </pc:picChg>
        <pc:picChg chg="add">
          <ac:chgData name="Gianmaria Del Monte" userId="YVe55JcUH99rP6MewlZ3tGKNEGVEPjc4Xtlg82HsChY=" providerId="None" clId="Web-{E9821374-C655-4109-9B00-E8821718A28F}" dt="2023-04-26T12:44:16.678" v="748"/>
          <ac:picMkLst>
            <pc:docMk/>
            <pc:sldMk cId="4238209393" sldId="286"/>
            <ac:picMk id="4" creationId="{B88AFF06-83DB-91D8-FE0A-34C4A050E0F8}"/>
          </ac:picMkLst>
        </pc:picChg>
        <pc:picChg chg="del">
          <ac:chgData name="Gianmaria Del Monte" userId="YVe55JcUH99rP6MewlZ3tGKNEGVEPjc4Xtlg82HsChY=" providerId="None" clId="Web-{E9821374-C655-4109-9B00-E8821718A28F}" dt="2023-04-26T12:42:36.003" v="737"/>
          <ac:picMkLst>
            <pc:docMk/>
            <pc:sldMk cId="4238209393" sldId="286"/>
            <ac:picMk id="6" creationId="{3A58356C-A66D-B8B4-C524-99215EF64C16}"/>
          </ac:picMkLst>
        </pc:picChg>
      </pc:sldChg>
      <pc:sldChg chg="addSp delSp add replId">
        <pc:chgData name="Gianmaria Del Monte" userId="YVe55JcUH99rP6MewlZ3tGKNEGVEPjc4Xtlg82HsChY=" providerId="None" clId="Web-{E9821374-C655-4109-9B00-E8821718A28F}" dt="2023-04-26T12:43:45.771" v="744"/>
        <pc:sldMkLst>
          <pc:docMk/>
          <pc:sldMk cId="2767966468" sldId="287"/>
        </pc:sldMkLst>
        <pc:spChg chg="add">
          <ac:chgData name="Gianmaria Del Monte" userId="YVe55JcUH99rP6MewlZ3tGKNEGVEPjc4Xtlg82HsChY=" providerId="None" clId="Web-{E9821374-C655-4109-9B00-E8821718A28F}" dt="2023-04-26T12:43:45.771" v="744"/>
          <ac:spMkLst>
            <pc:docMk/>
            <pc:sldMk cId="2767966468" sldId="287"/>
            <ac:spMk id="4" creationId="{2F430A42-66BE-E34E-2CB3-33E8A67A5041}"/>
          </ac:spMkLst>
        </pc:spChg>
        <pc:picChg chg="del">
          <ac:chgData name="Gianmaria Del Monte" userId="YVe55JcUH99rP6MewlZ3tGKNEGVEPjc4Xtlg82HsChY=" providerId="None" clId="Web-{E9821374-C655-4109-9B00-E8821718A28F}" dt="2023-04-26T12:43:45.428" v="743"/>
          <ac:picMkLst>
            <pc:docMk/>
            <pc:sldMk cId="2767966468" sldId="287"/>
            <ac:picMk id="2" creationId="{C41FDDCA-9FB2-D2EA-F546-1CD0DB99DC52}"/>
          </ac:picMkLst>
        </pc:picChg>
        <pc:picChg chg="add">
          <ac:chgData name="Gianmaria Del Monte" userId="YVe55JcUH99rP6MewlZ3tGKNEGVEPjc4Xtlg82HsChY=" providerId="None" clId="Web-{E9821374-C655-4109-9B00-E8821718A28F}" dt="2023-04-26T12:43:45.771" v="744"/>
          <ac:picMkLst>
            <pc:docMk/>
            <pc:sldMk cId="2767966468" sldId="287"/>
            <ac:picMk id="3" creationId="{2A4F0B37-8C0A-000A-9E53-A5556A94CE7E}"/>
          </ac:picMkLst>
        </pc:picChg>
      </pc:sldChg>
      <pc:sldChg chg="addSp delSp add replId">
        <pc:chgData name="Gianmaria Del Monte" userId="YVe55JcUH99rP6MewlZ3tGKNEGVEPjc4Xtlg82HsChY=" providerId="None" clId="Web-{E9821374-C655-4109-9B00-E8821718A28F}" dt="2023-04-26T12:58:01.814" v="758"/>
        <pc:sldMkLst>
          <pc:docMk/>
          <pc:sldMk cId="71597147" sldId="288"/>
        </pc:sldMkLst>
        <pc:spChg chg="del">
          <ac:chgData name="Gianmaria Del Monte" userId="YVe55JcUH99rP6MewlZ3tGKNEGVEPjc4Xtlg82HsChY=" providerId="None" clId="Web-{E9821374-C655-4109-9B00-E8821718A28F}" dt="2023-04-26T12:57:51.454" v="756"/>
          <ac:spMkLst>
            <pc:docMk/>
            <pc:sldMk cId="71597147" sldId="288"/>
            <ac:spMk id="4" creationId="{2F430A42-66BE-E34E-2CB3-33E8A67A5041}"/>
          </ac:spMkLst>
        </pc:spChg>
        <pc:spChg chg="add">
          <ac:chgData name="Gianmaria Del Monte" userId="YVe55JcUH99rP6MewlZ3tGKNEGVEPjc4Xtlg82HsChY=" providerId="None" clId="Web-{E9821374-C655-4109-9B00-E8821718A28F}" dt="2023-04-26T12:58:01.814" v="758"/>
          <ac:spMkLst>
            <pc:docMk/>
            <pc:sldMk cId="71597147" sldId="288"/>
            <ac:spMk id="5" creationId="{432AD29D-2C32-A378-9CC9-EE8234347B61}"/>
          </ac:spMkLst>
        </pc:spChg>
        <pc:picChg chg="add">
          <ac:chgData name="Gianmaria Del Monte" userId="YVe55JcUH99rP6MewlZ3tGKNEGVEPjc4Xtlg82HsChY=" providerId="None" clId="Web-{E9821374-C655-4109-9B00-E8821718A28F}" dt="2023-04-26T12:58:01.814" v="758"/>
          <ac:picMkLst>
            <pc:docMk/>
            <pc:sldMk cId="71597147" sldId="288"/>
            <ac:picMk id="2" creationId="{0EC8C2C0-F6B9-8527-F32B-6E58E487E630}"/>
          </ac:picMkLst>
        </pc:picChg>
        <pc:picChg chg="del">
          <ac:chgData name="Gianmaria Del Monte" userId="YVe55JcUH99rP6MewlZ3tGKNEGVEPjc4Xtlg82HsChY=" providerId="None" clId="Web-{E9821374-C655-4109-9B00-E8821718A28F}" dt="2023-04-26T12:57:51.454" v="757"/>
          <ac:picMkLst>
            <pc:docMk/>
            <pc:sldMk cId="71597147" sldId="288"/>
            <ac:picMk id="3" creationId="{2A4F0B37-8C0A-000A-9E53-A5556A94CE7E}"/>
          </ac:picMkLst>
        </pc:picChg>
      </pc:sldChg>
      <pc:sldChg chg="addSp delSp add replId">
        <pc:chgData name="Gianmaria Del Monte" userId="YVe55JcUH99rP6MewlZ3tGKNEGVEPjc4Xtlg82HsChY=" providerId="None" clId="Web-{E9821374-C655-4109-9B00-E8821718A28F}" dt="2023-04-26T12:58:28.174" v="762"/>
        <pc:sldMkLst>
          <pc:docMk/>
          <pc:sldMk cId="1818639415" sldId="289"/>
        </pc:sldMkLst>
        <pc:spChg chg="add">
          <ac:chgData name="Gianmaria Del Monte" userId="YVe55JcUH99rP6MewlZ3tGKNEGVEPjc4Xtlg82HsChY=" providerId="None" clId="Web-{E9821374-C655-4109-9B00-E8821718A28F}" dt="2023-04-26T12:58:28.174" v="762"/>
          <ac:spMkLst>
            <pc:docMk/>
            <pc:sldMk cId="1818639415" sldId="289"/>
            <ac:spMk id="4" creationId="{C9FB541B-42A1-9611-2AA8-1F2339FFE2B3}"/>
          </ac:spMkLst>
        </pc:spChg>
        <pc:spChg chg="del">
          <ac:chgData name="Gianmaria Del Monte" userId="YVe55JcUH99rP6MewlZ3tGKNEGVEPjc4Xtlg82HsChY=" providerId="None" clId="Web-{E9821374-C655-4109-9B00-E8821718A28F}" dt="2023-04-26T12:58:23.049" v="760"/>
          <ac:spMkLst>
            <pc:docMk/>
            <pc:sldMk cId="1818639415" sldId="289"/>
            <ac:spMk id="5" creationId="{432AD29D-2C32-A378-9CC9-EE8234347B61}"/>
          </ac:spMkLst>
        </pc:spChg>
        <pc:picChg chg="del">
          <ac:chgData name="Gianmaria Del Monte" userId="YVe55JcUH99rP6MewlZ3tGKNEGVEPjc4Xtlg82HsChY=" providerId="None" clId="Web-{E9821374-C655-4109-9B00-E8821718A28F}" dt="2023-04-26T12:58:23.049" v="761"/>
          <ac:picMkLst>
            <pc:docMk/>
            <pc:sldMk cId="1818639415" sldId="289"/>
            <ac:picMk id="2" creationId="{0EC8C2C0-F6B9-8527-F32B-6E58E487E630}"/>
          </ac:picMkLst>
        </pc:picChg>
        <pc:picChg chg="add">
          <ac:chgData name="Gianmaria Del Monte" userId="YVe55JcUH99rP6MewlZ3tGKNEGVEPjc4Xtlg82HsChY=" providerId="None" clId="Web-{E9821374-C655-4109-9B00-E8821718A28F}" dt="2023-04-26T12:58:28.174" v="762"/>
          <ac:picMkLst>
            <pc:docMk/>
            <pc:sldMk cId="1818639415" sldId="289"/>
            <ac:picMk id="3" creationId="{3382DE9A-2629-EF8F-300D-83D8AE53B612}"/>
          </ac:picMkLst>
        </pc:picChg>
      </pc:sldChg>
    </pc:docChg>
  </pc:docChgLst>
  <pc:docChgLst>
    <pc:chgData name="gdelmont" clId="Web-{D99B60DD-0C7C-4B29-AC74-6EF33AA26598}"/>
    <pc:docChg chg="modSld">
      <pc:chgData name="gdelmont" userId="" providerId="" clId="Web-{D99B60DD-0C7C-4B29-AC74-6EF33AA26598}" dt="2022-03-07T14:28:42.008" v="40" actId="20577"/>
      <pc:docMkLst>
        <pc:docMk/>
      </pc:docMkLst>
      <pc:sldChg chg="modSp">
        <pc:chgData name="gdelmont" userId="" providerId="" clId="Web-{D99B60DD-0C7C-4B29-AC74-6EF33AA26598}" dt="2022-03-07T14:02:30.320" v="31" actId="1076"/>
        <pc:sldMkLst>
          <pc:docMk/>
          <pc:sldMk cId="0" sldId="260"/>
        </pc:sldMkLst>
        <pc:spChg chg="mod">
          <ac:chgData name="gdelmont" userId="" providerId="" clId="Web-{D99B60DD-0C7C-4B29-AC74-6EF33AA26598}" dt="2022-03-07T14:02:29.945" v="8" actId="1076"/>
          <ac:spMkLst>
            <pc:docMk/>
            <pc:sldMk cId="0" sldId="260"/>
            <ac:spMk id="6" creationId="{156467BD-3676-487D-B8C0-B56442B65874}"/>
          </ac:spMkLst>
        </pc:spChg>
        <pc:spChg chg="mod">
          <ac:chgData name="gdelmont" userId="" providerId="" clId="Web-{D99B60DD-0C7C-4B29-AC74-6EF33AA26598}" dt="2022-03-07T14:02:30.070" v="15" actId="1076"/>
          <ac:spMkLst>
            <pc:docMk/>
            <pc:sldMk cId="0" sldId="260"/>
            <ac:spMk id="17" creationId="{D3DA5F84-FB01-4512-A2F0-AD86287E6201}"/>
          </ac:spMkLst>
        </pc:spChg>
        <pc:spChg chg="mod">
          <ac:chgData name="gdelmont" userId="" providerId="" clId="Web-{D99B60DD-0C7C-4B29-AC74-6EF33AA26598}" dt="2022-03-07T14:02:29.960" v="9" actId="1076"/>
          <ac:spMkLst>
            <pc:docMk/>
            <pc:sldMk cId="0" sldId="260"/>
            <ac:spMk id="18" creationId="{A36B0A3D-66A6-4F01-843A-440FF4DE172E}"/>
          </ac:spMkLst>
        </pc:spChg>
        <pc:spChg chg="mod">
          <ac:chgData name="gdelmont" userId="" providerId="" clId="Web-{D99B60DD-0C7C-4B29-AC74-6EF33AA26598}" dt="2022-03-07T14:02:29.992" v="10" actId="1076"/>
          <ac:spMkLst>
            <pc:docMk/>
            <pc:sldMk cId="0" sldId="260"/>
            <ac:spMk id="19" creationId="{7527E421-DE18-4ABA-B6CD-453F8DCA07B2}"/>
          </ac:spMkLst>
        </pc:spChg>
        <pc:spChg chg="mod">
          <ac:chgData name="gdelmont" userId="" providerId="" clId="Web-{D99B60DD-0C7C-4B29-AC74-6EF33AA26598}" dt="2022-03-07T14:02:30.007" v="11" actId="1076"/>
          <ac:spMkLst>
            <pc:docMk/>
            <pc:sldMk cId="0" sldId="260"/>
            <ac:spMk id="20" creationId="{A66DB399-35A1-4272-BD77-AD233473CFEC}"/>
          </ac:spMkLst>
        </pc:spChg>
        <pc:spChg chg="mod">
          <ac:chgData name="gdelmont" userId="" providerId="" clId="Web-{D99B60DD-0C7C-4B29-AC74-6EF33AA26598}" dt="2022-03-07T14:02:30.023" v="12" actId="1076"/>
          <ac:spMkLst>
            <pc:docMk/>
            <pc:sldMk cId="0" sldId="260"/>
            <ac:spMk id="21" creationId="{A05BBBA1-6D9E-41AC-BBDD-2ED1CB6407D4}"/>
          </ac:spMkLst>
        </pc:spChg>
        <pc:spChg chg="mod">
          <ac:chgData name="gdelmont" userId="" providerId="" clId="Web-{D99B60DD-0C7C-4B29-AC74-6EF33AA26598}" dt="2022-03-07T14:02:29.898" v="5" actId="1076"/>
          <ac:spMkLst>
            <pc:docMk/>
            <pc:sldMk cId="0" sldId="260"/>
            <ac:spMk id="22" creationId="{E9432267-3DFF-4863-BC8C-E795EA081AEE}"/>
          </ac:spMkLst>
        </pc:spChg>
        <pc:spChg chg="mod">
          <ac:chgData name="gdelmont" userId="" providerId="" clId="Web-{D99B60DD-0C7C-4B29-AC74-6EF33AA26598}" dt="2022-03-07T14:02:30.210" v="24" actId="1076"/>
          <ac:spMkLst>
            <pc:docMk/>
            <pc:sldMk cId="0" sldId="260"/>
            <ac:spMk id="41" creationId="{D2C9A809-F040-4AAA-8BDC-E13DC79C36E4}"/>
          </ac:spMkLst>
        </pc:spChg>
        <pc:picChg chg="mod">
          <ac:chgData name="gdelmont" userId="" providerId="" clId="Web-{D99B60DD-0C7C-4B29-AC74-6EF33AA26598}" dt="2022-03-07T14:02:30.320" v="31" actId="1076"/>
          <ac:picMkLst>
            <pc:docMk/>
            <pc:sldMk cId="0" sldId="260"/>
            <ac:picMk id="2" creationId="{5FD8768C-5E53-4D80-A3BD-08641C1D3F7C}"/>
          </ac:picMkLst>
        </pc:picChg>
        <pc:picChg chg="mod">
          <ac:chgData name="gdelmont" userId="" providerId="" clId="Web-{D99B60DD-0C7C-4B29-AC74-6EF33AA26598}" dt="2022-03-07T14:02:29.929" v="7" actId="1076"/>
          <ac:picMkLst>
            <pc:docMk/>
            <pc:sldMk cId="0" sldId="260"/>
            <ac:picMk id="3" creationId="{89C69B9B-F794-4EBF-9297-EF5CC8CB59E1}"/>
          </ac:picMkLst>
        </pc:picChg>
        <pc:picChg chg="mod">
          <ac:chgData name="gdelmont" userId="" providerId="" clId="Web-{D99B60DD-0C7C-4B29-AC74-6EF33AA26598}" dt="2022-03-07T14:02:30.038" v="13" actId="1076"/>
          <ac:picMkLst>
            <pc:docMk/>
            <pc:sldMk cId="0" sldId="260"/>
            <ac:picMk id="7" creationId="{D4A5E300-4F2F-4BCB-B20B-565F0637C144}"/>
          </ac:picMkLst>
        </pc:picChg>
        <pc:picChg chg="mod">
          <ac:chgData name="gdelmont" userId="" providerId="" clId="Web-{D99B60DD-0C7C-4B29-AC74-6EF33AA26598}" dt="2022-03-07T14:02:30.054" v="14" actId="1076"/>
          <ac:picMkLst>
            <pc:docMk/>
            <pc:sldMk cId="0" sldId="260"/>
            <ac:picMk id="8" creationId="{79CE221D-F5C3-4CA5-8F5C-107CBE7C40FE}"/>
          </ac:picMkLst>
        </pc:picChg>
        <pc:picChg chg="mod">
          <ac:chgData name="gdelmont" userId="" providerId="" clId="Web-{D99B60DD-0C7C-4B29-AC74-6EF33AA26598}" dt="2022-03-07T14:02:29.913" v="6" actId="1076"/>
          <ac:picMkLst>
            <pc:docMk/>
            <pc:sldMk cId="0" sldId="260"/>
            <ac:picMk id="10" creationId="{4518B146-ACBD-47B7-893C-2A4BDACC2D8E}"/>
          </ac:picMkLst>
        </pc:picChg>
        <pc:picChg chg="mod">
          <ac:chgData name="gdelmont" userId="" providerId="" clId="Web-{D99B60DD-0C7C-4B29-AC74-6EF33AA26598}" dt="2022-03-07T14:02:30.226" v="25" actId="1076"/>
          <ac:picMkLst>
            <pc:docMk/>
            <pc:sldMk cId="0" sldId="260"/>
            <ac:picMk id="26" creationId="{5E38F70A-3FF0-4CE8-B5A1-1D641D736EC9}"/>
          </ac:picMkLst>
        </pc:picChg>
        <pc:picChg chg="mod">
          <ac:chgData name="gdelmont" userId="" providerId="" clId="Web-{D99B60DD-0C7C-4B29-AC74-6EF33AA26598}" dt="2022-03-07T14:02:30.195" v="23" actId="1076"/>
          <ac:picMkLst>
            <pc:docMk/>
            <pc:sldMk cId="0" sldId="260"/>
            <ac:picMk id="39" creationId="{03188E02-AF5F-4A84-8FD9-2A930C832FAE}"/>
          </ac:picMkLst>
        </pc:picChg>
        <pc:cxnChg chg="mod">
          <ac:chgData name="gdelmont" userId="" providerId="" clId="Web-{D99B60DD-0C7C-4B29-AC74-6EF33AA26598}" dt="2022-03-07T14:02:30.085" v="16" actId="1076"/>
          <ac:cxnSpMkLst>
            <pc:docMk/>
            <pc:sldMk cId="0" sldId="260"/>
            <ac:cxnSpMk id="24" creationId="{0DABD204-8E60-432F-869A-5E7854D53EFA}"/>
          </ac:cxnSpMkLst>
        </pc:cxnChg>
        <pc:cxnChg chg="mod">
          <ac:chgData name="gdelmont" userId="" providerId="" clId="Web-{D99B60DD-0C7C-4B29-AC74-6EF33AA26598}" dt="2022-03-07T14:02:30.242" v="26" actId="1076"/>
          <ac:cxnSpMkLst>
            <pc:docMk/>
            <pc:sldMk cId="0" sldId="260"/>
            <ac:cxnSpMk id="30" creationId="{B89594B7-2F1E-43A0-B67F-C47C9B8B8600}"/>
          </ac:cxnSpMkLst>
        </pc:cxnChg>
        <pc:cxnChg chg="mod">
          <ac:chgData name="gdelmont" userId="" providerId="" clId="Web-{D99B60DD-0C7C-4B29-AC74-6EF33AA26598}" dt="2022-03-07T14:02:30.101" v="17" actId="1076"/>
          <ac:cxnSpMkLst>
            <pc:docMk/>
            <pc:sldMk cId="0" sldId="260"/>
            <ac:cxnSpMk id="32" creationId="{319617FA-90DB-4731-812C-AA57965B42CB}"/>
          </ac:cxnSpMkLst>
        </pc:cxnChg>
        <pc:cxnChg chg="mod">
          <ac:chgData name="gdelmont" userId="" providerId="" clId="Web-{D99B60DD-0C7C-4B29-AC74-6EF33AA26598}" dt="2022-03-07T14:02:30.117" v="18" actId="1076"/>
          <ac:cxnSpMkLst>
            <pc:docMk/>
            <pc:sldMk cId="0" sldId="260"/>
            <ac:cxnSpMk id="33" creationId="{FDD06008-E434-466C-9E3A-5EDD10D3A807}"/>
          </ac:cxnSpMkLst>
        </pc:cxnChg>
        <pc:cxnChg chg="mod">
          <ac:chgData name="gdelmont" userId="" providerId="" clId="Web-{D99B60DD-0C7C-4B29-AC74-6EF33AA26598}" dt="2022-03-07T14:02:30.132" v="19" actId="1076"/>
          <ac:cxnSpMkLst>
            <pc:docMk/>
            <pc:sldMk cId="0" sldId="260"/>
            <ac:cxnSpMk id="34" creationId="{241D24FF-791D-4F2B-B6E1-798B943A293E}"/>
          </ac:cxnSpMkLst>
        </pc:cxnChg>
        <pc:cxnChg chg="mod">
          <ac:chgData name="gdelmont" userId="" providerId="" clId="Web-{D99B60DD-0C7C-4B29-AC74-6EF33AA26598}" dt="2022-03-07T14:02:30.148" v="20" actId="1076"/>
          <ac:cxnSpMkLst>
            <pc:docMk/>
            <pc:sldMk cId="0" sldId="260"/>
            <ac:cxnSpMk id="35" creationId="{5631FC76-12D7-4215-9EB1-3908CDDCD05B}"/>
          </ac:cxnSpMkLst>
        </pc:cxnChg>
        <pc:cxnChg chg="mod">
          <ac:chgData name="gdelmont" userId="" providerId="" clId="Web-{D99B60DD-0C7C-4B29-AC74-6EF33AA26598}" dt="2022-03-07T14:02:30.163" v="21" actId="1076"/>
          <ac:cxnSpMkLst>
            <pc:docMk/>
            <pc:sldMk cId="0" sldId="260"/>
            <ac:cxnSpMk id="37" creationId="{B160C596-F2A5-4B93-B0DF-7AEEF88073C2}"/>
          </ac:cxnSpMkLst>
        </pc:cxnChg>
        <pc:cxnChg chg="mod">
          <ac:chgData name="gdelmont" userId="" providerId="" clId="Web-{D99B60DD-0C7C-4B29-AC74-6EF33AA26598}" dt="2022-03-07T14:02:30.179" v="22" actId="1076"/>
          <ac:cxnSpMkLst>
            <pc:docMk/>
            <pc:sldMk cId="0" sldId="260"/>
            <ac:cxnSpMk id="38" creationId="{62C7AC55-4399-4392-8C54-FF31BFD297BC}"/>
          </ac:cxnSpMkLst>
        </pc:cxnChg>
        <pc:cxnChg chg="mod">
          <ac:chgData name="gdelmont" userId="" providerId="" clId="Web-{D99B60DD-0C7C-4B29-AC74-6EF33AA26598}" dt="2022-03-07T14:02:30.257" v="27" actId="1076"/>
          <ac:cxnSpMkLst>
            <pc:docMk/>
            <pc:sldMk cId="0" sldId="260"/>
            <ac:cxnSpMk id="47" creationId="{E425107A-19C9-457E-AF41-F19A3EC8344A}"/>
          </ac:cxnSpMkLst>
        </pc:cxnChg>
        <pc:cxnChg chg="mod">
          <ac:chgData name="gdelmont" userId="" providerId="" clId="Web-{D99B60DD-0C7C-4B29-AC74-6EF33AA26598}" dt="2022-03-07T14:02:30.273" v="28" actId="1076"/>
          <ac:cxnSpMkLst>
            <pc:docMk/>
            <pc:sldMk cId="0" sldId="260"/>
            <ac:cxnSpMk id="48" creationId="{C0A9DFD8-281A-4791-8EE1-DE5D9CA92FDD}"/>
          </ac:cxnSpMkLst>
        </pc:cxnChg>
        <pc:cxnChg chg="mod">
          <ac:chgData name="gdelmont" userId="" providerId="" clId="Web-{D99B60DD-0C7C-4B29-AC74-6EF33AA26598}" dt="2022-03-07T14:02:30.289" v="29" actId="1076"/>
          <ac:cxnSpMkLst>
            <pc:docMk/>
            <pc:sldMk cId="0" sldId="260"/>
            <ac:cxnSpMk id="49" creationId="{4E904676-FAAE-4F36-B2E7-70E96DA0030E}"/>
          </ac:cxnSpMkLst>
        </pc:cxnChg>
        <pc:cxnChg chg="mod">
          <ac:chgData name="gdelmont" userId="" providerId="" clId="Web-{D99B60DD-0C7C-4B29-AC74-6EF33AA26598}" dt="2022-03-07T14:02:30.304" v="30" actId="1076"/>
          <ac:cxnSpMkLst>
            <pc:docMk/>
            <pc:sldMk cId="0" sldId="260"/>
            <ac:cxnSpMk id="50" creationId="{D0C32501-BE2E-4807-8AFB-4CD34BBCB84B}"/>
          </ac:cxnSpMkLst>
        </pc:cxnChg>
      </pc:sldChg>
      <pc:sldChg chg="modSp">
        <pc:chgData name="gdelmont" userId="" providerId="" clId="Web-{D99B60DD-0C7C-4B29-AC74-6EF33AA26598}" dt="2022-03-07T13:55:55.981" v="4" actId="20577"/>
        <pc:sldMkLst>
          <pc:docMk/>
          <pc:sldMk cId="0" sldId="261"/>
        </pc:sldMkLst>
        <pc:spChg chg="mod">
          <ac:chgData name="gdelmont" userId="" providerId="" clId="Web-{D99B60DD-0C7C-4B29-AC74-6EF33AA26598}" dt="2022-03-07T13:55:55.981" v="4" actId="20577"/>
          <ac:spMkLst>
            <pc:docMk/>
            <pc:sldMk cId="0" sldId="261"/>
            <ac:spMk id="2335" creationId="{00000000-0000-0000-0000-000000000000}"/>
          </ac:spMkLst>
        </pc:spChg>
      </pc:sldChg>
      <pc:sldChg chg="modSp">
        <pc:chgData name="gdelmont" userId="" providerId="" clId="Web-{D99B60DD-0C7C-4B29-AC74-6EF33AA26598}" dt="2022-03-07T14:25:57.516" v="33" actId="20577"/>
        <pc:sldMkLst>
          <pc:docMk/>
          <pc:sldMk cId="0" sldId="262"/>
        </pc:sldMkLst>
        <pc:spChg chg="mod">
          <ac:chgData name="gdelmont" userId="" providerId="" clId="Web-{D99B60DD-0C7C-4B29-AC74-6EF33AA26598}" dt="2022-03-07T14:25:57.516" v="33" actId="20577"/>
          <ac:spMkLst>
            <pc:docMk/>
            <pc:sldMk cId="0" sldId="262"/>
            <ac:spMk id="2342" creationId="{00000000-0000-0000-0000-000000000000}"/>
          </ac:spMkLst>
        </pc:spChg>
      </pc:sldChg>
      <pc:sldChg chg="modSp">
        <pc:chgData name="gdelmont" userId="" providerId="" clId="Web-{D99B60DD-0C7C-4B29-AC74-6EF33AA26598}" dt="2022-03-07T14:28:42.008" v="40" actId="20577"/>
        <pc:sldMkLst>
          <pc:docMk/>
          <pc:sldMk cId="0" sldId="266"/>
        </pc:sldMkLst>
        <pc:spChg chg="mod">
          <ac:chgData name="gdelmont" userId="" providerId="" clId="Web-{D99B60DD-0C7C-4B29-AC74-6EF33AA26598}" dt="2022-03-07T14:28:42.008" v="40" actId="20577"/>
          <ac:spMkLst>
            <pc:docMk/>
            <pc:sldMk cId="0" sldId="266"/>
            <ac:spMk id="2374" creationId="{00000000-0000-0000-0000-000000000000}"/>
          </ac:spMkLst>
        </pc:spChg>
      </pc:sldChg>
      <pc:sldChg chg="modSp">
        <pc:chgData name="gdelmont" userId="" providerId="" clId="Web-{D99B60DD-0C7C-4B29-AC74-6EF33AA26598}" dt="2022-03-07T13:52:20.366" v="0" actId="1076"/>
        <pc:sldMkLst>
          <pc:docMk/>
          <pc:sldMk cId="3289565344" sldId="272"/>
        </pc:sldMkLst>
        <pc:grpChg chg="mod">
          <ac:chgData name="gdelmont" userId="" providerId="" clId="Web-{D99B60DD-0C7C-4B29-AC74-6EF33AA26598}" dt="2022-03-07T13:52:20.366" v="0" actId="1076"/>
          <ac:grpSpMkLst>
            <pc:docMk/>
            <pc:sldMk cId="3289565344" sldId="272"/>
            <ac:grpSpMk id="2323" creationId="{00000000-0000-0000-0000-000000000000}"/>
          </ac:grpSpMkLst>
        </pc:grpChg>
      </pc:sldChg>
    </pc:docChg>
  </pc:docChgLst>
  <pc:docChgLst>
    <pc:chgData name="gdelmont" userId="YVe55JcUH99rP6MewlZ3tGKNEGVEPjc4Xtlg82HsChY=" providerId="None" clId="Web-{387141B8-8D06-42F6-BC82-97D2271DA25F}"/>
    <pc:docChg chg="modSld">
      <pc:chgData name="gdelmont" userId="YVe55JcUH99rP6MewlZ3tGKNEGVEPjc4Xtlg82HsChY=" providerId="None" clId="Web-{387141B8-8D06-42F6-BC82-97D2271DA25F}" dt="2022-09-16T08:47:01.038" v="16" actId="20577"/>
      <pc:docMkLst>
        <pc:docMk/>
      </pc:docMkLst>
      <pc:sldChg chg="modSp">
        <pc:chgData name="gdelmont" userId="YVe55JcUH99rP6MewlZ3tGKNEGVEPjc4Xtlg82HsChY=" providerId="None" clId="Web-{387141B8-8D06-42F6-BC82-97D2271DA25F}" dt="2022-09-16T08:45:21.911" v="10" actId="20577"/>
        <pc:sldMkLst>
          <pc:docMk/>
          <pc:sldMk cId="0" sldId="256"/>
        </pc:sldMkLst>
        <pc:spChg chg="mod">
          <ac:chgData name="gdelmont" userId="YVe55JcUH99rP6MewlZ3tGKNEGVEPjc4Xtlg82HsChY=" providerId="None" clId="Web-{387141B8-8D06-42F6-BC82-97D2271DA25F}" dt="2022-09-16T08:45:21.911" v="10" actId="20577"/>
          <ac:spMkLst>
            <pc:docMk/>
            <pc:sldMk cId="0" sldId="256"/>
            <ac:spMk id="2293" creationId="{00000000-0000-0000-0000-000000000000}"/>
          </ac:spMkLst>
        </pc:spChg>
      </pc:sldChg>
      <pc:sldChg chg="addSp delSp">
        <pc:chgData name="gdelmont" userId="YVe55JcUH99rP6MewlZ3tGKNEGVEPjc4Xtlg82HsChY=" providerId="None" clId="Web-{387141B8-8D06-42F6-BC82-97D2271DA25F}" dt="2022-09-16T08:46:12.334" v="12"/>
        <pc:sldMkLst>
          <pc:docMk/>
          <pc:sldMk cId="0" sldId="271"/>
        </pc:sldMkLst>
        <pc:spChg chg="add">
          <ac:chgData name="gdelmont" userId="YVe55JcUH99rP6MewlZ3tGKNEGVEPjc4Xtlg82HsChY=" providerId="None" clId="Web-{387141B8-8D06-42F6-BC82-97D2271DA25F}" dt="2022-09-16T08:46:12.334" v="12"/>
          <ac:spMkLst>
            <pc:docMk/>
            <pc:sldMk cId="0" sldId="271"/>
            <ac:spMk id="3" creationId="{DAAFCB0B-9107-1EDC-74D2-EBC73F9A38B2}"/>
          </ac:spMkLst>
        </pc:spChg>
        <pc:spChg chg="del">
          <ac:chgData name="gdelmont" userId="YVe55JcUH99rP6MewlZ3tGKNEGVEPjc4Xtlg82HsChY=" providerId="None" clId="Web-{387141B8-8D06-42F6-BC82-97D2271DA25F}" dt="2022-09-16T08:46:11.599" v="11"/>
          <ac:spMkLst>
            <pc:docMk/>
            <pc:sldMk cId="0" sldId="271"/>
            <ac:spMk id="2408" creationId="{00000000-0000-0000-0000-000000000000}"/>
          </ac:spMkLst>
        </pc:spChg>
      </pc:sldChg>
      <pc:sldChg chg="modSp">
        <pc:chgData name="gdelmont" userId="YVe55JcUH99rP6MewlZ3tGKNEGVEPjc4Xtlg82HsChY=" providerId="None" clId="Web-{387141B8-8D06-42F6-BC82-97D2271DA25F}" dt="2022-09-16T08:47:01.038" v="16" actId="20577"/>
        <pc:sldMkLst>
          <pc:docMk/>
          <pc:sldMk cId="3289565344" sldId="272"/>
        </pc:sldMkLst>
        <pc:spChg chg="mod">
          <ac:chgData name="gdelmont" userId="YVe55JcUH99rP6MewlZ3tGKNEGVEPjc4Xtlg82HsChY=" providerId="None" clId="Web-{387141B8-8D06-42F6-BC82-97D2271DA25F}" dt="2022-09-16T08:47:01.038" v="16" actId="20577"/>
          <ac:spMkLst>
            <pc:docMk/>
            <pc:sldMk cId="3289565344" sldId="272"/>
            <ac:spMk id="2318" creationId="{00000000-0000-0000-0000-000000000000}"/>
          </ac:spMkLst>
        </pc:spChg>
      </pc:sldChg>
    </pc:docChg>
  </pc:docChgLst>
  <pc:docChgLst>
    <pc:chgData name="gdelmont" userId="YVe55JcUH99rP6MewlZ3tGKNEGVEPjc4Xtlg82HsChY=" providerId="None" clId="Web-{D99B60DD-0C7C-4B29-AC74-6EF33AA26598}"/>
    <pc:docChg chg="delSld modSld">
      <pc:chgData name="gdelmont" userId="YVe55JcUH99rP6MewlZ3tGKNEGVEPjc4Xtlg82HsChY=" providerId="None" clId="Web-{D99B60DD-0C7C-4B29-AC74-6EF33AA26598}" dt="2022-03-07T10:31:48.305" v="1460"/>
      <pc:docMkLst>
        <pc:docMk/>
      </pc:docMkLst>
      <pc:sldChg chg="modSp">
        <pc:chgData name="gdelmont" userId="YVe55JcUH99rP6MewlZ3tGKNEGVEPjc4Xtlg82HsChY=" providerId="None" clId="Web-{D99B60DD-0C7C-4B29-AC74-6EF33AA26598}" dt="2022-03-07T09:56:43.323" v="1164" actId="20577"/>
        <pc:sldMkLst>
          <pc:docMk/>
          <pc:sldMk cId="0" sldId="257"/>
        </pc:sldMkLst>
        <pc:spChg chg="mod">
          <ac:chgData name="gdelmont" userId="YVe55JcUH99rP6MewlZ3tGKNEGVEPjc4Xtlg82HsChY=" providerId="None" clId="Web-{D99B60DD-0C7C-4B29-AC74-6EF33AA26598}" dt="2022-03-07T09:56:43.323" v="1164" actId="20577"/>
          <ac:spMkLst>
            <pc:docMk/>
            <pc:sldMk cId="0" sldId="257"/>
            <ac:spMk id="2299" creationId="{00000000-0000-0000-0000-000000000000}"/>
          </ac:spMkLst>
        </pc:spChg>
      </pc:sldChg>
      <pc:sldChg chg="modSp">
        <pc:chgData name="gdelmont" userId="YVe55JcUH99rP6MewlZ3tGKNEGVEPjc4Xtlg82HsChY=" providerId="None" clId="Web-{D99B60DD-0C7C-4B29-AC74-6EF33AA26598}" dt="2022-03-07T09:57:03.512" v="1167" actId="14100"/>
        <pc:sldMkLst>
          <pc:docMk/>
          <pc:sldMk cId="0" sldId="258"/>
        </pc:sldMkLst>
        <pc:spChg chg="mod">
          <ac:chgData name="gdelmont" userId="YVe55JcUH99rP6MewlZ3tGKNEGVEPjc4Xtlg82HsChY=" providerId="None" clId="Web-{D99B60DD-0C7C-4B29-AC74-6EF33AA26598}" dt="2022-03-07T09:57:03.512" v="1167" actId="14100"/>
          <ac:spMkLst>
            <pc:docMk/>
            <pc:sldMk cId="0" sldId="258"/>
            <ac:spMk id="2304" creationId="{00000000-0000-0000-0000-000000000000}"/>
          </ac:spMkLst>
        </pc:spChg>
      </pc:sldChg>
      <pc:sldChg chg="addSp delSp modSp">
        <pc:chgData name="gdelmont" userId="YVe55JcUH99rP6MewlZ3tGKNEGVEPjc4Xtlg82HsChY=" providerId="None" clId="Web-{D99B60DD-0C7C-4B29-AC74-6EF33AA26598}" dt="2022-03-07T09:25:22.574" v="660"/>
        <pc:sldMkLst>
          <pc:docMk/>
          <pc:sldMk cId="0" sldId="260"/>
        </pc:sldMkLst>
        <pc:spChg chg="add del mod">
          <ac:chgData name="gdelmont" userId="YVe55JcUH99rP6MewlZ3tGKNEGVEPjc4Xtlg82HsChY=" providerId="None" clId="Web-{D99B60DD-0C7C-4B29-AC74-6EF33AA26598}" dt="2022-03-07T08:51:03.174" v="98"/>
          <ac:spMkLst>
            <pc:docMk/>
            <pc:sldMk cId="0" sldId="260"/>
            <ac:spMk id="4" creationId="{247BF078-0A8E-4704-85F5-547BF44D980F}"/>
          </ac:spMkLst>
        </pc:spChg>
        <pc:spChg chg="add del mod">
          <ac:chgData name="gdelmont" userId="YVe55JcUH99rP6MewlZ3tGKNEGVEPjc4Xtlg82HsChY=" providerId="None" clId="Web-{D99B60DD-0C7C-4B29-AC74-6EF33AA26598}" dt="2022-03-07T08:50:59.783" v="94"/>
          <ac:spMkLst>
            <pc:docMk/>
            <pc:sldMk cId="0" sldId="260"/>
            <ac:spMk id="5" creationId="{DCE542CB-D9E1-4593-A43D-B934FA6C7A97}"/>
          </ac:spMkLst>
        </pc:spChg>
        <pc:spChg chg="add mod">
          <ac:chgData name="gdelmont" userId="YVe55JcUH99rP6MewlZ3tGKNEGVEPjc4Xtlg82HsChY=" providerId="None" clId="Web-{D99B60DD-0C7C-4B29-AC74-6EF33AA26598}" dt="2022-03-07T09:25:08.370" v="636" actId="1076"/>
          <ac:spMkLst>
            <pc:docMk/>
            <pc:sldMk cId="0" sldId="260"/>
            <ac:spMk id="6" creationId="{156467BD-3676-487D-B8C0-B56442B65874}"/>
          </ac:spMkLst>
        </pc:spChg>
        <pc:spChg chg="add del">
          <ac:chgData name="gdelmont" userId="YVe55JcUH99rP6MewlZ3tGKNEGVEPjc4Xtlg82HsChY=" providerId="None" clId="Web-{D99B60DD-0C7C-4B29-AC74-6EF33AA26598}" dt="2022-03-07T08:56:24.851" v="146"/>
          <ac:spMkLst>
            <pc:docMk/>
            <pc:sldMk cId="0" sldId="260"/>
            <ac:spMk id="9" creationId="{D04B3679-B657-4256-B6DD-105A71BFF4EA}"/>
          </ac:spMkLst>
        </pc:spChg>
        <pc:spChg chg="add del mod ord">
          <ac:chgData name="gdelmont" userId="YVe55JcUH99rP6MewlZ3tGKNEGVEPjc4Xtlg82HsChY=" providerId="None" clId="Web-{D99B60DD-0C7C-4B29-AC74-6EF33AA26598}" dt="2022-03-07T09:06:41.292" v="275"/>
          <ac:spMkLst>
            <pc:docMk/>
            <pc:sldMk cId="0" sldId="260"/>
            <ac:spMk id="11" creationId="{F959DBAD-A1F2-4201-8FED-9CF15804E243}"/>
          </ac:spMkLst>
        </pc:spChg>
        <pc:spChg chg="add del mod">
          <ac:chgData name="gdelmont" userId="YVe55JcUH99rP6MewlZ3tGKNEGVEPjc4Xtlg82HsChY=" providerId="None" clId="Web-{D99B60DD-0C7C-4B29-AC74-6EF33AA26598}" dt="2022-03-07T08:51:03.174" v="97"/>
          <ac:spMkLst>
            <pc:docMk/>
            <pc:sldMk cId="0" sldId="260"/>
            <ac:spMk id="12" creationId="{6B2C21D6-1A78-408D-B21C-AF240D4C6445}"/>
          </ac:spMkLst>
        </pc:spChg>
        <pc:spChg chg="add del mod">
          <ac:chgData name="gdelmont" userId="YVe55JcUH99rP6MewlZ3tGKNEGVEPjc4Xtlg82HsChY=" providerId="None" clId="Web-{D99B60DD-0C7C-4B29-AC74-6EF33AA26598}" dt="2022-03-07T08:49:55.249" v="65"/>
          <ac:spMkLst>
            <pc:docMk/>
            <pc:sldMk cId="0" sldId="260"/>
            <ac:spMk id="13" creationId="{82078A45-CF01-4C0C-B6B4-E4FA47D00B22}"/>
          </ac:spMkLst>
        </pc:spChg>
        <pc:spChg chg="add del mod">
          <ac:chgData name="gdelmont" userId="YVe55JcUH99rP6MewlZ3tGKNEGVEPjc4Xtlg82HsChY=" providerId="None" clId="Web-{D99B60DD-0C7C-4B29-AC74-6EF33AA26598}" dt="2022-03-07T08:51:03.174" v="96"/>
          <ac:spMkLst>
            <pc:docMk/>
            <pc:sldMk cId="0" sldId="260"/>
            <ac:spMk id="14" creationId="{B10FC471-55A3-427B-B4D6-B2ACF6FEC944}"/>
          </ac:spMkLst>
        </pc:spChg>
        <pc:spChg chg="add del mod">
          <ac:chgData name="gdelmont" userId="YVe55JcUH99rP6MewlZ3tGKNEGVEPjc4Xtlg82HsChY=" providerId="None" clId="Web-{D99B60DD-0C7C-4B29-AC74-6EF33AA26598}" dt="2022-03-07T08:51:03.174" v="95"/>
          <ac:spMkLst>
            <pc:docMk/>
            <pc:sldMk cId="0" sldId="260"/>
            <ac:spMk id="15" creationId="{9E3DC2CF-7922-4727-B17A-B21CF51C16B9}"/>
          </ac:spMkLst>
        </pc:spChg>
        <pc:spChg chg="add mod">
          <ac:chgData name="gdelmont" userId="YVe55JcUH99rP6MewlZ3tGKNEGVEPjc4Xtlg82HsChY=" providerId="None" clId="Web-{D99B60DD-0C7C-4B29-AC74-6EF33AA26598}" dt="2022-03-07T09:25:08.495" v="643" actId="1076"/>
          <ac:spMkLst>
            <pc:docMk/>
            <pc:sldMk cId="0" sldId="260"/>
            <ac:spMk id="17" creationId="{D3DA5F84-FB01-4512-A2F0-AD86287E6201}"/>
          </ac:spMkLst>
        </pc:spChg>
        <pc:spChg chg="add mod">
          <ac:chgData name="gdelmont" userId="YVe55JcUH99rP6MewlZ3tGKNEGVEPjc4Xtlg82HsChY=" providerId="None" clId="Web-{D99B60DD-0C7C-4B29-AC74-6EF33AA26598}" dt="2022-03-07T09:25:08.385" v="637" actId="1076"/>
          <ac:spMkLst>
            <pc:docMk/>
            <pc:sldMk cId="0" sldId="260"/>
            <ac:spMk id="18" creationId="{A36B0A3D-66A6-4F01-843A-440FF4DE172E}"/>
          </ac:spMkLst>
        </pc:spChg>
        <pc:spChg chg="add mod">
          <ac:chgData name="gdelmont" userId="YVe55JcUH99rP6MewlZ3tGKNEGVEPjc4Xtlg82HsChY=" providerId="None" clId="Web-{D99B60DD-0C7C-4B29-AC74-6EF33AA26598}" dt="2022-03-07T09:25:08.401" v="638" actId="1076"/>
          <ac:spMkLst>
            <pc:docMk/>
            <pc:sldMk cId="0" sldId="260"/>
            <ac:spMk id="19" creationId="{7527E421-DE18-4ABA-B6CD-453F8DCA07B2}"/>
          </ac:spMkLst>
        </pc:spChg>
        <pc:spChg chg="add mod">
          <ac:chgData name="gdelmont" userId="YVe55JcUH99rP6MewlZ3tGKNEGVEPjc4Xtlg82HsChY=" providerId="None" clId="Web-{D99B60DD-0C7C-4B29-AC74-6EF33AA26598}" dt="2022-03-07T09:25:08.432" v="639" actId="1076"/>
          <ac:spMkLst>
            <pc:docMk/>
            <pc:sldMk cId="0" sldId="260"/>
            <ac:spMk id="20" creationId="{A66DB399-35A1-4272-BD77-AD233473CFEC}"/>
          </ac:spMkLst>
        </pc:spChg>
        <pc:spChg chg="add mod">
          <ac:chgData name="gdelmont" userId="YVe55JcUH99rP6MewlZ3tGKNEGVEPjc4Xtlg82HsChY=" providerId="None" clId="Web-{D99B60DD-0C7C-4B29-AC74-6EF33AA26598}" dt="2022-03-07T09:25:08.448" v="640" actId="1076"/>
          <ac:spMkLst>
            <pc:docMk/>
            <pc:sldMk cId="0" sldId="260"/>
            <ac:spMk id="21" creationId="{A05BBBA1-6D9E-41AC-BBDD-2ED1CB6407D4}"/>
          </ac:spMkLst>
        </pc:spChg>
        <pc:spChg chg="add mod ord">
          <ac:chgData name="gdelmont" userId="YVe55JcUH99rP6MewlZ3tGKNEGVEPjc4Xtlg82HsChY=" providerId="None" clId="Web-{D99B60DD-0C7C-4B29-AC74-6EF33AA26598}" dt="2022-03-07T09:25:08.323" v="633" actId="1076"/>
          <ac:spMkLst>
            <pc:docMk/>
            <pc:sldMk cId="0" sldId="260"/>
            <ac:spMk id="22" creationId="{E9432267-3DFF-4863-BC8C-E795EA081AEE}"/>
          </ac:spMkLst>
        </pc:spChg>
        <pc:spChg chg="add del">
          <ac:chgData name="gdelmont" userId="YVe55JcUH99rP6MewlZ3tGKNEGVEPjc4Xtlg82HsChY=" providerId="None" clId="Web-{D99B60DD-0C7C-4B29-AC74-6EF33AA26598}" dt="2022-03-07T09:12:54.276" v="402"/>
          <ac:spMkLst>
            <pc:docMk/>
            <pc:sldMk cId="0" sldId="260"/>
            <ac:spMk id="25" creationId="{B7ADCABA-C8DA-4C26-A510-B046C97D470D}"/>
          </ac:spMkLst>
        </pc:spChg>
        <pc:spChg chg="add del mod">
          <ac:chgData name="gdelmont" userId="YVe55JcUH99rP6MewlZ3tGKNEGVEPjc4Xtlg82HsChY=" providerId="None" clId="Web-{D99B60DD-0C7C-4B29-AC74-6EF33AA26598}" dt="2022-03-07T09:23:05.248" v="596"/>
          <ac:spMkLst>
            <pc:docMk/>
            <pc:sldMk cId="0" sldId="260"/>
            <ac:spMk id="29" creationId="{3C502B15-3D1C-40B2-94C3-2F2E6E909CA5}"/>
          </ac:spMkLst>
        </pc:spChg>
        <pc:spChg chg="add mod">
          <ac:chgData name="gdelmont" userId="YVe55JcUH99rP6MewlZ3tGKNEGVEPjc4Xtlg82HsChY=" providerId="None" clId="Web-{D99B60DD-0C7C-4B29-AC74-6EF33AA26598}" dt="2022-03-07T09:25:08.620" v="652" actId="1076"/>
          <ac:spMkLst>
            <pc:docMk/>
            <pc:sldMk cId="0" sldId="260"/>
            <ac:spMk id="41" creationId="{D2C9A809-F040-4AAA-8BDC-E13DC79C36E4}"/>
          </ac:spMkLst>
        </pc:spChg>
        <pc:spChg chg="del">
          <ac:chgData name="gdelmont" userId="YVe55JcUH99rP6MewlZ3tGKNEGVEPjc4Xtlg82HsChY=" providerId="None" clId="Web-{D99B60DD-0C7C-4B29-AC74-6EF33AA26598}" dt="2022-03-07T09:25:22.574" v="660"/>
          <ac:spMkLst>
            <pc:docMk/>
            <pc:sldMk cId="0" sldId="260"/>
            <ac:spMk id="2329" creationId="{00000000-0000-0000-0000-000000000000}"/>
          </ac:spMkLst>
        </pc:spChg>
        <pc:picChg chg="add mod ord">
          <ac:chgData name="gdelmont" userId="YVe55JcUH99rP6MewlZ3tGKNEGVEPjc4Xtlg82HsChY=" providerId="None" clId="Web-{D99B60DD-0C7C-4B29-AC74-6EF33AA26598}" dt="2022-03-07T09:25:08.729" v="659" actId="1076"/>
          <ac:picMkLst>
            <pc:docMk/>
            <pc:sldMk cId="0" sldId="260"/>
            <ac:picMk id="2" creationId="{5FD8768C-5E53-4D80-A3BD-08641C1D3F7C}"/>
          </ac:picMkLst>
        </pc:picChg>
        <pc:picChg chg="add mod">
          <ac:chgData name="gdelmont" userId="YVe55JcUH99rP6MewlZ3tGKNEGVEPjc4Xtlg82HsChY=" providerId="None" clId="Web-{D99B60DD-0C7C-4B29-AC74-6EF33AA26598}" dt="2022-03-07T09:25:08.354" v="635" actId="1076"/>
          <ac:picMkLst>
            <pc:docMk/>
            <pc:sldMk cId="0" sldId="260"/>
            <ac:picMk id="3" creationId="{89C69B9B-F794-4EBF-9297-EF5CC8CB59E1}"/>
          </ac:picMkLst>
        </pc:picChg>
        <pc:picChg chg="add mod">
          <ac:chgData name="gdelmont" userId="YVe55JcUH99rP6MewlZ3tGKNEGVEPjc4Xtlg82HsChY=" providerId="None" clId="Web-{D99B60DD-0C7C-4B29-AC74-6EF33AA26598}" dt="2022-03-07T09:25:08.464" v="641" actId="1076"/>
          <ac:picMkLst>
            <pc:docMk/>
            <pc:sldMk cId="0" sldId="260"/>
            <ac:picMk id="7" creationId="{D4A5E300-4F2F-4BCB-B20B-565F0637C144}"/>
          </ac:picMkLst>
        </pc:picChg>
        <pc:picChg chg="add mod">
          <ac:chgData name="gdelmont" userId="YVe55JcUH99rP6MewlZ3tGKNEGVEPjc4Xtlg82HsChY=" providerId="None" clId="Web-{D99B60DD-0C7C-4B29-AC74-6EF33AA26598}" dt="2022-03-07T09:25:08.479" v="642" actId="1076"/>
          <ac:picMkLst>
            <pc:docMk/>
            <pc:sldMk cId="0" sldId="260"/>
            <ac:picMk id="8" creationId="{79CE221D-F5C3-4CA5-8F5C-107CBE7C40FE}"/>
          </ac:picMkLst>
        </pc:picChg>
        <pc:picChg chg="add mod ord">
          <ac:chgData name="gdelmont" userId="YVe55JcUH99rP6MewlZ3tGKNEGVEPjc4Xtlg82HsChY=" providerId="None" clId="Web-{D99B60DD-0C7C-4B29-AC74-6EF33AA26598}" dt="2022-03-07T09:25:08.339" v="634" actId="1076"/>
          <ac:picMkLst>
            <pc:docMk/>
            <pc:sldMk cId="0" sldId="260"/>
            <ac:picMk id="10" creationId="{4518B146-ACBD-47B7-893C-2A4BDACC2D8E}"/>
          </ac:picMkLst>
        </pc:picChg>
        <pc:picChg chg="add mod">
          <ac:chgData name="gdelmont" userId="YVe55JcUH99rP6MewlZ3tGKNEGVEPjc4Xtlg82HsChY=" providerId="None" clId="Web-{D99B60DD-0C7C-4B29-AC74-6EF33AA26598}" dt="2022-03-07T09:25:08.635" v="653" actId="1076"/>
          <ac:picMkLst>
            <pc:docMk/>
            <pc:sldMk cId="0" sldId="260"/>
            <ac:picMk id="26" creationId="{5E38F70A-3FF0-4CE8-B5A1-1D641D736EC9}"/>
          </ac:picMkLst>
        </pc:picChg>
        <pc:picChg chg="add mod">
          <ac:chgData name="gdelmont" userId="YVe55JcUH99rP6MewlZ3tGKNEGVEPjc4Xtlg82HsChY=" providerId="None" clId="Web-{D99B60DD-0C7C-4B29-AC74-6EF33AA26598}" dt="2022-03-07T09:25:08.604" v="651" actId="1076"/>
          <ac:picMkLst>
            <pc:docMk/>
            <pc:sldMk cId="0" sldId="260"/>
            <ac:picMk id="39" creationId="{03188E02-AF5F-4A84-8FD9-2A930C832FAE}"/>
          </ac:picMkLst>
        </pc:picChg>
        <pc:picChg chg="add del">
          <ac:chgData name="gdelmont" userId="YVe55JcUH99rP6MewlZ3tGKNEGVEPjc4Xtlg82HsChY=" providerId="None" clId="Web-{D99B60DD-0C7C-4B29-AC74-6EF33AA26598}" dt="2022-03-07T09:16:30.757" v="449"/>
          <ac:picMkLst>
            <pc:docMk/>
            <pc:sldMk cId="0" sldId="260"/>
            <ac:picMk id="40" creationId="{62804D8F-2A33-48D9-8FBE-0931984FC6E8}"/>
          </ac:picMkLst>
        </pc:picChg>
        <pc:cxnChg chg="add del mod">
          <ac:chgData name="gdelmont" userId="YVe55JcUH99rP6MewlZ3tGKNEGVEPjc4Xtlg82HsChY=" providerId="None" clId="Web-{D99B60DD-0C7C-4B29-AC74-6EF33AA26598}" dt="2022-03-07T09:07:23.717" v="287"/>
          <ac:cxnSpMkLst>
            <pc:docMk/>
            <pc:sldMk cId="0" sldId="260"/>
            <ac:cxnSpMk id="16" creationId="{8C78A959-242B-4397-8974-9F3565053165}"/>
          </ac:cxnSpMkLst>
        </pc:cxnChg>
        <pc:cxnChg chg="add del mod">
          <ac:chgData name="gdelmont" userId="YVe55JcUH99rP6MewlZ3tGKNEGVEPjc4Xtlg82HsChY=" providerId="None" clId="Web-{D99B60DD-0C7C-4B29-AC74-6EF33AA26598}" dt="2022-03-07T09:11:21.496" v="377"/>
          <ac:cxnSpMkLst>
            <pc:docMk/>
            <pc:sldMk cId="0" sldId="260"/>
            <ac:cxnSpMk id="23" creationId="{560D24AF-856D-4470-BAAD-41DCE7F07AC1}"/>
          </ac:cxnSpMkLst>
        </pc:cxnChg>
        <pc:cxnChg chg="add mod">
          <ac:chgData name="gdelmont" userId="YVe55JcUH99rP6MewlZ3tGKNEGVEPjc4Xtlg82HsChY=" providerId="None" clId="Web-{D99B60DD-0C7C-4B29-AC74-6EF33AA26598}" dt="2022-03-07T09:25:08.510" v="644" actId="1076"/>
          <ac:cxnSpMkLst>
            <pc:docMk/>
            <pc:sldMk cId="0" sldId="260"/>
            <ac:cxnSpMk id="24" creationId="{0DABD204-8E60-432F-869A-5E7854D53EFA}"/>
          </ac:cxnSpMkLst>
        </pc:cxnChg>
        <pc:cxnChg chg="add del mod">
          <ac:chgData name="gdelmont" userId="YVe55JcUH99rP6MewlZ3tGKNEGVEPjc4Xtlg82HsChY=" providerId="None" clId="Web-{D99B60DD-0C7C-4B29-AC74-6EF33AA26598}" dt="2022-03-07T09:20:22.942" v="575"/>
          <ac:cxnSpMkLst>
            <pc:docMk/>
            <pc:sldMk cId="0" sldId="260"/>
            <ac:cxnSpMk id="27" creationId="{9360F62C-B20A-4953-AB66-B7DF5CC778CA}"/>
          </ac:cxnSpMkLst>
        </pc:cxnChg>
        <pc:cxnChg chg="add del mod">
          <ac:chgData name="gdelmont" userId="YVe55JcUH99rP6MewlZ3tGKNEGVEPjc4Xtlg82HsChY=" providerId="None" clId="Web-{D99B60DD-0C7C-4B29-AC74-6EF33AA26598}" dt="2022-03-07T09:20:54.537" v="580"/>
          <ac:cxnSpMkLst>
            <pc:docMk/>
            <pc:sldMk cId="0" sldId="260"/>
            <ac:cxnSpMk id="28" creationId="{2001E11E-1FF3-4B86-8D83-E07DCE0E17BF}"/>
          </ac:cxnSpMkLst>
        </pc:cxnChg>
        <pc:cxnChg chg="add mod">
          <ac:chgData name="gdelmont" userId="YVe55JcUH99rP6MewlZ3tGKNEGVEPjc4Xtlg82HsChY=" providerId="None" clId="Web-{D99B60DD-0C7C-4B29-AC74-6EF33AA26598}" dt="2022-03-07T09:25:08.651" v="654" actId="1076"/>
          <ac:cxnSpMkLst>
            <pc:docMk/>
            <pc:sldMk cId="0" sldId="260"/>
            <ac:cxnSpMk id="30" creationId="{B89594B7-2F1E-43A0-B67F-C47C9B8B8600}"/>
          </ac:cxnSpMkLst>
        </pc:cxnChg>
        <pc:cxnChg chg="add del mod">
          <ac:chgData name="gdelmont" userId="YVe55JcUH99rP6MewlZ3tGKNEGVEPjc4Xtlg82HsChY=" providerId="None" clId="Web-{D99B60DD-0C7C-4B29-AC74-6EF33AA26598}" dt="2022-03-07T09:25:00.151" v="632"/>
          <ac:cxnSpMkLst>
            <pc:docMk/>
            <pc:sldMk cId="0" sldId="260"/>
            <ac:cxnSpMk id="31" creationId="{B13965E3-7FC7-48AD-8634-740DE1262CC5}"/>
          </ac:cxnSpMkLst>
        </pc:cxnChg>
        <pc:cxnChg chg="add mod">
          <ac:chgData name="gdelmont" userId="YVe55JcUH99rP6MewlZ3tGKNEGVEPjc4Xtlg82HsChY=" providerId="None" clId="Web-{D99B60DD-0C7C-4B29-AC74-6EF33AA26598}" dt="2022-03-07T09:25:08.526" v="645" actId="1076"/>
          <ac:cxnSpMkLst>
            <pc:docMk/>
            <pc:sldMk cId="0" sldId="260"/>
            <ac:cxnSpMk id="32" creationId="{319617FA-90DB-4731-812C-AA57965B42CB}"/>
          </ac:cxnSpMkLst>
        </pc:cxnChg>
        <pc:cxnChg chg="add mod">
          <ac:chgData name="gdelmont" userId="YVe55JcUH99rP6MewlZ3tGKNEGVEPjc4Xtlg82HsChY=" providerId="None" clId="Web-{D99B60DD-0C7C-4B29-AC74-6EF33AA26598}" dt="2022-03-07T09:25:08.542" v="646" actId="1076"/>
          <ac:cxnSpMkLst>
            <pc:docMk/>
            <pc:sldMk cId="0" sldId="260"/>
            <ac:cxnSpMk id="33" creationId="{FDD06008-E434-466C-9E3A-5EDD10D3A807}"/>
          </ac:cxnSpMkLst>
        </pc:cxnChg>
        <pc:cxnChg chg="add mod">
          <ac:chgData name="gdelmont" userId="YVe55JcUH99rP6MewlZ3tGKNEGVEPjc4Xtlg82HsChY=" providerId="None" clId="Web-{D99B60DD-0C7C-4B29-AC74-6EF33AA26598}" dt="2022-03-07T09:25:08.542" v="647" actId="1076"/>
          <ac:cxnSpMkLst>
            <pc:docMk/>
            <pc:sldMk cId="0" sldId="260"/>
            <ac:cxnSpMk id="34" creationId="{241D24FF-791D-4F2B-B6E1-798B943A293E}"/>
          </ac:cxnSpMkLst>
        </pc:cxnChg>
        <pc:cxnChg chg="add mod">
          <ac:chgData name="gdelmont" userId="YVe55JcUH99rP6MewlZ3tGKNEGVEPjc4Xtlg82HsChY=" providerId="None" clId="Web-{D99B60DD-0C7C-4B29-AC74-6EF33AA26598}" dt="2022-03-07T09:25:08.557" v="648" actId="1076"/>
          <ac:cxnSpMkLst>
            <pc:docMk/>
            <pc:sldMk cId="0" sldId="260"/>
            <ac:cxnSpMk id="35" creationId="{5631FC76-12D7-4215-9EB1-3908CDDCD05B}"/>
          </ac:cxnSpMkLst>
        </pc:cxnChg>
        <pc:cxnChg chg="add mod">
          <ac:chgData name="gdelmont" userId="YVe55JcUH99rP6MewlZ3tGKNEGVEPjc4Xtlg82HsChY=" providerId="None" clId="Web-{D99B60DD-0C7C-4B29-AC74-6EF33AA26598}" dt="2022-03-07T09:25:08.573" v="649" actId="1076"/>
          <ac:cxnSpMkLst>
            <pc:docMk/>
            <pc:sldMk cId="0" sldId="260"/>
            <ac:cxnSpMk id="37" creationId="{B160C596-F2A5-4B93-B0DF-7AEEF88073C2}"/>
          </ac:cxnSpMkLst>
        </pc:cxnChg>
        <pc:cxnChg chg="add mod">
          <ac:chgData name="gdelmont" userId="YVe55JcUH99rP6MewlZ3tGKNEGVEPjc4Xtlg82HsChY=" providerId="None" clId="Web-{D99B60DD-0C7C-4B29-AC74-6EF33AA26598}" dt="2022-03-07T09:25:08.589" v="650" actId="1076"/>
          <ac:cxnSpMkLst>
            <pc:docMk/>
            <pc:sldMk cId="0" sldId="260"/>
            <ac:cxnSpMk id="38" creationId="{62C7AC55-4399-4392-8C54-FF31BFD297BC}"/>
          </ac:cxnSpMkLst>
        </pc:cxnChg>
        <pc:cxnChg chg="add mod">
          <ac:chgData name="gdelmont" userId="YVe55JcUH99rP6MewlZ3tGKNEGVEPjc4Xtlg82HsChY=" providerId="None" clId="Web-{D99B60DD-0C7C-4B29-AC74-6EF33AA26598}" dt="2022-03-07T09:25:08.667" v="655" actId="1076"/>
          <ac:cxnSpMkLst>
            <pc:docMk/>
            <pc:sldMk cId="0" sldId="260"/>
            <ac:cxnSpMk id="47" creationId="{E425107A-19C9-457E-AF41-F19A3EC8344A}"/>
          </ac:cxnSpMkLst>
        </pc:cxnChg>
        <pc:cxnChg chg="add mod">
          <ac:chgData name="gdelmont" userId="YVe55JcUH99rP6MewlZ3tGKNEGVEPjc4Xtlg82HsChY=" providerId="None" clId="Web-{D99B60DD-0C7C-4B29-AC74-6EF33AA26598}" dt="2022-03-07T09:25:08.682" v="656" actId="1076"/>
          <ac:cxnSpMkLst>
            <pc:docMk/>
            <pc:sldMk cId="0" sldId="260"/>
            <ac:cxnSpMk id="48" creationId="{C0A9DFD8-281A-4791-8EE1-DE5D9CA92FDD}"/>
          </ac:cxnSpMkLst>
        </pc:cxnChg>
        <pc:cxnChg chg="add mod">
          <ac:chgData name="gdelmont" userId="YVe55JcUH99rP6MewlZ3tGKNEGVEPjc4Xtlg82HsChY=" providerId="None" clId="Web-{D99B60DD-0C7C-4B29-AC74-6EF33AA26598}" dt="2022-03-07T09:25:08.698" v="657" actId="1076"/>
          <ac:cxnSpMkLst>
            <pc:docMk/>
            <pc:sldMk cId="0" sldId="260"/>
            <ac:cxnSpMk id="49" creationId="{4E904676-FAAE-4F36-B2E7-70E96DA0030E}"/>
          </ac:cxnSpMkLst>
        </pc:cxnChg>
        <pc:cxnChg chg="add mod">
          <ac:chgData name="gdelmont" userId="YVe55JcUH99rP6MewlZ3tGKNEGVEPjc4Xtlg82HsChY=" providerId="None" clId="Web-{D99B60DD-0C7C-4B29-AC74-6EF33AA26598}" dt="2022-03-07T09:25:08.714" v="658" actId="1076"/>
          <ac:cxnSpMkLst>
            <pc:docMk/>
            <pc:sldMk cId="0" sldId="260"/>
            <ac:cxnSpMk id="50" creationId="{D0C32501-BE2E-4807-8AFB-4CD34BBCB84B}"/>
          </ac:cxnSpMkLst>
        </pc:cxnChg>
      </pc:sldChg>
      <pc:sldChg chg="modSp">
        <pc:chgData name="gdelmont" userId="YVe55JcUH99rP6MewlZ3tGKNEGVEPjc4Xtlg82HsChY=" providerId="None" clId="Web-{D99B60DD-0C7C-4B29-AC74-6EF33AA26598}" dt="2022-03-07T10:21:27.323" v="1195" actId="20577"/>
        <pc:sldMkLst>
          <pc:docMk/>
          <pc:sldMk cId="0" sldId="262"/>
        </pc:sldMkLst>
        <pc:spChg chg="mod">
          <ac:chgData name="gdelmont" userId="YVe55JcUH99rP6MewlZ3tGKNEGVEPjc4Xtlg82HsChY=" providerId="None" clId="Web-{D99B60DD-0C7C-4B29-AC74-6EF33AA26598}" dt="2022-03-07T10:21:27.323" v="1195" actId="20577"/>
          <ac:spMkLst>
            <pc:docMk/>
            <pc:sldMk cId="0" sldId="262"/>
            <ac:spMk id="2342" creationId="{00000000-0000-0000-0000-000000000000}"/>
          </ac:spMkLst>
        </pc:spChg>
      </pc:sldChg>
      <pc:sldChg chg="addSp delSp modSp">
        <pc:chgData name="gdelmont" userId="YVe55JcUH99rP6MewlZ3tGKNEGVEPjc4Xtlg82HsChY=" providerId="None" clId="Web-{D99B60DD-0C7C-4B29-AC74-6EF33AA26598}" dt="2022-03-07T10:31:48.305" v="1460"/>
        <pc:sldMkLst>
          <pc:docMk/>
          <pc:sldMk cId="0" sldId="264"/>
        </pc:sldMkLst>
        <pc:spChg chg="add mod">
          <ac:chgData name="gdelmont" userId="YVe55JcUH99rP6MewlZ3tGKNEGVEPjc4Xtlg82HsChY=" providerId="None" clId="Web-{D99B60DD-0C7C-4B29-AC74-6EF33AA26598}" dt="2022-03-07T10:31:45.789" v="1459" actId="20577"/>
          <ac:spMkLst>
            <pc:docMk/>
            <pc:sldMk cId="0" sldId="264"/>
            <ac:spMk id="2" creationId="{A1BE0357-97FF-417B-AD7E-6900B1856670}"/>
          </ac:spMkLst>
        </pc:spChg>
        <pc:spChg chg="del mod">
          <ac:chgData name="gdelmont" userId="YVe55JcUH99rP6MewlZ3tGKNEGVEPjc4Xtlg82HsChY=" providerId="None" clId="Web-{D99B60DD-0C7C-4B29-AC74-6EF33AA26598}" dt="2022-03-07T10:31:48.305" v="1460"/>
          <ac:spMkLst>
            <pc:docMk/>
            <pc:sldMk cId="0" sldId="264"/>
            <ac:spMk id="2360" creationId="{00000000-0000-0000-0000-000000000000}"/>
          </ac:spMkLst>
        </pc:spChg>
      </pc:sldChg>
      <pc:sldChg chg="addSp delSp modSp">
        <pc:chgData name="gdelmont" userId="YVe55JcUH99rP6MewlZ3tGKNEGVEPjc4Xtlg82HsChY=" providerId="None" clId="Web-{D99B60DD-0C7C-4B29-AC74-6EF33AA26598}" dt="2022-03-07T09:44:13.469" v="1027"/>
        <pc:sldMkLst>
          <pc:docMk/>
          <pc:sldMk cId="0" sldId="265"/>
        </pc:sldMkLst>
        <pc:spChg chg="add del mod">
          <ac:chgData name="gdelmont" userId="YVe55JcUH99rP6MewlZ3tGKNEGVEPjc4Xtlg82HsChY=" providerId="None" clId="Web-{D99B60DD-0C7C-4B29-AC74-6EF33AA26598}" dt="2022-03-07T09:27:04.693" v="672"/>
          <ac:spMkLst>
            <pc:docMk/>
            <pc:sldMk cId="0" sldId="265"/>
            <ac:spMk id="2" creationId="{7E2479FC-F035-48D4-B2D7-286DE4F29EA5}"/>
          </ac:spMkLst>
        </pc:spChg>
        <pc:spChg chg="add del mod">
          <ac:chgData name="gdelmont" userId="YVe55JcUH99rP6MewlZ3tGKNEGVEPjc4Xtlg82HsChY=" providerId="None" clId="Web-{D99B60DD-0C7C-4B29-AC74-6EF33AA26598}" dt="2022-03-07T09:27:56.696" v="682"/>
          <ac:spMkLst>
            <pc:docMk/>
            <pc:sldMk cId="0" sldId="265"/>
            <ac:spMk id="3" creationId="{C999D783-3E16-48C1-8B24-EA396E89F679}"/>
          </ac:spMkLst>
        </pc:spChg>
        <pc:spChg chg="add mod">
          <ac:chgData name="gdelmont" userId="YVe55JcUH99rP6MewlZ3tGKNEGVEPjc4Xtlg82HsChY=" providerId="None" clId="Web-{D99B60DD-0C7C-4B29-AC74-6EF33AA26598}" dt="2022-03-07T09:44:10" v="1005" actId="1076"/>
          <ac:spMkLst>
            <pc:docMk/>
            <pc:sldMk cId="0" sldId="265"/>
            <ac:spMk id="4" creationId="{FEFEC464-EF2D-4503-B8F5-59EB987C8ABB}"/>
          </ac:spMkLst>
        </pc:spChg>
        <pc:spChg chg="add mod">
          <ac:chgData name="gdelmont" userId="YVe55JcUH99rP6MewlZ3tGKNEGVEPjc4Xtlg82HsChY=" providerId="None" clId="Web-{D99B60DD-0C7C-4B29-AC74-6EF33AA26598}" dt="2022-03-07T09:44:10.125" v="1012" actId="1076"/>
          <ac:spMkLst>
            <pc:docMk/>
            <pc:sldMk cId="0" sldId="265"/>
            <ac:spMk id="6" creationId="{22BC776A-ABFB-4793-9754-979B4E9BF7C8}"/>
          </ac:spMkLst>
        </pc:spChg>
        <pc:spChg chg="add mod">
          <ac:chgData name="gdelmont" userId="YVe55JcUH99rP6MewlZ3tGKNEGVEPjc4Xtlg82HsChY=" providerId="None" clId="Web-{D99B60DD-0C7C-4B29-AC74-6EF33AA26598}" dt="2022-03-07T09:44:10.172" v="1015" actId="1076"/>
          <ac:spMkLst>
            <pc:docMk/>
            <pc:sldMk cId="0" sldId="265"/>
            <ac:spMk id="9" creationId="{D9EF38E8-7D44-487B-A5F2-95BCFA03CD45}"/>
          </ac:spMkLst>
        </pc:spChg>
        <pc:spChg chg="add mod">
          <ac:chgData name="gdelmont" userId="YVe55JcUH99rP6MewlZ3tGKNEGVEPjc4Xtlg82HsChY=" providerId="None" clId="Web-{D99B60DD-0C7C-4B29-AC74-6EF33AA26598}" dt="2022-03-07T09:44:10.015" v="1006" actId="1076"/>
          <ac:spMkLst>
            <pc:docMk/>
            <pc:sldMk cId="0" sldId="265"/>
            <ac:spMk id="10" creationId="{EEE9AC0A-F295-40FB-9C9E-8342E96CE4F2}"/>
          </ac:spMkLst>
        </pc:spChg>
        <pc:spChg chg="add mod">
          <ac:chgData name="gdelmont" userId="YVe55JcUH99rP6MewlZ3tGKNEGVEPjc4Xtlg82HsChY=" providerId="None" clId="Web-{D99B60DD-0C7C-4B29-AC74-6EF33AA26598}" dt="2022-03-07T09:44:10.031" v="1007" actId="1076"/>
          <ac:spMkLst>
            <pc:docMk/>
            <pc:sldMk cId="0" sldId="265"/>
            <ac:spMk id="11" creationId="{CCF5B14F-3771-4E47-9C5A-1613B765C29C}"/>
          </ac:spMkLst>
        </pc:spChg>
        <pc:spChg chg="add mod">
          <ac:chgData name="gdelmont" userId="YVe55JcUH99rP6MewlZ3tGKNEGVEPjc4Xtlg82HsChY=" providerId="None" clId="Web-{D99B60DD-0C7C-4B29-AC74-6EF33AA26598}" dt="2022-03-07T09:44:10.047" v="1008" actId="1076"/>
          <ac:spMkLst>
            <pc:docMk/>
            <pc:sldMk cId="0" sldId="265"/>
            <ac:spMk id="12" creationId="{332C4F48-0983-4B12-A96A-9656D703B890}"/>
          </ac:spMkLst>
        </pc:spChg>
        <pc:spChg chg="add mod">
          <ac:chgData name="gdelmont" userId="YVe55JcUH99rP6MewlZ3tGKNEGVEPjc4Xtlg82HsChY=" providerId="None" clId="Web-{D99B60DD-0C7C-4B29-AC74-6EF33AA26598}" dt="2022-03-07T09:44:10.062" v="1009" actId="1076"/>
          <ac:spMkLst>
            <pc:docMk/>
            <pc:sldMk cId="0" sldId="265"/>
            <ac:spMk id="13" creationId="{DA5CB352-A7C7-47F4-8C95-DF9658D897E6}"/>
          </ac:spMkLst>
        </pc:spChg>
        <pc:spChg chg="add mod">
          <ac:chgData name="gdelmont" userId="YVe55JcUH99rP6MewlZ3tGKNEGVEPjc4Xtlg82HsChY=" providerId="None" clId="Web-{D99B60DD-0C7C-4B29-AC74-6EF33AA26598}" dt="2022-03-07T09:44:10.094" v="1010" actId="1076"/>
          <ac:spMkLst>
            <pc:docMk/>
            <pc:sldMk cId="0" sldId="265"/>
            <ac:spMk id="14" creationId="{7A21FDBB-2CFB-40D3-A917-64544D5B5202}"/>
          </ac:spMkLst>
        </pc:spChg>
        <pc:spChg chg="add mod">
          <ac:chgData name="gdelmont" userId="YVe55JcUH99rP6MewlZ3tGKNEGVEPjc4Xtlg82HsChY=" providerId="None" clId="Web-{D99B60DD-0C7C-4B29-AC74-6EF33AA26598}" dt="2022-03-07T09:44:10.328" v="1026" actId="1076"/>
          <ac:spMkLst>
            <pc:docMk/>
            <pc:sldMk cId="0" sldId="265"/>
            <ac:spMk id="18" creationId="{CA0C12AC-24E8-42D6-A76C-356DF2907D3C}"/>
          </ac:spMkLst>
        </pc:spChg>
        <pc:spChg chg="add mod">
          <ac:chgData name="gdelmont" userId="YVe55JcUH99rP6MewlZ3tGKNEGVEPjc4Xtlg82HsChY=" providerId="None" clId="Web-{D99B60DD-0C7C-4B29-AC74-6EF33AA26598}" dt="2022-03-07T09:44:10.156" v="1014" actId="1076"/>
          <ac:spMkLst>
            <pc:docMk/>
            <pc:sldMk cId="0" sldId="265"/>
            <ac:spMk id="20" creationId="{6119CEC8-02BE-41A5-BBE9-C627456D625F}"/>
          </ac:spMkLst>
        </pc:spChg>
        <pc:spChg chg="add mod">
          <ac:chgData name="gdelmont" userId="YVe55JcUH99rP6MewlZ3tGKNEGVEPjc4Xtlg82HsChY=" providerId="None" clId="Web-{D99B60DD-0C7C-4B29-AC74-6EF33AA26598}" dt="2022-03-07T09:44:10.187" v="1016" actId="1076"/>
          <ac:spMkLst>
            <pc:docMk/>
            <pc:sldMk cId="0" sldId="265"/>
            <ac:spMk id="24" creationId="{0FA2EECB-7E6F-4FF1-8B8F-6ED1A03EA5C8}"/>
          </ac:spMkLst>
        </pc:spChg>
        <pc:spChg chg="add mod">
          <ac:chgData name="gdelmont" userId="YVe55JcUH99rP6MewlZ3tGKNEGVEPjc4Xtlg82HsChY=" providerId="None" clId="Web-{D99B60DD-0C7C-4B29-AC74-6EF33AA26598}" dt="2022-03-07T09:44:10.203" v="1018" actId="1076"/>
          <ac:spMkLst>
            <pc:docMk/>
            <pc:sldMk cId="0" sldId="265"/>
            <ac:spMk id="26" creationId="{8FC80474-C17F-40FA-8F34-A123A24E6003}"/>
          </ac:spMkLst>
        </pc:spChg>
        <pc:spChg chg="add mod">
          <ac:chgData name="gdelmont" userId="YVe55JcUH99rP6MewlZ3tGKNEGVEPjc4Xtlg82HsChY=" providerId="None" clId="Web-{D99B60DD-0C7C-4B29-AC74-6EF33AA26598}" dt="2022-03-07T09:44:10.234" v="1020" actId="1076"/>
          <ac:spMkLst>
            <pc:docMk/>
            <pc:sldMk cId="0" sldId="265"/>
            <ac:spMk id="28" creationId="{CA691ADE-5CD4-4144-8EE5-B6F4AC717D6B}"/>
          </ac:spMkLst>
        </pc:spChg>
        <pc:spChg chg="add mod">
          <ac:chgData name="gdelmont" userId="YVe55JcUH99rP6MewlZ3tGKNEGVEPjc4Xtlg82HsChY=" providerId="None" clId="Web-{D99B60DD-0C7C-4B29-AC74-6EF33AA26598}" dt="2022-03-07T09:44:10.281" v="1023" actId="1076"/>
          <ac:spMkLst>
            <pc:docMk/>
            <pc:sldMk cId="0" sldId="265"/>
            <ac:spMk id="31" creationId="{278B8BBE-5983-4924-8B66-79ED615E9D65}"/>
          </ac:spMkLst>
        </pc:spChg>
        <pc:spChg chg="add mod">
          <ac:chgData name="gdelmont" userId="YVe55JcUH99rP6MewlZ3tGKNEGVEPjc4Xtlg82HsChY=" providerId="None" clId="Web-{D99B60DD-0C7C-4B29-AC74-6EF33AA26598}" dt="2022-03-07T09:44:10.297" v="1024" actId="1076"/>
          <ac:spMkLst>
            <pc:docMk/>
            <pc:sldMk cId="0" sldId="265"/>
            <ac:spMk id="32" creationId="{9E06737D-DDEE-4956-A485-D4E1501C0424}"/>
          </ac:spMkLst>
        </pc:spChg>
        <pc:spChg chg="mod">
          <ac:chgData name="gdelmont" userId="YVe55JcUH99rP6MewlZ3tGKNEGVEPjc4Xtlg82HsChY=" providerId="None" clId="Web-{D99B60DD-0C7C-4B29-AC74-6EF33AA26598}" dt="2022-03-07T09:43:35.732" v="1000" actId="1076"/>
          <ac:spMkLst>
            <pc:docMk/>
            <pc:sldMk cId="0" sldId="265"/>
            <ac:spMk id="2365" creationId="{00000000-0000-0000-0000-000000000000}"/>
          </ac:spMkLst>
        </pc:spChg>
        <pc:spChg chg="del">
          <ac:chgData name="gdelmont" userId="YVe55JcUH99rP6MewlZ3tGKNEGVEPjc4Xtlg82HsChY=" providerId="None" clId="Web-{D99B60DD-0C7C-4B29-AC74-6EF33AA26598}" dt="2022-03-07T09:44:13.469" v="1027"/>
          <ac:spMkLst>
            <pc:docMk/>
            <pc:sldMk cId="0" sldId="265"/>
            <ac:spMk id="2368" creationId="{00000000-0000-0000-0000-000000000000}"/>
          </ac:spMkLst>
        </pc:spChg>
        <pc:cxnChg chg="add mod">
          <ac:chgData name="gdelmont" userId="YVe55JcUH99rP6MewlZ3tGKNEGVEPjc4Xtlg82HsChY=" providerId="None" clId="Web-{D99B60DD-0C7C-4B29-AC74-6EF33AA26598}" dt="2022-03-07T09:44:10.109" v="1011" actId="1076"/>
          <ac:cxnSpMkLst>
            <pc:docMk/>
            <pc:sldMk cId="0" sldId="265"/>
            <ac:cxnSpMk id="5" creationId="{F499F64B-83FA-4A79-95C4-36720CD3D4C3}"/>
          </ac:cxnSpMkLst>
        </pc:cxnChg>
        <pc:cxnChg chg="add del mod">
          <ac:chgData name="gdelmont" userId="YVe55JcUH99rP6MewlZ3tGKNEGVEPjc4Xtlg82HsChY=" providerId="None" clId="Web-{D99B60DD-0C7C-4B29-AC74-6EF33AA26598}" dt="2022-03-07T09:35:25.249" v="825"/>
          <ac:cxnSpMkLst>
            <pc:docMk/>
            <pc:sldMk cId="0" sldId="265"/>
            <ac:cxnSpMk id="7" creationId="{0B1C5660-24FD-4775-90BC-67F5DF07800B}"/>
          </ac:cxnSpMkLst>
        </pc:cxnChg>
        <pc:cxnChg chg="add del mod">
          <ac:chgData name="gdelmont" userId="YVe55JcUH99rP6MewlZ3tGKNEGVEPjc4Xtlg82HsChY=" providerId="None" clId="Web-{D99B60DD-0C7C-4B29-AC74-6EF33AA26598}" dt="2022-03-07T09:36:15.348" v="830"/>
          <ac:cxnSpMkLst>
            <pc:docMk/>
            <pc:sldMk cId="0" sldId="265"/>
            <ac:cxnSpMk id="8" creationId="{20FA660A-CF9E-467F-8203-E2F68512D335}"/>
          </ac:cxnSpMkLst>
        </pc:cxnChg>
        <pc:cxnChg chg="add mod">
          <ac:chgData name="gdelmont" userId="YVe55JcUH99rP6MewlZ3tGKNEGVEPjc4Xtlg82HsChY=" providerId="None" clId="Web-{D99B60DD-0C7C-4B29-AC74-6EF33AA26598}" dt="2022-03-07T09:44:10.312" v="1025" actId="1076"/>
          <ac:cxnSpMkLst>
            <pc:docMk/>
            <pc:sldMk cId="0" sldId="265"/>
            <ac:cxnSpMk id="17" creationId="{3A17C8D7-449B-4E37-9889-ADB42D59AC00}"/>
          </ac:cxnSpMkLst>
        </pc:cxnChg>
        <pc:cxnChg chg="add mod">
          <ac:chgData name="gdelmont" userId="YVe55JcUH99rP6MewlZ3tGKNEGVEPjc4Xtlg82HsChY=" providerId="None" clId="Web-{D99B60DD-0C7C-4B29-AC74-6EF33AA26598}" dt="2022-03-07T09:44:10.140" v="1013" actId="1076"/>
          <ac:cxnSpMkLst>
            <pc:docMk/>
            <pc:sldMk cId="0" sldId="265"/>
            <ac:cxnSpMk id="19" creationId="{2537ED14-7E03-4D9D-A197-C75E16E7B2A4}"/>
          </ac:cxnSpMkLst>
        </pc:cxnChg>
        <pc:cxnChg chg="add mod">
          <ac:chgData name="gdelmont" userId="YVe55JcUH99rP6MewlZ3tGKNEGVEPjc4Xtlg82HsChY=" providerId="None" clId="Web-{D99B60DD-0C7C-4B29-AC74-6EF33AA26598}" dt="2022-03-07T09:44:10.203" v="1017" actId="1076"/>
          <ac:cxnSpMkLst>
            <pc:docMk/>
            <pc:sldMk cId="0" sldId="265"/>
            <ac:cxnSpMk id="25" creationId="{8709BA83-8E53-48B0-8DB5-37F40F634442}"/>
          </ac:cxnSpMkLst>
        </pc:cxnChg>
        <pc:cxnChg chg="add mod">
          <ac:chgData name="gdelmont" userId="YVe55JcUH99rP6MewlZ3tGKNEGVEPjc4Xtlg82HsChY=" providerId="None" clId="Web-{D99B60DD-0C7C-4B29-AC74-6EF33AA26598}" dt="2022-03-07T09:44:10.219" v="1019" actId="1076"/>
          <ac:cxnSpMkLst>
            <pc:docMk/>
            <pc:sldMk cId="0" sldId="265"/>
            <ac:cxnSpMk id="27" creationId="{238D229C-4695-452C-928C-B55C8F9B3D4C}"/>
          </ac:cxnSpMkLst>
        </pc:cxnChg>
        <pc:cxnChg chg="add mod">
          <ac:chgData name="gdelmont" userId="YVe55JcUH99rP6MewlZ3tGKNEGVEPjc4Xtlg82HsChY=" providerId="None" clId="Web-{D99B60DD-0C7C-4B29-AC74-6EF33AA26598}" dt="2022-03-07T09:44:10.250" v="1021" actId="1076"/>
          <ac:cxnSpMkLst>
            <pc:docMk/>
            <pc:sldMk cId="0" sldId="265"/>
            <ac:cxnSpMk id="29" creationId="{FD353F22-07CC-484D-8A7F-B3269A7E3FBA}"/>
          </ac:cxnSpMkLst>
        </pc:cxnChg>
        <pc:cxnChg chg="add mod">
          <ac:chgData name="gdelmont" userId="YVe55JcUH99rP6MewlZ3tGKNEGVEPjc4Xtlg82HsChY=" providerId="None" clId="Web-{D99B60DD-0C7C-4B29-AC74-6EF33AA26598}" dt="2022-03-07T09:44:10.265" v="1022" actId="1076"/>
          <ac:cxnSpMkLst>
            <pc:docMk/>
            <pc:sldMk cId="0" sldId="265"/>
            <ac:cxnSpMk id="30" creationId="{54274BC7-A8C9-4329-9A79-4953C374F422}"/>
          </ac:cxnSpMkLst>
        </pc:cxnChg>
      </pc:sldChg>
      <pc:sldChg chg="modSp">
        <pc:chgData name="gdelmont" userId="YVe55JcUH99rP6MewlZ3tGKNEGVEPjc4Xtlg82HsChY=" providerId="None" clId="Web-{D99B60DD-0C7C-4B29-AC74-6EF33AA26598}" dt="2022-03-07T09:57:33.576" v="1174" actId="20577"/>
        <pc:sldMkLst>
          <pc:docMk/>
          <pc:sldMk cId="0" sldId="266"/>
        </pc:sldMkLst>
        <pc:spChg chg="mod">
          <ac:chgData name="gdelmont" userId="YVe55JcUH99rP6MewlZ3tGKNEGVEPjc4Xtlg82HsChY=" providerId="None" clId="Web-{D99B60DD-0C7C-4B29-AC74-6EF33AA26598}" dt="2022-03-07T09:57:33.576" v="1174" actId="20577"/>
          <ac:spMkLst>
            <pc:docMk/>
            <pc:sldMk cId="0" sldId="266"/>
            <ac:spMk id="2374" creationId="{00000000-0000-0000-0000-000000000000}"/>
          </ac:spMkLst>
        </pc:spChg>
      </pc:sldChg>
      <pc:sldChg chg="addSp delSp modSp del mod modShow">
        <pc:chgData name="gdelmont" userId="YVe55JcUH99rP6MewlZ3tGKNEGVEPjc4Xtlg82HsChY=" providerId="None" clId="Web-{D99B60DD-0C7C-4B29-AC74-6EF33AA26598}" dt="2022-03-07T10:25:50.941" v="1196"/>
        <pc:sldMkLst>
          <pc:docMk/>
          <pc:sldMk cId="0" sldId="268"/>
        </pc:sldMkLst>
        <pc:spChg chg="add mod">
          <ac:chgData name="gdelmont" userId="YVe55JcUH99rP6MewlZ3tGKNEGVEPjc4Xtlg82HsChY=" providerId="None" clId="Web-{D99B60DD-0C7C-4B29-AC74-6EF33AA26598}" dt="2022-03-07T09:54:42.473" v="1131" actId="20577"/>
          <ac:spMkLst>
            <pc:docMk/>
            <pc:sldMk cId="0" sldId="268"/>
            <ac:spMk id="2" creationId="{474B7C95-C1B2-4815-89D9-A2E513DC84E9}"/>
          </ac:spMkLst>
        </pc:spChg>
        <pc:spChg chg="add mod">
          <ac:chgData name="gdelmont" userId="YVe55JcUH99rP6MewlZ3tGKNEGVEPjc4Xtlg82HsChY=" providerId="None" clId="Web-{D99B60DD-0C7C-4B29-AC74-6EF33AA26598}" dt="2022-03-07T09:56:34.042" v="1163" actId="20577"/>
          <ac:spMkLst>
            <pc:docMk/>
            <pc:sldMk cId="0" sldId="268"/>
            <ac:spMk id="3" creationId="{B9D51810-11C1-4D63-B216-C63615BCADFA}"/>
          </ac:spMkLst>
        </pc:spChg>
        <pc:spChg chg="add mod">
          <ac:chgData name="gdelmont" userId="YVe55JcUH99rP6MewlZ3tGKNEGVEPjc4Xtlg82HsChY=" providerId="None" clId="Web-{D99B60DD-0C7C-4B29-AC74-6EF33AA26598}" dt="2022-03-07T09:54:47.801" v="1133" actId="20577"/>
          <ac:spMkLst>
            <pc:docMk/>
            <pc:sldMk cId="0" sldId="268"/>
            <ac:spMk id="10" creationId="{7C15B8A1-38D0-44FB-A004-68E69FBD5D17}"/>
          </ac:spMkLst>
        </pc:spChg>
        <pc:spChg chg="del">
          <ac:chgData name="gdelmont" userId="YVe55JcUH99rP6MewlZ3tGKNEGVEPjc4Xtlg82HsChY=" providerId="None" clId="Web-{D99B60DD-0C7C-4B29-AC74-6EF33AA26598}" dt="2022-03-07T09:52:22.152" v="1086"/>
          <ac:spMkLst>
            <pc:docMk/>
            <pc:sldMk cId="0" sldId="268"/>
            <ac:spMk id="2388" creationId="{00000000-0000-0000-0000-000000000000}"/>
          </ac:spMkLst>
        </pc:spChg>
        <pc:spChg chg="mod">
          <ac:chgData name="gdelmont" userId="YVe55JcUH99rP6MewlZ3tGKNEGVEPjc4Xtlg82HsChY=" providerId="None" clId="Web-{D99B60DD-0C7C-4B29-AC74-6EF33AA26598}" dt="2022-03-07T09:55:32.538" v="1134" actId="14100"/>
          <ac:spMkLst>
            <pc:docMk/>
            <pc:sldMk cId="0" sldId="268"/>
            <ac:spMk id="2390" creationId="{00000000-0000-0000-0000-000000000000}"/>
          </ac:spMkLst>
        </pc:spChg>
      </pc:sldChg>
    </pc:docChg>
  </pc:docChgLst>
  <pc:docChgLst>
    <pc:chgData name="Guest hxl" providerId="None" clId="Web-{34E4D328-B041-49AF-ADB2-F0B2DC1EF855}"/>
    <pc:docChg chg="addSld delSld modSld">
      <pc:chgData name="Guest hxl" userId="" providerId="None" clId="Web-{34E4D328-B041-49AF-ADB2-F0B2DC1EF855}" dt="2022-09-16T09:10:38.437" v="218" actId="1076"/>
      <pc:docMkLst>
        <pc:docMk/>
      </pc:docMkLst>
      <pc:sldChg chg="addSp delSp modSp add replId">
        <pc:chgData name="Guest hxl" userId="" providerId="None" clId="Web-{34E4D328-B041-49AF-ADB2-F0B2DC1EF855}" dt="2022-09-16T09:10:38.437" v="218" actId="1076"/>
        <pc:sldMkLst>
          <pc:docMk/>
          <pc:sldMk cId="716759406" sldId="283"/>
        </pc:sldMkLst>
        <pc:spChg chg="mod">
          <ac:chgData name="Guest hxl" userId="" providerId="None" clId="Web-{34E4D328-B041-49AF-ADB2-F0B2DC1EF855}" dt="2022-09-16T08:43:38.385" v="7" actId="20577"/>
          <ac:spMkLst>
            <pc:docMk/>
            <pc:sldMk cId="716759406" sldId="283"/>
            <ac:spMk id="4" creationId="{A2EED7D0-EDBA-4EAF-9AC2-01A9B129B82D}"/>
          </ac:spMkLst>
        </pc:spChg>
        <pc:spChg chg="mod">
          <ac:chgData name="Guest hxl" userId="" providerId="None" clId="Web-{34E4D328-B041-49AF-ADB2-F0B2DC1EF855}" dt="2022-09-16T08:43:45.901" v="9" actId="20577"/>
          <ac:spMkLst>
            <pc:docMk/>
            <pc:sldMk cId="716759406" sldId="283"/>
            <ac:spMk id="5" creationId="{30D0F700-1B7F-5834-0CB4-559D17E7F07E}"/>
          </ac:spMkLst>
        </pc:spChg>
        <pc:picChg chg="add mod modCrop">
          <ac:chgData name="Guest hxl" userId="" providerId="None" clId="Web-{34E4D328-B041-49AF-ADB2-F0B2DC1EF855}" dt="2022-09-16T09:10:38.437" v="218" actId="1076"/>
          <ac:picMkLst>
            <pc:docMk/>
            <pc:sldMk cId="716759406" sldId="283"/>
            <ac:picMk id="2" creationId="{54CF1A42-7251-4FC6-D4DA-D793285CF0CB}"/>
          </ac:picMkLst>
        </pc:picChg>
        <pc:picChg chg="add del">
          <ac:chgData name="Guest hxl" userId="" providerId="None" clId="Web-{34E4D328-B041-49AF-ADB2-F0B2DC1EF855}" dt="2022-09-16T08:57:27.802" v="168"/>
          <ac:picMkLst>
            <pc:docMk/>
            <pc:sldMk cId="716759406" sldId="283"/>
            <ac:picMk id="3" creationId="{860D014F-EE8B-DE22-2383-9DB7C80EF317}"/>
          </ac:picMkLst>
        </pc:picChg>
      </pc:sldChg>
      <pc:sldChg chg="new del">
        <pc:chgData name="Guest hxl" userId="" providerId="None" clId="Web-{34E4D328-B041-49AF-ADB2-F0B2DC1EF855}" dt="2022-09-16T08:43:26.603" v="1"/>
        <pc:sldMkLst>
          <pc:docMk/>
          <pc:sldMk cId="3566675381" sldId="283"/>
        </pc:sldMkLst>
      </pc:sldChg>
      <pc:sldChg chg="addSp delSp modSp add replId">
        <pc:chgData name="Guest hxl" userId="" providerId="None" clId="Web-{34E4D328-B041-49AF-ADB2-F0B2DC1EF855}" dt="2022-09-16T09:08:31.027" v="213" actId="1076"/>
        <pc:sldMkLst>
          <pc:docMk/>
          <pc:sldMk cId="2081633356" sldId="284"/>
        </pc:sldMkLst>
        <pc:spChg chg="add mod">
          <ac:chgData name="Guest hxl" userId="" providerId="None" clId="Web-{34E4D328-B041-49AF-ADB2-F0B2DC1EF855}" dt="2022-09-16T09:07:30.915" v="203" actId="20577"/>
          <ac:spMkLst>
            <pc:docMk/>
            <pc:sldMk cId="2081633356" sldId="284"/>
            <ac:spMk id="6" creationId="{7C6A97E9-A01E-E8F6-989A-8413C3D03EF2}"/>
          </ac:spMkLst>
        </pc:spChg>
        <pc:spChg chg="add mod">
          <ac:chgData name="Guest hxl" userId="" providerId="None" clId="Web-{34E4D328-B041-49AF-ADB2-F0B2DC1EF855}" dt="2022-09-16T09:08:31.027" v="212" actId="1076"/>
          <ac:spMkLst>
            <pc:docMk/>
            <pc:sldMk cId="2081633356" sldId="284"/>
            <ac:spMk id="9" creationId="{1B9E1410-C61E-EC24-11A4-E25C47CFD854}"/>
          </ac:spMkLst>
        </pc:spChg>
        <pc:picChg chg="del">
          <ac:chgData name="Guest hxl" userId="" providerId="None" clId="Web-{34E4D328-B041-49AF-ADB2-F0B2DC1EF855}" dt="2022-09-16T08:45:33.873" v="19"/>
          <ac:picMkLst>
            <pc:docMk/>
            <pc:sldMk cId="2081633356" sldId="284"/>
            <ac:picMk id="2" creationId="{54CF1A42-7251-4FC6-D4DA-D793285CF0CB}"/>
          </ac:picMkLst>
        </pc:picChg>
        <pc:picChg chg="add mod modCrop">
          <ac:chgData name="Guest hxl" userId="" providerId="None" clId="Web-{34E4D328-B041-49AF-ADB2-F0B2DC1EF855}" dt="2022-09-16T09:08:31.027" v="213" actId="1076"/>
          <ac:picMkLst>
            <pc:docMk/>
            <pc:sldMk cId="2081633356" sldId="284"/>
            <ac:picMk id="8" creationId="{2D55BEE4-6588-E7F3-5285-2ED4C8BD0479}"/>
          </ac:picMkLst>
        </pc:picChg>
      </pc:sldChg>
    </pc:docChg>
  </pc:docChgLst>
  <pc:docChgLst>
    <pc:chgData name="gdelmont" userId="YVe55JcUH99rP6MewlZ3tGKNEGVEPjc4Xtlg82HsChY=" providerId="None" clId="Web-{B9ACA658-C1CC-4EE4-8B21-0B5CEC3B631D}"/>
    <pc:docChg chg="delSld modSld">
      <pc:chgData name="gdelmont" userId="YVe55JcUH99rP6MewlZ3tGKNEGVEPjc4Xtlg82HsChY=" providerId="None" clId="Web-{B9ACA658-C1CC-4EE4-8B21-0B5CEC3B631D}" dt="2022-09-16T09:13:02.533" v="6" actId="1076"/>
      <pc:docMkLst>
        <pc:docMk/>
      </pc:docMkLst>
      <pc:sldChg chg="modSp">
        <pc:chgData name="gdelmont" userId="YVe55JcUH99rP6MewlZ3tGKNEGVEPjc4Xtlg82HsChY=" providerId="None" clId="Web-{B9ACA658-C1CC-4EE4-8B21-0B5CEC3B631D}" dt="2022-09-16T09:13:02.533" v="6" actId="1076"/>
        <pc:sldMkLst>
          <pc:docMk/>
          <pc:sldMk cId="0" sldId="263"/>
        </pc:sldMkLst>
        <pc:spChg chg="mod">
          <ac:chgData name="gdelmont" userId="YVe55JcUH99rP6MewlZ3tGKNEGVEPjc4Xtlg82HsChY=" providerId="None" clId="Web-{B9ACA658-C1CC-4EE4-8B21-0B5CEC3B631D}" dt="2022-09-16T09:12:56.377" v="4" actId="20577"/>
          <ac:spMkLst>
            <pc:docMk/>
            <pc:sldMk cId="0" sldId="263"/>
            <ac:spMk id="2351" creationId="{00000000-0000-0000-0000-000000000000}"/>
          </ac:spMkLst>
        </pc:spChg>
        <pc:spChg chg="mod">
          <ac:chgData name="gdelmont" userId="YVe55JcUH99rP6MewlZ3tGKNEGVEPjc4Xtlg82HsChY=" providerId="None" clId="Web-{B9ACA658-C1CC-4EE4-8B21-0B5CEC3B631D}" dt="2022-09-16T09:13:02.518" v="5" actId="1076"/>
          <ac:spMkLst>
            <pc:docMk/>
            <pc:sldMk cId="0" sldId="263"/>
            <ac:spMk id="2353" creationId="{00000000-0000-0000-0000-000000000000}"/>
          </ac:spMkLst>
        </pc:spChg>
        <pc:spChg chg="mod">
          <ac:chgData name="gdelmont" userId="YVe55JcUH99rP6MewlZ3tGKNEGVEPjc4Xtlg82HsChY=" providerId="None" clId="Web-{B9ACA658-C1CC-4EE4-8B21-0B5CEC3B631D}" dt="2022-09-16T09:13:02.533" v="6" actId="1076"/>
          <ac:spMkLst>
            <pc:docMk/>
            <pc:sldMk cId="0" sldId="263"/>
            <ac:spMk id="2354" creationId="{00000000-0000-0000-0000-000000000000}"/>
          </ac:spMkLst>
        </pc:spChg>
      </pc:sldChg>
      <pc:sldChg chg="del">
        <pc:chgData name="gdelmont" userId="YVe55JcUH99rP6MewlZ3tGKNEGVEPjc4Xtlg82HsChY=" providerId="None" clId="Web-{B9ACA658-C1CC-4EE4-8B21-0B5CEC3B631D}" dt="2022-09-16T09:12:46.189" v="0"/>
        <pc:sldMkLst>
          <pc:docMk/>
          <pc:sldMk cId="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Shape 22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9" name="Shape 22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1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1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1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13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37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138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1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9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150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5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16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61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162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17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3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18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84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185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186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8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19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7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198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199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200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201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0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21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2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45000"/>
              <a:buChar char="●"/>
              <a:defRPr sz="2100" b="1" spc="-100">
                <a:solidFill>
                  <a:srgbClr val="171717"/>
                </a:solidFill>
              </a:defRPr>
            </a:pPr>
            <a:endParaRPr/>
          </a:p>
        </p:txBody>
      </p:sp>
      <p:sp>
        <p:nvSpPr>
          <p:cNvPr id="128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45000"/>
              <a:buChar char="●"/>
              <a:defRPr sz="2100" b="1" spc="-100">
                <a:solidFill>
                  <a:srgbClr val="171717"/>
                </a:solidFill>
              </a:defRPr>
            </a:pPr>
            <a:endParaRPr/>
          </a:p>
        </p:txBody>
      </p:sp>
      <p:sp>
        <p:nvSpPr>
          <p:cNvPr id="129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22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2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40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2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26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69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270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7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28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1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282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8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29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3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294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30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05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31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16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317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318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1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32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9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330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331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332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333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45000"/>
              <a:buChar char="●"/>
              <a:defRPr sz="2100" b="1" spc="-100">
                <a:solidFill>
                  <a:srgbClr val="171717"/>
                </a:solidFill>
              </a:defRPr>
            </a:pPr>
            <a:endParaRPr/>
          </a:p>
        </p:txBody>
      </p:sp>
      <p:sp>
        <p:nvSpPr>
          <p:cNvPr id="142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45000"/>
              <a:buChar char="●"/>
              <a:defRPr sz="2100" b="1" spc="-100">
                <a:solidFill>
                  <a:srgbClr val="171717"/>
                </a:solidFill>
              </a:defRPr>
            </a:pPr>
            <a:endParaRPr/>
          </a:p>
        </p:txBody>
      </p:sp>
      <p:sp>
        <p:nvSpPr>
          <p:cNvPr id="143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45000"/>
              <a:buChar char="●"/>
              <a:defRPr sz="2100" b="1" spc="-100">
                <a:solidFill>
                  <a:srgbClr val="171717"/>
                </a:solidFill>
              </a:defRPr>
            </a:pPr>
            <a:endParaRPr/>
          </a:p>
        </p:txBody>
      </p:sp>
      <p:sp>
        <p:nvSpPr>
          <p:cNvPr id="144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45000"/>
              <a:buChar char="●"/>
              <a:defRPr sz="2100" b="1" spc="-100">
                <a:solidFill>
                  <a:srgbClr val="171717"/>
                </a:solidFill>
              </a:defRPr>
            </a:pPr>
            <a:endParaRPr/>
          </a:p>
        </p:txBody>
      </p:sp>
      <p:sp>
        <p:nvSpPr>
          <p:cNvPr id="145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35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36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37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72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3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40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01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402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41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3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414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42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25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426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43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37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44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8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449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450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5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46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61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462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463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464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465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48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49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50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4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0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5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5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33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534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54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45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546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6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55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7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558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56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9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57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0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581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582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8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59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93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594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595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596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597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61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62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63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36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3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6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66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65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666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67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77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678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7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68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89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690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70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01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0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71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12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713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714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72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25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726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727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728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729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74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7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7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68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6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8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4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7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8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79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97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798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8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09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810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82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21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822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83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33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8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44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845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846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85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57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858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859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860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861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87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8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88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89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00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0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9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1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92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29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930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94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41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942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95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53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954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96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65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6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97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76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977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978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7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98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89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990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991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992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993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01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02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03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32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0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5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06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61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062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07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73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074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0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85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086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8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09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7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3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14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10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08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109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110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12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21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122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123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124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125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4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13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4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14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14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6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15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15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8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16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17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72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1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18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1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2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19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3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20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20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07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08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7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218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22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21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22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2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5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6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1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23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23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35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36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3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5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24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2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49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58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25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26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62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63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64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3" name="TextBox 3"/>
          <p:cNvSpPr txBox="1"/>
          <p:nvPr/>
        </p:nvSpPr>
        <p:spPr>
          <a:xfrm>
            <a:off x="452879" y="6196319"/>
            <a:ext cx="1128564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solidFill>
                  <a:schemeClr val="accent1"/>
                </a:solidFill>
              </a:defRPr>
            </a:lvl1pPr>
          </a:lstStyle>
          <a:p>
            <a:r>
              <a:t>home.cern</a:t>
            </a:r>
          </a:p>
        </p:txBody>
      </p:sp>
      <p:pic>
        <p:nvPicPr>
          <p:cNvPr id="227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9" y="2244960"/>
            <a:ext cx="1728001" cy="17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27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77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78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79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80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81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3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7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38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9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5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0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61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62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3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74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75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76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77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29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0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1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6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4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5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46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5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7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58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6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9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70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8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1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9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2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93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94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0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5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06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07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08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09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2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3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4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8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7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7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78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7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8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9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90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0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1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02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1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3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2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4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25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26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3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7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38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39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40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41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5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6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7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0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0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9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610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2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1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622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3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634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4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5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5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6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657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658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6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69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670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671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672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673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9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9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71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2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7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7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1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742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75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3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754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76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5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766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77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77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77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7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45000"/>
              <a:buChar char="●"/>
              <a:defRPr sz="2100" b="1" spc="-100">
                <a:solidFill>
                  <a:srgbClr val="171717"/>
                </a:solidFill>
              </a:defRPr>
            </a:pP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78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8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789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790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80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1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802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803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804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805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82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83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42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84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44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8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7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8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3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874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8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88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5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886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8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8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45000"/>
              <a:buChar char="●"/>
              <a:defRPr sz="2100" b="1" spc="-100">
                <a:solidFill>
                  <a:srgbClr val="171717"/>
                </a:solidFill>
              </a:defRPr>
            </a:pPr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9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89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7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898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90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9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9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918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91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0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921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922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931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9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33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934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935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936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937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 anchor="ctr"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9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95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95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96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96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974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97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6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98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9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99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SzPct val="45000"/>
              <a:buChar char="●"/>
              <a:defRPr sz="2100" b="1" spc="-100">
                <a:solidFill>
                  <a:srgbClr val="171717"/>
                </a:solidFill>
              </a:defRPr>
            </a:pPr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0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5" name="PlaceHolder 3"/>
          <p:cNvSpPr/>
          <p:nvPr/>
        </p:nvSpPr>
        <p:spPr>
          <a:xfrm>
            <a:off x="6231959" y="1604519"/>
            <a:ext cx="5354282" cy="39772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006" name="PlaceHolder 4"/>
          <p:cNvSpPr>
            <a:spLocks noGrp="1"/>
          </p:cNvSpPr>
          <p:nvPr>
            <p:ph type="body" sz="quarter" idx="21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5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1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17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018" name="PlaceHolder 4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7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2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9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030" name="PlaceHolder 4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9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4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41" name="PlaceHolder 3"/>
          <p:cNvSpPr>
            <a:spLocks noGrp="1"/>
          </p:cNvSpPr>
          <p:nvPr>
            <p:ph type="body" sz="half" idx="21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0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5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2" name="PlaceHolder 3"/>
          <p:cNvSpPr/>
          <p:nvPr/>
        </p:nvSpPr>
        <p:spPr>
          <a:xfrm>
            <a:off x="6231959" y="1604519"/>
            <a:ext cx="5354282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053" name="PlaceHolder 4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054" name="PlaceHolder 5"/>
          <p:cNvSpPr>
            <a:spLocks noGrp="1"/>
          </p:cNvSpPr>
          <p:nvPr>
            <p:ph type="body" sz="quarter" idx="21"/>
          </p:nvPr>
        </p:nvSpPr>
        <p:spPr>
          <a:xfrm>
            <a:off x="623195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6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5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066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067" name="PlaceHolder 5"/>
          <p:cNvSpPr/>
          <p:nvPr/>
        </p:nvSpPr>
        <p:spPr>
          <a:xfrm>
            <a:off x="609479" y="3682079"/>
            <a:ext cx="353304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068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1069" name="PlaceHolder 7"/>
          <p:cNvSpPr>
            <a:spLocks noGrp="1"/>
          </p:cNvSpPr>
          <p:nvPr>
            <p:ph type="body" sz="quarter" idx="21"/>
          </p:nvPr>
        </p:nvSpPr>
        <p:spPr>
          <a:xfrm>
            <a:off x="8029799" y="3682079"/>
            <a:ext cx="353304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8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8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9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6" name="Titolo Testo"/>
          <p:cNvSpPr txBox="1">
            <a:spLocks noGrp="1"/>
          </p:cNvSpPr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10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8" name="PlaceHolder 3"/>
          <p:cNvSpPr>
            <a:spLocks noGrp="1"/>
          </p:cNvSpPr>
          <p:nvPr>
            <p:ph type="body" sz="half" idx="21"/>
          </p:nvPr>
        </p:nvSpPr>
        <p:spPr>
          <a:xfrm>
            <a:off x="6231959" y="1604519"/>
            <a:ext cx="5354282" cy="397728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z="2800" b="0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image" Target="../media/image1.png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4"/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0" y="6315840"/>
            <a:ext cx="12191760" cy="5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Image 2"/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5106239" y="710279"/>
            <a:ext cx="1990081" cy="19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Titolo Testo</a:t>
            </a:r>
          </a:p>
        </p:txBody>
      </p:sp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  <p:sldLayoutId id="2147483729" r:id="rId80"/>
    <p:sldLayoutId id="2147483730" r:id="rId81"/>
    <p:sldLayoutId id="2147483731" r:id="rId82"/>
    <p:sldLayoutId id="2147483732" r:id="rId83"/>
    <p:sldLayoutId id="2147483733" r:id="rId84"/>
    <p:sldLayoutId id="2147483734" r:id="rId85"/>
    <p:sldLayoutId id="2147483735" r:id="rId86"/>
    <p:sldLayoutId id="2147483736" r:id="rId87"/>
    <p:sldLayoutId id="2147483737" r:id="rId88"/>
    <p:sldLayoutId id="2147483738" r:id="rId89"/>
    <p:sldLayoutId id="2147483739" r:id="rId90"/>
    <p:sldLayoutId id="2147483740" r:id="rId91"/>
    <p:sldLayoutId id="2147483741" r:id="rId92"/>
    <p:sldLayoutId id="2147483742" r:id="rId93"/>
    <p:sldLayoutId id="2147483743" r:id="rId94"/>
    <p:sldLayoutId id="2147483744" r:id="rId95"/>
    <p:sldLayoutId id="2147483745" r:id="rId96"/>
    <p:sldLayoutId id="2147483746" r:id="rId97"/>
    <p:sldLayoutId id="2147483747" r:id="rId98"/>
    <p:sldLayoutId id="2147483748" r:id="rId99"/>
    <p:sldLayoutId id="2147483749" r:id="rId100"/>
    <p:sldLayoutId id="2147483750" r:id="rId101"/>
    <p:sldLayoutId id="2147483751" r:id="rId102"/>
    <p:sldLayoutId id="2147483752" r:id="rId103"/>
    <p:sldLayoutId id="2147483753" r:id="rId104"/>
    <p:sldLayoutId id="2147483754" r:id="rId105"/>
    <p:sldLayoutId id="2147483755" r:id="rId106"/>
    <p:sldLayoutId id="2147483756" r:id="rId107"/>
    <p:sldLayoutId id="2147483757" r:id="rId108"/>
    <p:sldLayoutId id="2147483758" r:id="rId109"/>
    <p:sldLayoutId id="2147483759" r:id="rId110"/>
    <p:sldLayoutId id="2147483760" r:id="rId111"/>
    <p:sldLayoutId id="2147483761" r:id="rId112"/>
    <p:sldLayoutId id="2147483762" r:id="rId113"/>
    <p:sldLayoutId id="2147483763" r:id="rId114"/>
    <p:sldLayoutId id="2147483764" r:id="rId115"/>
    <p:sldLayoutId id="2147483765" r:id="rId116"/>
    <p:sldLayoutId id="2147483766" r:id="rId117"/>
    <p:sldLayoutId id="2147483767" r:id="rId118"/>
    <p:sldLayoutId id="2147483768" r:id="rId119"/>
    <p:sldLayoutId id="2147483769" r:id="rId120"/>
    <p:sldLayoutId id="2147483770" r:id="rId121"/>
    <p:sldLayoutId id="2147483771" r:id="rId122"/>
    <p:sldLayoutId id="2147483772" r:id="rId123"/>
    <p:sldLayoutId id="2147483773" r:id="rId124"/>
    <p:sldLayoutId id="2147483774" r:id="rId125"/>
    <p:sldLayoutId id="2147483775" r:id="rId126"/>
    <p:sldLayoutId id="2147483776" r:id="rId127"/>
    <p:sldLayoutId id="2147483777" r:id="rId128"/>
    <p:sldLayoutId id="2147483778" r:id="rId129"/>
    <p:sldLayoutId id="2147483779" r:id="rId130"/>
    <p:sldLayoutId id="2147483780" r:id="rId131"/>
    <p:sldLayoutId id="2147483781" r:id="rId132"/>
    <p:sldLayoutId id="2147483782" r:id="rId133"/>
    <p:sldLayoutId id="2147483783" r:id="rId134"/>
    <p:sldLayoutId id="2147483784" r:id="rId135"/>
    <p:sldLayoutId id="2147483785" r:id="rId136"/>
    <p:sldLayoutId id="2147483786" r:id="rId137"/>
    <p:sldLayoutId id="2147483787" r:id="rId138"/>
    <p:sldLayoutId id="2147483788" r:id="rId139"/>
    <p:sldLayoutId id="2147483789" r:id="rId140"/>
    <p:sldLayoutId id="2147483790" r:id="rId141"/>
    <p:sldLayoutId id="2147483791" r:id="rId142"/>
    <p:sldLayoutId id="2147483792" r:id="rId143"/>
    <p:sldLayoutId id="2147483793" r:id="rId144"/>
    <p:sldLayoutId id="2147483794" r:id="rId145"/>
    <p:sldLayoutId id="2147483795" r:id="rId146"/>
    <p:sldLayoutId id="2147483796" r:id="rId147"/>
    <p:sldLayoutId id="2147483797" r:id="rId148"/>
    <p:sldLayoutId id="2147483798" r:id="rId149"/>
    <p:sldLayoutId id="2147483799" r:id="rId150"/>
    <p:sldLayoutId id="2147483800" r:id="rId151"/>
    <p:sldLayoutId id="2147483801" r:id="rId152"/>
    <p:sldLayoutId id="2147483802" r:id="rId153"/>
    <p:sldLayoutId id="2147483803" r:id="rId154"/>
    <p:sldLayoutId id="2147483804" r:id="rId155"/>
    <p:sldLayoutId id="2147483805" r:id="rId156"/>
    <p:sldLayoutId id="2147483806" r:id="rId157"/>
    <p:sldLayoutId id="2147483807" r:id="rId158"/>
    <p:sldLayoutId id="2147483808" r:id="rId159"/>
    <p:sldLayoutId id="2147483809" r:id="rId160"/>
    <p:sldLayoutId id="2147483810" r:id="rId161"/>
    <p:sldLayoutId id="2147483811" r:id="rId162"/>
    <p:sldLayoutId id="2147483812" r:id="rId163"/>
    <p:sldLayoutId id="2147483813" r:id="rId164"/>
    <p:sldLayoutId id="2147483814" r:id="rId165"/>
    <p:sldLayoutId id="2147483815" r:id="rId166"/>
    <p:sldLayoutId id="2147483816" r:id="rId167"/>
    <p:sldLayoutId id="2147483817" r:id="rId168"/>
    <p:sldLayoutId id="2147483818" r:id="rId169"/>
    <p:sldLayoutId id="2147483819" r:id="rId170"/>
    <p:sldLayoutId id="2147483820" r:id="rId171"/>
    <p:sldLayoutId id="2147483821" r:id="rId172"/>
    <p:sldLayoutId id="2147483822" r:id="rId173"/>
    <p:sldLayoutId id="2147483823" r:id="rId174"/>
    <p:sldLayoutId id="2147483824" r:id="rId175"/>
    <p:sldLayoutId id="2147483825" r:id="rId176"/>
    <p:sldLayoutId id="2147483826" r:id="rId177"/>
    <p:sldLayoutId id="2147483827" r:id="rId178"/>
    <p:sldLayoutId id="2147483828" r:id="rId179"/>
    <p:sldLayoutId id="2147483829" r:id="rId180"/>
    <p:sldLayoutId id="2147483830" r:id="rId181"/>
    <p:sldLayoutId id="2147483831" r:id="rId182"/>
    <p:sldLayoutId id="2147483832" r:id="rId183"/>
    <p:sldLayoutId id="2147483833" r:id="rId184"/>
    <p:sldLayoutId id="2147483834" r:id="rId185"/>
    <p:sldLayoutId id="2147483835" r:id="rId186"/>
    <p:sldLayoutId id="2147483836" r:id="rId187"/>
    <p:sldLayoutId id="2147483837" r:id="rId188"/>
    <p:sldLayoutId id="2147483838" r:id="rId189"/>
    <p:sldLayoutId id="2147483839" r:id="rId190"/>
    <p:sldLayoutId id="2147483840" r:id="rId191"/>
    <p:sldLayoutId id="2147483841" r:id="rId192"/>
    <p:sldLayoutId id="2147483842" r:id="rId193"/>
    <p:sldLayoutId id="2147483843" r:id="rId194"/>
    <p:sldLayoutId id="2147483844" r:id="rId195"/>
    <p:sldLayoutId id="2147483845" r:id="rId196"/>
    <p:sldLayoutId id="2147483846" r:id="rId197"/>
    <p:sldLayoutId id="2147483847" r:id="rId198"/>
    <p:sldLayoutId id="2147483848" r:id="rId199"/>
    <p:sldLayoutId id="2147483849" r:id="rId200"/>
    <p:sldLayoutId id="2147483850" r:id="rId201"/>
    <p:sldLayoutId id="2147483851" r:id="rId202"/>
    <p:sldLayoutId id="2147483852" r:id="rId20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FFFFFF"/>
        </a:buClr>
        <a:buSzPct val="45000"/>
        <a:buFontTx/>
        <a:buChar char="●"/>
        <a:tabLst/>
        <a:defRPr sz="2100" b="1" i="0" u="none" strike="noStrike" cap="none" spc="-1" baseline="0">
          <a:solidFill>
            <a:srgbClr val="171717"/>
          </a:solidFill>
          <a:uFillTx/>
          <a:latin typeface="+mn-lt"/>
          <a:ea typeface="+mn-ea"/>
          <a:cs typeface="+mn-cs"/>
          <a:sym typeface="Arial"/>
        </a:defRPr>
      </a:lvl1pPr>
      <a:lvl2pPr marL="940235" marR="0" indent="-40023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FFFFFF"/>
        </a:buClr>
        <a:buSzPct val="75000"/>
        <a:buFontTx/>
        <a:buChar char="−"/>
        <a:tabLst/>
        <a:defRPr sz="2100" b="1" i="0" u="none" strike="noStrike" cap="none" spc="-1" baseline="0">
          <a:solidFill>
            <a:srgbClr val="171717"/>
          </a:solidFill>
          <a:uFillTx/>
          <a:latin typeface="+mn-lt"/>
          <a:ea typeface="+mn-ea"/>
          <a:cs typeface="+mn-cs"/>
          <a:sym typeface="Arial"/>
        </a:defRPr>
      </a:lvl2pPr>
      <a:lvl3pPr marL="1385999" marR="0" indent="-378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FFFFFF"/>
        </a:buClr>
        <a:buSzPct val="45000"/>
        <a:buFontTx/>
        <a:buChar char="●"/>
        <a:tabLst/>
        <a:defRPr sz="2100" b="1" i="0" u="none" strike="noStrike" cap="none" spc="-1" baseline="0">
          <a:solidFill>
            <a:srgbClr val="171717"/>
          </a:solidFill>
          <a:uFillTx/>
          <a:latin typeface="+mn-lt"/>
          <a:ea typeface="+mn-ea"/>
          <a:cs typeface="+mn-cs"/>
          <a:sym typeface="Arial"/>
        </a:defRPr>
      </a:lvl3pPr>
      <a:lvl4pPr marL="1795499" marR="0" indent="-2834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FFFFFF"/>
        </a:buClr>
        <a:buSzPct val="75000"/>
        <a:buFontTx/>
        <a:buChar char="−"/>
        <a:tabLst/>
        <a:defRPr sz="2100" b="1" i="0" u="none" strike="noStrike" cap="none" spc="-1" baseline="0">
          <a:solidFill>
            <a:srgbClr val="171717"/>
          </a:solidFill>
          <a:uFillTx/>
          <a:latin typeface="+mn-lt"/>
          <a:ea typeface="+mn-ea"/>
          <a:cs typeface="+mn-cs"/>
          <a:sym typeface="Arial"/>
        </a:defRPr>
      </a:lvl4pPr>
      <a:lvl5pPr marL="2170799" marR="0" indent="-2267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FFFFFF"/>
        </a:buClr>
        <a:buSzPct val="45000"/>
        <a:buFontTx/>
        <a:buChar char="●"/>
        <a:tabLst/>
        <a:defRPr sz="2100" b="1" i="0" u="none" strike="noStrike" cap="none" spc="-1" baseline="0">
          <a:solidFill>
            <a:srgbClr val="171717"/>
          </a:solidFill>
          <a:uFillTx/>
          <a:latin typeface="+mn-lt"/>
          <a:ea typeface="+mn-ea"/>
          <a:cs typeface="+mn-cs"/>
          <a:sym typeface="Arial"/>
        </a:defRPr>
      </a:lvl5pPr>
      <a:lvl6pPr marL="2602799" marR="0" indent="-2267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FFFFFF"/>
        </a:buClr>
        <a:buSzPct val="45000"/>
        <a:buFontTx/>
        <a:buChar char="●"/>
        <a:tabLst/>
        <a:defRPr sz="2100" b="1" i="0" u="none" strike="noStrike" cap="none" spc="-1" baseline="0">
          <a:solidFill>
            <a:srgbClr val="171717"/>
          </a:solidFill>
          <a:uFillTx/>
          <a:latin typeface="+mn-lt"/>
          <a:ea typeface="+mn-ea"/>
          <a:cs typeface="+mn-cs"/>
          <a:sym typeface="Arial"/>
        </a:defRPr>
      </a:lvl6pPr>
      <a:lvl7pPr marL="3034799" marR="0" indent="-2267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FFFFFF"/>
        </a:buClr>
        <a:buSzPct val="45000"/>
        <a:buFontTx/>
        <a:buChar char="●"/>
        <a:tabLst/>
        <a:defRPr sz="2100" b="1" i="0" u="none" strike="noStrike" cap="none" spc="-1" baseline="0">
          <a:solidFill>
            <a:srgbClr val="171717"/>
          </a:solidFill>
          <a:uFillTx/>
          <a:latin typeface="+mn-lt"/>
          <a:ea typeface="+mn-ea"/>
          <a:cs typeface="+mn-cs"/>
          <a:sym typeface="Arial"/>
        </a:defRPr>
      </a:lvl7pPr>
      <a:lvl8pPr marL="3467100" marR="0" indent="-2667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100" b="1" i="0" u="none" strike="noStrike" cap="none" spc="-1" baseline="0">
          <a:solidFill>
            <a:srgbClr val="171717"/>
          </a:solidFill>
          <a:uFillTx/>
          <a:latin typeface="+mn-lt"/>
          <a:ea typeface="+mn-ea"/>
          <a:cs typeface="+mn-cs"/>
          <a:sym typeface="Arial"/>
        </a:defRPr>
      </a:lvl8pPr>
      <a:lvl9pPr marL="3924300" marR="0" indent="-2667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100" b="1" i="0" u="none" strike="noStrike" cap="none" spc="-1" baseline="0">
          <a:solidFill>
            <a:srgbClr val="171717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lab.org/event/459/contributions/11310/" TargetMode="External"/><Relationship Id="rId2" Type="http://schemas.openxmlformats.org/officeDocument/2006/relationships/hyperlink" Target="https://indico.jlab.org/event/459/contributions/11316/" TargetMode="External"/><Relationship Id="rId1" Type="http://schemas.openxmlformats.org/officeDocument/2006/relationships/slideLayout" Target="../slideLayouts/slideLayout18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Title 1"/>
          <p:cNvSpPr txBox="1"/>
          <p:nvPr/>
        </p:nvSpPr>
        <p:spPr>
          <a:xfrm>
            <a:off x="407879" y="3019110"/>
            <a:ext cx="11375642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defRPr sz="5400" b="1" spc="-1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solidFill>
                  <a:srgbClr val="FBFCFF"/>
                </a:solidFill>
                <a:latin typeface="Avenir Next" panose="020B0503020202020204" pitchFamily="34" charset="0"/>
              </a:rPr>
              <a:t>Evolution of</a:t>
            </a:r>
            <a:r>
              <a:rPr lang="en-US" dirty="0">
                <a:solidFill>
                  <a:srgbClr val="FBFCFF"/>
                </a:solidFill>
                <a:effectLst/>
                <a:latin typeface="Avenir Next" panose="020B0503020202020204" pitchFamily="34" charset="0"/>
              </a:rPr>
              <a:t> CBACK with a CTA Based </a:t>
            </a:r>
            <a:r>
              <a:rPr lang="en-US" dirty="0">
                <a:solidFill>
                  <a:srgbClr val="FBFCFF"/>
                </a:solidFill>
                <a:latin typeface="Avenir Next" panose="020B0503020202020204" pitchFamily="34" charset="0"/>
              </a:rPr>
              <a:t>T</a:t>
            </a:r>
            <a:r>
              <a:rPr lang="en-US" dirty="0">
                <a:solidFill>
                  <a:srgbClr val="FBFCFF"/>
                </a:solidFill>
                <a:effectLst/>
                <a:latin typeface="Avenir Next" panose="020B0503020202020204" pitchFamily="34" charset="0"/>
              </a:rPr>
              <a:t>ape </a:t>
            </a:r>
            <a:r>
              <a:rPr lang="en-US" dirty="0">
                <a:solidFill>
                  <a:srgbClr val="FBFCFF"/>
                </a:solidFill>
                <a:latin typeface="Avenir Next" panose="020B0503020202020204" pitchFamily="34" charset="0"/>
              </a:rPr>
              <a:t>Ba</a:t>
            </a:r>
            <a:r>
              <a:rPr lang="en-US" dirty="0">
                <a:solidFill>
                  <a:srgbClr val="FBFCFF"/>
                </a:solidFill>
                <a:effectLst/>
                <a:latin typeface="Avenir Next" panose="020B0503020202020204" pitchFamily="34" charset="0"/>
              </a:rPr>
              <a:t>ckend</a:t>
            </a:r>
          </a:p>
        </p:txBody>
      </p:sp>
      <p:sp>
        <p:nvSpPr>
          <p:cNvPr id="2292" name="Rectangle 1"/>
          <p:cNvSpPr/>
          <p:nvPr/>
        </p:nvSpPr>
        <p:spPr>
          <a:xfrm>
            <a:off x="-3631" y="6228441"/>
            <a:ext cx="12199260" cy="63318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3" name="Subtitle 2"/>
          <p:cNvSpPr txBox="1"/>
          <p:nvPr/>
        </p:nvSpPr>
        <p:spPr>
          <a:xfrm>
            <a:off x="209466" y="6040788"/>
            <a:ext cx="71898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defRPr sz="1600" b="1" spc="-1">
                <a:solidFill>
                  <a:srgbClr val="FFFFFF"/>
                </a:solidFill>
              </a:defRPr>
            </a:pPr>
            <a:r>
              <a:rPr dirty="0"/>
              <a:t>Gianmaria Del Monte</a:t>
            </a:r>
            <a:r>
              <a:rPr lang="en-GB" dirty="0"/>
              <a:t> (IT-SD, CERN)</a:t>
            </a:r>
            <a:r>
              <a:rPr lang="en-US" dirty="0"/>
              <a:t>, Fons Rademakers (IT-SD, CERN)</a:t>
            </a:r>
          </a:p>
          <a:p>
            <a:pPr>
              <a:defRPr sz="1600" b="1" spc="-1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1600" b="1" spc="-1">
                <a:solidFill>
                  <a:srgbClr val="FFFFFF"/>
                </a:solidFill>
              </a:defRPr>
            </a:pPr>
            <a:r>
              <a:rPr lang="en-US" dirty="0"/>
              <a:t>09/05/2023 15:00-15:15 – CHEP 2023, Norfolk, VA.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52990-13B4-1D82-C04D-70F1E4E833D3}"/>
              </a:ext>
            </a:extLst>
          </p:cNvPr>
          <p:cNvSpPr txBox="1"/>
          <p:nvPr/>
        </p:nvSpPr>
        <p:spPr>
          <a:xfrm>
            <a:off x="4062474" y="4858238"/>
            <a:ext cx="34650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u="none" strike="noStrike" cap="none" spc="0" normalizeH="0" baseline="0" dirty="0">
                <a:ln>
                  <a:noFill/>
                </a:ln>
                <a:solidFill>
                  <a:srgbClr val="FBFCFF"/>
                </a:solidFill>
                <a:effectLst/>
                <a:uFillTx/>
                <a:latin typeface="Avenir Next" panose="020B0503020202020204" pitchFamily="34" charset="0"/>
                <a:sym typeface="Arial"/>
              </a:rPr>
              <a:t>Adding Cold Storage to CBACK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Restore Workflow</a:t>
            </a:r>
          </a:p>
        </p:txBody>
      </p:sp>
      <p:sp>
        <p:nvSpPr>
          <p:cNvPr id="239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34491" y="6471087"/>
            <a:ext cx="153709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1D7C8-C939-2DB8-F27C-3297BF58E41A}"/>
              </a:ext>
            </a:extLst>
          </p:cNvPr>
          <p:cNvSpPr txBox="1"/>
          <p:nvPr/>
        </p:nvSpPr>
        <p:spPr>
          <a:xfrm>
            <a:off x="574620" y="1870841"/>
            <a:ext cx="11375642" cy="1169549"/>
          </a:xfrm>
          <a:prstGeom prst="rect">
            <a:avLst/>
          </a:prstGeom>
          <a:solidFill>
            <a:srgbClr val="FFF3A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$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kumimoji="0" lang="en-GB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cback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backup status 15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     Id      Group     Name        Source             Instance     Status         Started                          Finished                       Info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---------------------------------------------------------------------------------------------------------------------------------------------------------------------------------------------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 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   15       tapes   </a:t>
            </a:r>
            <a:r>
              <a:rPr lang="en-GB" sz="1400" dirty="0"/>
              <a:t> 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kumimoji="0" lang="en-GB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gdelmont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  /root/</a:t>
            </a:r>
            <a:r>
              <a:rPr kumimoji="0" lang="en-GB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gdelmont</a:t>
            </a:r>
            <a:r>
              <a:rPr lang="en-GB" sz="1400" dirty="0"/>
              <a:t> 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default       completed   2023-03-30 14:49:08   2023-03-30 14:49:10   Job completed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94DC0-DC71-DD0B-2438-9A432C702084}"/>
              </a:ext>
            </a:extLst>
          </p:cNvPr>
          <p:cNvSpPr txBox="1"/>
          <p:nvPr/>
        </p:nvSpPr>
        <p:spPr>
          <a:xfrm>
            <a:off x="574620" y="3346227"/>
            <a:ext cx="11375642" cy="1384993"/>
          </a:xfrm>
          <a:prstGeom prst="rect">
            <a:avLst/>
          </a:prstGeom>
          <a:solidFill>
            <a:srgbClr val="FFF3A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$ </a:t>
            </a:r>
            <a:r>
              <a:rPr lang="en-GB" sz="1400" dirty="0" err="1"/>
              <a:t>cback</a:t>
            </a:r>
            <a:r>
              <a:rPr lang="en-GB" sz="1400" dirty="0"/>
              <a:t> backup snapshots 15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Id               Time                           Host                                           Tags    Paths                            Repository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----------------------------------------------------------------------------------------------------------------------------------------------------------------------------------------------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9813785b  2023-03-29 14:47:39  cback-archiver-dev-02.cern.ch  cold    /</a:t>
            </a:r>
            <a:r>
              <a:rPr lang="en-GB" sz="1400" dirty="0" err="1"/>
              <a:t>eos</a:t>
            </a:r>
            <a:r>
              <a:rPr lang="en-GB" sz="1400" dirty="0"/>
              <a:t>/home-g/</a:t>
            </a:r>
            <a:r>
              <a:rPr lang="en-GB" sz="1400" dirty="0" err="1"/>
              <a:t>gdelmont</a:t>
            </a:r>
            <a:r>
              <a:rPr lang="en-GB" sz="1400" dirty="0"/>
              <a:t>   root://…/tapes-gdelmont-5mQqZii7xL5swDNx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c4052b33  2023-03-30 14:49:09  cback-archiver-dev-02.cern.ch             /</a:t>
            </a:r>
            <a:r>
              <a:rPr lang="en-GB" sz="1400" dirty="0" err="1"/>
              <a:t>eos</a:t>
            </a:r>
            <a:r>
              <a:rPr lang="en-GB" sz="1400" dirty="0"/>
              <a:t>/home-g/</a:t>
            </a:r>
            <a:r>
              <a:rPr lang="en-GB" sz="1400" dirty="0" err="1"/>
              <a:t>gdelmont</a:t>
            </a:r>
            <a:r>
              <a:rPr lang="en-GB" sz="1400" dirty="0"/>
              <a:t>   s3:https://…/</a:t>
            </a:r>
            <a:r>
              <a:rPr lang="en-GB" sz="1400" dirty="0" err="1"/>
              <a:t>cboxback-gdelmont</a:t>
            </a:r>
            <a:endParaRPr lang="en-GB" sz="1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0352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Restore Workflow</a:t>
            </a:r>
          </a:p>
        </p:txBody>
      </p:sp>
      <p:sp>
        <p:nvSpPr>
          <p:cNvPr id="239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34491" y="6471087"/>
            <a:ext cx="153709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1D7C8-C939-2DB8-F27C-3297BF58E41A}"/>
              </a:ext>
            </a:extLst>
          </p:cNvPr>
          <p:cNvSpPr txBox="1"/>
          <p:nvPr/>
        </p:nvSpPr>
        <p:spPr>
          <a:xfrm>
            <a:off x="574620" y="1870841"/>
            <a:ext cx="1137564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We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want to restore a file contained only in the snapshot on the cold storage (</a:t>
            </a: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9813785b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) named </a:t>
            </a:r>
            <a:r>
              <a:rPr kumimoji="0" lang="en-GB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/root/</a:t>
            </a:r>
            <a:r>
              <a:rPr kumimoji="0" lang="en-GB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gdelmont</a:t>
            </a:r>
            <a:r>
              <a:rPr kumimoji="0" lang="en-GB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/</a:t>
            </a:r>
            <a:r>
              <a:rPr kumimoji="0" lang="en-GB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only_on_tapes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that was deleted in the second snapshot (</a:t>
            </a:r>
            <a:r>
              <a:rPr kumimoji="0" lang="en-GB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c4052b33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), that is on hard disks.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94DC0-DC71-DD0B-2438-9A432C702084}"/>
              </a:ext>
            </a:extLst>
          </p:cNvPr>
          <p:cNvSpPr txBox="1"/>
          <p:nvPr/>
        </p:nvSpPr>
        <p:spPr>
          <a:xfrm>
            <a:off x="574620" y="3945316"/>
            <a:ext cx="11375642" cy="1631214"/>
          </a:xfrm>
          <a:prstGeom prst="rect">
            <a:avLst/>
          </a:prstGeom>
          <a:solidFill>
            <a:srgbClr val="FFF3A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$ </a:t>
            </a:r>
            <a:r>
              <a:rPr lang="en-GB" dirty="0" err="1"/>
              <a:t>cback</a:t>
            </a:r>
            <a:r>
              <a:rPr lang="en-GB" dirty="0"/>
              <a:t> backup shell 15 --mount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[ Mounted repository in /</a:t>
            </a:r>
            <a:r>
              <a:rPr lang="en-GB" sz="1400" dirty="0" err="1"/>
              <a:t>tmp</a:t>
            </a:r>
            <a:r>
              <a:rPr lang="en-GB" sz="1400" dirty="0"/>
              <a:t>/tmpzwvjxwh4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 Spawning a shell with a configured environment for the repository s3:https://s3-fr-prevessin-1.cern.ch/</a:t>
            </a:r>
            <a:r>
              <a:rPr lang="en-GB" sz="1400" dirty="0" err="1"/>
              <a:t>cboxback</a:t>
            </a:r>
            <a:r>
              <a:rPr lang="en-GB" sz="1400" dirty="0"/>
              <a:t>-</a:t>
            </a:r>
            <a:r>
              <a:rPr lang="en-GB" sz="1400" dirty="0" err="1"/>
              <a:t>gdelmont</a:t>
            </a:r>
            <a:r>
              <a:rPr lang="en-GB" sz="1400" dirty="0"/>
              <a:t>-metadata ]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cback</a:t>
            </a:r>
            <a:r>
              <a:rPr lang="en-GB" dirty="0"/>
              <a:t> (root) &gt; cd /</a:t>
            </a:r>
            <a:r>
              <a:rPr lang="en-GB" dirty="0" err="1"/>
              <a:t>tmp</a:t>
            </a:r>
            <a:r>
              <a:rPr lang="en-GB" dirty="0"/>
              <a:t>/tmpzwvjxwh4/ids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cback</a:t>
            </a:r>
            <a:r>
              <a:rPr lang="en-GB" dirty="0"/>
              <a:t> (root) &gt; find . -name *</a:t>
            </a:r>
            <a:r>
              <a:rPr lang="en-GB" dirty="0" err="1"/>
              <a:t>only_on_tapes</a:t>
            </a:r>
            <a:r>
              <a:rPr lang="en-GB" dirty="0"/>
              <a:t>*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./9813785b/root/</a:t>
            </a:r>
            <a:r>
              <a:rPr lang="en-GB" dirty="0" err="1"/>
              <a:t>gdelmont</a:t>
            </a:r>
            <a:r>
              <a:rPr lang="en-GB" dirty="0"/>
              <a:t>/</a:t>
            </a:r>
            <a:r>
              <a:rPr lang="en-GB" dirty="0" err="1"/>
              <a:t>only_on_tapes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D595B-6507-0D26-105E-5177DF1ED52F}"/>
              </a:ext>
            </a:extLst>
          </p:cNvPr>
          <p:cNvSpPr txBox="1"/>
          <p:nvPr/>
        </p:nvSpPr>
        <p:spPr>
          <a:xfrm>
            <a:off x="574620" y="3451499"/>
            <a:ext cx="113756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We can mount the metadata only restic repository to check if the file is in the expected snapshot: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2189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Restore Workflow</a:t>
            </a:r>
          </a:p>
        </p:txBody>
      </p:sp>
      <p:sp>
        <p:nvSpPr>
          <p:cNvPr id="239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34491" y="6471087"/>
            <a:ext cx="153709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1D7C8-C939-2DB8-F27C-3297BF58E41A}"/>
              </a:ext>
            </a:extLst>
          </p:cNvPr>
          <p:cNvSpPr txBox="1"/>
          <p:nvPr/>
        </p:nvSpPr>
        <p:spPr>
          <a:xfrm>
            <a:off x="539640" y="1797263"/>
            <a:ext cx="113756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Let's create the restore job: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94DC0-DC71-DD0B-2438-9A432C702084}"/>
              </a:ext>
            </a:extLst>
          </p:cNvPr>
          <p:cNvSpPr txBox="1"/>
          <p:nvPr/>
        </p:nvSpPr>
        <p:spPr>
          <a:xfrm>
            <a:off x="539640" y="2245028"/>
            <a:ext cx="11375642" cy="1077216"/>
          </a:xfrm>
          <a:prstGeom prst="rect">
            <a:avLst/>
          </a:prstGeom>
          <a:solidFill>
            <a:srgbClr val="FFF3A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$ </a:t>
            </a:r>
            <a:r>
              <a:rPr lang="en-GB" sz="1600" dirty="0" err="1"/>
              <a:t>cback</a:t>
            </a:r>
            <a:r>
              <a:rPr lang="en-GB" sz="1600" dirty="0"/>
              <a:t> restore add 15 -p /root/</a:t>
            </a:r>
            <a:r>
              <a:rPr lang="en-GB" sz="1600" dirty="0" err="1"/>
              <a:t>gdelmont</a:t>
            </a:r>
            <a:r>
              <a:rPr lang="en-GB" sz="1600" dirty="0"/>
              <a:t>/</a:t>
            </a:r>
            <a:r>
              <a:rPr lang="en-GB" sz="1600" dirty="0" err="1"/>
              <a:t>only_on_tapes</a:t>
            </a:r>
            <a:r>
              <a:rPr lang="en-GB" sz="1600" dirty="0"/>
              <a:t> -s 9813785b -d /var/</a:t>
            </a:r>
            <a:r>
              <a:rPr lang="en-GB" sz="1600" dirty="0" err="1"/>
              <a:t>tmp</a:t>
            </a:r>
            <a:r>
              <a:rPr lang="en-GB" sz="1600" dirty="0"/>
              <a:t>/gdelmont_9813785b –e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Restore Id   Group     Name       Pattern                                      Destination                                Status      Started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------------------------------------------------------------------------------------------------------------------------------------------------------------------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               8   tapes     </a:t>
            </a:r>
            <a:r>
              <a:rPr lang="en-GB" sz="1600" dirty="0" err="1"/>
              <a:t>gdelmont</a:t>
            </a:r>
            <a:r>
              <a:rPr lang="en-GB" sz="1600" dirty="0"/>
              <a:t>   /root/</a:t>
            </a:r>
            <a:r>
              <a:rPr lang="en-GB" sz="1600" dirty="0" err="1"/>
              <a:t>gdelmont</a:t>
            </a:r>
            <a:r>
              <a:rPr lang="en-GB" sz="1600" dirty="0"/>
              <a:t>/</a:t>
            </a:r>
            <a:r>
              <a:rPr lang="en-GB" sz="1600" dirty="0" err="1"/>
              <a:t>only_on_tapes</a:t>
            </a:r>
            <a:r>
              <a:rPr lang="en-GB" sz="1600" dirty="0"/>
              <a:t>   /var/</a:t>
            </a:r>
            <a:r>
              <a:rPr lang="en-GB" sz="1600" dirty="0" err="1"/>
              <a:t>tmp</a:t>
            </a:r>
            <a:r>
              <a:rPr lang="en-GB" sz="1600" dirty="0"/>
              <a:t>/gdelmont_9813785b   pending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5BD57-6C21-EF57-E47F-675C9EFAD1C0}"/>
              </a:ext>
            </a:extLst>
          </p:cNvPr>
          <p:cNvSpPr txBox="1"/>
          <p:nvPr/>
        </p:nvSpPr>
        <p:spPr>
          <a:xfrm>
            <a:off x="539640" y="3852043"/>
            <a:ext cx="113756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After some time: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662A9-03BD-6842-997E-0F8DA6655E82}"/>
              </a:ext>
            </a:extLst>
          </p:cNvPr>
          <p:cNvSpPr txBox="1"/>
          <p:nvPr/>
        </p:nvSpPr>
        <p:spPr>
          <a:xfrm>
            <a:off x="539640" y="4320830"/>
            <a:ext cx="11375642" cy="1077216"/>
          </a:xfrm>
          <a:prstGeom prst="rect">
            <a:avLst/>
          </a:prstGeom>
          <a:solidFill>
            <a:srgbClr val="FFF3A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$ </a:t>
            </a:r>
            <a:r>
              <a:rPr lang="en-GB" sz="1600" dirty="0" err="1"/>
              <a:t>cback</a:t>
            </a:r>
            <a:r>
              <a:rPr lang="en-GB" sz="1600" dirty="0"/>
              <a:t> restore status 8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Restore Id   Group     Name       Pattern                                      Destination                                Status   Started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---------------------------------------------------------------------------------------------------------------------------------------------------------------------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               8   tapes     </a:t>
            </a:r>
            <a:r>
              <a:rPr lang="en-GB" sz="1600" dirty="0" err="1"/>
              <a:t>gdelmont</a:t>
            </a:r>
            <a:r>
              <a:rPr lang="en-GB" sz="1600" dirty="0"/>
              <a:t>   /root/</a:t>
            </a:r>
            <a:r>
              <a:rPr lang="en-GB" sz="1600" dirty="0" err="1"/>
              <a:t>gdelmont</a:t>
            </a:r>
            <a:r>
              <a:rPr lang="en-GB" sz="1600" dirty="0"/>
              <a:t>/</a:t>
            </a:r>
            <a:r>
              <a:rPr lang="en-GB" sz="1600" dirty="0" err="1"/>
              <a:t>only_on_tapes</a:t>
            </a:r>
            <a:r>
              <a:rPr lang="en-GB" sz="1600" dirty="0"/>
              <a:t>   /var/</a:t>
            </a:r>
            <a:r>
              <a:rPr lang="en-GB" sz="1600" dirty="0" err="1"/>
              <a:t>tmp</a:t>
            </a:r>
            <a:r>
              <a:rPr lang="en-GB" sz="1600" dirty="0"/>
              <a:t>/gdelmont_9813785b   staging  2023-03-30 17:52:10</a:t>
            </a:r>
          </a:p>
        </p:txBody>
      </p:sp>
    </p:spTree>
    <p:extLst>
      <p:ext uri="{BB962C8B-B14F-4D97-AF65-F5344CB8AC3E}">
        <p14:creationId xmlns:p14="http://schemas.microsoft.com/office/powerpoint/2010/main" val="38413160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Restore Workflow</a:t>
            </a:r>
          </a:p>
        </p:txBody>
      </p:sp>
      <p:sp>
        <p:nvSpPr>
          <p:cNvPr id="239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34491" y="6471087"/>
            <a:ext cx="153709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1D7C8-C939-2DB8-F27C-3297BF58E41A}"/>
              </a:ext>
            </a:extLst>
          </p:cNvPr>
          <p:cNvSpPr txBox="1"/>
          <p:nvPr/>
        </p:nvSpPr>
        <p:spPr>
          <a:xfrm>
            <a:off x="539640" y="1639611"/>
            <a:ext cx="113756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The restore job has finished: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5BD57-6C21-EF57-E47F-675C9EFAD1C0}"/>
              </a:ext>
            </a:extLst>
          </p:cNvPr>
          <p:cNvSpPr txBox="1"/>
          <p:nvPr/>
        </p:nvSpPr>
        <p:spPr>
          <a:xfrm>
            <a:off x="539640" y="3894087"/>
            <a:ext cx="113756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The file has been successfully restored: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662A9-03BD-6842-997E-0F8DA6655E82}"/>
              </a:ext>
            </a:extLst>
          </p:cNvPr>
          <p:cNvSpPr txBox="1"/>
          <p:nvPr/>
        </p:nvSpPr>
        <p:spPr>
          <a:xfrm>
            <a:off x="539640" y="4320830"/>
            <a:ext cx="11375642" cy="523218"/>
          </a:xfrm>
          <a:prstGeom prst="rect">
            <a:avLst/>
          </a:prstGeom>
          <a:solidFill>
            <a:srgbClr val="FFF3A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$ cat /var/</a:t>
            </a:r>
            <a:r>
              <a:rPr lang="en-GB" sz="1400" dirty="0" err="1"/>
              <a:t>tmp</a:t>
            </a:r>
            <a:r>
              <a:rPr lang="en-GB" sz="1400" dirty="0"/>
              <a:t>/gdelmont_9813785b/root/</a:t>
            </a:r>
            <a:r>
              <a:rPr lang="en-GB" sz="1400" dirty="0" err="1"/>
              <a:t>gdelmont</a:t>
            </a:r>
            <a:r>
              <a:rPr lang="en-GB" sz="1400" dirty="0"/>
              <a:t>/</a:t>
            </a:r>
            <a:r>
              <a:rPr lang="en-GB" sz="1400" dirty="0" err="1"/>
              <a:t>only_on_tapes</a:t>
            </a:r>
            <a:endParaRPr lang="en-GB" sz="1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Hello from tapes!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F8ACF-159E-903E-2337-DCBCEE8C4A5B}"/>
              </a:ext>
            </a:extLst>
          </p:cNvPr>
          <p:cNvSpPr txBox="1"/>
          <p:nvPr/>
        </p:nvSpPr>
        <p:spPr>
          <a:xfrm>
            <a:off x="539640" y="2085646"/>
            <a:ext cx="11375642" cy="954105"/>
          </a:xfrm>
          <a:prstGeom prst="rect">
            <a:avLst/>
          </a:prstGeom>
          <a:solidFill>
            <a:srgbClr val="FFF3A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$ </a:t>
            </a:r>
            <a:r>
              <a:rPr lang="en-GB" sz="1400" dirty="0" err="1"/>
              <a:t>cback</a:t>
            </a:r>
            <a:r>
              <a:rPr lang="en-GB" sz="1400" dirty="0"/>
              <a:t> restore status 8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Restore Id   Group     Name       Pattern                                      Destination                                Status          Finished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------------------------------------------------------------------------------------------------------------------------------------------------------------------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               8   tapes     </a:t>
            </a:r>
            <a:r>
              <a:rPr lang="en-GB" sz="1400" dirty="0" err="1"/>
              <a:t>gdelmont</a:t>
            </a:r>
            <a:r>
              <a:rPr lang="en-GB" sz="1400" dirty="0"/>
              <a:t>   /root/</a:t>
            </a:r>
            <a:r>
              <a:rPr lang="en-GB" sz="1400" dirty="0" err="1"/>
              <a:t>gdelmont</a:t>
            </a:r>
            <a:r>
              <a:rPr lang="en-GB" sz="1400" dirty="0"/>
              <a:t>/</a:t>
            </a:r>
            <a:r>
              <a:rPr lang="en-GB" sz="1400" dirty="0" err="1"/>
              <a:t>only_on_tapes</a:t>
            </a:r>
            <a:r>
              <a:rPr lang="en-GB" sz="1400" dirty="0"/>
              <a:t>   /var/</a:t>
            </a:r>
            <a:r>
              <a:rPr lang="en-GB" sz="1400" dirty="0" err="1"/>
              <a:t>tmp</a:t>
            </a:r>
            <a:r>
              <a:rPr lang="en-GB" sz="1400" dirty="0"/>
              <a:t>/gdelmont_9813785b   completed  2023-03-30 22:15:22</a:t>
            </a:r>
          </a:p>
        </p:txBody>
      </p:sp>
    </p:spTree>
    <p:extLst>
      <p:ext uri="{BB962C8B-B14F-4D97-AF65-F5344CB8AC3E}">
        <p14:creationId xmlns:p14="http://schemas.microsoft.com/office/powerpoint/2010/main" val="402938072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Development Roadmap</a:t>
            </a:r>
          </a:p>
        </p:txBody>
      </p:sp>
      <p:sp>
        <p:nvSpPr>
          <p:cNvPr id="239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34491" y="6471087"/>
            <a:ext cx="153709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B7EC2DE-C61D-208D-FE34-0C05E08B2B65}"/>
              </a:ext>
            </a:extLst>
          </p:cNvPr>
          <p:cNvSpPr txBox="1"/>
          <p:nvPr/>
        </p:nvSpPr>
        <p:spPr>
          <a:xfrm>
            <a:off x="407879" y="1592277"/>
            <a:ext cx="11377242" cy="3262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/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solidFill>
                  <a:srgbClr val="3F4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>
                <a:solidFill>
                  <a:srgbClr val="3F43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ptimization of modified resources discovery (restic issue)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sz="2400" dirty="0">
                <a:solidFill>
                  <a:srgbClr val="3F4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Deduplication on tapes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sz="2400" dirty="0">
                <a:solidFill>
                  <a:srgbClr val="3F4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a Policy Engine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sz="2400" dirty="0">
                <a:solidFill>
                  <a:srgbClr val="3F4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and system load monitoring and optimizations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Expose </a:t>
            </a:r>
            <a:r>
              <a:rPr lang="en-US" sz="2400" dirty="0">
                <a:solidFill>
                  <a:srgbClr val="3F43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CBACK infrastructure to end users for backup </a:t>
            </a:r>
            <a:r>
              <a:rPr lang="en-US" sz="2400" dirty="0">
                <a:solidFill>
                  <a:srgbClr val="3F4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dirty="0">
                <a:solidFill>
                  <a:srgbClr val="3F43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data + their own services through a CLI and GUI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sz="2400" dirty="0">
                <a:solidFill>
                  <a:srgbClr val="3F4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endParaRPr lang="en-US" sz="2400" dirty="0">
              <a:solidFill>
                <a:srgbClr val="3F435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lvl="1" indent="0">
              <a:spcBef>
                <a:spcPts val="400"/>
              </a:spcBef>
              <a:buClr>
                <a:srgbClr val="2F2F2F"/>
              </a:buClr>
              <a:buSzPct val="100000"/>
              <a:defRPr sz="2400" spc="0">
                <a:solidFill>
                  <a:srgbClr val="2F2F2F"/>
                </a:solidFill>
              </a:defRPr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632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Conclusions</a:t>
            </a:r>
          </a:p>
        </p:txBody>
      </p:sp>
      <p:sp>
        <p:nvSpPr>
          <p:cNvPr id="239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34491" y="6471087"/>
            <a:ext cx="153709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B7EC2DE-C61D-208D-FE34-0C05E08B2B65}"/>
              </a:ext>
            </a:extLst>
          </p:cNvPr>
          <p:cNvSpPr txBox="1"/>
          <p:nvPr/>
        </p:nvSpPr>
        <p:spPr>
          <a:xfrm>
            <a:off x="407879" y="1592277"/>
            <a:ext cx="11377242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solidFill>
                  <a:srgbClr val="3F4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basic cold storage features have been implemented in CBACK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solidFill>
                  <a:srgbClr val="3F4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cold storage backend CBACK becomes a viable and powerful backup system</a:t>
            </a:r>
            <a:endParaRPr lang="en-US" sz="2400" dirty="0">
              <a:solidFill>
                <a:srgbClr val="3F43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sz="2400" dirty="0">
                <a:solidFill>
                  <a:srgbClr val="3F43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goal is to make it available for the </a:t>
            </a:r>
            <a:r>
              <a:rPr lang="en-US" sz="2400" dirty="0">
                <a:solidFill>
                  <a:srgbClr val="3F43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backup of user and critical experiment systems, potentially replacing commercial systems, like IBM Spectrum Protect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endParaRPr lang="en-US" sz="2400" dirty="0">
              <a:solidFill>
                <a:srgbClr val="3F435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402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Title 1"/>
          <p:cNvSpPr txBox="1"/>
          <p:nvPr/>
        </p:nvSpPr>
        <p:spPr>
          <a:xfrm>
            <a:off x="407879" y="3429000"/>
            <a:ext cx="1137564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defRPr sz="5400" b="1" spc="-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07" name="Rectangle 1"/>
          <p:cNvSpPr/>
          <p:nvPr/>
        </p:nvSpPr>
        <p:spPr>
          <a:xfrm>
            <a:off x="-3631" y="6228441"/>
            <a:ext cx="12199260" cy="63318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FCB0B-9107-1EDC-74D2-EBC73F9A38B2}"/>
              </a:ext>
            </a:extLst>
          </p:cNvPr>
          <p:cNvSpPr txBox="1"/>
          <p:nvPr/>
        </p:nvSpPr>
        <p:spPr>
          <a:xfrm>
            <a:off x="4288042" y="5557149"/>
            <a:ext cx="3619568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defRPr sz="1600" b="1" spc="-1">
                <a:solidFill>
                  <a:srgbClr val="FFFFFF"/>
                </a:solidFill>
              </a:defRPr>
            </a:pPr>
            <a:r>
              <a:rPr dirty="0">
                <a:latin typeface="Calibri"/>
              </a:rPr>
              <a:t>Gianmaria Del Monte</a:t>
            </a:r>
            <a:r>
              <a:rPr lang="en-GB" dirty="0">
                <a:latin typeface="Calibri"/>
              </a:rPr>
              <a:t> (IT-SD, CERN)</a:t>
            </a:r>
          </a:p>
          <a:p>
            <a:pPr algn="ctr">
              <a:defRPr sz="1600" b="1" spc="-1">
                <a:solidFill>
                  <a:srgbClr val="FFFFFF"/>
                </a:solidFill>
              </a:defRPr>
            </a:pPr>
            <a:r>
              <a:rPr lang="en-GB" dirty="0" err="1">
                <a:latin typeface="Calibri"/>
              </a:rPr>
              <a:t>Gianmaria.del.Monte@cern.ch</a:t>
            </a:r>
            <a:endParaRPr lang="en-GB" dirty="0">
              <a:latin typeface="Calibri"/>
            </a:endParaRPr>
          </a:p>
          <a:p>
            <a:pPr algn="ctr">
              <a:defRPr sz="1600" b="1" spc="-1">
                <a:solidFill>
                  <a:srgbClr val="FFFFFF"/>
                </a:solidFill>
              </a:defRPr>
            </a:pPr>
            <a:r>
              <a:rPr lang="en-GB" dirty="0">
                <a:latin typeface="Calibri"/>
              </a:rPr>
              <a:t>Fons Rademakers (IT-SD, CERN)</a:t>
            </a:r>
          </a:p>
          <a:p>
            <a:pPr algn="ctr">
              <a:defRPr sz="1600" b="1" spc="-1">
                <a:solidFill>
                  <a:srgbClr val="FFFFFF"/>
                </a:solidFill>
              </a:defRPr>
            </a:pPr>
            <a:r>
              <a:rPr lang="en-GB" dirty="0" err="1">
                <a:latin typeface="Calibri"/>
              </a:rPr>
              <a:t>Fons.Rademakers@cern.ch</a:t>
            </a:r>
            <a:endParaRPr lang="en-GB" dirty="0"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CBACK – The CERN Backup System</a:t>
            </a:r>
          </a:p>
        </p:txBody>
      </p:sp>
      <p:sp>
        <p:nvSpPr>
          <p:cNvPr id="230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61199" y="647108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310" name="Content Placeholder 1"/>
          <p:cNvSpPr txBox="1"/>
          <p:nvPr/>
        </p:nvSpPr>
        <p:spPr>
          <a:xfrm>
            <a:off x="407879" y="1592277"/>
            <a:ext cx="11367835" cy="4811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b="1" dirty="0">
                <a:latin typeface="Calibri"/>
              </a:rPr>
              <a:t>Backup </a:t>
            </a:r>
            <a:r>
              <a:rPr lang="en-US" b="1" dirty="0">
                <a:latin typeface="Calibri"/>
              </a:rPr>
              <a:t>system</a:t>
            </a:r>
            <a:r>
              <a:rPr dirty="0">
                <a:latin typeface="Calibri"/>
              </a:rPr>
              <a:t> developed at CERN</a:t>
            </a:r>
            <a:r>
              <a:rPr lang="en-US" dirty="0">
                <a:latin typeface="Calibri"/>
              </a:rPr>
              <a:t> 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dirty="0">
                <a:latin typeface="Calibri"/>
              </a:rPr>
              <a:t>Creates </a:t>
            </a:r>
            <a:r>
              <a:rPr b="1" dirty="0">
                <a:latin typeface="Calibri"/>
              </a:rPr>
              <a:t>daily snapshots</a:t>
            </a:r>
            <a:r>
              <a:rPr lang="en-US" b="1" dirty="0">
                <a:latin typeface="Calibri"/>
              </a:rPr>
              <a:t> </a:t>
            </a:r>
            <a:r>
              <a:rPr lang="en-US" dirty="0">
                <a:latin typeface="Calibri"/>
              </a:rPr>
              <a:t>for all </a:t>
            </a:r>
            <a:r>
              <a:rPr lang="en-US" i="1" dirty="0" err="1">
                <a:latin typeface="Calibri"/>
              </a:rPr>
              <a:t>CERNBox</a:t>
            </a:r>
            <a:r>
              <a:rPr lang="en-US" i="1" dirty="0">
                <a:latin typeface="Calibri"/>
              </a:rPr>
              <a:t> </a:t>
            </a:r>
            <a:r>
              <a:rPr i="1" dirty="0">
                <a:latin typeface="Calibri"/>
              </a:rPr>
              <a:t>user and project</a:t>
            </a:r>
            <a:r>
              <a:rPr dirty="0">
                <a:latin typeface="Calibri"/>
              </a:rPr>
              <a:t> spaces</a:t>
            </a:r>
            <a:r>
              <a:rPr lang="en-US" dirty="0">
                <a:latin typeface="Calibri"/>
              </a:rPr>
              <a:t> and some </a:t>
            </a:r>
            <a:r>
              <a:rPr lang="en-US" i="1" dirty="0" err="1">
                <a:latin typeface="Calibri"/>
              </a:rPr>
              <a:t>cephfs</a:t>
            </a:r>
            <a:r>
              <a:rPr lang="en-US" i="1" dirty="0">
                <a:latin typeface="Calibri"/>
              </a:rPr>
              <a:t> </a:t>
            </a:r>
            <a:r>
              <a:rPr lang="en-US" dirty="0">
                <a:latin typeface="Calibri"/>
              </a:rPr>
              <a:t>based services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latin typeface="Calibri"/>
              </a:rPr>
              <a:t>It is b</a:t>
            </a:r>
            <a:r>
              <a:rPr dirty="0">
                <a:latin typeface="Calibri"/>
              </a:rPr>
              <a:t>ased on</a:t>
            </a:r>
            <a:r>
              <a:rPr lang="en-US" dirty="0">
                <a:latin typeface="Calibri"/>
              </a:rPr>
              <a:t> </a:t>
            </a:r>
            <a:r>
              <a:rPr lang="en-US" b="1" dirty="0">
                <a:latin typeface="Calibri"/>
              </a:rPr>
              <a:t>restic</a:t>
            </a:r>
            <a:r>
              <a:rPr lang="en-US" dirty="0">
                <a:latin typeface="Calibri"/>
              </a:rPr>
              <a:t>, a modern, open-source, backup program</a:t>
            </a:r>
            <a:r>
              <a:rPr dirty="0">
                <a:latin typeface="Calibri"/>
              </a:rPr>
              <a:t>: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r>
              <a:rPr lang="en-GB" dirty="0">
                <a:latin typeface="Calibri"/>
              </a:rPr>
              <a:t>Fast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r>
              <a:rPr lang="en-GB" dirty="0">
                <a:latin typeface="Calibri"/>
              </a:rPr>
              <a:t>Easy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r>
              <a:rPr lang="en-GB" dirty="0">
                <a:latin typeface="Calibri"/>
              </a:rPr>
              <a:t>Repository/snapshots based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r>
              <a:rPr lang="en-GB" dirty="0">
                <a:latin typeface="Calibri"/>
              </a:rPr>
              <a:t>Deduplication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r>
              <a:rPr lang="en-GB" dirty="0">
                <a:latin typeface="Calibri"/>
              </a:rPr>
              <a:t>Encryption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r>
              <a:rPr lang="en-GB" dirty="0">
                <a:latin typeface="Calibri"/>
                <a:ea typeface="+mn-lt"/>
                <a:cs typeface="+mn-lt"/>
              </a:rPr>
              <a:t>Compression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r>
              <a:rPr lang="en-GB" dirty="0">
                <a:latin typeface="Calibri"/>
                <a:ea typeface="+mn-lt"/>
                <a:cs typeface="+mn-lt"/>
              </a:rPr>
              <a:t>Prune old snapshots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r>
              <a:rPr lang="en-GB" dirty="0">
                <a:latin typeface="Calibri"/>
              </a:rPr>
              <a:t>Support for multiple backends</a:t>
            </a:r>
          </a:p>
          <a:p>
            <a:pPr marL="1257300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endParaRPr lang="en-US" dirty="0">
              <a:latin typeface="Calibri"/>
            </a:endParaRPr>
          </a:p>
        </p:txBody>
      </p:sp>
      <p:pic>
        <p:nvPicPr>
          <p:cNvPr id="2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7" y="2945196"/>
            <a:ext cx="2554812" cy="2554811"/>
          </a:xfrm>
          <a:prstGeom prst="rect">
            <a:avLst/>
          </a:prstGeom>
          <a:ln w="12700">
            <a:miter lim="400000"/>
          </a:ln>
        </p:spPr>
      </p:pic>
      <p:sp>
        <p:nvSpPr>
          <p:cNvPr id="2312" name="Title 2"/>
          <p:cNvSpPr txBox="1"/>
          <p:nvPr/>
        </p:nvSpPr>
        <p:spPr>
          <a:xfrm>
            <a:off x="408179" y="879828"/>
            <a:ext cx="113756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400" b="1" spc="0">
                <a:solidFill>
                  <a:schemeClr val="accent1"/>
                </a:solidFill>
              </a:defRPr>
            </a:lvl1pPr>
          </a:lstStyle>
          <a:p>
            <a:r>
              <a:rPr dirty="0">
                <a:latin typeface="Calibri"/>
              </a:rPr>
              <a:t>Introduction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CBACK Backup System</a:t>
            </a:r>
          </a:p>
        </p:txBody>
      </p:sp>
      <p:sp>
        <p:nvSpPr>
          <p:cNvPr id="231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61199" y="647108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318" name="Content Placeholder 1"/>
          <p:cNvSpPr txBox="1"/>
          <p:nvPr/>
        </p:nvSpPr>
        <p:spPr>
          <a:xfrm>
            <a:off x="407879" y="1592277"/>
            <a:ext cx="6982136" cy="349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latin typeface="Calibri"/>
              </a:rPr>
              <a:t>Data</a:t>
            </a:r>
            <a:r>
              <a:rPr lang="en-US" b="1" dirty="0">
                <a:latin typeface="Calibri"/>
              </a:rPr>
              <a:t> </a:t>
            </a:r>
            <a:r>
              <a:rPr lang="en-US" dirty="0">
                <a:latin typeface="Calibri"/>
              </a:rPr>
              <a:t>stored in a </a:t>
            </a:r>
            <a:r>
              <a:rPr lang="en-US" b="1" dirty="0">
                <a:latin typeface="Calibri"/>
              </a:rPr>
              <a:t>different geographical location</a:t>
            </a:r>
            <a:r>
              <a:rPr lang="en-US" dirty="0">
                <a:latin typeface="Calibri"/>
              </a:rPr>
              <a:t> on the CERN campus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b="1" dirty="0">
                <a:latin typeface="Calibri"/>
              </a:rPr>
              <a:t>+850M</a:t>
            </a:r>
            <a:r>
              <a:rPr lang="en-US" dirty="0">
                <a:latin typeface="Calibri"/>
              </a:rPr>
              <a:t> files processed every day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b="1" dirty="0">
                <a:latin typeface="Calibri"/>
              </a:rPr>
              <a:t>+5.3PB</a:t>
            </a:r>
            <a:r>
              <a:rPr lang="en-US" dirty="0">
                <a:latin typeface="Calibri"/>
              </a:rPr>
              <a:t> of data backed up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b="1" dirty="0">
                <a:latin typeface="Calibri"/>
              </a:rPr>
              <a:t>~40k</a:t>
            </a:r>
            <a:r>
              <a:rPr lang="en-US" dirty="0">
                <a:latin typeface="Calibri"/>
              </a:rPr>
              <a:t> backup jobs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latin typeface="Calibri"/>
              </a:rPr>
              <a:t>Support for different sources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sz="2000" dirty="0">
                <a:solidFill>
                  <a:srgbClr val="2F2F2F"/>
                </a:solidFill>
                <a:latin typeface="Calibri"/>
              </a:rPr>
              <a:t>EOS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sz="2000" dirty="0" err="1">
                <a:solidFill>
                  <a:srgbClr val="2F2F2F"/>
                </a:solidFill>
                <a:latin typeface="Calibri"/>
              </a:rPr>
              <a:t>CephFS</a:t>
            </a:r>
            <a:endParaRPr lang="en-US" sz="2000" dirty="0">
              <a:solidFill>
                <a:srgbClr val="2F2F2F"/>
              </a:solidFill>
              <a:latin typeface="Calibri"/>
            </a:endParaRP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sz="2000" dirty="0">
                <a:solidFill>
                  <a:srgbClr val="2F2F2F"/>
                </a:solidFill>
                <a:latin typeface="Calibri"/>
              </a:rPr>
              <a:t>...</a:t>
            </a:r>
          </a:p>
        </p:txBody>
      </p:sp>
      <p:sp>
        <p:nvSpPr>
          <p:cNvPr id="2319" name="Title 2"/>
          <p:cNvSpPr txBox="1"/>
          <p:nvPr/>
        </p:nvSpPr>
        <p:spPr>
          <a:xfrm>
            <a:off x="408179" y="879828"/>
            <a:ext cx="113756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400" b="1" spc="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Overview</a:t>
            </a:r>
            <a:endParaRPr lang="en-US">
              <a:latin typeface="Calibri"/>
            </a:endParaRPr>
          </a:p>
        </p:txBody>
      </p:sp>
      <p:pic>
        <p:nvPicPr>
          <p:cNvPr id="2320" name="Immagine 2" descr="Immagine 2"/>
          <p:cNvPicPr>
            <a:picLocks noChangeAspect="1"/>
          </p:cNvPicPr>
          <p:nvPr/>
        </p:nvPicPr>
        <p:blipFill>
          <a:blip r:embed="rId2"/>
          <a:srcRect t="7583"/>
          <a:stretch>
            <a:fillRect/>
          </a:stretch>
        </p:blipFill>
        <p:spPr>
          <a:xfrm>
            <a:off x="7468416" y="1148923"/>
            <a:ext cx="3601045" cy="487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23" name="Fumetto: rettangolo con angoli arrotondati 6"/>
          <p:cNvGrpSpPr/>
          <p:nvPr/>
        </p:nvGrpSpPr>
        <p:grpSpPr>
          <a:xfrm>
            <a:off x="7917634" y="5352136"/>
            <a:ext cx="1582173" cy="629095"/>
            <a:chOff x="0" y="0"/>
            <a:chExt cx="1582172" cy="629094"/>
          </a:xfrm>
        </p:grpSpPr>
        <p:sp>
          <p:nvSpPr>
            <p:cNvPr id="2321" name="Forma"/>
            <p:cNvSpPr/>
            <p:nvPr/>
          </p:nvSpPr>
          <p:spPr>
            <a:xfrm>
              <a:off x="0" y="0"/>
              <a:ext cx="1582172" cy="59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4"/>
                  </a:moveTo>
                  <a:cubicBezTo>
                    <a:pt x="0" y="12609"/>
                    <a:pt x="273" y="11884"/>
                    <a:pt x="611" y="11884"/>
                  </a:cubicBezTo>
                  <a:lnTo>
                    <a:pt x="9749" y="11884"/>
                  </a:lnTo>
                  <a:lnTo>
                    <a:pt x="21600" y="0"/>
                  </a:lnTo>
                  <a:lnTo>
                    <a:pt x="13927" y="11884"/>
                  </a:lnTo>
                  <a:lnTo>
                    <a:pt x="16101" y="11884"/>
                  </a:lnTo>
                  <a:cubicBezTo>
                    <a:pt x="16439" y="11884"/>
                    <a:pt x="16712" y="12609"/>
                    <a:pt x="16712" y="13504"/>
                  </a:cubicBezTo>
                  <a:lnTo>
                    <a:pt x="16712" y="13504"/>
                  </a:lnTo>
                  <a:lnTo>
                    <a:pt x="16712" y="19981"/>
                  </a:lnTo>
                  <a:cubicBezTo>
                    <a:pt x="16712" y="20875"/>
                    <a:pt x="16439" y="21600"/>
                    <a:pt x="16101" y="21600"/>
                  </a:cubicBezTo>
                  <a:lnTo>
                    <a:pt x="611" y="21600"/>
                  </a:lnTo>
                  <a:cubicBezTo>
                    <a:pt x="273" y="21600"/>
                    <a:pt x="0" y="20875"/>
                    <a:pt x="0" y="19981"/>
                  </a:cubicBezTo>
                  <a:lnTo>
                    <a:pt x="0" y="13504"/>
                  </a:lnTo>
                  <a:close/>
                </a:path>
              </a:pathLst>
            </a:custGeom>
            <a:solidFill>
              <a:srgbClr val="4472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2" name="CERNBox"/>
            <p:cNvSpPr txBox="1"/>
            <p:nvPr/>
          </p:nvSpPr>
          <p:spPr>
            <a:xfrm>
              <a:off x="58823" y="296005"/>
              <a:ext cx="1106491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CERNBox</a:t>
              </a:r>
            </a:p>
          </p:txBody>
        </p:sp>
      </p:grpSp>
      <p:grpSp>
        <p:nvGrpSpPr>
          <p:cNvPr id="2326" name="Fumetto: rettangolo con angoli arrotondati 15"/>
          <p:cNvGrpSpPr/>
          <p:nvPr/>
        </p:nvGrpSpPr>
        <p:grpSpPr>
          <a:xfrm>
            <a:off x="9979703" y="1636483"/>
            <a:ext cx="1224138" cy="1037469"/>
            <a:chOff x="0" y="0"/>
            <a:chExt cx="1224137" cy="1037467"/>
          </a:xfrm>
        </p:grpSpPr>
        <p:sp>
          <p:nvSpPr>
            <p:cNvPr id="2324" name="Forma"/>
            <p:cNvSpPr/>
            <p:nvPr/>
          </p:nvSpPr>
          <p:spPr>
            <a:xfrm>
              <a:off x="0" y="0"/>
              <a:ext cx="1224137" cy="100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93"/>
                  </a:moveTo>
                  <a:cubicBezTo>
                    <a:pt x="0" y="16262"/>
                    <a:pt x="353" y="15832"/>
                    <a:pt x="789" y="15832"/>
                  </a:cubicBezTo>
                  <a:lnTo>
                    <a:pt x="3600" y="15832"/>
                  </a:lnTo>
                  <a:lnTo>
                    <a:pt x="1131" y="0"/>
                  </a:lnTo>
                  <a:lnTo>
                    <a:pt x="9000" y="15832"/>
                  </a:lnTo>
                  <a:lnTo>
                    <a:pt x="20811" y="15832"/>
                  </a:lnTo>
                  <a:cubicBezTo>
                    <a:pt x="21247" y="15832"/>
                    <a:pt x="21600" y="16262"/>
                    <a:pt x="21600" y="16793"/>
                  </a:cubicBezTo>
                  <a:lnTo>
                    <a:pt x="21600" y="16793"/>
                  </a:lnTo>
                  <a:lnTo>
                    <a:pt x="21600" y="20639"/>
                  </a:lnTo>
                  <a:cubicBezTo>
                    <a:pt x="21600" y="21170"/>
                    <a:pt x="21247" y="21600"/>
                    <a:pt x="20811" y="21600"/>
                  </a:cubicBezTo>
                  <a:lnTo>
                    <a:pt x="789" y="21600"/>
                  </a:lnTo>
                  <a:cubicBezTo>
                    <a:pt x="353" y="21600"/>
                    <a:pt x="0" y="21170"/>
                    <a:pt x="0" y="20639"/>
                  </a:cubicBezTo>
                  <a:lnTo>
                    <a:pt x="0" y="16793"/>
                  </a:lnTo>
                  <a:close/>
                </a:path>
              </a:pathLst>
            </a:custGeom>
            <a:solidFill>
              <a:srgbClr val="4472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5" name="backups"/>
            <p:cNvSpPr txBox="1"/>
            <p:nvPr/>
          </p:nvSpPr>
          <p:spPr>
            <a:xfrm>
              <a:off x="58823" y="704378"/>
              <a:ext cx="1106491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9565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432267-3DFF-4863-BC8C-E795EA081AEE}"/>
              </a:ext>
            </a:extLst>
          </p:cNvPr>
          <p:cNvSpPr/>
          <p:nvPr/>
        </p:nvSpPr>
        <p:spPr>
          <a:xfrm>
            <a:off x="2712358" y="2943393"/>
            <a:ext cx="1161715" cy="1074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4518B146-ACBD-47B7-893C-2A4BDACC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83" y="3621506"/>
            <a:ext cx="1306095" cy="1306095"/>
          </a:xfrm>
          <a:prstGeom prst="rect">
            <a:avLst/>
          </a:prstGeom>
        </p:spPr>
      </p:pic>
      <p:sp>
        <p:nvSpPr>
          <p:cNvPr id="2316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CBACK Backup System</a:t>
            </a:r>
          </a:p>
        </p:txBody>
      </p:sp>
      <p:sp>
        <p:nvSpPr>
          <p:cNvPr id="231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61199" y="647108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318" name="Content Placeholder 1"/>
          <p:cNvSpPr txBox="1"/>
          <p:nvPr/>
        </p:nvSpPr>
        <p:spPr>
          <a:xfrm>
            <a:off x="407879" y="1592277"/>
            <a:ext cx="11377242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/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dirty="0">
                <a:latin typeface="Calibri"/>
              </a:rPr>
              <a:t>Composed </a:t>
            </a:r>
            <a:r>
              <a:rPr lang="en-US" dirty="0">
                <a:latin typeface="Calibri"/>
              </a:rPr>
              <a:t>of</a:t>
            </a:r>
            <a:r>
              <a:rPr dirty="0">
                <a:latin typeface="Calibri"/>
              </a:rPr>
              <a:t> </a:t>
            </a:r>
            <a:r>
              <a:rPr b="1" dirty="0">
                <a:latin typeface="Calibri"/>
              </a:rPr>
              <a:t>stateless</a:t>
            </a:r>
            <a:r>
              <a:rPr dirty="0">
                <a:latin typeface="Calibri"/>
              </a:rPr>
              <a:t> agents (backup, restore, prune, verify and sync)</a:t>
            </a:r>
            <a:endParaRPr lang="en-US" dirty="0">
              <a:latin typeface="Calibri"/>
            </a:endParaRP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dirty="0">
                <a:latin typeface="Calibri"/>
              </a:rPr>
              <a:t>They share the </a:t>
            </a:r>
            <a:r>
              <a:rPr lang="en-US" dirty="0">
                <a:latin typeface="Calibri"/>
              </a:rPr>
              <a:t>CBACK system </a:t>
            </a:r>
            <a:r>
              <a:rPr dirty="0">
                <a:latin typeface="Calibri"/>
              </a:rPr>
              <a:t>state (</a:t>
            </a:r>
            <a:r>
              <a:rPr lang="en-US" dirty="0">
                <a:latin typeface="Calibri"/>
              </a:rPr>
              <a:t>e.g.,</a:t>
            </a:r>
            <a:r>
              <a:rPr dirty="0">
                <a:latin typeface="Calibri"/>
              </a:rPr>
              <a:t> the jobs to run) in a </a:t>
            </a:r>
            <a:r>
              <a:rPr b="1" dirty="0">
                <a:latin typeface="Calibri"/>
              </a:rPr>
              <a:t>central database</a:t>
            </a:r>
          </a:p>
        </p:txBody>
      </p:sp>
      <p:sp>
        <p:nvSpPr>
          <p:cNvPr id="2319" name="Title 2"/>
          <p:cNvSpPr txBox="1"/>
          <p:nvPr/>
        </p:nvSpPr>
        <p:spPr>
          <a:xfrm>
            <a:off x="408179" y="879828"/>
            <a:ext cx="113756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400" b="1" spc="0">
                <a:solidFill>
                  <a:schemeClr val="accent1"/>
                </a:solidFill>
              </a:defRPr>
            </a:lvl1pPr>
          </a:lstStyle>
          <a:p>
            <a:r>
              <a:rPr dirty="0">
                <a:latin typeface="Calibri"/>
              </a:rPr>
              <a:t>Architecture</a:t>
            </a:r>
            <a:endParaRPr lang="en-US" dirty="0">
              <a:latin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9C69B9B-F794-4EBF-9297-EF5CC8CB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97" y="4586706"/>
            <a:ext cx="798095" cy="5387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6467BD-3676-487D-B8C0-B56442B65874}"/>
              </a:ext>
            </a:extLst>
          </p:cNvPr>
          <p:cNvSpPr/>
          <p:nvPr/>
        </p:nvSpPr>
        <p:spPr>
          <a:xfrm>
            <a:off x="4176199" y="3309662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900" dirty="0"/>
              <a:t>backup agents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6B0A3D-66A6-4F01-843A-440FF4DE172E}"/>
              </a:ext>
            </a:extLst>
          </p:cNvPr>
          <p:cNvSpPr/>
          <p:nvPr/>
        </p:nvSpPr>
        <p:spPr>
          <a:xfrm>
            <a:off x="2892831" y="4359081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900" dirty="0"/>
              <a:t>restore agents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27E421-DE18-4ABA-B6CD-453F8DCA07B2}"/>
              </a:ext>
            </a:extLst>
          </p:cNvPr>
          <p:cNvSpPr/>
          <p:nvPr/>
        </p:nvSpPr>
        <p:spPr>
          <a:xfrm>
            <a:off x="5419463" y="4359082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900" dirty="0"/>
              <a:t>prune agents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66DB399-35A1-4272-BD77-AD233473CFEC}"/>
              </a:ext>
            </a:extLst>
          </p:cNvPr>
          <p:cNvSpPr/>
          <p:nvPr/>
        </p:nvSpPr>
        <p:spPr>
          <a:xfrm>
            <a:off x="3313937" y="5522135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900" dirty="0"/>
              <a:t>verify agents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05BBBA1-6D9E-41AC-BBDD-2ED1CB6407D4}"/>
              </a:ext>
            </a:extLst>
          </p:cNvPr>
          <p:cNvSpPr/>
          <p:nvPr/>
        </p:nvSpPr>
        <p:spPr>
          <a:xfrm>
            <a:off x="5105304" y="5522135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900" dirty="0"/>
              <a:t>sync agents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4A5E300-4F2F-4BCB-B20B-565F0637C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76" y="2987511"/>
            <a:ext cx="397043" cy="468561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79CE221D-F5C3-4CA5-8F5C-107CBE7C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309" y="2997869"/>
            <a:ext cx="434474" cy="4344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DA5F84-FB01-4512-A2F0-AD86287E6201}"/>
              </a:ext>
            </a:extLst>
          </p:cNvPr>
          <p:cNvSpPr txBox="1"/>
          <p:nvPr/>
        </p:nvSpPr>
        <p:spPr>
          <a:xfrm>
            <a:off x="2798083" y="3456908"/>
            <a:ext cx="9585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/</a:t>
            </a:r>
            <a:r>
              <a:rPr lang="en-US" sz="800" dirty="0" err="1"/>
              <a:t>eos</a:t>
            </a:r>
            <a:r>
              <a:rPr lang="en-US" sz="800" dirty="0"/>
              <a:t>/user/..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dirty="0"/>
              <a:t>/</a:t>
            </a:r>
            <a:r>
              <a:rPr lang="en-US" sz="800" dirty="0" err="1"/>
              <a:t>eos</a:t>
            </a:r>
            <a:r>
              <a:rPr lang="en-US" sz="800" dirty="0"/>
              <a:t>/project/...</a:t>
            </a:r>
          </a:p>
          <a:p>
            <a:r>
              <a:rPr lang="en-US" sz="800" dirty="0"/>
              <a:t>/</a:t>
            </a:r>
            <a:r>
              <a:rPr lang="en-US" sz="800" dirty="0" err="1"/>
              <a:t>cephfs</a:t>
            </a:r>
            <a:r>
              <a:rPr lang="en-US" sz="800" dirty="0"/>
              <a:t>/...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ABD204-8E60-432F-869A-5E7854D53EFA}"/>
              </a:ext>
            </a:extLst>
          </p:cNvPr>
          <p:cNvCxnSpPr/>
          <p:nvPr/>
        </p:nvCxnSpPr>
        <p:spPr>
          <a:xfrm>
            <a:off x="4622371" y="3639552"/>
            <a:ext cx="5348" cy="372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9617FA-90DB-4731-812C-AA57965B42CB}"/>
              </a:ext>
            </a:extLst>
          </p:cNvPr>
          <p:cNvCxnSpPr>
            <a:cxnSpLocks/>
          </p:cNvCxnSpPr>
          <p:nvPr/>
        </p:nvCxnSpPr>
        <p:spPr>
          <a:xfrm flipV="1">
            <a:off x="4058936" y="5006660"/>
            <a:ext cx="225926" cy="38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D06008-E434-466C-9E3A-5EDD10D3A807}"/>
              </a:ext>
            </a:extLst>
          </p:cNvPr>
          <p:cNvCxnSpPr>
            <a:cxnSpLocks/>
          </p:cNvCxnSpPr>
          <p:nvPr/>
        </p:nvCxnSpPr>
        <p:spPr>
          <a:xfrm flipV="1">
            <a:off x="3851725" y="4485291"/>
            <a:ext cx="433137" cy="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1D24FF-791D-4F2B-B6E1-798B943A293E}"/>
              </a:ext>
            </a:extLst>
          </p:cNvPr>
          <p:cNvCxnSpPr>
            <a:cxnSpLocks/>
          </p:cNvCxnSpPr>
          <p:nvPr/>
        </p:nvCxnSpPr>
        <p:spPr>
          <a:xfrm flipH="1" flipV="1">
            <a:off x="4939915" y="4485291"/>
            <a:ext cx="422441" cy="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631FC76-12D7-4215-9EB1-3908CDDCD05B}"/>
              </a:ext>
            </a:extLst>
          </p:cNvPr>
          <p:cNvCxnSpPr>
            <a:cxnSpLocks/>
          </p:cNvCxnSpPr>
          <p:nvPr/>
        </p:nvCxnSpPr>
        <p:spPr>
          <a:xfrm flipH="1" flipV="1">
            <a:off x="5000072" y="5046765"/>
            <a:ext cx="168442" cy="342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160C596-F2A5-4B93-B0DF-7AEEF88073C2}"/>
              </a:ext>
            </a:extLst>
          </p:cNvPr>
          <p:cNvCxnSpPr>
            <a:cxnSpLocks/>
          </p:cNvCxnSpPr>
          <p:nvPr/>
        </p:nvCxnSpPr>
        <p:spPr>
          <a:xfrm flipV="1">
            <a:off x="3873740" y="3431007"/>
            <a:ext cx="272716" cy="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2C7AC55-4399-4392-8C54-FF31BFD297BC}"/>
              </a:ext>
            </a:extLst>
          </p:cNvPr>
          <p:cNvCxnSpPr>
            <a:cxnSpLocks/>
          </p:cNvCxnSpPr>
          <p:nvPr/>
        </p:nvCxnSpPr>
        <p:spPr>
          <a:xfrm flipH="1" flipV="1">
            <a:off x="3310252" y="3995342"/>
            <a:ext cx="1337" cy="36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9" name="Picture 8" descr="Icon&#10;&#10;Description automatically generated">
            <a:extLst>
              <a:ext uri="{FF2B5EF4-FFF2-40B4-BE49-F238E27FC236}">
                <a16:creationId xmlns:a16="http://schemas.microsoft.com/office/drawing/2014/main" id="{03188E02-AF5F-4A84-8FD9-2A930C832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152" y="4147552"/>
            <a:ext cx="434474" cy="4344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C9A809-F040-4AAA-8BDC-E13DC79C36E4}"/>
              </a:ext>
            </a:extLst>
          </p:cNvPr>
          <p:cNvSpPr txBox="1"/>
          <p:nvPr/>
        </p:nvSpPr>
        <p:spPr>
          <a:xfrm>
            <a:off x="7777821" y="4680119"/>
            <a:ext cx="98525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s3://</a:t>
            </a:r>
            <a:r>
              <a:rPr lang="en-US" sz="800" dirty="0" err="1"/>
              <a:t>cbox</a:t>
            </a:r>
            <a:r>
              <a:rPr lang="en-US" sz="800" dirty="0"/>
              <a:t>-user.../</a:t>
            </a:r>
          </a:p>
          <a:p>
            <a:r>
              <a:rPr lang="en-US" sz="800" dirty="0"/>
              <a:t>s3://</a:t>
            </a:r>
            <a:r>
              <a:rPr lang="en-US" sz="800" dirty="0" err="1"/>
              <a:t>cbox</a:t>
            </a:r>
            <a:r>
              <a:rPr lang="en-US" sz="800" dirty="0"/>
              <a:t>-project.../​</a:t>
            </a:r>
          </a:p>
          <a:p>
            <a:r>
              <a:rPr lang="en-US" sz="800" dirty="0"/>
              <a:t>s3://</a:t>
            </a:r>
            <a:r>
              <a:rPr lang="en-US" sz="800" dirty="0" err="1"/>
              <a:t>cephfs</a:t>
            </a:r>
            <a:r>
              <a:rPr lang="en-US" sz="800" dirty="0"/>
              <a:t>-…/</a:t>
            </a:r>
          </a:p>
          <a:p>
            <a:pPr algn="ctr"/>
            <a:r>
              <a:rPr lang="en-US" sz="800" dirty="0"/>
              <a:t>...</a:t>
            </a:r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5E38F70A-3FF0-4CE8-B5A1-1D641D736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420" y="3454401"/>
            <a:ext cx="711201" cy="697833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9594B7-2F1E-43A0-B67F-C47C9B8B8600}"/>
              </a:ext>
            </a:extLst>
          </p:cNvPr>
          <p:cNvCxnSpPr/>
          <p:nvPr/>
        </p:nvCxnSpPr>
        <p:spPr>
          <a:xfrm>
            <a:off x="5223115" y="3462254"/>
            <a:ext cx="2318083" cy="419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25107A-19C9-457E-AF41-F19A3EC8344A}"/>
              </a:ext>
            </a:extLst>
          </p:cNvPr>
          <p:cNvCxnSpPr>
            <a:cxnSpLocks/>
          </p:cNvCxnSpPr>
          <p:nvPr/>
        </p:nvCxnSpPr>
        <p:spPr>
          <a:xfrm flipV="1">
            <a:off x="6384819" y="4330771"/>
            <a:ext cx="1175083" cy="148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0A9DFD8-281A-4791-8EE1-DE5D9CA92FDD}"/>
              </a:ext>
            </a:extLst>
          </p:cNvPr>
          <p:cNvCxnSpPr>
            <a:cxnSpLocks/>
          </p:cNvCxnSpPr>
          <p:nvPr/>
        </p:nvCxnSpPr>
        <p:spPr>
          <a:xfrm flipV="1">
            <a:off x="6177608" y="4751876"/>
            <a:ext cx="1382294" cy="897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E904676-FAAE-4F36-B2E7-70E96DA0030E}"/>
              </a:ext>
            </a:extLst>
          </p:cNvPr>
          <p:cNvCxnSpPr>
            <a:cxnSpLocks/>
          </p:cNvCxnSpPr>
          <p:nvPr/>
        </p:nvCxnSpPr>
        <p:spPr>
          <a:xfrm flipV="1">
            <a:off x="4326081" y="4524613"/>
            <a:ext cx="3220451" cy="103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0C32501-BE2E-4807-8AFB-4CD34BBCB84B}"/>
              </a:ext>
            </a:extLst>
          </p:cNvPr>
          <p:cNvCxnSpPr>
            <a:cxnSpLocks/>
          </p:cNvCxnSpPr>
          <p:nvPr/>
        </p:nvCxnSpPr>
        <p:spPr>
          <a:xfrm flipV="1">
            <a:off x="3577450" y="4063400"/>
            <a:ext cx="3969082" cy="19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Graphic 2">
            <a:extLst>
              <a:ext uri="{FF2B5EF4-FFF2-40B4-BE49-F238E27FC236}">
                <a16:creationId xmlns:a16="http://schemas.microsoft.com/office/drawing/2014/main" id="{5FD8768C-5E53-4D80-A3BD-08641C1D3F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1187" y="403459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CBACK Backup System</a:t>
            </a:r>
          </a:p>
        </p:txBody>
      </p:sp>
      <p:sp>
        <p:nvSpPr>
          <p:cNvPr id="233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61199" y="647108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335" name="Content Placeholder 1"/>
          <p:cNvSpPr txBox="1"/>
          <p:nvPr/>
        </p:nvSpPr>
        <p:spPr>
          <a:xfrm>
            <a:off x="407879" y="1592277"/>
            <a:ext cx="11383754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dirty="0">
                <a:latin typeface="Calibri"/>
              </a:rPr>
              <a:t>Agents pick a job from a </a:t>
            </a:r>
            <a:r>
              <a:rPr b="1" dirty="0">
                <a:latin typeface="Calibri"/>
              </a:rPr>
              <a:t>pending queue</a:t>
            </a:r>
            <a:r>
              <a:rPr dirty="0">
                <a:latin typeface="Calibri"/>
              </a:rPr>
              <a:t> and run it (</a:t>
            </a:r>
            <a:r>
              <a:rPr b="1" dirty="0">
                <a:latin typeface="Calibri"/>
              </a:rPr>
              <a:t>asynchronous</a:t>
            </a:r>
            <a:r>
              <a:rPr lang="en-US" b="1" dirty="0">
                <a:latin typeface="Calibri"/>
              </a:rPr>
              <a:t>ly</a:t>
            </a:r>
            <a:r>
              <a:rPr dirty="0"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dirty="0">
                <a:latin typeface="Calibri"/>
              </a:rPr>
              <a:t>The operator can run a job </a:t>
            </a:r>
            <a:r>
              <a:rPr b="1" dirty="0">
                <a:latin typeface="Calibri"/>
              </a:rPr>
              <a:t>synchronously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dirty="0">
                <a:latin typeface="Calibri"/>
              </a:rPr>
              <a:t>After </a:t>
            </a:r>
            <a:r>
              <a:rPr lang="en-US" dirty="0">
                <a:latin typeface="Calibri"/>
              </a:rPr>
              <a:t>a</a:t>
            </a:r>
            <a:r>
              <a:rPr dirty="0">
                <a:latin typeface="Calibri"/>
              </a:rPr>
              <a:t> job</a:t>
            </a:r>
            <a:r>
              <a:rPr lang="en-US" dirty="0">
                <a:latin typeface="Calibri"/>
              </a:rPr>
              <a:t> finished successfully</a:t>
            </a:r>
            <a:r>
              <a:rPr dirty="0">
                <a:latin typeface="Calibri"/>
              </a:rPr>
              <a:t>, </a:t>
            </a:r>
            <a:r>
              <a:rPr lang="en-US" dirty="0">
                <a:latin typeface="Calibri"/>
              </a:rPr>
              <a:t>the agent</a:t>
            </a:r>
            <a:r>
              <a:rPr dirty="0">
                <a:latin typeface="Calibri"/>
              </a:rPr>
              <a:t> </a:t>
            </a:r>
            <a:r>
              <a:rPr lang="en-US" dirty="0">
                <a:latin typeface="Calibri"/>
              </a:rPr>
              <a:t>adds</a:t>
            </a:r>
            <a:r>
              <a:rPr dirty="0">
                <a:latin typeface="Calibri"/>
              </a:rPr>
              <a:t> it </a:t>
            </a:r>
            <a:r>
              <a:rPr lang="en-US" dirty="0">
                <a:latin typeface="Calibri"/>
              </a:rPr>
              <a:t>to</a:t>
            </a:r>
            <a:r>
              <a:rPr dirty="0">
                <a:latin typeface="Calibri"/>
              </a:rPr>
              <a:t> </a:t>
            </a:r>
            <a:r>
              <a:rPr lang="en-US" dirty="0">
                <a:latin typeface="Calibri"/>
              </a:rPr>
              <a:t>a</a:t>
            </a:r>
            <a:r>
              <a:rPr dirty="0">
                <a:latin typeface="Calibri"/>
              </a:rPr>
              <a:t> </a:t>
            </a:r>
            <a:r>
              <a:rPr b="1" dirty="0">
                <a:latin typeface="Calibri"/>
              </a:rPr>
              <a:t>completed queue</a:t>
            </a:r>
          </a:p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dirty="0">
                <a:latin typeface="Calibri"/>
              </a:rPr>
              <a:t>A </a:t>
            </a:r>
            <a:r>
              <a:rPr b="1" dirty="0">
                <a:latin typeface="Calibri"/>
              </a:rPr>
              <a:t>switch</a:t>
            </a:r>
            <a:r>
              <a:rPr dirty="0">
                <a:latin typeface="Calibri"/>
              </a:rPr>
              <a:t> agent move</a:t>
            </a:r>
            <a:r>
              <a:rPr lang="en-US" dirty="0">
                <a:latin typeface="Calibri"/>
              </a:rPr>
              <a:t>s</a:t>
            </a:r>
            <a:r>
              <a:rPr dirty="0">
                <a:latin typeface="Calibri"/>
              </a:rPr>
              <a:t> a job from the completed to the pending queue periodically</a:t>
            </a:r>
          </a:p>
          <a:p>
            <a:pPr marL="800100" lvl="2" indent="-342900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000" spc="0">
                <a:solidFill>
                  <a:srgbClr val="2F2F2F"/>
                </a:solidFill>
              </a:defRPr>
            </a:pPr>
            <a:r>
              <a:rPr lang="en-GB" sz="2000" dirty="0">
                <a:latin typeface="Calibri"/>
              </a:rPr>
              <a:t>For example, every 24 after a job has finished to run</a:t>
            </a:r>
          </a:p>
        </p:txBody>
      </p:sp>
      <p:sp>
        <p:nvSpPr>
          <p:cNvPr id="2336" name="Title 2"/>
          <p:cNvSpPr txBox="1"/>
          <p:nvPr/>
        </p:nvSpPr>
        <p:spPr>
          <a:xfrm>
            <a:off x="408179" y="879828"/>
            <a:ext cx="113756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400" b="1" spc="0">
                <a:solidFill>
                  <a:schemeClr val="accent1"/>
                </a:solidFill>
              </a:defRPr>
            </a:lvl1pPr>
          </a:lstStyle>
          <a:p>
            <a:r>
              <a:rPr dirty="0">
                <a:latin typeface="Calibri"/>
              </a:rPr>
              <a:t>Architecture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Adding Cold Storage to CBACK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84C81-A9F1-1ACB-755F-8F3D0BF25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provide an immutable copy of the backed-up data</a:t>
            </a:r>
          </a:p>
          <a:p>
            <a:pPr lvl="1"/>
            <a:r>
              <a:rPr lang="en-GB" sz="2000" dirty="0"/>
              <a:t>For disaster recovery</a:t>
            </a:r>
          </a:p>
          <a:p>
            <a:pPr lvl="1"/>
            <a:r>
              <a:rPr lang="en-GB" sz="2000" dirty="0"/>
              <a:t>Prevent ransomware attacks</a:t>
            </a:r>
          </a:p>
          <a:p>
            <a:r>
              <a:rPr lang="en-GB" sz="2400" dirty="0"/>
              <a:t>To provide cheaper storage</a:t>
            </a:r>
          </a:p>
          <a:p>
            <a:r>
              <a:rPr lang="en-GB" sz="2400" dirty="0"/>
              <a:t>To provide, essentially, unlimited storage space</a:t>
            </a:r>
          </a:p>
          <a:p>
            <a:r>
              <a:rPr lang="en-GB" sz="2400" dirty="0"/>
              <a:t>Cold Storage at CERN is provided by the CERN Tape Archive (CTA) system</a:t>
            </a:r>
          </a:p>
          <a:p>
            <a:pPr lvl="1"/>
            <a:r>
              <a:rPr lang="en-GB" sz="2400" dirty="0"/>
              <a:t>See </a:t>
            </a:r>
            <a:r>
              <a:rPr lang="en-GB" sz="2400" dirty="0">
                <a:hlinkClick r:id="rId2"/>
              </a:rPr>
              <a:t>https://indico.jlab.org/event/459/contributions/11316/</a:t>
            </a:r>
            <a:endParaRPr lang="en-GB" sz="2400" dirty="0"/>
          </a:p>
          <a:p>
            <a:pPr lvl="1"/>
            <a:r>
              <a:rPr lang="en-GB" sz="2400" dirty="0"/>
              <a:t>See </a:t>
            </a:r>
            <a:r>
              <a:rPr lang="en-GB" sz="2400" dirty="0">
                <a:hlinkClick r:id="rId3"/>
              </a:rPr>
              <a:t>https://</a:t>
            </a:r>
            <a:r>
              <a:rPr lang="en-GB" sz="2400" dirty="0" err="1">
                <a:hlinkClick r:id="rId3"/>
              </a:rPr>
              <a:t>indico.jlab.org</a:t>
            </a:r>
            <a:r>
              <a:rPr lang="en-GB" sz="2400" dirty="0">
                <a:hlinkClick r:id="rId3"/>
              </a:rPr>
              <a:t>/event/459/contributions/11310/</a:t>
            </a:r>
            <a:endParaRPr lang="en-GB" sz="2400" dirty="0"/>
          </a:p>
        </p:txBody>
      </p:sp>
      <p:sp>
        <p:nvSpPr>
          <p:cNvPr id="233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938721" y="6392916"/>
            <a:ext cx="2844800" cy="368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6</a:t>
            </a:fld>
            <a:endParaRPr dirty="0"/>
          </a:p>
        </p:txBody>
      </p:sp>
      <p:sp>
        <p:nvSpPr>
          <p:cNvPr id="2336" name="Title 2"/>
          <p:cNvSpPr txBox="1"/>
          <p:nvPr/>
        </p:nvSpPr>
        <p:spPr>
          <a:xfrm>
            <a:off x="408179" y="879828"/>
            <a:ext cx="113756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400" b="1" spc="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4228558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CBACK CTA Interface</a:t>
            </a:r>
          </a:p>
        </p:txBody>
      </p:sp>
      <p:sp>
        <p:nvSpPr>
          <p:cNvPr id="231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61199" y="647108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318" name="Content Placeholder 1"/>
          <p:cNvSpPr txBox="1"/>
          <p:nvPr/>
        </p:nvSpPr>
        <p:spPr>
          <a:xfrm>
            <a:off x="407879" y="1592277"/>
            <a:ext cx="113772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/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latin typeface="Calibri"/>
              </a:rPr>
              <a:t>Implemented a new archiver agent</a:t>
            </a:r>
          </a:p>
        </p:txBody>
      </p:sp>
      <p:sp>
        <p:nvSpPr>
          <p:cNvPr id="2319" name="Title 2"/>
          <p:cNvSpPr txBox="1"/>
          <p:nvPr/>
        </p:nvSpPr>
        <p:spPr>
          <a:xfrm>
            <a:off x="408179" y="879828"/>
            <a:ext cx="113756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400" b="1" spc="0">
                <a:solidFill>
                  <a:schemeClr val="accent1"/>
                </a:solidFill>
              </a:defRPr>
            </a:lvl1pPr>
          </a:lstStyle>
          <a:p>
            <a:r>
              <a:rPr dirty="0">
                <a:latin typeface="Calibri"/>
              </a:rPr>
              <a:t>Architecture</a:t>
            </a:r>
            <a:r>
              <a:rPr lang="en-US" dirty="0">
                <a:latin typeface="Calibri"/>
              </a:rPr>
              <a:t> with Cold Storage 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253BEDB-13AE-8ADB-6C2D-A76E677CAE47}"/>
              </a:ext>
            </a:extLst>
          </p:cNvPr>
          <p:cNvSpPr/>
          <p:nvPr/>
        </p:nvSpPr>
        <p:spPr>
          <a:xfrm>
            <a:off x="5642392" y="3002418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sync agents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939C6-35C9-1CD4-648D-FE9EB72C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876" y="3295677"/>
            <a:ext cx="1306095" cy="1306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87F481-EAC6-35FC-EA67-28489A22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90" y="4260877"/>
            <a:ext cx="798095" cy="538748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366EA677-A62C-75BD-1990-F9464251C84F}"/>
              </a:ext>
            </a:extLst>
          </p:cNvPr>
          <p:cNvSpPr/>
          <p:nvPr/>
        </p:nvSpPr>
        <p:spPr>
          <a:xfrm>
            <a:off x="6096756" y="4042545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prune agents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CF4C7729-EED6-5A89-1864-48816412D1F4}"/>
              </a:ext>
            </a:extLst>
          </p:cNvPr>
          <p:cNvSpPr/>
          <p:nvPr/>
        </p:nvSpPr>
        <p:spPr>
          <a:xfrm>
            <a:off x="4018130" y="5196306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/>
              <a:t>archiver agents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8707D993-9352-1235-49FB-5547686D0C2D}"/>
              </a:ext>
            </a:extLst>
          </p:cNvPr>
          <p:cNvSpPr/>
          <p:nvPr/>
        </p:nvSpPr>
        <p:spPr>
          <a:xfrm>
            <a:off x="4034595" y="3003233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backup agents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8FF5A-A248-596E-B555-E8F63563999D}"/>
              </a:ext>
            </a:extLst>
          </p:cNvPr>
          <p:cNvCxnSpPr>
            <a:cxnSpLocks/>
          </p:cNvCxnSpPr>
          <p:nvPr/>
        </p:nvCxnSpPr>
        <p:spPr>
          <a:xfrm flipV="1">
            <a:off x="4763129" y="4680831"/>
            <a:ext cx="225926" cy="38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61056D-8189-07A7-EB58-2FDE47CFB89A}"/>
              </a:ext>
            </a:extLst>
          </p:cNvPr>
          <p:cNvCxnSpPr>
            <a:cxnSpLocks/>
          </p:cNvCxnSpPr>
          <p:nvPr/>
        </p:nvCxnSpPr>
        <p:spPr>
          <a:xfrm flipV="1">
            <a:off x="4555918" y="4159462"/>
            <a:ext cx="433137" cy="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294DF0-45A2-996C-C172-636E8E78BA16}"/>
              </a:ext>
            </a:extLst>
          </p:cNvPr>
          <p:cNvCxnSpPr>
            <a:cxnSpLocks/>
          </p:cNvCxnSpPr>
          <p:nvPr/>
        </p:nvCxnSpPr>
        <p:spPr>
          <a:xfrm flipH="1" flipV="1">
            <a:off x="5644108" y="4159462"/>
            <a:ext cx="422441" cy="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D977AF-7C96-4EAF-BD87-E1BE03BD948A}"/>
              </a:ext>
            </a:extLst>
          </p:cNvPr>
          <p:cNvCxnSpPr>
            <a:cxnSpLocks/>
          </p:cNvCxnSpPr>
          <p:nvPr/>
        </p:nvCxnSpPr>
        <p:spPr>
          <a:xfrm flipH="1" flipV="1">
            <a:off x="5704265" y="4720936"/>
            <a:ext cx="168442" cy="342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86EDF8-C45A-1A25-C1B4-42D7D93E7680}"/>
              </a:ext>
            </a:extLst>
          </p:cNvPr>
          <p:cNvCxnSpPr>
            <a:cxnSpLocks/>
          </p:cNvCxnSpPr>
          <p:nvPr/>
        </p:nvCxnSpPr>
        <p:spPr>
          <a:xfrm flipV="1">
            <a:off x="3753127" y="3141868"/>
            <a:ext cx="272716" cy="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2D5E10-4426-E2E3-92FD-951EF2B2F5C1}"/>
              </a:ext>
            </a:extLst>
          </p:cNvPr>
          <p:cNvCxnSpPr>
            <a:cxnSpLocks/>
          </p:cNvCxnSpPr>
          <p:nvPr/>
        </p:nvCxnSpPr>
        <p:spPr>
          <a:xfrm flipH="1" flipV="1">
            <a:off x="3722476" y="3719080"/>
            <a:ext cx="1337" cy="322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1FD78D5B-A715-0534-E7ED-1A07D8FDF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613" y="3868186"/>
            <a:ext cx="434474" cy="434474"/>
          </a:xfrm>
          <a:prstGeom prst="rect">
            <a:avLst/>
          </a:prstGeom>
        </p:spPr>
      </p:pic>
      <p:sp>
        <p:nvSpPr>
          <p:cNvPr id="31" name="TextBox 20">
            <a:extLst>
              <a:ext uri="{FF2B5EF4-FFF2-40B4-BE49-F238E27FC236}">
                <a16:creationId xmlns:a16="http://schemas.microsoft.com/office/drawing/2014/main" id="{1E04EE65-526F-BB66-DD9A-5EE862C0A66B}"/>
              </a:ext>
            </a:extLst>
          </p:cNvPr>
          <p:cNvSpPr txBox="1"/>
          <p:nvPr/>
        </p:nvSpPr>
        <p:spPr>
          <a:xfrm>
            <a:off x="8482014" y="4354290"/>
            <a:ext cx="98525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800" dirty="0"/>
              <a:t>s3://</a:t>
            </a:r>
            <a:r>
              <a:rPr lang="en-US" sz="800" dirty="0" err="1"/>
              <a:t>cbox</a:t>
            </a:r>
            <a:r>
              <a:rPr lang="en-US" sz="800" dirty="0"/>
              <a:t>-user.../</a:t>
            </a:r>
          </a:p>
          <a:p>
            <a:r>
              <a:rPr lang="en-US" sz="800" dirty="0"/>
              <a:t>s3://</a:t>
            </a:r>
            <a:r>
              <a:rPr lang="en-US" sz="800" dirty="0" err="1"/>
              <a:t>cbox</a:t>
            </a:r>
            <a:r>
              <a:rPr lang="en-US" sz="800" dirty="0"/>
              <a:t>-project.../​</a:t>
            </a:r>
          </a:p>
          <a:p>
            <a:r>
              <a:rPr lang="en-US" sz="800" dirty="0"/>
              <a:t>s3://</a:t>
            </a:r>
            <a:r>
              <a:rPr lang="en-US" sz="800" dirty="0" err="1"/>
              <a:t>cephfs</a:t>
            </a:r>
            <a:r>
              <a:rPr lang="en-US" sz="800" dirty="0"/>
              <a:t>-…/</a:t>
            </a:r>
          </a:p>
          <a:p>
            <a:r>
              <a:rPr lang="en-US" sz="800" dirty="0">
                <a:ea typeface="Calibri"/>
                <a:cs typeface="Calibri"/>
              </a:rPr>
              <a:t>root://eos/cta.../</a:t>
            </a:r>
          </a:p>
          <a:p>
            <a:pPr algn="ctr"/>
            <a:r>
              <a:rPr lang="en-US" sz="800" dirty="0">
                <a:ea typeface="Calibri"/>
                <a:cs typeface="Calibri"/>
              </a:rPr>
              <a:t>...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0C6B314-985E-3110-51A8-D99B4E9FA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613" y="3128572"/>
            <a:ext cx="711201" cy="69783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0F0870-64D9-7B6F-4CC0-68189DE9D70E}"/>
              </a:ext>
            </a:extLst>
          </p:cNvPr>
          <p:cNvCxnSpPr/>
          <p:nvPr/>
        </p:nvCxnSpPr>
        <p:spPr>
          <a:xfrm>
            <a:off x="6567963" y="3177972"/>
            <a:ext cx="1632642" cy="38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6AD6C2-B1EA-0149-3FD8-6072AEA5725F}"/>
              </a:ext>
            </a:extLst>
          </p:cNvPr>
          <p:cNvCxnSpPr>
            <a:cxnSpLocks/>
          </p:cNvCxnSpPr>
          <p:nvPr/>
        </p:nvCxnSpPr>
        <p:spPr>
          <a:xfrm flipV="1">
            <a:off x="7089012" y="4029522"/>
            <a:ext cx="1111173" cy="12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1B23723-2169-D3EF-6317-F7E62D10360E}"/>
              </a:ext>
            </a:extLst>
          </p:cNvPr>
          <p:cNvCxnSpPr>
            <a:cxnSpLocks/>
          </p:cNvCxnSpPr>
          <p:nvPr/>
        </p:nvCxnSpPr>
        <p:spPr>
          <a:xfrm flipV="1">
            <a:off x="5025358" y="4193868"/>
            <a:ext cx="3171290" cy="103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147E0FF-FF58-4227-F952-AB578A890378}"/>
              </a:ext>
            </a:extLst>
          </p:cNvPr>
          <p:cNvCxnSpPr>
            <a:cxnSpLocks/>
          </p:cNvCxnSpPr>
          <p:nvPr/>
        </p:nvCxnSpPr>
        <p:spPr>
          <a:xfrm flipV="1">
            <a:off x="6695409" y="4347389"/>
            <a:ext cx="1500940" cy="976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8B524DA-1087-3E75-BAAA-25C7FF68DE34}"/>
              </a:ext>
            </a:extLst>
          </p:cNvPr>
          <p:cNvCxnSpPr>
            <a:cxnSpLocks/>
          </p:cNvCxnSpPr>
          <p:nvPr/>
        </p:nvCxnSpPr>
        <p:spPr>
          <a:xfrm flipV="1">
            <a:off x="4709646" y="3858915"/>
            <a:ext cx="3494616" cy="26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6" name="Graphic 2">
            <a:extLst>
              <a:ext uri="{FF2B5EF4-FFF2-40B4-BE49-F238E27FC236}">
                <a16:creationId xmlns:a16="http://schemas.microsoft.com/office/drawing/2014/main" id="{F5C394ED-D8F7-2126-10BA-51BB7892C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5380" y="3708761"/>
            <a:ext cx="914400" cy="914400"/>
          </a:xfrm>
          <a:prstGeom prst="rect">
            <a:avLst/>
          </a:prstGeom>
        </p:spPr>
      </p:pic>
      <p:sp>
        <p:nvSpPr>
          <p:cNvPr id="51" name="Rectangle: Rounded Corners 38">
            <a:extLst>
              <a:ext uri="{FF2B5EF4-FFF2-40B4-BE49-F238E27FC236}">
                <a16:creationId xmlns:a16="http://schemas.microsoft.com/office/drawing/2014/main" id="{60AF00FE-41AD-E662-4C67-00C926620CC8}"/>
              </a:ext>
            </a:extLst>
          </p:cNvPr>
          <p:cNvSpPr/>
          <p:nvPr/>
        </p:nvSpPr>
        <p:spPr>
          <a:xfrm>
            <a:off x="5781782" y="5195491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verify agents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613700-911C-C028-3044-D673502D6530}"/>
              </a:ext>
            </a:extLst>
          </p:cNvPr>
          <p:cNvCxnSpPr>
            <a:cxnSpLocks/>
          </p:cNvCxnSpPr>
          <p:nvPr/>
        </p:nvCxnSpPr>
        <p:spPr>
          <a:xfrm>
            <a:off x="4923699" y="3247937"/>
            <a:ext cx="3275229" cy="467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3" name="Picture 41" descr="Icon&#10;&#10;Description automatically generated">
            <a:extLst>
              <a:ext uri="{FF2B5EF4-FFF2-40B4-BE49-F238E27FC236}">
                <a16:creationId xmlns:a16="http://schemas.microsoft.com/office/drawing/2014/main" id="{4170179D-3E23-4A9B-1876-11F5F5289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5313" y="3867261"/>
            <a:ext cx="498321" cy="479039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C05FFB0-E74D-43D0-01F7-5BA21C7BE96E}"/>
              </a:ext>
            </a:extLst>
          </p:cNvPr>
          <p:cNvCxnSpPr>
            <a:cxnSpLocks/>
          </p:cNvCxnSpPr>
          <p:nvPr/>
        </p:nvCxnSpPr>
        <p:spPr>
          <a:xfrm>
            <a:off x="4770317" y="3377422"/>
            <a:ext cx="254680" cy="31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A092717-9199-906C-2F90-97BD24680D35}"/>
              </a:ext>
            </a:extLst>
          </p:cNvPr>
          <p:cNvCxnSpPr>
            <a:cxnSpLocks/>
          </p:cNvCxnSpPr>
          <p:nvPr/>
        </p:nvCxnSpPr>
        <p:spPr>
          <a:xfrm flipH="1">
            <a:off x="5582057" y="3381015"/>
            <a:ext cx="297838" cy="31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35D26AD-F9CF-A35E-6F15-33E2D9CAF697}"/>
              </a:ext>
            </a:extLst>
          </p:cNvPr>
          <p:cNvSpPr/>
          <p:nvPr/>
        </p:nvSpPr>
        <p:spPr>
          <a:xfrm>
            <a:off x="2620425" y="2663868"/>
            <a:ext cx="1161715" cy="1074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96EE6BC-57A2-678A-8603-159DCE743B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3643" y="2707986"/>
            <a:ext cx="397043" cy="468561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5FE6E461-7FEA-1388-4F53-E643BA92F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376" y="2718344"/>
            <a:ext cx="434474" cy="434474"/>
          </a:xfrm>
          <a:prstGeom prst="rect">
            <a:avLst/>
          </a:prstGeom>
        </p:spPr>
      </p:pic>
      <p:sp>
        <p:nvSpPr>
          <p:cNvPr id="59" name="TextBox 11">
            <a:extLst>
              <a:ext uri="{FF2B5EF4-FFF2-40B4-BE49-F238E27FC236}">
                <a16:creationId xmlns:a16="http://schemas.microsoft.com/office/drawing/2014/main" id="{A3992E82-3995-E1C1-231D-3A9C3490CCAD}"/>
              </a:ext>
            </a:extLst>
          </p:cNvPr>
          <p:cNvSpPr txBox="1"/>
          <p:nvPr/>
        </p:nvSpPr>
        <p:spPr>
          <a:xfrm>
            <a:off x="2706150" y="3177383"/>
            <a:ext cx="9585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800" dirty="0"/>
              <a:t>/</a:t>
            </a:r>
            <a:r>
              <a:rPr lang="en-US" sz="800" dirty="0" err="1"/>
              <a:t>eos</a:t>
            </a:r>
            <a:r>
              <a:rPr lang="en-US" sz="800" dirty="0"/>
              <a:t>/user/..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dirty="0"/>
              <a:t>/</a:t>
            </a:r>
            <a:r>
              <a:rPr lang="en-US" sz="800" dirty="0" err="1"/>
              <a:t>eos</a:t>
            </a:r>
            <a:r>
              <a:rPr lang="en-US" sz="800" dirty="0"/>
              <a:t>/project/...</a:t>
            </a:r>
          </a:p>
          <a:p>
            <a:r>
              <a:rPr lang="en-US" sz="800" dirty="0"/>
              <a:t>/</a:t>
            </a:r>
            <a:r>
              <a:rPr lang="en-US" sz="800" dirty="0" err="1"/>
              <a:t>cephfs</a:t>
            </a:r>
            <a:r>
              <a:rPr lang="en-US" sz="800" dirty="0"/>
              <a:t>/...</a:t>
            </a:r>
          </a:p>
        </p:txBody>
      </p:sp>
      <p:sp>
        <p:nvSpPr>
          <p:cNvPr id="60" name="Rectangle: Rounded Corners 8">
            <a:extLst>
              <a:ext uri="{FF2B5EF4-FFF2-40B4-BE49-F238E27FC236}">
                <a16:creationId xmlns:a16="http://schemas.microsoft.com/office/drawing/2014/main" id="{2CDA6168-8F03-0DC9-EB45-F86CF2AD10C5}"/>
              </a:ext>
            </a:extLst>
          </p:cNvPr>
          <p:cNvSpPr/>
          <p:nvPr/>
        </p:nvSpPr>
        <p:spPr>
          <a:xfrm>
            <a:off x="3651802" y="4042546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restore agents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391DBA8B-476E-13C8-1722-72E406A2B6C9}"/>
              </a:ext>
            </a:extLst>
          </p:cNvPr>
          <p:cNvSpPr/>
          <p:nvPr/>
        </p:nvSpPr>
        <p:spPr>
          <a:xfrm>
            <a:off x="8054141" y="4632243"/>
            <a:ext cx="1642828" cy="369332"/>
          </a:xfrm>
          <a:prstGeom prst="donut">
            <a:avLst/>
          </a:prstGeom>
          <a:solidFill>
            <a:srgbClr val="FFFF00"/>
          </a:solidFill>
          <a:ln w="25400" cap="flat">
            <a:solidFill>
              <a:srgbClr val="FFFF00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B9E63406-826B-F141-C330-78F5E9A9F731}"/>
              </a:ext>
            </a:extLst>
          </p:cNvPr>
          <p:cNvSpPr/>
          <p:nvPr/>
        </p:nvSpPr>
        <p:spPr>
          <a:xfrm>
            <a:off x="3679557" y="4862582"/>
            <a:ext cx="1642828" cy="908861"/>
          </a:xfrm>
          <a:prstGeom prst="donut">
            <a:avLst/>
          </a:prstGeom>
          <a:solidFill>
            <a:srgbClr val="FFFF00"/>
          </a:solidFill>
          <a:ln w="25400" cap="flat">
            <a:solidFill>
              <a:srgbClr val="FFFF00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7463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The Archiver Agent</a:t>
            </a:r>
          </a:p>
        </p:txBody>
      </p:sp>
      <p:sp>
        <p:nvSpPr>
          <p:cNvPr id="231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61199" y="647108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318" name="Content Placeholder 1"/>
          <p:cNvSpPr txBox="1"/>
          <p:nvPr/>
        </p:nvSpPr>
        <p:spPr>
          <a:xfrm>
            <a:off x="407879" y="1592277"/>
            <a:ext cx="11377242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latin typeface="Calibri"/>
              </a:rPr>
              <a:t>This agent creates a zip archive of a </a:t>
            </a:r>
            <a:r>
              <a:rPr lang="en-US" b="1" dirty="0">
                <a:latin typeface="Calibri"/>
              </a:rPr>
              <a:t>restic</a:t>
            </a:r>
            <a:r>
              <a:rPr lang="en-US" dirty="0">
                <a:latin typeface="Calibri"/>
              </a:rPr>
              <a:t> repository into a dedicated root://</a:t>
            </a:r>
            <a:r>
              <a:rPr lang="en-US" dirty="0" err="1">
                <a:latin typeface="Calibri"/>
              </a:rPr>
              <a:t>eos</a:t>
            </a:r>
            <a:r>
              <a:rPr lang="en-US" dirty="0">
                <a:latin typeface="Calibri"/>
              </a:rPr>
              <a:t>/</a:t>
            </a:r>
            <a:r>
              <a:rPr lang="en-US" dirty="0" err="1">
                <a:latin typeface="Calibri"/>
              </a:rPr>
              <a:t>cta</a:t>
            </a:r>
            <a:r>
              <a:rPr lang="en-US" dirty="0">
                <a:latin typeface="Calibri"/>
              </a:rPr>
              <a:t>…/ directory</a:t>
            </a:r>
          </a:p>
          <a:p>
            <a:pPr marL="457200" lvl="3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latin typeface="Calibri"/>
              </a:rPr>
              <a:t>Files created in this directory are automatically written to tape by CTA</a:t>
            </a:r>
          </a:p>
          <a:p>
            <a:pPr marL="457200" lvl="3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latin typeface="Calibri"/>
              </a:rPr>
              <a:t>Once successfully written, the archiver agent marks in the DB the </a:t>
            </a:r>
            <a:r>
              <a:rPr lang="en-US" b="1" dirty="0">
                <a:latin typeface="Calibri"/>
              </a:rPr>
              <a:t>restic</a:t>
            </a:r>
            <a:r>
              <a:rPr lang="en-US" dirty="0">
                <a:latin typeface="Calibri"/>
              </a:rPr>
              <a:t> repository as being on cold storage</a:t>
            </a:r>
          </a:p>
          <a:p>
            <a:pPr marL="457200" lvl="4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r>
              <a:rPr lang="en-US" dirty="0">
                <a:latin typeface="Calibri"/>
              </a:rPr>
              <a:t>Its catalog remains on disk so the repository’s content can still be browsed </a:t>
            </a:r>
          </a:p>
        </p:txBody>
      </p:sp>
      <p:sp>
        <p:nvSpPr>
          <p:cNvPr id="2319" name="Title 2"/>
          <p:cNvSpPr txBox="1"/>
          <p:nvPr/>
        </p:nvSpPr>
        <p:spPr>
          <a:xfrm>
            <a:off x="408179" y="879828"/>
            <a:ext cx="113756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400" b="1" spc="0">
                <a:solidFill>
                  <a:schemeClr val="accent1"/>
                </a:solidFill>
              </a:defRPr>
            </a:lvl1pPr>
          </a:lstStyle>
          <a:p>
            <a:r>
              <a:rPr dirty="0">
                <a:latin typeface="Calibri"/>
              </a:rPr>
              <a:t>Architecture</a:t>
            </a:r>
            <a:r>
              <a:rPr lang="en-US" dirty="0"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2465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0AC88AFF-ABAC-CE7D-E5F8-A07B4D7AA1A3}"/>
              </a:ext>
            </a:extLst>
          </p:cNvPr>
          <p:cNvSpPr/>
          <p:nvPr/>
        </p:nvSpPr>
        <p:spPr>
          <a:xfrm>
            <a:off x="2673875" y="1385214"/>
            <a:ext cx="3275228" cy="1539168"/>
          </a:xfrm>
          <a:prstGeom prst="ellipse">
            <a:avLst/>
          </a:prstGeom>
          <a:solidFill>
            <a:srgbClr val="FFF3AB"/>
          </a:solidFill>
          <a:ln w="25400" cap="flat">
            <a:solidFill>
              <a:srgbClr val="FFF3AB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316" name="Title 2"/>
          <p:cNvSpPr txBox="1"/>
          <p:nvPr/>
        </p:nvSpPr>
        <p:spPr>
          <a:xfrm>
            <a:off x="407879" y="373680"/>
            <a:ext cx="1137564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3600" b="1" spc="-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latin typeface="Calibri"/>
              </a:rPr>
              <a:t>CBACK User Access</a:t>
            </a:r>
          </a:p>
        </p:txBody>
      </p:sp>
      <p:sp>
        <p:nvSpPr>
          <p:cNvPr id="231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61199" y="647108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318" name="Content Placeholder 1"/>
          <p:cNvSpPr txBox="1"/>
          <p:nvPr/>
        </p:nvSpPr>
        <p:spPr>
          <a:xfrm>
            <a:off x="407879" y="1592277"/>
            <a:ext cx="113772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/>
          <a:p>
            <a:pPr marL="457200" lvl="1" indent="-456565">
              <a:spcBef>
                <a:spcPts val="400"/>
              </a:spcBef>
              <a:buClr>
                <a:srgbClr val="2F2F2F"/>
              </a:buClr>
              <a:buSzPct val="100000"/>
              <a:buFont typeface="Arial"/>
              <a:buChar char="•"/>
              <a:defRPr sz="2400" spc="0">
                <a:solidFill>
                  <a:srgbClr val="2F2F2F"/>
                </a:solidFill>
              </a:defRPr>
            </a:pPr>
            <a:endParaRPr lang="en-US" dirty="0">
              <a:latin typeface="Calibri"/>
            </a:endParaRPr>
          </a:p>
        </p:txBody>
      </p:sp>
      <p:sp>
        <p:nvSpPr>
          <p:cNvPr id="2319" name="Title 2"/>
          <p:cNvSpPr txBox="1"/>
          <p:nvPr/>
        </p:nvSpPr>
        <p:spPr>
          <a:xfrm>
            <a:off x="408179" y="879828"/>
            <a:ext cx="113756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>
              <a:defRPr sz="2400" b="1" spc="0">
                <a:solidFill>
                  <a:schemeClr val="accent1"/>
                </a:solidFill>
              </a:defRPr>
            </a:lvl1pPr>
          </a:lstStyle>
          <a:p>
            <a:r>
              <a:rPr dirty="0">
                <a:latin typeface="Calibri"/>
              </a:rPr>
              <a:t>Architecture</a:t>
            </a:r>
            <a:r>
              <a:rPr lang="en-US" dirty="0">
                <a:latin typeface="Calibri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79206-F992-BDF3-AA2A-5FD4EC5B8F47}"/>
              </a:ext>
            </a:extLst>
          </p:cNvPr>
          <p:cNvSpPr txBox="1"/>
          <p:nvPr/>
        </p:nvSpPr>
        <p:spPr>
          <a:xfrm>
            <a:off x="3539657" y="1857807"/>
            <a:ext cx="771832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00" dirty="0">
                <a:ea typeface="Calibri"/>
                <a:cs typeface="Calibri"/>
              </a:rPr>
              <a:t>restic REST APIs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F7777914-A5D6-9347-8370-3638237F205D}"/>
              </a:ext>
            </a:extLst>
          </p:cNvPr>
          <p:cNvSpPr/>
          <p:nvPr/>
        </p:nvSpPr>
        <p:spPr>
          <a:xfrm>
            <a:off x="4938199" y="3328247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sync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16CB6-4C19-7549-D806-5475035A3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83" y="3621506"/>
            <a:ext cx="1306095" cy="1306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BE439-2BF6-67A4-1333-570FC026D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97" y="4586706"/>
            <a:ext cx="798095" cy="538748"/>
          </a:xfrm>
          <a:prstGeom prst="rect">
            <a:avLst/>
          </a:prstGeom>
        </p:spPr>
      </p:pic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A500C409-6D02-3367-526F-242F7F8B0DB0}"/>
              </a:ext>
            </a:extLst>
          </p:cNvPr>
          <p:cNvSpPr/>
          <p:nvPr/>
        </p:nvSpPr>
        <p:spPr>
          <a:xfrm>
            <a:off x="5392563" y="4368374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prune agents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DC35E906-1CD4-FB83-3525-7F1E307D65E3}"/>
              </a:ext>
            </a:extLst>
          </p:cNvPr>
          <p:cNvSpPr/>
          <p:nvPr/>
        </p:nvSpPr>
        <p:spPr>
          <a:xfrm>
            <a:off x="3313937" y="5522135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/>
              <a:t>archiver agents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5115399C-1FB2-8E61-D149-38FDF5C35008}"/>
              </a:ext>
            </a:extLst>
          </p:cNvPr>
          <p:cNvSpPr/>
          <p:nvPr/>
        </p:nvSpPr>
        <p:spPr>
          <a:xfrm>
            <a:off x="3330402" y="3329062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backup agents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5822DE-C4B2-D4BC-7788-FF4124329DB2}"/>
              </a:ext>
            </a:extLst>
          </p:cNvPr>
          <p:cNvCxnSpPr>
            <a:cxnSpLocks/>
          </p:cNvCxnSpPr>
          <p:nvPr/>
        </p:nvCxnSpPr>
        <p:spPr>
          <a:xfrm flipV="1">
            <a:off x="4058936" y="5006660"/>
            <a:ext cx="225926" cy="38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11A041-D1F7-DDB9-C81C-42BB172C5E7C}"/>
              </a:ext>
            </a:extLst>
          </p:cNvPr>
          <p:cNvCxnSpPr>
            <a:cxnSpLocks/>
          </p:cNvCxnSpPr>
          <p:nvPr/>
        </p:nvCxnSpPr>
        <p:spPr>
          <a:xfrm flipV="1">
            <a:off x="3851725" y="4485291"/>
            <a:ext cx="433137" cy="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A88A02-7C91-19D9-6B3E-38BCA08D6B36}"/>
              </a:ext>
            </a:extLst>
          </p:cNvPr>
          <p:cNvCxnSpPr>
            <a:cxnSpLocks/>
          </p:cNvCxnSpPr>
          <p:nvPr/>
        </p:nvCxnSpPr>
        <p:spPr>
          <a:xfrm flipH="1" flipV="1">
            <a:off x="4939915" y="4485291"/>
            <a:ext cx="422441" cy="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983146-3CD2-5D6D-41E9-626115640EEF}"/>
              </a:ext>
            </a:extLst>
          </p:cNvPr>
          <p:cNvCxnSpPr>
            <a:cxnSpLocks/>
          </p:cNvCxnSpPr>
          <p:nvPr/>
        </p:nvCxnSpPr>
        <p:spPr>
          <a:xfrm flipH="1" flipV="1">
            <a:off x="5000072" y="5046765"/>
            <a:ext cx="168442" cy="342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0BB500-28E4-45D0-8516-06D7A5F9281C}"/>
              </a:ext>
            </a:extLst>
          </p:cNvPr>
          <p:cNvCxnSpPr>
            <a:cxnSpLocks/>
          </p:cNvCxnSpPr>
          <p:nvPr/>
        </p:nvCxnSpPr>
        <p:spPr>
          <a:xfrm flipV="1">
            <a:off x="3048934" y="3467697"/>
            <a:ext cx="272716" cy="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DA0A6B-6635-D02A-EF42-FE2630DC4FF5}"/>
              </a:ext>
            </a:extLst>
          </p:cNvPr>
          <p:cNvCxnSpPr>
            <a:cxnSpLocks/>
          </p:cNvCxnSpPr>
          <p:nvPr/>
        </p:nvCxnSpPr>
        <p:spPr>
          <a:xfrm flipH="1" flipV="1">
            <a:off x="3018283" y="4044909"/>
            <a:ext cx="1337" cy="322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1ED305C-9053-3E82-11BF-5225BF2ED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420" y="4194015"/>
            <a:ext cx="434474" cy="434474"/>
          </a:xfrm>
          <a:prstGeom prst="rect">
            <a:avLst/>
          </a:prstGeom>
        </p:spPr>
      </p:pic>
      <p:sp>
        <p:nvSpPr>
          <p:cNvPr id="16" name="TextBox 20">
            <a:extLst>
              <a:ext uri="{FF2B5EF4-FFF2-40B4-BE49-F238E27FC236}">
                <a16:creationId xmlns:a16="http://schemas.microsoft.com/office/drawing/2014/main" id="{0EB29989-55D7-EA01-E0CC-3E7FC3D98491}"/>
              </a:ext>
            </a:extLst>
          </p:cNvPr>
          <p:cNvSpPr txBox="1"/>
          <p:nvPr/>
        </p:nvSpPr>
        <p:spPr>
          <a:xfrm>
            <a:off x="7777821" y="4680119"/>
            <a:ext cx="98525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800" dirty="0"/>
              <a:t>s3://</a:t>
            </a:r>
            <a:r>
              <a:rPr lang="en-US" sz="800" dirty="0" err="1"/>
              <a:t>cbox</a:t>
            </a:r>
            <a:r>
              <a:rPr lang="en-US" sz="800" dirty="0"/>
              <a:t>-user.../</a:t>
            </a:r>
          </a:p>
          <a:p>
            <a:r>
              <a:rPr lang="en-US" sz="800" dirty="0"/>
              <a:t>s3://</a:t>
            </a:r>
            <a:r>
              <a:rPr lang="en-US" sz="800" dirty="0" err="1"/>
              <a:t>cbox</a:t>
            </a:r>
            <a:r>
              <a:rPr lang="en-US" sz="800" dirty="0"/>
              <a:t>-project.../​</a:t>
            </a:r>
          </a:p>
          <a:p>
            <a:r>
              <a:rPr lang="en-US" sz="800" dirty="0"/>
              <a:t>s3://</a:t>
            </a:r>
            <a:r>
              <a:rPr lang="en-US" sz="800" dirty="0" err="1"/>
              <a:t>cephfs</a:t>
            </a:r>
            <a:r>
              <a:rPr lang="en-US" sz="800" dirty="0"/>
              <a:t>-…/</a:t>
            </a:r>
          </a:p>
          <a:p>
            <a:r>
              <a:rPr lang="en-US" sz="800" dirty="0">
                <a:ea typeface="Calibri"/>
                <a:cs typeface="Calibri"/>
              </a:rPr>
              <a:t>root://eos/cta.../</a:t>
            </a:r>
          </a:p>
          <a:p>
            <a:pPr algn="ctr"/>
            <a:r>
              <a:rPr lang="en-US" sz="800" dirty="0">
                <a:ea typeface="Calibri"/>
                <a:cs typeface="Calibri"/>
              </a:rPr>
              <a:t>...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385E34-C3A9-420F-DF93-D334460AD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420" y="3454401"/>
            <a:ext cx="711201" cy="69783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C3EA92-E564-03A9-E306-A7020FFFA323}"/>
              </a:ext>
            </a:extLst>
          </p:cNvPr>
          <p:cNvCxnSpPr/>
          <p:nvPr/>
        </p:nvCxnSpPr>
        <p:spPr>
          <a:xfrm>
            <a:off x="5863770" y="3503801"/>
            <a:ext cx="1632642" cy="38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3CC760-7F92-8299-760B-E014BB0A77FA}"/>
              </a:ext>
            </a:extLst>
          </p:cNvPr>
          <p:cNvCxnSpPr>
            <a:cxnSpLocks/>
          </p:cNvCxnSpPr>
          <p:nvPr/>
        </p:nvCxnSpPr>
        <p:spPr>
          <a:xfrm flipV="1">
            <a:off x="6384819" y="4355351"/>
            <a:ext cx="1111173" cy="12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E91D74-7AD8-ED9F-3831-9D9EA58B97D6}"/>
              </a:ext>
            </a:extLst>
          </p:cNvPr>
          <p:cNvCxnSpPr>
            <a:cxnSpLocks/>
          </p:cNvCxnSpPr>
          <p:nvPr/>
        </p:nvCxnSpPr>
        <p:spPr>
          <a:xfrm flipV="1">
            <a:off x="4321165" y="4519697"/>
            <a:ext cx="3171290" cy="103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ECD6EA-552A-E150-A300-69E8CF83FA08}"/>
              </a:ext>
            </a:extLst>
          </p:cNvPr>
          <p:cNvCxnSpPr>
            <a:cxnSpLocks/>
          </p:cNvCxnSpPr>
          <p:nvPr/>
        </p:nvCxnSpPr>
        <p:spPr>
          <a:xfrm flipV="1">
            <a:off x="5991216" y="4673218"/>
            <a:ext cx="1500940" cy="976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610301-E421-395A-349E-93B3DFE31C19}"/>
              </a:ext>
            </a:extLst>
          </p:cNvPr>
          <p:cNvCxnSpPr>
            <a:cxnSpLocks/>
          </p:cNvCxnSpPr>
          <p:nvPr/>
        </p:nvCxnSpPr>
        <p:spPr>
          <a:xfrm flipV="1">
            <a:off x="4005453" y="4184744"/>
            <a:ext cx="3494616" cy="26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Graphic 2">
            <a:extLst>
              <a:ext uri="{FF2B5EF4-FFF2-40B4-BE49-F238E27FC236}">
                <a16:creationId xmlns:a16="http://schemas.microsoft.com/office/drawing/2014/main" id="{279DA85E-2784-0C63-5F0C-E9C642C1F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1187" y="4034590"/>
            <a:ext cx="914400" cy="914400"/>
          </a:xfrm>
          <a:prstGeom prst="rect">
            <a:avLst/>
          </a:prstGeom>
        </p:spPr>
      </p:pic>
      <p:sp>
        <p:nvSpPr>
          <p:cNvPr id="24" name="Rectangle: Rounded Corners 38">
            <a:extLst>
              <a:ext uri="{FF2B5EF4-FFF2-40B4-BE49-F238E27FC236}">
                <a16:creationId xmlns:a16="http://schemas.microsoft.com/office/drawing/2014/main" id="{AB1D74AD-D5AC-18EA-200D-089591EBEDE8}"/>
              </a:ext>
            </a:extLst>
          </p:cNvPr>
          <p:cNvSpPr/>
          <p:nvPr/>
        </p:nvSpPr>
        <p:spPr>
          <a:xfrm>
            <a:off x="5077589" y="5521320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verify agents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90F6F5-0E46-5057-752A-7574DBD9FF89}"/>
              </a:ext>
            </a:extLst>
          </p:cNvPr>
          <p:cNvCxnSpPr>
            <a:cxnSpLocks/>
          </p:cNvCxnSpPr>
          <p:nvPr/>
        </p:nvCxnSpPr>
        <p:spPr>
          <a:xfrm>
            <a:off x="4219506" y="3573766"/>
            <a:ext cx="3275229" cy="467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6" name="Picture 41" descr="Icon&#10;&#10;Description automatically generated">
            <a:extLst>
              <a:ext uri="{FF2B5EF4-FFF2-40B4-BE49-F238E27FC236}">
                <a16:creationId xmlns:a16="http://schemas.microsoft.com/office/drawing/2014/main" id="{E85E634A-C998-D9B8-B2E8-9D919561DB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1120" y="4193090"/>
            <a:ext cx="498321" cy="47903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D7EEEB-4FF3-2B47-FE52-D787896ADB4F}"/>
              </a:ext>
            </a:extLst>
          </p:cNvPr>
          <p:cNvCxnSpPr>
            <a:cxnSpLocks/>
          </p:cNvCxnSpPr>
          <p:nvPr/>
        </p:nvCxnSpPr>
        <p:spPr>
          <a:xfrm>
            <a:off x="4066124" y="3703251"/>
            <a:ext cx="254680" cy="31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E6B5EC-80EF-ADEB-C33E-0CD41641A906}"/>
              </a:ext>
            </a:extLst>
          </p:cNvPr>
          <p:cNvCxnSpPr>
            <a:cxnSpLocks/>
          </p:cNvCxnSpPr>
          <p:nvPr/>
        </p:nvCxnSpPr>
        <p:spPr>
          <a:xfrm flipH="1">
            <a:off x="4877864" y="3706844"/>
            <a:ext cx="297838" cy="31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1651E35-E859-7D85-257B-748DC0C3EC53}"/>
              </a:ext>
            </a:extLst>
          </p:cNvPr>
          <p:cNvSpPr/>
          <p:nvPr/>
        </p:nvSpPr>
        <p:spPr>
          <a:xfrm>
            <a:off x="1916232" y="2989697"/>
            <a:ext cx="1161715" cy="1074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CAB1AE2-D0D1-F00D-C9BD-AD46CA652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9450" y="3033815"/>
            <a:ext cx="397043" cy="46856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2B80C740-ACE0-F914-0B45-D0D920FD1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83" y="3044173"/>
            <a:ext cx="434474" cy="434474"/>
          </a:xfrm>
          <a:prstGeom prst="rect">
            <a:avLst/>
          </a:prstGeom>
        </p:spPr>
      </p:pic>
      <p:sp>
        <p:nvSpPr>
          <p:cNvPr id="32" name="TextBox 11">
            <a:extLst>
              <a:ext uri="{FF2B5EF4-FFF2-40B4-BE49-F238E27FC236}">
                <a16:creationId xmlns:a16="http://schemas.microsoft.com/office/drawing/2014/main" id="{DAB9FB15-F42E-180E-4D71-BECB998CFA54}"/>
              </a:ext>
            </a:extLst>
          </p:cNvPr>
          <p:cNvSpPr txBox="1"/>
          <p:nvPr/>
        </p:nvSpPr>
        <p:spPr>
          <a:xfrm>
            <a:off x="2001957" y="3503212"/>
            <a:ext cx="9585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800" dirty="0"/>
              <a:t>/</a:t>
            </a:r>
            <a:r>
              <a:rPr lang="en-US" sz="800" dirty="0" err="1"/>
              <a:t>eos</a:t>
            </a:r>
            <a:r>
              <a:rPr lang="en-US" sz="800" dirty="0"/>
              <a:t>/user/..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dirty="0"/>
              <a:t>/</a:t>
            </a:r>
            <a:r>
              <a:rPr lang="en-US" sz="800" dirty="0" err="1"/>
              <a:t>eos</a:t>
            </a:r>
            <a:r>
              <a:rPr lang="en-US" sz="800" dirty="0"/>
              <a:t>/project/...</a:t>
            </a:r>
          </a:p>
          <a:p>
            <a:r>
              <a:rPr lang="en-US" sz="800" dirty="0"/>
              <a:t>/</a:t>
            </a:r>
            <a:r>
              <a:rPr lang="en-US" sz="800" dirty="0" err="1"/>
              <a:t>cephfs</a:t>
            </a:r>
            <a:r>
              <a:rPr lang="en-US" sz="800" dirty="0"/>
              <a:t>/...</a:t>
            </a:r>
          </a:p>
        </p:txBody>
      </p:sp>
      <p:sp>
        <p:nvSpPr>
          <p:cNvPr id="33" name="Rectangle: Rounded Corners 8">
            <a:extLst>
              <a:ext uri="{FF2B5EF4-FFF2-40B4-BE49-F238E27FC236}">
                <a16:creationId xmlns:a16="http://schemas.microsoft.com/office/drawing/2014/main" id="{62F275D7-ABC5-AE59-3147-63DEDBF0F849}"/>
              </a:ext>
            </a:extLst>
          </p:cNvPr>
          <p:cNvSpPr/>
          <p:nvPr/>
        </p:nvSpPr>
        <p:spPr>
          <a:xfrm>
            <a:off x="2947609" y="4368375"/>
            <a:ext cx="901033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restore agents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57B4FD7-2619-07BF-8895-BE9DD8B3EC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249" y="1731454"/>
            <a:ext cx="307760" cy="297929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ECD21E9-2FFB-69C2-9809-68A86F8CA4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1239" y="2049079"/>
            <a:ext cx="476865" cy="301781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823175-73ED-45AE-A65F-175C01EED217}"/>
              </a:ext>
            </a:extLst>
          </p:cNvPr>
          <p:cNvCxnSpPr>
            <a:cxnSpLocks/>
          </p:cNvCxnSpPr>
          <p:nvPr/>
        </p:nvCxnSpPr>
        <p:spPr>
          <a:xfrm flipV="1">
            <a:off x="3501589" y="2025369"/>
            <a:ext cx="830510" cy="8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8B0564C-C543-03BD-71B1-C7591D9EF1A5}"/>
              </a:ext>
            </a:extLst>
          </p:cNvPr>
          <p:cNvSpPr txBox="1"/>
          <p:nvPr/>
        </p:nvSpPr>
        <p:spPr>
          <a:xfrm rot="2280000">
            <a:off x="3733648" y="2267025"/>
            <a:ext cx="56417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ea typeface="Calibri"/>
                <a:cs typeface="Calibri"/>
              </a:rPr>
              <a:t>HTTP</a:t>
            </a:r>
            <a:endParaRPr lang="en-GB" sz="11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0CE18CB0-16F2-7E03-0CEF-D084C221491E}"/>
              </a:ext>
            </a:extLst>
          </p:cNvPr>
          <p:cNvSpPr/>
          <p:nvPr/>
        </p:nvSpPr>
        <p:spPr>
          <a:xfrm>
            <a:off x="4343121" y="1816936"/>
            <a:ext cx="595077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>
                <a:ea typeface="Calibri"/>
                <a:cs typeface="Calibri"/>
              </a:rPr>
              <a:t>proxy backend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61706D-795D-1DF8-1E80-F14D120270F7}"/>
              </a:ext>
            </a:extLst>
          </p:cNvPr>
          <p:cNvCxnSpPr>
            <a:cxnSpLocks/>
          </p:cNvCxnSpPr>
          <p:nvPr/>
        </p:nvCxnSpPr>
        <p:spPr>
          <a:xfrm flipH="1">
            <a:off x="4622150" y="2259665"/>
            <a:ext cx="315" cy="311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731DF7-105D-7BE1-F188-15FF838224FA}"/>
              </a:ext>
            </a:extLst>
          </p:cNvPr>
          <p:cNvCxnSpPr>
            <a:cxnSpLocks/>
          </p:cNvCxnSpPr>
          <p:nvPr/>
        </p:nvCxnSpPr>
        <p:spPr>
          <a:xfrm>
            <a:off x="3590078" y="2146593"/>
            <a:ext cx="697775" cy="54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Rectangle: Rounded Corners 31">
            <a:extLst>
              <a:ext uri="{FF2B5EF4-FFF2-40B4-BE49-F238E27FC236}">
                <a16:creationId xmlns:a16="http://schemas.microsoft.com/office/drawing/2014/main" id="{3ADBF726-6AA4-FB73-08B3-8CE7D88FC1CC}"/>
              </a:ext>
            </a:extLst>
          </p:cNvPr>
          <p:cNvSpPr/>
          <p:nvPr/>
        </p:nvSpPr>
        <p:spPr>
          <a:xfrm>
            <a:off x="4343123" y="2576895"/>
            <a:ext cx="551988" cy="2553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dirty="0"/>
              <a:t>portal</a:t>
            </a:r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9D38A12-5A47-B5A4-8A69-A8098944B667}"/>
              </a:ext>
            </a:extLst>
          </p:cNvPr>
          <p:cNvCxnSpPr>
            <a:cxnSpLocks/>
          </p:cNvCxnSpPr>
          <p:nvPr/>
        </p:nvCxnSpPr>
        <p:spPr>
          <a:xfrm>
            <a:off x="4912517" y="2023690"/>
            <a:ext cx="2580651" cy="1648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06A685-CC97-3AC9-7058-8702F51442D0}"/>
              </a:ext>
            </a:extLst>
          </p:cNvPr>
          <p:cNvCxnSpPr>
            <a:cxnSpLocks/>
          </p:cNvCxnSpPr>
          <p:nvPr/>
        </p:nvCxnSpPr>
        <p:spPr>
          <a:xfrm>
            <a:off x="4620178" y="2846520"/>
            <a:ext cx="2046" cy="116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170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33A0"/>
      </a:lt1>
      <a:dk2>
        <a:srgbClr val="A7A7A7"/>
      </a:dk2>
      <a:lt2>
        <a:srgbClr val="535353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1105</Words>
  <Application>Microsoft Macintosh PowerPoint</Application>
  <PresentationFormat>Widescreen</PresentationFormat>
  <Paragraphs>175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Fons Rademakers</cp:lastModifiedBy>
  <cp:revision>1259</cp:revision>
  <dcterms:modified xsi:type="dcterms:W3CDTF">2023-05-09T15:14:41Z</dcterms:modified>
</cp:coreProperties>
</file>